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4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5.xml" ContentType="application/vnd.openxmlformats-officedocument.presentationml.tags+xml"/>
  <Override PartName="/ppt/notesSlides/notesSlide31.xml" ContentType="application/vnd.openxmlformats-officedocument.presentationml.notesSlide+xml"/>
  <Override PartName="/ppt/tags/tag16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7.xml" ContentType="application/vnd.openxmlformats-officedocument.presentationml.tags+xml"/>
  <Override PartName="/ppt/notesSlides/notesSlide34.xml" ContentType="application/vnd.openxmlformats-officedocument.presentationml.notesSlide+xml"/>
  <Override PartName="/ppt/tags/tag18.xml" ContentType="application/vnd.openxmlformats-officedocument.presentationml.tags+xml"/>
  <Override PartName="/ppt/notesSlides/notesSlide35.xml" ContentType="application/vnd.openxmlformats-officedocument.presentationml.notesSlide+xml"/>
  <Override PartName="/ppt/tags/tag19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20.xml" ContentType="application/vnd.openxmlformats-officedocument.presentationml.tags+xml"/>
  <Override PartName="/ppt/notesSlides/notesSlide41.xml" ContentType="application/vnd.openxmlformats-officedocument.presentationml.notesSlide+xml"/>
  <Override PartName="/ppt/tags/tag21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22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23.xml" ContentType="application/vnd.openxmlformats-officedocument.presentationml.tags+xml"/>
  <Override PartName="/ppt/notesSlides/notesSlide51.xml" ContentType="application/vnd.openxmlformats-officedocument.presentationml.notesSlide+xml"/>
  <Override PartName="/ppt/tags/tag24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25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ags/tag26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27.xml" ContentType="application/vnd.openxmlformats-officedocument.presentationml.tags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28.xml" ContentType="application/vnd.openxmlformats-officedocument.presentationml.tags+xml"/>
  <Override PartName="/ppt/notesSlides/notesSlide70.xml" ContentType="application/vnd.openxmlformats-officedocument.presentationml.notesSlide+xml"/>
  <Override PartName="/ppt/tags/tag29.xml" ContentType="application/vnd.openxmlformats-officedocument.presentationml.tags+xml"/>
  <Override PartName="/ppt/notesSlides/notesSlide71.xml" ContentType="application/vnd.openxmlformats-officedocument.presentationml.notesSlide+xml"/>
  <Override PartName="/ppt/tags/tag30.xml" ContentType="application/vnd.openxmlformats-officedocument.presentationml.tags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tags/tag31.xml" ContentType="application/vnd.openxmlformats-officedocument.presentationml.tags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tags/tag32.xml" ContentType="application/vnd.openxmlformats-officedocument.presentationml.tags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7"/>
  </p:notesMasterIdLst>
  <p:sldIdLst>
    <p:sldId id="612" r:id="rId2"/>
    <p:sldId id="998" r:id="rId3"/>
    <p:sldId id="613" r:id="rId4"/>
    <p:sldId id="256" r:id="rId5"/>
    <p:sldId id="999" r:id="rId6"/>
    <p:sldId id="1000" r:id="rId7"/>
    <p:sldId id="259" r:id="rId8"/>
    <p:sldId id="1001" r:id="rId9"/>
    <p:sldId id="1007" r:id="rId10"/>
    <p:sldId id="1008" r:id="rId11"/>
    <p:sldId id="264" r:id="rId12"/>
    <p:sldId id="1005" r:id="rId13"/>
    <p:sldId id="1004" r:id="rId14"/>
    <p:sldId id="265" r:id="rId15"/>
    <p:sldId id="266" r:id="rId16"/>
    <p:sldId id="1009" r:id="rId17"/>
    <p:sldId id="268" r:id="rId18"/>
    <p:sldId id="826" r:id="rId19"/>
    <p:sldId id="1016" r:id="rId20"/>
    <p:sldId id="1010" r:id="rId21"/>
    <p:sldId id="1011" r:id="rId22"/>
    <p:sldId id="272" r:id="rId23"/>
    <p:sldId id="1012" r:id="rId24"/>
    <p:sldId id="1013" r:id="rId25"/>
    <p:sldId id="1014" r:id="rId26"/>
    <p:sldId id="1015" r:id="rId27"/>
    <p:sldId id="1053" r:id="rId28"/>
    <p:sldId id="280" r:id="rId29"/>
    <p:sldId id="652" r:id="rId30"/>
    <p:sldId id="653" r:id="rId31"/>
    <p:sldId id="281" r:id="rId32"/>
    <p:sldId id="621" r:id="rId33"/>
    <p:sldId id="655" r:id="rId34"/>
    <p:sldId id="1017" r:id="rId35"/>
    <p:sldId id="283" r:id="rId36"/>
    <p:sldId id="284" r:id="rId37"/>
    <p:sldId id="1018" r:id="rId38"/>
    <p:sldId id="619" r:id="rId39"/>
    <p:sldId id="1019" r:id="rId40"/>
    <p:sldId id="1020" r:id="rId41"/>
    <p:sldId id="1049" r:id="rId42"/>
    <p:sldId id="1022" r:id="rId43"/>
    <p:sldId id="1023" r:id="rId44"/>
    <p:sldId id="623" r:id="rId45"/>
    <p:sldId id="626" r:id="rId46"/>
    <p:sldId id="1024" r:id="rId47"/>
    <p:sldId id="624" r:id="rId48"/>
    <p:sldId id="1025" r:id="rId49"/>
    <p:sldId id="1026" r:id="rId50"/>
    <p:sldId id="1027" r:id="rId51"/>
    <p:sldId id="1029" r:id="rId52"/>
    <p:sldId id="303" r:id="rId53"/>
    <p:sldId id="304" r:id="rId54"/>
    <p:sldId id="658" r:id="rId55"/>
    <p:sldId id="1032" r:id="rId56"/>
    <p:sldId id="627" r:id="rId57"/>
    <p:sldId id="310" r:id="rId58"/>
    <p:sldId id="315" r:id="rId59"/>
    <p:sldId id="1034" r:id="rId60"/>
    <p:sldId id="1035" r:id="rId61"/>
    <p:sldId id="800" r:id="rId62"/>
    <p:sldId id="319" r:id="rId63"/>
    <p:sldId id="320" r:id="rId64"/>
    <p:sldId id="1036" r:id="rId65"/>
    <p:sldId id="323" r:id="rId66"/>
    <p:sldId id="324" r:id="rId67"/>
    <p:sldId id="1037" r:id="rId68"/>
    <p:sldId id="327" r:id="rId69"/>
    <p:sldId id="328" r:id="rId70"/>
    <p:sldId id="330" r:id="rId71"/>
    <p:sldId id="801" r:id="rId72"/>
    <p:sldId id="1038" r:id="rId73"/>
    <p:sldId id="336" r:id="rId74"/>
    <p:sldId id="337" r:id="rId75"/>
    <p:sldId id="339" r:id="rId76"/>
    <p:sldId id="341" r:id="rId77"/>
    <p:sldId id="342" r:id="rId78"/>
    <p:sldId id="1040" r:id="rId79"/>
    <p:sldId id="1041" r:id="rId80"/>
    <p:sldId id="1043" r:id="rId81"/>
    <p:sldId id="631" r:id="rId82"/>
    <p:sldId id="1044" r:id="rId83"/>
    <p:sldId id="362" r:id="rId84"/>
    <p:sldId id="1030" r:id="rId85"/>
    <p:sldId id="1050" r:id="rId86"/>
  </p:sldIdLst>
  <p:sldSz cx="10080625" cy="7559675"/>
  <p:notesSz cx="7556500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CCFF"/>
    <a:srgbClr val="EC62EC"/>
    <a:srgbClr val="006699"/>
    <a:srgbClr val="009999"/>
    <a:srgbClr val="0091C4"/>
    <a:srgbClr val="9966FF"/>
    <a:srgbClr val="AE3FC1"/>
    <a:srgbClr val="CCECFF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5986" autoAdjust="0"/>
  </p:normalViewPr>
  <p:slideViewPr>
    <p:cSldViewPr>
      <p:cViewPr varScale="1">
        <p:scale>
          <a:sx n="67" d="100"/>
          <a:sy n="67" d="100"/>
        </p:scale>
        <p:origin x="1278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936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7556500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311275" y="1027113"/>
            <a:ext cx="4933950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1287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noProof="0" smtClean="0"/>
          </a:p>
        </p:txBody>
      </p:sp>
      <p:sp>
        <p:nvSpPr>
          <p:cNvPr id="205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15614929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64649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45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279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387669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598378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103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48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54772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79155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590886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678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smtClean="0"/>
              <a:t>A </a:t>
            </a:r>
            <a:r>
              <a:rPr lang="en-US" altLang="pt-BR" b="1" dirty="0" err="1" smtClean="0"/>
              <a:t>conformação</a:t>
            </a:r>
            <a:r>
              <a:rPr lang="en-US" altLang="pt-BR" b="1" dirty="0" smtClean="0"/>
              <a:t> de </a:t>
            </a:r>
            <a:r>
              <a:rPr lang="en-US" altLang="pt-BR" b="1" dirty="0" err="1" smtClean="0"/>
              <a:t>uma</a:t>
            </a:r>
            <a:r>
              <a:rPr lang="en-US" altLang="pt-BR" b="1" dirty="0" smtClean="0"/>
              <a:t> </a:t>
            </a:r>
            <a:r>
              <a:rPr lang="en-US" altLang="pt-BR" b="1" dirty="0" err="1" smtClean="0"/>
              <a:t>proteína</a:t>
            </a:r>
            <a:r>
              <a:rPr lang="en-US" altLang="pt-BR" b="1" dirty="0" smtClean="0"/>
              <a:t> é fundamental para a </a:t>
            </a:r>
            <a:r>
              <a:rPr lang="en-US" altLang="pt-BR" b="1" dirty="0" err="1" smtClean="0"/>
              <a:t>função</a:t>
            </a:r>
            <a:r>
              <a:rPr lang="en-US" altLang="pt-BR" b="1" dirty="0" smtClean="0"/>
              <a:t> </a:t>
            </a:r>
            <a:r>
              <a:rPr lang="en-US" altLang="pt-BR" b="1" dirty="0" err="1" smtClean="0"/>
              <a:t>que</a:t>
            </a:r>
            <a:r>
              <a:rPr lang="en-US" altLang="pt-BR" b="1" dirty="0" smtClean="0"/>
              <a:t> </a:t>
            </a:r>
            <a:r>
              <a:rPr lang="en-US" altLang="pt-BR" b="1" dirty="0" err="1" smtClean="0"/>
              <a:t>ela</a:t>
            </a:r>
            <a:r>
              <a:rPr lang="en-US" altLang="pt-BR" b="1" dirty="0" smtClean="0"/>
              <a:t> </a:t>
            </a:r>
            <a:r>
              <a:rPr lang="en-US" altLang="pt-BR" b="1" dirty="0" err="1" smtClean="0"/>
              <a:t>exerce</a:t>
            </a:r>
            <a:r>
              <a:rPr lang="en-US" altLang="pt-BR" b="1" dirty="0" smtClean="0"/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/>
              <a:t>Estrutura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primária</a:t>
            </a:r>
            <a:r>
              <a:rPr lang="en-US" altLang="pt-BR" dirty="0" smtClean="0"/>
              <a:t> - </a:t>
            </a:r>
            <a:r>
              <a:rPr lang="en-US" altLang="pt-BR" dirty="0" err="1" smtClean="0"/>
              <a:t>sequência</a:t>
            </a:r>
            <a:r>
              <a:rPr lang="en-US" altLang="pt-BR" dirty="0" smtClean="0"/>
              <a:t> linear dos </a:t>
            </a:r>
            <a:r>
              <a:rPr lang="en-US" altLang="pt-BR" dirty="0" err="1" smtClean="0"/>
              <a:t>aminoácidos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unidos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por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ligações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peptídicas</a:t>
            </a:r>
            <a:r>
              <a:rPr lang="en-US" altLang="pt-BR" dirty="0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/>
              <a:t>Estrutura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secundária</a:t>
            </a:r>
            <a:r>
              <a:rPr lang="en-US" altLang="pt-BR" dirty="0" smtClean="0"/>
              <a:t> - </a:t>
            </a:r>
            <a:r>
              <a:rPr lang="en-US" altLang="pt-BR" dirty="0" err="1" smtClean="0"/>
              <a:t>conformação</a:t>
            </a:r>
            <a:r>
              <a:rPr lang="en-US" altLang="pt-BR" dirty="0" smtClean="0"/>
              <a:t> local de </a:t>
            </a:r>
            <a:r>
              <a:rPr lang="en-US" altLang="pt-BR" dirty="0" err="1" smtClean="0"/>
              <a:t>alguns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regiões</a:t>
            </a:r>
            <a:r>
              <a:rPr lang="en-US" altLang="pt-BR" dirty="0" smtClean="0"/>
              <a:t> da </a:t>
            </a:r>
            <a:r>
              <a:rPr lang="en-US" altLang="pt-BR" dirty="0" err="1" smtClean="0"/>
              <a:t>cadeia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polipeptídica</a:t>
            </a:r>
            <a:r>
              <a:rPr lang="en-US" altLang="pt-BR" dirty="0" smtClean="0"/>
              <a:t> (- </a:t>
            </a:r>
            <a:r>
              <a:rPr lang="en-US" altLang="pt-BR" dirty="0" err="1" smtClean="0"/>
              <a:t>hélice</a:t>
            </a:r>
            <a:r>
              <a:rPr lang="en-US" altLang="pt-BR" dirty="0" smtClean="0"/>
              <a:t>, -</a:t>
            </a:r>
            <a:r>
              <a:rPr lang="en-US" altLang="pt-BR" dirty="0" err="1" smtClean="0"/>
              <a:t>pregueada</a:t>
            </a:r>
            <a:r>
              <a:rPr lang="en-US" altLang="pt-BR" dirty="0" smtClean="0"/>
              <a:t> e </a:t>
            </a:r>
            <a:r>
              <a:rPr lang="en-US" altLang="pt-BR" dirty="0" err="1" smtClean="0"/>
              <a:t>dobras</a:t>
            </a:r>
            <a:r>
              <a:rPr lang="en-US" altLang="pt-BR" dirty="0" smtClean="0"/>
              <a:t> β)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/>
              <a:t>Estrutura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terciária</a:t>
            </a:r>
            <a:r>
              <a:rPr lang="en-US" altLang="pt-BR" dirty="0" smtClean="0"/>
              <a:t> - </a:t>
            </a:r>
            <a:r>
              <a:rPr lang="en-US" altLang="pt-BR" dirty="0" err="1" smtClean="0"/>
              <a:t>arranjo</a:t>
            </a:r>
            <a:r>
              <a:rPr lang="en-US" altLang="pt-BR" dirty="0" smtClean="0"/>
              <a:t> tridimensional da </a:t>
            </a:r>
            <a:r>
              <a:rPr lang="en-US" altLang="pt-BR" dirty="0" err="1" smtClean="0"/>
              <a:t>cadeia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polipeptídica</a:t>
            </a:r>
            <a:r>
              <a:rPr lang="en-US" altLang="pt-BR" dirty="0" smtClean="0"/>
              <a:t>, </a:t>
            </a:r>
            <a:r>
              <a:rPr lang="en-US" altLang="pt-BR" dirty="0" err="1" smtClean="0"/>
              <a:t>interações</a:t>
            </a:r>
            <a:r>
              <a:rPr lang="en-US" altLang="pt-BR" dirty="0" smtClean="0"/>
              <a:t> entre </a:t>
            </a:r>
            <a:r>
              <a:rPr lang="en-US" altLang="pt-BR" dirty="0" err="1" smtClean="0"/>
              <a:t>aminoácidos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mais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distantes</a:t>
            </a:r>
            <a:r>
              <a:rPr lang="en-US" altLang="pt-BR" dirty="0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/>
              <a:t>Estrutura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quaternária</a:t>
            </a:r>
            <a:r>
              <a:rPr lang="en-US" altLang="pt-BR" dirty="0" smtClean="0"/>
              <a:t> - </a:t>
            </a:r>
            <a:r>
              <a:rPr lang="en-US" altLang="pt-BR" dirty="0" err="1" smtClean="0"/>
              <a:t>arranjo</a:t>
            </a:r>
            <a:r>
              <a:rPr lang="en-US" altLang="pt-BR" dirty="0" smtClean="0"/>
              <a:t> tridimensional de </a:t>
            </a:r>
            <a:r>
              <a:rPr lang="en-US" altLang="pt-BR" dirty="0" err="1" smtClean="0"/>
              <a:t>diferentes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cadeias</a:t>
            </a:r>
            <a:r>
              <a:rPr lang="en-US" altLang="pt-BR" dirty="0" smtClean="0"/>
              <a:t> </a:t>
            </a:r>
            <a:r>
              <a:rPr lang="en-US" altLang="pt-BR" dirty="0" err="1" smtClean="0"/>
              <a:t>polipeptídicas</a:t>
            </a:r>
            <a:r>
              <a:rPr lang="en-US" altLang="pt-BR" dirty="0" smtClean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pt-BR" dirty="0" smtClean="0"/>
          </a:p>
          <a:p>
            <a:pPr eaLnBrk="1" hangingPunct="1">
              <a:spcBef>
                <a:spcPct val="0"/>
              </a:spcBef>
            </a:pPr>
            <a:endParaRPr lang="en-US" altLang="pt-BR" dirty="0" smtClean="0"/>
          </a:p>
          <a:p>
            <a:pPr eaLnBrk="1" hangingPunct="1">
              <a:spcBef>
                <a:spcPct val="0"/>
              </a:spcBef>
            </a:pPr>
            <a:endParaRPr lang="en-US" altLang="pt-BR" dirty="0" smtClean="0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9111B5EA-72E6-449C-8F22-05491D7CD8EF}" type="slidenum">
              <a:rPr lang="pt-BR" altLang="pt-BR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pt-BR" altLang="pt-BR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087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985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333009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651586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883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987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01688"/>
            <a:ext cx="5346700" cy="4010025"/>
          </a:xfrm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0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297481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526143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3383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0793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938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2886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9824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8940280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159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1712290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8568642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8030290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51786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1243907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6077121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352978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631544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7503093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5308258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3366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4928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9908752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2951219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0994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0008567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3692209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334028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1432831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477807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423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7580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8666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9238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2098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0231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8219301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783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619535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08288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7005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8101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6368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9330581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1400576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8336933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3767116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812800"/>
            <a:ext cx="5345113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2875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69895806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4323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493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07288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8152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89549219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00766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54018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63236837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9589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3502136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1309349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284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34900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7159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479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92963" y="627063"/>
            <a:ext cx="2151062" cy="623411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0788" cy="623411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1353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4250" cy="125888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739775" y="2101850"/>
            <a:ext cx="8604250" cy="4759325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  <p:extLst>
      <p:ext uri="{BB962C8B-B14F-4D97-AF65-F5344CB8AC3E}">
        <p14:creationId xmlns:p14="http://schemas.microsoft.com/office/powerpoint/2010/main" val="3528631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4250" cy="125888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1296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4250" cy="125888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5925" cy="47593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118100" y="2101850"/>
            <a:ext cx="4225925" cy="47593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65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8658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30120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5925" cy="47593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8100" y="2101850"/>
            <a:ext cx="4225925" cy="47593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74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947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246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1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1454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82683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4250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4250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Bitstream Vera Serif" pitchFamily="18" charset="0"/>
        </a:defRPr>
      </a:lvl2pPr>
      <a:lvl3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Bitstream Vera Serif" pitchFamily="18" charset="0"/>
        </a:defRPr>
      </a:lvl3pPr>
      <a:lvl4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Bitstream Vera Serif" pitchFamily="18" charset="0"/>
        </a:defRPr>
      </a:lvl4pPr>
      <a:lvl5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Bitstream Vera Serif" pitchFamily="18" charset="0"/>
        </a:defRPr>
      </a:lvl5pPr>
      <a:lvl6pPr marL="2514600" indent="-228600"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Bitstream Vera Serif" pitchFamily="18" charset="0"/>
        </a:defRPr>
      </a:lvl6pPr>
      <a:lvl7pPr marL="2971800" indent="-228600"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Bitstream Vera Serif" pitchFamily="18" charset="0"/>
        </a:defRPr>
      </a:lvl7pPr>
      <a:lvl8pPr marL="3429000" indent="-228600"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Bitstream Vera Serif" pitchFamily="18" charset="0"/>
        </a:defRPr>
      </a:lvl8pPr>
      <a:lvl9pPr marL="3886200" indent="-228600" algn="ctr" defTabSz="449263" rtl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Bitstream Vera Serif" pitchFamily="18" charset="0"/>
        </a:defRPr>
      </a:lvl9pPr>
    </p:titleStyle>
    <p:bodyStyle>
      <a:lvl1pPr marL="342900" indent="-342900" algn="l" defTabSz="449263" rtl="0" eaLnBrk="0" fontAlgn="base" hangingPunct="0">
        <a:lnSpc>
          <a:spcPct val="97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7" Type="http://schemas.openxmlformats.org/officeDocument/2006/relationships/image" Target="../media/image3.png"/><Relationship Id="rId2" Type="http://schemas.microsoft.com/office/2007/relationships/media" Target="../media/media10.wm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7" Type="http://schemas.openxmlformats.org/officeDocument/2006/relationships/image" Target="../media/image3.png"/><Relationship Id="rId2" Type="http://schemas.microsoft.com/office/2007/relationships/media" Target="../media/media21.wma"/><Relationship Id="rId1" Type="http://schemas.openxmlformats.org/officeDocument/2006/relationships/tags" Target="../tags/tag9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7" Type="http://schemas.openxmlformats.org/officeDocument/2006/relationships/image" Target="../media/image3.png"/><Relationship Id="rId2" Type="http://schemas.microsoft.com/office/2007/relationships/media" Target="../media/media23.wma"/><Relationship Id="rId1" Type="http://schemas.openxmlformats.org/officeDocument/2006/relationships/tags" Target="../tags/tag10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7" Type="http://schemas.openxmlformats.org/officeDocument/2006/relationships/image" Target="../media/image3.png"/><Relationship Id="rId2" Type="http://schemas.microsoft.com/office/2007/relationships/media" Target="../media/media24.wma"/><Relationship Id="rId1" Type="http://schemas.openxmlformats.org/officeDocument/2006/relationships/tags" Target="../tags/tag11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7" Type="http://schemas.openxmlformats.org/officeDocument/2006/relationships/image" Target="../media/image3.png"/><Relationship Id="rId2" Type="http://schemas.microsoft.com/office/2007/relationships/media" Target="../media/media25.wma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3.png"/><Relationship Id="rId5" Type="http://schemas.openxmlformats.org/officeDocument/2006/relationships/hyperlink" Target="http://blog.insidetracker.com/muscle-damange-to-blame-for-elevated-liver-enzymes" TargetMode="Externa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ma"/><Relationship Id="rId7" Type="http://schemas.openxmlformats.org/officeDocument/2006/relationships/image" Target="../media/image3.png"/><Relationship Id="rId2" Type="http://schemas.microsoft.com/office/2007/relationships/media" Target="../media/media34.wma"/><Relationship Id="rId1" Type="http://schemas.openxmlformats.org/officeDocument/2006/relationships/tags" Target="../tags/tag13.xml"/><Relationship Id="rId6" Type="http://schemas.openxmlformats.org/officeDocument/2006/relationships/image" Target="../media/image22.jpe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ma"/><Relationship Id="rId7" Type="http://schemas.openxmlformats.org/officeDocument/2006/relationships/image" Target="../media/image3.png"/><Relationship Id="rId2" Type="http://schemas.microsoft.com/office/2007/relationships/media" Target="../media/media37.wma"/><Relationship Id="rId1" Type="http://schemas.openxmlformats.org/officeDocument/2006/relationships/tags" Target="../tags/tag14.xml"/><Relationship Id="rId6" Type="http://schemas.openxmlformats.org/officeDocument/2006/relationships/image" Target="../media/image25.jpe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9.wma"/><Relationship Id="rId7" Type="http://schemas.openxmlformats.org/officeDocument/2006/relationships/image" Target="../media/image29.png"/><Relationship Id="rId2" Type="http://schemas.microsoft.com/office/2007/relationships/media" Target="../media/media39.wma"/><Relationship Id="rId1" Type="http://schemas.openxmlformats.org/officeDocument/2006/relationships/tags" Target="../tags/tag15.xml"/><Relationship Id="rId6" Type="http://schemas.openxmlformats.org/officeDocument/2006/relationships/image" Target="../media/image28.jpe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ma"/><Relationship Id="rId7" Type="http://schemas.openxmlformats.org/officeDocument/2006/relationships/image" Target="../media/image3.png"/><Relationship Id="rId2" Type="http://schemas.microsoft.com/office/2007/relationships/media" Target="../media/media40.wma"/><Relationship Id="rId1" Type="http://schemas.openxmlformats.org/officeDocument/2006/relationships/tags" Target="../tags/tag16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ma"/><Relationship Id="rId2" Type="http://schemas.microsoft.com/office/2007/relationships/media" Target="../media/media42.wma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ma"/><Relationship Id="rId7" Type="http://schemas.openxmlformats.org/officeDocument/2006/relationships/image" Target="../media/image3.png"/><Relationship Id="rId2" Type="http://schemas.microsoft.com/office/2007/relationships/media" Target="../media/media43.wma"/><Relationship Id="rId1" Type="http://schemas.openxmlformats.org/officeDocument/2006/relationships/tags" Target="../tags/tag18.x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ma"/><Relationship Id="rId2" Type="http://schemas.microsoft.com/office/2007/relationships/media" Target="../media/media44.wma"/><Relationship Id="rId1" Type="http://schemas.openxmlformats.org/officeDocument/2006/relationships/tags" Target="../tags/tag1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wma"/><Relationship Id="rId2" Type="http://schemas.microsoft.com/office/2007/relationships/media" Target="../media/media49.wma"/><Relationship Id="rId1" Type="http://schemas.openxmlformats.org/officeDocument/2006/relationships/tags" Target="../tags/tag2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5.wma"/><Relationship Id="rId7" Type="http://schemas.openxmlformats.org/officeDocument/2006/relationships/image" Target="../media/image6.png"/><Relationship Id="rId2" Type="http://schemas.microsoft.com/office/2007/relationships/media" Target="../media/media5.wm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wma"/><Relationship Id="rId7" Type="http://schemas.openxmlformats.org/officeDocument/2006/relationships/image" Target="../media/image3.png"/><Relationship Id="rId2" Type="http://schemas.microsoft.com/office/2007/relationships/media" Target="../media/media50.wma"/><Relationship Id="rId1" Type="http://schemas.openxmlformats.org/officeDocument/2006/relationships/tags" Target="../tags/tag21.xml"/><Relationship Id="rId6" Type="http://schemas.openxmlformats.org/officeDocument/2006/relationships/image" Target="../media/image34.jpe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6" Type="http://schemas.openxmlformats.org/officeDocument/2006/relationships/hyperlink" Target="http://jumed19.weebly.com/uploads/3/0/9/8/30989335/sheet_24_biochemistry_dr._nafeth_corrected.pdf" TargetMode="Externa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wma"/><Relationship Id="rId1" Type="http://schemas.microsoft.com/office/2007/relationships/media" Target="../media/media52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3.wma"/><Relationship Id="rId7" Type="http://schemas.openxmlformats.org/officeDocument/2006/relationships/image" Target="../media/image36.png"/><Relationship Id="rId2" Type="http://schemas.microsoft.com/office/2007/relationships/media" Target="../media/media53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wma"/><Relationship Id="rId1" Type="http://schemas.microsoft.com/office/2007/relationships/media" Target="../media/media54.wm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wma"/><Relationship Id="rId7" Type="http://schemas.openxmlformats.org/officeDocument/2006/relationships/image" Target="../media/image3.png"/><Relationship Id="rId2" Type="http://schemas.microsoft.com/office/2007/relationships/media" Target="../media/media55.wma"/><Relationship Id="rId1" Type="http://schemas.openxmlformats.org/officeDocument/2006/relationships/tags" Target="../tags/tag22.xml"/><Relationship Id="rId6" Type="http://schemas.openxmlformats.org/officeDocument/2006/relationships/image" Target="../media/image38.jpe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wma"/><Relationship Id="rId1" Type="http://schemas.microsoft.com/office/2007/relationships/media" Target="../media/media56.wm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4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wma"/><Relationship Id="rId1" Type="http://schemas.microsoft.com/office/2007/relationships/media" Target="../media/media57.wma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4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wma"/><Relationship Id="rId1" Type="http://schemas.microsoft.com/office/2007/relationships/media" Target="../media/media58.wma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wma"/><Relationship Id="rId7" Type="http://schemas.openxmlformats.org/officeDocument/2006/relationships/image" Target="../media/image3.png"/><Relationship Id="rId2" Type="http://schemas.microsoft.com/office/2007/relationships/media" Target="../media/media59.wma"/><Relationship Id="rId1" Type="http://schemas.openxmlformats.org/officeDocument/2006/relationships/tags" Target="../tags/tag23.xml"/><Relationship Id="rId6" Type="http://schemas.openxmlformats.org/officeDocument/2006/relationships/image" Target="../media/image37.jpe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0.wma"/><Relationship Id="rId7" Type="http://schemas.openxmlformats.org/officeDocument/2006/relationships/image" Target="../media/image3.png"/><Relationship Id="rId2" Type="http://schemas.microsoft.com/office/2007/relationships/media" Target="../media/media60.wma"/><Relationship Id="rId1" Type="http://schemas.openxmlformats.org/officeDocument/2006/relationships/tags" Target="../tags/tag24.xml"/><Relationship Id="rId6" Type="http://schemas.openxmlformats.org/officeDocument/2006/relationships/image" Target="../media/image41.jpe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1.wma"/><Relationship Id="rId1" Type="http://schemas.microsoft.com/office/2007/relationships/media" Target="../media/media61.wm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5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2.wma"/><Relationship Id="rId1" Type="http://schemas.microsoft.com/office/2007/relationships/media" Target="../media/media62.wm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5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3.wma"/><Relationship Id="rId1" Type="http://schemas.microsoft.com/office/2007/relationships/media" Target="../media/media63.wm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5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4.wma"/><Relationship Id="rId7" Type="http://schemas.openxmlformats.org/officeDocument/2006/relationships/image" Target="../media/image3.png"/><Relationship Id="rId2" Type="http://schemas.microsoft.com/office/2007/relationships/media" Target="../media/media64.wma"/><Relationship Id="rId1" Type="http://schemas.openxmlformats.org/officeDocument/2006/relationships/tags" Target="../tags/tag25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wma"/><Relationship Id="rId1" Type="http://schemas.microsoft.com/office/2007/relationships/media" Target="../media/media65.wm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6.wma"/><Relationship Id="rId1" Type="http://schemas.microsoft.com/office/2007/relationships/media" Target="../media/media66.wm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5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7.wma"/><Relationship Id="rId7" Type="http://schemas.openxmlformats.org/officeDocument/2006/relationships/image" Target="../media/image3.png"/><Relationship Id="rId2" Type="http://schemas.microsoft.com/office/2007/relationships/media" Target="../media/media67.wma"/><Relationship Id="rId1" Type="http://schemas.openxmlformats.org/officeDocument/2006/relationships/tags" Target="../tags/tag26.xml"/><Relationship Id="rId6" Type="http://schemas.openxmlformats.org/officeDocument/2006/relationships/image" Target="../media/image44.jpeg"/><Relationship Id="rId5" Type="http://schemas.openxmlformats.org/officeDocument/2006/relationships/notesSlide" Target="../notesSlides/notesSlide59.xml"/><Relationship Id="rId4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8.wma"/><Relationship Id="rId1" Type="http://schemas.microsoft.com/office/2007/relationships/media" Target="../media/media68.wm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6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9.wma"/><Relationship Id="rId1" Type="http://schemas.microsoft.com/office/2007/relationships/media" Target="../media/media69.wm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0.wma"/><Relationship Id="rId1" Type="http://schemas.microsoft.com/office/2007/relationships/media" Target="../media/media70.wm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6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1.wma"/><Relationship Id="rId1" Type="http://schemas.microsoft.com/office/2007/relationships/media" Target="../media/media71.wm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6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2.wma"/><Relationship Id="rId7" Type="http://schemas.openxmlformats.org/officeDocument/2006/relationships/image" Target="../media/image3.png"/><Relationship Id="rId2" Type="http://schemas.microsoft.com/office/2007/relationships/media" Target="../media/media72.wma"/><Relationship Id="rId1" Type="http://schemas.openxmlformats.org/officeDocument/2006/relationships/tags" Target="../tags/tag27.xml"/><Relationship Id="rId6" Type="http://schemas.openxmlformats.org/officeDocument/2006/relationships/image" Target="../media/image47.jpeg"/><Relationship Id="rId5" Type="http://schemas.openxmlformats.org/officeDocument/2006/relationships/notesSlide" Target="../notesSlides/notesSlide64.xml"/><Relationship Id="rId4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3.wma"/><Relationship Id="rId1" Type="http://schemas.microsoft.com/office/2007/relationships/media" Target="../media/media73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4.wma"/><Relationship Id="rId1" Type="http://schemas.microsoft.com/office/2007/relationships/media" Target="../media/media74.wm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6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5.wma"/><Relationship Id="rId1" Type="http://schemas.microsoft.com/office/2007/relationships/media" Target="../media/media75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6.wma"/><Relationship Id="rId1" Type="http://schemas.microsoft.com/office/2007/relationships/media" Target="../media/media76.wma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6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7.wma"/><Relationship Id="rId1" Type="http://schemas.microsoft.com/office/2007/relationships/media" Target="../media/media77.wm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6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8.wma"/><Relationship Id="rId7" Type="http://schemas.openxmlformats.org/officeDocument/2006/relationships/image" Target="../media/image3.png"/><Relationship Id="rId2" Type="http://schemas.microsoft.com/office/2007/relationships/media" Target="../media/media78.wma"/><Relationship Id="rId1" Type="http://schemas.openxmlformats.org/officeDocument/2006/relationships/tags" Target="../tags/tag28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70.xml"/><Relationship Id="rId4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media79.wma"/><Relationship Id="rId7" Type="http://schemas.openxmlformats.org/officeDocument/2006/relationships/image" Target="../media/image53.jpeg"/><Relationship Id="rId2" Type="http://schemas.microsoft.com/office/2007/relationships/media" Target="../media/media79.wma"/><Relationship Id="rId1" Type="http://schemas.openxmlformats.org/officeDocument/2006/relationships/tags" Target="../tags/tag29.xml"/><Relationship Id="rId6" Type="http://schemas.openxmlformats.org/officeDocument/2006/relationships/image" Target="../media/image52.jpeg"/><Relationship Id="rId5" Type="http://schemas.openxmlformats.org/officeDocument/2006/relationships/notesSlide" Target="../notesSlides/notesSlide7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0.wma"/><Relationship Id="rId7" Type="http://schemas.openxmlformats.org/officeDocument/2006/relationships/image" Target="../media/image3.png"/><Relationship Id="rId2" Type="http://schemas.microsoft.com/office/2007/relationships/media" Target="../media/media80.wma"/><Relationship Id="rId1" Type="http://schemas.openxmlformats.org/officeDocument/2006/relationships/tags" Target="../tags/tag30.xml"/><Relationship Id="rId6" Type="http://schemas.openxmlformats.org/officeDocument/2006/relationships/image" Target="../media/image50.jpeg"/><Relationship Id="rId5" Type="http://schemas.openxmlformats.org/officeDocument/2006/relationships/notesSlide" Target="../notesSlides/notesSlide72.xml"/><Relationship Id="rId4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1.wma"/><Relationship Id="rId1" Type="http://schemas.microsoft.com/office/2007/relationships/media" Target="../media/media81.wma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7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2.wma"/><Relationship Id="rId7" Type="http://schemas.openxmlformats.org/officeDocument/2006/relationships/image" Target="../media/image3.png"/><Relationship Id="rId2" Type="http://schemas.microsoft.com/office/2007/relationships/media" Target="../media/media82.wma"/><Relationship Id="rId1" Type="http://schemas.openxmlformats.org/officeDocument/2006/relationships/tags" Target="../tags/tag31.xml"/><Relationship Id="rId6" Type="http://schemas.openxmlformats.org/officeDocument/2006/relationships/image" Target="../media/image55.jpeg"/><Relationship Id="rId5" Type="http://schemas.openxmlformats.org/officeDocument/2006/relationships/notesSlide" Target="../notesSlides/notesSlide74.xml"/><Relationship Id="rId4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3.wma"/><Relationship Id="rId1" Type="http://schemas.microsoft.com/office/2007/relationships/media" Target="../media/media83.wm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7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audio" Target="../media/media84.wma"/><Relationship Id="rId7" Type="http://schemas.openxmlformats.org/officeDocument/2006/relationships/image" Target="../media/image3.png"/><Relationship Id="rId2" Type="http://schemas.microsoft.com/office/2007/relationships/media" Target="../media/media84.wma"/><Relationship Id="rId1" Type="http://schemas.openxmlformats.org/officeDocument/2006/relationships/tags" Target="../tags/tag32.xml"/><Relationship Id="rId6" Type="http://schemas.openxmlformats.org/officeDocument/2006/relationships/image" Target="../media/image56.jpeg"/><Relationship Id="rId5" Type="http://schemas.openxmlformats.org/officeDocument/2006/relationships/notesSlide" Target="../notesSlides/notesSlide76.xml"/><Relationship Id="rId4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5.wma"/><Relationship Id="rId1" Type="http://schemas.microsoft.com/office/2007/relationships/media" Target="../media/media85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3.png"/><Relationship Id="rId2" Type="http://schemas.microsoft.com/office/2007/relationships/media" Target="../media/media9.wm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9"/>
          <p:cNvGrpSpPr>
            <a:grpSpLocks/>
          </p:cNvGrpSpPr>
          <p:nvPr/>
        </p:nvGrpSpPr>
        <p:grpSpPr bwMode="auto">
          <a:xfrm>
            <a:off x="154880" y="0"/>
            <a:ext cx="10080625" cy="7559675"/>
            <a:chOff x="0" y="0"/>
            <a:chExt cx="5760" cy="4320"/>
          </a:xfrm>
        </p:grpSpPr>
        <p:pic>
          <p:nvPicPr>
            <p:cNvPr id="5124" name="Picture 3" descr="geral"/>
            <p:cNvPicPr>
              <a:picLocks noChangeAspect="1" noChangeArrowheads="1"/>
            </p:cNvPicPr>
            <p:nvPr/>
          </p:nvPicPr>
          <p:blipFill>
            <a:blip r:embed="rId4">
              <a:lum brigh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5" name="Text Box 8"/>
            <p:cNvSpPr txBox="1">
              <a:spLocks noChangeArrowheads="1"/>
            </p:cNvSpPr>
            <p:nvPr/>
          </p:nvSpPr>
          <p:spPr bwMode="auto">
            <a:xfrm>
              <a:off x="1876" y="1937"/>
              <a:ext cx="1056" cy="288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 defTabSz="1008063"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 marL="819150" indent="-315913" defTabSz="1008063"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 marL="1260475" indent="-252413" defTabSz="1008063"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 marL="1763713" indent="-252413" defTabSz="1008063"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 marL="2268538" indent="-252413" defTabSz="1008063"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725738" indent="-252413" defTabSz="10080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3182938" indent="-252413" defTabSz="10080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640138" indent="-252413" defTabSz="10080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4097338" indent="-252413" defTabSz="10080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pt-BR" sz="26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7" y="1547589"/>
            <a:ext cx="4554675" cy="468052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777899" y="2784148"/>
            <a:ext cx="5302726" cy="30839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20000"/>
              </a:lnSpc>
              <a:buSzPct val="100000"/>
              <a:defRPr/>
            </a:pPr>
            <a:r>
              <a:rPr lang="pt-BR" altLang="pt-BR" sz="5400" b="1" dirty="0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Metabolismo dos  Aminoácidos e Proteínas</a:t>
            </a:r>
            <a:endParaRPr lang="pt-BR" sz="5400" b="1" i="1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048424" y="1835621"/>
            <a:ext cx="27086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T12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1440407" y="671065"/>
            <a:ext cx="1166480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lnSpc>
                <a:spcPct val="130000"/>
              </a:lnSpc>
              <a:defRPr/>
            </a:pPr>
            <a:r>
              <a:rPr lang="pt-BR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Disciplina RNM 4005 METABOLISMO</a:t>
            </a:r>
            <a:endParaRPr lang="pt-BR" sz="3600" b="1" i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3" name="Retângulo de cantos arredondados 2"/>
          <p:cNvSpPr/>
          <p:nvPr/>
        </p:nvSpPr>
        <p:spPr bwMode="auto">
          <a:xfrm>
            <a:off x="5760392" y="1835621"/>
            <a:ext cx="3600400" cy="914400"/>
          </a:xfrm>
          <a:prstGeom prst="roundRect">
            <a:avLst/>
          </a:prstGeom>
          <a:noFill/>
          <a:ln w="38100" cap="flat" cmpd="sng" algn="ctr">
            <a:solidFill>
              <a:srgbClr val="EC62E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20950" y="6427290"/>
            <a:ext cx="74159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FF"/>
              </a:buClr>
              <a:buSzPct val="100000"/>
            </a:pPr>
            <a:r>
              <a:rPr lang="pt-BR" altLang="pt-BR" b="1" i="1" dirty="0">
                <a:solidFill>
                  <a:srgbClr val="EC62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Profa. Dra. Isis do Carmo </a:t>
            </a:r>
            <a:r>
              <a:rPr lang="pt-BR" altLang="pt-BR" b="1" i="1" dirty="0" err="1">
                <a:solidFill>
                  <a:srgbClr val="EC62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Kettelhut</a:t>
            </a:r>
            <a:endParaRPr lang="pt-BR" altLang="pt-BR" b="1" i="1" dirty="0">
              <a:solidFill>
                <a:srgbClr val="EC62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FFFFFF"/>
              </a:buClr>
              <a:buSzPct val="100000"/>
            </a:pPr>
            <a:r>
              <a:rPr lang="pt-BR" altLang="pt-BR" b="1" i="1" dirty="0">
                <a:solidFill>
                  <a:srgbClr val="EC62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</a:t>
            </a:r>
            <a:r>
              <a:rPr lang="pt-BR" altLang="pt-BR" b="1" i="1" dirty="0" smtClean="0">
                <a:solidFill>
                  <a:srgbClr val="EC62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2020      </a:t>
            </a:r>
            <a:endParaRPr lang="en-US" altLang="pt-BR" b="1" i="1" dirty="0">
              <a:solidFill>
                <a:srgbClr val="EC62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37"/>
    </mc:Choice>
    <mc:Fallback xmlns="">
      <p:transition spd="slow" advTm="2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714375" y="1636713"/>
            <a:ext cx="9167813" cy="3413125"/>
          </a:xfrm>
          <a:prstGeom prst="rect">
            <a:avLst/>
          </a:prstGeom>
          <a:solidFill>
            <a:srgbClr val="00648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713"/>
            <a:ext cx="10080625" cy="3968750"/>
          </a:xfrm>
          <a:prstGeom prst="rect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2232025" y="6083300"/>
            <a:ext cx="8682038" cy="36512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1764" dirty="0"/>
              <a:t>Copyright 2014, </a:t>
            </a:r>
            <a:r>
              <a:rPr lang="pt-BR" sz="1764" dirty="0" err="1">
                <a:solidFill>
                  <a:schemeClr val="accent6">
                    <a:lumMod val="50000"/>
                  </a:schemeClr>
                </a:solidFill>
              </a:rPr>
              <a:t>Wolters</a:t>
            </a:r>
            <a:r>
              <a:rPr lang="pt-BR" sz="1764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1764" dirty="0" err="1">
                <a:solidFill>
                  <a:schemeClr val="accent6">
                    <a:lumMod val="50000"/>
                  </a:schemeClr>
                </a:solidFill>
              </a:rPr>
              <a:t>Kluwer</a:t>
            </a:r>
            <a:r>
              <a:rPr lang="pt-BR" sz="1764" dirty="0">
                <a:solidFill>
                  <a:schemeClr val="accent6">
                    <a:lumMod val="50000"/>
                  </a:schemeClr>
                </a:solidFill>
              </a:rPr>
              <a:t> Health/  </a:t>
            </a:r>
            <a:r>
              <a:rPr lang="pt-BR" sz="1764" dirty="0" err="1">
                <a:solidFill>
                  <a:schemeClr val="accent6">
                    <a:lumMod val="50000"/>
                  </a:schemeClr>
                </a:solidFill>
              </a:rPr>
              <a:t>Lippincott</a:t>
            </a:r>
            <a:r>
              <a:rPr lang="pt-BR" sz="1764" dirty="0">
                <a:solidFill>
                  <a:schemeClr val="accent6">
                    <a:lumMod val="50000"/>
                  </a:schemeClr>
                </a:solidFill>
              </a:rPr>
              <a:t> Williams &amp; Wilkins </a:t>
            </a: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3675063" y="3779838"/>
            <a:ext cx="1166812" cy="396875"/>
          </a:xfrm>
          <a:prstGeom prst="rect">
            <a:avLst/>
          </a:prstGeom>
          <a:noFill/>
          <a:ln w="38100">
            <a:solidFill>
              <a:srgbClr val="99FF66"/>
            </a:solidFill>
            <a:miter lim="800000"/>
            <a:headEnd/>
            <a:tailEnd/>
          </a:ln>
          <a:effectLst>
            <a:prstShdw prst="shdw17" dist="17961" dir="13500000">
              <a:srgbClr val="5C99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5119688" y="3779838"/>
            <a:ext cx="1190625" cy="396875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ffectLst>
            <a:prstShdw prst="shdw17" dist="17961" dir="13500000">
              <a:srgbClr val="991F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6723063" y="3779838"/>
            <a:ext cx="873125" cy="396875"/>
          </a:xfrm>
          <a:prstGeom prst="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  <a:effectLst>
            <a:prstShdw prst="shdw17" dist="17961" dir="13500000">
              <a:srgbClr val="3D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7675563" y="3748088"/>
            <a:ext cx="1668462" cy="396875"/>
          </a:xfrm>
          <a:prstGeom prst="rect">
            <a:avLst/>
          </a:prstGeom>
          <a:noFill/>
          <a:ln w="38100">
            <a:solidFill>
              <a:srgbClr val="CC0099"/>
            </a:solidFill>
            <a:miter lim="800000"/>
            <a:headEnd/>
            <a:tailEnd/>
          </a:ln>
          <a:effectLst>
            <a:prstShdw prst="shdw17" dist="17961" dir="13500000">
              <a:srgbClr val="7A00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2" name="Retângulo 1"/>
          <p:cNvSpPr/>
          <p:nvPr/>
        </p:nvSpPr>
        <p:spPr>
          <a:xfrm>
            <a:off x="7675563" y="0"/>
            <a:ext cx="2405062" cy="1454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10" name="Retângulo 9"/>
          <p:cNvSpPr/>
          <p:nvPr/>
        </p:nvSpPr>
        <p:spPr>
          <a:xfrm>
            <a:off x="23813" y="0"/>
            <a:ext cx="3348037" cy="162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413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753" grpId="0" animBg="1"/>
      <p:bldP spid="31754" grpId="0" animBg="1"/>
      <p:bldP spid="31755" grpId="0" animBg="1"/>
      <p:bldP spid="31756" grpId="0" animBg="1"/>
    </p:bldLst>
  </p:timing>
  <p:extLst>
    <p:ext uri="{3A86A75C-4F4B-4683-9AE1-C65F6400EC91}">
      <p14:laserTraceLst xmlns:p14="http://schemas.microsoft.com/office/powerpoint/2010/main">
        <p14:tracePtLst>
          <p14:tracePt t="27301" x="3278188" y="4468813"/>
          <p14:tracePt t="28172" x="3278188" y="4478338"/>
          <p14:tracePt t="28220" x="3278188" y="4487863"/>
          <p14:tracePt t="28236" x="3278188" y="4498975"/>
          <p14:tracePt t="28244" x="3278188" y="4518025"/>
          <p14:tracePt t="28252" x="3287713" y="4548188"/>
          <p14:tracePt t="28268" x="3287713" y="4576763"/>
          <p14:tracePt t="28285" x="3306763" y="4606925"/>
          <p14:tracePt t="28302" x="3327400" y="4625975"/>
          <p14:tracePt t="28318" x="3365500" y="4665663"/>
          <p14:tracePt t="28335" x="3425825" y="4705350"/>
          <p14:tracePt t="28352" x="3484563" y="4724400"/>
          <p14:tracePt t="28368" x="3543300" y="4745038"/>
          <p14:tracePt t="28385" x="3582988" y="4754563"/>
          <p14:tracePt t="28402" x="3632200" y="4754563"/>
          <p14:tracePt t="28419" x="3681413" y="4754563"/>
          <p14:tracePt t="28419" x="3700463" y="4754563"/>
          <p14:tracePt t="28436" x="3749675" y="4754563"/>
          <p14:tracePt t="28452" x="3808413" y="4754563"/>
          <p14:tracePt t="28469" x="3878263" y="4733925"/>
          <p14:tracePt t="28485" x="3967163" y="4714875"/>
          <p14:tracePt t="28502" x="4044950" y="4714875"/>
          <p14:tracePt t="28519" x="4173538" y="4695825"/>
          <p14:tracePt t="28536" x="4262438" y="4675188"/>
          <p14:tracePt t="28553" x="4311650" y="4665663"/>
          <p14:tracePt t="28569" x="4349750" y="4656138"/>
          <p14:tracePt t="28586" x="4360863" y="4635500"/>
          <p14:tracePt t="28603" x="4360863" y="4625975"/>
          <p14:tracePt t="28620" x="4360863" y="4616450"/>
          <p14:tracePt t="28636" x="4370388" y="4586288"/>
          <p14:tracePt t="28652" x="4370388" y="4576763"/>
          <p14:tracePt t="28669" x="4370388" y="4548188"/>
          <p14:tracePt t="28686" x="4370388" y="4537075"/>
          <p14:tracePt t="28702" x="4370388" y="4508500"/>
          <p14:tracePt t="28719" x="4360863" y="4459288"/>
          <p14:tracePt t="28736" x="4340225" y="4419600"/>
          <p14:tracePt t="28753" x="4311650" y="4379913"/>
          <p14:tracePt t="28769" x="4281488" y="4340225"/>
          <p14:tracePt t="28786" x="4241800" y="4311650"/>
          <p14:tracePt t="28803" x="4192588" y="4291013"/>
          <p14:tracePt t="28803" x="4164013" y="4281488"/>
          <p14:tracePt t="28820" x="4124325" y="4271963"/>
          <p14:tracePt t="28836" x="4035425" y="4262438"/>
          <p14:tracePt t="28853" x="3986213" y="4262438"/>
          <p14:tracePt t="28869" x="3927475" y="4262438"/>
          <p14:tracePt t="28886" x="3838575" y="4262438"/>
          <p14:tracePt t="28903" x="3789363" y="4262438"/>
          <p14:tracePt t="28919" x="3730625" y="4262438"/>
          <p14:tracePt t="28936" x="3641725" y="4262438"/>
          <p14:tracePt t="28953" x="3573463" y="4262438"/>
          <p14:tracePt t="28970" x="3494088" y="4271963"/>
          <p14:tracePt t="28987" x="3435350" y="4281488"/>
          <p14:tracePt t="28987" x="3405188" y="4281488"/>
          <p14:tracePt t="29004" x="3355975" y="4291013"/>
          <p14:tracePt t="29020" x="3306763" y="4302125"/>
          <p14:tracePt t="29037" x="3278188" y="4302125"/>
          <p14:tracePt t="29053" x="3228975" y="4311650"/>
          <p14:tracePt t="29070" x="3198813" y="4330700"/>
          <p14:tracePt t="29087" x="3168650" y="4351338"/>
          <p14:tracePt t="29103" x="3140075" y="4360863"/>
          <p14:tracePt t="29120" x="3109913" y="4389438"/>
          <p14:tracePt t="29137" x="3090863" y="4410075"/>
          <p14:tracePt t="29153" x="3081338" y="4438650"/>
          <p14:tracePt t="29170" x="3070225" y="4459288"/>
          <p14:tracePt t="29187" x="3060700" y="4508500"/>
          <p14:tracePt t="29204" x="3060700" y="4548188"/>
          <p14:tracePt t="29221" x="3060700" y="4576763"/>
          <p14:tracePt t="29237" x="3060700" y="4616450"/>
          <p14:tracePt t="29254" x="3081338" y="4656138"/>
          <p14:tracePt t="29270" x="3090863" y="4695825"/>
          <p14:tracePt t="29287" x="3119438" y="4733925"/>
          <p14:tracePt t="29304" x="3168650" y="4764088"/>
          <p14:tracePt t="29320" x="3217863" y="4803775"/>
          <p14:tracePt t="29337" x="3327400" y="4843463"/>
          <p14:tracePt t="29354" x="3425825" y="4862513"/>
          <p14:tracePt t="29370" x="3524250" y="4881563"/>
          <p14:tracePt t="29370" x="3573463" y="4881563"/>
          <p14:tracePt t="29388" x="3651250" y="4892675"/>
          <p14:tracePt t="29404" x="3740150" y="4892675"/>
          <p14:tracePt t="29420" x="3808413" y="4892675"/>
          <p14:tracePt t="29437" x="3857625" y="4892675"/>
          <p14:tracePt t="29454" x="3917950" y="4892675"/>
          <p14:tracePt t="29471" x="4005263" y="4892675"/>
          <p14:tracePt t="29487" x="4065588" y="4862513"/>
          <p14:tracePt t="29504" x="4114800" y="4843463"/>
          <p14:tracePt t="29521" x="4152900" y="4822825"/>
          <p14:tracePt t="29538" x="4183063" y="4794250"/>
          <p14:tracePt t="29554" x="4213225" y="4773613"/>
          <p14:tracePt t="29571" x="4251325" y="4745038"/>
          <p14:tracePt t="29588" x="4271963" y="4724400"/>
          <p14:tracePt t="29604" x="4281488" y="4705350"/>
          <p14:tracePt t="29621" x="4291013" y="4684713"/>
          <p14:tracePt t="29638" x="4291013" y="4675188"/>
          <p14:tracePt t="29654" x="4291013" y="4656138"/>
          <p14:tracePt t="29671" x="4291013" y="4625975"/>
          <p14:tracePt t="29688" x="4281488" y="4597400"/>
          <p14:tracePt t="29705" x="4271963" y="4557713"/>
          <p14:tracePt t="29721" x="4251325" y="4518025"/>
          <p14:tracePt t="29738" x="4213225" y="4487863"/>
          <p14:tracePt t="29755" x="4183063" y="4459288"/>
          <p14:tracePt t="29755" x="4164013" y="4438650"/>
          <p14:tracePt t="29772" x="4124325" y="4400550"/>
          <p14:tracePt t="29788" x="4094163" y="4370388"/>
          <p14:tracePt t="29805" x="4054475" y="4351338"/>
          <p14:tracePt t="29821" x="4016375" y="4330700"/>
          <p14:tracePt t="29838" x="3986213" y="4311650"/>
          <p14:tracePt t="29855" x="3937000" y="4281488"/>
          <p14:tracePt t="29871" x="3897313" y="4271963"/>
          <p14:tracePt t="29888" x="3857625" y="4252913"/>
          <p14:tracePt t="29905" x="3798888" y="4241800"/>
          <p14:tracePt t="29922" x="3749675" y="4241800"/>
          <p14:tracePt t="29938" x="3690938" y="4241800"/>
          <p14:tracePt t="29955" x="3602038" y="4241800"/>
          <p14:tracePt t="29972" x="3543300" y="4241800"/>
          <p14:tracePt t="29988" x="3503613" y="4241800"/>
          <p14:tracePt t="30005" x="3463925" y="4241800"/>
          <p14:tracePt t="30022" x="3435350" y="4241800"/>
          <p14:tracePt t="30039" x="3405188" y="4262438"/>
          <p14:tracePt t="30055" x="3376613" y="4281488"/>
          <p14:tracePt t="30072" x="3355975" y="4302125"/>
          <p14:tracePt t="30089" x="3336925" y="4330700"/>
          <p14:tracePt t="30105" x="3306763" y="4360863"/>
          <p14:tracePt t="30122" x="3297238" y="4379913"/>
          <p14:tracePt t="30139" x="3287713" y="4400550"/>
          <p14:tracePt t="30155" x="3278188" y="4429125"/>
          <p14:tracePt t="30173" x="3278188" y="4438650"/>
          <p14:tracePt t="30189" x="3278188" y="4459288"/>
          <p14:tracePt t="30205" x="3278188" y="4478338"/>
          <p14:tracePt t="30222" x="3278188" y="4498975"/>
          <p14:tracePt t="30240" x="3278188" y="4527550"/>
          <p14:tracePt t="30256" x="3278188" y="4567238"/>
          <p14:tracePt t="30273" x="3297238" y="4597400"/>
          <p14:tracePt t="30289" x="3316288" y="4606925"/>
          <p14:tracePt t="30306" x="3346450" y="4635500"/>
          <p14:tracePt t="30306" x="3346450" y="4646613"/>
          <p14:tracePt t="30324" x="3365500" y="4656138"/>
          <p14:tracePt t="30339" x="3414713" y="4675188"/>
          <p14:tracePt t="30356" x="3454400" y="4695825"/>
          <p14:tracePt t="30373" x="3494088" y="4705350"/>
          <p14:tracePt t="30389" x="3533775" y="4724400"/>
          <p14:tracePt t="30406" x="3582988" y="4733925"/>
          <p14:tracePt t="30423" x="3632200" y="4745038"/>
          <p14:tracePt t="30440" x="3700463" y="4754563"/>
          <p14:tracePt t="30456" x="3789363" y="4754563"/>
          <p14:tracePt t="30473" x="3868738" y="4754563"/>
          <p14:tracePt t="30489" x="3967163" y="4754563"/>
          <p14:tracePt t="30506" x="4035425" y="4754563"/>
          <p14:tracePt t="30524" x="4124325" y="4745038"/>
          <p14:tracePt t="30540" x="4143375" y="4745038"/>
          <p14:tracePt t="30556" x="4173538" y="4724400"/>
          <p14:tracePt t="30573" x="4183063" y="4705350"/>
          <p14:tracePt t="30590" x="4202113" y="4684713"/>
          <p14:tracePt t="30606" x="4202113" y="4675188"/>
          <p14:tracePt t="30623" x="4213225" y="4656138"/>
          <p14:tracePt t="30640" x="4222750" y="4635500"/>
          <p14:tracePt t="30656" x="4222750" y="4625975"/>
          <p14:tracePt t="30673" x="4222750" y="4606925"/>
          <p14:tracePt t="30690" x="4222750" y="4586288"/>
          <p14:tracePt t="30706" x="4222750" y="4557713"/>
          <p14:tracePt t="30706" x="4213225" y="4548188"/>
          <p14:tracePt t="30724" x="4192588" y="4518025"/>
          <p14:tracePt t="30740" x="4164013" y="4498975"/>
          <p14:tracePt t="30757" x="4133850" y="4468813"/>
          <p14:tracePt t="30773" x="4075113" y="4438650"/>
          <p14:tracePt t="30790" x="4025900" y="4410075"/>
          <p14:tracePt t="30807" x="3986213" y="4379913"/>
          <p14:tracePt t="30823" x="3937000" y="4360863"/>
          <p14:tracePt t="30840" x="3906838" y="4340225"/>
          <p14:tracePt t="30857" x="3887788" y="4340225"/>
          <p14:tracePt t="30874" x="3848100" y="4330700"/>
          <p14:tracePt t="30890" x="3798888" y="4321175"/>
          <p14:tracePt t="30907" x="3740150" y="4321175"/>
          <p14:tracePt t="30924" x="3690938" y="4321175"/>
          <p14:tracePt t="30940" x="3641725" y="4321175"/>
          <p14:tracePt t="30957" x="3592513" y="4321175"/>
          <p14:tracePt t="30974" x="3543300" y="4321175"/>
          <p14:tracePt t="30990" x="3503613" y="4330700"/>
          <p14:tracePt t="31007" x="3484563" y="4340225"/>
          <p14:tracePt t="31024" x="3454400" y="4351338"/>
          <p14:tracePt t="31040" x="3414713" y="4370388"/>
          <p14:tracePt t="31057" x="3395663" y="4400550"/>
          <p14:tracePt t="31074" x="3365500" y="4429125"/>
          <p14:tracePt t="31091" x="3346450" y="4449763"/>
          <p14:tracePt t="31091" x="3336925" y="4468813"/>
          <p14:tracePt t="31108" x="3316288" y="4498975"/>
          <p14:tracePt t="31124" x="3306763" y="4518025"/>
          <p14:tracePt t="31141" x="3316288" y="4557713"/>
          <p14:tracePt t="31157" x="3327400" y="4586288"/>
          <p14:tracePt t="31174" x="3327400" y="4635500"/>
          <p14:tracePt t="31191" x="3327400" y="4656138"/>
          <p14:tracePt t="31208" x="3316288" y="4684713"/>
          <p14:tracePt t="31224" x="3316288" y="4705350"/>
          <p14:tracePt t="31241" x="3316288" y="4733925"/>
          <p14:tracePt t="31258" x="3316288" y="4745038"/>
          <p14:tracePt t="31274" x="3327400" y="4773613"/>
          <p14:tracePt t="31291" x="3346450" y="4813300"/>
          <p14:tracePt t="31308" x="3376613" y="4832350"/>
          <p14:tracePt t="31324" x="3414713" y="4852988"/>
          <p14:tracePt t="31341" x="3454400" y="4862513"/>
          <p14:tracePt t="31358" x="3524250" y="4872038"/>
          <p14:tracePt t="31375" x="3573463" y="4872038"/>
          <p14:tracePt t="31391" x="3641725" y="4872038"/>
          <p14:tracePt t="31408" x="3700463" y="4872038"/>
          <p14:tracePt t="31425" x="3770313" y="4872038"/>
          <p14:tracePt t="31441" x="3819525" y="4862513"/>
          <p14:tracePt t="31458" x="3857625" y="4843463"/>
          <p14:tracePt t="31475" x="3897313" y="4832350"/>
          <p14:tracePt t="31492" x="3937000" y="4822825"/>
          <p14:tracePt t="31508" x="3967163" y="4803775"/>
          <p14:tracePt t="31525" x="3995738" y="4773613"/>
          <p14:tracePt t="31541" x="4016375" y="4745038"/>
          <p14:tracePt t="31558" x="4025900" y="4724400"/>
          <p14:tracePt t="31575" x="4035425" y="4695825"/>
          <p14:tracePt t="31592" x="4044950" y="4684713"/>
          <p14:tracePt t="31608" x="4044950" y="4656138"/>
          <p14:tracePt t="31625" x="4044950" y="4646613"/>
          <p14:tracePt t="31642" x="4044950" y="4616450"/>
          <p14:tracePt t="31659" x="4044950" y="4597400"/>
          <p14:tracePt t="31675" x="4044950" y="4557713"/>
          <p14:tracePt t="31692" x="4035425" y="4518025"/>
          <p14:tracePt t="31709" x="4005263" y="4478338"/>
          <p14:tracePt t="31725" x="3967163" y="4429125"/>
          <p14:tracePt t="31742" x="3917950" y="4400550"/>
          <p14:tracePt t="31759" x="3857625" y="4360863"/>
          <p14:tracePt t="31775" x="3798888" y="4321175"/>
          <p14:tracePt t="31792" x="3730625" y="4291013"/>
          <p14:tracePt t="31809" x="3681413" y="4271963"/>
          <p14:tracePt t="31825" x="3632200" y="4271963"/>
          <p14:tracePt t="31842" x="3592513" y="4262438"/>
          <p14:tracePt t="31859" x="3503613" y="4262438"/>
          <p14:tracePt t="31876" x="3444875" y="4262438"/>
          <p14:tracePt t="31894" x="3376613" y="4262438"/>
          <p14:tracePt t="31909" x="3316288" y="4262438"/>
          <p14:tracePt t="31926" x="3267075" y="4262438"/>
          <p14:tracePt t="31943" x="3217863" y="4262438"/>
          <p14:tracePt t="31959" x="3198813" y="4262438"/>
          <p14:tracePt t="31976" x="3168650" y="4262438"/>
          <p14:tracePt t="31993" x="3149600" y="4262438"/>
          <p14:tracePt t="32009" x="3119438" y="4262438"/>
          <p14:tracePt t="32026" x="3081338" y="4271963"/>
          <p14:tracePt t="32043" x="3041650" y="4291013"/>
          <p14:tracePt t="32059" x="2982913" y="4330700"/>
          <p14:tracePt t="32076" x="2952750" y="4351338"/>
          <p14:tracePt t="32093" x="2943225" y="4370388"/>
          <p14:tracePt t="32109" x="2943225" y="4379913"/>
          <p14:tracePt t="32126" x="2943225" y="4389438"/>
          <p14:tracePt t="32143" x="2943225" y="4410075"/>
          <p14:tracePt t="32159" x="2943225" y="4429125"/>
          <p14:tracePt t="32176" x="2943225" y="4449763"/>
          <p14:tracePt t="32193" x="2943225" y="4468813"/>
          <p14:tracePt t="32210" x="2962275" y="4508500"/>
          <p14:tracePt t="32226" x="2992438" y="4548188"/>
          <p14:tracePt t="32244" x="3011488" y="4567238"/>
          <p14:tracePt t="32260" x="3041650" y="4586288"/>
          <p14:tracePt t="32276" x="3060700" y="4586288"/>
          <p14:tracePt t="32293" x="3100388" y="4606925"/>
          <p14:tracePt t="32310" x="3140075" y="4616450"/>
          <p14:tracePt t="32327" x="3179763" y="4635500"/>
          <p14:tracePt t="32343" x="3228975" y="4646613"/>
          <p14:tracePt t="32360" x="3278188" y="4656138"/>
          <p14:tracePt t="32377" x="3327400" y="4656138"/>
          <p14:tracePt t="32393" x="3376613" y="4656138"/>
          <p14:tracePt t="32410" x="3414713" y="4656138"/>
          <p14:tracePt t="32427" x="3475038" y="4656138"/>
          <p14:tracePt t="32427" x="3503613" y="4656138"/>
          <p14:tracePt t="32444" x="3562350" y="4656138"/>
          <p14:tracePt t="32460" x="3602038" y="4656138"/>
          <p14:tracePt t="32477" x="3651250" y="4656138"/>
          <p14:tracePt t="32493" x="3700463" y="4656138"/>
          <p14:tracePt t="32510" x="3740150" y="4656138"/>
          <p14:tracePt t="32527" x="3789363" y="4656138"/>
          <p14:tracePt t="32544" x="3848100" y="4656138"/>
          <p14:tracePt t="32560" x="3887788" y="4656138"/>
          <p14:tracePt t="32577" x="3917950" y="4656138"/>
          <p14:tracePt t="32594" x="3937000" y="4656138"/>
          <p14:tracePt t="32610" x="3956050" y="4656138"/>
          <p14:tracePt t="32627" x="3976688" y="4656138"/>
          <p14:tracePt t="32644" x="3995738" y="4646613"/>
          <p14:tracePt t="32660" x="4035425" y="4625975"/>
          <p14:tracePt t="32677" x="4044950" y="4616450"/>
          <p14:tracePt t="32694" x="4054475" y="4597400"/>
          <p14:tracePt t="32710" x="4065588" y="4586288"/>
          <p14:tracePt t="32727" x="4065588" y="4576763"/>
          <p14:tracePt t="32744" x="4065588" y="4567238"/>
          <p14:tracePt t="32760" x="4065588" y="4548188"/>
          <p14:tracePt t="32778" x="4065588" y="4527550"/>
          <p14:tracePt t="32794" x="4065588" y="4518025"/>
          <p14:tracePt t="32811" x="4065588" y="4498975"/>
          <p14:tracePt t="32827" x="4054475" y="4487863"/>
          <p14:tracePt t="32844" x="4035425" y="4478338"/>
          <p14:tracePt t="32868" x="4016375" y="4468813"/>
          <p14:tracePt t="32877" x="3986213" y="4459288"/>
          <p14:tracePt t="32894" x="3946525" y="4438650"/>
          <p14:tracePt t="32911" x="3897313" y="4419600"/>
          <p14:tracePt t="32928" x="3848100" y="4400550"/>
          <p14:tracePt t="32944" x="3798888" y="4379913"/>
          <p14:tracePt t="32961" x="3749675" y="4360863"/>
          <p14:tracePt t="32978" x="3721100" y="4351338"/>
          <p14:tracePt t="32994" x="3671888" y="4351338"/>
          <p14:tracePt t="32994" x="3660775" y="4351338"/>
          <p14:tracePt t="33012" x="3641725" y="4351338"/>
          <p14:tracePt t="33028" x="3552825" y="4351338"/>
          <p14:tracePt t="33045" x="3494088" y="4351338"/>
          <p14:tracePt t="33061" x="3444875" y="4351338"/>
          <p14:tracePt t="33078" x="3414713" y="4351338"/>
          <p14:tracePt t="33095" x="3376613" y="4351338"/>
          <p14:tracePt t="33112" x="3355975" y="4351338"/>
          <p14:tracePt t="33128" x="3316288" y="4351338"/>
          <p14:tracePt t="33145" x="3278188" y="4351338"/>
          <p14:tracePt t="33162" x="3248025" y="4360863"/>
          <p14:tracePt t="33178" x="3228975" y="4370388"/>
          <p14:tracePt t="33195" x="3189288" y="4389438"/>
          <p14:tracePt t="33212" x="3159125" y="4410075"/>
          <p14:tracePt t="33228" x="3149600" y="4438650"/>
          <p14:tracePt t="33245" x="3119438" y="4468813"/>
          <p14:tracePt t="33262" x="3119438" y="4498975"/>
          <p14:tracePt t="33279" x="3119438" y="4527550"/>
          <p14:tracePt t="33295" x="3119438" y="4548188"/>
          <p14:tracePt t="33312" x="3119438" y="4567238"/>
          <p14:tracePt t="33328" x="3119438" y="4576763"/>
          <p14:tracePt t="33345" x="3130550" y="4597400"/>
          <p14:tracePt t="33362" x="3140075" y="4606925"/>
          <p14:tracePt t="33378" x="3189288" y="4625975"/>
          <p14:tracePt t="33396" x="3217863" y="4635500"/>
          <p14:tracePt t="33412" x="3257550" y="4635500"/>
          <p14:tracePt t="33429" x="3306763" y="4635500"/>
          <p14:tracePt t="33445" x="3336925" y="4635500"/>
          <p14:tracePt t="33463" x="3376613" y="4635500"/>
          <p14:tracePt t="33479" x="3386138" y="4635500"/>
          <p14:tracePt t="33495" x="3405188" y="4635500"/>
          <p14:tracePt t="33512" x="3414713" y="4635500"/>
          <p14:tracePt t="33529" x="3435350" y="4635500"/>
          <p14:tracePt t="33546" x="3444875" y="4635500"/>
          <p14:tracePt t="33563" x="3454400" y="4635500"/>
          <p14:tracePt t="33748" x="3463925" y="4635500"/>
          <p14:tracePt t="33772" x="3475038" y="4635500"/>
          <p14:tracePt t="33780" x="3484563" y="4656138"/>
          <p14:tracePt t="33787" x="3503613" y="4665663"/>
          <p14:tracePt t="33796" x="3524250" y="4684713"/>
          <p14:tracePt t="33813" x="3552825" y="4705350"/>
          <p14:tracePt t="33829" x="3582988" y="4745038"/>
          <p14:tracePt t="33846" x="3611563" y="4773613"/>
          <p14:tracePt t="33863" x="3651250" y="4803775"/>
          <p14:tracePt t="33879" x="3700463" y="4843463"/>
          <p14:tracePt t="33896" x="3749675" y="4872038"/>
          <p14:tracePt t="33913" x="3789363" y="4911725"/>
          <p14:tracePt t="33930" x="3829050" y="4941888"/>
          <p14:tracePt t="33946" x="3878263" y="4960938"/>
          <p14:tracePt t="33963" x="3956050" y="5000625"/>
          <p14:tracePt t="33980" x="3986213" y="5029200"/>
          <p14:tracePt t="33996" x="4016375" y="5059363"/>
          <p14:tracePt t="34013" x="4054475" y="5089525"/>
          <p14:tracePt t="34030" x="4084638" y="5118100"/>
          <p14:tracePt t="34046" x="4124325" y="5138738"/>
          <p14:tracePt t="34063" x="4143375" y="5157788"/>
          <p14:tracePt t="34080" x="4164013" y="5167313"/>
          <p14:tracePt t="34097" x="4192588" y="5176838"/>
          <p14:tracePt t="34113" x="4213225" y="5176838"/>
          <p14:tracePt t="34130" x="4222750" y="5176838"/>
          <p14:tracePt t="34147" x="4241800" y="5187950"/>
          <p14:tracePt t="34163" x="4251325" y="5187950"/>
          <p14:tracePt t="34387" x="4251325" y="5197475"/>
          <p14:tracePt t="34420" x="4241800" y="5197475"/>
          <p14:tracePt t="34443" x="4232275" y="5197475"/>
          <p14:tracePt t="34451" x="4222750" y="5197475"/>
          <p14:tracePt t="34459" x="4213225" y="5197475"/>
          <p14:tracePt t="34475" x="4202113" y="5187950"/>
          <p14:tracePt t="34484" x="4202113" y="5176838"/>
          <p14:tracePt t="34497" x="4202113" y="5167313"/>
          <p14:tracePt t="34514" x="4192588" y="5157788"/>
          <p14:tracePt t="34531" x="4164013" y="5138738"/>
          <p14:tracePt t="34548" x="4152900" y="5118100"/>
          <p14:tracePt t="34564" x="4124325" y="5089525"/>
          <p14:tracePt t="34581" x="4114800" y="5078413"/>
          <p14:tracePt t="34597" x="4103688" y="5068888"/>
          <p14:tracePt t="34614" x="4094163" y="5059363"/>
          <p14:tracePt t="34631" x="4084638" y="5049838"/>
          <p14:tracePt t="34648" x="4054475" y="5040313"/>
          <p14:tracePt t="34664" x="4035425" y="5029200"/>
          <p14:tracePt t="34681" x="4005263" y="5019675"/>
          <p14:tracePt t="34698" x="3995738" y="5019675"/>
          <p14:tracePt t="34714" x="3976688" y="5019675"/>
          <p14:tracePt t="34714" x="3967163" y="5019675"/>
          <p14:tracePt t="34732" x="3956050" y="5019675"/>
          <p14:tracePt t="34748" x="3946525" y="5019675"/>
          <p14:tracePt t="34779" x="3937000" y="5019675"/>
          <p14:tracePt t="34787" x="3937000" y="5029200"/>
          <p14:tracePt t="34875" x="3937000" y="5040313"/>
          <p14:tracePt t="34883" x="3946525" y="5049838"/>
          <p14:tracePt t="34899" x="3956050" y="5059363"/>
          <p14:tracePt t="34907" x="3986213" y="5068888"/>
          <p14:tracePt t="34916" x="4025900" y="5078413"/>
          <p14:tracePt t="34932" x="4103688" y="5078413"/>
          <p14:tracePt t="34948" x="4202113" y="5078413"/>
          <p14:tracePt t="34965" x="4291013" y="5078413"/>
          <p14:tracePt t="34982" x="4340225" y="5078413"/>
          <p14:tracePt t="34999" x="4360863" y="5078413"/>
          <p14:tracePt t="35015" x="4379913" y="5078413"/>
          <p14:tracePt t="35032" x="4389438" y="5068888"/>
          <p14:tracePt t="35049" x="4410075" y="5059363"/>
          <p14:tracePt t="35065" x="4419600" y="5049838"/>
          <p14:tracePt t="35082" x="4438650" y="5029200"/>
          <p14:tracePt t="35099" x="4459288" y="5019675"/>
          <p14:tracePt t="35115" x="4478338" y="5000625"/>
          <p14:tracePt t="35132" x="4478338" y="4991100"/>
          <p14:tracePt t="35155" x="4478338" y="4979988"/>
          <p14:tracePt t="35165" x="4487863" y="4970463"/>
          <p14:tracePt t="35182" x="4487863" y="4951413"/>
          <p14:tracePt t="35199" x="4487863" y="4941888"/>
          <p14:tracePt t="35215" x="4487863" y="4930775"/>
          <p14:tracePt t="35233" x="4487863" y="4911725"/>
          <p14:tracePt t="35249" x="4487863" y="4902200"/>
          <p14:tracePt t="35265" x="4487863" y="4892675"/>
          <p14:tracePt t="35282" x="4487863" y="4881563"/>
          <p14:tracePt t="35299" x="4478338" y="4852988"/>
          <p14:tracePt t="35316" x="4459288" y="4832350"/>
          <p14:tracePt t="35333" x="4438650" y="4813300"/>
          <p14:tracePt t="35349" x="4410075" y="4794250"/>
          <p14:tracePt t="35366" x="4360863" y="4773613"/>
          <p14:tracePt t="35383" x="4311650" y="4754563"/>
          <p14:tracePt t="35399" x="4262438" y="4745038"/>
          <p14:tracePt t="35416" x="4222750" y="4745038"/>
          <p14:tracePt t="35433" x="4183063" y="4745038"/>
          <p14:tracePt t="35449" x="4143375" y="4745038"/>
          <p14:tracePt t="35466" x="4065588" y="4745038"/>
          <p14:tracePt t="35484" x="4025900" y="4754563"/>
          <p14:tracePt t="35500" x="3986213" y="4764088"/>
          <p14:tracePt t="35516" x="3967163" y="4773613"/>
          <p14:tracePt t="35533" x="3937000" y="4783138"/>
          <p14:tracePt t="35550" x="3927475" y="4803775"/>
          <p14:tracePt t="35566" x="3917950" y="4803775"/>
          <p14:tracePt t="35583" x="3906838" y="4822825"/>
          <p14:tracePt t="35600" x="3887788" y="4852988"/>
          <p14:tracePt t="35616" x="3878263" y="4872038"/>
          <p14:tracePt t="35633" x="3868738" y="4892675"/>
          <p14:tracePt t="35650" x="3857625" y="4921250"/>
          <p14:tracePt t="35666" x="3848100" y="4960938"/>
          <p14:tracePt t="35683" x="3848100" y="5000625"/>
          <p14:tracePt t="35700" x="3848100" y="5049838"/>
          <p14:tracePt t="35716" x="3868738" y="5089525"/>
          <p14:tracePt t="35733" x="3878263" y="5108575"/>
          <p14:tracePt t="35750" x="3897313" y="5138738"/>
          <p14:tracePt t="35767" x="3937000" y="5157788"/>
          <p14:tracePt t="35783" x="3967163" y="5176838"/>
          <p14:tracePt t="35800" x="4016375" y="5187950"/>
          <p14:tracePt t="35817" x="4054475" y="5187950"/>
          <p14:tracePt t="35833" x="4103688" y="5187950"/>
          <p14:tracePt t="35850" x="4133850" y="5187950"/>
          <p14:tracePt t="35867" x="4173538" y="5176838"/>
          <p14:tracePt t="35884" x="4183063" y="5176838"/>
          <p14:tracePt t="35900" x="4202113" y="5176838"/>
          <p14:tracePt t="35917" x="4213225" y="5167313"/>
          <p14:tracePt t="35933" x="4222750" y="5167313"/>
          <p14:tracePt t="35950" x="4251325" y="5157788"/>
          <p14:tracePt t="35967" x="4262438" y="5138738"/>
          <p14:tracePt t="35984" x="4281488" y="5138738"/>
          <p14:tracePt t="36000" x="4291013" y="5127625"/>
          <p14:tracePt t="36017" x="4300538" y="5099050"/>
          <p14:tracePt t="36034" x="4300538" y="5078413"/>
          <p14:tracePt t="36051" x="4300538" y="5049838"/>
          <p14:tracePt t="36068" x="4300538" y="4970463"/>
          <p14:tracePt t="36084" x="4300538" y="4921250"/>
          <p14:tracePt t="36102" x="4291013" y="4843463"/>
          <p14:tracePt t="36117" x="4281488" y="4783138"/>
          <p14:tracePt t="36135" x="4262438" y="4705350"/>
          <p14:tracePt t="36152" x="4251325" y="4625975"/>
          <p14:tracePt t="36169" x="4241800" y="4527550"/>
          <p14:tracePt t="36185" x="4222750" y="4438650"/>
          <p14:tracePt t="36202" x="4213225" y="4370388"/>
          <p14:tracePt t="36219" x="4213225" y="4271963"/>
          <p14:tracePt t="36235" x="4213225" y="4192588"/>
          <p14:tracePt t="36252" x="4213225" y="4084638"/>
          <p14:tracePt t="36269" x="4202113" y="4016375"/>
          <p14:tracePt t="36285" x="4202113" y="3995738"/>
          <p14:tracePt t="36302" x="4232275" y="3937000"/>
          <p14:tracePt t="36319" x="4241800" y="3927475"/>
          <p14:tracePt t="36336" x="4241800" y="3917950"/>
          <p14:tracePt t="36352" x="4241800" y="3908425"/>
          <p14:tracePt t="36369" x="4251325" y="3887788"/>
          <p14:tracePt t="36385" x="4251325" y="3868738"/>
          <p14:tracePt t="36402" x="4251325" y="3838575"/>
          <p14:tracePt t="36419" x="4251325" y="3819525"/>
          <p14:tracePt t="36435" x="4251325" y="3789363"/>
          <p14:tracePt t="36453" x="4251325" y="3770313"/>
          <p14:tracePt t="36469" x="4251325" y="3779838"/>
          <p14:tracePt t="37500" x="4251325" y="3789363"/>
          <p14:tracePt t="37516" x="4251325" y="3810000"/>
          <p14:tracePt t="37532" x="4251325" y="3829050"/>
          <p14:tracePt t="37540" x="4241800" y="3848100"/>
          <p14:tracePt t="37556" x="4241800" y="3859213"/>
          <p14:tracePt t="37580" x="4241800" y="3868738"/>
          <p14:tracePt t="37589" x="4241800" y="3878263"/>
          <p14:tracePt t="37596" x="4232275" y="3887788"/>
          <p14:tracePt t="37620" x="0" y="0"/>
        </p14:tracePtLst>
        <p14:tracePtLst>
          <p14:tracePt t="39552" x="4143375" y="3986213"/>
          <p14:tracePt t="39677" x="4133850" y="3976688"/>
          <p14:tracePt t="39685" x="4124325" y="3976688"/>
          <p14:tracePt t="39724" x="4114800" y="3976688"/>
          <p14:tracePt t="39732" x="4103688" y="3967163"/>
          <p14:tracePt t="39742" x="4084638" y="3967163"/>
          <p14:tracePt t="39772" x="4075113" y="3967163"/>
          <p14:tracePt t="39780" x="4054475" y="3967163"/>
          <p14:tracePt t="39792" x="4005263" y="3967163"/>
          <p14:tracePt t="39809" x="3927475" y="3976688"/>
          <p14:tracePt t="39826" x="3857625" y="3995738"/>
          <p14:tracePt t="39842" x="3798888" y="4006850"/>
          <p14:tracePt t="39859" x="3759200" y="4006850"/>
          <p14:tracePt t="39859" x="3730625" y="4016375"/>
          <p14:tracePt t="39877" x="3690938" y="4035425"/>
          <p14:tracePt t="39893" x="3651250" y="4035425"/>
          <p14:tracePt t="39909" x="3582988" y="4044950"/>
          <p14:tracePt t="39926" x="3513138" y="4075113"/>
          <p14:tracePt t="39943" x="3463925" y="4094163"/>
          <p14:tracePt t="39959" x="3414713" y="4124325"/>
          <p14:tracePt t="39976" x="3365500" y="4154488"/>
          <p14:tracePt t="39993" x="3306763" y="4183063"/>
          <p14:tracePt t="40009" x="3257550" y="4232275"/>
          <p14:tracePt t="40026" x="3208338" y="4281488"/>
          <p14:tracePt t="40044" x="3189288" y="4330700"/>
          <p14:tracePt t="40059" x="3159125" y="4379913"/>
          <p14:tracePt t="40077" x="3149600" y="4410075"/>
          <p14:tracePt t="40094" x="3130550" y="4468813"/>
          <p14:tracePt t="40110" x="3109913" y="4508500"/>
          <p14:tracePt t="40126" x="3100388" y="4576763"/>
          <p14:tracePt t="40143" x="3090863" y="4625975"/>
          <p14:tracePt t="40160" x="3090863" y="4675188"/>
          <p14:tracePt t="40177" x="3081338" y="4764088"/>
          <p14:tracePt t="40193" x="3081338" y="4813300"/>
          <p14:tracePt t="40210" x="3081338" y="4881563"/>
          <p14:tracePt t="40227" x="3100388" y="4921250"/>
          <p14:tracePt t="40243" x="3140075" y="4979988"/>
          <p14:tracePt t="40260" x="3140075" y="5000625"/>
          <p14:tracePt t="40277" x="3159125" y="5029200"/>
          <p14:tracePt t="40294" x="3189288" y="5059363"/>
          <p14:tracePt t="40310" x="3208338" y="5089525"/>
          <p14:tracePt t="40327" x="3217863" y="5108575"/>
          <p14:tracePt t="40344" x="3238500" y="5148263"/>
          <p14:tracePt t="40360" x="3267075" y="5176838"/>
          <p14:tracePt t="40378" x="3297238" y="5207000"/>
          <p14:tracePt t="40394" x="3336925" y="5246688"/>
          <p14:tracePt t="40410" x="3395663" y="5275263"/>
          <p14:tracePt t="40427" x="3454400" y="5314950"/>
          <p14:tracePt t="40444" x="3582988" y="5364163"/>
          <p14:tracePt t="40461" x="3681413" y="5384800"/>
          <p14:tracePt t="40477" x="3789363" y="5403850"/>
          <p14:tracePt t="40494" x="3906838" y="5434013"/>
          <p14:tracePt t="40510" x="4005263" y="5453063"/>
          <p14:tracePt t="40527" x="4094163" y="5462588"/>
          <p14:tracePt t="40544" x="4152900" y="5483225"/>
          <p14:tracePt t="40561" x="4213225" y="5492750"/>
          <p14:tracePt t="40577" x="4291013" y="5492750"/>
          <p14:tracePt t="40594" x="4379913" y="5492750"/>
          <p14:tracePt t="40611" x="4438650" y="5492750"/>
          <p14:tracePt t="40627" x="4508500" y="5492750"/>
          <p14:tracePt t="40627" x="4527550" y="5492750"/>
          <p14:tracePt t="40645" x="4576763" y="5483225"/>
          <p14:tracePt t="40661" x="4606925" y="5462588"/>
          <p14:tracePt t="40678" x="4625975" y="5453063"/>
          <p14:tracePt t="40694" x="4656138" y="5422900"/>
          <p14:tracePt t="40711" x="4665663" y="5403850"/>
          <p14:tracePt t="40728" x="4675188" y="5394325"/>
          <p14:tracePt t="40744" x="4684713" y="5384800"/>
          <p14:tracePt t="40761" x="4694238" y="5364163"/>
          <p14:tracePt t="40778" x="4714875" y="5354638"/>
          <p14:tracePt t="40794" x="4724400" y="5335588"/>
          <p14:tracePt t="40820" x="4724400" y="5324475"/>
          <p14:tracePt t="40860" x="4733925" y="5324475"/>
          <p14:tracePt t="40876" x="4733925" y="5305425"/>
          <p14:tracePt t="40892" x="4743450" y="5305425"/>
          <p14:tracePt t="40900" x="4743450" y="5295900"/>
          <p14:tracePt t="40916" x="4754563" y="5275263"/>
          <p14:tracePt t="40940" x="4764088" y="5275263"/>
          <p14:tracePt t="40948" x="4764088" y="5265738"/>
          <p14:tracePt t="40964" x="4764088" y="5256213"/>
          <p14:tracePt t="40980" x="4764088" y="5246688"/>
          <p14:tracePt t="42052" x="4764088" y="5237163"/>
          <p14:tracePt t="42292" x="0" y="0"/>
        </p14:tracePtLst>
        <p14:tracePtLst>
          <p14:tracePt t="90304" x="2933700" y="669925"/>
          <p14:tracePt t="91059" x="2933700" y="658813"/>
          <p14:tracePt t="91075" x="2943225" y="649288"/>
          <p14:tracePt t="91083" x="2943225" y="639763"/>
          <p14:tracePt t="91131" x="2943225" y="630238"/>
          <p14:tracePt t="91147" x="2943225" y="620713"/>
          <p14:tracePt t="91155" x="2952750" y="609600"/>
          <p14:tracePt t="91163" x="2952750" y="600075"/>
          <p14:tracePt t="91179" x="2952750" y="590550"/>
          <p14:tracePt t="91195" x="2952750" y="560388"/>
          <p14:tracePt t="91212" x="2952750" y="531813"/>
          <p14:tracePt t="91229" x="2952750" y="501650"/>
          <p14:tracePt t="91245" x="2943225" y="492125"/>
          <p14:tracePt t="91262" x="2933700" y="482600"/>
          <p14:tracePt t="91279" x="2933700" y="473075"/>
          <p14:tracePt t="91295" x="2922588" y="473075"/>
          <p14:tracePt t="91339" x="2922588" y="501650"/>
          <p14:tracePt t="91355" x="2933700" y="531813"/>
          <p14:tracePt t="91363" x="2943225" y="581025"/>
          <p14:tracePt t="91371" x="2971800" y="609600"/>
          <p14:tracePt t="91379" x="3021013" y="708025"/>
          <p14:tracePt t="91396" x="3070225" y="796925"/>
          <p14:tracePt t="91413" x="3119438" y="866775"/>
          <p14:tracePt t="91429" x="3149600" y="944563"/>
          <p14:tracePt t="91446" x="3189288" y="1042988"/>
          <p14:tracePt t="91463" x="3217863" y="1141413"/>
          <p14:tracePt t="91479" x="3267075" y="1260475"/>
          <p14:tracePt t="91496" x="3316288" y="1417638"/>
          <p14:tracePt t="91512" x="3386138" y="1555750"/>
          <p14:tracePt t="91529" x="3463925" y="1703388"/>
          <p14:tracePt t="91546" x="3552825" y="1851025"/>
          <p14:tracePt t="91546" x="3611563" y="1909763"/>
          <p14:tracePt t="91563" x="3749675" y="2038350"/>
          <p14:tracePt t="91579" x="3887788" y="2155825"/>
          <p14:tracePt t="91596" x="4016375" y="2263775"/>
          <p14:tracePt t="91613" x="4124325" y="2333625"/>
          <p14:tracePt t="91629" x="4213225" y="2382838"/>
          <p14:tracePt t="91646" x="4262438" y="2411413"/>
          <p14:tracePt t="91663" x="4291013" y="2441575"/>
          <p14:tracePt t="91680" x="4321175" y="2460625"/>
          <p14:tracePt t="91696" x="4349750" y="2490788"/>
          <p14:tracePt t="91713" x="4379913" y="2530475"/>
          <p14:tracePt t="91730" x="4429125" y="2589213"/>
          <p14:tracePt t="91746" x="4487863" y="2657475"/>
          <p14:tracePt t="91763" x="4508500" y="2706688"/>
          <p14:tracePt t="91780" x="4527550" y="2727325"/>
          <p14:tracePt t="91797" x="4537075" y="2736850"/>
          <p14:tracePt t="91813" x="4527550" y="2736850"/>
          <p14:tracePt t="91899" x="4527550" y="2716213"/>
          <p14:tracePt t="91907" x="4508500" y="2706688"/>
          <p14:tracePt t="91915" x="4497388" y="2687638"/>
          <p14:tracePt t="91930" x="4459288" y="2667000"/>
          <p14:tracePt t="91930" x="4438650" y="2657475"/>
          <p14:tracePt t="91947" x="4379913" y="2647950"/>
          <p14:tracePt t="91963" x="4330700" y="2638425"/>
          <p14:tracePt t="91980" x="4271963" y="2638425"/>
          <p14:tracePt t="91997" x="4202113" y="2638425"/>
          <p14:tracePt t="92013" x="4114800" y="2647950"/>
          <p14:tracePt t="92031" x="4054475" y="2667000"/>
          <p14:tracePt t="92047" x="4005263" y="2697163"/>
          <p14:tracePt t="92064" x="3956050" y="2716213"/>
          <p14:tracePt t="92080" x="3917950" y="2727325"/>
          <p14:tracePt t="92097" x="3887788" y="2755900"/>
          <p14:tracePt t="92115" x="3857625" y="2805113"/>
          <p14:tracePt t="92130" x="3829050" y="2894013"/>
          <p14:tracePt t="92147" x="3819525" y="2962275"/>
          <p14:tracePt t="92164" x="3819525" y="3032125"/>
          <p14:tracePt t="92180" x="3819525" y="3100388"/>
          <p14:tracePt t="92197" x="3838575" y="3179763"/>
          <p14:tracePt t="92214" x="3848100" y="3219450"/>
          <p14:tracePt t="92231" x="3878263" y="3238500"/>
          <p14:tracePt t="92247" x="3878263" y="3248025"/>
          <p14:tracePt t="92264" x="3906838" y="3257550"/>
          <p14:tracePt t="92281" x="3927475" y="3257550"/>
          <p14:tracePt t="92297" x="3986213" y="3257550"/>
          <p14:tracePt t="92314" x="4016375" y="3248025"/>
          <p14:tracePt t="92331" x="4075113" y="3208338"/>
          <p14:tracePt t="92347" x="4103688" y="3179763"/>
          <p14:tracePt t="92364" x="4114800" y="3140075"/>
          <p14:tracePt t="92382" x="4124325" y="3100388"/>
          <p14:tracePt t="92398" x="4133850" y="3051175"/>
          <p14:tracePt t="92415" x="4143375" y="3001963"/>
          <p14:tracePt t="92431" x="4143375" y="2943225"/>
          <p14:tracePt t="92448" x="4143375" y="2874963"/>
          <p14:tracePt t="92464" x="4133850" y="2814638"/>
          <p14:tracePt t="92481" x="4103688" y="2765425"/>
          <p14:tracePt t="92498" x="4044950" y="2716213"/>
          <p14:tracePt t="92498" x="4016375" y="2706688"/>
          <p14:tracePt t="92515" x="3967163" y="2667000"/>
          <p14:tracePt t="92532" x="3906838" y="2647950"/>
          <p14:tracePt t="92548" x="3868738" y="2647950"/>
          <p14:tracePt t="92565" x="3829050" y="2647950"/>
          <p14:tracePt t="92581" x="3798888" y="2647950"/>
          <p14:tracePt t="92598" x="3779838" y="2667000"/>
          <p14:tracePt t="92615" x="3759200" y="2706688"/>
          <p14:tracePt t="92632" x="3730625" y="2755900"/>
          <p14:tracePt t="92648" x="3721100" y="2814638"/>
          <p14:tracePt t="92665" x="3721100" y="2874963"/>
          <p14:tracePt t="92682" x="3721100" y="2943225"/>
          <p14:tracePt t="92698" x="3749675" y="3041650"/>
          <p14:tracePt t="92715" x="3789363" y="3081338"/>
          <p14:tracePt t="92732" x="3829050" y="3121025"/>
          <p14:tracePt t="92748" x="3887788" y="3140075"/>
          <p14:tracePt t="92765" x="3917950" y="3140075"/>
          <p14:tracePt t="92782" x="3967163" y="3140075"/>
          <p14:tracePt t="92798" x="3995738" y="3130550"/>
          <p14:tracePt t="92815" x="4035425" y="3121025"/>
          <p14:tracePt t="92832" x="4065588" y="3090863"/>
          <p14:tracePt t="92848" x="4084638" y="3060700"/>
          <p14:tracePt t="92865" x="4103688" y="3022600"/>
          <p14:tracePt t="92882" x="4124325" y="2992438"/>
          <p14:tracePt t="92899" x="4133850" y="2943225"/>
          <p14:tracePt t="92915" x="4133850" y="2903538"/>
          <p14:tracePt t="92932" x="4133850" y="2884488"/>
          <p14:tracePt t="92949" x="4133850" y="2854325"/>
          <p14:tracePt t="92965" x="4114800" y="2825750"/>
          <p14:tracePt t="92982" x="4094163" y="2805113"/>
          <p14:tracePt t="92999" x="4075113" y="2795588"/>
          <p14:tracePt t="93015" x="4054475" y="2795588"/>
          <p14:tracePt t="93032" x="4025900" y="2795588"/>
          <p14:tracePt t="93049" x="3986213" y="2795588"/>
          <p14:tracePt t="93066" x="3937000" y="2835275"/>
          <p14:tracePt t="93083" x="3906838" y="2874963"/>
          <p14:tracePt t="93099" x="3878263" y="2913063"/>
          <p14:tracePt t="93116" x="3868738" y="2962275"/>
          <p14:tracePt t="93133" x="3868738" y="3022600"/>
          <p14:tracePt t="93149" x="3878263" y="3081338"/>
          <p14:tracePt t="93166" x="3897313" y="3140075"/>
          <p14:tracePt t="93183" x="3937000" y="3179763"/>
          <p14:tracePt t="93199" x="3986213" y="3219450"/>
          <p14:tracePt t="93216" x="4035425" y="3248025"/>
          <p14:tracePt t="93232" x="4065588" y="3257550"/>
          <p14:tracePt t="93249" x="4103688" y="3257550"/>
          <p14:tracePt t="93266" x="4143375" y="3257550"/>
          <p14:tracePt t="93266" x="4164013" y="3248025"/>
          <p14:tracePt t="93283" x="4202113" y="3219450"/>
          <p14:tracePt t="93300" x="4232275" y="3179763"/>
          <p14:tracePt t="93316" x="4262438" y="3130550"/>
          <p14:tracePt t="93333" x="4271963" y="3060700"/>
          <p14:tracePt t="93350" x="4271963" y="3011488"/>
          <p14:tracePt t="93366" x="4271963" y="2933700"/>
          <p14:tracePt t="93383" x="4262438" y="2854325"/>
          <p14:tracePt t="93400" x="4232275" y="2795588"/>
          <p14:tracePt t="93416" x="4192588" y="2755900"/>
          <p14:tracePt t="93433" x="4133850" y="2727325"/>
          <p14:tracePt t="93450" x="4075113" y="2727325"/>
          <p14:tracePt t="93466" x="3956050" y="2765425"/>
          <p14:tracePt t="93483" x="3887788" y="2814638"/>
          <p14:tracePt t="93500" x="3838575" y="2863850"/>
          <p14:tracePt t="93516" x="3808413" y="2903538"/>
          <p14:tracePt t="93533" x="3808413" y="2943225"/>
          <p14:tracePt t="93550" x="3808413" y="2973388"/>
          <p14:tracePt t="93567" x="3808413" y="2992438"/>
          <p14:tracePt t="93583" x="3808413" y="3001963"/>
          <p14:tracePt t="93600" x="3808413" y="3011488"/>
          <p14:tracePt t="93939" x="3808413" y="3022600"/>
          <p14:tracePt t="93955" x="3808413" y="3032125"/>
          <p14:tracePt t="93963" x="3808413" y="3051175"/>
          <p14:tracePt t="93979" x="3819525" y="3051175"/>
          <p14:tracePt t="93987" x="3829050" y="3071813"/>
          <p14:tracePt t="94001" x="3878263" y="3109913"/>
          <p14:tracePt t="94017" x="3937000" y="3149600"/>
          <p14:tracePt t="94034" x="4084638" y="3228975"/>
          <p14:tracePt t="94051" x="4213225" y="3317875"/>
          <p14:tracePt t="94068" x="4349750" y="3386138"/>
          <p14:tracePt t="94084" x="4527550" y="3444875"/>
          <p14:tracePt t="94101" x="4705350" y="3514725"/>
          <p14:tracePt t="94118" x="4881563" y="3552825"/>
          <p14:tracePt t="94134" x="5078413" y="3582988"/>
          <p14:tracePt t="94152" x="5256213" y="3622675"/>
          <p14:tracePt t="94168" x="5403850" y="3622675"/>
          <p14:tracePt t="94185" x="5551488" y="3622675"/>
          <p14:tracePt t="94202" x="5678488" y="3622675"/>
          <p14:tracePt t="94218" x="5797550" y="3622675"/>
          <p14:tracePt t="94218" x="5865813" y="3622675"/>
          <p14:tracePt t="94235" x="5994400" y="3613150"/>
          <p14:tracePt t="94251" x="6092825" y="3592513"/>
          <p14:tracePt t="94268" x="6172200" y="3563938"/>
          <p14:tracePt t="94285" x="6210300" y="3543300"/>
          <p14:tracePt t="94301" x="6230938" y="3524250"/>
          <p14:tracePt t="94318" x="6249988" y="3514725"/>
          <p14:tracePt t="94335" x="6249988" y="3503613"/>
          <p14:tracePt t="94352" x="6249988" y="3484563"/>
          <p14:tracePt t="94368" x="6249988" y="3475038"/>
          <p14:tracePt t="94411" x="6240463" y="3475038"/>
          <p14:tracePt t="94467" x="6230938" y="3475038"/>
          <p14:tracePt t="94483" x="6210300" y="3475038"/>
          <p14:tracePt t="94499" x="6200775" y="3475038"/>
          <p14:tracePt t="94507" x="6191250" y="3475038"/>
          <p14:tracePt t="94518" x="6142038" y="3475038"/>
          <p14:tracePt t="94536" x="6092825" y="3475038"/>
          <p14:tracePt t="94552" x="6062663" y="3494088"/>
          <p14:tracePt t="94569" x="6043613" y="3514725"/>
          <p14:tracePt t="94585" x="6034088" y="3533775"/>
          <p14:tracePt t="94602" x="6034088" y="3563938"/>
          <p14:tracePt t="94619" x="6034088" y="3613150"/>
          <p14:tracePt t="94636" x="6034088" y="3651250"/>
          <p14:tracePt t="94652" x="6053138" y="3690938"/>
          <p14:tracePt t="94669" x="6062663" y="3730625"/>
          <p14:tracePt t="94686" x="6083300" y="3760788"/>
          <p14:tracePt t="94702" x="6102350" y="3789363"/>
          <p14:tracePt t="94719" x="6132513" y="3798888"/>
          <p14:tracePt t="94736" x="6142038" y="3810000"/>
          <p14:tracePt t="94752" x="6161088" y="3819525"/>
          <p14:tracePt t="94769" x="6172200" y="3829050"/>
          <p14:tracePt t="94786" x="6191250" y="3829050"/>
          <p14:tracePt t="94802" x="6200775" y="3829050"/>
          <p14:tracePt t="94819" x="6221413" y="3829050"/>
          <p14:tracePt t="94836" x="6230938" y="3819525"/>
          <p14:tracePt t="94852" x="6230938" y="3810000"/>
          <p14:tracePt t="94869" x="6230938" y="3798888"/>
          <p14:tracePt t="94886" x="6230938" y="3779838"/>
          <p14:tracePt t="94902" x="6210300" y="3760788"/>
          <p14:tracePt t="94919" x="6161088" y="3749675"/>
          <p14:tracePt t="94936" x="6102350" y="3730625"/>
          <p14:tracePt t="94953" x="6034088" y="3730625"/>
          <p14:tracePt t="94969" x="5945188" y="3730625"/>
          <p14:tracePt t="94986" x="5846763" y="3740150"/>
          <p14:tracePt t="94986" x="5816600" y="3749675"/>
          <p14:tracePt t="95003" x="5767388" y="3760788"/>
          <p14:tracePt t="95019" x="5727700" y="3779838"/>
          <p14:tracePt t="95037" x="5689600" y="3810000"/>
          <p14:tracePt t="95053" x="5649913" y="3848100"/>
          <p14:tracePt t="95070" x="5610225" y="3887788"/>
          <p14:tracePt t="95086" x="5580063" y="3937000"/>
          <p14:tracePt t="95103" x="5561013" y="3967163"/>
          <p14:tracePt t="95120" x="5561013" y="3986213"/>
          <p14:tracePt t="95136" x="5561013" y="3995738"/>
          <p14:tracePt t="95154" x="5570538" y="3995738"/>
          <p14:tracePt t="95251" x="5570538" y="3967163"/>
          <p14:tracePt t="95267" x="5580063" y="3957638"/>
          <p14:tracePt t="95275" x="5580063" y="3946525"/>
          <p14:tracePt t="95286" x="5580063" y="3917950"/>
          <p14:tracePt t="95303" x="5591175" y="3868738"/>
          <p14:tracePt t="95320" x="5600700" y="3829050"/>
          <p14:tracePt t="95337" x="5600700" y="3789363"/>
          <p14:tracePt t="95353" x="5600700" y="3749675"/>
          <p14:tracePt t="95353" x="5600700" y="3730625"/>
          <p14:tracePt t="95371" x="5600700" y="3711575"/>
          <p14:tracePt t="95387" x="5600700" y="3651250"/>
          <p14:tracePt t="95404" x="5600700" y="3613150"/>
          <p14:tracePt t="95420" x="5600700" y="3573463"/>
          <p14:tracePt t="95437" x="5610225" y="3524250"/>
          <p14:tracePt t="95454" x="5619750" y="3484563"/>
          <p14:tracePt t="95470" x="5619750" y="3435350"/>
          <p14:tracePt t="95487" x="5619750" y="3386138"/>
          <p14:tracePt t="95504" x="5619750" y="3336925"/>
          <p14:tracePt t="95521" x="5619750" y="3268663"/>
          <p14:tracePt t="95537" x="5619750" y="3228975"/>
          <p14:tracePt t="95554" x="5619750" y="3189288"/>
          <p14:tracePt t="95554" x="5619750" y="3159125"/>
          <p14:tracePt t="95572" x="5619750" y="3121025"/>
          <p14:tracePt t="95587" x="5619750" y="3090863"/>
          <p14:tracePt t="95604" x="5619750" y="3081338"/>
          <p14:tracePt t="95621" x="5619750" y="3060700"/>
          <p14:tracePt t="95637" x="5619750" y="3051175"/>
          <p14:tracePt t="95683" x="5619750" y="3041650"/>
          <p14:tracePt t="95715" x="5619750" y="3032125"/>
          <p14:tracePt t="95731" x="5619750" y="3022600"/>
          <p14:tracePt t="95755" x="5629275" y="3022600"/>
          <p14:tracePt t="95779" x="5640388" y="3011488"/>
          <p14:tracePt t="96651" x="5640388" y="3001963"/>
          <p14:tracePt t="96731" x="5629275" y="2992438"/>
          <p14:tracePt t="96747" x="5629275" y="2973388"/>
          <p14:tracePt t="96763" x="5619750" y="2952750"/>
          <p14:tracePt t="96779" x="5610225" y="2933700"/>
          <p14:tracePt t="96787" x="5610225" y="2924175"/>
          <p14:tracePt t="96795" x="5600700" y="2913063"/>
          <p14:tracePt t="96806" x="5591175" y="2884488"/>
          <p14:tracePt t="96823" x="5591175" y="2844800"/>
          <p14:tracePt t="96840" x="5580063" y="2814638"/>
          <p14:tracePt t="96857" x="5570538" y="2776538"/>
          <p14:tracePt t="96873" x="5561013" y="2736850"/>
          <p14:tracePt t="96890" x="5551488" y="2706688"/>
          <p14:tracePt t="96907" x="5541963" y="2657475"/>
          <p14:tracePt t="96923" x="5530850" y="2628900"/>
          <p14:tracePt t="96940" x="5530850" y="2598738"/>
          <p14:tracePt t="96957" x="5530850" y="2589213"/>
          <p14:tracePt t="96973" x="5521325" y="2568575"/>
          <p14:tracePt t="96990" x="5511800" y="2540000"/>
          <p14:tracePt t="97007" x="5502275" y="2519363"/>
          <p14:tracePt t="97024" x="5502275" y="2509838"/>
          <p14:tracePt t="97040" x="5492750" y="2490788"/>
          <p14:tracePt t="97057" x="5481638" y="2481263"/>
          <p14:tracePt t="97073" x="5472113" y="2460625"/>
          <p14:tracePt t="97091" x="5432425" y="2441575"/>
          <p14:tracePt t="97107" x="5403850" y="2420938"/>
          <p14:tracePt t="97124" x="5383213" y="2411413"/>
          <p14:tracePt t="97140" x="5364163" y="2401888"/>
          <p14:tracePt t="97157" x="5354638" y="2401888"/>
          <p14:tracePt t="97174" x="5345113" y="2401888"/>
          <p14:tracePt t="97191" x="5324475" y="2401888"/>
          <p14:tracePt t="97207" x="5305425" y="2411413"/>
          <p14:tracePt t="97224" x="5275263" y="2420938"/>
          <p14:tracePt t="97241" x="5265738" y="2432050"/>
          <p14:tracePt t="97257" x="5235575" y="2460625"/>
          <p14:tracePt t="97274" x="5216525" y="2500313"/>
          <p14:tracePt t="97291" x="5216525" y="2540000"/>
          <p14:tracePt t="97308" x="5216525" y="2579688"/>
          <p14:tracePt t="97324" x="5216525" y="2628900"/>
          <p14:tracePt t="97341" x="5216525" y="2667000"/>
          <p14:tracePt t="97358" x="5216525" y="2706688"/>
          <p14:tracePt t="97374" x="5216525" y="2736850"/>
          <p14:tracePt t="97391" x="5216525" y="2746375"/>
          <p14:tracePt t="97408" x="5226050" y="2755900"/>
          <p14:tracePt t="97451" x="5235575" y="2755900"/>
          <p14:tracePt t="97475" x="5235575" y="2746375"/>
          <p14:tracePt t="97483" x="5246688" y="2736850"/>
          <p14:tracePt t="97491" x="5265738" y="2716213"/>
          <p14:tracePt t="97508" x="5275263" y="2678113"/>
          <p14:tracePt t="97525" x="5284788" y="2647950"/>
          <p14:tracePt t="97542" x="5295900" y="2608263"/>
          <p14:tracePt t="97558" x="5305425" y="2579688"/>
          <p14:tracePt t="97575" x="5314950" y="2540000"/>
          <p14:tracePt t="97592" x="5314950" y="2500313"/>
          <p14:tracePt t="97608" x="5324475" y="2470150"/>
          <p14:tracePt t="97625" x="5324475" y="2441575"/>
          <p14:tracePt t="97642" x="5334000" y="2401888"/>
          <p14:tracePt t="97658" x="5334000" y="2392363"/>
          <p14:tracePt t="97675" x="5334000" y="2333625"/>
          <p14:tracePt t="97692" x="5334000" y="2293938"/>
          <p14:tracePt t="97708" x="5334000" y="2263775"/>
          <p14:tracePt t="97725" x="5334000" y="2244725"/>
          <p14:tracePt t="97742" x="5334000" y="2224088"/>
          <p14:tracePt t="97758" x="5324475" y="2205038"/>
          <p14:tracePt t="97775" x="5324475" y="2195513"/>
          <p14:tracePt t="97792" x="5314950" y="2174875"/>
          <p14:tracePt t="97808" x="5305425" y="2155825"/>
          <p14:tracePt t="97827" x="5295900" y="2146300"/>
          <p14:tracePt t="97843" x="5284788" y="2136775"/>
          <p14:tracePt t="97858" x="5295900" y="2136775"/>
          <p14:tracePt t="97987" x="5324475" y="2136775"/>
          <p14:tracePt t="97995" x="5334000" y="2136775"/>
          <p14:tracePt t="98003" x="5354638" y="2136775"/>
          <p14:tracePt t="98011" x="5373688" y="2136775"/>
          <p14:tracePt t="98025" x="5394325" y="2136775"/>
          <p14:tracePt t="98042" x="5403850" y="2136775"/>
          <p14:tracePt t="98059" x="5394325" y="2136775"/>
          <p14:tracePt t="98147" x="5364163" y="2136775"/>
          <p14:tracePt t="98155" x="5334000" y="2155825"/>
          <p14:tracePt t="98163" x="5284788" y="2174875"/>
          <p14:tracePt t="98176" x="5216525" y="2195513"/>
          <p14:tracePt t="98193" x="5186363" y="2195513"/>
          <p14:tracePt t="98209" x="5176838" y="2195513"/>
          <p14:tracePt t="98226" x="5167313" y="2205038"/>
          <p14:tracePt t="98259" x="5167313" y="2214563"/>
          <p14:tracePt t="98275" x="5176838" y="2224088"/>
          <p14:tracePt t="98283" x="5197475" y="2235200"/>
          <p14:tracePt t="98292" x="5265738" y="2235200"/>
          <p14:tracePt t="98310" x="5334000" y="2235200"/>
          <p14:tracePt t="98326" x="5413375" y="2235200"/>
          <p14:tracePt t="98343" x="5472113" y="2235200"/>
          <p14:tracePt t="98360" x="5492750" y="2235200"/>
          <p14:tracePt t="98376" x="5502275" y="2235200"/>
          <p14:tracePt t="98393" x="5492750" y="2244725"/>
          <p14:tracePt t="98475" x="5481638" y="2254250"/>
          <p14:tracePt t="98483" x="5492750" y="2254250"/>
          <p14:tracePt t="98571" x="5511800" y="2254250"/>
          <p14:tracePt t="98579" x="5541963" y="2254250"/>
          <p14:tracePt t="98587" x="5551488" y="2254250"/>
          <p14:tracePt t="98595" x="5561013" y="2254250"/>
          <p14:tracePt t="98610" x="5580063" y="2254250"/>
          <p14:tracePt t="98627" x="5591175" y="2254250"/>
          <p14:tracePt t="98731" x="5591175" y="2273300"/>
          <p14:tracePt t="98755" x="5591175" y="2284413"/>
          <p14:tracePt t="98763" x="5591175" y="2293938"/>
          <p14:tracePt t="98771" x="5591175" y="2312988"/>
          <p14:tracePt t="98779" x="5600700" y="2343150"/>
          <p14:tracePt t="98794" x="5619750" y="2382838"/>
          <p14:tracePt t="98810" x="5640388" y="2490788"/>
          <p14:tracePt t="98827" x="5649913" y="2568575"/>
          <p14:tracePt t="98844" x="5668963" y="2657475"/>
          <p14:tracePt t="98861" x="5699125" y="2746375"/>
          <p14:tracePt t="98877" x="5708650" y="2835275"/>
          <p14:tracePt t="98894" x="5738813" y="2924175"/>
          <p14:tracePt t="98911" x="5767388" y="3011488"/>
          <p14:tracePt t="98928" x="5807075" y="3100388"/>
          <p14:tracePt t="98944" x="5846763" y="3198813"/>
          <p14:tracePt t="98961" x="5886450" y="3287713"/>
          <p14:tracePt t="98978" x="5924550" y="3376613"/>
          <p14:tracePt t="98994" x="5964238" y="3494088"/>
          <p14:tracePt t="99011" x="5984875" y="3524250"/>
          <p14:tracePt t="99027" x="6043613" y="3613150"/>
          <p14:tracePt t="99045" x="6111875" y="3662363"/>
          <p14:tracePt t="99061" x="6191250" y="3681413"/>
          <p14:tracePt t="99078" x="6280150" y="3721100"/>
          <p14:tracePt t="99095" x="6378575" y="3760788"/>
          <p14:tracePt t="99111" x="6477000" y="3810000"/>
          <p14:tracePt t="99128" x="6594475" y="3859213"/>
          <p14:tracePt t="99144" x="6713538" y="3887788"/>
          <p14:tracePt t="99162" x="6840538" y="3946525"/>
          <p14:tracePt t="99178" x="6969125" y="3986213"/>
          <p14:tracePt t="99178" x="7037388" y="3995738"/>
          <p14:tracePt t="99195" x="7156450" y="4016375"/>
          <p14:tracePt t="99212" x="7234238" y="4016375"/>
          <p14:tracePt t="99228" x="7313613" y="4016375"/>
          <p14:tracePt t="99245" x="7362825" y="4016375"/>
          <p14:tracePt t="99261" x="7402513" y="4016375"/>
          <p14:tracePt t="99278" x="7440613" y="4016375"/>
          <p14:tracePt t="99295" x="7480300" y="4016375"/>
          <p14:tracePt t="99311" x="7539038" y="4006850"/>
          <p14:tracePt t="99328" x="7578725" y="3995738"/>
          <p14:tracePt t="99345" x="7608888" y="3986213"/>
          <p14:tracePt t="99362" x="7627938" y="3976688"/>
          <p14:tracePt t="99378" x="7627938" y="3967163"/>
          <p14:tracePt t="99403" x="7637463" y="3957638"/>
          <p14:tracePt t="99411" x="7637463" y="3946525"/>
          <p14:tracePt t="99428" x="7637463" y="3927475"/>
          <p14:tracePt t="99475" x="7627938" y="3927475"/>
          <p14:tracePt t="99491" x="7608888" y="3927475"/>
          <p14:tracePt t="99499" x="7588250" y="3917950"/>
          <p14:tracePt t="99507" x="7550150" y="3908425"/>
          <p14:tracePt t="99515" x="7519988" y="3897313"/>
          <p14:tracePt t="99529" x="7470775" y="3887788"/>
          <p14:tracePt t="99545" x="7412038" y="3887788"/>
          <p14:tracePt t="99545" x="7391400" y="3887788"/>
          <p14:tracePt t="99563" x="7372350" y="3887788"/>
          <p14:tracePt t="99578" x="7283450" y="3887788"/>
          <p14:tracePt t="99596" x="7234238" y="3908425"/>
          <p14:tracePt t="99612" x="7194550" y="3927475"/>
          <p14:tracePt t="99629" x="7194550" y="3937000"/>
          <p14:tracePt t="99645" x="7194550" y="3946525"/>
          <p14:tracePt t="99675" x="7205663" y="3937000"/>
          <p14:tracePt t="99739" x="7205663" y="3917950"/>
          <p14:tracePt t="99747" x="7224713" y="3897313"/>
          <p14:tracePt t="99755" x="7243763" y="3878263"/>
          <p14:tracePt t="99763" x="7283450" y="3819525"/>
          <p14:tracePt t="99779" x="7323138" y="3749675"/>
          <p14:tracePt t="99796" x="7342188" y="3690938"/>
          <p14:tracePt t="99812" x="7342188" y="3613150"/>
          <p14:tracePt t="99829" x="7342188" y="3543300"/>
          <p14:tracePt t="99846" x="7342188" y="3444875"/>
          <p14:tracePt t="99863" x="7342188" y="3367088"/>
          <p14:tracePt t="99879" x="7332663" y="3306763"/>
          <p14:tracePt t="99896" x="7313613" y="3257550"/>
          <p14:tracePt t="99913" x="7304088" y="3228975"/>
          <p14:tracePt t="99929" x="7304088" y="3208338"/>
          <p14:tracePt t="99946" x="7292975" y="3159125"/>
          <p14:tracePt t="99963" x="7292975" y="3149600"/>
          <p14:tracePt t="99979" x="7283450" y="3130550"/>
          <p14:tracePt t="99996" x="7283450" y="3100388"/>
          <p14:tracePt t="100013" x="7273925" y="3090863"/>
          <p14:tracePt t="100029" x="7273925" y="3071813"/>
          <p14:tracePt t="100046" x="7264400" y="3051175"/>
          <p14:tracePt t="100063" x="7264400" y="3041650"/>
          <p14:tracePt t="100080" x="7264400" y="3032125"/>
          <p14:tracePt t="100096" x="7254875" y="3011488"/>
          <p14:tracePt t="100113" x="7243763" y="3001963"/>
          <p14:tracePt t="100130" x="7243763" y="2992438"/>
          <p14:tracePt t="100146" x="7234238" y="2973388"/>
          <p14:tracePt t="100163" x="7234238" y="2952750"/>
          <p14:tracePt t="100180" x="7234238" y="2943225"/>
          <p14:tracePt t="100196" x="7224713" y="2924175"/>
          <p14:tracePt t="100213" x="7215188" y="2924175"/>
          <p14:tracePt t="100231" x="7185025" y="2924175"/>
          <p14:tracePt t="100247" x="7156450" y="2924175"/>
          <p14:tracePt t="100264" x="7096125" y="2924175"/>
          <p14:tracePt t="100280" x="7027863" y="2933700"/>
          <p14:tracePt t="100297" x="6978650" y="2952750"/>
          <p14:tracePt t="100314" x="6938963" y="2962275"/>
          <p14:tracePt t="100330" x="6919913" y="2962275"/>
          <p14:tracePt t="100355" x="6919913" y="2973388"/>
          <p14:tracePt t="100379" x="6919913" y="2982913"/>
          <p14:tracePt t="100395" x="6919913" y="3001963"/>
          <p14:tracePt t="100403" x="6919913" y="3011488"/>
          <p14:tracePt t="100413" x="6919913" y="3022600"/>
          <p14:tracePt t="100430" x="6919913" y="3060700"/>
          <p14:tracePt t="100447" x="6919913" y="3090863"/>
          <p14:tracePt t="100464" x="6919913" y="3121025"/>
          <p14:tracePt t="100480" x="6938963" y="3159125"/>
          <p14:tracePt t="100497" x="6948488" y="3179763"/>
          <p14:tracePt t="100514" x="6959600" y="3189288"/>
          <p14:tracePt t="100531" x="6988175" y="3189288"/>
          <p14:tracePt t="100547" x="7008813" y="3189288"/>
          <p14:tracePt t="100564" x="7027863" y="3189288"/>
          <p14:tracePt t="100581" x="7046913" y="3189288"/>
          <p14:tracePt t="100597" x="7077075" y="3189288"/>
          <p14:tracePt t="100614" x="7107238" y="3179763"/>
          <p14:tracePt t="100631" x="7126288" y="3149600"/>
          <p14:tracePt t="100647" x="7145338" y="3130550"/>
          <p14:tracePt t="100664" x="7156450" y="3109913"/>
          <p14:tracePt t="100682" x="7175500" y="3090863"/>
          <p14:tracePt t="100697" x="7175500" y="3081338"/>
          <p14:tracePt t="100714" x="7175500" y="3051175"/>
          <p14:tracePt t="100731" x="7175500" y="3022600"/>
          <p14:tracePt t="100748" x="7165975" y="2992438"/>
          <p14:tracePt t="100764" x="7156450" y="2982913"/>
          <p14:tracePt t="100781" x="7135813" y="2962275"/>
          <p14:tracePt t="100798" x="7116763" y="2952750"/>
          <p14:tracePt t="100815" x="7086600" y="2952750"/>
          <p14:tracePt t="100831" x="7067550" y="2952750"/>
          <p14:tracePt t="100848" x="7046913" y="2952750"/>
          <p14:tracePt t="100865" x="7046913" y="2962275"/>
          <p14:tracePt t="100881" x="7027863" y="2973388"/>
          <p14:tracePt t="100898" x="7018338" y="2982913"/>
          <p14:tracePt t="100915" x="7018338" y="3001963"/>
          <p14:tracePt t="100931" x="7018338" y="3041650"/>
          <p14:tracePt t="100948" x="7018338" y="3060700"/>
          <p14:tracePt t="100965" x="7018338" y="3090863"/>
          <p14:tracePt t="100982" x="7027863" y="3121025"/>
          <p14:tracePt t="100998" x="7046913" y="3140075"/>
          <p14:tracePt t="101015" x="7067550" y="3170238"/>
          <p14:tracePt t="101032" x="7096125" y="3179763"/>
          <p14:tracePt t="101048" x="7107238" y="3189288"/>
          <p14:tracePt t="101065" x="7126288" y="3189288"/>
          <p14:tracePt t="101082" x="7145338" y="3179763"/>
          <p14:tracePt t="101098" x="7194550" y="3149600"/>
          <p14:tracePt t="101115" x="7215188" y="3140075"/>
          <p14:tracePt t="101132" x="7215188" y="3130550"/>
          <p14:tracePt t="101155" x="7215188" y="3121025"/>
          <p14:tracePt t="101165" x="7215188" y="3109913"/>
          <p14:tracePt t="101182" x="7215188" y="3100388"/>
          <p14:tracePt t="101451" x="7215188" y="3081338"/>
          <p14:tracePt t="101475" x="7215188" y="3071813"/>
          <p14:tracePt t="101491" x="7215188" y="3060700"/>
          <p14:tracePt t="101499" x="7205663" y="3051175"/>
          <p14:tracePt t="101507" x="7194550" y="3041650"/>
          <p14:tracePt t="101516" x="7185025" y="3011488"/>
          <p14:tracePt t="101533" x="7175500" y="2962275"/>
          <p14:tracePt t="101549" x="7165975" y="2924175"/>
          <p14:tracePt t="101566" x="7156450" y="2884488"/>
          <p14:tracePt t="101583" x="7135813" y="2844800"/>
          <p14:tracePt t="101599" x="7116763" y="2805113"/>
          <p14:tracePt t="101616" x="7107238" y="2776538"/>
          <p14:tracePt t="101633" x="7086600" y="2746375"/>
          <p14:tracePt t="101649" x="7077075" y="2736850"/>
          <p14:tracePt t="101666" x="7067550" y="2706688"/>
          <p14:tracePt t="101683" x="7046913" y="2678113"/>
          <p14:tracePt t="101700" x="7027863" y="2657475"/>
          <p14:tracePt t="101716" x="6997700" y="2617788"/>
          <p14:tracePt t="101733" x="6959600" y="2589213"/>
          <p14:tracePt t="101750" x="6938963" y="2559050"/>
          <p14:tracePt t="101766" x="6919913" y="2540000"/>
          <p14:tracePt t="101783" x="6910388" y="2530475"/>
          <p14:tracePt t="101800" x="6889750" y="2509838"/>
          <p14:tracePt t="101817" x="6880225" y="2500313"/>
          <p14:tracePt t="101833" x="6870700" y="2500313"/>
          <p14:tracePt t="101850" x="6850063" y="2500313"/>
          <p14:tracePt t="101867" x="6821488" y="2500313"/>
          <p14:tracePt t="101883" x="6811963" y="2500313"/>
          <p14:tracePt t="101900" x="6791325" y="2500313"/>
          <p14:tracePt t="101917" x="6762750" y="2500313"/>
          <p14:tracePt t="101933" x="6742113" y="2500313"/>
          <p14:tracePt t="101950" x="6723063" y="2509838"/>
          <p14:tracePt t="101967" x="6702425" y="2509838"/>
          <p14:tracePt t="101983" x="6692900" y="2530475"/>
          <p14:tracePt t="102000" x="6673850" y="2540000"/>
          <p14:tracePt t="102017" x="6673850" y="2549525"/>
          <p14:tracePt t="102033" x="6664325" y="2579688"/>
          <p14:tracePt t="102050" x="6683375" y="2608263"/>
          <p14:tracePt t="102067" x="6692900" y="2638425"/>
          <p14:tracePt t="102083" x="6702425" y="2678113"/>
          <p14:tracePt t="102100" x="6702425" y="2697163"/>
          <p14:tracePt t="102117" x="6732588" y="2736850"/>
          <p14:tracePt t="102134" x="6751638" y="2755900"/>
          <p14:tracePt t="102150" x="6762750" y="2765425"/>
          <p14:tracePt t="102167" x="6781800" y="2765425"/>
          <p14:tracePt t="102184" x="6800850" y="2765425"/>
          <p14:tracePt t="102201" x="6840538" y="2765425"/>
          <p14:tracePt t="102217" x="6880225" y="2755900"/>
          <p14:tracePt t="102234" x="6938963" y="2727325"/>
          <p14:tracePt t="102253" x="6978650" y="2706688"/>
          <p14:tracePt t="102267" x="7008813" y="2687638"/>
          <p14:tracePt t="102284" x="7027863" y="2657475"/>
          <p14:tracePt t="102302" x="7037388" y="2628900"/>
          <p14:tracePt t="102317" x="7037388" y="2589213"/>
          <p14:tracePt t="102334" x="7037388" y="2559050"/>
          <p14:tracePt t="102352" x="7037388" y="2530475"/>
          <p14:tracePt t="102367" x="7037388" y="2490788"/>
          <p14:tracePt t="102384" x="7027863" y="2460625"/>
          <p14:tracePt t="102401" x="7018338" y="2451100"/>
          <p14:tracePt t="102418" x="7008813" y="2432050"/>
          <p14:tracePt t="102434" x="7008813" y="2420938"/>
          <p14:tracePt t="102451" x="6997700" y="2411413"/>
          <p14:tracePt t="102468" x="6978650" y="2411413"/>
          <p14:tracePt t="102485" x="6959600" y="2411413"/>
          <p14:tracePt t="102501" x="6929438" y="2411413"/>
          <p14:tracePt t="102518" x="6889750" y="2420938"/>
          <p14:tracePt t="102535" x="6870700" y="2432050"/>
          <p14:tracePt t="102551" x="6850063" y="2451100"/>
          <p14:tracePt t="102568" x="6840538" y="2470150"/>
          <p14:tracePt t="102584" x="6840538" y="2490788"/>
          <p14:tracePt t="102602" x="6821488" y="2568575"/>
          <p14:tracePt t="102618" x="6821488" y="2638425"/>
          <p14:tracePt t="102635" x="6821488" y="2706688"/>
          <p14:tracePt t="102651" x="6831013" y="2776538"/>
          <p14:tracePt t="102668" x="6850063" y="2835275"/>
          <p14:tracePt t="102685" x="6870700" y="2884488"/>
          <p14:tracePt t="102702" x="6889750" y="2924175"/>
          <p14:tracePt t="102718" x="6910388" y="2962275"/>
          <p14:tracePt t="102735" x="6919913" y="2982913"/>
          <p14:tracePt t="102752" x="6938963" y="2992438"/>
          <p14:tracePt t="102769" x="6948488" y="2992438"/>
          <p14:tracePt t="102785" x="6969125" y="2992438"/>
          <p14:tracePt t="102802" x="6988175" y="2982913"/>
          <p14:tracePt t="102802" x="7008813" y="2982913"/>
          <p14:tracePt t="102819" x="7037388" y="2952750"/>
          <p14:tracePt t="102835" x="7067550" y="2913063"/>
          <p14:tracePt t="102852" x="7086600" y="2874963"/>
          <p14:tracePt t="102868" x="7096125" y="2835275"/>
          <p14:tracePt t="102885" x="7096125" y="2786063"/>
          <p14:tracePt t="102902" x="7096125" y="2706688"/>
          <p14:tracePt t="102919" x="7067550" y="2638425"/>
          <p14:tracePt t="102935" x="7037388" y="2559050"/>
          <p14:tracePt t="102952" x="7008813" y="2500313"/>
          <p14:tracePt t="102969" x="6978650" y="2460625"/>
          <p14:tracePt t="102985" x="6948488" y="2441575"/>
          <p14:tracePt t="103002" x="6910388" y="2432050"/>
          <p14:tracePt t="103019" x="6880225" y="2432050"/>
          <p14:tracePt t="103036" x="6831013" y="2441575"/>
          <p14:tracePt t="103052" x="6791325" y="2460625"/>
          <p14:tracePt t="103069" x="6742113" y="2490788"/>
          <p14:tracePt t="103086" x="6702425" y="2530475"/>
          <p14:tracePt t="103102" x="6664325" y="2598738"/>
          <p14:tracePt t="103119" x="6634163" y="2647950"/>
          <p14:tracePt t="103136" x="6615113" y="2716213"/>
          <p14:tracePt t="103152" x="6604000" y="2755900"/>
          <p14:tracePt t="103169" x="6604000" y="2805113"/>
          <p14:tracePt t="103186" x="6615113" y="2844800"/>
          <p14:tracePt t="103186" x="6624638" y="2854325"/>
          <p14:tracePt t="103203" x="6634163" y="2884488"/>
          <p14:tracePt t="103219" x="6653213" y="2913063"/>
          <p14:tracePt t="103236" x="6664325" y="2924175"/>
          <p14:tracePt t="103252" x="6664325" y="2933700"/>
          <p14:tracePt t="103270" x="6664325" y="2943225"/>
          <p14:tracePt t="103286" x="6673850" y="2952750"/>
          <p14:tracePt t="103579" x="6683375" y="2962275"/>
          <p14:tracePt t="103595" x="6692900" y="2962275"/>
          <p14:tracePt t="103603" x="6713538" y="2973388"/>
          <p14:tracePt t="103611" x="6723063" y="2973388"/>
          <p14:tracePt t="103620" x="6791325" y="2982913"/>
          <p14:tracePt t="103637" x="6850063" y="2992438"/>
          <p14:tracePt t="103653" x="6929438" y="2992438"/>
          <p14:tracePt t="103670" x="7018338" y="2992438"/>
          <p14:tracePt t="103687" x="7096125" y="2992438"/>
          <p14:tracePt t="103703" x="7185025" y="2992438"/>
          <p14:tracePt t="103721" x="7243763" y="2992438"/>
          <p14:tracePt t="103737" x="7304088" y="2992438"/>
          <p14:tracePt t="103754" x="7362825" y="2992438"/>
          <p14:tracePt t="103754" x="7402513" y="2992438"/>
          <p14:tracePt t="103771" x="7489825" y="2992438"/>
          <p14:tracePt t="103787" x="7569200" y="2992438"/>
          <p14:tracePt t="103804" x="7658100" y="2992438"/>
          <p14:tracePt t="103821" x="7735888" y="2992438"/>
          <p14:tracePt t="103837" x="7796213" y="2992438"/>
          <p14:tracePt t="103854" x="7864475" y="3001963"/>
          <p14:tracePt t="103871" x="7913688" y="3011488"/>
          <p14:tracePt t="103887" x="7953375" y="3022600"/>
          <p14:tracePt t="103904" x="7993063" y="3022600"/>
          <p14:tracePt t="103921" x="8031163" y="3032125"/>
          <p14:tracePt t="103937" x="8070850" y="3041650"/>
          <p14:tracePt t="103954" x="8129588" y="3051175"/>
          <p14:tracePt t="103971" x="8150225" y="3041650"/>
          <p14:tracePt t="103987" x="8169275" y="3041650"/>
          <p14:tracePt t="104004" x="8199438" y="3041650"/>
          <p14:tracePt t="104021" x="8218488" y="3051175"/>
          <p14:tracePt t="104037" x="8239125" y="3071813"/>
          <p14:tracePt t="104054" x="8239125" y="3100388"/>
          <p14:tracePt t="104071" x="8248650" y="3149600"/>
          <p14:tracePt t="104088" x="8258175" y="3189288"/>
          <p14:tracePt t="104104" x="8267700" y="3228975"/>
          <p14:tracePt t="104122" x="8267700" y="3268663"/>
          <p14:tracePt t="104138" x="8277225" y="3317875"/>
          <p14:tracePt t="104138" x="8277225" y="3327400"/>
          <p14:tracePt t="104155" x="8288338" y="3367088"/>
          <p14:tracePt t="104171" x="8307388" y="3395663"/>
          <p14:tracePt t="104188" x="8316913" y="3416300"/>
          <p14:tracePt t="104205" x="8326438" y="3416300"/>
          <p14:tracePt t="104221" x="8347075" y="3416300"/>
          <p14:tracePt t="104238" x="8375650" y="3416300"/>
          <p14:tracePt t="104255" x="8396288" y="3416300"/>
          <p14:tracePt t="104271" x="8405813" y="3416300"/>
          <p14:tracePt t="104288" x="8435975" y="3395663"/>
          <p14:tracePt t="104305" x="8445500" y="3386138"/>
          <p14:tracePt t="104321" x="8464550" y="3376613"/>
          <p14:tracePt t="104338" x="8474075" y="3346450"/>
          <p14:tracePt t="104355" x="8485188" y="3327400"/>
          <p14:tracePt t="104372" x="8485188" y="3317875"/>
          <p14:tracePt t="104388" x="8494713" y="3278188"/>
          <p14:tracePt t="104405" x="8494713" y="3257550"/>
          <p14:tracePt t="104422" x="8494713" y="3228975"/>
          <p14:tracePt t="104438" x="8494713" y="3170238"/>
          <p14:tracePt t="104455" x="8474075" y="3130550"/>
          <p14:tracePt t="104472" x="8435975" y="3100388"/>
          <p14:tracePt t="104488" x="8396288" y="3081338"/>
          <p14:tracePt t="104505" x="8356600" y="3071813"/>
          <p14:tracePt t="104521" x="8316913" y="3071813"/>
          <p14:tracePt t="104521" x="8307388" y="3071813"/>
          <p14:tracePt t="104538" x="8267700" y="3071813"/>
          <p14:tracePt t="104555" x="8239125" y="3071813"/>
          <p14:tracePt t="104571" x="8199438" y="3090863"/>
          <p14:tracePt t="104588" x="8169275" y="3109913"/>
          <p14:tracePt t="104604" x="8140700" y="3140075"/>
          <p14:tracePt t="104621" x="8110538" y="3170238"/>
          <p14:tracePt t="104638" x="8080375" y="3179763"/>
          <p14:tracePt t="104655" x="8070850" y="3208338"/>
          <p14:tracePt t="104671" x="8070850" y="3219450"/>
          <p14:tracePt t="104688" x="8070850" y="3238500"/>
          <p14:tracePt t="104705" x="8070850" y="3257550"/>
          <p14:tracePt t="104722" x="8070850" y="3278188"/>
          <p14:tracePt t="104738" x="8070850" y="3287713"/>
          <p14:tracePt t="104755" x="8070850" y="3297238"/>
          <p14:tracePt t="104771" x="8091488" y="3297238"/>
          <p14:tracePt t="104788" x="8120063" y="3297238"/>
          <p14:tracePt t="104805" x="8159750" y="3297238"/>
          <p14:tracePt t="104821" x="8218488" y="3297238"/>
          <p14:tracePt t="104838" x="8307388" y="3297238"/>
          <p14:tracePt t="104855" x="8386763" y="3297238"/>
          <p14:tracePt t="104871" x="8464550" y="3287713"/>
          <p14:tracePt t="104888" x="8513763" y="3268663"/>
          <p14:tracePt t="104905" x="8553450" y="3248025"/>
          <p14:tracePt t="104922" x="8562975" y="3228975"/>
          <p14:tracePt t="104938" x="8583613" y="3198813"/>
          <p14:tracePt t="104955" x="8593138" y="3170238"/>
          <p14:tracePt t="104972" x="8602663" y="3130550"/>
          <p14:tracePt t="104989" x="8612188" y="3090863"/>
          <p14:tracePt t="105005" x="8612188" y="3081338"/>
          <p14:tracePt t="105022" x="8612188" y="3051175"/>
          <p14:tracePt t="105039" x="8612188" y="3022600"/>
          <p14:tracePt t="105055" x="8612188" y="2992438"/>
          <p14:tracePt t="105072" x="8612188" y="2973388"/>
          <p14:tracePt t="105088" x="8593138" y="2962275"/>
          <p14:tracePt t="105088" x="8562975" y="2952750"/>
          <p14:tracePt t="105106" x="8523288" y="2943225"/>
          <p14:tracePt t="105122" x="8424863" y="2943225"/>
          <p14:tracePt t="105139" x="8307388" y="2943225"/>
          <p14:tracePt t="105155" x="8169275" y="2943225"/>
          <p14:tracePt t="105172" x="8070850" y="2943225"/>
          <p14:tracePt t="105189" x="8002588" y="2943225"/>
          <p14:tracePt t="105206" x="7962900" y="2943225"/>
          <p14:tracePt t="105222" x="7943850" y="2943225"/>
          <p14:tracePt t="105239" x="7913688" y="2952750"/>
          <p14:tracePt t="105256" x="7883525" y="2973388"/>
          <p14:tracePt t="105273" x="7854950" y="3022600"/>
          <p14:tracePt t="105273" x="7845425" y="3041650"/>
          <p14:tracePt t="105291" x="7824788" y="3100388"/>
          <p14:tracePt t="105306" x="7824788" y="3149600"/>
          <p14:tracePt t="105323" x="7824788" y="3189288"/>
          <p14:tracePt t="105339" x="7834313" y="3238500"/>
          <p14:tracePt t="105356" x="7854950" y="3278188"/>
          <p14:tracePt t="105373" x="7883525" y="3317875"/>
          <p14:tracePt t="105389" x="7923213" y="3346450"/>
          <p14:tracePt t="105406" x="8002588" y="3376613"/>
          <p14:tracePt t="105423" x="8101013" y="3405188"/>
          <p14:tracePt t="105439" x="8199438" y="3405188"/>
          <p14:tracePt t="105456" x="8297863" y="3405188"/>
          <p14:tracePt t="105473" x="8415338" y="3395663"/>
          <p14:tracePt t="105473" x="8435975" y="3395663"/>
          <p14:tracePt t="105490" x="8513763" y="3376613"/>
          <p14:tracePt t="105506" x="8562975" y="3355975"/>
          <p14:tracePt t="105523" x="8593138" y="3336925"/>
          <p14:tracePt t="105539" x="8602663" y="3327400"/>
          <p14:tracePt t="105556" x="8612188" y="3306763"/>
          <p14:tracePt t="105578" x="8612188" y="3297238"/>
          <p14:tracePt t="105658" x="8621713" y="3278188"/>
          <p14:tracePt t="105714" x="8632825" y="3278188"/>
          <p14:tracePt t="105746" x="8642350" y="3278188"/>
          <p14:tracePt t="105762" x="8670925" y="3268663"/>
          <p14:tracePt t="105770" x="8691563" y="3257550"/>
          <p14:tracePt t="105786" x="8701088" y="3248025"/>
          <p14:tracePt t="105794" x="8720138" y="3248025"/>
          <p14:tracePt t="105807" x="8750300" y="3228975"/>
          <p14:tracePt t="105823" x="8769350" y="3228975"/>
          <p14:tracePt t="105840" x="8789988" y="3219450"/>
          <p14:tracePt t="105857" x="8799513" y="3198813"/>
          <p14:tracePt t="105874" x="8818563" y="3189288"/>
          <p14:tracePt t="105890" x="8829675" y="3179763"/>
          <p14:tracePt t="105907" x="8839200" y="3159125"/>
          <p14:tracePt t="105924" x="8848725" y="3140075"/>
          <p14:tracePt t="105940" x="8858250" y="3109913"/>
          <p14:tracePt t="105957" x="8858250" y="3100388"/>
          <p14:tracePt t="105974" x="8858250" y="3071813"/>
          <p14:tracePt t="105991" x="8858250" y="3032125"/>
          <p14:tracePt t="106007" x="8858250" y="3001963"/>
          <p14:tracePt t="106024" x="8858250" y="2962275"/>
          <p14:tracePt t="106024" x="8867775" y="2943225"/>
          <p14:tracePt t="106042" x="8878888" y="2933700"/>
          <p14:tracePt t="106057" x="8867775" y="2894013"/>
          <p14:tracePt t="106074" x="8848725" y="2874963"/>
          <p14:tracePt t="106091" x="8789988" y="2835275"/>
          <p14:tracePt t="106107" x="8710613" y="2825750"/>
          <p14:tracePt t="106124" x="8621713" y="2825750"/>
          <p14:tracePt t="106141" x="8513763" y="2825750"/>
          <p14:tracePt t="106158" x="8424863" y="2825750"/>
          <p14:tracePt t="106174" x="8347075" y="2825750"/>
          <p14:tracePt t="106191" x="8277225" y="2825750"/>
          <p14:tracePt t="106208" x="8228013" y="2825750"/>
          <p14:tracePt t="106224" x="8178800" y="2825750"/>
          <p14:tracePt t="106224" x="8150225" y="2825750"/>
          <p14:tracePt t="106242" x="8101013" y="2835275"/>
          <p14:tracePt t="106258" x="8042275" y="2863850"/>
          <p14:tracePt t="106274" x="7962900" y="2894013"/>
          <p14:tracePt t="106291" x="7874000" y="2943225"/>
          <p14:tracePt t="106309" x="7805738" y="2992438"/>
          <p14:tracePt t="106324" x="7756525" y="3060700"/>
          <p14:tracePt t="106341" x="7726363" y="3109913"/>
          <p14:tracePt t="106358" x="7726363" y="3130550"/>
          <p14:tracePt t="106374" x="7726363" y="3170238"/>
          <p14:tracePt t="106391" x="7726363" y="3198813"/>
          <p14:tracePt t="106408" x="7747000" y="3238500"/>
          <p14:tracePt t="106425" x="7756525" y="3278188"/>
          <p14:tracePt t="106425" x="7766050" y="3287713"/>
          <p14:tracePt t="106442" x="7805738" y="3327400"/>
          <p14:tracePt t="106458" x="7845425" y="3367088"/>
          <p14:tracePt t="106475" x="7904163" y="3405188"/>
          <p14:tracePt t="106491" x="7962900" y="3435350"/>
          <p14:tracePt t="106508" x="8042275" y="3465513"/>
          <p14:tracePt t="106525" x="8120063" y="3484563"/>
          <p14:tracePt t="106542" x="8178800" y="3503613"/>
          <p14:tracePt t="106558" x="8239125" y="3503613"/>
          <p14:tracePt t="106575" x="8316913" y="3503613"/>
          <p14:tracePt t="106592" x="8375650" y="3484563"/>
          <p14:tracePt t="106608" x="8445500" y="3465513"/>
          <p14:tracePt t="106625" x="8543925" y="3416300"/>
          <p14:tracePt t="106642" x="8602663" y="3386138"/>
          <p14:tracePt t="106658" x="8642350" y="3346450"/>
          <p14:tracePt t="106675" x="8670925" y="3306763"/>
          <p14:tracePt t="106692" x="8701088" y="3268663"/>
          <p14:tracePt t="106709" x="8701088" y="3248025"/>
          <p14:tracePt t="106725" x="8710613" y="3208338"/>
          <p14:tracePt t="106742" x="8720138" y="3170238"/>
          <p14:tracePt t="106759" x="8720138" y="3130550"/>
          <p14:tracePt t="106775" x="8720138" y="3081338"/>
          <p14:tracePt t="106792" x="8720138" y="3022600"/>
          <p14:tracePt t="106809" x="8691563" y="2943225"/>
          <p14:tracePt t="106826" x="8670925" y="2894013"/>
          <p14:tracePt t="106842" x="8642350" y="2863850"/>
          <p14:tracePt t="106859" x="8621713" y="2844800"/>
          <p14:tracePt t="106876" x="8593138" y="2835275"/>
          <p14:tracePt t="106892" x="8553450" y="2835275"/>
          <p14:tracePt t="106909" x="8494713" y="2835275"/>
          <p14:tracePt t="106926" x="8445500" y="2835275"/>
          <p14:tracePt t="106943" x="8366125" y="2835275"/>
          <p14:tracePt t="106959" x="8277225" y="2844800"/>
          <p14:tracePt t="106976" x="8199438" y="2863850"/>
          <p14:tracePt t="106992" x="8120063" y="2884488"/>
          <p14:tracePt t="107009" x="8051800" y="2924175"/>
          <p14:tracePt t="107026" x="8012113" y="2962275"/>
          <p14:tracePt t="107043" x="8002588" y="3001963"/>
          <p14:tracePt t="107059" x="7993063" y="3041650"/>
          <p14:tracePt t="107076" x="7972425" y="3090863"/>
          <p14:tracePt t="107093" x="7972425" y="3140075"/>
          <p14:tracePt t="107109" x="7972425" y="3198813"/>
          <p14:tracePt t="107126" x="7972425" y="3248025"/>
          <p14:tracePt t="107143" x="7981950" y="3297238"/>
          <p14:tracePt t="107159" x="8002588" y="3336925"/>
          <p14:tracePt t="107177" x="8012113" y="3386138"/>
          <p14:tracePt t="107193" x="8042275" y="3425825"/>
          <p14:tracePt t="107210" x="8070850" y="3454400"/>
          <p14:tracePt t="107226" x="8101013" y="3475038"/>
          <p14:tracePt t="107243" x="8129588" y="3484563"/>
          <p14:tracePt t="107260" x="8150225" y="3494088"/>
          <p14:tracePt t="107276" x="8189913" y="3494088"/>
          <p14:tracePt t="107293" x="8228013" y="3494088"/>
          <p14:tracePt t="107310" x="8297863" y="3484563"/>
          <p14:tracePt t="107327" x="8366125" y="3465513"/>
          <p14:tracePt t="107343" x="8424863" y="3454400"/>
          <p14:tracePt t="107360" x="8494713" y="3435350"/>
          <p14:tracePt t="107377" x="8534400" y="3425825"/>
          <p14:tracePt t="107393" x="8562975" y="3405188"/>
          <p14:tracePt t="107410" x="8572500" y="3405188"/>
          <p14:tracePt t="107426" x="8553450" y="3405188"/>
          <p14:tracePt t="107650" x="8523288" y="3425825"/>
          <p14:tracePt t="107658" x="8494713" y="3435350"/>
          <p14:tracePt t="107666" x="8445500" y="3444875"/>
          <p14:tracePt t="107677" x="8347075" y="3475038"/>
          <p14:tracePt t="107694" x="8258175" y="3503613"/>
          <p14:tracePt t="107711" x="8218488" y="3514725"/>
          <p14:tracePt t="107727" x="8189913" y="3514725"/>
          <p14:tracePt t="107744" x="8178800" y="3514725"/>
          <p14:tracePt t="107761" x="8169275" y="3514725"/>
          <p14:tracePt t="107777" x="8159750" y="3514725"/>
          <p14:tracePt t="107794" x="8140700" y="3514725"/>
          <p14:tracePt t="107811" x="8120063" y="3514725"/>
          <p14:tracePt t="107828" x="8110538" y="3514725"/>
          <p14:tracePt t="107844" x="8101013" y="3514725"/>
          <p14:tracePt t="107861" x="8091488" y="3503613"/>
          <p14:tracePt t="107882" x="8091488" y="3494088"/>
          <p14:tracePt t="107905" x="8080375" y="3494088"/>
          <p14:tracePt t="107914" x="8070850" y="3484563"/>
          <p14:tracePt t="107928" x="8061325" y="3475038"/>
          <p14:tracePt t="107944" x="8042275" y="3454400"/>
          <p14:tracePt t="107962" x="8021638" y="3444875"/>
          <p14:tracePt t="107978" x="8012113" y="3435350"/>
          <p14:tracePt t="107994" x="8002588" y="3416300"/>
          <p14:tracePt t="108011" x="7981950" y="3386138"/>
          <p14:tracePt t="108028" x="7972425" y="3355975"/>
          <p14:tracePt t="108045" x="7932738" y="3306763"/>
          <p14:tracePt t="108061" x="7904163" y="3257550"/>
          <p14:tracePt t="108078" x="7894638" y="3228975"/>
          <p14:tracePt t="108095" x="7883525" y="3208338"/>
          <p14:tracePt t="108111" x="7874000" y="3189288"/>
          <p14:tracePt t="108128" x="7874000" y="3179763"/>
          <p14:tracePt t="108145" x="7864475" y="3179763"/>
          <p14:tracePt t="108202" x="7864475" y="3170238"/>
          <p14:tracePt t="108850" x="7864475" y="3159125"/>
          <p14:tracePt t="108882" x="7864475" y="3149600"/>
          <p14:tracePt t="108890" x="7864475" y="3140075"/>
          <p14:tracePt t="108906" x="7864475" y="3130550"/>
          <p14:tracePt t="108922" x="7864475" y="3121025"/>
          <p14:tracePt t="108930" x="7864475" y="3109913"/>
          <p14:tracePt t="108946" x="7864475" y="3090863"/>
          <p14:tracePt t="108963" x="7864475" y="3081338"/>
          <p14:tracePt t="108980" x="7864475" y="3071813"/>
          <p14:tracePt t="109002" x="7864475" y="3060700"/>
          <p14:tracePt t="109013" x="7864475" y="3051175"/>
          <p14:tracePt t="109030" x="7874000" y="3032125"/>
          <p14:tracePt t="109046" x="7874000" y="3022600"/>
          <p14:tracePt t="109063" x="7874000" y="3011488"/>
          <p14:tracePt t="109080" x="7874000" y="3001963"/>
          <p14:tracePt t="109097" x="7874000" y="2992438"/>
          <p14:tracePt t="109113" x="7883525" y="2982913"/>
          <p14:tracePt t="109170" x="7894638" y="2992438"/>
          <p14:tracePt t="109186" x="7904163" y="3011488"/>
          <p14:tracePt t="109202" x="7904163" y="3032125"/>
          <p14:tracePt t="109210" x="7913688" y="3051175"/>
          <p14:tracePt t="109218" x="7923213" y="3060700"/>
          <p14:tracePt t="109230" x="7932738" y="3100388"/>
          <p14:tracePt t="109247" x="7953375" y="3140075"/>
          <p14:tracePt t="109264" x="7981950" y="3170238"/>
          <p14:tracePt t="109264" x="7993063" y="3170238"/>
          <p14:tracePt t="109282" x="8002588" y="3179763"/>
          <p14:tracePt t="109298" x="8002588" y="3189288"/>
          <p14:tracePt t="109666" x="8002588" y="3198813"/>
          <p14:tracePt t="109682" x="8012113" y="3198813"/>
          <p14:tracePt t="109690" x="8021638" y="3208338"/>
          <p14:tracePt t="109698" x="8042275" y="3208338"/>
          <p14:tracePt t="109715" x="8070850" y="3219450"/>
          <p14:tracePt t="109731" x="8110538" y="3219450"/>
          <p14:tracePt t="109748" x="8140700" y="3219450"/>
          <p14:tracePt t="109765" x="8169275" y="3219450"/>
          <p14:tracePt t="109781" x="8208963" y="3219450"/>
          <p14:tracePt t="109798" x="8239125" y="3219450"/>
          <p14:tracePt t="109815" x="8277225" y="3219450"/>
          <p14:tracePt t="109831" x="8316913" y="3219450"/>
          <p14:tracePt t="109848" x="8347075" y="3219450"/>
          <p14:tracePt t="109865" x="8396288" y="3219450"/>
          <p14:tracePt t="109882" x="8435975" y="3219450"/>
          <p14:tracePt t="109898" x="8455025" y="3219450"/>
          <p14:tracePt t="109915" x="8485188" y="3219450"/>
          <p14:tracePt t="109932" x="8534400" y="3198813"/>
          <p14:tracePt t="109948" x="8562975" y="3198813"/>
          <p14:tracePt t="109965" x="8612188" y="3189288"/>
          <p14:tracePt t="109982" x="8661400" y="3170238"/>
          <p14:tracePt t="109998" x="8701088" y="3159125"/>
          <p14:tracePt t="110015" x="8750300" y="3140075"/>
          <p14:tracePt t="110032" x="8769350" y="3121025"/>
          <p14:tracePt t="110049" x="8789988" y="3100388"/>
          <p14:tracePt t="110065" x="8809038" y="3081338"/>
          <p14:tracePt t="110082" x="8809038" y="3071813"/>
          <p14:tracePt t="110098" x="8818563" y="3051175"/>
          <p14:tracePt t="110115" x="8818563" y="3041650"/>
          <p14:tracePt t="110132" x="8818563" y="3022600"/>
          <p14:tracePt t="110149" x="8818563" y="3001963"/>
          <p14:tracePt t="110165" x="8799513" y="2992438"/>
          <p14:tracePt t="110183" x="8789988" y="2982913"/>
          <p14:tracePt t="110199" x="8750300" y="2973388"/>
          <p14:tracePt t="110216" x="8720138" y="2973388"/>
          <p14:tracePt t="110232" x="8670925" y="2973388"/>
          <p14:tracePt t="110249" x="8583613" y="2973388"/>
          <p14:tracePt t="110266" x="8543925" y="2973388"/>
          <p14:tracePt t="110282" x="8494713" y="2973388"/>
          <p14:tracePt t="110299" x="8464550" y="2973388"/>
          <p14:tracePt t="110316" x="8424863" y="2973388"/>
          <p14:tracePt t="110333" x="8405813" y="2973388"/>
          <p14:tracePt t="110349" x="8356600" y="2973388"/>
          <p14:tracePt t="110366" x="8326438" y="2973388"/>
          <p14:tracePt t="110382" x="8316913" y="2973388"/>
          <p14:tracePt t="110399" x="8277225" y="2982913"/>
          <p14:tracePt t="110416" x="8258175" y="2982913"/>
          <p14:tracePt t="110432" x="8239125" y="2992438"/>
          <p14:tracePt t="110432" x="8218488" y="2992438"/>
          <p14:tracePt t="110449" x="8178800" y="3011488"/>
          <p14:tracePt t="110466" x="8150225" y="3032125"/>
          <p14:tracePt t="110483" x="8129588" y="3060700"/>
          <p14:tracePt t="110499" x="8101013" y="3090863"/>
          <p14:tracePt t="110516" x="8091488" y="3121025"/>
          <p14:tracePt t="110533" x="8080375" y="3140075"/>
          <p14:tracePt t="110550" x="8080375" y="3170238"/>
          <p14:tracePt t="110566" x="8080375" y="3189288"/>
          <p14:tracePt t="110583" x="8080375" y="3228975"/>
          <p14:tracePt t="110600" x="8080375" y="3257550"/>
          <p14:tracePt t="110616" x="8091488" y="3287713"/>
          <p14:tracePt t="110633" x="8110538" y="3317875"/>
          <p14:tracePt t="110650" x="8129588" y="3336925"/>
          <p14:tracePt t="110666" x="8140700" y="3346450"/>
          <p14:tracePt t="110683" x="8169275" y="3355975"/>
          <p14:tracePt t="110700" x="8208963" y="3355975"/>
          <p14:tracePt t="110716" x="8248650" y="3355975"/>
          <p14:tracePt t="110733" x="8277225" y="3355975"/>
          <p14:tracePt t="110750" x="8316913" y="3355975"/>
          <p14:tracePt t="110767" x="8347075" y="3355975"/>
          <p14:tracePt t="110783" x="8386763" y="3355975"/>
          <p14:tracePt t="110800" x="8415338" y="3355975"/>
          <p14:tracePt t="110817" x="8494713" y="3355975"/>
          <p14:tracePt t="110834" x="8553450" y="3346450"/>
          <p14:tracePt t="110850" x="8602663" y="3336925"/>
          <p14:tracePt t="110867" x="8642350" y="3327400"/>
          <p14:tracePt t="110884" x="8682038" y="3306763"/>
          <p14:tracePt t="110900" x="8710613" y="3287713"/>
          <p14:tracePt t="110917" x="8740775" y="3268663"/>
          <p14:tracePt t="110934" x="8769350" y="3238500"/>
          <p14:tracePt t="110951" x="8789988" y="3208338"/>
          <p14:tracePt t="110967" x="8809038" y="3170238"/>
          <p14:tracePt t="110984" x="8818563" y="3140075"/>
          <p14:tracePt t="111001" x="8839200" y="3100388"/>
          <p14:tracePt t="111001" x="8839200" y="3090863"/>
          <p14:tracePt t="111018" x="8839200" y="3081338"/>
          <p14:tracePt t="111034" x="8848725" y="3060700"/>
          <p14:tracePt t="111051" x="8848725" y="3041650"/>
          <p14:tracePt t="111067" x="8848725" y="3032125"/>
          <p14:tracePt t="111084" x="8848725" y="3011488"/>
          <p14:tracePt t="111101" x="8848725" y="3001963"/>
          <p14:tracePt t="111117" x="8848725" y="2982913"/>
          <p14:tracePt t="111134" x="8848725" y="2973388"/>
          <p14:tracePt t="111151" x="8848725" y="2952750"/>
          <p14:tracePt t="111167" x="8848725" y="2943225"/>
          <p14:tracePt t="111184" x="8839200" y="2924175"/>
          <p14:tracePt t="111201" x="8799513" y="2894013"/>
          <p14:tracePt t="111218" x="8769350" y="2884488"/>
          <p14:tracePt t="111234" x="8720138" y="2863850"/>
          <p14:tracePt t="111251" x="8661400" y="2844800"/>
          <p14:tracePt t="111268" x="8602663" y="2844800"/>
          <p14:tracePt t="111284" x="8523288" y="2844800"/>
          <p14:tracePt t="111301" x="8445500" y="2844800"/>
          <p14:tracePt t="111318" x="8366125" y="2844800"/>
          <p14:tracePt t="111334" x="8307388" y="2844800"/>
          <p14:tracePt t="111351" x="8258175" y="2844800"/>
          <p14:tracePt t="111368" x="8218488" y="2844800"/>
          <p14:tracePt t="111385" x="8199438" y="2844800"/>
          <p14:tracePt t="111385" x="8189913" y="2844800"/>
          <p14:tracePt t="111403" x="8159750" y="2844800"/>
          <p14:tracePt t="111418" x="8129588" y="2854325"/>
          <p14:tracePt t="111435" x="8110538" y="2863850"/>
          <p14:tracePt t="111451" x="8080375" y="2884488"/>
          <p14:tracePt t="111468" x="8061325" y="2913063"/>
          <p14:tracePt t="111485" x="8042275" y="2943225"/>
          <p14:tracePt t="111501" x="8031163" y="2973388"/>
          <p14:tracePt t="111518" x="8012113" y="2992438"/>
          <p14:tracePt t="111535" x="8012113" y="3011488"/>
          <p14:tracePt t="111551" x="8012113" y="3051175"/>
          <p14:tracePt t="111568" x="8012113" y="3071813"/>
          <p14:tracePt t="111568" x="8012113" y="3081338"/>
          <p14:tracePt t="111586" x="8012113" y="3100388"/>
          <p14:tracePt t="111602" x="8012113" y="3130550"/>
          <p14:tracePt t="111618" x="8021638" y="3179763"/>
          <p14:tracePt t="111635" x="8031163" y="3208338"/>
          <p14:tracePt t="111652" x="8051800" y="3248025"/>
          <p14:tracePt t="111668" x="8070850" y="3287713"/>
          <p14:tracePt t="111685" x="8101013" y="3317875"/>
          <p14:tracePt t="111702" x="8140700" y="3355975"/>
          <p14:tracePt t="111719" x="8169275" y="3386138"/>
          <p14:tracePt t="111735" x="8218488" y="3416300"/>
          <p14:tracePt t="111752" x="8258175" y="3425825"/>
          <p14:tracePt t="111769" x="8307388" y="3435350"/>
          <p14:tracePt t="111769" x="8326438" y="3435350"/>
          <p14:tracePt t="111786" x="8366125" y="3435350"/>
          <p14:tracePt t="111802" x="8415338" y="3435350"/>
          <p14:tracePt t="111819" x="8455025" y="3425825"/>
          <p14:tracePt t="111835" x="8504238" y="3416300"/>
          <p14:tracePt t="111852" x="8543925" y="3395663"/>
          <p14:tracePt t="111869" x="8593138" y="3376613"/>
          <p14:tracePt t="111886" x="8621713" y="3355975"/>
          <p14:tracePt t="111903" x="8632825" y="3336925"/>
          <p14:tracePt t="111919" x="8642350" y="3297238"/>
          <p14:tracePt t="111936" x="8670925" y="3257550"/>
          <p14:tracePt t="111952" x="8701088" y="3208338"/>
          <p14:tracePt t="111969" x="8750300" y="3130550"/>
          <p14:tracePt t="111986" x="8759825" y="3081338"/>
          <p14:tracePt t="112002" x="8759825" y="3041650"/>
          <p14:tracePt t="112019" x="8759825" y="2992438"/>
          <p14:tracePt t="112036" x="8759825" y="2962275"/>
          <p14:tracePt t="112052" x="8750300" y="2933700"/>
          <p14:tracePt t="112069" x="8740775" y="2913063"/>
          <p14:tracePt t="112086" x="8710613" y="2894013"/>
          <p14:tracePt t="112103" x="8670925" y="2884488"/>
          <p14:tracePt t="112119" x="8621713" y="2854325"/>
          <p14:tracePt t="112136" x="8572500" y="2854325"/>
          <p14:tracePt t="112153" x="8445500" y="2854325"/>
          <p14:tracePt t="112170" x="8375650" y="2854325"/>
          <p14:tracePt t="112186" x="8307388" y="2854325"/>
          <p14:tracePt t="112203" x="8248650" y="2854325"/>
          <p14:tracePt t="112220" x="8199438" y="2884488"/>
          <p14:tracePt t="112236" x="8150225" y="2913063"/>
          <p14:tracePt t="112253" x="8110538" y="2952750"/>
          <p14:tracePt t="112270" x="8080375" y="2992438"/>
          <p14:tracePt t="112286" x="8070850" y="3051175"/>
          <p14:tracePt t="112303" x="8042275" y="3090863"/>
          <p14:tracePt t="112320" x="8042275" y="3140075"/>
          <p14:tracePt t="112337" x="8042275" y="3179763"/>
          <p14:tracePt t="112337" x="8042275" y="3189288"/>
          <p14:tracePt t="112354" x="8042275" y="3228975"/>
          <p14:tracePt t="112370" x="8042275" y="3257550"/>
          <p14:tracePt t="112387" x="8051800" y="3287713"/>
          <p14:tracePt t="112404" x="8070850" y="3317875"/>
          <p14:tracePt t="112421" x="8101013" y="3327400"/>
          <p14:tracePt t="112437" x="8140700" y="3336925"/>
          <p14:tracePt t="112453" x="8199438" y="3355975"/>
          <p14:tracePt t="112470" x="8258175" y="3355975"/>
          <p14:tracePt t="112487" x="8307388" y="3355975"/>
          <p14:tracePt t="112504" x="8366125" y="3355975"/>
          <p14:tracePt t="112521" x="8424863" y="3346450"/>
          <p14:tracePt t="112521" x="8445500" y="3346450"/>
          <p14:tracePt t="112538" x="8513763" y="3336925"/>
          <p14:tracePt t="112554" x="8553450" y="3317875"/>
          <p14:tracePt t="112571" x="8593138" y="3297238"/>
          <p14:tracePt t="112587" x="8632825" y="3278188"/>
          <p14:tracePt t="112604" x="8661400" y="3257550"/>
          <p14:tracePt t="112621" x="8701088" y="3228975"/>
          <p14:tracePt t="112637" x="8720138" y="3208338"/>
          <p14:tracePt t="112654" x="8740775" y="3179763"/>
          <p14:tracePt t="112671" x="8759825" y="3159125"/>
          <p14:tracePt t="112687" x="8780463" y="3121025"/>
          <p14:tracePt t="112704" x="8789988" y="3100388"/>
          <p14:tracePt t="112721" x="8789988" y="3081338"/>
          <p14:tracePt t="112738" x="8799513" y="3060700"/>
          <p14:tracePt t="112754" x="8799513" y="3051175"/>
          <p14:tracePt t="113482" x="8799513" y="3041650"/>
          <p14:tracePt t="113490" x="8799513" y="3032125"/>
          <p14:tracePt t="113506" x="8789988" y="3032125"/>
          <p14:tracePt t="113514" x="8780463" y="3022600"/>
          <p14:tracePt t="113522" x="8750300" y="3001963"/>
          <p14:tracePt t="113539" x="8720138" y="2982913"/>
          <p14:tracePt t="113556" x="8691563" y="2952750"/>
          <p14:tracePt t="113572" x="8661400" y="2933700"/>
          <p14:tracePt t="113589" x="8632825" y="2913063"/>
          <p14:tracePt t="113606" x="8602663" y="2903538"/>
          <p14:tracePt t="113622" x="8562975" y="2894013"/>
          <p14:tracePt t="113639" x="8534400" y="2884488"/>
          <p14:tracePt t="113656" x="8513763" y="2874963"/>
          <p14:tracePt t="113672" x="8464550" y="2854325"/>
          <p14:tracePt t="113672" x="8455025" y="2854325"/>
          <p14:tracePt t="113690" x="8435975" y="2844800"/>
          <p14:tracePt t="113706" x="8415338" y="2835275"/>
          <p14:tracePt t="113723" x="8396288" y="2835275"/>
          <p14:tracePt t="113739" x="8375650" y="2835275"/>
          <p14:tracePt t="113756" x="8366125" y="2835275"/>
          <p14:tracePt t="113772" x="8347075" y="2825750"/>
          <p14:tracePt t="113789" x="8326438" y="2814638"/>
          <p14:tracePt t="113806" x="8307388" y="2814638"/>
          <p14:tracePt t="113823" x="8288338" y="2814638"/>
          <p14:tracePt t="113839" x="8267700" y="2805113"/>
          <p14:tracePt t="113856" x="8258175" y="2805113"/>
          <p14:tracePt t="113873" x="8239125" y="2805113"/>
          <p14:tracePt t="113890" x="8228013" y="2795588"/>
          <p14:tracePt t="113906" x="8208963" y="2795588"/>
          <p14:tracePt t="113924" x="8189913" y="2795588"/>
          <p14:tracePt t="113940" x="8178800" y="2786063"/>
          <p14:tracePt t="113956" x="8169275" y="2776538"/>
          <p14:tracePt t="113973" x="8150225" y="2776538"/>
          <p14:tracePt t="113990" x="8129588" y="2765425"/>
          <p14:tracePt t="114006" x="8120063" y="2755900"/>
          <p14:tracePt t="114023" x="8110538" y="2755900"/>
          <p14:tracePt t="114040" x="8110538" y="2746375"/>
          <p14:tracePt t="114057" x="8101013" y="2746375"/>
          <p14:tracePt t="114073" x="8101013" y="2736850"/>
          <p14:tracePt t="114114" x="8091488" y="2727325"/>
          <p14:tracePt t="114129" x="8091488" y="2716213"/>
          <p14:tracePt t="114233" x="8091488" y="2706688"/>
          <p14:tracePt t="114273" x="8091488" y="2697163"/>
          <p14:tracePt t="114289" x="8091488" y="2687638"/>
          <p14:tracePt t="114306" x="8091488" y="2678113"/>
          <p14:tracePt t="114329" x="8091488" y="2667000"/>
          <p14:tracePt t="114345" x="8091488" y="2657475"/>
          <p14:tracePt t="114362" x="8091488" y="2647950"/>
          <p14:tracePt t="114378" x="8080375" y="2628900"/>
          <p14:tracePt t="114385" x="8080375" y="2617788"/>
          <p14:tracePt t="114433" x="8080375" y="2608263"/>
          <p14:tracePt t="114465" x="8080375" y="2598738"/>
          <p14:tracePt t="114473" x="8070850" y="2598738"/>
          <p14:tracePt t="114489" x="8070850" y="2589213"/>
          <p14:tracePt t="114513" x="8070850" y="2579688"/>
          <p14:tracePt t="114521" x="8061325" y="2568575"/>
          <p14:tracePt t="114529" x="8051800" y="2559050"/>
          <p14:tracePt t="114585" x="8051800" y="2549525"/>
          <p14:tracePt t="115441" x="8051800" y="2540000"/>
          <p14:tracePt t="115465" x="8051800" y="2530475"/>
          <p14:tracePt t="115505" x="8051800" y="2519363"/>
          <p14:tracePt t="115521" x="8061325" y="2519363"/>
          <p14:tracePt t="115986" x="8070850" y="2519363"/>
          <p14:tracePt t="116001" x="8091488" y="2530475"/>
          <p14:tracePt t="116009" x="8101013" y="2540000"/>
          <p14:tracePt t="116017" x="8129588" y="2540000"/>
          <p14:tracePt t="116027" x="8178800" y="2559050"/>
          <p14:tracePt t="116044" x="8228013" y="2568575"/>
          <p14:tracePt t="116061" x="8267700" y="2579688"/>
          <p14:tracePt t="116077" x="8297863" y="2579688"/>
          <p14:tracePt t="116094" x="8316913" y="2589213"/>
          <p14:tracePt t="116111" x="8337550" y="2598738"/>
          <p14:tracePt t="116127" x="8356600" y="2598738"/>
          <p14:tracePt t="116144" x="8386763" y="2598738"/>
          <p14:tracePt t="116144" x="8405813" y="2598738"/>
          <p14:tracePt t="116162" x="8424863" y="2598738"/>
          <p14:tracePt t="116178" x="8455025" y="2598738"/>
          <p14:tracePt t="116194" x="8485188" y="2598738"/>
          <p14:tracePt t="116211" x="8523288" y="2598738"/>
          <p14:tracePt t="116228" x="8543925" y="2598738"/>
          <p14:tracePt t="116244" x="8562975" y="2598738"/>
          <p14:tracePt t="116261" x="8583613" y="2598738"/>
          <p14:tracePt t="116278" x="8612188" y="2598738"/>
          <p14:tracePt t="116294" x="8632825" y="2598738"/>
          <p14:tracePt t="116311" x="8670925" y="2598738"/>
          <p14:tracePt t="116328" x="8701088" y="2598738"/>
          <p14:tracePt t="116344" x="8750300" y="2598738"/>
          <p14:tracePt t="116344" x="8769350" y="2598738"/>
          <p14:tracePt t="116362" x="8799513" y="2598738"/>
          <p14:tracePt t="116378" x="8809038" y="2598738"/>
          <p14:tracePt t="116394" x="8829675" y="2598738"/>
          <p14:tracePt t="116411" x="8839200" y="2598738"/>
          <p14:tracePt t="116428" x="8858250" y="2598738"/>
          <p14:tracePt t="116445" x="8867775" y="2598738"/>
          <p14:tracePt t="116473" x="8878888" y="2598738"/>
          <p14:tracePt t="116489" x="8888413" y="2598738"/>
          <p14:tracePt t="116497" x="8897938" y="2598738"/>
          <p14:tracePt t="116721" x="8907463" y="2598738"/>
          <p14:tracePt t="116786" x="8907463" y="2589213"/>
          <p14:tracePt t="116793" x="8916988" y="2589213"/>
          <p14:tracePt t="117001" x="8928100" y="2589213"/>
          <p14:tracePt t="117185" x="8937625" y="2589213"/>
          <p14:tracePt t="117233" x="8947150" y="2579688"/>
          <p14:tracePt t="117753" x="8956675" y="2568575"/>
          <p14:tracePt t="117762" x="8986838" y="2559050"/>
          <p14:tracePt t="117777" x="8996363" y="2549525"/>
          <p14:tracePt t="117785" x="9005888" y="2549525"/>
          <p14:tracePt t="117797" x="9036050" y="2540000"/>
          <p14:tracePt t="117814" x="9045575" y="2530475"/>
          <p14:tracePt t="117831" x="9055100" y="2519363"/>
          <p14:tracePt t="117847" x="9064625" y="2509838"/>
          <p14:tracePt t="117864" x="9075738" y="2490788"/>
          <p14:tracePt t="117881" x="9085263" y="2481263"/>
          <p14:tracePt t="117898" x="9085263" y="2460625"/>
          <p14:tracePt t="117914" x="9085263" y="2451100"/>
          <p14:tracePt t="117931" x="9085263" y="2432050"/>
          <p14:tracePt t="117948" x="9085263" y="2420938"/>
          <p14:tracePt t="117964" x="9085263" y="2382838"/>
          <p14:tracePt t="117981" x="9075738" y="2371725"/>
          <p14:tracePt t="117998" x="9064625" y="2333625"/>
          <p14:tracePt t="118014" x="9064625" y="2322513"/>
          <p14:tracePt t="118031" x="9055100" y="2303463"/>
          <p14:tracePt t="118048" x="9045575" y="2303463"/>
          <p14:tracePt t="118065" x="9036050" y="2293938"/>
          <p14:tracePt t="118081" x="9026525" y="2293938"/>
          <p14:tracePt t="118098" x="8996363" y="2293938"/>
          <p14:tracePt t="118115" x="8956675" y="2293938"/>
          <p14:tracePt t="118131" x="8916988" y="2322513"/>
          <p14:tracePt t="118148" x="8888413" y="2333625"/>
          <p14:tracePt t="118165" x="8878888" y="2352675"/>
          <p14:tracePt t="118182" x="8858250" y="2362200"/>
          <p14:tracePt t="118198" x="8848725" y="2382838"/>
          <p14:tracePt t="118215" x="8848725" y="2392363"/>
          <p14:tracePt t="118234" x="8848725" y="2401888"/>
          <p14:tracePt t="118248" x="8848725" y="2411413"/>
          <p14:tracePt t="118265" x="8848725" y="2441575"/>
          <p14:tracePt t="118282" x="8848725" y="2470150"/>
          <p14:tracePt t="118298" x="8848725" y="2500313"/>
          <p14:tracePt t="118315" x="8858250" y="2530475"/>
          <p14:tracePt t="118332" x="8867775" y="2559050"/>
          <p14:tracePt t="118348" x="8888413" y="2579688"/>
          <p14:tracePt t="118365" x="8907463" y="2589213"/>
          <p14:tracePt t="118382" x="8928100" y="2608263"/>
          <p14:tracePt t="118399" x="8956675" y="2617788"/>
          <p14:tracePt t="118415" x="8986838" y="2628900"/>
          <p14:tracePt t="118432" x="9015413" y="2628900"/>
          <p14:tracePt t="118449" x="9064625" y="2628900"/>
          <p14:tracePt t="118466" x="9104313" y="2617788"/>
          <p14:tracePt t="118482" x="9124950" y="2617788"/>
          <p14:tracePt t="118499" x="9163050" y="2608263"/>
          <p14:tracePt t="118516" x="9193213" y="2589213"/>
          <p14:tracePt t="118532" x="9212263" y="2589213"/>
          <p14:tracePt t="118549" x="9223375" y="2579688"/>
          <p14:tracePt t="118566" x="9242425" y="2568575"/>
          <p14:tracePt t="118582" x="9251950" y="2568575"/>
          <p14:tracePt t="118599" x="9261475" y="2559050"/>
          <p14:tracePt t="118616" x="9261475" y="2549525"/>
          <p14:tracePt t="118632" x="9272588" y="2540000"/>
          <p14:tracePt t="118649" x="9282113" y="2530475"/>
          <p14:tracePt t="118666" x="9291638" y="2519363"/>
          <p14:tracePt t="118682" x="9291638" y="2500313"/>
          <p14:tracePt t="118699" x="9291638" y="2490788"/>
          <p14:tracePt t="118716" x="9301163" y="2470150"/>
          <p14:tracePt t="118732" x="9301163" y="2460625"/>
          <p14:tracePt t="118749" x="9301163" y="2451100"/>
          <p14:tracePt t="118766" x="9301163" y="2441575"/>
          <p14:tracePt t="118783" x="9301163" y="2432050"/>
          <p14:tracePt t="118799" x="9301163" y="2420938"/>
          <p14:tracePt t="118816" x="9301163" y="2401888"/>
          <p14:tracePt t="118833" x="9261475" y="2371725"/>
          <p14:tracePt t="118850" x="9232900" y="2362200"/>
          <p14:tracePt t="118866" x="9212263" y="2352675"/>
          <p14:tracePt t="118883" x="9163050" y="2343150"/>
          <p14:tracePt t="118900" x="9144000" y="2343150"/>
          <p14:tracePt t="118916" x="9124950" y="2343150"/>
          <p14:tracePt t="118933" x="9113838" y="2343150"/>
          <p14:tracePt t="118950" x="9085263" y="2343150"/>
          <p14:tracePt t="118966" x="9045575" y="2343150"/>
          <p14:tracePt t="118983" x="9026525" y="2362200"/>
          <p14:tracePt t="119000" x="8986838" y="2371725"/>
          <p14:tracePt t="119017" x="8956675" y="2401888"/>
          <p14:tracePt t="119017" x="8947150" y="2401888"/>
          <p14:tracePt t="119034" x="8947150" y="2420938"/>
          <p14:tracePt t="119050" x="8947150" y="2432050"/>
          <p14:tracePt t="119073" x="8947150" y="2441575"/>
          <p14:tracePt t="119089" x="8947150" y="2460625"/>
          <p14:tracePt t="119100" x="8947150" y="2470150"/>
          <p14:tracePt t="119116" x="8956675" y="2490788"/>
          <p14:tracePt t="119133" x="8966200" y="2500313"/>
          <p14:tracePt t="119150" x="8977313" y="2500313"/>
          <p14:tracePt t="119167" x="8996363" y="2509838"/>
          <p14:tracePt t="119184" x="9015413" y="2509838"/>
          <p14:tracePt t="119201" x="9045575" y="2509838"/>
          <p14:tracePt t="119217" x="9085263" y="2509838"/>
          <p14:tracePt t="119234" x="9094788" y="2509838"/>
          <p14:tracePt t="119250" x="9113838" y="2509838"/>
          <p14:tracePt t="119267" x="9124950" y="2509838"/>
          <p14:tracePt t="119433" x="9124950" y="2519363"/>
          <p14:tracePt t="119441" x="9124950" y="2530475"/>
          <p14:tracePt t="119450" x="9113838" y="2568575"/>
          <p14:tracePt t="119467" x="9094788" y="2608263"/>
          <p14:tracePt t="119484" x="9064625" y="2667000"/>
          <p14:tracePt t="119502" x="9026525" y="2727325"/>
          <p14:tracePt t="119518" x="8986838" y="2776538"/>
          <p14:tracePt t="119534" x="8977313" y="2795588"/>
          <p14:tracePt t="119551" x="8977313" y="2805113"/>
          <p14:tracePt t="119567" x="8966200" y="2814638"/>
          <p14:tracePt t="119584" x="8956675" y="2825750"/>
          <p14:tracePt t="119601" x="8937625" y="2835275"/>
          <p14:tracePt t="119618" x="8916988" y="2854325"/>
          <p14:tracePt t="119634" x="8878888" y="2884488"/>
          <p14:tracePt t="119651" x="8839200" y="2913063"/>
          <p14:tracePt t="119668" x="8799513" y="2933700"/>
          <p14:tracePt t="119685" x="8769350" y="2952750"/>
          <p14:tracePt t="119701" x="8740775" y="2973388"/>
          <p14:tracePt t="119718" x="8701088" y="2982913"/>
          <p14:tracePt t="119735" x="8670925" y="2992438"/>
          <p14:tracePt t="119751" x="8632825" y="3011488"/>
          <p14:tracePt t="119768" x="8602663" y="3022600"/>
          <p14:tracePt t="119785" x="8572500" y="3032125"/>
          <p14:tracePt t="119802" x="8553450" y="3041650"/>
          <p14:tracePt t="119818" x="8543925" y="3041650"/>
          <p14:tracePt t="119873" x="8534400" y="3041650"/>
          <p14:tracePt t="119881" x="8523288" y="3041650"/>
          <p14:tracePt t="119889" x="8513763" y="3041650"/>
          <p14:tracePt t="119901" x="8474075" y="3041650"/>
          <p14:tracePt t="119918" x="8455025" y="3041650"/>
          <p14:tracePt t="119935" x="8435975" y="3041650"/>
          <p14:tracePt t="119952" x="8415338" y="3041650"/>
          <p14:tracePt t="119969" x="8356600" y="3060700"/>
          <p14:tracePt t="119985" x="8347075" y="3060700"/>
          <p14:tracePt t="120002" x="8326438" y="3060700"/>
          <p14:tracePt t="120018" x="8316913" y="3060700"/>
          <p14:tracePt t="120035" x="8297863" y="3071813"/>
          <p14:tracePt t="120052" x="8288338" y="3071813"/>
          <p14:tracePt t="120081" x="8277225" y="3071813"/>
          <p14:tracePt t="120089" x="8267700" y="3081338"/>
          <p14:tracePt t="120105" x="8248650" y="3090863"/>
          <p14:tracePt t="120121" x="8239125" y="3100388"/>
          <p14:tracePt t="120138" x="8228013" y="3100388"/>
          <p14:tracePt t="120152" x="8208963" y="3121025"/>
          <p14:tracePt t="120169" x="8189913" y="3140075"/>
          <p14:tracePt t="120186" x="8189913" y="3149600"/>
          <p14:tracePt t="120202" x="8178800" y="3170238"/>
          <p14:tracePt t="120219" x="8189913" y="3179763"/>
          <p14:tracePt t="120258" x="8199438" y="3189288"/>
          <p14:tracePt t="120265" x="8208963" y="3198813"/>
          <p14:tracePt t="120289" x="8218488" y="3198813"/>
          <p14:tracePt t="120305" x="8218488" y="3208338"/>
          <p14:tracePt t="120321" x="8218488" y="3219450"/>
          <p14:tracePt t="120337" x="8218488" y="3228975"/>
          <p14:tracePt t="120345" x="8228013" y="3238500"/>
          <p14:tracePt t="120353" x="8239125" y="3248025"/>
          <p14:tracePt t="120369" x="8248650" y="3257550"/>
          <p14:tracePt t="120386" x="8258175" y="3257550"/>
          <p14:tracePt t="120409" x="8267700" y="3257550"/>
          <p14:tracePt t="120419" x="8297863" y="3257550"/>
          <p14:tracePt t="120436" x="8337550" y="3257550"/>
          <p14:tracePt t="120453" x="8366125" y="3257550"/>
          <p14:tracePt t="120469" x="8405813" y="3257550"/>
          <p14:tracePt t="120486" x="8445500" y="3257550"/>
          <p14:tracePt t="120503" x="8494713" y="3257550"/>
          <p14:tracePt t="120521" x="8523288" y="3238500"/>
          <p14:tracePt t="120537" x="8553450" y="3228975"/>
          <p14:tracePt t="120553" x="8602663" y="3189288"/>
          <p14:tracePt t="120570" x="8632825" y="3170238"/>
          <p14:tracePt t="120587" x="8651875" y="3149600"/>
          <p14:tracePt t="120603" x="8661400" y="3140075"/>
          <p14:tracePt t="120619" x="8682038" y="3121025"/>
          <p14:tracePt t="120636" x="8691563" y="3109913"/>
          <p14:tracePt t="120653" x="8691563" y="3090863"/>
          <p14:tracePt t="120673" x="8701088" y="3090863"/>
          <p14:tracePt t="120686" x="8710613" y="3081338"/>
          <p14:tracePt t="120703" x="8720138" y="3071813"/>
          <p14:tracePt t="120720" x="8720138" y="3051175"/>
          <p14:tracePt t="120720" x="8731250" y="3051175"/>
          <p14:tracePt t="120737" x="8740775" y="3041650"/>
          <p14:tracePt t="120753" x="8740775" y="3032125"/>
          <p14:tracePt t="120770" x="8759825" y="3011488"/>
          <p14:tracePt t="120787" x="8759825" y="3001963"/>
          <p14:tracePt t="120803" x="8759825" y="2982913"/>
          <p14:tracePt t="120820" x="8759825" y="2962275"/>
          <p14:tracePt t="120837" x="8759825" y="2933700"/>
          <p14:tracePt t="120853" x="8759825" y="2913063"/>
          <p14:tracePt t="120870" x="8759825" y="2894013"/>
          <p14:tracePt t="120887" x="8750300" y="2874963"/>
          <p14:tracePt t="120904" x="8740775" y="2863850"/>
          <p14:tracePt t="120920" x="8720138" y="2854325"/>
          <p14:tracePt t="120937" x="8691563" y="2854325"/>
          <p14:tracePt t="120954" x="8661400" y="2854325"/>
          <p14:tracePt t="120971" x="8621713" y="2854325"/>
          <p14:tracePt t="120987" x="8572500" y="2854325"/>
          <p14:tracePt t="121004" x="8534400" y="2854325"/>
          <p14:tracePt t="121021" x="8494713" y="2854325"/>
          <p14:tracePt t="121037" x="8474075" y="2854325"/>
          <p14:tracePt t="121054" x="8435975" y="2854325"/>
          <p14:tracePt t="121071" x="8405813" y="2854325"/>
          <p14:tracePt t="121087" x="8396288" y="2854325"/>
          <p14:tracePt t="121104" x="8375650" y="2863850"/>
          <p14:tracePt t="121121" x="8337550" y="2874963"/>
          <p14:tracePt t="121137" x="8316913" y="2894013"/>
          <p14:tracePt t="121154" x="8297863" y="2903538"/>
          <p14:tracePt t="121171" x="8277225" y="2913063"/>
          <p14:tracePt t="121188" x="8267700" y="2924175"/>
          <p14:tracePt t="121204" x="8248650" y="2943225"/>
          <p14:tracePt t="121221" x="8239125" y="2952750"/>
          <p14:tracePt t="121238" x="8239125" y="2973388"/>
          <p14:tracePt t="121254" x="8218488" y="2992438"/>
          <p14:tracePt t="121271" x="8218488" y="3011488"/>
          <p14:tracePt t="121288" x="8218488" y="3041650"/>
          <p14:tracePt t="121305" x="8208963" y="3071813"/>
          <p14:tracePt t="121305" x="8199438" y="3100388"/>
          <p14:tracePt t="121322" x="8199438" y="3130550"/>
          <p14:tracePt t="121338" x="8199438" y="3159125"/>
          <p14:tracePt t="121354" x="8199438" y="3189288"/>
          <p14:tracePt t="121371" x="8199438" y="3219450"/>
          <p14:tracePt t="121388" x="8208963" y="3238500"/>
          <p14:tracePt t="121405" x="8218488" y="3248025"/>
          <p14:tracePt t="121421" x="8218488" y="3257550"/>
          <p14:tracePt t="121438" x="8228013" y="3268663"/>
          <p14:tracePt t="121455" x="8248650" y="3278188"/>
          <p14:tracePt t="121471" x="8267700" y="3287713"/>
          <p14:tracePt t="121488" x="8288338" y="3297238"/>
          <p14:tracePt t="121488" x="8307388" y="3297238"/>
          <p14:tracePt t="121505" x="8326438" y="3317875"/>
          <p14:tracePt t="121522" x="8366125" y="3317875"/>
          <p14:tracePt t="121538" x="8415338" y="3317875"/>
          <p14:tracePt t="121555" x="8464550" y="3317875"/>
          <p14:tracePt t="121572" x="8543925" y="3306763"/>
          <p14:tracePt t="121588" x="8583613" y="3287713"/>
          <p14:tracePt t="121605" x="8632825" y="3268663"/>
          <p14:tracePt t="121622" x="8670925" y="3238500"/>
          <p14:tracePt t="121638" x="8701088" y="3208338"/>
          <p14:tracePt t="121655" x="8740775" y="3170238"/>
          <p14:tracePt t="121672" x="8769350" y="3140075"/>
          <p14:tracePt t="121688" x="8809038" y="3081338"/>
          <p14:tracePt t="121706" x="8818563" y="3060700"/>
          <p14:tracePt t="121722" x="8818563" y="3041650"/>
          <p14:tracePt t="121738" x="8829675" y="3022600"/>
          <p14:tracePt t="121755" x="8839200" y="3001963"/>
          <p14:tracePt t="121772" x="8839200" y="2992438"/>
          <p14:tracePt t="121789" x="8848725" y="2973388"/>
          <p14:tracePt t="121806" x="8867775" y="2952750"/>
          <p14:tracePt t="121822" x="8897938" y="2933700"/>
          <p14:tracePt t="121839" x="8916988" y="2903538"/>
          <p14:tracePt t="121856" x="8956675" y="2874963"/>
          <p14:tracePt t="121872" x="8996363" y="2844800"/>
          <p14:tracePt t="121872" x="9015413" y="2825750"/>
          <p14:tracePt t="121889" x="9055100" y="2795588"/>
          <p14:tracePt t="121906" x="9075738" y="2776538"/>
          <p14:tracePt t="121922" x="9094788" y="2765425"/>
          <p14:tracePt t="121939" x="9094788" y="2755900"/>
          <p14:tracePt t="121956" x="9104313" y="2746375"/>
          <p14:tracePt t="121972" x="9113838" y="2736850"/>
          <p14:tracePt t="121989" x="9124950" y="2716213"/>
          <p14:tracePt t="122006" x="9134475" y="2697163"/>
          <p14:tracePt t="122025" x="9144000" y="2687638"/>
          <p14:tracePt t="122041" x="9153525" y="2678113"/>
          <p14:tracePt t="122065" x="9163050" y="2667000"/>
          <p14:tracePt t="122073" x="9183688" y="2647950"/>
          <p14:tracePt t="122089" x="9193213" y="2647950"/>
          <p14:tracePt t="122106" x="9193213" y="2657475"/>
          <p14:tracePt t="122123" x="9202738" y="2657475"/>
          <p14:tracePt t="122169" x="9212263" y="2638425"/>
          <p14:tracePt t="122201" x="9223375" y="2628900"/>
          <p14:tracePt t="122217" x="9223375" y="2617788"/>
          <p14:tracePt t="122233" x="9223375" y="2608263"/>
          <p14:tracePt t="122241" x="9232900" y="2598738"/>
          <p14:tracePt t="122257" x="9242425" y="2579688"/>
          <p14:tracePt t="122273" x="9251950" y="2559050"/>
          <p14:tracePt t="122297" x="9261475" y="2549525"/>
          <p14:tracePt t="122321" x="9272588" y="2530475"/>
          <p14:tracePt t="122345" x="9282113" y="2519363"/>
          <p14:tracePt t="122361" x="9282113" y="2509838"/>
          <p14:tracePt t="122385" x="9282113" y="2500313"/>
          <p14:tracePt t="122393" x="9291638" y="2490788"/>
          <p14:tracePt t="122401" x="9291638" y="2481263"/>
          <p14:tracePt t="122417" x="9301163" y="2460625"/>
          <p14:tracePt t="122433" x="9301163" y="2451100"/>
          <p14:tracePt t="122441" x="9301163" y="2432050"/>
          <p14:tracePt t="122465" x="9310688" y="2420938"/>
          <p14:tracePt t="122473" x="9310688" y="2411413"/>
          <p14:tracePt t="122497" x="9310688" y="2401888"/>
          <p14:tracePt t="122507" x="9310688" y="2392363"/>
          <p14:tracePt t="122529" x="9310688" y="2382838"/>
          <p14:tracePt t="122633" x="9310688" y="2392363"/>
          <p14:tracePt t="122897" x="9310688" y="2401888"/>
          <p14:tracePt t="122905" x="9310688" y="2411413"/>
          <p14:tracePt t="122913" x="9310688" y="2432050"/>
          <p14:tracePt t="122924" x="9310688" y="2451100"/>
          <p14:tracePt t="122941" x="9310688" y="2470150"/>
          <p14:tracePt t="122958" x="9310688" y="2490788"/>
          <p14:tracePt t="122974" x="9310688" y="2500313"/>
          <p14:tracePt t="122991" x="9310688" y="2519363"/>
          <p14:tracePt t="123008" x="9310688" y="2530475"/>
          <p14:tracePt t="123025" x="9310688" y="2559050"/>
          <p14:tracePt t="123042" x="9310688" y="2568575"/>
          <p14:tracePt t="123058" x="9310688" y="2598738"/>
          <p14:tracePt t="123074" x="9310688" y="2628900"/>
          <p14:tracePt t="123091" x="9310688" y="2647950"/>
          <p14:tracePt t="123108" x="9310688" y="2657475"/>
          <p14:tracePt t="123125" x="9310688" y="2678113"/>
          <p14:tracePt t="123141" x="9310688" y="2687638"/>
          <p14:tracePt t="123158" x="9310688" y="2706688"/>
          <p14:tracePt t="123175" x="9310688" y="2716213"/>
          <p14:tracePt t="123191" x="9310688" y="2736850"/>
          <p14:tracePt t="123208" x="9310688" y="2746375"/>
          <p14:tracePt t="123225" x="9310688" y="2755900"/>
          <p14:tracePt t="124302" x="9291638" y="2755900"/>
          <p14:tracePt t="124457" x="9282113" y="2755900"/>
          <p14:tracePt t="124465" x="9261475" y="2746375"/>
          <p14:tracePt t="124473" x="9232900" y="2736850"/>
          <p14:tracePt t="124481" x="9212263" y="2727325"/>
          <p14:tracePt t="124494" x="9153525" y="2706688"/>
          <p14:tracePt t="124511" x="9085263" y="2687638"/>
          <p14:tracePt t="124528" x="9036050" y="2657475"/>
          <p14:tracePt t="124544" x="8986838" y="2638425"/>
          <p14:tracePt t="124561" x="8947150" y="2617788"/>
          <p14:tracePt t="124578" x="8907463" y="2598738"/>
          <p14:tracePt t="124594" x="8818563" y="2589213"/>
          <p14:tracePt t="124611" x="8740775" y="2568575"/>
          <p14:tracePt t="124628" x="8682038" y="2549525"/>
          <p14:tracePt t="124644" x="8632825" y="2549525"/>
          <p14:tracePt t="124661" x="8593138" y="2540000"/>
          <p14:tracePt t="124678" x="8572500" y="2530475"/>
          <p14:tracePt t="124695" x="8553450" y="2519363"/>
          <p14:tracePt t="124711" x="8534400" y="2509838"/>
          <p14:tracePt t="124728" x="8504238" y="2509838"/>
          <p14:tracePt t="124745" x="8455025" y="2481263"/>
          <p14:tracePt t="124762" x="8435975" y="2481263"/>
          <p14:tracePt t="124778" x="8415338" y="2481263"/>
          <p14:tracePt t="124795" x="8396288" y="2481263"/>
          <p14:tracePt t="124812" x="8386763" y="2481263"/>
          <p14:tracePt t="124833" x="8366125" y="2470150"/>
          <p14:tracePt t="124857" x="8347075" y="2460625"/>
          <p14:tracePt t="124865" x="8326438" y="2460625"/>
          <p14:tracePt t="124881" x="8307388" y="2460625"/>
          <p14:tracePt t="124895" x="8277225" y="2460625"/>
          <p14:tracePt t="124912" x="8248650" y="2460625"/>
          <p14:tracePt t="124928" x="8228013" y="2460625"/>
          <p14:tracePt t="124928" x="8218488" y="2460625"/>
          <p14:tracePt t="124946" x="8208963" y="2460625"/>
          <p14:tracePt t="124962" x="8199438" y="2470150"/>
          <p14:tracePt t="124979" x="8178800" y="2481263"/>
          <p14:tracePt t="124995" x="8159750" y="2500313"/>
          <p14:tracePt t="125012" x="8150225" y="2530475"/>
          <p14:tracePt t="125029" x="8140700" y="2559050"/>
          <p14:tracePt t="125045" x="8150225" y="2579688"/>
          <p14:tracePt t="125062" x="8159750" y="2579688"/>
          <p14:tracePt t="125079" x="8159750" y="2608263"/>
          <p14:tracePt t="125095" x="8169275" y="2628900"/>
          <p14:tracePt t="125112" x="8169275" y="2657475"/>
          <p14:tracePt t="125129" x="8189913" y="2687638"/>
          <p14:tracePt t="125145" x="8189913" y="2706688"/>
          <p14:tracePt t="125162" x="8199438" y="2716213"/>
          <p14:tracePt t="125179" x="8208963" y="2736850"/>
          <p14:tracePt t="125195" x="8228013" y="2765425"/>
          <p14:tracePt t="125212" x="8239125" y="2776538"/>
          <p14:tracePt t="125229" x="8258175" y="2795588"/>
          <p14:tracePt t="125245" x="8277225" y="2805113"/>
          <p14:tracePt t="125262" x="8297863" y="2805113"/>
          <p14:tracePt t="125279" x="8307388" y="2805113"/>
          <p14:tracePt t="125296" x="8356600" y="2805113"/>
          <p14:tracePt t="125313" x="8415338" y="2776538"/>
          <p14:tracePt t="125330" x="8455025" y="2746375"/>
          <p14:tracePt t="125346" x="8494713" y="2727325"/>
          <p14:tracePt t="125362" x="8504238" y="2697163"/>
          <p14:tracePt t="125379" x="8534400" y="2667000"/>
          <p14:tracePt t="125396" x="8534400" y="2657475"/>
          <p14:tracePt t="125412" x="8534400" y="2628900"/>
          <p14:tracePt t="125429" x="8543925" y="2608263"/>
          <p14:tracePt t="125446" x="8553450" y="2579688"/>
          <p14:tracePt t="125463" x="8553450" y="2559050"/>
          <p14:tracePt t="125479" x="8553450" y="2530475"/>
          <p14:tracePt t="125496" x="8553450" y="2509838"/>
          <p14:tracePt t="125496" x="8553450" y="2490788"/>
          <p14:tracePt t="125513" x="8553450" y="2481263"/>
          <p14:tracePt t="125530" x="8553450" y="2451100"/>
          <p14:tracePt t="125546" x="8553450" y="2411413"/>
          <p14:tracePt t="125563" x="8543925" y="2392363"/>
          <p14:tracePt t="125580" x="8513763" y="2362200"/>
          <p14:tracePt t="125596" x="8494713" y="2343150"/>
          <p14:tracePt t="125613" x="8455025" y="2322513"/>
          <p14:tracePt t="125630" x="8415338" y="2303463"/>
          <p14:tracePt t="125646" x="8375650" y="2284413"/>
          <p14:tracePt t="125663" x="8356600" y="2263775"/>
          <p14:tracePt t="125680" x="8326438" y="2254250"/>
          <p14:tracePt t="125697" x="8297863" y="2244725"/>
          <p14:tracePt t="125713" x="8277225" y="2224088"/>
          <p14:tracePt t="125730" x="8248650" y="2224088"/>
          <p14:tracePt t="125747" x="8218488" y="2205038"/>
          <p14:tracePt t="125763" x="8199438" y="2205038"/>
          <p14:tracePt t="125780" x="8169275" y="2195513"/>
          <p14:tracePt t="125797" x="8150225" y="2195513"/>
          <p14:tracePt t="125814" x="8129588" y="2195513"/>
          <p14:tracePt t="125831" x="8091488" y="2195513"/>
          <p14:tracePt t="125847" x="8061325" y="2195513"/>
          <p14:tracePt t="125864" x="8042275" y="2195513"/>
          <p14:tracePt t="125880" x="8012113" y="2195513"/>
          <p14:tracePt t="125897" x="8002588" y="2195513"/>
          <p14:tracePt t="125914" x="7981950" y="2205038"/>
          <p14:tracePt t="125930" x="7972425" y="2214563"/>
          <p14:tracePt t="125947" x="7972425" y="2224088"/>
          <p14:tracePt t="125964" x="7962900" y="2244725"/>
          <p14:tracePt t="125980" x="7953375" y="2273300"/>
          <p14:tracePt t="125997" x="7943850" y="2293938"/>
          <p14:tracePt t="126014" x="7943850" y="2312988"/>
          <p14:tracePt t="126031" x="7943850" y="2343150"/>
          <p14:tracePt t="126047" x="7943850" y="2362200"/>
          <p14:tracePt t="126064" x="7943850" y="2382838"/>
          <p14:tracePt t="126080" x="7943850" y="2420938"/>
          <p14:tracePt t="126098" x="7943850" y="2441575"/>
          <p14:tracePt t="126114" x="7953375" y="2470150"/>
          <p14:tracePt t="126131" x="7962900" y="2490788"/>
          <p14:tracePt t="126147" x="7981950" y="2519363"/>
          <p14:tracePt t="126164" x="7993063" y="2540000"/>
          <p14:tracePt t="126181" x="8002588" y="2549525"/>
          <p14:tracePt t="126197" x="8012113" y="2559050"/>
          <p14:tracePt t="126214" x="8012113" y="2568575"/>
          <p14:tracePt t="126665" x="8012113" y="2579688"/>
          <p14:tracePt t="126681" x="8012113" y="2589213"/>
          <p14:tracePt t="126705" x="8012113" y="2598738"/>
          <p14:tracePt t="126713" x="8012113" y="2608263"/>
          <p14:tracePt t="126721" x="8021638" y="2617788"/>
          <p14:tracePt t="126732" x="8031163" y="2628900"/>
          <p14:tracePt t="126753" x="8031163" y="2647950"/>
          <p14:tracePt t="126777" x="8042275" y="2657475"/>
          <p14:tracePt t="126793" x="8051800" y="2667000"/>
          <p14:tracePt t="126801" x="8051800" y="2678113"/>
          <p14:tracePt t="126815" x="8061325" y="2697163"/>
          <p14:tracePt t="126832" x="8070850" y="2697163"/>
          <p14:tracePt t="126832" x="8080375" y="2716213"/>
          <p14:tracePt t="126849" x="8091488" y="2736850"/>
          <p14:tracePt t="126865" x="8110538" y="2755900"/>
          <p14:tracePt t="126882" x="8120063" y="2776538"/>
          <p14:tracePt t="126899" x="8129588" y="2795588"/>
          <p14:tracePt t="126916" x="8140700" y="2814638"/>
          <p14:tracePt t="126932" x="8140700" y="2835275"/>
          <p14:tracePt t="126953" x="8150225" y="2844800"/>
          <p14:tracePt t="126985" x="8150225" y="2854325"/>
          <p14:tracePt t="127121" x="8159750" y="2874963"/>
          <p14:tracePt t="127145" x="8169275" y="2874963"/>
          <p14:tracePt t="127153" x="8169275" y="2894013"/>
          <p14:tracePt t="127161" x="8178800" y="2894013"/>
          <p14:tracePt t="127169" x="8189913" y="2913063"/>
          <p14:tracePt t="127183" x="8218488" y="2933700"/>
          <p14:tracePt t="127200" x="8267700" y="2943225"/>
          <p14:tracePt t="127216" x="8316913" y="2952750"/>
          <p14:tracePt t="127233" x="8375650" y="2952750"/>
          <p14:tracePt t="127250" x="8424863" y="2943225"/>
          <p14:tracePt t="127266" x="8474075" y="2913063"/>
          <p14:tracePt t="127283" x="8504238" y="2874963"/>
          <p14:tracePt t="127300" x="8534400" y="2835275"/>
          <p14:tracePt t="127316" x="8553450" y="2805113"/>
          <p14:tracePt t="127333" x="8553450" y="2795588"/>
          <p14:tracePt t="127350" x="8553450" y="2786063"/>
          <p14:tracePt t="127366" x="8553450" y="2765425"/>
          <p14:tracePt t="127383" x="8562975" y="2746375"/>
          <p14:tracePt t="127400" x="8572500" y="2716213"/>
          <p14:tracePt t="127417" x="8583613" y="2678113"/>
          <p14:tracePt t="127434" x="8583613" y="2647950"/>
          <p14:tracePt t="127450" x="8583613" y="2628900"/>
          <p14:tracePt t="127467" x="8583613" y="2608263"/>
          <p14:tracePt t="127483" x="8583613" y="2589213"/>
          <p14:tracePt t="127500" x="8583613" y="2579688"/>
          <p14:tracePt t="127517" x="8562975" y="2579688"/>
          <p14:tracePt t="127534" x="8534400" y="2579688"/>
          <p14:tracePt t="127550" x="8464550" y="2579688"/>
          <p14:tracePt t="127567" x="8415338" y="2598738"/>
          <p14:tracePt t="127584" x="8356600" y="2647950"/>
          <p14:tracePt t="127600" x="8307388" y="2716213"/>
          <p14:tracePt t="127618" x="8288338" y="2765425"/>
          <p14:tracePt t="127634" x="8288338" y="2825750"/>
          <p14:tracePt t="127650" x="8288338" y="2874963"/>
          <p14:tracePt t="127667" x="8288338" y="2933700"/>
          <p14:tracePt t="127684" x="8288338" y="2973388"/>
          <p14:tracePt t="127700" x="8288338" y="2982913"/>
          <p14:tracePt t="127717" x="8288338" y="2992438"/>
          <p14:tracePt t="127737" x="8288338" y="3001963"/>
          <p14:tracePt t="127833" x="8277225" y="3011488"/>
          <p14:tracePt t="128137" x="8267700" y="3022600"/>
          <p14:tracePt t="128145" x="8258175" y="3032125"/>
          <p14:tracePt t="128161" x="8239125" y="3032125"/>
          <p14:tracePt t="128169" x="8218488" y="3051175"/>
          <p14:tracePt t="128169" x="8208963" y="3060700"/>
          <p14:tracePt t="128185" x="8189913" y="3090863"/>
          <p14:tracePt t="128202" x="8169275" y="3121025"/>
          <p14:tracePt t="128218" x="8169275" y="3130550"/>
          <p14:tracePt t="128235" x="8169275" y="3149600"/>
          <p14:tracePt t="128252" x="8169275" y="3159125"/>
          <p14:tracePt t="128268" x="8169275" y="3170238"/>
          <p14:tracePt t="128285" x="8169275" y="3179763"/>
          <p14:tracePt t="128302" x="8178800" y="3208338"/>
          <p14:tracePt t="128319" x="8199438" y="3219450"/>
          <p14:tracePt t="128335" x="8228013" y="3238500"/>
          <p14:tracePt t="128352" x="8277225" y="3238500"/>
          <p14:tracePt t="128369" x="8386763" y="3257550"/>
          <p14:tracePt t="128386" x="8474075" y="3257550"/>
          <p14:tracePt t="128402" x="8553450" y="3257550"/>
          <p14:tracePt t="128419" x="8621713" y="3257550"/>
          <p14:tracePt t="128436" x="8701088" y="3238500"/>
          <p14:tracePt t="128452" x="8750300" y="3219450"/>
          <p14:tracePt t="128469" x="8780463" y="3189288"/>
          <p14:tracePt t="128485" x="8789988" y="3140075"/>
          <p14:tracePt t="128502" x="8799513" y="3090863"/>
          <p14:tracePt t="128519" x="8809038" y="3041650"/>
          <p14:tracePt t="128536" x="8809038" y="2982913"/>
          <p14:tracePt t="128552" x="8780463" y="2903538"/>
          <p14:tracePt t="128570" x="8750300" y="2863850"/>
          <p14:tracePt t="128586" x="8701088" y="2854325"/>
          <p14:tracePt t="128602" x="8670925" y="2854325"/>
          <p14:tracePt t="128619" x="8602663" y="2863850"/>
          <p14:tracePt t="128637" x="8513763" y="2924175"/>
          <p14:tracePt t="128653" x="8435975" y="2973388"/>
          <p14:tracePt t="128669" x="8366125" y="3041650"/>
          <p14:tracePt t="128686" x="8297863" y="3100388"/>
          <p14:tracePt t="128702" x="8248650" y="3149600"/>
          <p14:tracePt t="128720" x="8228013" y="3179763"/>
          <p14:tracePt t="128736" x="8228013" y="3189288"/>
          <p14:tracePt t="128753" x="8228013" y="3198813"/>
          <p14:tracePt t="128793" x="8228013" y="3208338"/>
          <p14:tracePt t="128817" x="8228013" y="3219450"/>
          <p14:tracePt t="128873" x="8239125" y="3219450"/>
          <p14:tracePt t="129481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ect">
            <a:avLst/>
          </a:prstGeom>
          <a:solidFill>
            <a:srgbClr val="00648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0"/>
            <a:ext cx="475297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35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038" x="4527550" y="6477000"/>
          <p14:tracePt t="39977" x="4518025" y="6477000"/>
          <p14:tracePt t="39986" x="4497388" y="6477000"/>
          <p14:tracePt t="40001" x="4487863" y="6477000"/>
          <p14:tracePt t="40017" x="4468813" y="6467475"/>
          <p14:tracePt t="40025" x="4438650" y="6457950"/>
          <p14:tracePt t="40041" x="4419600" y="6446838"/>
          <p14:tracePt t="40059" x="4389438" y="6427788"/>
          <p14:tracePt t="40076" x="4340225" y="6427788"/>
          <p14:tracePt t="40093" x="4300538" y="6427788"/>
          <p14:tracePt t="40109" x="4251325" y="6408738"/>
          <p14:tracePt t="40126" x="4202113" y="6397625"/>
          <p14:tracePt t="40143" x="4183063" y="6397625"/>
          <p14:tracePt t="40159" x="4164013" y="6388100"/>
          <p14:tracePt t="40176" x="4133850" y="6378575"/>
          <p14:tracePt t="40193" x="4103688" y="6359525"/>
          <p14:tracePt t="40209" x="4065588" y="6348413"/>
          <p14:tracePt t="40226" x="4016375" y="6329363"/>
          <p14:tracePt t="40243" x="3976688" y="6319838"/>
          <p14:tracePt t="40259" x="3937000" y="6310313"/>
          <p14:tracePt t="40276" x="3917950" y="6310313"/>
          <p14:tracePt t="40293" x="3897313" y="6310313"/>
          <p14:tracePt t="40310" x="3878263" y="6299200"/>
          <p14:tracePt t="40326" x="3868738" y="6299200"/>
          <p14:tracePt t="40343" x="3838575" y="6299200"/>
          <p14:tracePt t="40359" x="3808413" y="6299200"/>
          <p14:tracePt t="40377" x="3770313" y="6299200"/>
          <p14:tracePt t="40394" x="3749675" y="6299200"/>
          <p14:tracePt t="40409" x="3700463" y="6299200"/>
          <p14:tracePt t="40426" x="3690938" y="6299200"/>
          <p14:tracePt t="40443" x="3671888" y="6299200"/>
          <p14:tracePt t="40460" x="3641725" y="6299200"/>
          <p14:tracePt t="40476" x="3611563" y="6289675"/>
          <p14:tracePt t="40493" x="3602038" y="6289675"/>
          <p14:tracePt t="40510" x="3573463" y="6280150"/>
          <p14:tracePt t="40527" x="3562350" y="6280150"/>
          <p14:tracePt t="40546" x="3552825" y="6270625"/>
          <p14:tracePt t="40560" x="3543300" y="6270625"/>
          <p14:tracePt t="40576" x="3533775" y="6261100"/>
          <p14:tracePt t="40594" x="3513138" y="6230938"/>
          <p14:tracePt t="40610" x="3484563" y="6211888"/>
          <p14:tracePt t="40627" x="3454400" y="6191250"/>
          <p14:tracePt t="40643" x="3425825" y="6162675"/>
          <p14:tracePt t="40660" x="3405188" y="6132513"/>
          <p14:tracePt t="40677" x="3376613" y="6113463"/>
          <p14:tracePt t="40693" x="3346450" y="6092825"/>
          <p14:tracePt t="40710" x="3336925" y="6064250"/>
          <p14:tracePt t="40727" x="3316288" y="6034088"/>
          <p14:tracePt t="40744" x="3297238" y="6024563"/>
          <p14:tracePt t="40760" x="3287713" y="5994400"/>
          <p14:tracePt t="40777" x="3278188" y="5954713"/>
          <p14:tracePt t="40794" x="3257550" y="5905500"/>
          <p14:tracePt t="40810" x="3248025" y="5886450"/>
          <p14:tracePt t="40827" x="3238500" y="5867400"/>
          <p14:tracePt t="40844" x="3228975" y="5818188"/>
          <p14:tracePt t="40861" x="3217863" y="5797550"/>
          <p14:tracePt t="40877" x="3208338" y="5778500"/>
          <p14:tracePt t="40895" x="3208338" y="5757863"/>
          <p14:tracePt t="40911" x="3208338" y="5738813"/>
          <p14:tracePt t="40928" x="3198813" y="5699125"/>
          <p14:tracePt t="40944" x="3198813" y="5680075"/>
          <p14:tracePt t="40961" x="3198813" y="5640388"/>
          <p14:tracePt t="40961" x="3198813" y="5630863"/>
          <p14:tracePt t="40978" x="3198813" y="5591175"/>
          <p14:tracePt t="40994" x="3198813" y="5561013"/>
          <p14:tracePt t="41011" x="3198813" y="5521325"/>
          <p14:tracePt t="41028" x="3198813" y="5492750"/>
          <p14:tracePt t="41045" x="3198813" y="5453063"/>
          <p14:tracePt t="41061" x="3189288" y="5434013"/>
          <p14:tracePt t="41078" x="3179763" y="5394325"/>
          <p14:tracePt t="41094" x="3179763" y="5384800"/>
          <p14:tracePt t="41111" x="3179763" y="5354638"/>
          <p14:tracePt t="41128" x="3179763" y="5335588"/>
          <p14:tracePt t="41145" x="3179763" y="5305425"/>
          <p14:tracePt t="41161" x="3179763" y="5265738"/>
          <p14:tracePt t="41178" x="3179763" y="5226050"/>
          <p14:tracePt t="41194" x="3179763" y="5187950"/>
          <p14:tracePt t="41211" x="3179763" y="5157788"/>
          <p14:tracePt t="41228" x="3189288" y="5108575"/>
          <p14:tracePt t="41245" x="3198813" y="5078413"/>
          <p14:tracePt t="41261" x="3198813" y="5059363"/>
          <p14:tracePt t="41278" x="3198813" y="5019675"/>
          <p14:tracePt t="41295" x="3208338" y="4970463"/>
          <p14:tracePt t="41311" x="3217863" y="4930775"/>
          <p14:tracePt t="41328" x="3228975" y="4881563"/>
          <p14:tracePt t="41345" x="3228975" y="4822825"/>
          <p14:tracePt t="41362" x="3228975" y="4764088"/>
          <p14:tracePt t="41378" x="3228975" y="4724400"/>
          <p14:tracePt t="41395" x="3228975" y="4684713"/>
          <p14:tracePt t="41412" x="3228975" y="4665663"/>
          <p14:tracePt t="41429" x="3228975" y="4625975"/>
          <p14:tracePt t="41445" x="3228975" y="4606925"/>
          <p14:tracePt t="41462" x="3228975" y="4597400"/>
          <p14:tracePt t="41478" x="3228975" y="4576763"/>
          <p14:tracePt t="41495" x="3228975" y="4567238"/>
          <p14:tracePt t="41512" x="3228975" y="4537075"/>
          <p14:tracePt t="41529" x="3217863" y="4518025"/>
          <p14:tracePt t="41529" x="3217863" y="4508500"/>
          <p14:tracePt t="41546" x="3217863" y="4468813"/>
          <p14:tracePt t="41562" x="3208338" y="4449763"/>
          <p14:tracePt t="41579" x="3208338" y="4429125"/>
          <p14:tracePt t="41595" x="3208338" y="4400550"/>
          <p14:tracePt t="41613" x="3198813" y="4370388"/>
          <p14:tracePt t="41629" x="3217863" y="4360863"/>
          <p14:tracePt t="41645" x="3228975" y="4340225"/>
          <p14:tracePt t="41663" x="3228975" y="4321175"/>
          <p14:tracePt t="41679" x="3228975" y="4302125"/>
          <p14:tracePt t="41695" x="3228975" y="4271963"/>
          <p14:tracePt t="41713" x="3228975" y="4252913"/>
          <p14:tracePt t="41729" x="3228975" y="4213225"/>
          <p14:tracePt t="41746" x="3238500" y="4173538"/>
          <p14:tracePt t="41763" x="3238500" y="4154488"/>
          <p14:tracePt t="41779" x="3238500" y="4105275"/>
          <p14:tracePt t="41796" x="3238500" y="4075113"/>
          <p14:tracePt t="41813" x="3238500" y="4044950"/>
          <p14:tracePt t="41829" x="3248025" y="4006850"/>
          <p14:tracePt t="41846" x="3257550" y="3986213"/>
          <p14:tracePt t="41862" x="3257550" y="3967163"/>
          <p14:tracePt t="41879" x="3267075" y="3927475"/>
          <p14:tracePt t="41896" x="3267075" y="3917950"/>
          <p14:tracePt t="41913" x="3278188" y="3878263"/>
          <p14:tracePt t="41913" x="3278188" y="3868738"/>
          <p14:tracePt t="41930" x="3287713" y="3838575"/>
          <p14:tracePt t="41946" x="3297238" y="3798888"/>
          <p14:tracePt t="41963" x="3306763" y="3760788"/>
          <p14:tracePt t="41979" x="3306763" y="3711575"/>
          <p14:tracePt t="41996" x="3316288" y="3671888"/>
          <p14:tracePt t="42013" x="3316288" y="3641725"/>
          <p14:tracePt t="42030" x="3316288" y="3602038"/>
          <p14:tracePt t="42046" x="3316288" y="3563938"/>
          <p14:tracePt t="42063" x="3316288" y="3524250"/>
          <p14:tracePt t="42080" x="3316288" y="3484563"/>
          <p14:tracePt t="42096" x="3316288" y="3454400"/>
          <p14:tracePt t="42113" x="3327400" y="3395663"/>
          <p14:tracePt t="42130" x="3336925" y="3386138"/>
          <p14:tracePt t="42146" x="3336925" y="3355975"/>
          <p14:tracePt t="42163" x="3346450" y="3327400"/>
          <p14:tracePt t="42180" x="3346450" y="3317875"/>
          <p14:tracePt t="42196" x="3355975" y="3297238"/>
          <p14:tracePt t="42213" x="3355975" y="3268663"/>
          <p14:tracePt t="42230" x="3365500" y="3238500"/>
          <p14:tracePt t="42247" x="3376613" y="3219450"/>
          <p14:tracePt t="42263" x="3376613" y="3189288"/>
          <p14:tracePt t="42280" x="3386138" y="3170238"/>
          <p14:tracePt t="42297" x="3386138" y="3140075"/>
          <p14:tracePt t="42314" x="3386138" y="3130550"/>
          <p14:tracePt t="42330" x="3386138" y="3109913"/>
          <p14:tracePt t="42347" x="3386138" y="3100388"/>
          <p14:tracePt t="42363" x="3386138" y="3081338"/>
          <p14:tracePt t="42380" x="3386138" y="3060700"/>
          <p14:tracePt t="42397" x="3386138" y="3041650"/>
          <p14:tracePt t="42413" x="3395663" y="3022600"/>
          <p14:tracePt t="42430" x="3405188" y="3001963"/>
          <p14:tracePt t="42447" x="3405188" y="2992438"/>
          <p14:tracePt t="42464" x="3405188" y="2962275"/>
          <p14:tracePt t="42481" x="3405188" y="2924175"/>
          <p14:tracePt t="42497" x="3405188" y="2894013"/>
          <p14:tracePt t="42514" x="3405188" y="2863850"/>
          <p14:tracePt t="42531" x="3405188" y="2825750"/>
          <p14:tracePt t="42547" x="3405188" y="2805113"/>
          <p14:tracePt t="42564" x="3405188" y="2776538"/>
          <p14:tracePt t="42581" x="3405188" y="2755900"/>
          <p14:tracePt t="42597" x="3405188" y="2746375"/>
          <p14:tracePt t="42614" x="3405188" y="2736850"/>
          <p14:tracePt t="43539" x="3414713" y="2736850"/>
          <p14:tracePt t="44226" x="3414713" y="2746375"/>
          <p14:tracePt t="44250" x="3414713" y="2755900"/>
          <p14:tracePt t="44274" x="3425825" y="2746375"/>
          <p14:tracePt t="44866" x="3435350" y="2736850"/>
          <p14:tracePt t="44882" x="3444875" y="2727325"/>
          <p14:tracePt t="44914" x="3444875" y="2716213"/>
          <p14:tracePt t="44946" x="3454400" y="2706688"/>
          <p14:tracePt t="44994" x="3463925" y="2706688"/>
          <p14:tracePt t="45474" x="3463925" y="2687638"/>
          <p14:tracePt t="45498" x="3463925" y="2678113"/>
          <p14:tracePt t="45522" x="3463925" y="2667000"/>
          <p14:tracePt t="45562" x="3463925" y="2657475"/>
          <p14:tracePt t="45602" x="3463925" y="2647950"/>
          <p14:tracePt t="45642" x="3463925" y="2638425"/>
          <p14:tracePt t="45682" x="3463925" y="2628900"/>
          <p14:tracePt t="45714" x="3463925" y="2617788"/>
          <p14:tracePt t="45722" x="3454400" y="2617788"/>
          <p14:tracePt t="45754" x="3444875" y="2617788"/>
          <p14:tracePt t="45762" x="3435350" y="2617788"/>
          <p14:tracePt t="45770" x="3425825" y="2617788"/>
          <p14:tracePt t="45787" x="3395663" y="2617788"/>
          <p14:tracePt t="45804" x="3386138" y="2617788"/>
          <p14:tracePt t="45820" x="3355975" y="2617788"/>
          <p14:tracePt t="45837" x="3327400" y="2617788"/>
          <p14:tracePt t="45854" x="3306763" y="2617788"/>
          <p14:tracePt t="45871" x="3278188" y="2617788"/>
          <p14:tracePt t="45887" x="3257550" y="2617788"/>
          <p14:tracePt t="45904" x="3238500" y="2617788"/>
          <p14:tracePt t="45921" x="3217863" y="2628900"/>
          <p14:tracePt t="45921" x="3198813" y="2638425"/>
          <p14:tracePt t="45938" x="3189288" y="2638425"/>
          <p14:tracePt t="45955" x="3159125" y="2657475"/>
          <p14:tracePt t="45971" x="3149600" y="2667000"/>
          <p14:tracePt t="45988" x="3130550" y="2678113"/>
          <p14:tracePt t="46004" x="3119438" y="2687638"/>
          <p14:tracePt t="46021" x="3109913" y="2706688"/>
          <p14:tracePt t="46038" x="3100388" y="2736850"/>
          <p14:tracePt t="46054" x="3090863" y="2755900"/>
          <p14:tracePt t="46071" x="3081338" y="2795588"/>
          <p14:tracePt t="46088" x="3081338" y="2835275"/>
          <p14:tracePt t="46104" x="3081338" y="2863850"/>
          <p14:tracePt t="46104" x="3081338" y="2884488"/>
          <p14:tracePt t="46122" x="3081338" y="2913063"/>
          <p14:tracePt t="46138" x="3090863" y="2962275"/>
          <p14:tracePt t="46154" x="3100388" y="2992438"/>
          <p14:tracePt t="46171" x="3109913" y="3011488"/>
          <p14:tracePt t="46188" x="3149600" y="3041650"/>
          <p14:tracePt t="46204" x="3198813" y="3060700"/>
          <p14:tracePt t="46222" x="3248025" y="3071813"/>
          <p14:tracePt t="46238" x="3316288" y="3071813"/>
          <p14:tracePt t="46255" x="3405188" y="3071813"/>
          <p14:tracePt t="46271" x="3494088" y="3071813"/>
          <p14:tracePt t="46288" x="3552825" y="3051175"/>
          <p14:tracePt t="46305" x="3611563" y="3022600"/>
          <p14:tracePt t="46322" x="3641725" y="2992438"/>
          <p14:tracePt t="46338" x="3660775" y="2973388"/>
          <p14:tracePt t="46355" x="3671888" y="2962275"/>
          <p14:tracePt t="46371" x="3681413" y="2952750"/>
          <p14:tracePt t="46388" x="3681413" y="2913063"/>
          <p14:tracePt t="46405" x="3700463" y="2894013"/>
          <p14:tracePt t="46422" x="3700463" y="2884488"/>
          <p14:tracePt t="46438" x="3700463" y="2854325"/>
          <p14:tracePt t="46455" x="3700463" y="2825750"/>
          <p14:tracePt t="46472" x="3700463" y="2805113"/>
          <p14:tracePt t="46488" x="3700463" y="2786063"/>
          <p14:tracePt t="46505" x="3690938" y="2727325"/>
          <p14:tracePt t="46522" x="3681413" y="2706688"/>
          <p14:tracePt t="46539" x="3660775" y="2678113"/>
          <p14:tracePt t="46555" x="3641725" y="2647950"/>
          <p14:tracePt t="46572" x="3622675" y="2638425"/>
          <p14:tracePt t="46589" x="3602038" y="2617788"/>
          <p14:tracePt t="46605" x="3573463" y="2608263"/>
          <p14:tracePt t="46623" x="3543300" y="2598738"/>
          <p14:tracePt t="46639" x="3513138" y="2589213"/>
          <p14:tracePt t="46655" x="3463925" y="2579688"/>
          <p14:tracePt t="46673" x="3414713" y="2568575"/>
          <p14:tracePt t="46689" x="3346450" y="2568575"/>
          <p14:tracePt t="46706" x="3278188" y="2568575"/>
          <p14:tracePt t="46723" x="3248025" y="2579688"/>
          <p14:tracePt t="46739" x="3198813" y="2589213"/>
          <p14:tracePt t="46756" x="3179763" y="2608263"/>
          <p14:tracePt t="46773" x="3140075" y="2638425"/>
          <p14:tracePt t="46789" x="3109913" y="2667000"/>
          <p14:tracePt t="46806" x="3090863" y="2706688"/>
          <p14:tracePt t="46822" x="3070225" y="2755900"/>
          <p14:tracePt t="46839" x="3060700" y="2795588"/>
          <p14:tracePt t="46856" x="3041650" y="2844800"/>
          <p14:tracePt t="46856" x="3041650" y="2863850"/>
          <p14:tracePt t="46874" x="3041650" y="2894013"/>
          <p14:tracePt t="46889" x="3041650" y="2962275"/>
          <p14:tracePt t="46906" x="3041650" y="3022600"/>
          <p14:tracePt t="46923" x="3041650" y="3081338"/>
          <p14:tracePt t="46939" x="3060700" y="3121025"/>
          <p14:tracePt t="46956" x="3090863" y="3170238"/>
          <p14:tracePt t="46974" x="3119438" y="3189288"/>
          <p14:tracePt t="46990" x="3149600" y="3198813"/>
          <p14:tracePt t="47006" x="3198813" y="3219450"/>
          <p14:tracePt t="47023" x="3278188" y="3219450"/>
          <p14:tracePt t="47040" x="3376613" y="3198813"/>
          <p14:tracePt t="47056" x="3475038" y="3170238"/>
          <p14:tracePt t="47073" x="3582988" y="3130550"/>
          <p14:tracePt t="47090" x="3622675" y="3100388"/>
          <p14:tracePt t="47106" x="3651250" y="3071813"/>
          <p14:tracePt t="47123" x="3671888" y="3041650"/>
          <p14:tracePt t="47140" x="3681413" y="3022600"/>
          <p14:tracePt t="47156" x="3700463" y="2982913"/>
          <p14:tracePt t="47173" x="3700463" y="2952750"/>
          <p14:tracePt t="47190" x="3700463" y="2924175"/>
          <p14:tracePt t="47207" x="3700463" y="2884488"/>
          <p14:tracePt t="47223" x="3700463" y="2854325"/>
          <p14:tracePt t="47240" x="3700463" y="2805113"/>
          <p14:tracePt t="47257" x="3700463" y="2776538"/>
          <p14:tracePt t="47273" x="3681413" y="2746375"/>
          <p14:tracePt t="47290" x="3651250" y="2716213"/>
          <p14:tracePt t="47307" x="3622675" y="2697163"/>
          <p14:tracePt t="47323" x="3582988" y="2678113"/>
          <p14:tracePt t="47340" x="3562350" y="2678113"/>
          <p14:tracePt t="47357" x="3533775" y="2667000"/>
          <p14:tracePt t="47374" x="3513138" y="2657475"/>
          <p14:tracePt t="47390" x="3475038" y="2657475"/>
          <p14:tracePt t="47407" x="3435350" y="2657475"/>
          <p14:tracePt t="47424" x="3376613" y="2667000"/>
          <p14:tracePt t="47441" x="3327400" y="2678113"/>
          <p14:tracePt t="47457" x="3248025" y="2697163"/>
          <p14:tracePt t="47474" x="3208338" y="2727325"/>
          <p14:tracePt t="47490" x="3168650" y="2746375"/>
          <p14:tracePt t="47507" x="3149600" y="2765425"/>
          <p14:tracePt t="47524" x="3130550" y="2795588"/>
          <p14:tracePt t="47541" x="3109913" y="2835275"/>
          <p14:tracePt t="47557" x="3090863" y="2863850"/>
          <p14:tracePt t="47574" x="3090863" y="2884488"/>
          <p14:tracePt t="47591" x="3090863" y="2924175"/>
          <p14:tracePt t="47607" x="3090863" y="2952750"/>
          <p14:tracePt t="47624" x="3090863" y="2992438"/>
          <p14:tracePt t="47641" x="3100388" y="3022600"/>
          <p14:tracePt t="47658" x="3109913" y="3041650"/>
          <p14:tracePt t="47674" x="3119438" y="3071813"/>
          <p14:tracePt t="47691" x="3140075" y="3081338"/>
          <p14:tracePt t="47708" x="3159125" y="3100388"/>
          <p14:tracePt t="47724" x="3189288" y="3100388"/>
          <p14:tracePt t="47741" x="3228975" y="3100388"/>
          <p14:tracePt t="47758" x="3306763" y="3100388"/>
          <p14:tracePt t="47774" x="3365500" y="3071813"/>
          <p14:tracePt t="47791" x="3444875" y="3051175"/>
          <p14:tracePt t="47808" x="3513138" y="3022600"/>
          <p14:tracePt t="47825" x="3543300" y="2992438"/>
          <p14:tracePt t="47825" x="3562350" y="2952750"/>
          <p14:tracePt t="47842" x="3582988" y="2924175"/>
          <p14:tracePt t="47858" x="3592513" y="2894013"/>
          <p14:tracePt t="47875" x="3602038" y="2863850"/>
          <p14:tracePt t="47891" x="3602038" y="2854325"/>
          <p14:tracePt t="47908" x="3602038" y="2825750"/>
          <p14:tracePt t="47925" x="3602038" y="2805113"/>
          <p14:tracePt t="47941" x="3602038" y="2776538"/>
          <p14:tracePt t="47958" x="3602038" y="2746375"/>
          <p14:tracePt t="47975" x="3592513" y="2727325"/>
          <p14:tracePt t="47993" x="3562350" y="2697163"/>
          <p14:tracePt t="48008" x="3524250" y="2667000"/>
          <p14:tracePt t="48025" x="3454400" y="2628900"/>
          <p14:tracePt t="48042" x="3395663" y="2608263"/>
          <p14:tracePt t="48058" x="3346450" y="2598738"/>
          <p14:tracePt t="48075" x="3306763" y="2598738"/>
          <p14:tracePt t="48092" x="3267075" y="2598738"/>
          <p14:tracePt t="48108" x="3208338" y="2598738"/>
          <p14:tracePt t="48125" x="3159125" y="2617788"/>
          <p14:tracePt t="48142" x="3100388" y="2638425"/>
          <p14:tracePt t="48158" x="3060700" y="2667000"/>
          <p14:tracePt t="48175" x="3011488" y="2706688"/>
          <p14:tracePt t="48192" x="2982913" y="2746375"/>
          <p14:tracePt t="48209" x="2962275" y="2786063"/>
          <p14:tracePt t="48209" x="2952750" y="2805113"/>
          <p14:tracePt t="48226" x="2933700" y="2844800"/>
          <p14:tracePt t="48242" x="2933700" y="2874963"/>
          <p14:tracePt t="48259" x="2933700" y="2903538"/>
          <p14:tracePt t="48275" x="2933700" y="2943225"/>
          <p14:tracePt t="48293" x="2933700" y="2973388"/>
          <p14:tracePt t="48309" x="2952750" y="3011488"/>
          <p14:tracePt t="48325" x="2971800" y="3032125"/>
          <p14:tracePt t="48343" x="3011488" y="3051175"/>
          <p14:tracePt t="48359" x="3051175" y="3071813"/>
          <p14:tracePt t="48375" x="3090863" y="3071813"/>
          <p14:tracePt t="48392" x="3149600" y="3071813"/>
          <p14:tracePt t="48409" x="3278188" y="3060700"/>
          <p14:tracePt t="48426" x="3376613" y="3022600"/>
          <p14:tracePt t="48443" x="3435350" y="3001963"/>
          <p14:tracePt t="48459" x="3494088" y="2962275"/>
          <p14:tracePt t="48476" x="3533775" y="2913063"/>
          <p14:tracePt t="48493" x="3543300" y="2884488"/>
          <p14:tracePt t="48509" x="3552825" y="2854325"/>
          <p14:tracePt t="48526" x="3552825" y="2835275"/>
          <p14:tracePt t="48543" x="3552825" y="2814638"/>
          <p14:tracePt t="48559" x="3552825" y="2776538"/>
          <p14:tracePt t="48576" x="3552825" y="2765425"/>
          <p14:tracePt t="48593" x="3533775" y="2746375"/>
          <p14:tracePt t="48593" x="3513138" y="2746375"/>
          <p14:tracePt t="48610" x="3484563" y="2746375"/>
          <p14:tracePt t="48626" x="3425825" y="2746375"/>
          <p14:tracePt t="48643" x="3376613" y="2746375"/>
          <p14:tracePt t="48659" x="3327400" y="2746375"/>
          <p14:tracePt t="48676" x="3306763" y="2765425"/>
          <p14:tracePt t="48693" x="3287713" y="2776538"/>
          <p14:tracePt t="48710" x="3278188" y="2786063"/>
          <p14:tracePt t="48729" x="3278188" y="2795588"/>
          <p14:tracePt t="48745" x="3267075" y="2805113"/>
          <p14:tracePt t="48759" x="3267075" y="2814638"/>
          <p14:tracePt t="48802" x="3267075" y="2825750"/>
          <p14:tracePt t="48809" x="3278188" y="2825750"/>
          <p14:tracePt t="49721" x="3297238" y="2825750"/>
          <p14:tracePt t="49738" x="3316288" y="2825750"/>
          <p14:tracePt t="49746" x="3346450" y="2825750"/>
          <p14:tracePt t="49754" x="3386138" y="2825750"/>
          <p14:tracePt t="49762" x="3463925" y="2825750"/>
          <p14:tracePt t="49779" x="3573463" y="2835275"/>
          <p14:tracePt t="49795" x="3641725" y="2844800"/>
          <p14:tracePt t="49812" x="3681413" y="2854325"/>
          <p14:tracePt t="49828" x="3730625" y="2863850"/>
          <p14:tracePt t="49845" x="3749675" y="2863850"/>
          <p14:tracePt t="49862" x="3779838" y="2874963"/>
          <p14:tracePt t="49878" x="3829050" y="2884488"/>
          <p14:tracePt t="49895" x="3868738" y="2884488"/>
          <p14:tracePt t="49912" x="3927475" y="2894013"/>
          <p14:tracePt t="49929" x="4054475" y="2894013"/>
          <p14:tracePt t="49946" x="4133850" y="2894013"/>
          <p14:tracePt t="49962" x="4222750" y="2894013"/>
          <p14:tracePt t="49979" x="4300538" y="2894013"/>
          <p14:tracePt t="49995" x="4370388" y="2894013"/>
          <p14:tracePt t="50013" x="4438650" y="2894013"/>
          <p14:tracePt t="50029" x="4497388" y="2894013"/>
          <p14:tracePt t="50046" x="4546600" y="2894013"/>
          <p14:tracePt t="50063" x="4606925" y="2894013"/>
          <p14:tracePt t="50079" x="4645025" y="2894013"/>
          <p14:tracePt t="50096" x="4694238" y="2894013"/>
          <p14:tracePt t="50096" x="4714875" y="2894013"/>
          <p14:tracePt t="50114" x="4773613" y="2884488"/>
          <p14:tracePt t="50133" x="4792663" y="2884488"/>
          <p14:tracePt t="50146" x="4822825" y="2884488"/>
          <p14:tracePt t="50162" x="4841875" y="2884488"/>
          <p14:tracePt t="50179" x="4852988" y="2884488"/>
          <p14:tracePt t="50196" x="4862513" y="2884488"/>
          <p14:tracePt t="50213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46"/>
          <p:cNvGrpSpPr>
            <a:grpSpLocks/>
          </p:cNvGrpSpPr>
          <p:nvPr/>
        </p:nvGrpSpPr>
        <p:grpSpPr bwMode="auto">
          <a:xfrm>
            <a:off x="-28575" y="684213"/>
            <a:ext cx="10145713" cy="6924675"/>
            <a:chOff x="-17" y="391"/>
            <a:chExt cx="5798" cy="3957"/>
          </a:xfrm>
        </p:grpSpPr>
        <p:sp>
          <p:nvSpPr>
            <p:cNvPr id="24581" name="Text Box 3"/>
            <p:cNvSpPr txBox="1">
              <a:spLocks noChangeArrowheads="1"/>
            </p:cNvSpPr>
            <p:nvPr/>
          </p:nvSpPr>
          <p:spPr bwMode="auto">
            <a:xfrm>
              <a:off x="3825" y="561"/>
              <a:ext cx="51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Glutationa</a:t>
              </a:r>
            </a:p>
          </p:txBody>
        </p:sp>
        <p:sp>
          <p:nvSpPr>
            <p:cNvPr id="24582" name="Text Box 4"/>
            <p:cNvSpPr txBox="1">
              <a:spLocks noChangeArrowheads="1"/>
            </p:cNvSpPr>
            <p:nvPr/>
          </p:nvSpPr>
          <p:spPr bwMode="auto">
            <a:xfrm>
              <a:off x="3832" y="881"/>
              <a:ext cx="59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Etanolamina</a:t>
              </a:r>
            </a:p>
          </p:txBody>
        </p:sp>
        <p:sp>
          <p:nvSpPr>
            <p:cNvPr id="24583" name="Text Box 5"/>
            <p:cNvSpPr txBox="1">
              <a:spLocks noChangeArrowheads="1"/>
            </p:cNvSpPr>
            <p:nvPr/>
          </p:nvSpPr>
          <p:spPr bwMode="auto">
            <a:xfrm>
              <a:off x="3834" y="1401"/>
              <a:ext cx="501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Histamina</a:t>
              </a:r>
            </a:p>
          </p:txBody>
        </p:sp>
        <p:sp>
          <p:nvSpPr>
            <p:cNvPr id="24584" name="Text Box 6"/>
            <p:cNvSpPr txBox="1">
              <a:spLocks noChangeArrowheads="1"/>
            </p:cNvSpPr>
            <p:nvPr/>
          </p:nvSpPr>
          <p:spPr bwMode="auto">
            <a:xfrm>
              <a:off x="3828" y="1720"/>
              <a:ext cx="5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Pirimidinas</a:t>
              </a:r>
            </a:p>
          </p:txBody>
        </p:sp>
        <p:sp>
          <p:nvSpPr>
            <p:cNvPr id="24585" name="Text Box 7"/>
            <p:cNvSpPr txBox="1">
              <a:spLocks noChangeArrowheads="1"/>
            </p:cNvSpPr>
            <p:nvPr/>
          </p:nvSpPr>
          <p:spPr bwMode="auto">
            <a:xfrm>
              <a:off x="3806" y="2132"/>
              <a:ext cx="797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 Glicocólico</a:t>
              </a:r>
            </a:p>
          </p:txBody>
        </p:sp>
        <p:sp>
          <p:nvSpPr>
            <p:cNvPr id="24586" name="Text Box 8"/>
            <p:cNvSpPr txBox="1">
              <a:spLocks noChangeArrowheads="1"/>
            </p:cNvSpPr>
            <p:nvPr/>
          </p:nvSpPr>
          <p:spPr bwMode="auto">
            <a:xfrm>
              <a:off x="3841" y="3273"/>
              <a:ext cx="659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Noradrenalina</a:t>
              </a:r>
            </a:p>
          </p:txBody>
        </p:sp>
        <p:sp>
          <p:nvSpPr>
            <p:cNvPr id="24587" name="Text Box 9"/>
            <p:cNvSpPr txBox="1">
              <a:spLocks noChangeArrowheads="1"/>
            </p:cNvSpPr>
            <p:nvPr/>
          </p:nvSpPr>
          <p:spPr bwMode="auto">
            <a:xfrm>
              <a:off x="5325" y="4045"/>
              <a:ext cx="45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24588" name="Text Box 10"/>
            <p:cNvSpPr txBox="1">
              <a:spLocks noChangeArrowheads="1"/>
            </p:cNvSpPr>
            <p:nvPr/>
          </p:nvSpPr>
          <p:spPr bwMode="auto">
            <a:xfrm>
              <a:off x="5180" y="3924"/>
              <a:ext cx="318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24589" name="Text Box 11"/>
            <p:cNvSpPr txBox="1">
              <a:spLocks noChangeArrowheads="1"/>
            </p:cNvSpPr>
            <p:nvPr/>
          </p:nvSpPr>
          <p:spPr bwMode="auto">
            <a:xfrm>
              <a:off x="4870" y="3895"/>
              <a:ext cx="341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Úrico</a:t>
              </a:r>
            </a:p>
          </p:txBody>
        </p:sp>
        <p:sp>
          <p:nvSpPr>
            <p:cNvPr id="24590" name="Text Box 12"/>
            <p:cNvSpPr txBox="1">
              <a:spLocks noChangeArrowheads="1"/>
            </p:cNvSpPr>
            <p:nvPr/>
          </p:nvSpPr>
          <p:spPr bwMode="auto">
            <a:xfrm>
              <a:off x="4446" y="3907"/>
              <a:ext cx="44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Hipúrico</a:t>
              </a:r>
            </a:p>
          </p:txBody>
        </p:sp>
        <p:sp>
          <p:nvSpPr>
            <p:cNvPr id="24591" name="Text Box 13"/>
            <p:cNvSpPr txBox="1">
              <a:spLocks noChangeArrowheads="1"/>
            </p:cNvSpPr>
            <p:nvPr/>
          </p:nvSpPr>
          <p:spPr bwMode="auto">
            <a:xfrm>
              <a:off x="3646" y="4112"/>
              <a:ext cx="510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Creatinina</a:t>
              </a:r>
            </a:p>
          </p:txBody>
        </p:sp>
        <p:sp>
          <p:nvSpPr>
            <p:cNvPr id="24592" name="Text Box 14"/>
            <p:cNvSpPr txBox="1">
              <a:spLocks noChangeArrowheads="1"/>
            </p:cNvSpPr>
            <p:nvPr/>
          </p:nvSpPr>
          <p:spPr bwMode="auto">
            <a:xfrm>
              <a:off x="5169" y="1284"/>
              <a:ext cx="45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24593" name="Text Box 15"/>
            <p:cNvSpPr txBox="1">
              <a:spLocks noChangeArrowheads="1"/>
            </p:cNvSpPr>
            <p:nvPr/>
          </p:nvSpPr>
          <p:spPr bwMode="auto">
            <a:xfrm>
              <a:off x="2930" y="644"/>
              <a:ext cx="74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Síntese Protéica</a:t>
              </a:r>
            </a:p>
          </p:txBody>
        </p:sp>
        <p:sp>
          <p:nvSpPr>
            <p:cNvPr id="24594" name="Text Box 16"/>
            <p:cNvSpPr txBox="1">
              <a:spLocks noChangeArrowheads="1"/>
            </p:cNvSpPr>
            <p:nvPr/>
          </p:nvSpPr>
          <p:spPr bwMode="auto">
            <a:xfrm>
              <a:off x="2936" y="881"/>
              <a:ext cx="36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Serina</a:t>
              </a:r>
            </a:p>
          </p:txBody>
        </p:sp>
        <p:sp>
          <p:nvSpPr>
            <p:cNvPr id="24595" name="Text Box 17"/>
            <p:cNvSpPr txBox="1">
              <a:spLocks noChangeArrowheads="1"/>
            </p:cNvSpPr>
            <p:nvPr/>
          </p:nvSpPr>
          <p:spPr bwMode="auto">
            <a:xfrm>
              <a:off x="2943" y="1315"/>
              <a:ext cx="478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Histidina </a:t>
              </a:r>
            </a:p>
          </p:txBody>
        </p:sp>
        <p:sp>
          <p:nvSpPr>
            <p:cNvPr id="24596" name="Text Box 18"/>
            <p:cNvSpPr txBox="1">
              <a:spLocks noChangeArrowheads="1"/>
            </p:cNvSpPr>
            <p:nvPr/>
          </p:nvSpPr>
          <p:spPr bwMode="auto">
            <a:xfrm>
              <a:off x="2923" y="1525"/>
              <a:ext cx="47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</a:t>
              </a: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-Alanina</a:t>
              </a:r>
            </a:p>
          </p:txBody>
        </p:sp>
        <p:sp>
          <p:nvSpPr>
            <p:cNvPr id="24597" name="Text Box 19"/>
            <p:cNvSpPr txBox="1">
              <a:spLocks noChangeArrowheads="1"/>
            </p:cNvSpPr>
            <p:nvPr/>
          </p:nvSpPr>
          <p:spPr bwMode="auto">
            <a:xfrm>
              <a:off x="2927" y="1750"/>
              <a:ext cx="73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 Aspártico</a:t>
              </a:r>
            </a:p>
          </p:txBody>
        </p:sp>
        <p:sp>
          <p:nvSpPr>
            <p:cNvPr id="24598" name="Text Box 20"/>
            <p:cNvSpPr txBox="1">
              <a:spLocks noChangeArrowheads="1"/>
            </p:cNvSpPr>
            <p:nvPr/>
          </p:nvSpPr>
          <p:spPr bwMode="auto">
            <a:xfrm>
              <a:off x="2994" y="2361"/>
              <a:ext cx="420" cy="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Ácido-</a:t>
              </a:r>
              <a:r>
                <a:rPr lang="pt-BR" altLang="pt-BR" sz="1102" b="1" i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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Amino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Butírico</a:t>
              </a:r>
            </a:p>
          </p:txBody>
        </p:sp>
        <p:sp>
          <p:nvSpPr>
            <p:cNvPr id="24599" name="Text Box 21"/>
            <p:cNvSpPr txBox="1">
              <a:spLocks noChangeArrowheads="1"/>
            </p:cNvSpPr>
            <p:nvPr/>
          </p:nvSpPr>
          <p:spPr bwMode="auto">
            <a:xfrm>
              <a:off x="2927" y="2845"/>
              <a:ext cx="44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Arginina</a:t>
              </a:r>
            </a:p>
          </p:txBody>
        </p:sp>
        <p:sp>
          <p:nvSpPr>
            <p:cNvPr id="24600" name="Text Box 22"/>
            <p:cNvSpPr txBox="1">
              <a:spLocks noChangeArrowheads="1"/>
            </p:cNvSpPr>
            <p:nvPr/>
          </p:nvSpPr>
          <p:spPr bwMode="auto">
            <a:xfrm>
              <a:off x="2927" y="3457"/>
              <a:ext cx="58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Fenilalanina</a:t>
              </a:r>
            </a:p>
          </p:txBody>
        </p:sp>
        <p:sp>
          <p:nvSpPr>
            <p:cNvPr id="24601" name="Text Box 23"/>
            <p:cNvSpPr txBox="1">
              <a:spLocks noChangeArrowheads="1"/>
            </p:cNvSpPr>
            <p:nvPr/>
          </p:nvSpPr>
          <p:spPr bwMode="auto">
            <a:xfrm>
              <a:off x="3822" y="655"/>
              <a:ext cx="1051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Ocitocina, Vasopressina</a:t>
              </a:r>
            </a:p>
          </p:txBody>
        </p:sp>
        <p:sp>
          <p:nvSpPr>
            <p:cNvPr id="24602" name="Text Box 24"/>
            <p:cNvSpPr txBox="1">
              <a:spLocks noChangeArrowheads="1"/>
            </p:cNvSpPr>
            <p:nvPr/>
          </p:nvSpPr>
          <p:spPr bwMode="auto">
            <a:xfrm>
              <a:off x="3837" y="753"/>
              <a:ext cx="55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Bradicinina</a:t>
              </a:r>
            </a:p>
          </p:txBody>
        </p:sp>
        <p:cxnSp>
          <p:nvCxnSpPr>
            <p:cNvPr id="29725" name="AutoShape 25"/>
            <p:cNvCxnSpPr>
              <a:cxnSpLocks noChangeShapeType="1"/>
              <a:stCxn id="24593" idx="3"/>
              <a:endCxn id="24581" idx="1"/>
            </p:cNvCxnSpPr>
            <p:nvPr/>
          </p:nvCxnSpPr>
          <p:spPr bwMode="auto">
            <a:xfrm flipV="1">
              <a:off x="3673" y="638"/>
              <a:ext cx="152" cy="8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26" name="AutoShape 26"/>
            <p:cNvCxnSpPr>
              <a:cxnSpLocks noChangeShapeType="1"/>
              <a:stCxn id="24593" idx="3"/>
              <a:endCxn id="24601" idx="1"/>
            </p:cNvCxnSpPr>
            <p:nvPr/>
          </p:nvCxnSpPr>
          <p:spPr bwMode="auto">
            <a:xfrm>
              <a:off x="3673" y="721"/>
              <a:ext cx="149" cy="1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27" name="AutoShape 27"/>
            <p:cNvCxnSpPr>
              <a:cxnSpLocks noChangeShapeType="1"/>
              <a:stCxn id="24593" idx="3"/>
              <a:endCxn id="24602" idx="1"/>
            </p:cNvCxnSpPr>
            <p:nvPr/>
          </p:nvCxnSpPr>
          <p:spPr bwMode="auto">
            <a:xfrm>
              <a:off x="3673" y="721"/>
              <a:ext cx="164" cy="10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06" name="Text Box 28"/>
            <p:cNvSpPr txBox="1">
              <a:spLocks noChangeArrowheads="1"/>
            </p:cNvSpPr>
            <p:nvPr/>
          </p:nvSpPr>
          <p:spPr bwMode="auto">
            <a:xfrm>
              <a:off x="3838" y="1049"/>
              <a:ext cx="7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 Nicotínico</a:t>
              </a:r>
            </a:p>
          </p:txBody>
        </p:sp>
        <p:sp>
          <p:nvSpPr>
            <p:cNvPr id="24607" name="Text Box 29"/>
            <p:cNvSpPr txBox="1">
              <a:spLocks noChangeArrowheads="1"/>
            </p:cNvSpPr>
            <p:nvPr/>
          </p:nvSpPr>
          <p:spPr bwMode="auto">
            <a:xfrm>
              <a:off x="2927" y="1069"/>
              <a:ext cx="51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Triptofano</a:t>
              </a:r>
            </a:p>
          </p:txBody>
        </p:sp>
        <p:cxnSp>
          <p:nvCxnSpPr>
            <p:cNvPr id="29730" name="AutoShape 30"/>
            <p:cNvCxnSpPr>
              <a:cxnSpLocks noChangeShapeType="1"/>
              <a:stCxn id="24594" idx="3"/>
              <a:endCxn id="24582" idx="1"/>
            </p:cNvCxnSpPr>
            <p:nvPr/>
          </p:nvCxnSpPr>
          <p:spPr bwMode="auto">
            <a:xfrm>
              <a:off x="3299" y="958"/>
              <a:ext cx="533" cy="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09" name="Text Box 31"/>
            <p:cNvSpPr txBox="1">
              <a:spLocks noChangeArrowheads="1"/>
            </p:cNvSpPr>
            <p:nvPr/>
          </p:nvSpPr>
          <p:spPr bwMode="auto">
            <a:xfrm>
              <a:off x="4764" y="879"/>
              <a:ext cx="36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Colina</a:t>
              </a:r>
            </a:p>
          </p:txBody>
        </p:sp>
        <p:cxnSp>
          <p:nvCxnSpPr>
            <p:cNvPr id="29732" name="AutoShape 32"/>
            <p:cNvCxnSpPr>
              <a:cxnSpLocks noChangeShapeType="1"/>
              <a:stCxn id="24582" idx="3"/>
              <a:endCxn id="24609" idx="1"/>
            </p:cNvCxnSpPr>
            <p:nvPr/>
          </p:nvCxnSpPr>
          <p:spPr bwMode="auto">
            <a:xfrm flipV="1">
              <a:off x="4427" y="956"/>
              <a:ext cx="337" cy="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11" name="Text Box 33"/>
            <p:cNvSpPr txBox="1">
              <a:spLocks noChangeArrowheads="1"/>
            </p:cNvSpPr>
            <p:nvPr/>
          </p:nvSpPr>
          <p:spPr bwMode="auto">
            <a:xfrm>
              <a:off x="3841" y="1158"/>
              <a:ext cx="854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5-Hidroxitriptamina</a:t>
              </a:r>
            </a:p>
          </p:txBody>
        </p:sp>
        <p:cxnSp>
          <p:nvCxnSpPr>
            <p:cNvPr id="29734" name="AutoShape 34"/>
            <p:cNvCxnSpPr>
              <a:cxnSpLocks noChangeShapeType="1"/>
              <a:stCxn id="24607" idx="3"/>
              <a:endCxn id="24606" idx="1"/>
            </p:cNvCxnSpPr>
            <p:nvPr/>
          </p:nvCxnSpPr>
          <p:spPr bwMode="auto">
            <a:xfrm flipV="1">
              <a:off x="3442" y="1127"/>
              <a:ext cx="396" cy="2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35" name="AutoShape 35"/>
            <p:cNvCxnSpPr>
              <a:cxnSpLocks noChangeShapeType="1"/>
              <a:stCxn id="24607" idx="3"/>
              <a:endCxn id="24611" idx="1"/>
            </p:cNvCxnSpPr>
            <p:nvPr/>
          </p:nvCxnSpPr>
          <p:spPr bwMode="auto">
            <a:xfrm>
              <a:off x="3442" y="1146"/>
              <a:ext cx="399" cy="8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14" name="Text Box 36"/>
            <p:cNvSpPr txBox="1">
              <a:spLocks noChangeArrowheads="1"/>
            </p:cNvSpPr>
            <p:nvPr/>
          </p:nvSpPr>
          <p:spPr bwMode="auto">
            <a:xfrm>
              <a:off x="3839" y="1521"/>
              <a:ext cx="51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Carnosina</a:t>
              </a:r>
            </a:p>
          </p:txBody>
        </p:sp>
        <p:cxnSp>
          <p:nvCxnSpPr>
            <p:cNvPr id="29737" name="AutoShape 37"/>
            <p:cNvCxnSpPr>
              <a:cxnSpLocks noChangeShapeType="1"/>
              <a:stCxn id="24595" idx="3"/>
              <a:endCxn id="24583" idx="1"/>
            </p:cNvCxnSpPr>
            <p:nvPr/>
          </p:nvCxnSpPr>
          <p:spPr bwMode="auto">
            <a:xfrm>
              <a:off x="3421" y="1393"/>
              <a:ext cx="413" cy="8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38" name="AutoShape 38"/>
            <p:cNvCxnSpPr>
              <a:cxnSpLocks noChangeShapeType="1"/>
              <a:stCxn id="24595" idx="3"/>
              <a:endCxn id="24614" idx="1"/>
            </p:cNvCxnSpPr>
            <p:nvPr/>
          </p:nvCxnSpPr>
          <p:spPr bwMode="auto">
            <a:xfrm>
              <a:off x="3421" y="1393"/>
              <a:ext cx="418" cy="20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17" name="Text Box 39"/>
            <p:cNvSpPr txBox="1">
              <a:spLocks noChangeArrowheads="1"/>
            </p:cNvSpPr>
            <p:nvPr/>
          </p:nvSpPr>
          <p:spPr bwMode="auto">
            <a:xfrm>
              <a:off x="4663" y="1518"/>
              <a:ext cx="46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Anserina</a:t>
              </a:r>
            </a:p>
          </p:txBody>
        </p:sp>
        <p:cxnSp>
          <p:nvCxnSpPr>
            <p:cNvPr id="29740" name="AutoShape 40"/>
            <p:cNvCxnSpPr>
              <a:cxnSpLocks noChangeShapeType="1"/>
              <a:stCxn id="24614" idx="3"/>
              <a:endCxn id="24617" idx="1"/>
            </p:cNvCxnSpPr>
            <p:nvPr/>
          </p:nvCxnSpPr>
          <p:spPr bwMode="auto">
            <a:xfrm flipV="1">
              <a:off x="4350" y="1595"/>
              <a:ext cx="313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41" name="AutoShape 41"/>
            <p:cNvCxnSpPr>
              <a:cxnSpLocks noChangeShapeType="1"/>
              <a:stCxn id="24596" idx="3"/>
              <a:endCxn id="24614" idx="1"/>
            </p:cNvCxnSpPr>
            <p:nvPr/>
          </p:nvCxnSpPr>
          <p:spPr bwMode="auto">
            <a:xfrm flipV="1">
              <a:off x="3401" y="1598"/>
              <a:ext cx="438" cy="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42" name="AutoShape 42"/>
            <p:cNvCxnSpPr>
              <a:cxnSpLocks noChangeShapeType="1"/>
              <a:stCxn id="24597" idx="0"/>
              <a:endCxn id="24596" idx="2"/>
            </p:cNvCxnSpPr>
            <p:nvPr/>
          </p:nvCxnSpPr>
          <p:spPr bwMode="auto">
            <a:xfrm flipH="1" flipV="1">
              <a:off x="3162" y="1680"/>
              <a:ext cx="133" cy="7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21" name="Text Box 43"/>
            <p:cNvSpPr txBox="1">
              <a:spLocks noChangeArrowheads="1"/>
            </p:cNvSpPr>
            <p:nvPr/>
          </p:nvSpPr>
          <p:spPr bwMode="auto">
            <a:xfrm>
              <a:off x="2918" y="1868"/>
              <a:ext cx="510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Glutamina</a:t>
              </a:r>
            </a:p>
          </p:txBody>
        </p:sp>
        <p:sp>
          <p:nvSpPr>
            <p:cNvPr id="24622" name="Text Box 44"/>
            <p:cNvSpPr txBox="1">
              <a:spLocks noChangeArrowheads="1"/>
            </p:cNvSpPr>
            <p:nvPr/>
          </p:nvSpPr>
          <p:spPr bwMode="auto">
            <a:xfrm>
              <a:off x="2845" y="2134"/>
              <a:ext cx="65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Ác. Glutâmico</a:t>
              </a:r>
            </a:p>
          </p:txBody>
        </p:sp>
        <p:sp>
          <p:nvSpPr>
            <p:cNvPr id="24623" name="Text Box 45"/>
            <p:cNvSpPr txBox="1">
              <a:spLocks noChangeArrowheads="1"/>
            </p:cNvSpPr>
            <p:nvPr/>
          </p:nvSpPr>
          <p:spPr bwMode="auto">
            <a:xfrm>
              <a:off x="3829" y="1846"/>
              <a:ext cx="41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Purinas</a:t>
              </a:r>
            </a:p>
          </p:txBody>
        </p:sp>
        <p:cxnSp>
          <p:nvCxnSpPr>
            <p:cNvPr id="29746" name="AutoShape 46"/>
            <p:cNvCxnSpPr>
              <a:cxnSpLocks noChangeShapeType="1"/>
              <a:stCxn id="24597" idx="3"/>
              <a:endCxn id="24584" idx="1"/>
            </p:cNvCxnSpPr>
            <p:nvPr/>
          </p:nvCxnSpPr>
          <p:spPr bwMode="auto">
            <a:xfrm flipV="1">
              <a:off x="3662" y="1797"/>
              <a:ext cx="166" cy="3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47" name="AutoShape 47"/>
            <p:cNvCxnSpPr>
              <a:cxnSpLocks noChangeShapeType="1"/>
              <a:stCxn id="24597" idx="3"/>
              <a:endCxn id="24623" idx="1"/>
            </p:cNvCxnSpPr>
            <p:nvPr/>
          </p:nvCxnSpPr>
          <p:spPr bwMode="auto">
            <a:xfrm>
              <a:off x="3662" y="1827"/>
              <a:ext cx="167" cy="9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48" name="AutoShape 48"/>
            <p:cNvCxnSpPr>
              <a:cxnSpLocks noChangeShapeType="1"/>
              <a:stCxn id="24621" idx="3"/>
              <a:endCxn id="24623" idx="1"/>
            </p:cNvCxnSpPr>
            <p:nvPr/>
          </p:nvCxnSpPr>
          <p:spPr bwMode="auto">
            <a:xfrm flipV="1">
              <a:off x="3428" y="1924"/>
              <a:ext cx="401" cy="2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49" name="AutoShape 49"/>
            <p:cNvCxnSpPr>
              <a:cxnSpLocks noChangeShapeType="1"/>
              <a:stCxn id="24621" idx="2"/>
              <a:endCxn id="24622" idx="0"/>
            </p:cNvCxnSpPr>
            <p:nvPr/>
          </p:nvCxnSpPr>
          <p:spPr bwMode="auto">
            <a:xfrm>
              <a:off x="3173" y="2023"/>
              <a:ext cx="1" cy="11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50" name="AutoShape 50"/>
            <p:cNvCxnSpPr>
              <a:cxnSpLocks noChangeShapeType="1"/>
              <a:stCxn id="24598" idx="0"/>
              <a:endCxn id="24622" idx="2"/>
            </p:cNvCxnSpPr>
            <p:nvPr/>
          </p:nvCxnSpPr>
          <p:spPr bwMode="auto">
            <a:xfrm flipH="1" flipV="1">
              <a:off x="3174" y="2289"/>
              <a:ext cx="30" cy="7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29" name="Text Box 51"/>
            <p:cNvSpPr txBox="1">
              <a:spLocks noChangeArrowheads="1"/>
            </p:cNvSpPr>
            <p:nvPr/>
          </p:nvSpPr>
          <p:spPr bwMode="auto">
            <a:xfrm>
              <a:off x="3808" y="2250"/>
              <a:ext cx="49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Porfirinas</a:t>
              </a:r>
            </a:p>
          </p:txBody>
        </p:sp>
        <p:sp>
          <p:nvSpPr>
            <p:cNvPr id="24630" name="Text Box 52"/>
            <p:cNvSpPr txBox="1">
              <a:spLocks noChangeArrowheads="1"/>
            </p:cNvSpPr>
            <p:nvPr/>
          </p:nvSpPr>
          <p:spPr bwMode="auto">
            <a:xfrm>
              <a:off x="3801" y="2392"/>
              <a:ext cx="58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Conjugação</a:t>
              </a:r>
            </a:p>
          </p:txBody>
        </p:sp>
        <p:sp>
          <p:nvSpPr>
            <p:cNvPr id="24631" name="Text Box 53"/>
            <p:cNvSpPr txBox="1">
              <a:spLocks noChangeArrowheads="1"/>
            </p:cNvSpPr>
            <p:nvPr/>
          </p:nvSpPr>
          <p:spPr bwMode="auto">
            <a:xfrm>
              <a:off x="3800" y="2502"/>
              <a:ext cx="439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Creatina</a:t>
              </a:r>
            </a:p>
          </p:txBody>
        </p:sp>
        <p:sp>
          <p:nvSpPr>
            <p:cNvPr id="24632" name="Text Box 54"/>
            <p:cNvSpPr txBox="1">
              <a:spLocks noChangeArrowheads="1"/>
            </p:cNvSpPr>
            <p:nvPr/>
          </p:nvSpPr>
          <p:spPr bwMode="auto">
            <a:xfrm>
              <a:off x="3803" y="2768"/>
              <a:ext cx="36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Colina</a:t>
              </a:r>
            </a:p>
          </p:txBody>
        </p:sp>
        <p:sp>
          <p:nvSpPr>
            <p:cNvPr id="24633" name="Text Box 55"/>
            <p:cNvSpPr txBox="1">
              <a:spLocks noChangeArrowheads="1"/>
            </p:cNvSpPr>
            <p:nvPr/>
          </p:nvSpPr>
          <p:spPr bwMode="auto">
            <a:xfrm>
              <a:off x="3805" y="2879"/>
              <a:ext cx="53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Adrenalina</a:t>
              </a:r>
            </a:p>
          </p:txBody>
        </p:sp>
        <p:cxnSp>
          <p:nvCxnSpPr>
            <p:cNvPr id="29756" name="AutoShape 56"/>
            <p:cNvCxnSpPr>
              <a:cxnSpLocks noChangeShapeType="1"/>
              <a:stCxn id="24716" idx="3"/>
              <a:endCxn id="24623" idx="1"/>
            </p:cNvCxnSpPr>
            <p:nvPr/>
          </p:nvCxnSpPr>
          <p:spPr bwMode="auto">
            <a:xfrm flipV="1">
              <a:off x="3364" y="1924"/>
              <a:ext cx="465" cy="84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57" name="AutoShape 57"/>
            <p:cNvCxnSpPr>
              <a:cxnSpLocks noChangeShapeType="1"/>
              <a:stCxn id="24716" idx="3"/>
              <a:endCxn id="24631" idx="1"/>
            </p:cNvCxnSpPr>
            <p:nvPr/>
          </p:nvCxnSpPr>
          <p:spPr bwMode="auto">
            <a:xfrm flipV="1">
              <a:off x="3364" y="2580"/>
              <a:ext cx="436" cy="19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58" name="AutoShape 58"/>
            <p:cNvCxnSpPr>
              <a:cxnSpLocks noChangeShapeType="1"/>
              <a:stCxn id="24716" idx="3"/>
              <a:endCxn id="24630" idx="1"/>
            </p:cNvCxnSpPr>
            <p:nvPr/>
          </p:nvCxnSpPr>
          <p:spPr bwMode="auto">
            <a:xfrm flipV="1">
              <a:off x="3364" y="2470"/>
              <a:ext cx="437" cy="30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59" name="AutoShape 59"/>
            <p:cNvCxnSpPr>
              <a:cxnSpLocks noChangeShapeType="1"/>
              <a:stCxn id="24716" idx="3"/>
              <a:endCxn id="24629" idx="1"/>
            </p:cNvCxnSpPr>
            <p:nvPr/>
          </p:nvCxnSpPr>
          <p:spPr bwMode="auto">
            <a:xfrm flipV="1">
              <a:off x="3364" y="2327"/>
              <a:ext cx="444" cy="44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60" name="AutoShape 60"/>
            <p:cNvCxnSpPr>
              <a:cxnSpLocks noChangeShapeType="1"/>
              <a:stCxn id="24716" idx="3"/>
              <a:endCxn id="24585" idx="1"/>
            </p:cNvCxnSpPr>
            <p:nvPr/>
          </p:nvCxnSpPr>
          <p:spPr bwMode="auto">
            <a:xfrm flipV="1">
              <a:off x="3364" y="2209"/>
              <a:ext cx="442" cy="56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39" name="Text Box 61"/>
            <p:cNvSpPr txBox="1">
              <a:spLocks noChangeArrowheads="1"/>
            </p:cNvSpPr>
            <p:nvPr/>
          </p:nvSpPr>
          <p:spPr bwMode="auto">
            <a:xfrm>
              <a:off x="2926" y="2980"/>
              <a:ext cx="541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Methionina</a:t>
              </a:r>
            </a:p>
          </p:txBody>
        </p:sp>
        <p:cxnSp>
          <p:nvCxnSpPr>
            <p:cNvPr id="29762" name="AutoShape 62"/>
            <p:cNvCxnSpPr>
              <a:cxnSpLocks noChangeShapeType="1"/>
              <a:stCxn id="24599" idx="3"/>
              <a:endCxn id="24631" idx="1"/>
            </p:cNvCxnSpPr>
            <p:nvPr/>
          </p:nvCxnSpPr>
          <p:spPr bwMode="auto">
            <a:xfrm flipV="1">
              <a:off x="3370" y="2579"/>
              <a:ext cx="430" cy="34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41" name="Text Box 63"/>
            <p:cNvSpPr txBox="1">
              <a:spLocks noChangeArrowheads="1"/>
            </p:cNvSpPr>
            <p:nvPr/>
          </p:nvSpPr>
          <p:spPr bwMode="auto">
            <a:xfrm>
              <a:off x="2984" y="3215"/>
              <a:ext cx="430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Cisteína</a:t>
              </a:r>
            </a:p>
          </p:txBody>
        </p:sp>
        <p:sp>
          <p:nvSpPr>
            <p:cNvPr id="24642" name="Text Box 64"/>
            <p:cNvSpPr txBox="1">
              <a:spLocks noChangeArrowheads="1"/>
            </p:cNvSpPr>
            <p:nvPr/>
          </p:nvSpPr>
          <p:spPr bwMode="auto">
            <a:xfrm>
              <a:off x="3255" y="3355"/>
              <a:ext cx="40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Taurina</a:t>
              </a:r>
            </a:p>
          </p:txBody>
        </p:sp>
        <p:cxnSp>
          <p:nvCxnSpPr>
            <p:cNvPr id="29765" name="AutoShape 65"/>
            <p:cNvCxnSpPr>
              <a:cxnSpLocks noChangeShapeType="1"/>
              <a:stCxn id="24639" idx="3"/>
              <a:endCxn id="24631" idx="1"/>
            </p:cNvCxnSpPr>
            <p:nvPr/>
          </p:nvCxnSpPr>
          <p:spPr bwMode="auto">
            <a:xfrm flipV="1">
              <a:off x="3467" y="2579"/>
              <a:ext cx="333" cy="47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66" name="AutoShape 66"/>
            <p:cNvCxnSpPr>
              <a:cxnSpLocks noChangeShapeType="1"/>
              <a:stCxn id="24639" idx="3"/>
              <a:endCxn id="24632" idx="1"/>
            </p:cNvCxnSpPr>
            <p:nvPr/>
          </p:nvCxnSpPr>
          <p:spPr bwMode="auto">
            <a:xfrm flipV="1">
              <a:off x="3467" y="2845"/>
              <a:ext cx="336" cy="21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67" name="AutoShape 67"/>
            <p:cNvCxnSpPr>
              <a:cxnSpLocks noChangeShapeType="1"/>
              <a:stCxn id="24639" idx="3"/>
              <a:endCxn id="24633" idx="1"/>
            </p:cNvCxnSpPr>
            <p:nvPr/>
          </p:nvCxnSpPr>
          <p:spPr bwMode="auto">
            <a:xfrm flipV="1">
              <a:off x="3467" y="2956"/>
              <a:ext cx="338" cy="10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68" name="AutoShape 68"/>
            <p:cNvCxnSpPr>
              <a:cxnSpLocks noChangeShapeType="1"/>
              <a:stCxn id="24641" idx="0"/>
              <a:endCxn id="24639" idx="2"/>
            </p:cNvCxnSpPr>
            <p:nvPr/>
          </p:nvCxnSpPr>
          <p:spPr bwMode="auto">
            <a:xfrm flipH="1" flipV="1">
              <a:off x="3197" y="3135"/>
              <a:ext cx="3" cy="8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69" name="AutoShape 69"/>
            <p:cNvCxnSpPr>
              <a:cxnSpLocks noChangeShapeType="1"/>
              <a:stCxn id="24642" idx="1"/>
              <a:endCxn id="24641" idx="2"/>
            </p:cNvCxnSpPr>
            <p:nvPr/>
          </p:nvCxnSpPr>
          <p:spPr bwMode="auto">
            <a:xfrm rot="10800000">
              <a:off x="3199" y="3370"/>
              <a:ext cx="56" cy="62"/>
            </a:xfrm>
            <a:prstGeom prst="bentConnector2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48" name="Text Box 70"/>
            <p:cNvSpPr txBox="1">
              <a:spLocks noChangeArrowheads="1"/>
            </p:cNvSpPr>
            <p:nvPr/>
          </p:nvSpPr>
          <p:spPr bwMode="auto">
            <a:xfrm>
              <a:off x="3001" y="3654"/>
              <a:ext cx="430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Tirosina</a:t>
              </a:r>
            </a:p>
          </p:txBody>
        </p:sp>
        <p:cxnSp>
          <p:nvCxnSpPr>
            <p:cNvPr id="29771" name="AutoShape 71"/>
            <p:cNvCxnSpPr>
              <a:cxnSpLocks noChangeShapeType="1"/>
              <a:stCxn id="24648" idx="0"/>
              <a:endCxn id="24600" idx="2"/>
            </p:cNvCxnSpPr>
            <p:nvPr/>
          </p:nvCxnSpPr>
          <p:spPr bwMode="auto">
            <a:xfrm flipV="1">
              <a:off x="3216" y="3612"/>
              <a:ext cx="2" cy="4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50" name="Text Box 72"/>
            <p:cNvSpPr txBox="1">
              <a:spLocks noChangeArrowheads="1"/>
            </p:cNvSpPr>
            <p:nvPr/>
          </p:nvSpPr>
          <p:spPr bwMode="auto">
            <a:xfrm>
              <a:off x="3842" y="3609"/>
              <a:ext cx="461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Melanina</a:t>
              </a:r>
            </a:p>
          </p:txBody>
        </p:sp>
        <p:sp>
          <p:nvSpPr>
            <p:cNvPr id="24651" name="Text Box 73"/>
            <p:cNvSpPr txBox="1">
              <a:spLocks noChangeArrowheads="1"/>
            </p:cNvSpPr>
            <p:nvPr/>
          </p:nvSpPr>
          <p:spPr bwMode="auto">
            <a:xfrm>
              <a:off x="3845" y="3399"/>
              <a:ext cx="61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Tireoideanos</a:t>
              </a:r>
            </a:p>
          </p:txBody>
        </p:sp>
        <p:cxnSp>
          <p:nvCxnSpPr>
            <p:cNvPr id="29774" name="AutoShape 74"/>
            <p:cNvCxnSpPr>
              <a:cxnSpLocks noChangeShapeType="1"/>
              <a:stCxn id="24648" idx="3"/>
              <a:endCxn id="24586" idx="1"/>
            </p:cNvCxnSpPr>
            <p:nvPr/>
          </p:nvCxnSpPr>
          <p:spPr bwMode="auto">
            <a:xfrm flipV="1">
              <a:off x="3431" y="3351"/>
              <a:ext cx="410" cy="38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75" name="AutoShape 75"/>
            <p:cNvCxnSpPr>
              <a:cxnSpLocks noChangeShapeType="1"/>
              <a:stCxn id="24648" idx="3"/>
              <a:endCxn id="24651" idx="1"/>
            </p:cNvCxnSpPr>
            <p:nvPr/>
          </p:nvCxnSpPr>
          <p:spPr bwMode="auto">
            <a:xfrm flipV="1">
              <a:off x="3431" y="3525"/>
              <a:ext cx="414" cy="20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76" name="AutoShape 76"/>
            <p:cNvCxnSpPr>
              <a:cxnSpLocks noChangeShapeType="1"/>
              <a:stCxn id="24648" idx="3"/>
              <a:endCxn id="24650" idx="1"/>
            </p:cNvCxnSpPr>
            <p:nvPr/>
          </p:nvCxnSpPr>
          <p:spPr bwMode="auto">
            <a:xfrm flipV="1">
              <a:off x="3431" y="3686"/>
              <a:ext cx="411" cy="4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77" name="AutoShape 77"/>
            <p:cNvCxnSpPr>
              <a:cxnSpLocks noChangeShapeType="1"/>
              <a:stCxn id="24586" idx="0"/>
              <a:endCxn id="24633" idx="2"/>
            </p:cNvCxnSpPr>
            <p:nvPr/>
          </p:nvCxnSpPr>
          <p:spPr bwMode="auto">
            <a:xfrm flipH="1" flipV="1">
              <a:off x="4071" y="3034"/>
              <a:ext cx="99" cy="23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78" name="AutoShape 78"/>
            <p:cNvCxnSpPr>
              <a:cxnSpLocks noChangeShapeType="1"/>
              <a:stCxn id="24631" idx="3"/>
              <a:endCxn id="24591" idx="3"/>
            </p:cNvCxnSpPr>
            <p:nvPr/>
          </p:nvCxnSpPr>
          <p:spPr bwMode="auto">
            <a:xfrm flipH="1">
              <a:off x="4156" y="2579"/>
              <a:ext cx="83" cy="1610"/>
            </a:xfrm>
            <a:prstGeom prst="bentConnector3">
              <a:avLst>
                <a:gd name="adj1" fmla="val -157389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79" name="AutoShape 79"/>
            <p:cNvCxnSpPr>
              <a:cxnSpLocks noChangeShapeType="1"/>
              <a:stCxn id="24630" idx="3"/>
              <a:endCxn id="24590" idx="0"/>
            </p:cNvCxnSpPr>
            <p:nvPr/>
          </p:nvCxnSpPr>
          <p:spPr bwMode="auto">
            <a:xfrm>
              <a:off x="4380" y="2470"/>
              <a:ext cx="287" cy="1437"/>
            </a:xfrm>
            <a:prstGeom prst="bentConnector2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58" name="Text Box 80"/>
            <p:cNvSpPr txBox="1">
              <a:spLocks noChangeArrowheads="1"/>
            </p:cNvSpPr>
            <p:nvPr/>
          </p:nvSpPr>
          <p:spPr bwMode="auto">
            <a:xfrm>
              <a:off x="4794" y="4193"/>
              <a:ext cx="48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Alantoína</a:t>
              </a:r>
            </a:p>
          </p:txBody>
        </p:sp>
        <p:cxnSp>
          <p:nvCxnSpPr>
            <p:cNvPr id="29781" name="AutoShape 81"/>
            <p:cNvCxnSpPr>
              <a:cxnSpLocks noChangeShapeType="1"/>
              <a:stCxn id="24623" idx="3"/>
              <a:endCxn id="24589" idx="0"/>
            </p:cNvCxnSpPr>
            <p:nvPr/>
          </p:nvCxnSpPr>
          <p:spPr bwMode="auto">
            <a:xfrm>
              <a:off x="4241" y="1924"/>
              <a:ext cx="799" cy="1972"/>
            </a:xfrm>
            <a:prstGeom prst="bentConnector2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82" name="AutoShape 82"/>
            <p:cNvCxnSpPr>
              <a:cxnSpLocks noChangeShapeType="1"/>
              <a:stCxn id="24589" idx="2"/>
              <a:endCxn id="24658" idx="0"/>
            </p:cNvCxnSpPr>
            <p:nvPr/>
          </p:nvCxnSpPr>
          <p:spPr bwMode="auto">
            <a:xfrm flipH="1">
              <a:off x="5036" y="4147"/>
              <a:ext cx="4" cy="4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61" name="Line 84"/>
            <p:cNvSpPr>
              <a:spLocks noChangeShapeType="1"/>
            </p:cNvSpPr>
            <p:nvPr/>
          </p:nvSpPr>
          <p:spPr bwMode="auto">
            <a:xfrm>
              <a:off x="52" y="3813"/>
              <a:ext cx="5666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cxnSp>
          <p:nvCxnSpPr>
            <p:cNvPr id="29784" name="AutoShape 85"/>
            <p:cNvCxnSpPr>
              <a:cxnSpLocks noChangeShapeType="1"/>
              <a:stCxn id="24584" idx="3"/>
              <a:endCxn id="24588" idx="0"/>
            </p:cNvCxnSpPr>
            <p:nvPr/>
          </p:nvCxnSpPr>
          <p:spPr bwMode="auto">
            <a:xfrm>
              <a:off x="4378" y="1797"/>
              <a:ext cx="961" cy="2127"/>
            </a:xfrm>
            <a:prstGeom prst="bentConnector2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63" name="AutoShape 86"/>
            <p:cNvSpPr>
              <a:spLocks/>
            </p:cNvSpPr>
            <p:nvPr/>
          </p:nvSpPr>
          <p:spPr bwMode="auto">
            <a:xfrm>
              <a:off x="2789" y="897"/>
              <a:ext cx="181" cy="2895"/>
            </a:xfrm>
            <a:prstGeom prst="leftBrace">
              <a:avLst>
                <a:gd name="adj1" fmla="val 133287"/>
                <a:gd name="adj2" fmla="val 54856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pt-BR" sz="1984" smtClean="0"/>
            </a:p>
          </p:txBody>
        </p:sp>
        <p:sp>
          <p:nvSpPr>
            <p:cNvPr id="24664" name="Text Box 87"/>
            <p:cNvSpPr txBox="1">
              <a:spLocks noChangeArrowheads="1"/>
            </p:cNvSpPr>
            <p:nvPr/>
          </p:nvSpPr>
          <p:spPr bwMode="auto">
            <a:xfrm>
              <a:off x="2093" y="2241"/>
              <a:ext cx="725" cy="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Funções</a:t>
              </a:r>
            </a:p>
            <a:p>
              <a:pPr algn="r"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Específicas</a:t>
              </a:r>
            </a:p>
            <a:p>
              <a:pPr algn="r"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dos</a:t>
              </a:r>
            </a:p>
            <a:p>
              <a:pPr algn="r"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Aminoácidos</a:t>
              </a:r>
            </a:p>
          </p:txBody>
        </p:sp>
        <p:sp>
          <p:nvSpPr>
            <p:cNvPr id="24665" name="Text Box 88"/>
            <p:cNvSpPr txBox="1">
              <a:spLocks noChangeArrowheads="1"/>
            </p:cNvSpPr>
            <p:nvPr/>
          </p:nvSpPr>
          <p:spPr bwMode="auto">
            <a:xfrm>
              <a:off x="2087" y="1554"/>
              <a:ext cx="82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Síntese de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Não-essenciais</a:t>
              </a:r>
            </a:p>
          </p:txBody>
        </p:sp>
        <p:cxnSp>
          <p:nvCxnSpPr>
            <p:cNvPr id="29788" name="AutoShape 89"/>
            <p:cNvCxnSpPr>
              <a:cxnSpLocks noChangeShapeType="1"/>
              <a:stCxn id="24595" idx="3"/>
              <a:endCxn id="24592" idx="1"/>
            </p:cNvCxnSpPr>
            <p:nvPr/>
          </p:nvCxnSpPr>
          <p:spPr bwMode="auto">
            <a:xfrm>
              <a:off x="3421" y="1393"/>
              <a:ext cx="1748" cy="1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67" name="Text Box 90"/>
            <p:cNvSpPr txBox="1">
              <a:spLocks noChangeArrowheads="1"/>
            </p:cNvSpPr>
            <p:nvPr/>
          </p:nvSpPr>
          <p:spPr bwMode="auto">
            <a:xfrm>
              <a:off x="1422" y="2015"/>
              <a:ext cx="77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buSzPct val="100000"/>
                <a:defRPr/>
              </a:pPr>
              <a:r>
                <a:rPr lang="en-US" altLang="pt-BR" sz="1323" b="1" i="0" u="sng" smtClean="0">
                  <a:solidFill>
                    <a:srgbClr val="009999"/>
                  </a:solidFill>
                  <a:latin typeface="Arial" panose="020B0604020202020204" pitchFamily="34" charset="0"/>
                </a:rPr>
                <a:t>ANABOLISMO</a:t>
              </a:r>
            </a:p>
          </p:txBody>
        </p:sp>
        <p:sp>
          <p:nvSpPr>
            <p:cNvPr id="24668" name="Text Box 91"/>
            <p:cNvSpPr txBox="1">
              <a:spLocks noChangeArrowheads="1"/>
            </p:cNvSpPr>
            <p:nvPr/>
          </p:nvSpPr>
          <p:spPr bwMode="auto">
            <a:xfrm>
              <a:off x="1711" y="1176"/>
              <a:ext cx="49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Síntese</a:t>
              </a:r>
            </a:p>
            <a:p>
              <a:pPr algn="ctr"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Protéica</a:t>
              </a:r>
            </a:p>
          </p:txBody>
        </p:sp>
        <p:sp>
          <p:nvSpPr>
            <p:cNvPr id="24669" name="Text Box 92"/>
            <p:cNvSpPr txBox="1">
              <a:spLocks noChangeArrowheads="1"/>
            </p:cNvSpPr>
            <p:nvPr/>
          </p:nvSpPr>
          <p:spPr bwMode="auto">
            <a:xfrm>
              <a:off x="2331" y="638"/>
              <a:ext cx="50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Teciduais</a:t>
              </a:r>
            </a:p>
          </p:txBody>
        </p:sp>
        <p:sp>
          <p:nvSpPr>
            <p:cNvPr id="24670" name="Text Box 93"/>
            <p:cNvSpPr txBox="1">
              <a:spLocks noChangeArrowheads="1"/>
            </p:cNvSpPr>
            <p:nvPr/>
          </p:nvSpPr>
          <p:spPr bwMode="auto">
            <a:xfrm>
              <a:off x="1191" y="638"/>
              <a:ext cx="54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Protéicos</a:t>
              </a:r>
            </a:p>
          </p:txBody>
        </p:sp>
        <p:sp>
          <p:nvSpPr>
            <p:cNvPr id="24671" name="Text Box 94"/>
            <p:cNvSpPr txBox="1">
              <a:spLocks noChangeArrowheads="1"/>
            </p:cNvSpPr>
            <p:nvPr/>
          </p:nvSpPr>
          <p:spPr bwMode="auto">
            <a:xfrm>
              <a:off x="1775" y="641"/>
              <a:ext cx="634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Plasmáticas</a:t>
              </a:r>
            </a:p>
          </p:txBody>
        </p:sp>
        <p:cxnSp>
          <p:nvCxnSpPr>
            <p:cNvPr id="29794" name="AutoShape 95"/>
            <p:cNvCxnSpPr>
              <a:cxnSpLocks noChangeShapeType="1"/>
              <a:stCxn id="24668" idx="0"/>
              <a:endCxn id="24669" idx="2"/>
            </p:cNvCxnSpPr>
            <p:nvPr/>
          </p:nvCxnSpPr>
          <p:spPr bwMode="auto">
            <a:xfrm flipV="1">
              <a:off x="1961" y="890"/>
              <a:ext cx="624" cy="28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95" name="AutoShape 96"/>
            <p:cNvCxnSpPr>
              <a:cxnSpLocks noChangeShapeType="1"/>
              <a:stCxn id="24668" idx="0"/>
              <a:endCxn id="24671" idx="2"/>
            </p:cNvCxnSpPr>
            <p:nvPr/>
          </p:nvCxnSpPr>
          <p:spPr bwMode="auto">
            <a:xfrm flipV="1">
              <a:off x="1961" y="893"/>
              <a:ext cx="131" cy="28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96" name="AutoShape 97"/>
            <p:cNvCxnSpPr>
              <a:cxnSpLocks noChangeShapeType="1"/>
              <a:stCxn id="24668" idx="0"/>
              <a:endCxn id="24670" idx="2"/>
            </p:cNvCxnSpPr>
            <p:nvPr/>
          </p:nvCxnSpPr>
          <p:spPr bwMode="auto">
            <a:xfrm flipH="1" flipV="1">
              <a:off x="1463" y="890"/>
              <a:ext cx="498" cy="28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797" name="AutoShape 98"/>
            <p:cNvCxnSpPr>
              <a:cxnSpLocks noChangeShapeType="1"/>
              <a:stCxn id="24667" idx="0"/>
              <a:endCxn id="24668" idx="2"/>
            </p:cNvCxnSpPr>
            <p:nvPr/>
          </p:nvCxnSpPr>
          <p:spPr bwMode="auto">
            <a:xfrm flipV="1">
              <a:off x="1811" y="1467"/>
              <a:ext cx="150" cy="548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76" name="Text Box 100"/>
            <p:cNvSpPr txBox="1">
              <a:spLocks noChangeArrowheads="1"/>
            </p:cNvSpPr>
            <p:nvPr/>
          </p:nvSpPr>
          <p:spPr bwMode="auto">
            <a:xfrm>
              <a:off x="1469" y="3022"/>
              <a:ext cx="8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buSzPct val="100000"/>
                <a:defRPr/>
              </a:pPr>
              <a:r>
                <a:rPr lang="en-US" altLang="pt-BR" sz="1323" b="1" i="0" u="sng" smtClean="0">
                  <a:solidFill>
                    <a:srgbClr val="009999"/>
                  </a:solidFill>
                  <a:latin typeface="Arial" panose="020B0604020202020204" pitchFamily="34" charset="0"/>
                </a:rPr>
                <a:t>CATABOLISMO</a:t>
              </a:r>
            </a:p>
          </p:txBody>
        </p:sp>
        <p:sp>
          <p:nvSpPr>
            <p:cNvPr id="24677" name="Text Box 101"/>
            <p:cNvSpPr txBox="1">
              <a:spLocks noChangeArrowheads="1"/>
            </p:cNvSpPr>
            <p:nvPr/>
          </p:nvSpPr>
          <p:spPr bwMode="auto">
            <a:xfrm>
              <a:off x="2066" y="3210"/>
              <a:ext cx="63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en-US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Esqueletos</a:t>
              </a:r>
            </a:p>
            <a:p>
              <a:pPr algn="ctr" eaLnBrk="1" hangingPunct="1">
                <a:buSzPct val="100000"/>
                <a:defRPr/>
              </a:pPr>
              <a:r>
                <a:rPr lang="en-US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Carbono</a:t>
              </a:r>
            </a:p>
          </p:txBody>
        </p:sp>
        <p:sp>
          <p:nvSpPr>
            <p:cNvPr id="24678" name="Text Box 102"/>
            <p:cNvSpPr txBox="1">
              <a:spLocks noChangeArrowheads="1"/>
            </p:cNvSpPr>
            <p:nvPr/>
          </p:nvSpPr>
          <p:spPr bwMode="auto">
            <a:xfrm>
              <a:off x="181" y="2430"/>
              <a:ext cx="526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213" b="1" smtClean="0">
                  <a:solidFill>
                    <a:srgbClr val="009999"/>
                  </a:solidFill>
                  <a:latin typeface="Arial" panose="020B0604020202020204" pitchFamily="34" charset="0"/>
                </a:rPr>
                <a:t>Absorção</a:t>
              </a:r>
            </a:p>
          </p:txBody>
        </p:sp>
        <p:sp>
          <p:nvSpPr>
            <p:cNvPr id="24679" name="Text Box 103"/>
            <p:cNvSpPr txBox="1">
              <a:spLocks noChangeArrowheads="1"/>
            </p:cNvSpPr>
            <p:nvPr/>
          </p:nvSpPr>
          <p:spPr bwMode="auto">
            <a:xfrm>
              <a:off x="67" y="638"/>
              <a:ext cx="72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pt-BR" sz="1433" b="1" i="0" u="sng" smtClean="0">
                  <a:solidFill>
                    <a:srgbClr val="009999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433" b="1" i="0" u="sng" smtClean="0">
                  <a:solidFill>
                    <a:srgbClr val="009999"/>
                  </a:solidFill>
                  <a:latin typeface="Arial" panose="020B0604020202020204" pitchFamily="34" charset="0"/>
                </a:rPr>
                <a:t>DA DIETA</a:t>
              </a:r>
            </a:p>
          </p:txBody>
        </p:sp>
        <p:sp>
          <p:nvSpPr>
            <p:cNvPr id="24680" name="Text Box 104"/>
            <p:cNvSpPr txBox="1">
              <a:spLocks noChangeArrowheads="1"/>
            </p:cNvSpPr>
            <p:nvPr/>
          </p:nvSpPr>
          <p:spPr bwMode="auto">
            <a:xfrm>
              <a:off x="47" y="4046"/>
              <a:ext cx="51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9999"/>
                  </a:solidFill>
                  <a:latin typeface="Arial" panose="020B0604020202020204" pitchFamily="34" charset="0"/>
                </a:rPr>
                <a:t>Nitrogênio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9999"/>
                  </a:solidFill>
                  <a:latin typeface="Arial" panose="020B0604020202020204" pitchFamily="34" charset="0"/>
                </a:rPr>
                <a:t>Fezes</a:t>
              </a:r>
            </a:p>
          </p:txBody>
        </p:sp>
        <p:sp>
          <p:nvSpPr>
            <p:cNvPr id="24681" name="Line 105"/>
            <p:cNvSpPr>
              <a:spLocks noChangeShapeType="1"/>
            </p:cNvSpPr>
            <p:nvPr/>
          </p:nvSpPr>
          <p:spPr bwMode="auto">
            <a:xfrm>
              <a:off x="200" y="1049"/>
              <a:ext cx="24" cy="2975"/>
            </a:xfrm>
            <a:prstGeom prst="line">
              <a:avLst/>
            </a:prstGeom>
            <a:noFill/>
            <a:ln w="57150">
              <a:solidFill>
                <a:srgbClr val="009999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24682" name="Text Box 106"/>
            <p:cNvSpPr txBox="1">
              <a:spLocks noChangeArrowheads="1"/>
            </p:cNvSpPr>
            <p:nvPr/>
          </p:nvSpPr>
          <p:spPr bwMode="auto">
            <a:xfrm>
              <a:off x="-17" y="2139"/>
              <a:ext cx="242" cy="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433" b="1" i="0" smtClean="0">
                  <a:solidFill>
                    <a:srgbClr val="009999"/>
                  </a:solidFill>
                  <a:latin typeface="Arial" panose="020B0604020202020204" pitchFamily="34" charset="0"/>
                </a:rPr>
                <a:t>DIGESTÃO</a:t>
              </a:r>
            </a:p>
          </p:txBody>
        </p:sp>
        <p:sp>
          <p:nvSpPr>
            <p:cNvPr id="24683" name="Line 107"/>
            <p:cNvSpPr>
              <a:spLocks noChangeShapeType="1"/>
            </p:cNvSpPr>
            <p:nvPr/>
          </p:nvSpPr>
          <p:spPr bwMode="auto">
            <a:xfrm>
              <a:off x="234" y="2578"/>
              <a:ext cx="406" cy="0"/>
            </a:xfrm>
            <a:prstGeom prst="line">
              <a:avLst/>
            </a:prstGeom>
            <a:noFill/>
            <a:ln w="57150">
              <a:solidFill>
                <a:srgbClr val="009999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24684" name="Text Box 108"/>
            <p:cNvSpPr txBox="1">
              <a:spLocks noChangeArrowheads="1"/>
            </p:cNvSpPr>
            <p:nvPr/>
          </p:nvSpPr>
          <p:spPr bwMode="auto">
            <a:xfrm>
              <a:off x="1476" y="2373"/>
              <a:ext cx="49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en-US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Controle</a:t>
              </a:r>
            </a:p>
            <a:p>
              <a:pPr algn="ctr" eaLnBrk="1" hangingPunct="1">
                <a:buSzPct val="100000"/>
                <a:defRPr/>
              </a:pPr>
              <a:r>
                <a:rPr lang="en-US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Hormonal</a:t>
              </a:r>
            </a:p>
          </p:txBody>
        </p:sp>
        <p:cxnSp>
          <p:nvCxnSpPr>
            <p:cNvPr id="29807" name="AutoShape 109"/>
            <p:cNvCxnSpPr>
              <a:cxnSpLocks noChangeShapeType="1"/>
              <a:stCxn id="24667" idx="0"/>
              <a:endCxn id="24665" idx="1"/>
            </p:cNvCxnSpPr>
            <p:nvPr/>
          </p:nvCxnSpPr>
          <p:spPr bwMode="auto">
            <a:xfrm flipV="1">
              <a:off x="1811" y="1758"/>
              <a:ext cx="276" cy="257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808" name="AutoShape 110"/>
            <p:cNvCxnSpPr>
              <a:cxnSpLocks noChangeShapeType="1"/>
              <a:stCxn id="24667" idx="3"/>
              <a:endCxn id="24664" idx="0"/>
            </p:cNvCxnSpPr>
            <p:nvPr/>
          </p:nvCxnSpPr>
          <p:spPr bwMode="auto">
            <a:xfrm>
              <a:off x="2199" y="2102"/>
              <a:ext cx="257" cy="139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87" name="Text Box 111"/>
            <p:cNvSpPr txBox="1">
              <a:spLocks noChangeArrowheads="1"/>
            </p:cNvSpPr>
            <p:nvPr/>
          </p:nvSpPr>
          <p:spPr bwMode="auto">
            <a:xfrm>
              <a:off x="2143" y="3635"/>
              <a:ext cx="473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en-US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Energia</a:t>
              </a:r>
            </a:p>
          </p:txBody>
        </p:sp>
        <p:cxnSp>
          <p:nvCxnSpPr>
            <p:cNvPr id="29810" name="AutoShape 112"/>
            <p:cNvCxnSpPr>
              <a:cxnSpLocks noChangeShapeType="1"/>
              <a:stCxn id="24676" idx="2"/>
              <a:endCxn id="24677" idx="1"/>
            </p:cNvCxnSpPr>
            <p:nvPr/>
          </p:nvCxnSpPr>
          <p:spPr bwMode="auto">
            <a:xfrm>
              <a:off x="1880" y="3196"/>
              <a:ext cx="186" cy="159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811" name="AutoShape 113"/>
            <p:cNvCxnSpPr>
              <a:cxnSpLocks noChangeShapeType="1"/>
              <a:stCxn id="24677" idx="2"/>
              <a:endCxn id="24687" idx="0"/>
            </p:cNvCxnSpPr>
            <p:nvPr/>
          </p:nvCxnSpPr>
          <p:spPr bwMode="auto">
            <a:xfrm flipH="1">
              <a:off x="2380" y="3501"/>
              <a:ext cx="4" cy="134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90" name="Text Box 114"/>
            <p:cNvSpPr txBox="1">
              <a:spLocks noChangeArrowheads="1"/>
            </p:cNvSpPr>
            <p:nvPr/>
          </p:nvSpPr>
          <p:spPr bwMode="auto">
            <a:xfrm>
              <a:off x="662" y="3921"/>
              <a:ext cx="63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Suor, Cabelo,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Células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Descamação</a:t>
              </a:r>
            </a:p>
          </p:txBody>
        </p:sp>
        <p:sp>
          <p:nvSpPr>
            <p:cNvPr id="24691" name="Text Box 115"/>
            <p:cNvSpPr txBox="1">
              <a:spLocks noChangeArrowheads="1"/>
            </p:cNvSpPr>
            <p:nvPr/>
          </p:nvSpPr>
          <p:spPr bwMode="auto">
            <a:xfrm>
              <a:off x="1265" y="3921"/>
              <a:ext cx="62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Amônia</a:t>
              </a:r>
            </a:p>
          </p:txBody>
        </p:sp>
        <p:sp>
          <p:nvSpPr>
            <p:cNvPr id="24692" name="Text Box 116"/>
            <p:cNvSpPr txBox="1">
              <a:spLocks noChangeArrowheads="1"/>
            </p:cNvSpPr>
            <p:nvPr/>
          </p:nvSpPr>
          <p:spPr bwMode="auto">
            <a:xfrm>
              <a:off x="1932" y="3906"/>
              <a:ext cx="35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24693" name="Text Box 117"/>
            <p:cNvSpPr txBox="1">
              <a:spLocks noChangeArrowheads="1"/>
            </p:cNvSpPr>
            <p:nvPr/>
          </p:nvSpPr>
          <p:spPr bwMode="auto">
            <a:xfrm>
              <a:off x="1389" y="3442"/>
              <a:ext cx="60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Nitrogênio</a:t>
              </a:r>
            </a:p>
          </p:txBody>
        </p:sp>
        <p:cxnSp>
          <p:nvCxnSpPr>
            <p:cNvPr id="29816" name="AutoShape 118"/>
            <p:cNvCxnSpPr>
              <a:cxnSpLocks noChangeShapeType="1"/>
              <a:stCxn id="24676" idx="2"/>
              <a:endCxn id="24693" idx="0"/>
            </p:cNvCxnSpPr>
            <p:nvPr/>
          </p:nvCxnSpPr>
          <p:spPr bwMode="auto">
            <a:xfrm flipH="1">
              <a:off x="1690" y="3196"/>
              <a:ext cx="190" cy="246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817" name="AutoShape 119"/>
            <p:cNvCxnSpPr>
              <a:cxnSpLocks noChangeShapeType="1"/>
              <a:stCxn id="24693" idx="2"/>
              <a:endCxn id="24692" idx="0"/>
            </p:cNvCxnSpPr>
            <p:nvPr/>
          </p:nvCxnSpPr>
          <p:spPr bwMode="auto">
            <a:xfrm>
              <a:off x="1690" y="3616"/>
              <a:ext cx="421" cy="290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696" name="Text Box 120"/>
            <p:cNvSpPr txBox="1">
              <a:spLocks noChangeArrowheads="1"/>
            </p:cNvSpPr>
            <p:nvPr/>
          </p:nvSpPr>
          <p:spPr bwMode="auto">
            <a:xfrm>
              <a:off x="386" y="3272"/>
              <a:ext cx="28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Pele</a:t>
              </a:r>
            </a:p>
          </p:txBody>
        </p:sp>
        <p:sp>
          <p:nvSpPr>
            <p:cNvPr id="24697" name="Text Box 121"/>
            <p:cNvSpPr txBox="1">
              <a:spLocks noChangeArrowheads="1"/>
            </p:cNvSpPr>
            <p:nvPr/>
          </p:nvSpPr>
          <p:spPr bwMode="auto">
            <a:xfrm>
              <a:off x="839" y="3277"/>
              <a:ext cx="28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Rins</a:t>
              </a:r>
            </a:p>
          </p:txBody>
        </p:sp>
        <p:cxnSp>
          <p:nvCxnSpPr>
            <p:cNvPr id="29820" name="AutoShape 122"/>
            <p:cNvCxnSpPr>
              <a:cxnSpLocks noChangeShapeType="1"/>
              <a:stCxn id="24697" idx="2"/>
              <a:endCxn id="24691" idx="0"/>
            </p:cNvCxnSpPr>
            <p:nvPr/>
          </p:nvCxnSpPr>
          <p:spPr bwMode="auto">
            <a:xfrm>
              <a:off x="985" y="3432"/>
              <a:ext cx="592" cy="48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821" name="AutoShape 123"/>
            <p:cNvCxnSpPr>
              <a:cxnSpLocks noChangeShapeType="1"/>
              <a:stCxn id="24696" idx="2"/>
              <a:endCxn id="24690" idx="0"/>
            </p:cNvCxnSpPr>
            <p:nvPr/>
          </p:nvCxnSpPr>
          <p:spPr bwMode="auto">
            <a:xfrm>
              <a:off x="527" y="3427"/>
              <a:ext cx="453" cy="49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700" name="Text Box 124"/>
            <p:cNvSpPr txBox="1">
              <a:spLocks noChangeArrowheads="1"/>
            </p:cNvSpPr>
            <p:nvPr/>
          </p:nvSpPr>
          <p:spPr bwMode="auto">
            <a:xfrm>
              <a:off x="570" y="2953"/>
              <a:ext cx="38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Perdas</a:t>
              </a:r>
            </a:p>
          </p:txBody>
        </p:sp>
        <p:cxnSp>
          <p:nvCxnSpPr>
            <p:cNvPr id="29823" name="AutoShape 125"/>
            <p:cNvCxnSpPr>
              <a:cxnSpLocks noChangeShapeType="1"/>
              <a:stCxn id="24700" idx="2"/>
              <a:endCxn id="24696" idx="0"/>
            </p:cNvCxnSpPr>
            <p:nvPr/>
          </p:nvCxnSpPr>
          <p:spPr bwMode="auto">
            <a:xfrm flipH="1">
              <a:off x="527" y="3108"/>
              <a:ext cx="236" cy="16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824" name="AutoShape 126"/>
            <p:cNvCxnSpPr>
              <a:cxnSpLocks noChangeShapeType="1"/>
              <a:stCxn id="24700" idx="2"/>
              <a:endCxn id="24697" idx="0"/>
            </p:cNvCxnSpPr>
            <p:nvPr/>
          </p:nvCxnSpPr>
          <p:spPr bwMode="auto">
            <a:xfrm>
              <a:off x="763" y="3108"/>
              <a:ext cx="221" cy="16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825" name="AutoShape 127"/>
            <p:cNvCxnSpPr>
              <a:cxnSpLocks noChangeShapeType="1"/>
              <a:endCxn id="24700" idx="0"/>
            </p:cNvCxnSpPr>
            <p:nvPr/>
          </p:nvCxnSpPr>
          <p:spPr bwMode="auto">
            <a:xfrm flipH="1">
              <a:off x="763" y="2791"/>
              <a:ext cx="316" cy="16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704" name="Text Box 128"/>
            <p:cNvSpPr txBox="1">
              <a:spLocks noChangeArrowheads="1"/>
            </p:cNvSpPr>
            <p:nvPr/>
          </p:nvSpPr>
          <p:spPr bwMode="auto">
            <a:xfrm>
              <a:off x="1075" y="1190"/>
              <a:ext cx="484" cy="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algn="ctr"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de</a:t>
              </a:r>
            </a:p>
            <a:p>
              <a:pPr algn="ctr"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Secreção</a:t>
              </a:r>
            </a:p>
          </p:txBody>
        </p:sp>
        <p:sp>
          <p:nvSpPr>
            <p:cNvPr id="24705" name="Text Box 129"/>
            <p:cNvSpPr txBox="1">
              <a:spLocks noChangeArrowheads="1"/>
            </p:cNvSpPr>
            <p:nvPr/>
          </p:nvSpPr>
          <p:spPr bwMode="auto">
            <a:xfrm>
              <a:off x="386" y="1023"/>
              <a:ext cx="519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Enzimas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Digestivas</a:t>
              </a:r>
            </a:p>
          </p:txBody>
        </p:sp>
        <p:sp>
          <p:nvSpPr>
            <p:cNvPr id="24706" name="Text Box 130"/>
            <p:cNvSpPr txBox="1">
              <a:spLocks noChangeArrowheads="1"/>
            </p:cNvSpPr>
            <p:nvPr/>
          </p:nvSpPr>
          <p:spPr bwMode="auto">
            <a:xfrm>
              <a:off x="386" y="1421"/>
              <a:ext cx="55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Endógenas</a:t>
              </a:r>
            </a:p>
          </p:txBody>
        </p:sp>
        <p:sp>
          <p:nvSpPr>
            <p:cNvPr id="24707" name="Line 131"/>
            <p:cNvSpPr>
              <a:spLocks noChangeShapeType="1"/>
            </p:cNvSpPr>
            <p:nvPr/>
          </p:nvSpPr>
          <p:spPr bwMode="auto">
            <a:xfrm flipH="1">
              <a:off x="233" y="1149"/>
              <a:ext cx="159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24708" name="Line 132"/>
            <p:cNvSpPr>
              <a:spLocks noChangeShapeType="1"/>
            </p:cNvSpPr>
            <p:nvPr/>
          </p:nvSpPr>
          <p:spPr bwMode="auto">
            <a:xfrm flipH="1">
              <a:off x="233" y="1548"/>
              <a:ext cx="159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cxnSp>
          <p:nvCxnSpPr>
            <p:cNvPr id="29831" name="AutoShape 133"/>
            <p:cNvCxnSpPr>
              <a:cxnSpLocks noChangeShapeType="1"/>
              <a:stCxn id="24704" idx="1"/>
              <a:endCxn id="24705" idx="3"/>
            </p:cNvCxnSpPr>
            <p:nvPr/>
          </p:nvCxnSpPr>
          <p:spPr bwMode="auto">
            <a:xfrm flipH="1" flipV="1">
              <a:off x="905" y="1149"/>
              <a:ext cx="170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832" name="AutoShape 134"/>
            <p:cNvCxnSpPr>
              <a:cxnSpLocks noChangeShapeType="1"/>
              <a:stCxn id="24704" idx="1"/>
              <a:endCxn id="24706" idx="3"/>
            </p:cNvCxnSpPr>
            <p:nvPr/>
          </p:nvCxnSpPr>
          <p:spPr bwMode="auto">
            <a:xfrm flipH="1">
              <a:off x="938" y="1365"/>
              <a:ext cx="137" cy="18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833" name="AutoShape 135"/>
            <p:cNvCxnSpPr>
              <a:cxnSpLocks noChangeShapeType="1"/>
              <a:stCxn id="24668" idx="1"/>
              <a:endCxn id="24704" idx="3"/>
            </p:cNvCxnSpPr>
            <p:nvPr/>
          </p:nvCxnSpPr>
          <p:spPr bwMode="auto">
            <a:xfrm flipH="1">
              <a:off x="1559" y="1321"/>
              <a:ext cx="152" cy="4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712" name="Line 136"/>
            <p:cNvSpPr>
              <a:spLocks noChangeShapeType="1"/>
            </p:cNvSpPr>
            <p:nvPr/>
          </p:nvSpPr>
          <p:spPr bwMode="auto">
            <a:xfrm flipH="1">
              <a:off x="1155" y="903"/>
              <a:ext cx="1533" cy="1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24713" name="Text Box 137"/>
            <p:cNvSpPr txBox="1">
              <a:spLocks noChangeArrowheads="1"/>
            </p:cNvSpPr>
            <p:nvPr/>
          </p:nvSpPr>
          <p:spPr bwMode="auto">
            <a:xfrm>
              <a:off x="1559" y="391"/>
              <a:ext cx="2648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433" b="1" i="0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METABOLISMO</a:t>
              </a:r>
              <a:r>
                <a:rPr lang="pt-BR" altLang="pt-BR" sz="143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altLang="pt-BR" sz="1433" b="1" i="0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DE</a:t>
              </a:r>
              <a:r>
                <a:rPr lang="pt-BR" altLang="pt-BR" sz="143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altLang="pt-BR" sz="1433" b="1" i="0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PROTEÍNAS</a:t>
              </a:r>
              <a:r>
                <a:rPr lang="pt-BR" altLang="pt-BR" sz="143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altLang="pt-BR" sz="1433" b="1" i="0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EM</a:t>
              </a:r>
              <a:r>
                <a:rPr lang="pt-BR" altLang="pt-BR" sz="143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altLang="pt-BR" sz="1433" b="1" i="0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MAMÍFEROS</a:t>
              </a:r>
            </a:p>
          </p:txBody>
        </p:sp>
        <p:sp>
          <p:nvSpPr>
            <p:cNvPr id="24714" name="Line 138"/>
            <p:cNvSpPr>
              <a:spLocks noChangeShapeType="1"/>
            </p:cNvSpPr>
            <p:nvPr/>
          </p:nvSpPr>
          <p:spPr bwMode="auto">
            <a:xfrm>
              <a:off x="1485" y="2617"/>
              <a:ext cx="452" cy="0"/>
            </a:xfrm>
            <a:prstGeom prst="line">
              <a:avLst/>
            </a:prstGeom>
            <a:noFill/>
            <a:ln w="38160">
              <a:solidFill>
                <a:srgbClr val="0099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24715" name="Line 139"/>
            <p:cNvSpPr>
              <a:spLocks noChangeShapeType="1"/>
            </p:cNvSpPr>
            <p:nvPr/>
          </p:nvSpPr>
          <p:spPr bwMode="auto">
            <a:xfrm>
              <a:off x="1939" y="2198"/>
              <a:ext cx="0" cy="838"/>
            </a:xfrm>
            <a:prstGeom prst="line">
              <a:avLst/>
            </a:prstGeom>
            <a:noFill/>
            <a:ln w="38160">
              <a:solidFill>
                <a:srgbClr val="009999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24716" name="Text Box 140"/>
            <p:cNvSpPr txBox="1">
              <a:spLocks noChangeArrowheads="1"/>
            </p:cNvSpPr>
            <p:nvPr/>
          </p:nvSpPr>
          <p:spPr bwMode="auto">
            <a:xfrm>
              <a:off x="2979" y="2692"/>
              <a:ext cx="386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Glicina</a:t>
              </a:r>
            </a:p>
          </p:txBody>
        </p:sp>
        <p:sp>
          <p:nvSpPr>
            <p:cNvPr id="24717" name="Text Box 99"/>
            <p:cNvSpPr txBox="1">
              <a:spLocks noChangeArrowheads="1"/>
            </p:cNvSpPr>
            <p:nvPr/>
          </p:nvSpPr>
          <p:spPr bwMode="auto">
            <a:xfrm>
              <a:off x="661" y="2422"/>
              <a:ext cx="836" cy="4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9999"/>
              </a:solidFill>
              <a:miter lim="800000"/>
              <a:headEnd/>
              <a:tailEnd/>
            </a:ln>
          </p:spPr>
          <p:txBody>
            <a:bodyPr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9999"/>
                  </a:solidFill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323" b="1" i="0" smtClean="0">
                  <a:solidFill>
                    <a:srgbClr val="009999"/>
                  </a:solidFill>
                  <a:latin typeface="Arial" panose="020B0604020202020204" pitchFamily="34" charset="0"/>
                </a:rPr>
                <a:t>CORRENTE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323" b="1" i="0" smtClean="0">
                  <a:solidFill>
                    <a:srgbClr val="009999"/>
                  </a:solidFill>
                  <a:latin typeface="Arial" panose="020B0604020202020204" pitchFamily="34" charset="0"/>
                </a:rPr>
                <a:t>SANGUÍNEA</a:t>
              </a:r>
            </a:p>
          </p:txBody>
        </p:sp>
      </p:grpSp>
      <p:sp>
        <p:nvSpPr>
          <p:cNvPr id="28819" name="Rectangle 147"/>
          <p:cNvSpPr>
            <a:spLocks noChangeArrowheads="1"/>
          </p:cNvSpPr>
          <p:nvPr/>
        </p:nvSpPr>
        <p:spPr bwMode="auto">
          <a:xfrm>
            <a:off x="2579688" y="5129213"/>
            <a:ext cx="1428750" cy="476250"/>
          </a:xfrm>
          <a:prstGeom prst="rect">
            <a:avLst/>
          </a:prstGeom>
          <a:noFill/>
          <a:ln w="12700">
            <a:solidFill>
              <a:srgbClr val="009999"/>
            </a:solidFill>
            <a:miter lim="800000"/>
            <a:headEnd/>
            <a:tailEnd/>
          </a:ln>
          <a:effectLst>
            <a:prstShdw prst="shdw17" dist="17961" dir="13500000">
              <a:srgbClr val="005C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28820" name="Rectangle 148"/>
          <p:cNvSpPr>
            <a:spLocks noChangeArrowheads="1"/>
          </p:cNvSpPr>
          <p:nvPr/>
        </p:nvSpPr>
        <p:spPr bwMode="auto">
          <a:xfrm>
            <a:off x="9167813" y="5367338"/>
            <a:ext cx="712787" cy="47625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9999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2" name="Retângulo 1"/>
          <p:cNvSpPr/>
          <p:nvPr/>
        </p:nvSpPr>
        <p:spPr>
          <a:xfrm>
            <a:off x="7908925" y="0"/>
            <a:ext cx="2171700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6" tIns="50398" rIns="100796" bIns="50398"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3" name="Retângulo 2"/>
          <p:cNvSpPr/>
          <p:nvPr/>
        </p:nvSpPr>
        <p:spPr>
          <a:xfrm>
            <a:off x="0" y="28575"/>
            <a:ext cx="3186113" cy="722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6" tIns="50398" rIns="100796" bIns="50398"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088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8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819" grpId="0" animBg="1"/>
      <p:bldP spid="28820" grpId="0" animBg="1"/>
      <p:bldP spid="28820" grpId="1" animBg="1"/>
    </p:bldLst>
  </p:timing>
  <p:extLst>
    <p:ext uri="{3A86A75C-4F4B-4683-9AE1-C65F6400EC91}">
      <p14:laserTraceLst xmlns:p14="http://schemas.microsoft.com/office/powerpoint/2010/main">
        <p14:tracePtLst>
          <p14:tracePt t="5132" x="433388" y="1506538"/>
          <p14:tracePt t="5548" x="442913" y="1506538"/>
          <p14:tracePt t="5611" x="442913" y="1516063"/>
          <p14:tracePt t="5699" x="442913" y="1525588"/>
          <p14:tracePt t="5715" x="442913" y="1535113"/>
          <p14:tracePt t="5755" x="442913" y="1544638"/>
          <p14:tracePt t="5771" x="442913" y="1555750"/>
          <p14:tracePt t="5779" x="442913" y="1565275"/>
          <p14:tracePt t="5795" x="442913" y="1574800"/>
          <p14:tracePt t="5811" x="442913" y="1584325"/>
          <p14:tracePt t="5843" x="442913" y="1593850"/>
          <p14:tracePt t="5851" x="442913" y="1604963"/>
          <p14:tracePt t="5867" x="442913" y="1614488"/>
          <p14:tracePt t="5883" x="442913" y="1624013"/>
          <p14:tracePt t="5899" x="442913" y="1633538"/>
          <p14:tracePt t="5910" x="442913" y="1654175"/>
          <p14:tracePt t="5927" x="433388" y="1663700"/>
          <p14:tracePt t="5943" x="433388" y="1673225"/>
          <p14:tracePt t="5971" x="442913" y="1682750"/>
          <p14:tracePt t="5995" x="461963" y="1682750"/>
          <p14:tracePt t="6003" x="461963" y="1692275"/>
          <p14:tracePt t="6011" x="461963" y="1703388"/>
          <p14:tracePt t="6028" x="461963" y="1712913"/>
          <p14:tracePt t="6051" x="461963" y="1722438"/>
          <p14:tracePt t="6060" x="461963" y="1731963"/>
          <p14:tracePt t="6077" x="442913" y="1741488"/>
          <p14:tracePt t="6107" x="433388" y="1752600"/>
          <p14:tracePt t="6123" x="433388" y="1762125"/>
          <p14:tracePt t="6139" x="433388" y="1771650"/>
          <p14:tracePt t="6179" x="433388" y="1781175"/>
          <p14:tracePt t="6195" x="423863" y="1790700"/>
          <p14:tracePt t="6211" x="423863" y="1801813"/>
          <p14:tracePt t="6243" x="423863" y="1811338"/>
          <p14:tracePt t="6275" x="423863" y="1820863"/>
          <p14:tracePt t="6291" x="412750" y="1830388"/>
          <p14:tracePt t="6299" x="412750" y="1839913"/>
          <p14:tracePt t="6315" x="403225" y="1839913"/>
          <p14:tracePt t="6328" x="393700" y="1860550"/>
          <p14:tracePt t="6344" x="393700" y="1870075"/>
          <p14:tracePt t="6361" x="384175" y="1879600"/>
          <p14:tracePt t="6378" x="374650" y="1900238"/>
          <p14:tracePt t="6394" x="363538" y="1919288"/>
          <p14:tracePt t="6411" x="363538" y="1928813"/>
          <p14:tracePt t="6428" x="354013" y="1939925"/>
          <p14:tracePt t="6444" x="354013" y="1949450"/>
          <p14:tracePt t="6467" x="344488" y="1958975"/>
          <p14:tracePt t="6478" x="344488" y="1968500"/>
          <p14:tracePt t="6494" x="344488" y="1989138"/>
          <p14:tracePt t="6511" x="334963" y="1998663"/>
          <p14:tracePt t="6528" x="334963" y="2017713"/>
          <p14:tracePt t="6544" x="334963" y="2027238"/>
          <p14:tracePt t="6561" x="334963" y="2047875"/>
          <p14:tracePt t="6578" x="325438" y="2066925"/>
          <p14:tracePt t="6595" x="325438" y="2076450"/>
          <p14:tracePt t="6611" x="314325" y="2097088"/>
          <p14:tracePt t="6628" x="314325" y="2106613"/>
          <p14:tracePt t="6645" x="304800" y="2125663"/>
          <p14:tracePt t="6662" x="304800" y="2146300"/>
          <p14:tracePt t="6678" x="304800" y="2165350"/>
          <p14:tracePt t="6695" x="304800" y="2195513"/>
          <p14:tracePt t="6712" x="304800" y="2224088"/>
          <p14:tracePt t="6728" x="304800" y="2284413"/>
          <p14:tracePt t="6745" x="304800" y="2333625"/>
          <p14:tracePt t="6762" x="304800" y="2371725"/>
          <p14:tracePt t="6779" x="304800" y="2420938"/>
          <p14:tracePt t="6795" x="295275" y="2451100"/>
          <p14:tracePt t="6812" x="285750" y="2481263"/>
          <p14:tracePt t="6829" x="285750" y="2509838"/>
          <p14:tracePt t="6845" x="276225" y="2540000"/>
          <p14:tracePt t="6862" x="276225" y="2568575"/>
          <p14:tracePt t="6879" x="265113" y="2598738"/>
          <p14:tracePt t="6895" x="265113" y="2617788"/>
          <p14:tracePt t="6912" x="265113" y="2638425"/>
          <p14:tracePt t="6929" x="265113" y="2667000"/>
          <p14:tracePt t="6946" x="265113" y="2687638"/>
          <p14:tracePt t="6962" x="265113" y="2716213"/>
          <p14:tracePt t="6962" x="265113" y="2727325"/>
          <p14:tracePt t="6979" x="265113" y="2755900"/>
          <p14:tracePt t="6996" x="265113" y="2786063"/>
          <p14:tracePt t="7012" x="265113" y="2805113"/>
          <p14:tracePt t="7029" x="265113" y="2835275"/>
          <p14:tracePt t="7046" x="265113" y="2863850"/>
          <p14:tracePt t="7063" x="265113" y="2894013"/>
          <p14:tracePt t="7079" x="265113" y="2924175"/>
          <p14:tracePt t="7096" x="265113" y="2943225"/>
          <p14:tracePt t="7113" x="265113" y="2982913"/>
          <p14:tracePt t="7129" x="265113" y="3001963"/>
          <p14:tracePt t="7146" x="265113" y="3022600"/>
          <p14:tracePt t="7163" x="265113" y="3032125"/>
          <p14:tracePt t="7179" x="276225" y="3071813"/>
          <p14:tracePt t="7196" x="285750" y="3090863"/>
          <p14:tracePt t="7213" x="285750" y="3109913"/>
          <p14:tracePt t="7230" x="285750" y="3130550"/>
          <p14:tracePt t="7246" x="285750" y="3140075"/>
          <p14:tracePt t="7263" x="285750" y="3159125"/>
          <p14:tracePt t="7280" x="285750" y="3170238"/>
          <p14:tracePt t="7296" x="304800" y="3198813"/>
          <p14:tracePt t="7313" x="304800" y="3208338"/>
          <p14:tracePt t="7330" x="304800" y="3228975"/>
          <p14:tracePt t="7346" x="304800" y="3238500"/>
          <p14:tracePt t="7363" x="304800" y="3268663"/>
          <p14:tracePt t="7380" x="304800" y="3287713"/>
          <p14:tracePt t="7396" x="304800" y="3297238"/>
          <p14:tracePt t="7413" x="304800" y="3317875"/>
          <p14:tracePt t="7430" x="304800" y="3346450"/>
          <p14:tracePt t="7447" x="304800" y="3367088"/>
          <p14:tracePt t="7463" x="304800" y="3386138"/>
          <p14:tracePt t="7480" x="304800" y="3405188"/>
          <p14:tracePt t="7497" x="304800" y="3425825"/>
          <p14:tracePt t="7514" x="304800" y="3435350"/>
          <p14:tracePt t="7530" x="304800" y="3444875"/>
          <p14:tracePt t="7530" x="304800" y="3454400"/>
          <p14:tracePt t="7547" x="304800" y="3475038"/>
          <p14:tracePt t="7564" x="304800" y="3494088"/>
          <p14:tracePt t="7580" x="304800" y="3514725"/>
          <p14:tracePt t="7597" x="304800" y="3543300"/>
          <p14:tracePt t="7614" x="314325" y="3573463"/>
          <p14:tracePt t="7630" x="314325" y="3582988"/>
          <p14:tracePt t="7647" x="325438" y="3622675"/>
          <p14:tracePt t="7664" x="325438" y="3641725"/>
          <p14:tracePt t="7680" x="334963" y="3671888"/>
          <p14:tracePt t="7697" x="344488" y="3690938"/>
          <p14:tracePt t="7714" x="344488" y="3700463"/>
          <p14:tracePt t="7730" x="354013" y="3730625"/>
          <p14:tracePt t="7747" x="334963" y="3740150"/>
          <p14:tracePt t="7764" x="314325" y="3749675"/>
          <p14:tracePt t="7781" x="314325" y="3760788"/>
          <p14:tracePt t="7819" x="314325" y="3770313"/>
          <p14:tracePt t="7843" x="314325" y="3779838"/>
          <p14:tracePt t="7867" x="314325" y="3789363"/>
          <p14:tracePt t="7875" x="314325" y="3798888"/>
          <p14:tracePt t="7891" x="314325" y="3810000"/>
          <p14:tracePt t="7907" x="314325" y="3819525"/>
          <p14:tracePt t="7915" x="314325" y="3829050"/>
          <p14:tracePt t="7931" x="314325" y="3848100"/>
          <p14:tracePt t="7947" x="314325" y="3859213"/>
          <p14:tracePt t="7964" x="314325" y="3868738"/>
          <p14:tracePt t="7981" x="314325" y="3878263"/>
          <p14:tracePt t="7997" x="314325" y="3887788"/>
          <p14:tracePt t="8014" x="314325" y="3897313"/>
          <p14:tracePt t="8031" x="314325" y="3917950"/>
          <p14:tracePt t="8048" x="314325" y="3927475"/>
          <p14:tracePt t="8064" x="314325" y="3946525"/>
          <p14:tracePt t="8081" x="314325" y="3957638"/>
          <p14:tracePt t="8098" x="304800" y="3976688"/>
          <p14:tracePt t="8115" x="304800" y="3986213"/>
          <p14:tracePt t="8131" x="304800" y="3995738"/>
          <p14:tracePt t="8148" x="304800" y="4006850"/>
          <p14:tracePt t="8164" x="304800" y="4016375"/>
          <p14:tracePt t="8203" x="304800" y="4025900"/>
          <p14:tracePt t="8227" x="304800" y="4035425"/>
          <p14:tracePt t="8243" x="304800" y="4044950"/>
          <p14:tracePt t="8251" x="304800" y="4056063"/>
          <p14:tracePt t="8275" x="304800" y="4065588"/>
          <p14:tracePt t="8291" x="304800" y="4075113"/>
          <p14:tracePt t="8307" x="304800" y="4084638"/>
          <p14:tracePt t="8323" x="304800" y="4094163"/>
          <p14:tracePt t="8347" x="304800" y="4105275"/>
          <p14:tracePt t="8355" x="304800" y="4114800"/>
          <p14:tracePt t="8387" x="304800" y="4124325"/>
          <p14:tracePt t="8427" x="304800" y="4133850"/>
          <p14:tracePt t="8467" x="304800" y="4143375"/>
          <p14:tracePt t="8483" x="304800" y="4154488"/>
          <p14:tracePt t="8499" x="304800" y="4164013"/>
          <p14:tracePt t="8531" x="304800" y="4173538"/>
          <p14:tracePt t="8539" x="304800" y="4183063"/>
          <p14:tracePt t="8563" x="314325" y="4183063"/>
          <p14:tracePt t="8579" x="314325" y="4192588"/>
          <p14:tracePt t="8611" x="314325" y="4203700"/>
          <p14:tracePt t="8619" x="314325" y="4213225"/>
          <p14:tracePt t="8635" x="314325" y="4232275"/>
          <p14:tracePt t="8667" x="314325" y="4241800"/>
          <p14:tracePt t="8707" x="314325" y="4252913"/>
          <p14:tracePt t="8731" x="314325" y="4262438"/>
          <p14:tracePt t="8747" x="314325" y="4271963"/>
          <p14:tracePt t="8764" x="325438" y="4281488"/>
          <p14:tracePt t="8771" x="334963" y="4291013"/>
          <p14:tracePt t="8782" x="334963" y="4302125"/>
          <p14:tracePt t="8811" x="334963" y="4321175"/>
          <p14:tracePt t="8843" x="334963" y="4330700"/>
          <p14:tracePt t="8899" x="334963" y="4340225"/>
          <p14:tracePt t="8963" x="334963" y="4351338"/>
          <p14:tracePt t="8979" x="334963" y="4360863"/>
          <p14:tracePt t="8995" x="334963" y="4370388"/>
          <p14:tracePt t="9035" x="334963" y="4379913"/>
          <p14:tracePt t="9051" x="334963" y="4389438"/>
          <p14:tracePt t="9067" x="334963" y="4400550"/>
          <p14:tracePt t="9091" x="334963" y="4410075"/>
          <p14:tracePt t="9107" x="334963" y="4419600"/>
          <p14:tracePt t="9123" x="334963" y="4429125"/>
          <p14:tracePt t="9131" x="334963" y="4438650"/>
          <p14:tracePt t="9147" x="334963" y="4449763"/>
          <p14:tracePt t="9171" x="334963" y="4459288"/>
          <p14:tracePt t="9179" x="334963" y="4468813"/>
          <p14:tracePt t="9203" x="334963" y="4478338"/>
          <p14:tracePt t="9355" x="334963" y="4487863"/>
          <p14:tracePt t="9395" x="334963" y="4498975"/>
          <p14:tracePt t="9427" x="334963" y="4508500"/>
          <p14:tracePt t="9498" x="344488" y="4518025"/>
          <p14:tracePt t="10434" x="354013" y="4527550"/>
          <p14:tracePt t="10466" x="354013" y="4537075"/>
          <p14:tracePt t="10482" x="363538" y="4537075"/>
          <p14:tracePt t="10498" x="374650" y="4548188"/>
          <p14:tracePt t="10530" x="384175" y="4548188"/>
          <p14:tracePt t="10554" x="393700" y="4548188"/>
          <p14:tracePt t="10570" x="403225" y="4548188"/>
          <p14:tracePt t="10594" x="412750" y="4548188"/>
          <p14:tracePt t="10602" x="423863" y="4548188"/>
          <p14:tracePt t="10610" x="433388" y="4548188"/>
          <p14:tracePt t="10618" x="461963" y="4548188"/>
          <p14:tracePt t="10636" x="482600" y="4548188"/>
          <p14:tracePt t="10652" x="501650" y="4548188"/>
          <p14:tracePt t="10669" x="511175" y="4548188"/>
          <p14:tracePt t="10685" x="531813" y="4548188"/>
          <p14:tracePt t="10702" x="541338" y="4548188"/>
          <p14:tracePt t="10719" x="550863" y="4548188"/>
          <p14:tracePt t="10735" x="560388" y="4548188"/>
          <p14:tracePt t="10762" x="571500" y="4548188"/>
          <p14:tracePt t="10770" x="581025" y="4548188"/>
          <p14:tracePt t="10785" x="600075" y="4557713"/>
          <p14:tracePt t="10803" x="609600" y="4557713"/>
          <p14:tracePt t="10819" x="620713" y="4557713"/>
          <p14:tracePt t="10858" x="630238" y="4557713"/>
          <p14:tracePt t="10866" x="639763" y="4557713"/>
          <p14:tracePt t="10882" x="649288" y="4557713"/>
          <p14:tracePt t="10890" x="658813" y="4557713"/>
          <p14:tracePt t="10902" x="679450" y="4557713"/>
          <p14:tracePt t="10919" x="698500" y="4557713"/>
          <p14:tracePt t="10936" x="719138" y="4557713"/>
          <p14:tracePt t="10953" x="738188" y="4557713"/>
          <p14:tracePt t="10969" x="768350" y="4557713"/>
          <p14:tracePt t="10987" x="777875" y="4557713"/>
          <p14:tracePt t="11003" x="787400" y="4557713"/>
          <p14:tracePt t="11019" x="806450" y="4557713"/>
          <p14:tracePt t="11036" x="817563" y="4557713"/>
          <p14:tracePt t="11053" x="827088" y="4557713"/>
          <p14:tracePt t="11069" x="846138" y="4557713"/>
          <p14:tracePt t="11086" x="855663" y="4557713"/>
          <p14:tracePt t="11103" x="885825" y="4557713"/>
          <p14:tracePt t="11120" x="925513" y="4557713"/>
          <p14:tracePt t="11136" x="965200" y="4557713"/>
          <p14:tracePt t="11153" x="993775" y="4557713"/>
          <p14:tracePt t="11153" x="1014413" y="4557713"/>
          <p14:tracePt t="11170" x="1042988" y="4557713"/>
          <p14:tracePt t="11187" x="1092200" y="4557713"/>
          <p14:tracePt t="11203" x="1131888" y="4557713"/>
          <p14:tracePt t="11220" x="1162050" y="4557713"/>
          <p14:tracePt t="11237" x="1181100" y="4557713"/>
          <p14:tracePt t="11253" x="1190625" y="4557713"/>
          <p14:tracePt t="11270" x="1211263" y="4557713"/>
          <p14:tracePt t="11287" x="1230313" y="4557713"/>
          <p14:tracePt t="11304" x="1249363" y="4557713"/>
          <p14:tracePt t="11320" x="1289050" y="4567238"/>
          <p14:tracePt t="11337" x="1309688" y="4567238"/>
          <p14:tracePt t="11354" x="1319213" y="4567238"/>
          <p14:tracePt t="11450" x="1328738" y="4576763"/>
          <p14:tracePt t="11666" x="1328738" y="4586288"/>
          <p14:tracePt t="11682" x="1338263" y="4586288"/>
          <p14:tracePt t="11690" x="1358900" y="4597400"/>
          <p14:tracePt t="11706" x="1368425" y="4597400"/>
          <p14:tracePt t="11721" x="1397000" y="4606925"/>
          <p14:tracePt t="11737" x="1476375" y="4616450"/>
          <p14:tracePt t="11754" x="1516063" y="4625975"/>
          <p14:tracePt t="11771" x="1555750" y="4625975"/>
          <p14:tracePt t="11788" x="1584325" y="4625975"/>
          <p14:tracePt t="11804" x="1624013" y="4625975"/>
          <p14:tracePt t="11821" x="1654175" y="4625975"/>
          <p14:tracePt t="11838" x="1682750" y="4625975"/>
          <p14:tracePt t="11854" x="1722438" y="4616450"/>
          <p14:tracePt t="11871" x="1762125" y="4606925"/>
          <p14:tracePt t="11888" x="1811338" y="4597400"/>
          <p14:tracePt t="11905" x="1900238" y="4597400"/>
          <p14:tracePt t="11921" x="2076450" y="4597400"/>
          <p14:tracePt t="11921" x="2165350" y="4597400"/>
          <p14:tracePt t="11938" x="2352675" y="4586288"/>
          <p14:tracePt t="11955" x="2451100" y="4586288"/>
          <p14:tracePt t="11971" x="2479675" y="4576763"/>
          <p14:tracePt t="11988" x="2479675" y="4567238"/>
          <p14:tracePt t="12026" x="2479675" y="4557713"/>
          <p14:tracePt t="12034" x="2479675" y="4548188"/>
          <p14:tracePt t="12042" x="2479675" y="4537075"/>
          <p14:tracePt t="12055" x="2479675" y="4527550"/>
          <p14:tracePt t="12071" x="2470150" y="4508500"/>
          <p14:tracePt t="12088" x="2460625" y="4487863"/>
          <p14:tracePt t="12105" x="2451100" y="4468813"/>
          <p14:tracePt t="12122" x="2430463" y="4438650"/>
          <p14:tracePt t="12139" x="2420938" y="4410075"/>
          <p14:tracePt t="12155" x="2411413" y="4400550"/>
          <p14:tracePt t="12172" x="2401888" y="4379913"/>
          <p14:tracePt t="12188" x="2371725" y="4370388"/>
          <p14:tracePt t="12205" x="2332038" y="4340225"/>
          <p14:tracePt t="12222" x="2293938" y="4311650"/>
          <p14:tracePt t="12238" x="2254250" y="4302125"/>
          <p14:tracePt t="12255" x="2195513" y="4281488"/>
          <p14:tracePt t="12272" x="2155825" y="4271963"/>
          <p14:tracePt t="12289" x="2106613" y="4262438"/>
          <p14:tracePt t="12305" x="2017713" y="4262438"/>
          <p14:tracePt t="12322" x="1958975" y="4262438"/>
          <p14:tracePt t="12339" x="1900238" y="4262438"/>
          <p14:tracePt t="12356" x="1851025" y="4262438"/>
          <p14:tracePt t="12372" x="1801813" y="4262438"/>
          <p14:tracePt t="12389" x="1741488" y="4262438"/>
          <p14:tracePt t="12405" x="1703388" y="4271963"/>
          <p14:tracePt t="12422" x="1643063" y="4291013"/>
          <p14:tracePt t="12439" x="1593850" y="4321175"/>
          <p14:tracePt t="12456" x="1535113" y="4340225"/>
          <p14:tracePt t="12472" x="1495425" y="4370388"/>
          <p14:tracePt t="12489" x="1457325" y="4389438"/>
          <p14:tracePt t="12506" x="1436688" y="4410075"/>
          <p14:tracePt t="12522" x="1417638" y="4429125"/>
          <p14:tracePt t="12539" x="1417638" y="4438650"/>
          <p14:tracePt t="12556" x="1408113" y="4459288"/>
          <p14:tracePt t="12573" x="1397000" y="4478338"/>
          <p14:tracePt t="12589" x="1387475" y="4508500"/>
          <p14:tracePt t="12606" x="1387475" y="4537075"/>
          <p14:tracePt t="12623" x="1387475" y="4567238"/>
          <p14:tracePt t="12640" x="1387475" y="4597400"/>
          <p14:tracePt t="12656" x="1387475" y="4625975"/>
          <p14:tracePt t="12673" x="1387475" y="4646613"/>
          <p14:tracePt t="12690" x="1387475" y="4695825"/>
          <p14:tracePt t="12706" x="1397000" y="4724400"/>
          <p14:tracePt t="12723" x="1408113" y="4754563"/>
          <p14:tracePt t="12739" x="1417638" y="4783138"/>
          <p14:tracePt t="12756" x="1427163" y="4803775"/>
          <p14:tracePt t="12773" x="1446213" y="4822825"/>
          <p14:tracePt t="12790" x="1466850" y="4872038"/>
          <p14:tracePt t="12806" x="1495425" y="4902200"/>
          <p14:tracePt t="12823" x="1535113" y="4930775"/>
          <p14:tracePt t="12840" x="1565275" y="4941888"/>
          <p14:tracePt t="12857" x="1614488" y="4970463"/>
          <p14:tracePt t="12873" x="1673225" y="4979988"/>
          <p14:tracePt t="12873" x="1682750" y="4979988"/>
          <p14:tracePt t="12890" x="1762125" y="4991100"/>
          <p14:tracePt t="12907" x="1839913" y="4991100"/>
          <p14:tracePt t="12923" x="1919288" y="4991100"/>
          <p14:tracePt t="12940" x="2008188" y="4991100"/>
          <p14:tracePt t="12957" x="2085975" y="4991100"/>
          <p14:tracePt t="12973" x="2174875" y="4991100"/>
          <p14:tracePt t="12990" x="2254250" y="4991100"/>
          <p14:tracePt t="13007" x="2312988" y="4991100"/>
          <p14:tracePt t="13024" x="2392363" y="4991100"/>
          <p14:tracePt t="13040" x="2441575" y="4979988"/>
          <p14:tracePt t="13057" x="2500313" y="4970463"/>
          <p14:tracePt t="13057" x="2519363" y="4960938"/>
          <p14:tracePt t="13074" x="2540000" y="4951413"/>
          <p14:tracePt t="13091" x="2559050" y="4921250"/>
          <p14:tracePt t="13107" x="2568575" y="4911725"/>
          <p14:tracePt t="13123" x="2568575" y="4881563"/>
          <p14:tracePt t="13140" x="2568575" y="4872038"/>
          <p14:tracePt t="13157" x="2578100" y="4822825"/>
          <p14:tracePt t="13174" x="2578100" y="4803775"/>
          <p14:tracePt t="13191" x="2578100" y="4764088"/>
          <p14:tracePt t="13207" x="2578100" y="4733925"/>
          <p14:tracePt t="13224" x="2578100" y="4705350"/>
          <p14:tracePt t="13240" x="2568575" y="4656138"/>
          <p14:tracePt t="13257" x="2540000" y="4616450"/>
          <p14:tracePt t="13274" x="2528888" y="4576763"/>
          <p14:tracePt t="13291" x="2500313" y="4557713"/>
          <p14:tracePt t="13307" x="2479675" y="4527550"/>
          <p14:tracePt t="13324" x="2441575" y="4487863"/>
          <p14:tracePt t="13341" x="2392363" y="4459288"/>
          <p14:tracePt t="13358" x="2352675" y="4429125"/>
          <p14:tracePt t="13374" x="2303463" y="4400550"/>
          <p14:tracePt t="13391" x="2244725" y="4360863"/>
          <p14:tracePt t="13407" x="2205038" y="4351338"/>
          <p14:tracePt t="13424" x="2155825" y="4330700"/>
          <p14:tracePt t="13441" x="2116138" y="4311650"/>
          <p14:tracePt t="13458" x="2066925" y="4311650"/>
          <p14:tracePt t="13474" x="2027238" y="4311650"/>
          <p14:tracePt t="13491" x="1987550" y="4311650"/>
          <p14:tracePt t="13508" x="1928813" y="4311650"/>
          <p14:tracePt t="13525" x="1879600" y="4321175"/>
          <p14:tracePt t="13541" x="1830388" y="4330700"/>
          <p14:tracePt t="13558" x="1771650" y="4330700"/>
          <p14:tracePt t="13575" x="1731963" y="4351338"/>
          <p14:tracePt t="13591" x="1692275" y="4360863"/>
          <p14:tracePt t="13608" x="1643063" y="4370388"/>
          <p14:tracePt t="13625" x="1604963" y="4389438"/>
          <p14:tracePt t="13641" x="1574800" y="4400550"/>
          <p14:tracePt t="13658" x="1555750" y="4410075"/>
          <p14:tracePt t="13675" x="1525588" y="4429125"/>
          <p14:tracePt t="13692" x="1516063" y="4438650"/>
          <p14:tracePt t="13708" x="1506538" y="4459288"/>
          <p14:tracePt t="13725" x="1495425" y="4478338"/>
          <p14:tracePt t="13742" x="1476375" y="4498975"/>
          <p14:tracePt t="13758" x="1476375" y="4518025"/>
          <p14:tracePt t="13775" x="1457325" y="4548188"/>
          <p14:tracePt t="13792" x="1457325" y="4586288"/>
          <p14:tracePt t="13808" x="1446213" y="4616450"/>
          <p14:tracePt t="13825" x="1446213" y="4665663"/>
          <p14:tracePt t="13825" x="1446213" y="4675188"/>
          <p14:tracePt t="13842" x="1446213" y="4714875"/>
          <p14:tracePt t="13859" x="1446213" y="4733925"/>
          <p14:tracePt t="13875" x="1446213" y="4764088"/>
          <p14:tracePt t="13892" x="1466850" y="4783138"/>
          <p14:tracePt t="13908" x="1466850" y="4803775"/>
          <p14:tracePt t="13925" x="1476375" y="4813300"/>
          <p14:tracePt t="13942" x="1485900" y="4832350"/>
          <p14:tracePt t="13959" x="1516063" y="4852988"/>
          <p14:tracePt t="13975" x="1544638" y="4862513"/>
          <p14:tracePt t="13993" x="1593850" y="4881563"/>
          <p14:tracePt t="14009" x="1633538" y="4902200"/>
          <p14:tracePt t="14026" x="1731963" y="4911725"/>
          <p14:tracePt t="14042" x="1762125" y="4921250"/>
          <p14:tracePt t="14059" x="1771650" y="4921250"/>
          <p14:tracePt t="14075" x="1801813" y="4921250"/>
          <p14:tracePt t="14092" x="1839913" y="4921250"/>
          <p14:tracePt t="14109" x="1889125" y="4921250"/>
          <p14:tracePt t="14126" x="1958975" y="4921250"/>
          <p14:tracePt t="14142" x="2008188" y="4921250"/>
          <p14:tracePt t="14159" x="2057400" y="4902200"/>
          <p14:tracePt t="14176" x="2106613" y="4892675"/>
          <p14:tracePt t="14193" x="2146300" y="4862513"/>
          <p14:tracePt t="14209" x="2165350" y="4852988"/>
          <p14:tracePt t="14226" x="2174875" y="4832350"/>
          <p14:tracePt t="14243" x="2174875" y="4813300"/>
          <p14:tracePt t="14259" x="2174875" y="4783138"/>
          <p14:tracePt t="14276" x="2174875" y="4773613"/>
          <p14:tracePt t="14293" x="2174875" y="4745038"/>
          <p14:tracePt t="14309" x="2205038" y="4724400"/>
          <p14:tracePt t="14326" x="2214563" y="4714875"/>
          <p14:tracePt t="14343" x="2214563" y="4684713"/>
          <p14:tracePt t="14360" x="2214563" y="4665663"/>
          <p14:tracePt t="14377" x="2214563" y="4646613"/>
          <p14:tracePt t="14393" x="2214563" y="4606925"/>
          <p14:tracePt t="14393" x="2205038" y="4597400"/>
          <p14:tracePt t="14410" x="2205038" y="4576763"/>
          <p14:tracePt t="14426" x="2195513" y="4548188"/>
          <p14:tracePt t="14443" x="2184400" y="4508500"/>
          <p14:tracePt t="14460" x="2165350" y="4478338"/>
          <p14:tracePt t="14476" x="2155825" y="4449763"/>
          <p14:tracePt t="14493" x="2135188" y="4419600"/>
          <p14:tracePt t="14510" x="2116138" y="4400550"/>
          <p14:tracePt t="14526" x="2097088" y="4379913"/>
          <p14:tracePt t="14543" x="2076450" y="4351338"/>
          <p14:tracePt t="14560" x="2057400" y="4330700"/>
          <p14:tracePt t="14577" x="2036763" y="4321175"/>
          <p14:tracePt t="14594" x="2017713" y="4321175"/>
          <p14:tracePt t="14610" x="1987550" y="4321175"/>
          <p14:tracePt t="14627" x="1949450" y="4321175"/>
          <p14:tracePt t="14644" x="1889125" y="4321175"/>
          <p14:tracePt t="14660" x="1820863" y="4321175"/>
          <p14:tracePt t="14677" x="1741488" y="4321175"/>
          <p14:tracePt t="14694" x="1682750" y="4321175"/>
          <p14:tracePt t="14710" x="1643063" y="4330700"/>
          <p14:tracePt t="14727" x="1624013" y="4340225"/>
          <p14:tracePt t="14743" x="1593850" y="4360863"/>
          <p14:tracePt t="14760" x="1574800" y="4370388"/>
          <p14:tracePt t="14777" x="1544638" y="4400550"/>
          <p14:tracePt t="14794" x="1506538" y="4459288"/>
          <p14:tracePt t="14810" x="1466850" y="4508500"/>
          <p14:tracePt t="14827" x="1457325" y="4557713"/>
          <p14:tracePt t="14844" x="1446213" y="4586288"/>
          <p14:tracePt t="14861" x="1446213" y="4625975"/>
          <p14:tracePt t="14877" x="1446213" y="4646613"/>
          <p14:tracePt t="14894" x="1446213" y="4665663"/>
          <p14:tracePt t="14910" x="1446213" y="4675188"/>
          <p14:tracePt t="14927" x="1446213" y="4684713"/>
          <p14:tracePt t="15218" x="1457325" y="4695825"/>
          <p14:tracePt t="15226" x="1466850" y="4695825"/>
          <p14:tracePt t="15234" x="1485900" y="4695825"/>
          <p14:tracePt t="15244" x="1555750" y="4714875"/>
          <p14:tracePt t="15261" x="1624013" y="4714875"/>
          <p14:tracePt t="15278" x="1682750" y="4714875"/>
          <p14:tracePt t="15295" x="1741488" y="4714875"/>
          <p14:tracePt t="15311" x="1781175" y="4714875"/>
          <p14:tracePt t="15328" x="1801813" y="4714875"/>
          <p14:tracePt t="15345" x="1811338" y="4714875"/>
          <p14:tracePt t="15361" x="1851025" y="4714875"/>
          <p14:tracePt t="15378" x="1909763" y="4714875"/>
          <p14:tracePt t="15395" x="1968500" y="4714875"/>
          <p14:tracePt t="15412" x="2036763" y="4724400"/>
          <p14:tracePt t="15428" x="2085975" y="4724400"/>
          <p14:tracePt t="15445" x="2135188" y="4733925"/>
          <p14:tracePt t="15462" x="2174875" y="4754563"/>
          <p14:tracePt t="15479" x="2184400" y="4754563"/>
          <p14:tracePt t="15495" x="2224088" y="4754563"/>
          <p14:tracePt t="15512" x="2273300" y="4754563"/>
          <p14:tracePt t="15529" x="2332038" y="4754563"/>
          <p14:tracePt t="15545" x="2460625" y="4754563"/>
          <p14:tracePt t="15562" x="2528888" y="4754563"/>
          <p14:tracePt t="15579" x="2598738" y="4754563"/>
          <p14:tracePt t="15595" x="2647950" y="4754563"/>
          <p14:tracePt t="15612" x="2676525" y="4754563"/>
          <p14:tracePt t="15629" x="2706688" y="4754563"/>
          <p14:tracePt t="15645" x="2725738" y="4754563"/>
          <p14:tracePt t="15662" x="2755900" y="4754563"/>
          <p14:tracePt t="15679" x="2786063" y="4745038"/>
          <p14:tracePt t="15696" x="2805113" y="4745038"/>
          <p14:tracePt t="15713" x="2844800" y="4733925"/>
          <p14:tracePt t="15729" x="2854325" y="4733925"/>
          <p14:tracePt t="15745" x="2894013" y="4724400"/>
          <p14:tracePt t="15763" x="2903538" y="4724400"/>
          <p14:tracePt t="15779" x="2922588" y="4724400"/>
          <p14:tracePt t="15796" x="2933700" y="4724400"/>
          <p14:tracePt t="15826" x="2943225" y="4724400"/>
          <p14:tracePt t="15850" x="2962275" y="4724400"/>
          <p14:tracePt t="15866" x="2982913" y="4714875"/>
          <p14:tracePt t="15874" x="2992438" y="4714875"/>
          <p14:tracePt t="15890" x="3011488" y="4714875"/>
          <p14:tracePt t="15898" x="3021013" y="4705350"/>
          <p14:tracePt t="15913" x="3032125" y="4705350"/>
          <p14:tracePt t="15929" x="3060700" y="4695825"/>
          <p14:tracePt t="15946" x="3081338" y="4695825"/>
          <p14:tracePt t="15963" x="3090863" y="4684713"/>
          <p14:tracePt t="15979" x="3119438" y="4684713"/>
          <p14:tracePt t="15996" x="3140075" y="4675188"/>
          <p14:tracePt t="16013" x="3149600" y="4675188"/>
          <p14:tracePt t="16034" x="3159125" y="4675188"/>
          <p14:tracePt t="16050" x="3168650" y="4675188"/>
          <p14:tracePt t="16066" x="3179763" y="4665663"/>
          <p14:tracePt t="16082" x="3189288" y="4665663"/>
          <p14:tracePt t="16096" x="3198813" y="4665663"/>
          <p14:tracePt t="16113" x="3217863" y="4656138"/>
          <p14:tracePt t="16130" x="3238500" y="4646613"/>
          <p14:tracePt t="16146" x="3248025" y="4646613"/>
          <p14:tracePt t="16163" x="3257550" y="4646613"/>
          <p14:tracePt t="16180" x="3278188" y="4635500"/>
          <p14:tracePt t="16196" x="3306763" y="4625975"/>
          <p14:tracePt t="16213" x="3327400" y="4606925"/>
          <p14:tracePt t="16230" x="3336925" y="4606925"/>
          <p14:tracePt t="16246" x="3355975" y="4597400"/>
          <p14:tracePt t="16263" x="3376613" y="4586288"/>
          <p14:tracePt t="16280" x="3376613" y="4576763"/>
          <p14:tracePt t="16296" x="3386138" y="4567238"/>
          <p14:tracePt t="16313" x="3386138" y="4548188"/>
          <p14:tracePt t="16330" x="3395663" y="4527550"/>
          <p14:tracePt t="16346" x="3405188" y="4498975"/>
          <p14:tracePt t="16364" x="3405188" y="4478338"/>
          <p14:tracePt t="16380" x="3414713" y="4449763"/>
          <p14:tracePt t="16397" x="3414713" y="4438650"/>
          <p14:tracePt t="16414" x="3414713" y="4429125"/>
          <p14:tracePt t="16430" x="3414713" y="4410075"/>
          <p14:tracePt t="16447" x="3414713" y="4400550"/>
          <p14:tracePt t="16464" x="3414713" y="4389438"/>
          <p14:tracePt t="16482" x="3414713" y="4379913"/>
          <p14:tracePt t="16498" x="3414713" y="4370388"/>
          <p14:tracePt t="16514" x="3414713" y="4360863"/>
          <p14:tracePt t="16530" x="3414713" y="4340225"/>
          <p14:tracePt t="16547" x="3405188" y="4321175"/>
          <p14:tracePt t="16564" x="3405188" y="4311650"/>
          <p14:tracePt t="16586" x="3405188" y="4302125"/>
          <p14:tracePt t="16597" x="3405188" y="4281488"/>
          <p14:tracePt t="16614" x="3395663" y="4271963"/>
          <p14:tracePt t="16630" x="3376613" y="4262438"/>
          <p14:tracePt t="16647" x="3365500" y="4252913"/>
          <p14:tracePt t="16665" x="3365500" y="4241800"/>
          <p14:tracePt t="16690" x="3365500" y="4232275"/>
          <p14:tracePt t="16714" x="3355975" y="4213225"/>
          <p14:tracePt t="16730" x="3355975" y="4203700"/>
          <p14:tracePt t="16762" x="3355975" y="4192588"/>
          <p14:tracePt t="16810" x="3355975" y="4183063"/>
          <p14:tracePt t="16834" x="3355975" y="4173538"/>
          <p14:tracePt t="16850" x="3355975" y="4164013"/>
          <p14:tracePt t="16874" x="3355975" y="4154488"/>
          <p14:tracePt t="16898" x="3355975" y="4143375"/>
          <p14:tracePt t="16906" x="3355975" y="4133850"/>
          <p14:tracePt t="16922" x="3355975" y="4124325"/>
          <p14:tracePt t="16931" x="3355975" y="4105275"/>
          <p14:tracePt t="16948" x="3355975" y="4084638"/>
          <p14:tracePt t="16965" x="3355975" y="4065588"/>
          <p14:tracePt t="16981" x="3355975" y="4044950"/>
          <p14:tracePt t="16998" x="3355975" y="4035425"/>
          <p14:tracePt t="17015" x="3355975" y="4016375"/>
          <p14:tracePt t="17032" x="3355975" y="4006850"/>
          <p14:tracePt t="17048" x="3355975" y="3986213"/>
          <p14:tracePt t="17065" x="3355975" y="3976688"/>
          <p14:tracePt t="17081" x="3346450" y="3957638"/>
          <p14:tracePt t="17098" x="3346450" y="3946525"/>
          <p14:tracePt t="17122" x="3346450" y="3937000"/>
          <p14:tracePt t="17138" x="3346450" y="3927475"/>
          <p14:tracePt t="17154" x="3336925" y="3917950"/>
          <p14:tracePt t="17165" x="3336925" y="3908425"/>
          <p14:tracePt t="17182" x="3336925" y="3897313"/>
          <p14:tracePt t="17198" x="3336925" y="3887788"/>
          <p14:tracePt t="17215" x="3336925" y="3868738"/>
          <p14:tracePt t="17232" x="3336925" y="3859213"/>
          <p14:tracePt t="17250" x="3336925" y="3848100"/>
          <p14:tracePt t="17265" x="3327400" y="3829050"/>
          <p14:tracePt t="17282" x="3327400" y="3819525"/>
          <p14:tracePt t="17306" x="3327400" y="3810000"/>
          <p14:tracePt t="17315" x="3327400" y="3798888"/>
          <p14:tracePt t="17332" x="3327400" y="3789363"/>
          <p14:tracePt t="17349" x="3327400" y="3779838"/>
          <p14:tracePt t="17365" x="3327400" y="3770313"/>
          <p14:tracePt t="17383" x="3327400" y="3760788"/>
          <p14:tracePt t="17399" x="3327400" y="3749675"/>
          <p14:tracePt t="17418" x="3327400" y="3740150"/>
          <p14:tracePt t="17434" x="3327400" y="3730625"/>
          <p14:tracePt t="17458" x="3327400" y="3721100"/>
          <p14:tracePt t="17474" x="3327400" y="3711575"/>
          <p14:tracePt t="17490" x="3327400" y="3700463"/>
          <p14:tracePt t="17499" x="3327400" y="3690938"/>
          <p14:tracePt t="17516" x="3327400" y="3681413"/>
          <p14:tracePt t="17533" x="3327400" y="3671888"/>
          <p14:tracePt t="17549" x="3327400" y="3662363"/>
          <p14:tracePt t="17566" x="3327400" y="3641725"/>
          <p14:tracePt t="17583" x="3327400" y="3632200"/>
          <p14:tracePt t="17599" x="3327400" y="3622675"/>
          <p14:tracePt t="17616" x="3327400" y="3613150"/>
          <p14:tracePt t="17633" x="3327400" y="3602038"/>
          <p14:tracePt t="17649" x="3327400" y="3592513"/>
          <p14:tracePt t="17714" x="3327400" y="3582988"/>
          <p14:tracePt t="17746" x="3327400" y="3573463"/>
          <p14:tracePt t="17762" x="3327400" y="3563938"/>
          <p14:tracePt t="17794" x="3327400" y="3552825"/>
          <p14:tracePt t="17818" x="3327400" y="3543300"/>
          <p14:tracePt t="17874" x="3327400" y="3533775"/>
          <p14:tracePt t="18338" x="3327400" y="3524250"/>
          <p14:tracePt t="18354" x="3327400" y="3514725"/>
          <p14:tracePt t="18410" x="3327400" y="3503613"/>
          <p14:tracePt t="18442" x="3327400" y="3494088"/>
          <p14:tracePt t="18498" x="3327400" y="3484563"/>
          <p14:tracePt t="18754" x="3327400" y="3475038"/>
          <p14:tracePt t="18778" x="3327400" y="3465513"/>
          <p14:tracePt t="18786" x="3327400" y="3454400"/>
          <p14:tracePt t="18842" x="3327400" y="3444875"/>
          <p14:tracePt t="18874" x="3327400" y="3435350"/>
          <p14:tracePt t="18882" x="3327400" y="3425825"/>
          <p14:tracePt t="18914" x="3327400" y="3416300"/>
          <p14:tracePt t="18930" x="3327400" y="3405188"/>
          <p14:tracePt t="19050" x="3327400" y="3395663"/>
          <p14:tracePt t="19090" x="3327400" y="3386138"/>
          <p14:tracePt t="19114" x="3327400" y="3376613"/>
          <p14:tracePt t="19138" x="3327400" y="3367088"/>
          <p14:tracePt t="19186" x="3327400" y="3355975"/>
          <p14:tracePt t="19194" x="3327400" y="3346450"/>
          <p14:tracePt t="19226" x="3327400" y="3336925"/>
          <p14:tracePt t="19250" x="3327400" y="3327400"/>
          <p14:tracePt t="19258" x="3327400" y="3317875"/>
          <p14:tracePt t="19314" x="3327400" y="3297238"/>
          <p14:tracePt t="19354" x="3327400" y="3287713"/>
          <p14:tracePt t="19370" x="3327400" y="3278188"/>
          <p14:tracePt t="19386" x="3327400" y="3268663"/>
          <p14:tracePt t="19402" x="3327400" y="3257550"/>
          <p14:tracePt t="19418" x="3327400" y="3248025"/>
          <p14:tracePt t="19458" x="3327400" y="3238500"/>
          <p14:tracePt t="19482" x="3327400" y="3228975"/>
          <p14:tracePt t="19506" x="3327400" y="3219450"/>
          <p14:tracePt t="19538" x="3327400" y="3208338"/>
          <p14:tracePt t="19562" x="3327400" y="3198813"/>
          <p14:tracePt t="19594" x="3327400" y="3189288"/>
          <p14:tracePt t="19602" x="3327400" y="3179763"/>
          <p14:tracePt t="19618" x="3327400" y="3170238"/>
          <p14:tracePt t="19642" x="3327400" y="3159125"/>
          <p14:tracePt t="19650" x="3327400" y="3149600"/>
          <p14:tracePt t="19666" x="3327400" y="3140075"/>
          <p14:tracePt t="19690" x="3327400" y="3121025"/>
          <p14:tracePt t="19714" x="3327400" y="3109913"/>
          <p14:tracePt t="19738" x="3327400" y="3100388"/>
          <p14:tracePt t="19762" x="3327400" y="3090863"/>
          <p14:tracePt t="19778" x="3327400" y="3081338"/>
          <p14:tracePt t="19818" x="3327400" y="3071813"/>
          <p14:tracePt t="19850" x="3327400" y="3060700"/>
          <p14:tracePt t="19858" x="3327400" y="3051175"/>
          <p14:tracePt t="19906" x="3327400" y="3041650"/>
          <p14:tracePt t="19938" x="3327400" y="3032125"/>
          <p14:tracePt t="20018" x="3327400" y="3022600"/>
          <p14:tracePt t="20034" x="3327400" y="3011488"/>
          <p14:tracePt t="20058" x="3327400" y="2992438"/>
          <p14:tracePt t="20082" x="3327400" y="2982913"/>
          <p14:tracePt t="20114" x="3327400" y="2973388"/>
          <p14:tracePt t="20130" x="3336925" y="2962275"/>
          <p14:tracePt t="20138" x="3336925" y="2952750"/>
          <p14:tracePt t="20146" x="3336925" y="2943225"/>
          <p14:tracePt t="20170" x="3336925" y="2933700"/>
          <p14:tracePt t="20194" x="3346450" y="2933700"/>
          <p14:tracePt t="20202" x="3346450" y="2924175"/>
          <p14:tracePt t="20234" x="3346450" y="2913063"/>
          <p14:tracePt t="20250" x="3346450" y="2903538"/>
          <p14:tracePt t="20258" x="3346450" y="2894013"/>
          <p14:tracePt t="20274" x="3346450" y="2884488"/>
          <p14:tracePt t="20290" x="3346450" y="2874963"/>
          <p14:tracePt t="20304" x="3346450" y="2863850"/>
          <p14:tracePt t="20321" x="3346450" y="2835275"/>
          <p14:tracePt t="20338" x="3346450" y="2825750"/>
          <p14:tracePt t="20354" x="3346450" y="2814638"/>
          <p14:tracePt t="20378" x="3346450" y="2805113"/>
          <p14:tracePt t="20388" x="3346450" y="2795588"/>
          <p14:tracePt t="20410" x="3346450" y="2786063"/>
          <p14:tracePt t="20450" x="3346450" y="2765425"/>
          <p14:tracePt t="20474" x="3346450" y="2755900"/>
          <p14:tracePt t="20506" x="3346450" y="2746375"/>
          <p14:tracePt t="20514" x="3355975" y="2736850"/>
          <p14:tracePt t="20522" x="3355975" y="2727325"/>
          <p14:tracePt t="20570" x="3355975" y="2716213"/>
          <p14:tracePt t="20578" x="3365500" y="2706688"/>
          <p14:tracePt t="20588" x="3365500" y="2697163"/>
          <p14:tracePt t="20618" x="3365500" y="2687638"/>
          <p14:tracePt t="20626" x="3376613" y="2678113"/>
          <p14:tracePt t="20638" x="3376613" y="2667000"/>
          <p14:tracePt t="20674" x="3376613" y="2657475"/>
          <p14:tracePt t="20682" x="3376613" y="2647950"/>
          <p14:tracePt t="20730" x="3376613" y="2638425"/>
          <p14:tracePt t="20794" x="3376613" y="2628900"/>
          <p14:tracePt t="20802" x="3386138" y="2617788"/>
          <p14:tracePt t="20874" x="3386138" y="2608263"/>
          <p14:tracePt t="20930" x="3386138" y="2598738"/>
          <p14:tracePt t="20946" x="3395663" y="2589213"/>
          <p14:tracePt t="20954" x="3395663" y="2579688"/>
          <p14:tracePt t="20986" x="3395663" y="2568575"/>
          <p14:tracePt t="21002" x="3395663" y="2559050"/>
          <p14:tracePt t="21010" x="3405188" y="2549525"/>
          <p14:tracePt t="21023" x="3405188" y="2540000"/>
          <p14:tracePt t="21040" x="3414713" y="2530475"/>
          <p14:tracePt t="21056" x="3414713" y="2509838"/>
          <p14:tracePt t="21074" x="3414713" y="2490788"/>
          <p14:tracePt t="21074" x="3425825" y="2470150"/>
          <p14:tracePt t="21090" x="3435350" y="2441575"/>
          <p14:tracePt t="21106" x="3454400" y="2401888"/>
          <p14:tracePt t="21123" x="3463925" y="2371725"/>
          <p14:tracePt t="21140" x="3484563" y="2352675"/>
          <p14:tracePt t="21156" x="3503613" y="2333625"/>
          <p14:tracePt t="21173" x="3513138" y="2312988"/>
          <p14:tracePt t="21190" x="3533775" y="2293938"/>
          <p14:tracePt t="21207" x="3543300" y="2284413"/>
          <p14:tracePt t="21223" x="3562350" y="2263775"/>
          <p14:tracePt t="21240" x="3582988" y="2244725"/>
          <p14:tracePt t="21257" x="3611563" y="2235200"/>
          <p14:tracePt t="21273" x="3660775" y="2205038"/>
          <p14:tracePt t="21290" x="3700463" y="2174875"/>
          <p14:tracePt t="21307" x="3740150" y="2155825"/>
          <p14:tracePt t="21323" x="3789363" y="2125663"/>
          <p14:tracePt t="21340" x="3819525" y="2106613"/>
          <p14:tracePt t="21357" x="3857625" y="2087563"/>
          <p14:tracePt t="21373" x="3887788" y="2066925"/>
          <p14:tracePt t="21390" x="3917950" y="2057400"/>
          <p14:tracePt t="21407" x="3946525" y="2027238"/>
          <p14:tracePt t="21424" x="3967163" y="2017713"/>
          <p14:tracePt t="21440" x="4016375" y="1989138"/>
          <p14:tracePt t="21457" x="4054475" y="1949450"/>
          <p14:tracePt t="21457" x="4084638" y="1928813"/>
          <p14:tracePt t="21475" x="4143375" y="1890713"/>
          <p14:tracePt t="21491" x="4202113" y="1830388"/>
          <p14:tracePt t="21507" x="4241800" y="1801813"/>
          <p14:tracePt t="21524" x="4271963" y="1771650"/>
          <p14:tracePt t="21540" x="4291013" y="1741488"/>
          <p14:tracePt t="21557" x="4300538" y="1722438"/>
          <p14:tracePt t="21574" x="4311650" y="1712913"/>
          <p14:tracePt t="21590" x="4311650" y="1692275"/>
          <p14:tracePt t="21607" x="4311650" y="1673225"/>
          <p14:tracePt t="21624" x="4311650" y="1643063"/>
          <p14:tracePt t="21641" x="4311650" y="1614488"/>
          <p14:tracePt t="21657" x="4311650" y="1574800"/>
          <p14:tracePt t="21674" x="4311650" y="1544638"/>
          <p14:tracePt t="21691" x="4311650" y="1525588"/>
          <p14:tracePt t="21708" x="4311650" y="1516063"/>
          <p14:tracePt t="21724" x="4311650" y="1495425"/>
          <p14:tracePt t="21741" x="4311650" y="1476375"/>
          <p14:tracePt t="21757" x="4300538" y="1466850"/>
          <p14:tracePt t="21774" x="4291013" y="1446213"/>
          <p14:tracePt t="21791" x="4281488" y="1427163"/>
          <p14:tracePt t="21808" x="4271963" y="1427163"/>
          <p14:tracePt t="21824" x="4241800" y="1427163"/>
          <p14:tracePt t="21841" x="4202113" y="1417638"/>
          <p14:tracePt t="21858" x="4133850" y="1397000"/>
          <p14:tracePt t="21874" x="4084638" y="1397000"/>
          <p14:tracePt t="21891" x="4016375" y="1387475"/>
          <p14:tracePt t="21908" x="3946525" y="1387475"/>
          <p14:tracePt t="21925" x="3887788" y="1387475"/>
          <p14:tracePt t="21941" x="3829050" y="1387475"/>
          <p14:tracePt t="21958" x="3789363" y="1387475"/>
          <p14:tracePt t="21975" x="3770313" y="1387475"/>
          <p14:tracePt t="21991" x="3759200" y="1387475"/>
          <p14:tracePt t="22008" x="3740150" y="1387475"/>
          <p14:tracePt t="22025" x="3690938" y="1397000"/>
          <p14:tracePt t="22025" x="3681413" y="1408113"/>
          <p14:tracePt t="22042" x="3632200" y="1417638"/>
          <p14:tracePt t="22058" x="3602038" y="1436688"/>
          <p14:tracePt t="22075" x="3573463" y="1457325"/>
          <p14:tracePt t="22092" x="3543300" y="1466850"/>
          <p14:tracePt t="22108" x="3513138" y="1495425"/>
          <p14:tracePt t="22125" x="3484563" y="1525588"/>
          <p14:tracePt t="22142" x="3454400" y="1555750"/>
          <p14:tracePt t="22158" x="3454400" y="1565275"/>
          <p14:tracePt t="22175" x="3454400" y="1574800"/>
          <p14:tracePt t="22210" x="3454400" y="1584325"/>
          <p14:tracePt t="22234" x="3454400" y="1593850"/>
          <p14:tracePt t="22250" x="3454400" y="1604963"/>
          <p14:tracePt t="22258" x="3454400" y="1624013"/>
          <p14:tracePt t="22266" x="3454400" y="1633538"/>
          <p14:tracePt t="22275" x="3475038" y="1673225"/>
          <p14:tracePt t="22292" x="3484563" y="1692275"/>
          <p14:tracePt t="22309" x="3513138" y="1712913"/>
          <p14:tracePt t="22326" x="3543300" y="1722438"/>
          <p14:tracePt t="22343" x="3592513" y="1741488"/>
          <p14:tracePt t="22359" x="3651250" y="1741488"/>
          <p14:tracePt t="22376" x="3721100" y="1741488"/>
          <p14:tracePt t="22392" x="3798888" y="1741488"/>
          <p14:tracePt t="22409" x="3937000" y="1741488"/>
          <p14:tracePt t="22426" x="4005263" y="1741488"/>
          <p14:tracePt t="22442" x="4094163" y="1741488"/>
          <p14:tracePt t="22459" x="4152900" y="1741488"/>
          <p14:tracePt t="22476" x="4192588" y="1741488"/>
          <p14:tracePt t="22493" x="4241800" y="1741488"/>
          <p14:tracePt t="22509" x="4281488" y="1741488"/>
          <p14:tracePt t="22526" x="4330700" y="1741488"/>
          <p14:tracePt t="22543" x="4379913" y="1731963"/>
          <p14:tracePt t="22559" x="4419600" y="1722438"/>
          <p14:tracePt t="22576" x="4468813" y="1722438"/>
          <p14:tracePt t="22593" x="4518025" y="1703388"/>
          <p14:tracePt t="22609" x="4567238" y="1692275"/>
          <p14:tracePt t="22626" x="4576763" y="1682750"/>
          <p14:tracePt t="22643" x="4606925" y="1673225"/>
          <p14:tracePt t="22659" x="4616450" y="1654175"/>
          <p14:tracePt t="22676" x="4635500" y="1654175"/>
          <p14:tracePt t="22693" x="4656138" y="1643063"/>
          <p14:tracePt t="22709" x="4675188" y="1633538"/>
          <p14:tracePt t="22726" x="4675188" y="1624013"/>
          <p14:tracePt t="22743" x="4705350" y="1614488"/>
          <p14:tracePt t="22759" x="4705350" y="1604963"/>
          <p14:tracePt t="22776" x="4714875" y="1593850"/>
          <p14:tracePt t="22794" x="4714875" y="1584325"/>
          <p14:tracePt t="22826" x="4714875" y="1565275"/>
          <p14:tracePt t="22834" x="4694238" y="1555750"/>
          <p14:tracePt t="22850" x="4684713" y="1544638"/>
          <p14:tracePt t="22860" x="4635500" y="1525588"/>
          <p14:tracePt t="22876" x="4557713" y="1506538"/>
          <p14:tracePt t="22893" x="4438650" y="1485900"/>
          <p14:tracePt t="22910" x="4330700" y="1457325"/>
          <p14:tracePt t="22927" x="4213225" y="1436688"/>
          <p14:tracePt t="22943" x="4124325" y="1408113"/>
          <p14:tracePt t="22960" x="4035425" y="1387475"/>
          <p14:tracePt t="22977" x="3967163" y="1387475"/>
          <p14:tracePt t="22977" x="3927475" y="1387475"/>
          <p14:tracePt t="22994" x="3838575" y="1387475"/>
          <p14:tracePt t="23010" x="3770313" y="1387475"/>
          <p14:tracePt t="23027" x="3690938" y="1387475"/>
          <p14:tracePt t="23043" x="3622675" y="1387475"/>
          <p14:tracePt t="23060" x="3513138" y="1397000"/>
          <p14:tracePt t="23077" x="3454400" y="1417638"/>
          <p14:tracePt t="23093" x="3395663" y="1427163"/>
          <p14:tracePt t="23110" x="3346450" y="1436688"/>
          <p14:tracePt t="23127" x="3316288" y="1457325"/>
          <p14:tracePt t="23144" x="3297238" y="1476375"/>
          <p14:tracePt t="23160" x="3287713" y="1495425"/>
          <p14:tracePt t="23177" x="3287713" y="1506538"/>
          <p14:tracePt t="23193" x="3287713" y="1525588"/>
          <p14:tracePt t="23218" x="3297238" y="1535113"/>
          <p14:tracePt t="23234" x="3327400" y="1544638"/>
          <p14:tracePt t="23244" x="3395663" y="1544638"/>
          <p14:tracePt t="23260" x="3494088" y="1544638"/>
          <p14:tracePt t="23277" x="3671888" y="1544638"/>
          <p14:tracePt t="23294" x="3878263" y="1544638"/>
          <p14:tracePt t="23311" x="4084638" y="1544638"/>
          <p14:tracePt t="23327" x="4241800" y="1544638"/>
          <p14:tracePt t="23344" x="4349750" y="1544638"/>
          <p14:tracePt t="23361" x="4398963" y="1544638"/>
          <p14:tracePt t="23378" x="4438650" y="1544638"/>
          <p14:tracePt t="23394" x="4459288" y="1544638"/>
          <p14:tracePt t="23411" x="4487863" y="1544638"/>
          <p14:tracePt t="23428" x="4518025" y="1544638"/>
          <p14:tracePt t="23444" x="4537075" y="1544638"/>
          <p14:tracePt t="23461" x="4546600" y="1544638"/>
          <p14:tracePt t="23478" x="4557713" y="1555750"/>
          <p14:tracePt t="23786" x="4557713" y="1565275"/>
          <p14:tracePt t="23802" x="4557713" y="1584325"/>
          <p14:tracePt t="23818" x="4557713" y="1604963"/>
          <p14:tracePt t="23826" x="4537075" y="1614488"/>
          <p14:tracePt t="23834" x="4527550" y="1624013"/>
          <p14:tracePt t="23845" x="4487863" y="1682750"/>
          <p14:tracePt t="23862" x="4429125" y="1741488"/>
          <p14:tracePt t="23879" x="4349750" y="1851025"/>
          <p14:tracePt t="23895" x="4241800" y="1978025"/>
          <p14:tracePt t="23912" x="4124325" y="2106613"/>
          <p14:tracePt t="23929" x="4025900" y="2224088"/>
          <p14:tracePt t="23945" x="3897313" y="2411413"/>
          <p14:tracePt t="23962" x="3868738" y="2509838"/>
          <p14:tracePt t="23979" x="3838575" y="2598738"/>
          <p14:tracePt t="23995" x="3808413" y="2687638"/>
          <p14:tracePt t="24012" x="3789363" y="2786063"/>
          <p14:tracePt t="24029" x="3759200" y="2894013"/>
          <p14:tracePt t="24046" x="3709988" y="2992438"/>
          <p14:tracePt t="24063" x="3690938" y="3109913"/>
          <p14:tracePt t="24079" x="3651250" y="3198813"/>
          <p14:tracePt t="24096" x="3622675" y="3278188"/>
          <p14:tracePt t="24113" x="3602038" y="3346450"/>
          <p14:tracePt t="24129" x="3573463" y="3435350"/>
          <p14:tracePt t="24146" x="3543300" y="3503613"/>
          <p14:tracePt t="24163" x="3524250" y="3552825"/>
          <p14:tracePt t="24179" x="3484563" y="3622675"/>
          <p14:tracePt t="24196" x="3454400" y="3681413"/>
          <p14:tracePt t="24213" x="3414713" y="3749675"/>
          <p14:tracePt t="24229" x="3386138" y="3798888"/>
          <p14:tracePt t="24246" x="3365500" y="3838575"/>
          <p14:tracePt t="24263" x="3365500" y="3859213"/>
          <p14:tracePt t="24279" x="3355975" y="3887788"/>
          <p14:tracePt t="24296" x="3355975" y="3897313"/>
          <p14:tracePt t="24313" x="3355975" y="3917950"/>
          <p14:tracePt t="24313" x="3355975" y="3927475"/>
          <p14:tracePt t="24330" x="3355975" y="3937000"/>
          <p14:tracePt t="24346" x="3365500" y="3967163"/>
          <p14:tracePt t="24363" x="3395663" y="3995738"/>
          <p14:tracePt t="24379" x="3484563" y="4025900"/>
          <p14:tracePt t="24396" x="3602038" y="4065588"/>
          <p14:tracePt t="24413" x="3749675" y="4094163"/>
          <p14:tracePt t="24429" x="3917950" y="4124325"/>
          <p14:tracePt t="24446" x="4044950" y="4173538"/>
          <p14:tracePt t="24463" x="4164013" y="4192588"/>
          <p14:tracePt t="24480" x="4251325" y="4232275"/>
          <p14:tracePt t="24497" x="4330700" y="4262438"/>
          <p14:tracePt t="24497" x="4360863" y="4262438"/>
          <p14:tracePt t="24515" x="4410075" y="4271963"/>
          <p14:tracePt t="24530" x="4508500" y="4302125"/>
          <p14:tracePt t="24547" x="4616450" y="4321175"/>
          <p14:tracePt t="24563" x="4684713" y="4330700"/>
          <p14:tracePt t="24580" x="4743450" y="4351338"/>
          <p14:tracePt t="24597" x="4792663" y="4351338"/>
          <p14:tracePt t="24613" x="4832350" y="4351338"/>
          <p14:tracePt t="24630" x="4862513" y="4351338"/>
          <p14:tracePt t="24647" x="4872038" y="4351338"/>
          <p14:tracePt t="24663" x="4881563" y="4351338"/>
          <p14:tracePt t="24680" x="4891088" y="4351338"/>
          <p14:tracePt t="24697" x="4902200" y="4351338"/>
          <p14:tracePt t="24714" x="4902200" y="4340225"/>
          <p14:tracePt t="24754" x="4881563" y="4340225"/>
          <p14:tracePt t="24770" x="4862513" y="4340225"/>
          <p14:tracePt t="24778" x="4832350" y="4340225"/>
          <p14:tracePt t="24786" x="4792663" y="4340225"/>
          <p14:tracePt t="24797" x="4684713" y="4340225"/>
          <p14:tracePt t="24814" x="4567238" y="4360863"/>
          <p14:tracePt t="24830" x="4468813" y="4400550"/>
          <p14:tracePt t="24847" x="4398963" y="4438650"/>
          <p14:tracePt t="24864" x="4360863" y="4468813"/>
          <p14:tracePt t="24880" x="4330700" y="4487863"/>
          <p14:tracePt t="24880" x="4321175" y="4498975"/>
          <p14:tracePt t="24898" x="4300538" y="4537075"/>
          <p14:tracePt t="24914" x="4281488" y="4567238"/>
          <p14:tracePt t="24930" x="4271963" y="4606925"/>
          <p14:tracePt t="24947" x="4271963" y="4625975"/>
          <p14:tracePt t="24964" x="4271963" y="4646613"/>
          <p14:tracePt t="24981" x="4271963" y="4684713"/>
          <p14:tracePt t="24997" x="4291013" y="4705350"/>
          <p14:tracePt t="25014" x="4330700" y="4724400"/>
          <p14:tracePt t="25031" x="4398963" y="4733925"/>
          <p14:tracePt t="25047" x="4468813" y="4733925"/>
          <p14:tracePt t="25064" x="4546600" y="4733925"/>
          <p14:tracePt t="25081" x="4694238" y="4733925"/>
          <p14:tracePt t="25098" x="4792663" y="4733925"/>
          <p14:tracePt t="25114" x="4902200" y="4733925"/>
          <p14:tracePt t="25131" x="5010150" y="4733925"/>
          <p14:tracePt t="25148" x="5137150" y="4733925"/>
          <p14:tracePt t="25164" x="5275263" y="4733925"/>
          <p14:tracePt t="25181" x="5403850" y="4733925"/>
          <p14:tracePt t="25198" x="5570538" y="4733925"/>
          <p14:tracePt t="25214" x="5699125" y="4714875"/>
          <p14:tracePt t="25231" x="5837238" y="4684713"/>
          <p14:tracePt t="25248" x="5964238" y="4656138"/>
          <p14:tracePt t="25265" x="6083300" y="4616450"/>
          <p14:tracePt t="25265" x="6132513" y="4606925"/>
          <p14:tracePt t="25282" x="6240463" y="4567238"/>
          <p14:tracePt t="25298" x="6348413" y="4527550"/>
          <p14:tracePt t="25315" x="6467475" y="4468813"/>
          <p14:tracePt t="25332" x="6554788" y="4410075"/>
          <p14:tracePt t="25348" x="6643688" y="4351338"/>
          <p14:tracePt t="25365" x="6713538" y="4281488"/>
          <p14:tracePt t="25382" x="6762750" y="4222750"/>
          <p14:tracePt t="25399" x="6800850" y="4154488"/>
          <p14:tracePt t="25415" x="6821488" y="4094163"/>
          <p14:tracePt t="25432" x="6850063" y="4016375"/>
          <p14:tracePt t="25448" x="6861175" y="3946525"/>
          <p14:tracePt t="25465" x="6880225" y="3810000"/>
          <p14:tracePt t="25482" x="6880225" y="3740150"/>
          <p14:tracePt t="25499" x="6889750" y="3641725"/>
          <p14:tracePt t="25515" x="6899275" y="3563938"/>
          <p14:tracePt t="25533" x="6899275" y="3444875"/>
          <p14:tracePt t="25549" x="6870700" y="3317875"/>
          <p14:tracePt t="25565" x="6850063" y="3179763"/>
          <p14:tracePt t="25583" x="6821488" y="3041650"/>
          <p14:tracePt t="25599" x="6800850" y="2924175"/>
          <p14:tracePt t="25615" x="6772275" y="2835275"/>
          <p14:tracePt t="25633" x="6762750" y="2746375"/>
          <p14:tracePt t="25649" x="6742113" y="2687638"/>
          <p14:tracePt t="25649" x="6732588" y="2647950"/>
          <p14:tracePt t="25666" x="6723063" y="2579688"/>
          <p14:tracePt t="25682" x="6692900" y="2519363"/>
          <p14:tracePt t="25699" x="6673850" y="2460625"/>
          <p14:tracePt t="25716" x="6643688" y="2401888"/>
          <p14:tracePt t="25732" x="6604000" y="2333625"/>
          <p14:tracePt t="25749" x="6554788" y="2263775"/>
          <p14:tracePt t="25766" x="6516688" y="2205038"/>
          <p14:tracePt t="25782" x="6467475" y="2155825"/>
          <p14:tracePt t="25799" x="6427788" y="2116138"/>
          <p14:tracePt t="25816" x="6388100" y="2097088"/>
          <p14:tracePt t="25833" x="6348413" y="2087563"/>
          <p14:tracePt t="25849" x="6299200" y="2076450"/>
          <p14:tracePt t="25866" x="6240463" y="2076450"/>
          <p14:tracePt t="25883" x="6161088" y="2087563"/>
          <p14:tracePt t="25899" x="6083300" y="2106613"/>
          <p14:tracePt t="25916" x="6003925" y="2136775"/>
          <p14:tracePt t="25933" x="5924550" y="2174875"/>
          <p14:tracePt t="25949" x="5856288" y="2244725"/>
          <p14:tracePt t="25966" x="5788025" y="2322513"/>
          <p14:tracePt t="25983" x="5718175" y="2432050"/>
          <p14:tracePt t="26000" x="5649913" y="2549525"/>
          <p14:tracePt t="26016" x="5580063" y="2687638"/>
          <p14:tracePt t="26016" x="5551488" y="2746375"/>
          <p14:tracePt t="26034" x="5492750" y="2863850"/>
          <p14:tracePt t="26050" x="5472113" y="2992438"/>
          <p14:tracePt t="26066" x="5443538" y="3100388"/>
          <p14:tracePt t="26083" x="5432425" y="3228975"/>
          <p14:tracePt t="26100" x="5403850" y="3386138"/>
          <p14:tracePt t="26116" x="5373688" y="3533775"/>
          <p14:tracePt t="26133" x="5324475" y="3711575"/>
          <p14:tracePt t="26150" x="5295900" y="3878263"/>
          <p14:tracePt t="26166" x="5275263" y="4044950"/>
          <p14:tracePt t="26183" x="5275263" y="4173538"/>
          <p14:tracePt t="26200" x="5295900" y="4281488"/>
          <p14:tracePt t="26217" x="5314950" y="4429125"/>
          <p14:tracePt t="26234" x="5324475" y="4518025"/>
          <p14:tracePt t="26250" x="5324475" y="4597400"/>
          <p14:tracePt t="26266" x="5324475" y="4724400"/>
          <p14:tracePt t="26283" x="5324475" y="4852988"/>
          <p14:tracePt t="26300" x="5324475" y="4970463"/>
          <p14:tracePt t="26317" x="5334000" y="5089525"/>
          <p14:tracePt t="26333" x="5345113" y="5167313"/>
          <p14:tracePt t="26350" x="5364163" y="5216525"/>
          <p14:tracePt t="26367" x="5394325" y="5256213"/>
          <p14:tracePt t="26383" x="5403850" y="5286375"/>
          <p14:tracePt t="26400" x="5443538" y="5305425"/>
          <p14:tracePt t="26417" x="5521325" y="5335588"/>
          <p14:tracePt t="26434" x="5570538" y="5364163"/>
          <p14:tracePt t="26450" x="5678488" y="5394325"/>
          <p14:tracePt t="26467" x="5776913" y="5422900"/>
          <p14:tracePt t="26484" x="5895975" y="5443538"/>
          <p14:tracePt t="26500" x="6003925" y="5472113"/>
          <p14:tracePt t="26517" x="6122988" y="5492750"/>
          <p14:tracePt t="26534" x="6210300" y="5502275"/>
          <p14:tracePt t="26551" x="6308725" y="5521325"/>
          <p14:tracePt t="26567" x="6378575" y="5521325"/>
          <p14:tracePt t="26584" x="6446838" y="5521325"/>
          <p14:tracePt t="26601" x="6526213" y="5521325"/>
          <p14:tracePt t="26617" x="6702425" y="5511800"/>
          <p14:tracePt t="26634" x="6811963" y="5492750"/>
          <p14:tracePt t="26651" x="6929438" y="5462588"/>
          <p14:tracePt t="26668" x="7018338" y="5434013"/>
          <p14:tracePt t="26684" x="7107238" y="5373688"/>
          <p14:tracePt t="26701" x="7194550" y="5305425"/>
          <p14:tracePt t="26718" x="7264400" y="5226050"/>
          <p14:tracePt t="26734" x="7313613" y="5127625"/>
          <p14:tracePt t="26751" x="7372350" y="5010150"/>
          <p14:tracePt t="26768" x="7421563" y="4872038"/>
          <p14:tracePt t="26784" x="7480300" y="4714875"/>
          <p14:tracePt t="26801" x="7539038" y="4478338"/>
          <p14:tracePt t="26818" x="7578725" y="4291013"/>
          <p14:tracePt t="26834" x="7599363" y="4133850"/>
          <p14:tracePt t="26851" x="7618413" y="3976688"/>
          <p14:tracePt t="26868" x="7648575" y="3829050"/>
          <p14:tracePt t="26884" x="7667625" y="3690938"/>
          <p14:tracePt t="26901" x="7686675" y="3563938"/>
          <p14:tracePt t="26918" x="7726363" y="3425825"/>
          <p14:tracePt t="26935" x="7747000" y="3297238"/>
          <p14:tracePt t="26951" x="7785100" y="3179763"/>
          <p14:tracePt t="26968" x="7815263" y="3081338"/>
          <p14:tracePt t="26985" x="7834313" y="2992438"/>
          <p14:tracePt t="26985" x="7845425" y="2943225"/>
          <p14:tracePt t="27002" x="7864475" y="2854325"/>
          <p14:tracePt t="27018" x="7864475" y="2786063"/>
          <p14:tracePt t="27035" x="7864475" y="2687638"/>
          <p14:tracePt t="27051" x="7845425" y="2617788"/>
          <p14:tracePt t="27068" x="7815263" y="2549525"/>
          <p14:tracePt t="27085" x="7775575" y="2481263"/>
          <p14:tracePt t="27102" x="7735888" y="2420938"/>
          <p14:tracePt t="27118" x="7677150" y="2371725"/>
          <p14:tracePt t="27135" x="7599363" y="2333625"/>
          <p14:tracePt t="27152" x="7461250" y="2284413"/>
          <p14:tracePt t="27168" x="7332663" y="2263775"/>
          <p14:tracePt t="27185" x="7165975" y="2235200"/>
          <p14:tracePt t="27202" x="7077075" y="2235200"/>
          <p14:tracePt t="27219" x="7018338" y="2235200"/>
          <p14:tracePt t="27235" x="6959600" y="2235200"/>
          <p14:tracePt t="27252" x="6889750" y="2235200"/>
          <p14:tracePt t="27269" x="6762750" y="2244725"/>
          <p14:tracePt t="27285" x="6653213" y="2263775"/>
          <p14:tracePt t="27302" x="6554788" y="2284413"/>
          <p14:tracePt t="27319" x="6477000" y="2303463"/>
          <p14:tracePt t="27335" x="6407150" y="2343150"/>
          <p14:tracePt t="27352" x="6357938" y="2362200"/>
          <p14:tracePt t="27369" x="6299200" y="2411413"/>
          <p14:tracePt t="27369" x="6270625" y="2451100"/>
          <p14:tracePt t="27386" x="6210300" y="2509838"/>
          <p14:tracePt t="27402" x="6132513" y="2617788"/>
          <p14:tracePt t="27419" x="6043613" y="2736850"/>
          <p14:tracePt t="27435" x="5964238" y="2884488"/>
          <p14:tracePt t="27453" x="5895975" y="3011488"/>
          <p14:tracePt t="27469" x="5856288" y="3130550"/>
          <p14:tracePt t="27486" x="5837238" y="3257550"/>
          <p14:tracePt t="27503" x="5807075" y="3376613"/>
          <p14:tracePt t="27519" x="5788025" y="3514725"/>
          <p14:tracePt t="27536" x="5767388" y="3651250"/>
          <p14:tracePt t="27536" x="5757863" y="3730625"/>
          <p14:tracePt t="27554" x="5738813" y="3819525"/>
          <p14:tracePt t="27570" x="5689600" y="4075113"/>
          <p14:tracePt t="27586" x="5659438" y="4252913"/>
          <p14:tracePt t="27603" x="5629275" y="4410075"/>
          <p14:tracePt t="27619" x="5619750" y="4527550"/>
          <p14:tracePt t="27636" x="5619750" y="4665663"/>
          <p14:tracePt t="27653" x="5619750" y="4773613"/>
          <p14:tracePt t="27669" x="5619750" y="4902200"/>
          <p14:tracePt t="27686" x="5610225" y="5019675"/>
          <p14:tracePt t="27703" x="5591175" y="5127625"/>
          <p14:tracePt t="27719" x="5591175" y="5197475"/>
          <p14:tracePt t="27736" x="5580063" y="5275263"/>
          <p14:tracePt t="27753" x="5580063" y="5324475"/>
          <p14:tracePt t="27770" x="5580063" y="5354638"/>
          <p14:tracePt t="27786" x="5580063" y="5364163"/>
          <p14:tracePt t="27803" x="5580063" y="5373688"/>
          <p14:tracePt t="27826" x="5580063" y="5384800"/>
          <p14:tracePt t="27842" x="5580063" y="5394325"/>
          <p14:tracePt t="27858" x="5580063" y="5403850"/>
          <p14:tracePt t="27870" x="5580063" y="5422900"/>
          <p14:tracePt t="27886" x="5580063" y="5443538"/>
          <p14:tracePt t="27903" x="5580063" y="5472113"/>
          <p14:tracePt t="27920" x="5580063" y="5483225"/>
          <p14:tracePt t="27937" x="5580063" y="5511800"/>
          <p14:tracePt t="27953" x="5580063" y="5541963"/>
          <p14:tracePt t="27970" x="5580063" y="5561013"/>
          <p14:tracePt t="27987" x="5580063" y="5591175"/>
          <p14:tracePt t="28003" x="5580063" y="5610225"/>
          <p14:tracePt t="28020" x="5580063" y="5640388"/>
          <p14:tracePt t="28037" x="5591175" y="5670550"/>
          <p14:tracePt t="28054" x="5591175" y="5689600"/>
          <p14:tracePt t="28070" x="5600700" y="5719763"/>
          <p14:tracePt t="28087" x="5619750" y="5748338"/>
          <p14:tracePt t="28104" x="5629275" y="5778500"/>
          <p14:tracePt t="28120" x="5649913" y="5818188"/>
          <p14:tracePt t="28137" x="5678488" y="5846763"/>
          <p14:tracePt t="28154" x="5689600" y="5856288"/>
          <p14:tracePt t="28170" x="5708650" y="5867400"/>
          <p14:tracePt t="28187" x="5727700" y="5876925"/>
          <p14:tracePt t="28210" x="5738813" y="5876925"/>
          <p14:tracePt t="28220" x="5757863" y="5886450"/>
          <p14:tracePt t="28237" x="5776913" y="5895975"/>
          <p14:tracePt t="28254" x="5816600" y="5895975"/>
          <p14:tracePt t="28271" x="5865813" y="5916613"/>
          <p14:tracePt t="28287" x="5915025" y="5926138"/>
          <p14:tracePt t="28304" x="5973763" y="5926138"/>
          <p14:tracePt t="28321" x="6034088" y="5926138"/>
          <p14:tracePt t="28337" x="6151563" y="5926138"/>
          <p14:tracePt t="28354" x="6240463" y="5926138"/>
          <p14:tracePt t="28371" x="6319838" y="5926138"/>
          <p14:tracePt t="28388" x="6418263" y="5945188"/>
          <p14:tracePt t="28404" x="6496050" y="5945188"/>
          <p14:tracePt t="28421" x="6584950" y="5945188"/>
          <p14:tracePt t="28438" x="6643688" y="5945188"/>
          <p14:tracePt t="28454" x="6713538" y="5935663"/>
          <p14:tracePt t="28471" x="6772275" y="5905500"/>
          <p14:tracePt t="28488" x="6840538" y="5867400"/>
          <p14:tracePt t="28505" x="6910388" y="5818188"/>
          <p14:tracePt t="28521" x="7018338" y="5708650"/>
          <p14:tracePt t="28538" x="7086600" y="5581650"/>
          <p14:tracePt t="28555" x="7165975" y="5462588"/>
          <p14:tracePt t="28572" x="7224713" y="5345113"/>
          <p14:tracePt t="28588" x="7283450" y="5207000"/>
          <p14:tracePt t="28605" x="7313613" y="5078413"/>
          <p14:tracePt t="28621" x="7332663" y="4951413"/>
          <p14:tracePt t="28638" x="7353300" y="4813300"/>
          <p14:tracePt t="28655" x="7353300" y="4695825"/>
          <p14:tracePt t="28671" x="7353300" y="4548188"/>
          <p14:tracePt t="28688" x="7353300" y="4400550"/>
          <p14:tracePt t="28705" x="7353300" y="4164013"/>
          <p14:tracePt t="28722" x="7353300" y="4025900"/>
          <p14:tracePt t="28738" x="7353300" y="3887788"/>
          <p14:tracePt t="28755" x="7353300" y="3770313"/>
          <p14:tracePt t="28772" x="7353300" y="3662363"/>
          <p14:tracePt t="28788" x="7353300" y="3543300"/>
          <p14:tracePt t="28805" x="7353300" y="3435350"/>
          <p14:tracePt t="28823" x="7353300" y="3317875"/>
          <p14:tracePt t="28838" x="7342188" y="3228975"/>
          <p14:tracePt t="28855" x="7323138" y="3140075"/>
          <p14:tracePt t="28872" x="7283450" y="3051175"/>
          <p14:tracePt t="28888" x="7264400" y="2992438"/>
          <p14:tracePt t="28888" x="7243763" y="2973388"/>
          <p14:tracePt t="28906" x="7234238" y="2924175"/>
          <p14:tracePt t="28922" x="7215188" y="2884488"/>
          <p14:tracePt t="28938" x="7205663" y="2844800"/>
          <p14:tracePt t="28955" x="7185025" y="2814638"/>
          <p14:tracePt t="28972" x="7165975" y="2786063"/>
          <p14:tracePt t="28989" x="7107238" y="2765425"/>
          <p14:tracePt t="29006" x="7046913" y="2755900"/>
          <p14:tracePt t="29022" x="6978650" y="2716213"/>
          <p14:tracePt t="29039" x="6910388" y="2687638"/>
          <p14:tracePt t="29056" x="6861175" y="2657475"/>
          <p14:tracePt t="29073" x="6781800" y="2638425"/>
          <p14:tracePt t="29089" x="6653213" y="2628900"/>
          <p14:tracePt t="29106" x="6545263" y="2628900"/>
          <p14:tracePt t="29123" x="6418263" y="2628900"/>
          <p14:tracePt t="29139" x="6329363" y="2647950"/>
          <p14:tracePt t="29156" x="6249988" y="2667000"/>
          <p14:tracePt t="29173" x="6151563" y="2697163"/>
          <p14:tracePt t="29189" x="6073775" y="2746375"/>
          <p14:tracePt t="29206" x="6003925" y="2786063"/>
          <p14:tracePt t="29223" x="5935663" y="2844800"/>
          <p14:tracePt t="29239" x="5895975" y="2913063"/>
          <p14:tracePt t="29256" x="5856288" y="2992438"/>
          <p14:tracePt t="29273" x="5826125" y="3081338"/>
          <p14:tracePt t="29273" x="5816600" y="3130550"/>
          <p14:tracePt t="29290" x="5807075" y="3198813"/>
          <p14:tracePt t="29306" x="5807075" y="3297238"/>
          <p14:tracePt t="29323" x="5797550" y="3416300"/>
          <p14:tracePt t="29339" x="5788025" y="3524250"/>
          <p14:tracePt t="29356" x="5767388" y="3641725"/>
          <p14:tracePt t="29373" x="5767388" y="3770313"/>
          <p14:tracePt t="29389" x="5767388" y="3917950"/>
          <p14:tracePt t="29406" x="5767388" y="4075113"/>
          <p14:tracePt t="29423" x="5767388" y="4252913"/>
          <p14:tracePt t="29440" x="5767388" y="4400550"/>
          <p14:tracePt t="29456" x="5767388" y="4576763"/>
          <p14:tracePt t="29474" x="5767388" y="4675188"/>
          <p14:tracePt t="29490" x="5767388" y="4764088"/>
          <p14:tracePt t="29506" x="5767388" y="4822825"/>
          <p14:tracePt t="29523" x="5767388" y="4881563"/>
          <p14:tracePt t="29540" x="5767388" y="4921250"/>
          <p14:tracePt t="29556" x="5767388" y="4960938"/>
          <p14:tracePt t="29573" x="5767388" y="4979988"/>
          <p14:tracePt t="29591" x="5767388" y="4991100"/>
          <p14:tracePt t="29607" x="5767388" y="5000625"/>
          <p14:tracePt t="29666" x="5767388" y="5010150"/>
          <p14:tracePt t="29682" x="5767388" y="5019675"/>
          <p14:tracePt t="29689" x="5767388" y="5040313"/>
          <p14:tracePt t="29698" x="5767388" y="5049838"/>
          <p14:tracePt t="29714" x="5767388" y="5068888"/>
          <p14:tracePt t="29723" x="5767388" y="5089525"/>
          <p14:tracePt t="29740" x="5767388" y="5099050"/>
          <p14:tracePt t="30881" x="5776913" y="5099050"/>
          <p14:tracePt t="31202" x="5788025" y="5078413"/>
          <p14:tracePt t="32381" x="5797550" y="5068888"/>
          <p14:tracePt t="32458" x="5797550" y="5059363"/>
          <p14:tracePt t="32594" x="5797550" y="5049838"/>
          <p14:tracePt t="32842" x="5807075" y="5040313"/>
          <p14:tracePt t="32858" x="5807075" y="5029200"/>
          <p14:tracePt t="32890" x="5807075" y="5019675"/>
          <p14:tracePt t="32890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627188" y="1477963"/>
            <a:ext cx="6588125" cy="7083425"/>
          </a:xfrm>
          <a:prstGeom prst="rect">
            <a:avLst/>
          </a:prstGeom>
          <a:solidFill>
            <a:srgbClr val="00577A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525463"/>
            <a:ext cx="10080625" cy="75406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6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7736" r="14218" b="11157"/>
          <a:stretch>
            <a:fillRect/>
          </a:stretch>
        </p:blipFill>
        <p:spPr bwMode="auto">
          <a:xfrm>
            <a:off x="4881563" y="2130425"/>
            <a:ext cx="388937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077" t="7736" r="14218" b="111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3" name="Rectangle 5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371850" y="3714750"/>
            <a:ext cx="1350963" cy="9239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 anchor="ctr"/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3968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          AA  </a:t>
            </a:r>
          </a:p>
        </p:txBody>
      </p:sp>
      <p:sp>
        <p:nvSpPr>
          <p:cNvPr id="27654" name="Rectangle 6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741988" y="3709988"/>
            <a:ext cx="1681162" cy="9239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 anchor="ctr"/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3086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Proteína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3440113" y="1520825"/>
            <a:ext cx="49339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2976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              Síntese </a:t>
            </a:r>
            <a:r>
              <a:rPr lang="pt-BR" altLang="pt-BR" sz="2976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Protéica</a:t>
            </a:r>
            <a:endParaRPr lang="pt-BR" altLang="pt-BR" sz="2976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802188" y="6089650"/>
            <a:ext cx="3254375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2976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  Degradação</a:t>
            </a:r>
          </a:p>
        </p:txBody>
      </p:sp>
      <p:sp>
        <p:nvSpPr>
          <p:cNvPr id="23561" name="Rectangle 10"/>
          <p:cNvSpPr>
            <a:spLocks noChangeArrowheads="1"/>
          </p:cNvSpPr>
          <p:nvPr/>
        </p:nvSpPr>
        <p:spPr bwMode="auto">
          <a:xfrm>
            <a:off x="4167188" y="3859213"/>
            <a:ext cx="1111250" cy="635000"/>
          </a:xfrm>
          <a:prstGeom prst="rect">
            <a:avLst/>
          </a:prstGeom>
          <a:noFill/>
          <a:ln w="28575">
            <a:solidFill>
              <a:srgbClr val="33CC33"/>
            </a:solidFill>
            <a:miter lim="800000"/>
            <a:headEnd/>
            <a:tailEnd/>
          </a:ln>
          <a:effectLst>
            <a:prstShdw prst="shdw17" dist="17961" dir="13500000">
              <a:srgbClr val="1F7A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39307" name="AutoShape 11"/>
          <p:cNvSpPr>
            <a:spLocks noChangeArrowheads="1"/>
          </p:cNvSpPr>
          <p:nvPr/>
        </p:nvSpPr>
        <p:spPr bwMode="auto">
          <a:xfrm>
            <a:off x="3294063" y="3938588"/>
            <a:ext cx="758825" cy="536575"/>
          </a:xfrm>
          <a:prstGeom prst="leftArrow">
            <a:avLst>
              <a:gd name="adj1" fmla="val 50000"/>
              <a:gd name="adj2" fmla="val 35458"/>
            </a:avLst>
          </a:prstGeom>
          <a:solidFill>
            <a:srgbClr val="33CC33"/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prstShdw prst="shdw18" dist="17961" dir="13500000">
              <a:schemeClr val="tx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pt-BR" sz="3086">
              <a:solidFill>
                <a:srgbClr val="33CC33"/>
              </a:solidFill>
            </a:endParaRPr>
          </a:p>
        </p:txBody>
      </p:sp>
      <p:sp>
        <p:nvSpPr>
          <p:cNvPr id="23563" name="Text Box 14"/>
          <p:cNvSpPr txBox="1">
            <a:spLocks noChangeArrowheads="1"/>
          </p:cNvSpPr>
          <p:nvPr/>
        </p:nvSpPr>
        <p:spPr bwMode="auto">
          <a:xfrm>
            <a:off x="517525" y="3903663"/>
            <a:ext cx="2697163" cy="5000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sz="2646" smtClean="0">
                <a:solidFill>
                  <a:srgbClr val="339966"/>
                </a:solidFill>
                <a:latin typeface="Arial" panose="020B0604020202020204" pitchFamily="34" charset="0"/>
              </a:rPr>
              <a:t>CATABOLISMO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50800"/>
            <a:ext cx="10080625" cy="1323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182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1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oundRect">
            <a:avLst>
              <a:gd name="adj" fmla="val 19"/>
            </a:avLst>
          </a:prstGeom>
          <a:gradFill rotWithShape="0">
            <a:gsLst>
              <a:gs pos="0">
                <a:srgbClr val="2F2F46"/>
              </a:gs>
              <a:gs pos="100000">
                <a:srgbClr val="666699"/>
              </a:gs>
            </a:gsLst>
            <a:lin ang="13500000" scaled="1"/>
          </a:gra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2290" name="AutoShape 2"/>
          <p:cNvSpPr>
            <a:spLocks noChangeArrowheads="1"/>
          </p:cNvSpPr>
          <p:nvPr/>
        </p:nvSpPr>
        <p:spPr bwMode="auto">
          <a:xfrm rot="3360000">
            <a:off x="3418682" y="4893469"/>
            <a:ext cx="1760537" cy="358775"/>
          </a:xfrm>
          <a:prstGeom prst="rightArrow">
            <a:avLst>
              <a:gd name="adj1" fmla="val 50000"/>
              <a:gd name="adj2" fmla="val 122677"/>
            </a:avLst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auto">
          <a:xfrm rot="7440000">
            <a:off x="2377281" y="4864894"/>
            <a:ext cx="1681163" cy="358775"/>
          </a:xfrm>
          <a:prstGeom prst="rightArrow">
            <a:avLst>
              <a:gd name="adj1" fmla="val 50000"/>
              <a:gd name="adj2" fmla="val 117146"/>
            </a:avLst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32773" name="AutoShape 4"/>
          <p:cNvSpPr>
            <a:spLocks noChangeArrowheads="1"/>
          </p:cNvSpPr>
          <p:nvPr/>
        </p:nvSpPr>
        <p:spPr bwMode="auto">
          <a:xfrm>
            <a:off x="2274888" y="3392488"/>
            <a:ext cx="3240087" cy="963612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72000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447925" y="3563938"/>
            <a:ext cx="282416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102000"/>
              </a:lnSpc>
              <a:buSzPct val="45000"/>
              <a:defRPr/>
            </a:pPr>
            <a:r>
              <a:rPr lang="pt-BR" sz="4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Aminoácidos</a:t>
            </a:r>
          </a:p>
        </p:txBody>
      </p:sp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-1812925" y="452438"/>
            <a:ext cx="15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2490788" y="684213"/>
            <a:ext cx="2927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102000"/>
              </a:lnSpc>
              <a:buSzPct val="45000"/>
              <a:defRPr/>
            </a:pPr>
            <a:r>
              <a:rPr lang="pt-BR" sz="4400" b="1" smtClean="0">
                <a:solidFill>
                  <a:srgbClr val="FF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Proteínas</a:t>
            </a:r>
          </a:p>
        </p:txBody>
      </p:sp>
      <p:sp>
        <p:nvSpPr>
          <p:cNvPr id="32777" name="AutoShape 8"/>
          <p:cNvSpPr>
            <a:spLocks noChangeArrowheads="1"/>
          </p:cNvSpPr>
          <p:nvPr/>
        </p:nvSpPr>
        <p:spPr bwMode="auto">
          <a:xfrm>
            <a:off x="4075113" y="1331913"/>
            <a:ext cx="504825" cy="1871662"/>
          </a:xfrm>
          <a:prstGeom prst="upArrow">
            <a:avLst>
              <a:gd name="adj1" fmla="val 50000"/>
              <a:gd name="adj2" fmla="val 92689"/>
            </a:avLst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32778" name="AutoShape 9"/>
          <p:cNvSpPr>
            <a:spLocks noChangeArrowheads="1"/>
          </p:cNvSpPr>
          <p:nvPr/>
        </p:nvSpPr>
        <p:spPr bwMode="auto">
          <a:xfrm flipV="1">
            <a:off x="2879725" y="1404938"/>
            <a:ext cx="460375" cy="1870075"/>
          </a:xfrm>
          <a:prstGeom prst="upArrow">
            <a:avLst>
              <a:gd name="adj1" fmla="val 50000"/>
              <a:gd name="adj2" fmla="val 101552"/>
            </a:avLst>
          </a:prstGeom>
          <a:gradFill rotWithShape="0">
            <a:gsLst>
              <a:gs pos="0">
                <a:srgbClr val="333399"/>
              </a:gs>
              <a:gs pos="100000">
                <a:srgbClr val="99CCFF">
                  <a:alpha val="57999"/>
                </a:srgbClr>
              </a:gs>
            </a:gsLst>
            <a:lin ang="5400000" scaled="1"/>
          </a:gradFill>
          <a:ln w="9360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32779" name="AutoShape 10"/>
          <p:cNvSpPr>
            <a:spLocks/>
          </p:cNvSpPr>
          <p:nvPr/>
        </p:nvSpPr>
        <p:spPr bwMode="auto">
          <a:xfrm>
            <a:off x="5011738" y="323850"/>
            <a:ext cx="360362" cy="1655763"/>
          </a:xfrm>
          <a:prstGeom prst="leftBrace">
            <a:avLst>
              <a:gd name="adj1" fmla="val 38289"/>
              <a:gd name="adj2" fmla="val 50000"/>
            </a:avLst>
          </a:prstGeom>
          <a:noFill/>
          <a:ln w="54000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5370513" y="252413"/>
            <a:ext cx="237648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750"/>
              </a:spcBef>
              <a:buSzPct val="100000"/>
              <a:defRPr/>
            </a:pPr>
            <a:r>
              <a:rPr lang="pt-BR" sz="2800" smtClean="0">
                <a:solidFill>
                  <a:srgbClr val="FFCC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Estruturais</a:t>
            </a: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5373688" y="684213"/>
            <a:ext cx="14033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750"/>
              </a:spcBef>
              <a:buSzPct val="100000"/>
              <a:defRPr/>
            </a:pPr>
            <a:r>
              <a:rPr lang="pt-BR" sz="280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Enzimas</a:t>
            </a:r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5373688" y="1116013"/>
            <a:ext cx="17811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750"/>
              </a:spcBef>
              <a:buSzPct val="100000"/>
              <a:defRPr/>
            </a:pPr>
            <a:r>
              <a:rPr lang="pt-BR" sz="2800" smtClean="0">
                <a:solidFill>
                  <a:srgbClr val="CC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Hormônios</a:t>
            </a: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5373688" y="1573213"/>
            <a:ext cx="17605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750"/>
              </a:spcBef>
              <a:buSzPct val="100000"/>
              <a:defRPr/>
            </a:pPr>
            <a:r>
              <a:rPr lang="pt-BR" sz="2800" smtClean="0">
                <a:solidFill>
                  <a:srgbClr val="FF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Anticorpos</a:t>
            </a:r>
          </a:p>
        </p:txBody>
      </p:sp>
      <p:sp>
        <p:nvSpPr>
          <p:cNvPr id="32784" name="AutoShape 15"/>
          <p:cNvSpPr>
            <a:spLocks noChangeArrowheads="1"/>
          </p:cNvSpPr>
          <p:nvPr/>
        </p:nvSpPr>
        <p:spPr bwMode="auto">
          <a:xfrm rot="-1680000">
            <a:off x="5584825" y="2987675"/>
            <a:ext cx="936625" cy="358775"/>
          </a:xfrm>
          <a:prstGeom prst="rightArrow">
            <a:avLst>
              <a:gd name="adj1" fmla="val 50000"/>
              <a:gd name="adj2" fmla="val 65265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785" name="AutoShape 16"/>
          <p:cNvSpPr>
            <a:spLocks noChangeArrowheads="1"/>
          </p:cNvSpPr>
          <p:nvPr/>
        </p:nvSpPr>
        <p:spPr bwMode="auto">
          <a:xfrm>
            <a:off x="5668963" y="3551238"/>
            <a:ext cx="865187" cy="358775"/>
          </a:xfrm>
          <a:prstGeom prst="rightArrow">
            <a:avLst>
              <a:gd name="adj1" fmla="val 50000"/>
              <a:gd name="adj2" fmla="val 60288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32786" name="AutoShape 17"/>
          <p:cNvSpPr>
            <a:spLocks noChangeArrowheads="1"/>
          </p:cNvSpPr>
          <p:nvPr/>
        </p:nvSpPr>
        <p:spPr bwMode="auto">
          <a:xfrm rot="720000">
            <a:off x="5638800" y="4113213"/>
            <a:ext cx="779463" cy="358775"/>
          </a:xfrm>
          <a:prstGeom prst="rightArrow">
            <a:avLst>
              <a:gd name="adj1" fmla="val 50000"/>
              <a:gd name="adj2" fmla="val 54314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32787" name="AutoShape 18"/>
          <p:cNvSpPr>
            <a:spLocks noChangeArrowheads="1"/>
          </p:cNvSpPr>
          <p:nvPr/>
        </p:nvSpPr>
        <p:spPr bwMode="auto">
          <a:xfrm rot="1560000">
            <a:off x="5564188" y="4646613"/>
            <a:ext cx="865187" cy="317500"/>
          </a:xfrm>
          <a:prstGeom prst="rightArrow">
            <a:avLst>
              <a:gd name="adj1" fmla="val 50000"/>
              <a:gd name="adj2" fmla="val 68125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2307" name="Rectangle 19"/>
          <p:cNvSpPr>
            <a:spLocks noChangeArrowheads="1"/>
          </p:cNvSpPr>
          <p:nvPr/>
        </p:nvSpPr>
        <p:spPr bwMode="auto">
          <a:xfrm>
            <a:off x="6437313" y="2627313"/>
            <a:ext cx="27368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sz="2800" b="1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Ácidos Nucléicos</a:t>
            </a:r>
          </a:p>
        </p:txBody>
      </p:sp>
      <p:sp>
        <p:nvSpPr>
          <p:cNvPr id="12308" name="Rectangle 20"/>
          <p:cNvSpPr>
            <a:spLocks noChangeArrowheads="1"/>
          </p:cNvSpPr>
          <p:nvPr/>
        </p:nvSpPr>
        <p:spPr bwMode="auto">
          <a:xfrm>
            <a:off x="6629400" y="4800600"/>
            <a:ext cx="2051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b="1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Grupo HEME</a:t>
            </a:r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6435725" y="4114800"/>
            <a:ext cx="2789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b="1" smtClean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Neurotransmissores</a:t>
            </a:r>
          </a:p>
        </p:txBody>
      </p:sp>
      <p:sp>
        <p:nvSpPr>
          <p:cNvPr id="12310" name="Rectangle 22"/>
          <p:cNvSpPr>
            <a:spLocks noChangeArrowheads="1"/>
          </p:cNvSpPr>
          <p:nvPr/>
        </p:nvSpPr>
        <p:spPr bwMode="auto">
          <a:xfrm>
            <a:off x="6629400" y="3403600"/>
            <a:ext cx="15208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sz="2600" b="1" smtClean="0">
                <a:solidFill>
                  <a:srgbClr val="FF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Melanina</a:t>
            </a:r>
          </a:p>
        </p:txBody>
      </p:sp>
      <p:sp>
        <p:nvSpPr>
          <p:cNvPr id="32792" name="AutoShape 23"/>
          <p:cNvSpPr>
            <a:spLocks noChangeArrowheads="1"/>
          </p:cNvSpPr>
          <p:nvPr/>
        </p:nvSpPr>
        <p:spPr bwMode="auto">
          <a:xfrm rot="13920000" flipV="1">
            <a:off x="1481931" y="4082257"/>
            <a:ext cx="504825" cy="1179512"/>
          </a:xfrm>
          <a:prstGeom prst="upArrow">
            <a:avLst>
              <a:gd name="adj1" fmla="val 50000"/>
              <a:gd name="adj2" fmla="val 58412"/>
            </a:avLst>
          </a:prstGeom>
          <a:gradFill rotWithShape="0">
            <a:gsLst>
              <a:gs pos="0">
                <a:srgbClr val="333399"/>
              </a:gs>
              <a:gs pos="100000">
                <a:srgbClr val="99CCFF">
                  <a:alpha val="57999"/>
                </a:srgbClr>
              </a:gs>
            </a:gsLst>
            <a:lin ang="5400000" scaled="1"/>
          </a:gradFill>
          <a:ln w="9360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32793" name="Text Box 24"/>
          <p:cNvSpPr txBox="1">
            <a:spLocks noChangeArrowheads="1"/>
          </p:cNvSpPr>
          <p:nvPr/>
        </p:nvSpPr>
        <p:spPr bwMode="auto">
          <a:xfrm rot="-5400000">
            <a:off x="758825" y="4933951"/>
            <a:ext cx="668337" cy="103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90000" tIns="46800" rIns="90000" bIns="468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FontTx/>
              <a:buNone/>
            </a:pPr>
            <a:r>
              <a:rPr 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Dieta</a:t>
            </a:r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 rot="-5400000">
            <a:off x="2555875" y="5621338"/>
            <a:ext cx="5461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90000" tIns="46800" rIns="90000" bIns="468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FontTx/>
              <a:buNone/>
            </a:pPr>
            <a:r>
              <a:rPr lang="pt-BR" sz="2400" b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pt-BR" sz="2400" b="1" baseline="-2500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314" name="AutoShape 26"/>
          <p:cNvSpPr>
            <a:spLocks noChangeArrowheads="1"/>
          </p:cNvSpPr>
          <p:nvPr/>
        </p:nvSpPr>
        <p:spPr bwMode="auto">
          <a:xfrm>
            <a:off x="2592388" y="6156325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2315" name="Text Box 27"/>
          <p:cNvSpPr txBox="1">
            <a:spLocks noChangeArrowheads="1"/>
          </p:cNvSpPr>
          <p:nvPr/>
        </p:nvSpPr>
        <p:spPr bwMode="auto">
          <a:xfrm rot="-5400000">
            <a:off x="2472531" y="6273007"/>
            <a:ext cx="668337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90000" tIns="46800" rIns="90000" bIns="468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FontTx/>
              <a:buNone/>
            </a:pPr>
            <a:r>
              <a:rPr lang="pt-BR" b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Uréia</a:t>
            </a: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 rot="-5400000">
            <a:off x="4933157" y="5469731"/>
            <a:ext cx="1035050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90000" tIns="46800" rIns="90000" bIns="468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FontTx/>
              <a:buNone/>
            </a:pPr>
            <a:r>
              <a:rPr lang="pt-BR" sz="2800" b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Esqueletos de carbono</a:t>
            </a:r>
          </a:p>
        </p:txBody>
      </p:sp>
      <p:sp>
        <p:nvSpPr>
          <p:cNvPr id="12317" name="AutoShape 29"/>
          <p:cNvSpPr>
            <a:spLocks/>
          </p:cNvSpPr>
          <p:nvPr/>
        </p:nvSpPr>
        <p:spPr bwMode="auto">
          <a:xfrm>
            <a:off x="6324600" y="5715000"/>
            <a:ext cx="360363" cy="1274763"/>
          </a:xfrm>
          <a:prstGeom prst="leftBrace">
            <a:avLst>
              <a:gd name="adj1" fmla="val 29479"/>
              <a:gd name="adj2" fmla="val 50000"/>
            </a:avLst>
          </a:prstGeom>
          <a:noFill/>
          <a:ln w="54000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2318" name="Rectangle 30"/>
          <p:cNvSpPr>
            <a:spLocks noChangeArrowheads="1"/>
          </p:cNvSpPr>
          <p:nvPr/>
        </p:nvSpPr>
        <p:spPr bwMode="auto">
          <a:xfrm>
            <a:off x="6515100" y="5737225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500"/>
              </a:spcBef>
              <a:buSzPct val="100000"/>
              <a:defRPr/>
            </a:pPr>
            <a:r>
              <a:rPr lang="pt-BR" smtClean="0">
                <a:solidFill>
                  <a:srgbClr val="FF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Fonte de energia</a:t>
            </a:r>
          </a:p>
        </p:txBody>
      </p:sp>
      <p:sp>
        <p:nvSpPr>
          <p:cNvPr id="12319" name="Rectangle 31"/>
          <p:cNvSpPr>
            <a:spLocks noChangeArrowheads="1"/>
          </p:cNvSpPr>
          <p:nvPr/>
        </p:nvSpPr>
        <p:spPr bwMode="auto">
          <a:xfrm>
            <a:off x="6511925" y="6346825"/>
            <a:ext cx="3641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500"/>
              </a:spcBef>
              <a:buSzPct val="100000"/>
              <a:defRPr/>
            </a:pPr>
            <a:r>
              <a:rPr lang="pt-BR" smtClean="0">
                <a:solidFill>
                  <a:srgbClr val="FF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Síntese de outras moléculas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478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3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0" grpId="0" animBg="1"/>
      <p:bldP spid="12291" grpId="0" animBg="1"/>
      <p:bldP spid="12314" grpId="0" animBg="1"/>
      <p:bldP spid="123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"/>
          <p:cNvGrpSpPr>
            <a:grpSpLocks/>
          </p:cNvGrpSpPr>
          <p:nvPr/>
        </p:nvGrpSpPr>
        <p:grpSpPr bwMode="auto">
          <a:xfrm>
            <a:off x="80963" y="123825"/>
            <a:ext cx="10034587" cy="7459663"/>
            <a:chOff x="51" y="78"/>
            <a:chExt cx="6321" cy="4699"/>
          </a:xfrm>
        </p:grpSpPr>
        <p:sp>
          <p:nvSpPr>
            <p:cNvPr id="33795" name="Text Box 2"/>
            <p:cNvSpPr txBox="1">
              <a:spLocks noChangeArrowheads="1"/>
            </p:cNvSpPr>
            <p:nvPr/>
          </p:nvSpPr>
          <p:spPr bwMode="auto">
            <a:xfrm>
              <a:off x="4217" y="281"/>
              <a:ext cx="56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Glutationa</a:t>
              </a:r>
            </a:p>
          </p:txBody>
        </p:sp>
        <p:sp>
          <p:nvSpPr>
            <p:cNvPr id="33796" name="Text Box 3"/>
            <p:cNvSpPr txBox="1">
              <a:spLocks noChangeArrowheads="1"/>
            </p:cNvSpPr>
            <p:nvPr/>
          </p:nvSpPr>
          <p:spPr bwMode="auto">
            <a:xfrm>
              <a:off x="4224" y="662"/>
              <a:ext cx="65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Etanolamina</a:t>
              </a:r>
            </a:p>
          </p:txBody>
        </p:sp>
        <p:sp>
          <p:nvSpPr>
            <p:cNvPr id="33797" name="Text Box 4"/>
            <p:cNvSpPr txBox="1">
              <a:spLocks noChangeArrowheads="1"/>
            </p:cNvSpPr>
            <p:nvPr/>
          </p:nvSpPr>
          <p:spPr bwMode="auto">
            <a:xfrm>
              <a:off x="4227" y="1281"/>
              <a:ext cx="54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Histamina</a:t>
              </a:r>
            </a:p>
          </p:txBody>
        </p:sp>
        <p:sp>
          <p:nvSpPr>
            <p:cNvPr id="33798" name="Text Box 5"/>
            <p:cNvSpPr txBox="1">
              <a:spLocks noChangeArrowheads="1"/>
            </p:cNvSpPr>
            <p:nvPr/>
          </p:nvSpPr>
          <p:spPr bwMode="auto">
            <a:xfrm>
              <a:off x="4220" y="1662"/>
              <a:ext cx="6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Pirimidinas</a:t>
              </a:r>
            </a:p>
          </p:txBody>
        </p:sp>
        <p:sp>
          <p:nvSpPr>
            <p:cNvPr id="33799" name="Text Box 6"/>
            <p:cNvSpPr txBox="1">
              <a:spLocks noChangeArrowheads="1"/>
            </p:cNvSpPr>
            <p:nvPr/>
          </p:nvSpPr>
          <p:spPr bwMode="auto">
            <a:xfrm>
              <a:off x="4196" y="2152"/>
              <a:ext cx="87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Glicocólico</a:t>
              </a:r>
            </a:p>
          </p:txBody>
        </p:sp>
        <p:sp>
          <p:nvSpPr>
            <p:cNvPr id="33800" name="Text Box 7"/>
            <p:cNvSpPr txBox="1">
              <a:spLocks noChangeArrowheads="1"/>
            </p:cNvSpPr>
            <p:nvPr/>
          </p:nvSpPr>
          <p:spPr bwMode="auto">
            <a:xfrm>
              <a:off x="4234" y="3512"/>
              <a:ext cx="7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Noradrenalina</a:t>
              </a:r>
            </a:p>
          </p:txBody>
        </p:sp>
        <p:sp>
          <p:nvSpPr>
            <p:cNvPr id="33801" name="Text Box 8"/>
            <p:cNvSpPr txBox="1">
              <a:spLocks noChangeArrowheads="1"/>
            </p:cNvSpPr>
            <p:nvPr/>
          </p:nvSpPr>
          <p:spPr bwMode="auto">
            <a:xfrm>
              <a:off x="5872" y="443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33802" name="Text Box 9"/>
            <p:cNvSpPr txBox="1">
              <a:spLocks noChangeArrowheads="1"/>
            </p:cNvSpPr>
            <p:nvPr/>
          </p:nvSpPr>
          <p:spPr bwMode="auto">
            <a:xfrm>
              <a:off x="5710" y="4288"/>
              <a:ext cx="34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33803" name="Text Box 10"/>
            <p:cNvSpPr txBox="1">
              <a:spLocks noChangeArrowheads="1"/>
            </p:cNvSpPr>
            <p:nvPr/>
          </p:nvSpPr>
          <p:spPr bwMode="auto">
            <a:xfrm>
              <a:off x="5370" y="4253"/>
              <a:ext cx="37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Úrico</a:t>
              </a:r>
            </a:p>
          </p:txBody>
        </p:sp>
        <p:sp>
          <p:nvSpPr>
            <p:cNvPr id="33804" name="Text Box 11"/>
            <p:cNvSpPr txBox="1">
              <a:spLocks noChangeArrowheads="1"/>
            </p:cNvSpPr>
            <p:nvPr/>
          </p:nvSpPr>
          <p:spPr bwMode="auto">
            <a:xfrm>
              <a:off x="4904" y="4268"/>
              <a:ext cx="48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Hipúrico</a:t>
              </a:r>
            </a:p>
          </p:txBody>
        </p:sp>
        <p:sp>
          <p:nvSpPr>
            <p:cNvPr id="33805" name="Text Box 12"/>
            <p:cNvSpPr txBox="1">
              <a:spLocks noChangeArrowheads="1"/>
            </p:cNvSpPr>
            <p:nvPr/>
          </p:nvSpPr>
          <p:spPr bwMode="auto">
            <a:xfrm>
              <a:off x="4022" y="4512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Creatinina</a:t>
              </a:r>
            </a:p>
          </p:txBody>
        </p:sp>
        <p:sp>
          <p:nvSpPr>
            <p:cNvPr id="33806" name="Text Box 13"/>
            <p:cNvSpPr txBox="1">
              <a:spLocks noChangeArrowheads="1"/>
            </p:cNvSpPr>
            <p:nvPr/>
          </p:nvSpPr>
          <p:spPr bwMode="auto">
            <a:xfrm>
              <a:off x="5699" y="114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33807" name="Text Box 14"/>
            <p:cNvSpPr txBox="1">
              <a:spLocks noChangeArrowheads="1"/>
            </p:cNvSpPr>
            <p:nvPr/>
          </p:nvSpPr>
          <p:spPr bwMode="auto">
            <a:xfrm>
              <a:off x="3230" y="380"/>
              <a:ext cx="81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Síntese Protéica</a:t>
              </a:r>
            </a:p>
          </p:txBody>
        </p:sp>
        <p:sp>
          <p:nvSpPr>
            <p:cNvPr id="33808" name="Text Box 15"/>
            <p:cNvSpPr txBox="1">
              <a:spLocks noChangeArrowheads="1"/>
            </p:cNvSpPr>
            <p:nvPr/>
          </p:nvSpPr>
          <p:spPr bwMode="auto">
            <a:xfrm>
              <a:off x="3236" y="662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Serina</a:t>
              </a:r>
            </a:p>
          </p:txBody>
        </p:sp>
        <p:sp>
          <p:nvSpPr>
            <p:cNvPr id="33809" name="Text Box 16"/>
            <p:cNvSpPr txBox="1">
              <a:spLocks noChangeArrowheads="1"/>
            </p:cNvSpPr>
            <p:nvPr/>
          </p:nvSpPr>
          <p:spPr bwMode="auto">
            <a:xfrm>
              <a:off x="3244" y="1179"/>
              <a:ext cx="52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 </a:t>
              </a:r>
            </a:p>
          </p:txBody>
        </p:sp>
        <p:sp>
          <p:nvSpPr>
            <p:cNvPr id="33810" name="Text Box 17"/>
            <p:cNvSpPr txBox="1">
              <a:spLocks noChangeArrowheads="1"/>
            </p:cNvSpPr>
            <p:nvPr/>
          </p:nvSpPr>
          <p:spPr bwMode="auto">
            <a:xfrm>
              <a:off x="3222" y="1429"/>
              <a:ext cx="53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Symbol" panose="05050102010706020507" pitchFamily="18" charset="2"/>
                </a:rPr>
                <a:t></a:t>
              </a:r>
              <a:r>
                <a:rPr lang="pt-BR" sz="1100" b="1">
                  <a:latin typeface="Arial" panose="020B0604020202020204" pitchFamily="34" charset="0"/>
                </a:rPr>
                <a:t>-Alanina</a:t>
              </a:r>
            </a:p>
          </p:txBody>
        </p:sp>
        <p:sp>
          <p:nvSpPr>
            <p:cNvPr id="33811" name="Text Box 18"/>
            <p:cNvSpPr txBox="1">
              <a:spLocks noChangeArrowheads="1"/>
            </p:cNvSpPr>
            <p:nvPr/>
          </p:nvSpPr>
          <p:spPr bwMode="auto">
            <a:xfrm>
              <a:off x="3227" y="1697"/>
              <a:ext cx="80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Aspártico</a:t>
              </a:r>
            </a:p>
          </p:txBody>
        </p:sp>
        <p:sp>
          <p:nvSpPr>
            <p:cNvPr id="33812" name="Text Box 19"/>
            <p:cNvSpPr txBox="1">
              <a:spLocks noChangeArrowheads="1"/>
            </p:cNvSpPr>
            <p:nvPr/>
          </p:nvSpPr>
          <p:spPr bwMode="auto">
            <a:xfrm>
              <a:off x="3301" y="2425"/>
              <a:ext cx="46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Ácido-</a:t>
              </a:r>
              <a:r>
                <a:rPr lang="pt-BR" sz="1100" b="1">
                  <a:latin typeface="Symbol" panose="05050102010706020507" pitchFamily="18" charset="2"/>
                </a:rPr>
                <a:t>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Amino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Butírico</a:t>
              </a:r>
            </a:p>
          </p:txBody>
        </p:sp>
        <p:sp>
          <p:nvSpPr>
            <p:cNvPr id="33813" name="Text Box 20"/>
            <p:cNvSpPr txBox="1">
              <a:spLocks noChangeArrowheads="1"/>
            </p:cNvSpPr>
            <p:nvPr/>
          </p:nvSpPr>
          <p:spPr bwMode="auto">
            <a:xfrm>
              <a:off x="3227" y="3002"/>
              <a:ext cx="48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Arginina</a:t>
              </a:r>
            </a:p>
          </p:txBody>
        </p:sp>
        <p:sp>
          <p:nvSpPr>
            <p:cNvPr id="33814" name="Text Box 21"/>
            <p:cNvSpPr txBox="1">
              <a:spLocks noChangeArrowheads="1"/>
            </p:cNvSpPr>
            <p:nvPr/>
          </p:nvSpPr>
          <p:spPr bwMode="auto">
            <a:xfrm>
              <a:off x="3227" y="3731"/>
              <a:ext cx="63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Fenilalanina</a:t>
              </a:r>
            </a:p>
          </p:txBody>
        </p:sp>
        <p:sp>
          <p:nvSpPr>
            <p:cNvPr id="33815" name="Text Box 22"/>
            <p:cNvSpPr txBox="1">
              <a:spLocks noChangeArrowheads="1"/>
            </p:cNvSpPr>
            <p:nvPr/>
          </p:nvSpPr>
          <p:spPr bwMode="auto">
            <a:xfrm>
              <a:off x="4213" y="392"/>
              <a:ext cx="115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Ocitocina, Vasopressina</a:t>
              </a:r>
            </a:p>
          </p:txBody>
        </p:sp>
        <p:sp>
          <p:nvSpPr>
            <p:cNvPr id="33816" name="Text Box 23"/>
            <p:cNvSpPr txBox="1">
              <a:spLocks noChangeArrowheads="1"/>
            </p:cNvSpPr>
            <p:nvPr/>
          </p:nvSpPr>
          <p:spPr bwMode="auto">
            <a:xfrm>
              <a:off x="4230" y="509"/>
              <a:ext cx="60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Bradicinina</a:t>
              </a:r>
            </a:p>
          </p:txBody>
        </p:sp>
        <p:cxnSp>
          <p:nvCxnSpPr>
            <p:cNvPr id="33817" name="AutoShape 24"/>
            <p:cNvCxnSpPr>
              <a:cxnSpLocks noChangeShapeType="1"/>
              <a:stCxn id="33807" idx="3"/>
              <a:endCxn id="33795" idx="1"/>
            </p:cNvCxnSpPr>
            <p:nvPr/>
          </p:nvCxnSpPr>
          <p:spPr bwMode="auto">
            <a:xfrm flipV="1">
              <a:off x="4042" y="365"/>
              <a:ext cx="177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18" name="AutoShape 25"/>
            <p:cNvCxnSpPr>
              <a:cxnSpLocks noChangeShapeType="1"/>
              <a:stCxn id="33807" idx="3"/>
              <a:endCxn id="33815" idx="1"/>
            </p:cNvCxnSpPr>
            <p:nvPr/>
          </p:nvCxnSpPr>
          <p:spPr bwMode="auto">
            <a:xfrm>
              <a:off x="4045" y="464"/>
              <a:ext cx="168" cy="1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19" name="AutoShape 26"/>
            <p:cNvCxnSpPr>
              <a:cxnSpLocks noChangeShapeType="1"/>
              <a:stCxn id="33807" idx="3"/>
              <a:endCxn id="33816" idx="1"/>
            </p:cNvCxnSpPr>
            <p:nvPr/>
          </p:nvCxnSpPr>
          <p:spPr bwMode="auto">
            <a:xfrm>
              <a:off x="4045" y="464"/>
              <a:ext cx="185" cy="12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820" name="Text Box 27"/>
            <p:cNvSpPr txBox="1">
              <a:spLocks noChangeArrowheads="1"/>
            </p:cNvSpPr>
            <p:nvPr/>
          </p:nvSpPr>
          <p:spPr bwMode="auto">
            <a:xfrm>
              <a:off x="4231" y="862"/>
              <a:ext cx="82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Nicotínico</a:t>
              </a:r>
            </a:p>
          </p:txBody>
        </p:sp>
        <p:sp>
          <p:nvSpPr>
            <p:cNvPr id="33821" name="Text Box 28"/>
            <p:cNvSpPr txBox="1">
              <a:spLocks noChangeArrowheads="1"/>
            </p:cNvSpPr>
            <p:nvPr/>
          </p:nvSpPr>
          <p:spPr bwMode="auto">
            <a:xfrm>
              <a:off x="3227" y="886"/>
              <a:ext cx="56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Triptofano</a:t>
              </a:r>
            </a:p>
          </p:txBody>
        </p:sp>
        <p:cxnSp>
          <p:nvCxnSpPr>
            <p:cNvPr id="33822" name="AutoShape 29"/>
            <p:cNvCxnSpPr>
              <a:cxnSpLocks noChangeShapeType="1"/>
              <a:stCxn id="33808" idx="3"/>
              <a:endCxn id="33796" idx="1"/>
            </p:cNvCxnSpPr>
            <p:nvPr/>
          </p:nvCxnSpPr>
          <p:spPr bwMode="auto">
            <a:xfrm>
              <a:off x="3633" y="747"/>
              <a:ext cx="590" cy="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823" name="Text Box 30"/>
            <p:cNvSpPr txBox="1">
              <a:spLocks noChangeArrowheads="1"/>
            </p:cNvSpPr>
            <p:nvPr/>
          </p:nvSpPr>
          <p:spPr bwMode="auto">
            <a:xfrm>
              <a:off x="5252" y="66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Colina</a:t>
              </a:r>
            </a:p>
          </p:txBody>
        </p:sp>
        <p:cxnSp>
          <p:nvCxnSpPr>
            <p:cNvPr id="33824" name="AutoShape 31"/>
            <p:cNvCxnSpPr>
              <a:cxnSpLocks noChangeShapeType="1"/>
              <a:stCxn id="33796" idx="3"/>
              <a:endCxn id="33823" idx="1"/>
            </p:cNvCxnSpPr>
            <p:nvPr/>
          </p:nvCxnSpPr>
          <p:spPr bwMode="auto">
            <a:xfrm flipV="1">
              <a:off x="4877" y="744"/>
              <a:ext cx="374" cy="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825" name="Text Box 32"/>
            <p:cNvSpPr txBox="1">
              <a:spLocks noChangeArrowheads="1"/>
            </p:cNvSpPr>
            <p:nvPr/>
          </p:nvSpPr>
          <p:spPr bwMode="auto">
            <a:xfrm>
              <a:off x="4234" y="992"/>
              <a:ext cx="93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5-Hidroxitriptamina</a:t>
              </a:r>
            </a:p>
          </p:txBody>
        </p:sp>
        <p:cxnSp>
          <p:nvCxnSpPr>
            <p:cNvPr id="33826" name="AutoShape 33"/>
            <p:cNvCxnSpPr>
              <a:cxnSpLocks noChangeShapeType="1"/>
              <a:stCxn id="33821" idx="3"/>
              <a:endCxn id="33820" idx="1"/>
            </p:cNvCxnSpPr>
            <p:nvPr/>
          </p:nvCxnSpPr>
          <p:spPr bwMode="auto">
            <a:xfrm flipV="1">
              <a:off x="3791" y="946"/>
              <a:ext cx="440" cy="2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27" name="AutoShape 34"/>
            <p:cNvCxnSpPr>
              <a:cxnSpLocks noChangeShapeType="1"/>
              <a:stCxn id="33821" idx="3"/>
              <a:endCxn id="33825" idx="1"/>
            </p:cNvCxnSpPr>
            <p:nvPr/>
          </p:nvCxnSpPr>
          <p:spPr bwMode="auto">
            <a:xfrm>
              <a:off x="3791" y="971"/>
              <a:ext cx="443" cy="10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828" name="Text Box 35"/>
            <p:cNvSpPr txBox="1">
              <a:spLocks noChangeArrowheads="1"/>
            </p:cNvSpPr>
            <p:nvPr/>
          </p:nvSpPr>
          <p:spPr bwMode="auto">
            <a:xfrm>
              <a:off x="4232" y="1425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Carnosina</a:t>
              </a:r>
            </a:p>
          </p:txBody>
        </p:sp>
        <p:cxnSp>
          <p:nvCxnSpPr>
            <p:cNvPr id="33829" name="AutoShape 36"/>
            <p:cNvCxnSpPr>
              <a:cxnSpLocks noChangeShapeType="1"/>
              <a:stCxn id="33809" idx="3"/>
              <a:endCxn id="33797" idx="1"/>
            </p:cNvCxnSpPr>
            <p:nvPr/>
          </p:nvCxnSpPr>
          <p:spPr bwMode="auto">
            <a:xfrm>
              <a:off x="3770" y="1264"/>
              <a:ext cx="456" cy="10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30" name="AutoShape 37"/>
            <p:cNvCxnSpPr>
              <a:cxnSpLocks noChangeShapeType="1"/>
              <a:stCxn id="33809" idx="3"/>
              <a:endCxn id="33828" idx="1"/>
            </p:cNvCxnSpPr>
            <p:nvPr/>
          </p:nvCxnSpPr>
          <p:spPr bwMode="auto">
            <a:xfrm>
              <a:off x="3770" y="1264"/>
              <a:ext cx="461" cy="24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831" name="Text Box 38"/>
            <p:cNvSpPr txBox="1">
              <a:spLocks noChangeArrowheads="1"/>
            </p:cNvSpPr>
            <p:nvPr/>
          </p:nvSpPr>
          <p:spPr bwMode="auto">
            <a:xfrm>
              <a:off x="5140" y="1421"/>
              <a:ext cx="5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Anserina</a:t>
              </a:r>
            </a:p>
          </p:txBody>
        </p:sp>
        <p:cxnSp>
          <p:nvCxnSpPr>
            <p:cNvPr id="33832" name="AutoShape 39"/>
            <p:cNvCxnSpPr>
              <a:cxnSpLocks noChangeShapeType="1"/>
              <a:stCxn id="33828" idx="3"/>
              <a:endCxn id="33831" idx="1"/>
            </p:cNvCxnSpPr>
            <p:nvPr/>
          </p:nvCxnSpPr>
          <p:spPr bwMode="auto">
            <a:xfrm flipV="1">
              <a:off x="4790" y="1505"/>
              <a:ext cx="349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33" name="AutoShape 40"/>
            <p:cNvCxnSpPr>
              <a:cxnSpLocks noChangeShapeType="1"/>
              <a:stCxn id="33810" idx="3"/>
              <a:endCxn id="33828" idx="1"/>
            </p:cNvCxnSpPr>
            <p:nvPr/>
          </p:nvCxnSpPr>
          <p:spPr bwMode="auto">
            <a:xfrm flipV="1">
              <a:off x="3755" y="1510"/>
              <a:ext cx="476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34" name="AutoShape 41"/>
            <p:cNvCxnSpPr>
              <a:cxnSpLocks noChangeShapeType="1"/>
              <a:stCxn id="33811" idx="0"/>
              <a:endCxn id="33810" idx="2"/>
            </p:cNvCxnSpPr>
            <p:nvPr/>
          </p:nvCxnSpPr>
          <p:spPr bwMode="auto">
            <a:xfrm flipH="1" flipV="1">
              <a:off x="3489" y="1599"/>
              <a:ext cx="139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835" name="Text Box 42"/>
            <p:cNvSpPr txBox="1">
              <a:spLocks noChangeArrowheads="1"/>
            </p:cNvSpPr>
            <p:nvPr/>
          </p:nvSpPr>
          <p:spPr bwMode="auto">
            <a:xfrm>
              <a:off x="3217" y="1838"/>
              <a:ext cx="55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Glutamina</a:t>
              </a:r>
            </a:p>
          </p:txBody>
        </p:sp>
        <p:sp>
          <p:nvSpPr>
            <p:cNvPr id="33836" name="Text Box 43"/>
            <p:cNvSpPr txBox="1">
              <a:spLocks noChangeArrowheads="1"/>
            </p:cNvSpPr>
            <p:nvPr/>
          </p:nvSpPr>
          <p:spPr bwMode="auto">
            <a:xfrm>
              <a:off x="3138" y="2155"/>
              <a:ext cx="7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Ác. Glutâmico</a:t>
              </a:r>
            </a:p>
          </p:txBody>
        </p:sp>
        <p:sp>
          <p:nvSpPr>
            <p:cNvPr id="33837" name="Text Box 44"/>
            <p:cNvSpPr txBox="1">
              <a:spLocks noChangeArrowheads="1"/>
            </p:cNvSpPr>
            <p:nvPr/>
          </p:nvSpPr>
          <p:spPr bwMode="auto">
            <a:xfrm>
              <a:off x="4221" y="1812"/>
              <a:ext cx="45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Purinas</a:t>
              </a:r>
            </a:p>
          </p:txBody>
        </p:sp>
        <p:cxnSp>
          <p:nvCxnSpPr>
            <p:cNvPr id="33838" name="AutoShape 45"/>
            <p:cNvCxnSpPr>
              <a:cxnSpLocks noChangeShapeType="1"/>
              <a:stCxn id="33811" idx="3"/>
              <a:endCxn id="33798" idx="1"/>
            </p:cNvCxnSpPr>
            <p:nvPr/>
          </p:nvCxnSpPr>
          <p:spPr bwMode="auto">
            <a:xfrm flipV="1">
              <a:off x="4031" y="1747"/>
              <a:ext cx="189" cy="3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39" name="AutoShape 46"/>
            <p:cNvCxnSpPr>
              <a:cxnSpLocks noChangeShapeType="1"/>
              <a:stCxn id="33811" idx="3"/>
              <a:endCxn id="33837" idx="1"/>
            </p:cNvCxnSpPr>
            <p:nvPr/>
          </p:nvCxnSpPr>
          <p:spPr bwMode="auto">
            <a:xfrm>
              <a:off x="4031" y="1782"/>
              <a:ext cx="189" cy="1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40" name="AutoShape 47"/>
            <p:cNvCxnSpPr>
              <a:cxnSpLocks noChangeShapeType="1"/>
              <a:stCxn id="33835" idx="3"/>
              <a:endCxn id="33837" idx="1"/>
            </p:cNvCxnSpPr>
            <p:nvPr/>
          </p:nvCxnSpPr>
          <p:spPr bwMode="auto">
            <a:xfrm flipV="1">
              <a:off x="3778" y="1897"/>
              <a:ext cx="442" cy="2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41" name="AutoShape 48"/>
            <p:cNvCxnSpPr>
              <a:cxnSpLocks noChangeShapeType="1"/>
              <a:stCxn id="33835" idx="2"/>
              <a:endCxn id="33836" idx="0"/>
            </p:cNvCxnSpPr>
            <p:nvPr/>
          </p:nvCxnSpPr>
          <p:spPr bwMode="auto">
            <a:xfrm>
              <a:off x="3497" y="2008"/>
              <a:ext cx="1" cy="14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42" name="AutoShape 49"/>
            <p:cNvCxnSpPr>
              <a:cxnSpLocks noChangeShapeType="1"/>
              <a:stCxn id="33812" idx="0"/>
              <a:endCxn id="33836" idx="2"/>
            </p:cNvCxnSpPr>
            <p:nvPr/>
          </p:nvCxnSpPr>
          <p:spPr bwMode="auto">
            <a:xfrm flipH="1" flipV="1">
              <a:off x="3499" y="2324"/>
              <a:ext cx="31" cy="10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843" name="Text Box 50"/>
            <p:cNvSpPr txBox="1">
              <a:spLocks noChangeArrowheads="1"/>
            </p:cNvSpPr>
            <p:nvPr/>
          </p:nvSpPr>
          <p:spPr bwMode="auto">
            <a:xfrm>
              <a:off x="4198" y="2293"/>
              <a:ext cx="53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Porfirinas</a:t>
              </a:r>
            </a:p>
          </p:txBody>
        </p:sp>
        <p:sp>
          <p:nvSpPr>
            <p:cNvPr id="33844" name="Text Box 51"/>
            <p:cNvSpPr txBox="1">
              <a:spLocks noChangeArrowheads="1"/>
            </p:cNvSpPr>
            <p:nvPr/>
          </p:nvSpPr>
          <p:spPr bwMode="auto">
            <a:xfrm>
              <a:off x="4190" y="2463"/>
              <a:ext cx="631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Conjugação</a:t>
              </a:r>
            </a:p>
          </p:txBody>
        </p:sp>
        <p:sp>
          <p:nvSpPr>
            <p:cNvPr id="33845" name="Text Box 52"/>
            <p:cNvSpPr txBox="1">
              <a:spLocks noChangeArrowheads="1"/>
            </p:cNvSpPr>
            <p:nvPr/>
          </p:nvSpPr>
          <p:spPr bwMode="auto">
            <a:xfrm>
              <a:off x="4189" y="2593"/>
              <a:ext cx="48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Creatina</a:t>
              </a:r>
            </a:p>
          </p:txBody>
        </p:sp>
        <p:sp>
          <p:nvSpPr>
            <p:cNvPr id="33846" name="Text Box 53"/>
            <p:cNvSpPr txBox="1">
              <a:spLocks noChangeArrowheads="1"/>
            </p:cNvSpPr>
            <p:nvPr/>
          </p:nvSpPr>
          <p:spPr bwMode="auto">
            <a:xfrm>
              <a:off x="4193" y="291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Colina</a:t>
              </a:r>
            </a:p>
          </p:txBody>
        </p:sp>
        <p:sp>
          <p:nvSpPr>
            <p:cNvPr id="33847" name="Text Box 54"/>
            <p:cNvSpPr txBox="1">
              <a:spLocks noChangeArrowheads="1"/>
            </p:cNvSpPr>
            <p:nvPr/>
          </p:nvSpPr>
          <p:spPr bwMode="auto">
            <a:xfrm>
              <a:off x="4195" y="3043"/>
              <a:ext cx="58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Adrenalina</a:t>
              </a:r>
            </a:p>
          </p:txBody>
        </p:sp>
        <p:cxnSp>
          <p:nvCxnSpPr>
            <p:cNvPr id="33848" name="AutoShape 55"/>
            <p:cNvCxnSpPr>
              <a:cxnSpLocks noChangeShapeType="1"/>
              <a:stCxn id="33932" idx="3"/>
              <a:endCxn id="33837" idx="1"/>
            </p:cNvCxnSpPr>
            <p:nvPr/>
          </p:nvCxnSpPr>
          <p:spPr bwMode="auto">
            <a:xfrm flipV="1">
              <a:off x="3708" y="1897"/>
              <a:ext cx="512" cy="100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49" name="AutoShape 56"/>
            <p:cNvCxnSpPr>
              <a:cxnSpLocks noChangeShapeType="1"/>
              <a:stCxn id="33932" idx="3"/>
              <a:endCxn id="33845" idx="1"/>
            </p:cNvCxnSpPr>
            <p:nvPr/>
          </p:nvCxnSpPr>
          <p:spPr bwMode="auto">
            <a:xfrm flipV="1">
              <a:off x="3708" y="2677"/>
              <a:ext cx="480" cy="2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50" name="AutoShape 57"/>
            <p:cNvCxnSpPr>
              <a:cxnSpLocks noChangeShapeType="1"/>
              <a:stCxn id="33932" idx="3"/>
              <a:endCxn id="33844" idx="1"/>
            </p:cNvCxnSpPr>
            <p:nvPr/>
          </p:nvCxnSpPr>
          <p:spPr bwMode="auto">
            <a:xfrm flipV="1">
              <a:off x="3708" y="2547"/>
              <a:ext cx="482" cy="35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51" name="AutoShape 58"/>
            <p:cNvCxnSpPr>
              <a:cxnSpLocks noChangeShapeType="1"/>
              <a:stCxn id="33932" idx="3"/>
              <a:endCxn id="33843" idx="1"/>
            </p:cNvCxnSpPr>
            <p:nvPr/>
          </p:nvCxnSpPr>
          <p:spPr bwMode="auto">
            <a:xfrm flipV="1">
              <a:off x="3708" y="2377"/>
              <a:ext cx="490" cy="5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52" name="AutoShape 59"/>
            <p:cNvCxnSpPr>
              <a:cxnSpLocks noChangeShapeType="1"/>
              <a:stCxn id="33932" idx="3"/>
              <a:endCxn id="33799" idx="1"/>
            </p:cNvCxnSpPr>
            <p:nvPr/>
          </p:nvCxnSpPr>
          <p:spPr bwMode="auto">
            <a:xfrm flipV="1">
              <a:off x="3708" y="2236"/>
              <a:ext cx="487" cy="66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853" name="Text Box 60"/>
            <p:cNvSpPr txBox="1">
              <a:spLocks noChangeArrowheads="1"/>
            </p:cNvSpPr>
            <p:nvPr/>
          </p:nvSpPr>
          <p:spPr bwMode="auto">
            <a:xfrm>
              <a:off x="3225" y="3163"/>
              <a:ext cx="59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Methionina</a:t>
              </a:r>
            </a:p>
          </p:txBody>
        </p:sp>
        <p:cxnSp>
          <p:nvCxnSpPr>
            <p:cNvPr id="33854" name="AutoShape 61"/>
            <p:cNvCxnSpPr>
              <a:cxnSpLocks noChangeShapeType="1"/>
              <a:stCxn id="33813" idx="3"/>
              <a:endCxn id="33845" idx="1"/>
            </p:cNvCxnSpPr>
            <p:nvPr/>
          </p:nvCxnSpPr>
          <p:spPr bwMode="auto">
            <a:xfrm flipV="1">
              <a:off x="3712" y="2677"/>
              <a:ext cx="476" cy="40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855" name="Text Box 62"/>
            <p:cNvSpPr txBox="1">
              <a:spLocks noChangeArrowheads="1"/>
            </p:cNvSpPr>
            <p:nvPr/>
          </p:nvSpPr>
          <p:spPr bwMode="auto">
            <a:xfrm>
              <a:off x="3290" y="3443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Cisteína</a:t>
              </a:r>
            </a:p>
          </p:txBody>
        </p:sp>
        <p:sp>
          <p:nvSpPr>
            <p:cNvPr id="33856" name="Text Box 63"/>
            <p:cNvSpPr txBox="1">
              <a:spLocks noChangeArrowheads="1"/>
            </p:cNvSpPr>
            <p:nvPr/>
          </p:nvSpPr>
          <p:spPr bwMode="auto">
            <a:xfrm>
              <a:off x="3588" y="3610"/>
              <a:ext cx="44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Taurina</a:t>
              </a:r>
            </a:p>
          </p:txBody>
        </p:sp>
        <p:cxnSp>
          <p:nvCxnSpPr>
            <p:cNvPr id="33857" name="AutoShape 64"/>
            <p:cNvCxnSpPr>
              <a:cxnSpLocks noChangeShapeType="1"/>
              <a:stCxn id="33853" idx="3"/>
              <a:endCxn id="33845" idx="1"/>
            </p:cNvCxnSpPr>
            <p:nvPr/>
          </p:nvCxnSpPr>
          <p:spPr bwMode="auto">
            <a:xfrm flipV="1">
              <a:off x="3819" y="2677"/>
              <a:ext cx="369" cy="56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58" name="AutoShape 65"/>
            <p:cNvCxnSpPr>
              <a:cxnSpLocks noChangeShapeType="1"/>
              <a:stCxn id="33853" idx="3"/>
              <a:endCxn id="33846" idx="1"/>
            </p:cNvCxnSpPr>
            <p:nvPr/>
          </p:nvCxnSpPr>
          <p:spPr bwMode="auto">
            <a:xfrm flipV="1">
              <a:off x="3819" y="2995"/>
              <a:ext cx="374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59" name="AutoShape 66"/>
            <p:cNvCxnSpPr>
              <a:cxnSpLocks noChangeShapeType="1"/>
              <a:stCxn id="33853" idx="3"/>
              <a:endCxn id="33847" idx="1"/>
            </p:cNvCxnSpPr>
            <p:nvPr/>
          </p:nvCxnSpPr>
          <p:spPr bwMode="auto">
            <a:xfrm flipV="1">
              <a:off x="3819" y="3127"/>
              <a:ext cx="376" cy="11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60" name="AutoShape 67"/>
            <p:cNvCxnSpPr>
              <a:cxnSpLocks noChangeShapeType="1"/>
              <a:stCxn id="33855" idx="0"/>
              <a:endCxn id="33853" idx="2"/>
            </p:cNvCxnSpPr>
            <p:nvPr/>
          </p:nvCxnSpPr>
          <p:spPr bwMode="auto">
            <a:xfrm flipH="1" flipV="1">
              <a:off x="3522" y="3332"/>
              <a:ext cx="3" cy="1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61" name="AutoShape 68"/>
            <p:cNvCxnSpPr>
              <a:cxnSpLocks noChangeShapeType="1"/>
              <a:stCxn id="33856" idx="1"/>
              <a:endCxn id="33855" idx="2"/>
            </p:cNvCxnSpPr>
            <p:nvPr/>
          </p:nvCxnSpPr>
          <p:spPr bwMode="auto">
            <a:xfrm flipH="1" flipV="1">
              <a:off x="3464" y="3531"/>
              <a:ext cx="61" cy="8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862" name="Text Box 69"/>
            <p:cNvSpPr txBox="1">
              <a:spLocks noChangeArrowheads="1"/>
            </p:cNvSpPr>
            <p:nvPr/>
          </p:nvSpPr>
          <p:spPr bwMode="auto">
            <a:xfrm>
              <a:off x="3308" y="3966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Tirosina</a:t>
              </a:r>
            </a:p>
          </p:txBody>
        </p:sp>
        <p:cxnSp>
          <p:nvCxnSpPr>
            <p:cNvPr id="33863" name="AutoShape 70"/>
            <p:cNvCxnSpPr>
              <a:cxnSpLocks noChangeShapeType="1"/>
              <a:stCxn id="33862" idx="0"/>
              <a:endCxn id="33814" idx="2"/>
            </p:cNvCxnSpPr>
            <p:nvPr/>
          </p:nvCxnSpPr>
          <p:spPr bwMode="auto">
            <a:xfrm flipV="1">
              <a:off x="3543" y="3900"/>
              <a:ext cx="1" cy="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864" name="Text Box 71"/>
            <p:cNvSpPr txBox="1">
              <a:spLocks noChangeArrowheads="1"/>
            </p:cNvSpPr>
            <p:nvPr/>
          </p:nvSpPr>
          <p:spPr bwMode="auto">
            <a:xfrm>
              <a:off x="4236" y="3912"/>
              <a:ext cx="50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Melanina</a:t>
              </a:r>
            </a:p>
          </p:txBody>
        </p:sp>
        <p:sp>
          <p:nvSpPr>
            <p:cNvPr id="33865" name="Text Box 72"/>
            <p:cNvSpPr txBox="1">
              <a:spLocks noChangeArrowheads="1"/>
            </p:cNvSpPr>
            <p:nvPr/>
          </p:nvSpPr>
          <p:spPr bwMode="auto">
            <a:xfrm>
              <a:off x="4239" y="3662"/>
              <a:ext cx="67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Tireoideanos</a:t>
              </a:r>
            </a:p>
          </p:txBody>
        </p:sp>
        <p:cxnSp>
          <p:nvCxnSpPr>
            <p:cNvPr id="33866" name="AutoShape 73"/>
            <p:cNvCxnSpPr>
              <a:cxnSpLocks noChangeShapeType="1"/>
              <a:stCxn id="33862" idx="3"/>
              <a:endCxn id="33800" idx="1"/>
            </p:cNvCxnSpPr>
            <p:nvPr/>
          </p:nvCxnSpPr>
          <p:spPr bwMode="auto">
            <a:xfrm flipV="1">
              <a:off x="3779" y="3597"/>
              <a:ext cx="454" cy="4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67" name="AutoShape 74"/>
            <p:cNvCxnSpPr>
              <a:cxnSpLocks noChangeShapeType="1"/>
              <a:stCxn id="33862" idx="3"/>
              <a:endCxn id="33865" idx="1"/>
            </p:cNvCxnSpPr>
            <p:nvPr/>
          </p:nvCxnSpPr>
          <p:spPr bwMode="auto">
            <a:xfrm flipV="1">
              <a:off x="3779" y="3799"/>
              <a:ext cx="459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68" name="AutoShape 75"/>
            <p:cNvCxnSpPr>
              <a:cxnSpLocks noChangeShapeType="1"/>
              <a:stCxn id="33862" idx="3"/>
              <a:endCxn id="33864" idx="1"/>
            </p:cNvCxnSpPr>
            <p:nvPr/>
          </p:nvCxnSpPr>
          <p:spPr bwMode="auto">
            <a:xfrm flipV="1">
              <a:off x="3779" y="3997"/>
              <a:ext cx="456" cy="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69" name="AutoShape 76"/>
            <p:cNvCxnSpPr>
              <a:cxnSpLocks noChangeShapeType="1"/>
              <a:stCxn id="33800" idx="0"/>
              <a:endCxn id="33847" idx="2"/>
            </p:cNvCxnSpPr>
            <p:nvPr/>
          </p:nvCxnSpPr>
          <p:spPr bwMode="auto">
            <a:xfrm flipH="1" flipV="1">
              <a:off x="4487" y="3212"/>
              <a:ext cx="106" cy="2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70" name="AutoShape 77"/>
            <p:cNvCxnSpPr>
              <a:cxnSpLocks noChangeShapeType="1"/>
              <a:stCxn id="33845" idx="3"/>
              <a:endCxn id="33805" idx="3"/>
            </p:cNvCxnSpPr>
            <p:nvPr/>
          </p:nvCxnSpPr>
          <p:spPr bwMode="auto">
            <a:xfrm flipH="1">
              <a:off x="4581" y="2677"/>
              <a:ext cx="87" cy="1919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71" name="AutoShape 78"/>
            <p:cNvCxnSpPr>
              <a:cxnSpLocks noChangeShapeType="1"/>
              <a:stCxn id="33844" idx="3"/>
              <a:endCxn id="33804" idx="0"/>
            </p:cNvCxnSpPr>
            <p:nvPr/>
          </p:nvCxnSpPr>
          <p:spPr bwMode="auto">
            <a:xfrm>
              <a:off x="4822" y="2547"/>
              <a:ext cx="324" cy="172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872" name="Text Box 79"/>
            <p:cNvSpPr txBox="1">
              <a:spLocks noChangeArrowheads="1"/>
            </p:cNvSpPr>
            <p:nvPr/>
          </p:nvSpPr>
          <p:spPr bwMode="auto">
            <a:xfrm>
              <a:off x="5287" y="4609"/>
              <a:ext cx="52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Alantoína</a:t>
              </a:r>
            </a:p>
          </p:txBody>
        </p:sp>
        <p:cxnSp>
          <p:nvCxnSpPr>
            <p:cNvPr id="33873" name="AutoShape 80"/>
            <p:cNvCxnSpPr>
              <a:cxnSpLocks noChangeShapeType="1"/>
              <a:stCxn id="33837" idx="3"/>
              <a:endCxn id="33803" idx="0"/>
            </p:cNvCxnSpPr>
            <p:nvPr/>
          </p:nvCxnSpPr>
          <p:spPr bwMode="auto">
            <a:xfrm>
              <a:off x="4672" y="1897"/>
              <a:ext cx="884" cy="2356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74" name="AutoShape 81"/>
            <p:cNvCxnSpPr>
              <a:cxnSpLocks noChangeShapeType="1"/>
              <a:stCxn id="33803" idx="2"/>
              <a:endCxn id="33872" idx="0"/>
            </p:cNvCxnSpPr>
            <p:nvPr/>
          </p:nvCxnSpPr>
          <p:spPr bwMode="auto">
            <a:xfrm flipH="1">
              <a:off x="5552" y="4528"/>
              <a:ext cx="3" cy="8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75" name="AutoShape 82"/>
            <p:cNvCxnSpPr>
              <a:cxnSpLocks noChangeShapeType="1"/>
              <a:stCxn id="33806" idx="2"/>
              <a:endCxn id="33801" idx="0"/>
            </p:cNvCxnSpPr>
            <p:nvPr/>
          </p:nvCxnSpPr>
          <p:spPr bwMode="auto">
            <a:xfrm>
              <a:off x="2935" y="1417"/>
              <a:ext cx="3014" cy="17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876" name="Line 83"/>
            <p:cNvSpPr>
              <a:spLocks noChangeShapeType="1"/>
            </p:cNvSpPr>
            <p:nvPr/>
          </p:nvSpPr>
          <p:spPr bwMode="auto">
            <a:xfrm>
              <a:off x="57" y="4156"/>
              <a:ext cx="624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33877" name="AutoShape 84"/>
            <p:cNvCxnSpPr>
              <a:cxnSpLocks noChangeShapeType="1"/>
              <a:stCxn id="33798" idx="3"/>
              <a:endCxn id="33802" idx="0"/>
            </p:cNvCxnSpPr>
            <p:nvPr/>
          </p:nvCxnSpPr>
          <p:spPr bwMode="auto">
            <a:xfrm>
              <a:off x="4825" y="1747"/>
              <a:ext cx="1058" cy="2541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878" name="AutoShape 85"/>
            <p:cNvSpPr>
              <a:spLocks/>
            </p:cNvSpPr>
            <p:nvPr/>
          </p:nvSpPr>
          <p:spPr bwMode="auto">
            <a:xfrm>
              <a:off x="3075" y="681"/>
              <a:ext cx="199" cy="3450"/>
            </a:xfrm>
            <a:prstGeom prst="leftBrace">
              <a:avLst>
                <a:gd name="adj1" fmla="val 144472"/>
                <a:gd name="adj2" fmla="val 54856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/>
            </a:p>
          </p:txBody>
        </p:sp>
        <p:sp>
          <p:nvSpPr>
            <p:cNvPr id="33879" name="Text Box 86"/>
            <p:cNvSpPr txBox="1">
              <a:spLocks noChangeArrowheads="1"/>
            </p:cNvSpPr>
            <p:nvPr/>
          </p:nvSpPr>
          <p:spPr bwMode="auto">
            <a:xfrm>
              <a:off x="2329" y="2282"/>
              <a:ext cx="777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Funções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Específicas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dos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</p:txBody>
        </p:sp>
        <p:sp>
          <p:nvSpPr>
            <p:cNvPr id="33880" name="Text Box 87"/>
            <p:cNvSpPr txBox="1">
              <a:spLocks noChangeArrowheads="1"/>
            </p:cNvSpPr>
            <p:nvPr/>
          </p:nvSpPr>
          <p:spPr bwMode="auto">
            <a:xfrm>
              <a:off x="2301" y="1464"/>
              <a:ext cx="881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 de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Não-essenciais</a:t>
              </a:r>
            </a:p>
          </p:txBody>
        </p:sp>
        <p:cxnSp>
          <p:nvCxnSpPr>
            <p:cNvPr id="33881" name="AutoShape 88"/>
            <p:cNvCxnSpPr>
              <a:cxnSpLocks noChangeShapeType="1"/>
              <a:stCxn id="33809" idx="3"/>
              <a:endCxn id="33806" idx="1"/>
            </p:cNvCxnSpPr>
            <p:nvPr/>
          </p:nvCxnSpPr>
          <p:spPr bwMode="auto">
            <a:xfrm>
              <a:off x="3770" y="1264"/>
              <a:ext cx="1928" cy="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882" name="Text Box 89"/>
            <p:cNvSpPr txBox="1">
              <a:spLocks noChangeArrowheads="1"/>
            </p:cNvSpPr>
            <p:nvPr/>
          </p:nvSpPr>
          <p:spPr bwMode="auto">
            <a:xfrm>
              <a:off x="1589" y="2013"/>
              <a:ext cx="83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latin typeface="Arial" panose="020B0604020202020204" pitchFamily="34" charset="0"/>
                </a:rPr>
                <a:t>ANABOLISMO</a:t>
              </a:r>
            </a:p>
          </p:txBody>
        </p:sp>
        <p:sp>
          <p:nvSpPr>
            <p:cNvPr id="33883" name="Text Box 90"/>
            <p:cNvSpPr txBox="1">
              <a:spLocks noChangeArrowheads="1"/>
            </p:cNvSpPr>
            <p:nvPr/>
          </p:nvSpPr>
          <p:spPr bwMode="auto">
            <a:xfrm>
              <a:off x="1894" y="1013"/>
              <a:ext cx="535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Protéica</a:t>
              </a:r>
            </a:p>
          </p:txBody>
        </p:sp>
        <p:sp>
          <p:nvSpPr>
            <p:cNvPr id="33884" name="Text Box 91"/>
            <p:cNvSpPr txBox="1">
              <a:spLocks noChangeArrowheads="1"/>
            </p:cNvSpPr>
            <p:nvPr/>
          </p:nvSpPr>
          <p:spPr bwMode="auto">
            <a:xfrm>
              <a:off x="2569" y="372"/>
              <a:ext cx="56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Teciduais</a:t>
              </a:r>
            </a:p>
          </p:txBody>
        </p:sp>
        <p:sp>
          <p:nvSpPr>
            <p:cNvPr id="33885" name="Text Box 92"/>
            <p:cNvSpPr txBox="1">
              <a:spLocks noChangeArrowheads="1"/>
            </p:cNvSpPr>
            <p:nvPr/>
          </p:nvSpPr>
          <p:spPr bwMode="auto">
            <a:xfrm>
              <a:off x="1313" y="372"/>
              <a:ext cx="6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Protéicos</a:t>
              </a:r>
            </a:p>
          </p:txBody>
        </p:sp>
        <p:sp>
          <p:nvSpPr>
            <p:cNvPr id="33886" name="Text Box 93"/>
            <p:cNvSpPr txBox="1">
              <a:spLocks noChangeArrowheads="1"/>
            </p:cNvSpPr>
            <p:nvPr/>
          </p:nvSpPr>
          <p:spPr bwMode="auto">
            <a:xfrm>
              <a:off x="1957" y="376"/>
              <a:ext cx="699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Plasmáticas</a:t>
              </a:r>
            </a:p>
          </p:txBody>
        </p:sp>
        <p:cxnSp>
          <p:nvCxnSpPr>
            <p:cNvPr id="33887" name="AutoShape 94"/>
            <p:cNvCxnSpPr>
              <a:cxnSpLocks noChangeShapeType="1"/>
              <a:stCxn id="33883" idx="0"/>
              <a:endCxn id="33884" idx="2"/>
            </p:cNvCxnSpPr>
            <p:nvPr/>
          </p:nvCxnSpPr>
          <p:spPr bwMode="auto">
            <a:xfrm flipV="1">
              <a:off x="2162" y="647"/>
              <a:ext cx="68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88" name="AutoShape 95"/>
            <p:cNvCxnSpPr>
              <a:cxnSpLocks noChangeShapeType="1"/>
              <a:stCxn id="33883" idx="0"/>
              <a:endCxn id="33886" idx="2"/>
            </p:cNvCxnSpPr>
            <p:nvPr/>
          </p:nvCxnSpPr>
          <p:spPr bwMode="auto">
            <a:xfrm flipV="1">
              <a:off x="2162" y="650"/>
              <a:ext cx="144" cy="36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89" name="AutoShape 96"/>
            <p:cNvCxnSpPr>
              <a:cxnSpLocks noChangeShapeType="1"/>
              <a:stCxn id="33883" idx="0"/>
              <a:endCxn id="33885" idx="2"/>
            </p:cNvCxnSpPr>
            <p:nvPr/>
          </p:nvCxnSpPr>
          <p:spPr bwMode="auto">
            <a:xfrm flipH="1" flipV="1">
              <a:off x="1613" y="647"/>
              <a:ext cx="54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890" name="AutoShape 97"/>
            <p:cNvCxnSpPr>
              <a:cxnSpLocks noChangeShapeType="1"/>
              <a:stCxn id="33882" idx="0"/>
              <a:endCxn id="33883" idx="2"/>
            </p:cNvCxnSpPr>
            <p:nvPr/>
          </p:nvCxnSpPr>
          <p:spPr bwMode="auto">
            <a:xfrm flipV="1">
              <a:off x="2006" y="1326"/>
              <a:ext cx="155" cy="685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891" name="Text Box 98"/>
            <p:cNvSpPr txBox="1">
              <a:spLocks noChangeArrowheads="1"/>
            </p:cNvSpPr>
            <p:nvPr/>
          </p:nvSpPr>
          <p:spPr bwMode="auto">
            <a:xfrm>
              <a:off x="728" y="2499"/>
              <a:ext cx="921" cy="437"/>
            </a:xfrm>
            <a:prstGeom prst="rect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CORRENTE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SANGUÍNEA</a:t>
              </a:r>
            </a:p>
          </p:txBody>
        </p:sp>
        <p:sp>
          <p:nvSpPr>
            <p:cNvPr id="33892" name="Text Box 99"/>
            <p:cNvSpPr txBox="1">
              <a:spLocks noChangeArrowheads="1"/>
            </p:cNvSpPr>
            <p:nvPr/>
          </p:nvSpPr>
          <p:spPr bwMode="auto">
            <a:xfrm>
              <a:off x="1597" y="3244"/>
              <a:ext cx="898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solidFill>
                    <a:srgbClr val="FF0066"/>
                  </a:solidFill>
                  <a:latin typeface="Arial" panose="020B0604020202020204" pitchFamily="34" charset="0"/>
                </a:rPr>
                <a:t>CATABOLISMO</a:t>
              </a:r>
            </a:p>
          </p:txBody>
        </p:sp>
        <p:sp>
          <p:nvSpPr>
            <p:cNvPr id="33893" name="Text Box 100"/>
            <p:cNvSpPr txBox="1">
              <a:spLocks noChangeArrowheads="1"/>
            </p:cNvSpPr>
            <p:nvPr/>
          </p:nvSpPr>
          <p:spPr bwMode="auto">
            <a:xfrm>
              <a:off x="2287" y="3438"/>
              <a:ext cx="679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Esqueletos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Carbono</a:t>
              </a:r>
            </a:p>
          </p:txBody>
        </p:sp>
        <p:sp>
          <p:nvSpPr>
            <p:cNvPr id="33894" name="Text Box 101"/>
            <p:cNvSpPr txBox="1">
              <a:spLocks noChangeArrowheads="1"/>
            </p:cNvSpPr>
            <p:nvPr/>
          </p:nvSpPr>
          <p:spPr bwMode="auto">
            <a:xfrm>
              <a:off x="221" y="2508"/>
              <a:ext cx="53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Absorção</a:t>
              </a:r>
            </a:p>
          </p:txBody>
        </p:sp>
        <p:sp>
          <p:nvSpPr>
            <p:cNvPr id="33895" name="Text Box 102"/>
            <p:cNvSpPr txBox="1">
              <a:spLocks noChangeArrowheads="1"/>
            </p:cNvSpPr>
            <p:nvPr/>
          </p:nvSpPr>
          <p:spPr bwMode="auto">
            <a:xfrm>
              <a:off x="74" y="372"/>
              <a:ext cx="64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u="sng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u="sng">
                  <a:latin typeface="Arial" panose="020B0604020202020204" pitchFamily="34" charset="0"/>
                </a:rPr>
                <a:t>DA DIETA</a:t>
              </a:r>
            </a:p>
          </p:txBody>
        </p:sp>
        <p:sp>
          <p:nvSpPr>
            <p:cNvPr id="33896" name="Text Box 103"/>
            <p:cNvSpPr txBox="1">
              <a:spLocks noChangeArrowheads="1"/>
            </p:cNvSpPr>
            <p:nvPr/>
          </p:nvSpPr>
          <p:spPr bwMode="auto">
            <a:xfrm>
              <a:off x="51" y="4432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Nitrogênio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Fezes</a:t>
              </a:r>
            </a:p>
          </p:txBody>
        </p:sp>
        <p:sp>
          <p:nvSpPr>
            <p:cNvPr id="33897" name="Line 104"/>
            <p:cNvSpPr>
              <a:spLocks noChangeShapeType="1"/>
            </p:cNvSpPr>
            <p:nvPr/>
          </p:nvSpPr>
          <p:spPr bwMode="auto">
            <a:xfrm>
              <a:off x="245" y="682"/>
              <a:ext cx="0" cy="372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98" name="Text Box 105"/>
            <p:cNvSpPr txBox="1">
              <a:spLocks noChangeArrowheads="1"/>
            </p:cNvSpPr>
            <p:nvPr/>
          </p:nvSpPr>
          <p:spPr bwMode="auto">
            <a:xfrm>
              <a:off x="70" y="2207"/>
              <a:ext cx="178" cy="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200" b="1">
                  <a:latin typeface="Arial" panose="020B0604020202020204" pitchFamily="34" charset="0"/>
                </a:rPr>
                <a:t>DIGESTÃO</a:t>
              </a:r>
            </a:p>
          </p:txBody>
        </p:sp>
        <p:sp>
          <p:nvSpPr>
            <p:cNvPr id="33899" name="Line 106"/>
            <p:cNvSpPr>
              <a:spLocks noChangeShapeType="1"/>
            </p:cNvSpPr>
            <p:nvPr/>
          </p:nvSpPr>
          <p:spPr bwMode="auto">
            <a:xfrm>
              <a:off x="258" y="2684"/>
              <a:ext cx="449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900" name="Text Box 107"/>
            <p:cNvSpPr txBox="1">
              <a:spLocks noChangeArrowheads="1"/>
            </p:cNvSpPr>
            <p:nvPr/>
          </p:nvSpPr>
          <p:spPr bwMode="auto">
            <a:xfrm>
              <a:off x="1629" y="2440"/>
              <a:ext cx="53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Controle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Hormonal</a:t>
              </a:r>
            </a:p>
          </p:txBody>
        </p:sp>
        <p:cxnSp>
          <p:nvCxnSpPr>
            <p:cNvPr id="33901" name="AutoShape 108"/>
            <p:cNvCxnSpPr>
              <a:cxnSpLocks noChangeShapeType="1"/>
              <a:stCxn id="33882" idx="0"/>
              <a:endCxn id="33880" idx="1"/>
            </p:cNvCxnSpPr>
            <p:nvPr/>
          </p:nvCxnSpPr>
          <p:spPr bwMode="auto">
            <a:xfrm flipV="1">
              <a:off x="2006" y="1683"/>
              <a:ext cx="294" cy="329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902" name="AutoShape 109"/>
            <p:cNvCxnSpPr>
              <a:cxnSpLocks noChangeShapeType="1"/>
              <a:stCxn id="33882" idx="3"/>
              <a:endCxn id="33879" idx="0"/>
            </p:cNvCxnSpPr>
            <p:nvPr/>
          </p:nvCxnSpPr>
          <p:spPr bwMode="auto">
            <a:xfrm>
              <a:off x="2424" y="2107"/>
              <a:ext cx="293" cy="174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903" name="Text Box 110"/>
            <p:cNvSpPr txBox="1">
              <a:spLocks noChangeArrowheads="1"/>
            </p:cNvSpPr>
            <p:nvPr/>
          </p:nvSpPr>
          <p:spPr bwMode="auto">
            <a:xfrm>
              <a:off x="2370" y="3944"/>
              <a:ext cx="507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Energia</a:t>
              </a:r>
            </a:p>
          </p:txBody>
        </p:sp>
        <p:cxnSp>
          <p:nvCxnSpPr>
            <p:cNvPr id="33904" name="AutoShape 111"/>
            <p:cNvCxnSpPr>
              <a:cxnSpLocks noChangeShapeType="1"/>
              <a:stCxn id="33892" idx="2"/>
              <a:endCxn id="33893" idx="1"/>
            </p:cNvCxnSpPr>
            <p:nvPr/>
          </p:nvCxnSpPr>
          <p:spPr bwMode="auto">
            <a:xfrm>
              <a:off x="2047" y="3433"/>
              <a:ext cx="240" cy="161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905" name="AutoShape 112"/>
            <p:cNvCxnSpPr>
              <a:cxnSpLocks noChangeShapeType="1"/>
              <a:stCxn id="33893" idx="2"/>
              <a:endCxn id="33903" idx="0"/>
            </p:cNvCxnSpPr>
            <p:nvPr/>
          </p:nvCxnSpPr>
          <p:spPr bwMode="auto">
            <a:xfrm flipH="1">
              <a:off x="2624" y="3751"/>
              <a:ext cx="2" cy="192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906" name="Text Box 113"/>
            <p:cNvSpPr txBox="1">
              <a:spLocks noChangeArrowheads="1"/>
            </p:cNvSpPr>
            <p:nvPr/>
          </p:nvSpPr>
          <p:spPr bwMode="auto">
            <a:xfrm>
              <a:off x="730" y="4284"/>
              <a:ext cx="69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Suor, Cabelo,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Células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Descamação</a:t>
              </a:r>
            </a:p>
          </p:txBody>
        </p:sp>
        <p:sp>
          <p:nvSpPr>
            <p:cNvPr id="33907" name="Text Box 114"/>
            <p:cNvSpPr txBox="1">
              <a:spLocks noChangeArrowheads="1"/>
            </p:cNvSpPr>
            <p:nvPr/>
          </p:nvSpPr>
          <p:spPr bwMode="auto">
            <a:xfrm>
              <a:off x="1394" y="4284"/>
              <a:ext cx="68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Amônia</a:t>
              </a:r>
            </a:p>
          </p:txBody>
        </p:sp>
        <p:sp>
          <p:nvSpPr>
            <p:cNvPr id="33908" name="Text Box 115"/>
            <p:cNvSpPr txBox="1">
              <a:spLocks noChangeArrowheads="1"/>
            </p:cNvSpPr>
            <p:nvPr/>
          </p:nvSpPr>
          <p:spPr bwMode="auto">
            <a:xfrm>
              <a:off x="2130" y="4266"/>
              <a:ext cx="386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66"/>
                  </a:solidFill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33909" name="Text Box 116"/>
            <p:cNvSpPr txBox="1">
              <a:spLocks noChangeArrowheads="1"/>
            </p:cNvSpPr>
            <p:nvPr/>
          </p:nvSpPr>
          <p:spPr bwMode="auto">
            <a:xfrm>
              <a:off x="1531" y="3714"/>
              <a:ext cx="64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66"/>
                  </a:solidFill>
                  <a:latin typeface="Arial" panose="020B0604020202020204" pitchFamily="34" charset="0"/>
                </a:rPr>
                <a:t>Nitrogênio</a:t>
              </a:r>
            </a:p>
          </p:txBody>
        </p:sp>
        <p:cxnSp>
          <p:nvCxnSpPr>
            <p:cNvPr id="33910" name="AutoShape 117"/>
            <p:cNvCxnSpPr>
              <a:cxnSpLocks noChangeShapeType="1"/>
              <a:stCxn id="33892" idx="2"/>
              <a:endCxn id="33909" idx="0"/>
            </p:cNvCxnSpPr>
            <p:nvPr/>
          </p:nvCxnSpPr>
          <p:spPr bwMode="auto">
            <a:xfrm flipH="1">
              <a:off x="1854" y="3433"/>
              <a:ext cx="192" cy="280"/>
            </a:xfrm>
            <a:prstGeom prst="straightConnector1">
              <a:avLst/>
            </a:prstGeom>
            <a:noFill/>
            <a:ln w="38160">
              <a:solidFill>
                <a:srgbClr val="FF00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911" name="AutoShape 118"/>
            <p:cNvCxnSpPr>
              <a:cxnSpLocks noChangeShapeType="1"/>
              <a:stCxn id="33909" idx="2"/>
              <a:endCxn id="33908" idx="0"/>
            </p:cNvCxnSpPr>
            <p:nvPr/>
          </p:nvCxnSpPr>
          <p:spPr bwMode="auto">
            <a:xfrm>
              <a:off x="1854" y="3902"/>
              <a:ext cx="469" cy="363"/>
            </a:xfrm>
            <a:prstGeom prst="straightConnector1">
              <a:avLst/>
            </a:prstGeom>
            <a:noFill/>
            <a:ln w="38160">
              <a:solidFill>
                <a:srgbClr val="FF00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912" name="Text Box 119"/>
            <p:cNvSpPr txBox="1">
              <a:spLocks noChangeArrowheads="1"/>
            </p:cNvSpPr>
            <p:nvPr/>
          </p:nvSpPr>
          <p:spPr bwMode="auto">
            <a:xfrm>
              <a:off x="424" y="3511"/>
              <a:ext cx="30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Pele</a:t>
              </a:r>
            </a:p>
          </p:txBody>
        </p:sp>
        <p:sp>
          <p:nvSpPr>
            <p:cNvPr id="33913" name="Text Box 120"/>
            <p:cNvSpPr txBox="1">
              <a:spLocks noChangeArrowheads="1"/>
            </p:cNvSpPr>
            <p:nvPr/>
          </p:nvSpPr>
          <p:spPr bwMode="auto">
            <a:xfrm>
              <a:off x="925" y="3517"/>
              <a:ext cx="31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Rins</a:t>
              </a:r>
            </a:p>
          </p:txBody>
        </p:sp>
        <p:cxnSp>
          <p:nvCxnSpPr>
            <p:cNvPr id="33914" name="AutoShape 121"/>
            <p:cNvCxnSpPr>
              <a:cxnSpLocks noChangeShapeType="1"/>
              <a:stCxn id="33913" idx="2"/>
              <a:endCxn id="33907" idx="0"/>
            </p:cNvCxnSpPr>
            <p:nvPr/>
          </p:nvCxnSpPr>
          <p:spPr bwMode="auto">
            <a:xfrm>
              <a:off x="1084" y="3686"/>
              <a:ext cx="649" cy="59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915" name="AutoShape 122"/>
            <p:cNvCxnSpPr>
              <a:cxnSpLocks noChangeShapeType="1"/>
              <a:stCxn id="33912" idx="2"/>
              <a:endCxn id="33906" idx="0"/>
            </p:cNvCxnSpPr>
            <p:nvPr/>
          </p:nvCxnSpPr>
          <p:spPr bwMode="auto">
            <a:xfrm>
              <a:off x="578" y="3680"/>
              <a:ext cx="499" cy="60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916" name="Text Box 123"/>
            <p:cNvSpPr txBox="1">
              <a:spLocks noChangeArrowheads="1"/>
            </p:cNvSpPr>
            <p:nvPr/>
          </p:nvSpPr>
          <p:spPr bwMode="auto">
            <a:xfrm>
              <a:off x="630" y="3131"/>
              <a:ext cx="4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Perdas</a:t>
              </a:r>
            </a:p>
          </p:txBody>
        </p:sp>
        <p:cxnSp>
          <p:nvCxnSpPr>
            <p:cNvPr id="33917" name="AutoShape 124"/>
            <p:cNvCxnSpPr>
              <a:cxnSpLocks noChangeShapeType="1"/>
              <a:stCxn id="33916" idx="2"/>
              <a:endCxn id="33912" idx="0"/>
            </p:cNvCxnSpPr>
            <p:nvPr/>
          </p:nvCxnSpPr>
          <p:spPr bwMode="auto">
            <a:xfrm flipH="1">
              <a:off x="578" y="3300"/>
              <a:ext cx="261" cy="2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918" name="AutoShape 125"/>
            <p:cNvCxnSpPr>
              <a:cxnSpLocks noChangeShapeType="1"/>
              <a:stCxn id="33916" idx="2"/>
              <a:endCxn id="33913" idx="0"/>
            </p:cNvCxnSpPr>
            <p:nvPr/>
          </p:nvCxnSpPr>
          <p:spPr bwMode="auto">
            <a:xfrm>
              <a:off x="841" y="3300"/>
              <a:ext cx="243" cy="21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919" name="AutoShape 126"/>
            <p:cNvCxnSpPr>
              <a:cxnSpLocks noChangeShapeType="1"/>
              <a:stCxn id="33891" idx="2"/>
              <a:endCxn id="33916" idx="0"/>
            </p:cNvCxnSpPr>
            <p:nvPr/>
          </p:nvCxnSpPr>
          <p:spPr bwMode="auto">
            <a:xfrm flipH="1">
              <a:off x="841" y="2937"/>
              <a:ext cx="347" cy="19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920" name="Text Box 127"/>
            <p:cNvSpPr txBox="1">
              <a:spLocks noChangeArrowheads="1"/>
            </p:cNvSpPr>
            <p:nvPr/>
          </p:nvSpPr>
          <p:spPr bwMode="auto">
            <a:xfrm>
              <a:off x="1187" y="1030"/>
              <a:ext cx="529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Secreção</a:t>
              </a:r>
            </a:p>
          </p:txBody>
        </p:sp>
        <p:sp>
          <p:nvSpPr>
            <p:cNvPr id="33921" name="Text Box 128"/>
            <p:cNvSpPr txBox="1">
              <a:spLocks noChangeArrowheads="1"/>
            </p:cNvSpPr>
            <p:nvPr/>
          </p:nvSpPr>
          <p:spPr bwMode="auto">
            <a:xfrm>
              <a:off x="424" y="831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Enzimas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Digestivas</a:t>
              </a:r>
            </a:p>
          </p:txBody>
        </p:sp>
        <p:sp>
          <p:nvSpPr>
            <p:cNvPr id="33922" name="Text Box 129"/>
            <p:cNvSpPr txBox="1">
              <a:spLocks noChangeArrowheads="1"/>
            </p:cNvSpPr>
            <p:nvPr/>
          </p:nvSpPr>
          <p:spPr bwMode="auto">
            <a:xfrm>
              <a:off x="425" y="1305"/>
              <a:ext cx="60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Endógenas</a:t>
              </a:r>
            </a:p>
          </p:txBody>
        </p:sp>
        <p:sp>
          <p:nvSpPr>
            <p:cNvPr id="33923" name="Line 130"/>
            <p:cNvSpPr>
              <a:spLocks noChangeShapeType="1"/>
            </p:cNvSpPr>
            <p:nvPr/>
          </p:nvSpPr>
          <p:spPr bwMode="auto">
            <a:xfrm flipH="1">
              <a:off x="256" y="981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924" name="Line 131"/>
            <p:cNvSpPr>
              <a:spLocks noChangeShapeType="1"/>
            </p:cNvSpPr>
            <p:nvPr/>
          </p:nvSpPr>
          <p:spPr bwMode="auto">
            <a:xfrm flipH="1">
              <a:off x="256" y="1457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33925" name="AutoShape 132"/>
            <p:cNvCxnSpPr>
              <a:cxnSpLocks noChangeShapeType="1"/>
              <a:stCxn id="33920" idx="1"/>
              <a:endCxn id="33921" idx="3"/>
            </p:cNvCxnSpPr>
            <p:nvPr/>
          </p:nvCxnSpPr>
          <p:spPr bwMode="auto">
            <a:xfrm flipH="1" flipV="1">
              <a:off x="993" y="968"/>
              <a:ext cx="193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926" name="AutoShape 133"/>
            <p:cNvCxnSpPr>
              <a:cxnSpLocks noChangeShapeType="1"/>
              <a:stCxn id="33920" idx="1"/>
              <a:endCxn id="33922" idx="3"/>
            </p:cNvCxnSpPr>
            <p:nvPr/>
          </p:nvCxnSpPr>
          <p:spPr bwMode="auto">
            <a:xfrm flipH="1">
              <a:off x="1026" y="1220"/>
              <a:ext cx="159" cy="22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927" name="AutoShape 134"/>
            <p:cNvCxnSpPr>
              <a:cxnSpLocks noChangeShapeType="1"/>
              <a:stCxn id="33883" idx="1"/>
              <a:endCxn id="33920" idx="3"/>
            </p:cNvCxnSpPr>
            <p:nvPr/>
          </p:nvCxnSpPr>
          <p:spPr bwMode="auto">
            <a:xfrm flipH="1">
              <a:off x="1716" y="1169"/>
              <a:ext cx="176" cy="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3928" name="Line 135"/>
            <p:cNvSpPr>
              <a:spLocks noChangeShapeType="1"/>
            </p:cNvSpPr>
            <p:nvPr/>
          </p:nvSpPr>
          <p:spPr bwMode="auto">
            <a:xfrm flipH="1">
              <a:off x="1273" y="688"/>
              <a:ext cx="1690" cy="176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929" name="Text Box 136"/>
            <p:cNvSpPr txBox="1">
              <a:spLocks noChangeArrowheads="1"/>
            </p:cNvSpPr>
            <p:nvPr/>
          </p:nvSpPr>
          <p:spPr bwMode="auto">
            <a:xfrm>
              <a:off x="1718" y="78"/>
              <a:ext cx="2920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 u="sng">
                  <a:latin typeface="Arial" panose="020B0604020202020204" pitchFamily="34" charset="0"/>
                </a:rPr>
                <a:t>METABOLISMO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DE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PROTEÍNAS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EM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MAMÍFEROS</a:t>
              </a:r>
            </a:p>
          </p:txBody>
        </p:sp>
        <p:sp>
          <p:nvSpPr>
            <p:cNvPr id="33930" name="Line 137"/>
            <p:cNvSpPr>
              <a:spLocks noChangeShapeType="1"/>
            </p:cNvSpPr>
            <p:nvPr/>
          </p:nvSpPr>
          <p:spPr bwMode="auto">
            <a:xfrm>
              <a:off x="1637" y="2731"/>
              <a:ext cx="498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931" name="Line 138"/>
            <p:cNvSpPr>
              <a:spLocks noChangeShapeType="1"/>
            </p:cNvSpPr>
            <p:nvPr/>
          </p:nvSpPr>
          <p:spPr bwMode="auto">
            <a:xfrm>
              <a:off x="2137" y="2231"/>
              <a:ext cx="0" cy="999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932" name="Text Box 139"/>
            <p:cNvSpPr txBox="1">
              <a:spLocks noChangeArrowheads="1"/>
            </p:cNvSpPr>
            <p:nvPr/>
          </p:nvSpPr>
          <p:spPr bwMode="auto">
            <a:xfrm>
              <a:off x="3285" y="2820"/>
              <a:ext cx="4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Glicina</a:t>
              </a:r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04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754063" y="1060450"/>
            <a:ext cx="8902700" cy="1651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99CC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pt-BR" alt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DEGRADAÇÃO OXIDATIVA</a:t>
            </a:r>
            <a:br>
              <a:rPr lang="pt-BR" alt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t-BR" alt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 AMINOÁCIDOS</a:t>
            </a:r>
            <a:br>
              <a:rPr lang="pt-BR" alt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pt-BR" alt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483" name="Rectangle 3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8" y="1362075"/>
            <a:ext cx="9301162" cy="61976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pt-BR" altLang="pt-BR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turnover</a:t>
            </a:r>
            <a:r>
              <a:rPr lang="pt-BR" altLang="pt-B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proteínas celulares – AA não utilizados síntese proteica.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t-BR" altLang="pt-B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dieta rica em  proteínas – excedente é catabolizado (AA não estocado).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t-BR" altLang="pt-BR" sz="3600" b="1" dirty="0" smtClean="0">
                <a:solidFill>
                  <a:srgbClr val="3B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jejum severo, diabetes mellitus - </a:t>
            </a:r>
            <a:r>
              <a:rPr lang="pt-BR" altLang="pt-BR" sz="3600" b="1" dirty="0">
                <a:solidFill>
                  <a:srgbClr val="3B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carboidratos inacessíveis / não usados adequadamente</a:t>
            </a:r>
            <a:r>
              <a:rPr lang="pt-BR" altLang="pt-BR" sz="3086" b="1" dirty="0">
                <a:solidFill>
                  <a:srgbClr val="3B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pt-BR" altLang="pt-BR" sz="3086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pt-BR" altLang="pt-BR" dirty="0" smtClean="0"/>
          </a:p>
        </p:txBody>
      </p:sp>
      <p:sp>
        <p:nvSpPr>
          <p:cNvPr id="2" name="Retângulo 1"/>
          <p:cNvSpPr/>
          <p:nvPr/>
        </p:nvSpPr>
        <p:spPr>
          <a:xfrm>
            <a:off x="1468438" y="604838"/>
            <a:ext cx="79375" cy="49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3" name="Retângulo 2"/>
          <p:cNvSpPr/>
          <p:nvPr/>
        </p:nvSpPr>
        <p:spPr>
          <a:xfrm>
            <a:off x="-288925" y="1588"/>
            <a:ext cx="2233613" cy="922337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4" name="Retângulo 3"/>
          <p:cNvSpPr/>
          <p:nvPr/>
        </p:nvSpPr>
        <p:spPr>
          <a:xfrm>
            <a:off x="8785225" y="0"/>
            <a:ext cx="1295400" cy="1008063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01"/>
    </mc:Choice>
    <mc:Fallback xmlns="">
      <p:transition spd="slow" advTm="69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4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1"/>
          <p:cNvGrpSpPr>
            <a:grpSpLocks/>
          </p:cNvGrpSpPr>
          <p:nvPr/>
        </p:nvGrpSpPr>
        <p:grpSpPr bwMode="auto">
          <a:xfrm>
            <a:off x="80963" y="123825"/>
            <a:ext cx="10034587" cy="7459663"/>
            <a:chOff x="51" y="78"/>
            <a:chExt cx="6321" cy="4699"/>
          </a:xfrm>
        </p:grpSpPr>
        <p:sp>
          <p:nvSpPr>
            <p:cNvPr id="36867" name="Text Box 2"/>
            <p:cNvSpPr txBox="1">
              <a:spLocks noChangeArrowheads="1"/>
            </p:cNvSpPr>
            <p:nvPr/>
          </p:nvSpPr>
          <p:spPr bwMode="auto">
            <a:xfrm>
              <a:off x="4217" y="281"/>
              <a:ext cx="56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Glutationa</a:t>
              </a:r>
            </a:p>
          </p:txBody>
        </p:sp>
        <p:sp>
          <p:nvSpPr>
            <p:cNvPr id="36868" name="Text Box 3"/>
            <p:cNvSpPr txBox="1">
              <a:spLocks noChangeArrowheads="1"/>
            </p:cNvSpPr>
            <p:nvPr/>
          </p:nvSpPr>
          <p:spPr bwMode="auto">
            <a:xfrm>
              <a:off x="4224" y="662"/>
              <a:ext cx="65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Etanolamina</a:t>
              </a:r>
            </a:p>
          </p:txBody>
        </p:sp>
        <p:sp>
          <p:nvSpPr>
            <p:cNvPr id="36869" name="Text Box 4"/>
            <p:cNvSpPr txBox="1">
              <a:spLocks noChangeArrowheads="1"/>
            </p:cNvSpPr>
            <p:nvPr/>
          </p:nvSpPr>
          <p:spPr bwMode="auto">
            <a:xfrm>
              <a:off x="4227" y="1281"/>
              <a:ext cx="54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Histamina</a:t>
              </a:r>
            </a:p>
          </p:txBody>
        </p:sp>
        <p:sp>
          <p:nvSpPr>
            <p:cNvPr id="36870" name="Text Box 5"/>
            <p:cNvSpPr txBox="1">
              <a:spLocks noChangeArrowheads="1"/>
            </p:cNvSpPr>
            <p:nvPr/>
          </p:nvSpPr>
          <p:spPr bwMode="auto">
            <a:xfrm>
              <a:off x="4220" y="1662"/>
              <a:ext cx="6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Pirimidinas</a:t>
              </a:r>
            </a:p>
          </p:txBody>
        </p:sp>
        <p:sp>
          <p:nvSpPr>
            <p:cNvPr id="36871" name="Text Box 6"/>
            <p:cNvSpPr txBox="1">
              <a:spLocks noChangeArrowheads="1"/>
            </p:cNvSpPr>
            <p:nvPr/>
          </p:nvSpPr>
          <p:spPr bwMode="auto">
            <a:xfrm>
              <a:off x="4196" y="2152"/>
              <a:ext cx="87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Glicocólico</a:t>
              </a:r>
            </a:p>
          </p:txBody>
        </p:sp>
        <p:sp>
          <p:nvSpPr>
            <p:cNvPr id="36872" name="Text Box 7"/>
            <p:cNvSpPr txBox="1">
              <a:spLocks noChangeArrowheads="1"/>
            </p:cNvSpPr>
            <p:nvPr/>
          </p:nvSpPr>
          <p:spPr bwMode="auto">
            <a:xfrm>
              <a:off x="4234" y="3512"/>
              <a:ext cx="7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Noradrenalina</a:t>
              </a:r>
            </a:p>
          </p:txBody>
        </p:sp>
        <p:sp>
          <p:nvSpPr>
            <p:cNvPr id="36873" name="Text Box 8"/>
            <p:cNvSpPr txBox="1">
              <a:spLocks noChangeArrowheads="1"/>
            </p:cNvSpPr>
            <p:nvPr/>
          </p:nvSpPr>
          <p:spPr bwMode="auto">
            <a:xfrm>
              <a:off x="5872" y="443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36874" name="Text Box 9"/>
            <p:cNvSpPr txBox="1">
              <a:spLocks noChangeArrowheads="1"/>
            </p:cNvSpPr>
            <p:nvPr/>
          </p:nvSpPr>
          <p:spPr bwMode="auto">
            <a:xfrm>
              <a:off x="5710" y="4288"/>
              <a:ext cx="34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36875" name="Text Box 10"/>
            <p:cNvSpPr txBox="1">
              <a:spLocks noChangeArrowheads="1"/>
            </p:cNvSpPr>
            <p:nvPr/>
          </p:nvSpPr>
          <p:spPr bwMode="auto">
            <a:xfrm>
              <a:off x="5370" y="4253"/>
              <a:ext cx="37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Úrico</a:t>
              </a:r>
            </a:p>
          </p:txBody>
        </p:sp>
        <p:sp>
          <p:nvSpPr>
            <p:cNvPr id="36876" name="Text Box 11"/>
            <p:cNvSpPr txBox="1">
              <a:spLocks noChangeArrowheads="1"/>
            </p:cNvSpPr>
            <p:nvPr/>
          </p:nvSpPr>
          <p:spPr bwMode="auto">
            <a:xfrm>
              <a:off x="4904" y="4268"/>
              <a:ext cx="48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Hipúrico</a:t>
              </a:r>
            </a:p>
          </p:txBody>
        </p:sp>
        <p:sp>
          <p:nvSpPr>
            <p:cNvPr id="36877" name="Text Box 12"/>
            <p:cNvSpPr txBox="1">
              <a:spLocks noChangeArrowheads="1"/>
            </p:cNvSpPr>
            <p:nvPr/>
          </p:nvSpPr>
          <p:spPr bwMode="auto">
            <a:xfrm>
              <a:off x="4022" y="4512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Creatinina</a:t>
              </a:r>
            </a:p>
          </p:txBody>
        </p:sp>
        <p:sp>
          <p:nvSpPr>
            <p:cNvPr id="36878" name="Text Box 13"/>
            <p:cNvSpPr txBox="1">
              <a:spLocks noChangeArrowheads="1"/>
            </p:cNvSpPr>
            <p:nvPr/>
          </p:nvSpPr>
          <p:spPr bwMode="auto">
            <a:xfrm>
              <a:off x="5699" y="114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36879" name="Text Box 14"/>
            <p:cNvSpPr txBox="1">
              <a:spLocks noChangeArrowheads="1"/>
            </p:cNvSpPr>
            <p:nvPr/>
          </p:nvSpPr>
          <p:spPr bwMode="auto">
            <a:xfrm>
              <a:off x="3230" y="380"/>
              <a:ext cx="81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Síntese Protéica</a:t>
              </a:r>
            </a:p>
          </p:txBody>
        </p:sp>
        <p:sp>
          <p:nvSpPr>
            <p:cNvPr id="36880" name="Text Box 15"/>
            <p:cNvSpPr txBox="1">
              <a:spLocks noChangeArrowheads="1"/>
            </p:cNvSpPr>
            <p:nvPr/>
          </p:nvSpPr>
          <p:spPr bwMode="auto">
            <a:xfrm>
              <a:off x="3236" y="662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Serina</a:t>
              </a:r>
            </a:p>
          </p:txBody>
        </p:sp>
        <p:sp>
          <p:nvSpPr>
            <p:cNvPr id="36881" name="Text Box 16"/>
            <p:cNvSpPr txBox="1">
              <a:spLocks noChangeArrowheads="1"/>
            </p:cNvSpPr>
            <p:nvPr/>
          </p:nvSpPr>
          <p:spPr bwMode="auto">
            <a:xfrm>
              <a:off x="3244" y="1179"/>
              <a:ext cx="52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 </a:t>
              </a:r>
            </a:p>
          </p:txBody>
        </p:sp>
        <p:sp>
          <p:nvSpPr>
            <p:cNvPr id="36882" name="Text Box 17"/>
            <p:cNvSpPr txBox="1">
              <a:spLocks noChangeArrowheads="1"/>
            </p:cNvSpPr>
            <p:nvPr/>
          </p:nvSpPr>
          <p:spPr bwMode="auto">
            <a:xfrm>
              <a:off x="3222" y="1429"/>
              <a:ext cx="53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Symbol" panose="05050102010706020507" pitchFamily="18" charset="2"/>
                </a:rPr>
                <a:t></a:t>
              </a:r>
              <a:r>
                <a:rPr lang="pt-BR" sz="1100" b="1">
                  <a:latin typeface="Arial" panose="020B0604020202020204" pitchFamily="34" charset="0"/>
                </a:rPr>
                <a:t>-Alanina</a:t>
              </a:r>
            </a:p>
          </p:txBody>
        </p:sp>
        <p:sp>
          <p:nvSpPr>
            <p:cNvPr id="36883" name="Text Box 18"/>
            <p:cNvSpPr txBox="1">
              <a:spLocks noChangeArrowheads="1"/>
            </p:cNvSpPr>
            <p:nvPr/>
          </p:nvSpPr>
          <p:spPr bwMode="auto">
            <a:xfrm>
              <a:off x="3227" y="1697"/>
              <a:ext cx="80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Aspártico</a:t>
              </a:r>
            </a:p>
          </p:txBody>
        </p:sp>
        <p:sp>
          <p:nvSpPr>
            <p:cNvPr id="36884" name="Text Box 19"/>
            <p:cNvSpPr txBox="1">
              <a:spLocks noChangeArrowheads="1"/>
            </p:cNvSpPr>
            <p:nvPr/>
          </p:nvSpPr>
          <p:spPr bwMode="auto">
            <a:xfrm>
              <a:off x="3301" y="2425"/>
              <a:ext cx="46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Ácido-</a:t>
              </a:r>
              <a:r>
                <a:rPr lang="pt-BR" sz="1100" b="1">
                  <a:latin typeface="Symbol" panose="05050102010706020507" pitchFamily="18" charset="2"/>
                </a:rPr>
                <a:t>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Amino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Butírico</a:t>
              </a:r>
            </a:p>
          </p:txBody>
        </p:sp>
        <p:sp>
          <p:nvSpPr>
            <p:cNvPr id="36885" name="Text Box 20"/>
            <p:cNvSpPr txBox="1">
              <a:spLocks noChangeArrowheads="1"/>
            </p:cNvSpPr>
            <p:nvPr/>
          </p:nvSpPr>
          <p:spPr bwMode="auto">
            <a:xfrm>
              <a:off x="3227" y="3002"/>
              <a:ext cx="48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Arginina</a:t>
              </a:r>
            </a:p>
          </p:txBody>
        </p:sp>
        <p:sp>
          <p:nvSpPr>
            <p:cNvPr id="36886" name="Text Box 21"/>
            <p:cNvSpPr txBox="1">
              <a:spLocks noChangeArrowheads="1"/>
            </p:cNvSpPr>
            <p:nvPr/>
          </p:nvSpPr>
          <p:spPr bwMode="auto">
            <a:xfrm>
              <a:off x="3227" y="3731"/>
              <a:ext cx="63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Fenilalanina</a:t>
              </a:r>
            </a:p>
          </p:txBody>
        </p:sp>
        <p:sp>
          <p:nvSpPr>
            <p:cNvPr id="36887" name="Text Box 22"/>
            <p:cNvSpPr txBox="1">
              <a:spLocks noChangeArrowheads="1"/>
            </p:cNvSpPr>
            <p:nvPr/>
          </p:nvSpPr>
          <p:spPr bwMode="auto">
            <a:xfrm>
              <a:off x="4213" y="392"/>
              <a:ext cx="115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Ocitocina, Vasopressina</a:t>
              </a:r>
            </a:p>
          </p:txBody>
        </p:sp>
        <p:sp>
          <p:nvSpPr>
            <p:cNvPr id="36888" name="Text Box 23"/>
            <p:cNvSpPr txBox="1">
              <a:spLocks noChangeArrowheads="1"/>
            </p:cNvSpPr>
            <p:nvPr/>
          </p:nvSpPr>
          <p:spPr bwMode="auto">
            <a:xfrm>
              <a:off x="4230" y="509"/>
              <a:ext cx="60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Bradicinina</a:t>
              </a:r>
            </a:p>
          </p:txBody>
        </p:sp>
        <p:cxnSp>
          <p:nvCxnSpPr>
            <p:cNvPr id="36889" name="AutoShape 24"/>
            <p:cNvCxnSpPr>
              <a:cxnSpLocks noChangeShapeType="1"/>
              <a:stCxn id="36879" idx="3"/>
              <a:endCxn id="36867" idx="1"/>
            </p:cNvCxnSpPr>
            <p:nvPr/>
          </p:nvCxnSpPr>
          <p:spPr bwMode="auto">
            <a:xfrm flipV="1">
              <a:off x="4042" y="365"/>
              <a:ext cx="177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890" name="AutoShape 25"/>
            <p:cNvCxnSpPr>
              <a:cxnSpLocks noChangeShapeType="1"/>
              <a:stCxn id="36879" idx="3"/>
              <a:endCxn id="36887" idx="1"/>
            </p:cNvCxnSpPr>
            <p:nvPr/>
          </p:nvCxnSpPr>
          <p:spPr bwMode="auto">
            <a:xfrm>
              <a:off x="4045" y="464"/>
              <a:ext cx="168" cy="1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891" name="AutoShape 26"/>
            <p:cNvCxnSpPr>
              <a:cxnSpLocks noChangeShapeType="1"/>
              <a:stCxn id="36879" idx="3"/>
              <a:endCxn id="36888" idx="1"/>
            </p:cNvCxnSpPr>
            <p:nvPr/>
          </p:nvCxnSpPr>
          <p:spPr bwMode="auto">
            <a:xfrm>
              <a:off x="4045" y="464"/>
              <a:ext cx="185" cy="12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892" name="Text Box 27"/>
            <p:cNvSpPr txBox="1">
              <a:spLocks noChangeArrowheads="1"/>
            </p:cNvSpPr>
            <p:nvPr/>
          </p:nvSpPr>
          <p:spPr bwMode="auto">
            <a:xfrm>
              <a:off x="4231" y="862"/>
              <a:ext cx="82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Nicotínico</a:t>
              </a:r>
            </a:p>
          </p:txBody>
        </p:sp>
        <p:sp>
          <p:nvSpPr>
            <p:cNvPr id="36893" name="Text Box 28"/>
            <p:cNvSpPr txBox="1">
              <a:spLocks noChangeArrowheads="1"/>
            </p:cNvSpPr>
            <p:nvPr/>
          </p:nvSpPr>
          <p:spPr bwMode="auto">
            <a:xfrm>
              <a:off x="3227" y="886"/>
              <a:ext cx="56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Triptofano</a:t>
              </a:r>
            </a:p>
          </p:txBody>
        </p:sp>
        <p:cxnSp>
          <p:nvCxnSpPr>
            <p:cNvPr id="36894" name="AutoShape 29"/>
            <p:cNvCxnSpPr>
              <a:cxnSpLocks noChangeShapeType="1"/>
              <a:stCxn id="36880" idx="3"/>
              <a:endCxn id="36868" idx="1"/>
            </p:cNvCxnSpPr>
            <p:nvPr/>
          </p:nvCxnSpPr>
          <p:spPr bwMode="auto">
            <a:xfrm>
              <a:off x="3633" y="747"/>
              <a:ext cx="590" cy="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895" name="Text Box 30"/>
            <p:cNvSpPr txBox="1">
              <a:spLocks noChangeArrowheads="1"/>
            </p:cNvSpPr>
            <p:nvPr/>
          </p:nvSpPr>
          <p:spPr bwMode="auto">
            <a:xfrm>
              <a:off x="5252" y="66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Colina</a:t>
              </a:r>
            </a:p>
          </p:txBody>
        </p:sp>
        <p:cxnSp>
          <p:nvCxnSpPr>
            <p:cNvPr id="36896" name="AutoShape 31"/>
            <p:cNvCxnSpPr>
              <a:cxnSpLocks noChangeShapeType="1"/>
              <a:stCxn id="36868" idx="3"/>
              <a:endCxn id="36895" idx="1"/>
            </p:cNvCxnSpPr>
            <p:nvPr/>
          </p:nvCxnSpPr>
          <p:spPr bwMode="auto">
            <a:xfrm flipV="1">
              <a:off x="4877" y="744"/>
              <a:ext cx="374" cy="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897" name="Text Box 32"/>
            <p:cNvSpPr txBox="1">
              <a:spLocks noChangeArrowheads="1"/>
            </p:cNvSpPr>
            <p:nvPr/>
          </p:nvSpPr>
          <p:spPr bwMode="auto">
            <a:xfrm>
              <a:off x="4234" y="992"/>
              <a:ext cx="93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5-Hidroxitriptamina</a:t>
              </a:r>
            </a:p>
          </p:txBody>
        </p:sp>
        <p:cxnSp>
          <p:nvCxnSpPr>
            <p:cNvPr id="36898" name="AutoShape 33"/>
            <p:cNvCxnSpPr>
              <a:cxnSpLocks noChangeShapeType="1"/>
              <a:stCxn id="36893" idx="3"/>
              <a:endCxn id="36892" idx="1"/>
            </p:cNvCxnSpPr>
            <p:nvPr/>
          </p:nvCxnSpPr>
          <p:spPr bwMode="auto">
            <a:xfrm flipV="1">
              <a:off x="3791" y="946"/>
              <a:ext cx="440" cy="2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899" name="AutoShape 34"/>
            <p:cNvCxnSpPr>
              <a:cxnSpLocks noChangeShapeType="1"/>
              <a:stCxn id="36893" idx="3"/>
              <a:endCxn id="36897" idx="1"/>
            </p:cNvCxnSpPr>
            <p:nvPr/>
          </p:nvCxnSpPr>
          <p:spPr bwMode="auto">
            <a:xfrm>
              <a:off x="3791" y="971"/>
              <a:ext cx="443" cy="10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00" name="Text Box 35"/>
            <p:cNvSpPr txBox="1">
              <a:spLocks noChangeArrowheads="1"/>
            </p:cNvSpPr>
            <p:nvPr/>
          </p:nvSpPr>
          <p:spPr bwMode="auto">
            <a:xfrm>
              <a:off x="4232" y="1425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Carnosina</a:t>
              </a:r>
            </a:p>
          </p:txBody>
        </p:sp>
        <p:cxnSp>
          <p:nvCxnSpPr>
            <p:cNvPr id="36901" name="AutoShape 36"/>
            <p:cNvCxnSpPr>
              <a:cxnSpLocks noChangeShapeType="1"/>
              <a:stCxn id="36881" idx="3"/>
              <a:endCxn id="36869" idx="1"/>
            </p:cNvCxnSpPr>
            <p:nvPr/>
          </p:nvCxnSpPr>
          <p:spPr bwMode="auto">
            <a:xfrm>
              <a:off x="3770" y="1264"/>
              <a:ext cx="456" cy="10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02" name="AutoShape 37"/>
            <p:cNvCxnSpPr>
              <a:cxnSpLocks noChangeShapeType="1"/>
              <a:stCxn id="36881" idx="3"/>
              <a:endCxn id="36900" idx="1"/>
            </p:cNvCxnSpPr>
            <p:nvPr/>
          </p:nvCxnSpPr>
          <p:spPr bwMode="auto">
            <a:xfrm>
              <a:off x="3770" y="1264"/>
              <a:ext cx="461" cy="24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03" name="Text Box 38"/>
            <p:cNvSpPr txBox="1">
              <a:spLocks noChangeArrowheads="1"/>
            </p:cNvSpPr>
            <p:nvPr/>
          </p:nvSpPr>
          <p:spPr bwMode="auto">
            <a:xfrm>
              <a:off x="5140" y="1421"/>
              <a:ext cx="5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Anserina</a:t>
              </a:r>
            </a:p>
          </p:txBody>
        </p:sp>
        <p:cxnSp>
          <p:nvCxnSpPr>
            <p:cNvPr id="36904" name="AutoShape 39"/>
            <p:cNvCxnSpPr>
              <a:cxnSpLocks noChangeShapeType="1"/>
              <a:stCxn id="36900" idx="3"/>
              <a:endCxn id="36903" idx="1"/>
            </p:cNvCxnSpPr>
            <p:nvPr/>
          </p:nvCxnSpPr>
          <p:spPr bwMode="auto">
            <a:xfrm flipV="1">
              <a:off x="4790" y="1505"/>
              <a:ext cx="349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05" name="AutoShape 40"/>
            <p:cNvCxnSpPr>
              <a:cxnSpLocks noChangeShapeType="1"/>
              <a:stCxn id="36882" idx="3"/>
              <a:endCxn id="36900" idx="1"/>
            </p:cNvCxnSpPr>
            <p:nvPr/>
          </p:nvCxnSpPr>
          <p:spPr bwMode="auto">
            <a:xfrm flipV="1">
              <a:off x="3755" y="1510"/>
              <a:ext cx="476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06" name="AutoShape 41"/>
            <p:cNvCxnSpPr>
              <a:cxnSpLocks noChangeShapeType="1"/>
              <a:stCxn id="36883" idx="0"/>
              <a:endCxn id="36882" idx="2"/>
            </p:cNvCxnSpPr>
            <p:nvPr/>
          </p:nvCxnSpPr>
          <p:spPr bwMode="auto">
            <a:xfrm flipH="1" flipV="1">
              <a:off x="3489" y="1599"/>
              <a:ext cx="139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07" name="Text Box 42"/>
            <p:cNvSpPr txBox="1">
              <a:spLocks noChangeArrowheads="1"/>
            </p:cNvSpPr>
            <p:nvPr/>
          </p:nvSpPr>
          <p:spPr bwMode="auto">
            <a:xfrm>
              <a:off x="3217" y="1838"/>
              <a:ext cx="55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Glutamina</a:t>
              </a:r>
            </a:p>
          </p:txBody>
        </p:sp>
        <p:sp>
          <p:nvSpPr>
            <p:cNvPr id="36908" name="Text Box 43"/>
            <p:cNvSpPr txBox="1">
              <a:spLocks noChangeArrowheads="1"/>
            </p:cNvSpPr>
            <p:nvPr/>
          </p:nvSpPr>
          <p:spPr bwMode="auto">
            <a:xfrm>
              <a:off x="3138" y="2155"/>
              <a:ext cx="7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Ác. Glutâmico</a:t>
              </a:r>
            </a:p>
          </p:txBody>
        </p:sp>
        <p:sp>
          <p:nvSpPr>
            <p:cNvPr id="36909" name="Text Box 44"/>
            <p:cNvSpPr txBox="1">
              <a:spLocks noChangeArrowheads="1"/>
            </p:cNvSpPr>
            <p:nvPr/>
          </p:nvSpPr>
          <p:spPr bwMode="auto">
            <a:xfrm>
              <a:off x="4221" y="1812"/>
              <a:ext cx="45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Purinas</a:t>
              </a:r>
            </a:p>
          </p:txBody>
        </p:sp>
        <p:cxnSp>
          <p:nvCxnSpPr>
            <p:cNvPr id="36910" name="AutoShape 45"/>
            <p:cNvCxnSpPr>
              <a:cxnSpLocks noChangeShapeType="1"/>
              <a:stCxn id="36883" idx="3"/>
              <a:endCxn id="36870" idx="1"/>
            </p:cNvCxnSpPr>
            <p:nvPr/>
          </p:nvCxnSpPr>
          <p:spPr bwMode="auto">
            <a:xfrm flipV="1">
              <a:off x="4031" y="1747"/>
              <a:ext cx="189" cy="3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11" name="AutoShape 46"/>
            <p:cNvCxnSpPr>
              <a:cxnSpLocks noChangeShapeType="1"/>
              <a:stCxn id="36883" idx="3"/>
              <a:endCxn id="36909" idx="1"/>
            </p:cNvCxnSpPr>
            <p:nvPr/>
          </p:nvCxnSpPr>
          <p:spPr bwMode="auto">
            <a:xfrm>
              <a:off x="4031" y="1782"/>
              <a:ext cx="189" cy="1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12" name="AutoShape 47"/>
            <p:cNvCxnSpPr>
              <a:cxnSpLocks noChangeShapeType="1"/>
              <a:stCxn id="36907" idx="3"/>
              <a:endCxn id="36909" idx="1"/>
            </p:cNvCxnSpPr>
            <p:nvPr/>
          </p:nvCxnSpPr>
          <p:spPr bwMode="auto">
            <a:xfrm flipV="1">
              <a:off x="3778" y="1897"/>
              <a:ext cx="442" cy="2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13" name="AutoShape 48"/>
            <p:cNvCxnSpPr>
              <a:cxnSpLocks noChangeShapeType="1"/>
              <a:stCxn id="36907" idx="2"/>
              <a:endCxn id="36908" idx="0"/>
            </p:cNvCxnSpPr>
            <p:nvPr/>
          </p:nvCxnSpPr>
          <p:spPr bwMode="auto">
            <a:xfrm>
              <a:off x="3497" y="2008"/>
              <a:ext cx="1" cy="14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14" name="AutoShape 49"/>
            <p:cNvCxnSpPr>
              <a:cxnSpLocks noChangeShapeType="1"/>
              <a:stCxn id="36884" idx="0"/>
              <a:endCxn id="36908" idx="2"/>
            </p:cNvCxnSpPr>
            <p:nvPr/>
          </p:nvCxnSpPr>
          <p:spPr bwMode="auto">
            <a:xfrm flipH="1" flipV="1">
              <a:off x="3499" y="2324"/>
              <a:ext cx="31" cy="10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15" name="Text Box 50"/>
            <p:cNvSpPr txBox="1">
              <a:spLocks noChangeArrowheads="1"/>
            </p:cNvSpPr>
            <p:nvPr/>
          </p:nvSpPr>
          <p:spPr bwMode="auto">
            <a:xfrm>
              <a:off x="4198" y="2293"/>
              <a:ext cx="53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Porfirinas</a:t>
              </a:r>
            </a:p>
          </p:txBody>
        </p:sp>
        <p:sp>
          <p:nvSpPr>
            <p:cNvPr id="36916" name="Text Box 51"/>
            <p:cNvSpPr txBox="1">
              <a:spLocks noChangeArrowheads="1"/>
            </p:cNvSpPr>
            <p:nvPr/>
          </p:nvSpPr>
          <p:spPr bwMode="auto">
            <a:xfrm>
              <a:off x="4190" y="2463"/>
              <a:ext cx="631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Conjugação</a:t>
              </a:r>
            </a:p>
          </p:txBody>
        </p:sp>
        <p:sp>
          <p:nvSpPr>
            <p:cNvPr id="36917" name="Text Box 52"/>
            <p:cNvSpPr txBox="1">
              <a:spLocks noChangeArrowheads="1"/>
            </p:cNvSpPr>
            <p:nvPr/>
          </p:nvSpPr>
          <p:spPr bwMode="auto">
            <a:xfrm>
              <a:off x="4189" y="2593"/>
              <a:ext cx="48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Creatina</a:t>
              </a:r>
            </a:p>
          </p:txBody>
        </p:sp>
        <p:sp>
          <p:nvSpPr>
            <p:cNvPr id="36918" name="Text Box 53"/>
            <p:cNvSpPr txBox="1">
              <a:spLocks noChangeArrowheads="1"/>
            </p:cNvSpPr>
            <p:nvPr/>
          </p:nvSpPr>
          <p:spPr bwMode="auto">
            <a:xfrm>
              <a:off x="4193" y="291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Colina</a:t>
              </a:r>
            </a:p>
          </p:txBody>
        </p:sp>
        <p:sp>
          <p:nvSpPr>
            <p:cNvPr id="36919" name="Text Box 54"/>
            <p:cNvSpPr txBox="1">
              <a:spLocks noChangeArrowheads="1"/>
            </p:cNvSpPr>
            <p:nvPr/>
          </p:nvSpPr>
          <p:spPr bwMode="auto">
            <a:xfrm>
              <a:off x="4195" y="3043"/>
              <a:ext cx="58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Adrenalina</a:t>
              </a:r>
            </a:p>
          </p:txBody>
        </p:sp>
        <p:cxnSp>
          <p:nvCxnSpPr>
            <p:cNvPr id="36920" name="AutoShape 55"/>
            <p:cNvCxnSpPr>
              <a:cxnSpLocks noChangeShapeType="1"/>
              <a:stCxn id="37004" idx="3"/>
              <a:endCxn id="36909" idx="1"/>
            </p:cNvCxnSpPr>
            <p:nvPr/>
          </p:nvCxnSpPr>
          <p:spPr bwMode="auto">
            <a:xfrm flipV="1">
              <a:off x="3708" y="1897"/>
              <a:ext cx="512" cy="100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21" name="AutoShape 56"/>
            <p:cNvCxnSpPr>
              <a:cxnSpLocks noChangeShapeType="1"/>
              <a:stCxn id="37004" idx="3"/>
              <a:endCxn id="36917" idx="1"/>
            </p:cNvCxnSpPr>
            <p:nvPr/>
          </p:nvCxnSpPr>
          <p:spPr bwMode="auto">
            <a:xfrm flipV="1">
              <a:off x="3708" y="2677"/>
              <a:ext cx="480" cy="2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22" name="AutoShape 57"/>
            <p:cNvCxnSpPr>
              <a:cxnSpLocks noChangeShapeType="1"/>
              <a:stCxn id="37004" idx="3"/>
              <a:endCxn id="36916" idx="1"/>
            </p:cNvCxnSpPr>
            <p:nvPr/>
          </p:nvCxnSpPr>
          <p:spPr bwMode="auto">
            <a:xfrm flipV="1">
              <a:off x="3708" y="2547"/>
              <a:ext cx="482" cy="35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23" name="AutoShape 58"/>
            <p:cNvCxnSpPr>
              <a:cxnSpLocks noChangeShapeType="1"/>
              <a:stCxn id="37004" idx="3"/>
              <a:endCxn id="36915" idx="1"/>
            </p:cNvCxnSpPr>
            <p:nvPr/>
          </p:nvCxnSpPr>
          <p:spPr bwMode="auto">
            <a:xfrm flipV="1">
              <a:off x="3708" y="2377"/>
              <a:ext cx="490" cy="5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24" name="AutoShape 59"/>
            <p:cNvCxnSpPr>
              <a:cxnSpLocks noChangeShapeType="1"/>
              <a:stCxn id="37004" idx="3"/>
              <a:endCxn id="36871" idx="1"/>
            </p:cNvCxnSpPr>
            <p:nvPr/>
          </p:nvCxnSpPr>
          <p:spPr bwMode="auto">
            <a:xfrm flipV="1">
              <a:off x="3708" y="2236"/>
              <a:ext cx="487" cy="66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25" name="Text Box 60"/>
            <p:cNvSpPr txBox="1">
              <a:spLocks noChangeArrowheads="1"/>
            </p:cNvSpPr>
            <p:nvPr/>
          </p:nvSpPr>
          <p:spPr bwMode="auto">
            <a:xfrm>
              <a:off x="3225" y="3163"/>
              <a:ext cx="59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Methionina</a:t>
              </a:r>
            </a:p>
          </p:txBody>
        </p:sp>
        <p:cxnSp>
          <p:nvCxnSpPr>
            <p:cNvPr id="36926" name="AutoShape 61"/>
            <p:cNvCxnSpPr>
              <a:cxnSpLocks noChangeShapeType="1"/>
              <a:stCxn id="36885" idx="3"/>
              <a:endCxn id="36917" idx="1"/>
            </p:cNvCxnSpPr>
            <p:nvPr/>
          </p:nvCxnSpPr>
          <p:spPr bwMode="auto">
            <a:xfrm flipV="1">
              <a:off x="3712" y="2677"/>
              <a:ext cx="476" cy="40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27" name="Text Box 62"/>
            <p:cNvSpPr txBox="1">
              <a:spLocks noChangeArrowheads="1"/>
            </p:cNvSpPr>
            <p:nvPr/>
          </p:nvSpPr>
          <p:spPr bwMode="auto">
            <a:xfrm>
              <a:off x="3290" y="3443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Cisteína</a:t>
              </a:r>
            </a:p>
          </p:txBody>
        </p:sp>
        <p:sp>
          <p:nvSpPr>
            <p:cNvPr id="36928" name="Text Box 63"/>
            <p:cNvSpPr txBox="1">
              <a:spLocks noChangeArrowheads="1"/>
            </p:cNvSpPr>
            <p:nvPr/>
          </p:nvSpPr>
          <p:spPr bwMode="auto">
            <a:xfrm>
              <a:off x="3588" y="3610"/>
              <a:ext cx="44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Taurina</a:t>
              </a:r>
            </a:p>
          </p:txBody>
        </p:sp>
        <p:cxnSp>
          <p:nvCxnSpPr>
            <p:cNvPr id="36929" name="AutoShape 64"/>
            <p:cNvCxnSpPr>
              <a:cxnSpLocks noChangeShapeType="1"/>
              <a:stCxn id="36925" idx="3"/>
              <a:endCxn id="36917" idx="1"/>
            </p:cNvCxnSpPr>
            <p:nvPr/>
          </p:nvCxnSpPr>
          <p:spPr bwMode="auto">
            <a:xfrm flipV="1">
              <a:off x="3819" y="2677"/>
              <a:ext cx="369" cy="56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30" name="AutoShape 65"/>
            <p:cNvCxnSpPr>
              <a:cxnSpLocks noChangeShapeType="1"/>
              <a:stCxn id="36925" idx="3"/>
              <a:endCxn id="36918" idx="1"/>
            </p:cNvCxnSpPr>
            <p:nvPr/>
          </p:nvCxnSpPr>
          <p:spPr bwMode="auto">
            <a:xfrm flipV="1">
              <a:off x="3819" y="2995"/>
              <a:ext cx="374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31" name="AutoShape 66"/>
            <p:cNvCxnSpPr>
              <a:cxnSpLocks noChangeShapeType="1"/>
              <a:stCxn id="36925" idx="3"/>
              <a:endCxn id="36919" idx="1"/>
            </p:cNvCxnSpPr>
            <p:nvPr/>
          </p:nvCxnSpPr>
          <p:spPr bwMode="auto">
            <a:xfrm flipV="1">
              <a:off x="3819" y="3127"/>
              <a:ext cx="376" cy="11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32" name="AutoShape 67"/>
            <p:cNvCxnSpPr>
              <a:cxnSpLocks noChangeShapeType="1"/>
              <a:stCxn id="36927" idx="0"/>
              <a:endCxn id="36925" idx="2"/>
            </p:cNvCxnSpPr>
            <p:nvPr/>
          </p:nvCxnSpPr>
          <p:spPr bwMode="auto">
            <a:xfrm flipH="1" flipV="1">
              <a:off x="3522" y="3332"/>
              <a:ext cx="3" cy="1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33" name="AutoShape 68"/>
            <p:cNvCxnSpPr>
              <a:cxnSpLocks noChangeShapeType="1"/>
              <a:stCxn id="36928" idx="1"/>
              <a:endCxn id="36927" idx="2"/>
            </p:cNvCxnSpPr>
            <p:nvPr/>
          </p:nvCxnSpPr>
          <p:spPr bwMode="auto">
            <a:xfrm flipH="1" flipV="1">
              <a:off x="3464" y="3531"/>
              <a:ext cx="61" cy="8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34" name="Text Box 69"/>
            <p:cNvSpPr txBox="1">
              <a:spLocks noChangeArrowheads="1"/>
            </p:cNvSpPr>
            <p:nvPr/>
          </p:nvSpPr>
          <p:spPr bwMode="auto">
            <a:xfrm>
              <a:off x="3308" y="3966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Tirosina</a:t>
              </a:r>
            </a:p>
          </p:txBody>
        </p:sp>
        <p:cxnSp>
          <p:nvCxnSpPr>
            <p:cNvPr id="36935" name="AutoShape 70"/>
            <p:cNvCxnSpPr>
              <a:cxnSpLocks noChangeShapeType="1"/>
              <a:stCxn id="36934" idx="0"/>
              <a:endCxn id="36886" idx="2"/>
            </p:cNvCxnSpPr>
            <p:nvPr/>
          </p:nvCxnSpPr>
          <p:spPr bwMode="auto">
            <a:xfrm flipV="1">
              <a:off x="3543" y="3900"/>
              <a:ext cx="1" cy="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36" name="Text Box 71"/>
            <p:cNvSpPr txBox="1">
              <a:spLocks noChangeArrowheads="1"/>
            </p:cNvSpPr>
            <p:nvPr/>
          </p:nvSpPr>
          <p:spPr bwMode="auto">
            <a:xfrm>
              <a:off x="4236" y="3912"/>
              <a:ext cx="50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Melanina</a:t>
              </a:r>
            </a:p>
          </p:txBody>
        </p:sp>
        <p:sp>
          <p:nvSpPr>
            <p:cNvPr id="36937" name="Text Box 72"/>
            <p:cNvSpPr txBox="1">
              <a:spLocks noChangeArrowheads="1"/>
            </p:cNvSpPr>
            <p:nvPr/>
          </p:nvSpPr>
          <p:spPr bwMode="auto">
            <a:xfrm>
              <a:off x="4239" y="3662"/>
              <a:ext cx="67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Tireoideanos</a:t>
              </a:r>
            </a:p>
          </p:txBody>
        </p:sp>
        <p:cxnSp>
          <p:nvCxnSpPr>
            <p:cNvPr id="36938" name="AutoShape 73"/>
            <p:cNvCxnSpPr>
              <a:cxnSpLocks noChangeShapeType="1"/>
              <a:stCxn id="36934" idx="3"/>
              <a:endCxn id="36872" idx="1"/>
            </p:cNvCxnSpPr>
            <p:nvPr/>
          </p:nvCxnSpPr>
          <p:spPr bwMode="auto">
            <a:xfrm flipV="1">
              <a:off x="3779" y="3597"/>
              <a:ext cx="454" cy="4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39" name="AutoShape 74"/>
            <p:cNvCxnSpPr>
              <a:cxnSpLocks noChangeShapeType="1"/>
              <a:stCxn id="36934" idx="3"/>
              <a:endCxn id="36937" idx="1"/>
            </p:cNvCxnSpPr>
            <p:nvPr/>
          </p:nvCxnSpPr>
          <p:spPr bwMode="auto">
            <a:xfrm flipV="1">
              <a:off x="3779" y="3799"/>
              <a:ext cx="459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40" name="AutoShape 75"/>
            <p:cNvCxnSpPr>
              <a:cxnSpLocks noChangeShapeType="1"/>
              <a:stCxn id="36934" idx="3"/>
              <a:endCxn id="36936" idx="1"/>
            </p:cNvCxnSpPr>
            <p:nvPr/>
          </p:nvCxnSpPr>
          <p:spPr bwMode="auto">
            <a:xfrm flipV="1">
              <a:off x="3779" y="3997"/>
              <a:ext cx="456" cy="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41" name="AutoShape 76"/>
            <p:cNvCxnSpPr>
              <a:cxnSpLocks noChangeShapeType="1"/>
              <a:stCxn id="36872" idx="0"/>
              <a:endCxn id="36919" idx="2"/>
            </p:cNvCxnSpPr>
            <p:nvPr/>
          </p:nvCxnSpPr>
          <p:spPr bwMode="auto">
            <a:xfrm flipH="1" flipV="1">
              <a:off x="4487" y="3212"/>
              <a:ext cx="106" cy="2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42" name="AutoShape 77"/>
            <p:cNvCxnSpPr>
              <a:cxnSpLocks noChangeShapeType="1"/>
              <a:stCxn id="36917" idx="3"/>
              <a:endCxn id="36877" idx="3"/>
            </p:cNvCxnSpPr>
            <p:nvPr/>
          </p:nvCxnSpPr>
          <p:spPr bwMode="auto">
            <a:xfrm flipH="1">
              <a:off x="4581" y="2677"/>
              <a:ext cx="87" cy="1919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43" name="AutoShape 78"/>
            <p:cNvCxnSpPr>
              <a:cxnSpLocks noChangeShapeType="1"/>
              <a:stCxn id="36916" idx="3"/>
              <a:endCxn id="36876" idx="0"/>
            </p:cNvCxnSpPr>
            <p:nvPr/>
          </p:nvCxnSpPr>
          <p:spPr bwMode="auto">
            <a:xfrm>
              <a:off x="4822" y="2547"/>
              <a:ext cx="324" cy="172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44" name="Text Box 79"/>
            <p:cNvSpPr txBox="1">
              <a:spLocks noChangeArrowheads="1"/>
            </p:cNvSpPr>
            <p:nvPr/>
          </p:nvSpPr>
          <p:spPr bwMode="auto">
            <a:xfrm>
              <a:off x="5287" y="4609"/>
              <a:ext cx="52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Alantoína</a:t>
              </a:r>
            </a:p>
          </p:txBody>
        </p:sp>
        <p:cxnSp>
          <p:nvCxnSpPr>
            <p:cNvPr id="36945" name="AutoShape 80"/>
            <p:cNvCxnSpPr>
              <a:cxnSpLocks noChangeShapeType="1"/>
              <a:stCxn id="36909" idx="3"/>
              <a:endCxn id="36875" idx="0"/>
            </p:cNvCxnSpPr>
            <p:nvPr/>
          </p:nvCxnSpPr>
          <p:spPr bwMode="auto">
            <a:xfrm>
              <a:off x="4672" y="1897"/>
              <a:ext cx="884" cy="2356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46" name="AutoShape 81"/>
            <p:cNvCxnSpPr>
              <a:cxnSpLocks noChangeShapeType="1"/>
              <a:stCxn id="36875" idx="2"/>
              <a:endCxn id="36944" idx="0"/>
            </p:cNvCxnSpPr>
            <p:nvPr/>
          </p:nvCxnSpPr>
          <p:spPr bwMode="auto">
            <a:xfrm flipH="1">
              <a:off x="5552" y="4528"/>
              <a:ext cx="3" cy="8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47" name="AutoShape 82"/>
            <p:cNvCxnSpPr>
              <a:cxnSpLocks noChangeShapeType="1"/>
              <a:stCxn id="36878" idx="2"/>
              <a:endCxn id="36873" idx="0"/>
            </p:cNvCxnSpPr>
            <p:nvPr/>
          </p:nvCxnSpPr>
          <p:spPr bwMode="auto">
            <a:xfrm>
              <a:off x="2935" y="1417"/>
              <a:ext cx="3014" cy="17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48" name="Line 83"/>
            <p:cNvSpPr>
              <a:spLocks noChangeShapeType="1"/>
            </p:cNvSpPr>
            <p:nvPr/>
          </p:nvSpPr>
          <p:spPr bwMode="auto">
            <a:xfrm>
              <a:off x="57" y="4156"/>
              <a:ext cx="624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36949" name="AutoShape 84"/>
            <p:cNvCxnSpPr>
              <a:cxnSpLocks noChangeShapeType="1"/>
              <a:stCxn id="36870" idx="3"/>
              <a:endCxn id="36874" idx="0"/>
            </p:cNvCxnSpPr>
            <p:nvPr/>
          </p:nvCxnSpPr>
          <p:spPr bwMode="auto">
            <a:xfrm>
              <a:off x="4825" y="1747"/>
              <a:ext cx="1058" cy="2541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50" name="AutoShape 85"/>
            <p:cNvSpPr>
              <a:spLocks/>
            </p:cNvSpPr>
            <p:nvPr/>
          </p:nvSpPr>
          <p:spPr bwMode="auto">
            <a:xfrm>
              <a:off x="3075" y="681"/>
              <a:ext cx="199" cy="3450"/>
            </a:xfrm>
            <a:prstGeom prst="leftBrace">
              <a:avLst>
                <a:gd name="adj1" fmla="val 144472"/>
                <a:gd name="adj2" fmla="val 54856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/>
            </a:p>
          </p:txBody>
        </p:sp>
        <p:sp>
          <p:nvSpPr>
            <p:cNvPr id="36951" name="Text Box 86"/>
            <p:cNvSpPr txBox="1">
              <a:spLocks noChangeArrowheads="1"/>
            </p:cNvSpPr>
            <p:nvPr/>
          </p:nvSpPr>
          <p:spPr bwMode="auto">
            <a:xfrm>
              <a:off x="2329" y="2282"/>
              <a:ext cx="777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Funções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Específicas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dos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</p:txBody>
        </p:sp>
        <p:sp>
          <p:nvSpPr>
            <p:cNvPr id="36952" name="Text Box 87"/>
            <p:cNvSpPr txBox="1">
              <a:spLocks noChangeArrowheads="1"/>
            </p:cNvSpPr>
            <p:nvPr/>
          </p:nvSpPr>
          <p:spPr bwMode="auto">
            <a:xfrm>
              <a:off x="2301" y="1464"/>
              <a:ext cx="881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 de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Não-essenciais</a:t>
              </a:r>
            </a:p>
          </p:txBody>
        </p:sp>
        <p:cxnSp>
          <p:nvCxnSpPr>
            <p:cNvPr id="36953" name="AutoShape 88"/>
            <p:cNvCxnSpPr>
              <a:cxnSpLocks noChangeShapeType="1"/>
              <a:stCxn id="36881" idx="3"/>
              <a:endCxn id="36878" idx="1"/>
            </p:cNvCxnSpPr>
            <p:nvPr/>
          </p:nvCxnSpPr>
          <p:spPr bwMode="auto">
            <a:xfrm>
              <a:off x="3770" y="1264"/>
              <a:ext cx="1928" cy="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54" name="Text Box 89"/>
            <p:cNvSpPr txBox="1">
              <a:spLocks noChangeArrowheads="1"/>
            </p:cNvSpPr>
            <p:nvPr/>
          </p:nvSpPr>
          <p:spPr bwMode="auto">
            <a:xfrm>
              <a:off x="1589" y="2013"/>
              <a:ext cx="83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latin typeface="Arial" panose="020B0604020202020204" pitchFamily="34" charset="0"/>
                </a:rPr>
                <a:t>ANABOLISMO</a:t>
              </a:r>
            </a:p>
          </p:txBody>
        </p:sp>
        <p:sp>
          <p:nvSpPr>
            <p:cNvPr id="36955" name="Text Box 90"/>
            <p:cNvSpPr txBox="1">
              <a:spLocks noChangeArrowheads="1"/>
            </p:cNvSpPr>
            <p:nvPr/>
          </p:nvSpPr>
          <p:spPr bwMode="auto">
            <a:xfrm>
              <a:off x="1894" y="1013"/>
              <a:ext cx="535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Protéica</a:t>
              </a:r>
            </a:p>
          </p:txBody>
        </p:sp>
        <p:sp>
          <p:nvSpPr>
            <p:cNvPr id="36956" name="Text Box 91"/>
            <p:cNvSpPr txBox="1">
              <a:spLocks noChangeArrowheads="1"/>
            </p:cNvSpPr>
            <p:nvPr/>
          </p:nvSpPr>
          <p:spPr bwMode="auto">
            <a:xfrm>
              <a:off x="2569" y="372"/>
              <a:ext cx="56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Teciduais</a:t>
              </a:r>
            </a:p>
          </p:txBody>
        </p:sp>
        <p:sp>
          <p:nvSpPr>
            <p:cNvPr id="36957" name="Text Box 92"/>
            <p:cNvSpPr txBox="1">
              <a:spLocks noChangeArrowheads="1"/>
            </p:cNvSpPr>
            <p:nvPr/>
          </p:nvSpPr>
          <p:spPr bwMode="auto">
            <a:xfrm>
              <a:off x="1313" y="372"/>
              <a:ext cx="6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Protéicos</a:t>
              </a:r>
            </a:p>
          </p:txBody>
        </p:sp>
        <p:sp>
          <p:nvSpPr>
            <p:cNvPr id="36958" name="Text Box 93"/>
            <p:cNvSpPr txBox="1">
              <a:spLocks noChangeArrowheads="1"/>
            </p:cNvSpPr>
            <p:nvPr/>
          </p:nvSpPr>
          <p:spPr bwMode="auto">
            <a:xfrm>
              <a:off x="1957" y="376"/>
              <a:ext cx="699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Plasmáticas</a:t>
              </a:r>
            </a:p>
          </p:txBody>
        </p:sp>
        <p:cxnSp>
          <p:nvCxnSpPr>
            <p:cNvPr id="36959" name="AutoShape 94"/>
            <p:cNvCxnSpPr>
              <a:cxnSpLocks noChangeShapeType="1"/>
              <a:stCxn id="36955" idx="0"/>
              <a:endCxn id="36956" idx="2"/>
            </p:cNvCxnSpPr>
            <p:nvPr/>
          </p:nvCxnSpPr>
          <p:spPr bwMode="auto">
            <a:xfrm flipV="1">
              <a:off x="2162" y="647"/>
              <a:ext cx="68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60" name="AutoShape 95"/>
            <p:cNvCxnSpPr>
              <a:cxnSpLocks noChangeShapeType="1"/>
              <a:stCxn id="36955" idx="0"/>
              <a:endCxn id="36958" idx="2"/>
            </p:cNvCxnSpPr>
            <p:nvPr/>
          </p:nvCxnSpPr>
          <p:spPr bwMode="auto">
            <a:xfrm flipV="1">
              <a:off x="2162" y="650"/>
              <a:ext cx="144" cy="36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61" name="AutoShape 96"/>
            <p:cNvCxnSpPr>
              <a:cxnSpLocks noChangeShapeType="1"/>
              <a:stCxn id="36955" idx="0"/>
              <a:endCxn id="36957" idx="2"/>
            </p:cNvCxnSpPr>
            <p:nvPr/>
          </p:nvCxnSpPr>
          <p:spPr bwMode="auto">
            <a:xfrm flipH="1" flipV="1">
              <a:off x="1613" y="647"/>
              <a:ext cx="54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62" name="AutoShape 97"/>
            <p:cNvCxnSpPr>
              <a:cxnSpLocks noChangeShapeType="1"/>
              <a:stCxn id="36954" idx="0"/>
              <a:endCxn id="36955" idx="2"/>
            </p:cNvCxnSpPr>
            <p:nvPr/>
          </p:nvCxnSpPr>
          <p:spPr bwMode="auto">
            <a:xfrm flipV="1">
              <a:off x="2006" y="1326"/>
              <a:ext cx="155" cy="685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63" name="Text Box 98"/>
            <p:cNvSpPr txBox="1">
              <a:spLocks noChangeArrowheads="1"/>
            </p:cNvSpPr>
            <p:nvPr/>
          </p:nvSpPr>
          <p:spPr bwMode="auto">
            <a:xfrm>
              <a:off x="728" y="2499"/>
              <a:ext cx="921" cy="437"/>
            </a:xfrm>
            <a:prstGeom prst="rect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CORRENTE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SANGUÍNEA</a:t>
              </a:r>
            </a:p>
          </p:txBody>
        </p:sp>
        <p:sp>
          <p:nvSpPr>
            <p:cNvPr id="36964" name="Text Box 99"/>
            <p:cNvSpPr txBox="1">
              <a:spLocks noChangeArrowheads="1"/>
            </p:cNvSpPr>
            <p:nvPr/>
          </p:nvSpPr>
          <p:spPr bwMode="auto">
            <a:xfrm>
              <a:off x="1597" y="3244"/>
              <a:ext cx="898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solidFill>
                    <a:srgbClr val="FF0066"/>
                  </a:solidFill>
                  <a:latin typeface="Arial" panose="020B0604020202020204" pitchFamily="34" charset="0"/>
                </a:rPr>
                <a:t>CATABOLISMO</a:t>
              </a:r>
            </a:p>
          </p:txBody>
        </p:sp>
        <p:sp>
          <p:nvSpPr>
            <p:cNvPr id="36965" name="Text Box 100"/>
            <p:cNvSpPr txBox="1">
              <a:spLocks noChangeArrowheads="1"/>
            </p:cNvSpPr>
            <p:nvPr/>
          </p:nvSpPr>
          <p:spPr bwMode="auto">
            <a:xfrm>
              <a:off x="2287" y="3438"/>
              <a:ext cx="679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Esqueletos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Carbono</a:t>
              </a:r>
            </a:p>
          </p:txBody>
        </p:sp>
        <p:sp>
          <p:nvSpPr>
            <p:cNvPr id="36966" name="Text Box 101"/>
            <p:cNvSpPr txBox="1">
              <a:spLocks noChangeArrowheads="1"/>
            </p:cNvSpPr>
            <p:nvPr/>
          </p:nvSpPr>
          <p:spPr bwMode="auto">
            <a:xfrm>
              <a:off x="221" y="2508"/>
              <a:ext cx="53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Absorção</a:t>
              </a:r>
            </a:p>
          </p:txBody>
        </p:sp>
        <p:sp>
          <p:nvSpPr>
            <p:cNvPr id="36967" name="Text Box 102"/>
            <p:cNvSpPr txBox="1">
              <a:spLocks noChangeArrowheads="1"/>
            </p:cNvSpPr>
            <p:nvPr/>
          </p:nvSpPr>
          <p:spPr bwMode="auto">
            <a:xfrm>
              <a:off x="74" y="372"/>
              <a:ext cx="64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u="sng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u="sng">
                  <a:latin typeface="Arial" panose="020B0604020202020204" pitchFamily="34" charset="0"/>
                </a:rPr>
                <a:t>DA DIETA</a:t>
              </a:r>
            </a:p>
          </p:txBody>
        </p:sp>
        <p:sp>
          <p:nvSpPr>
            <p:cNvPr id="36968" name="Text Box 103"/>
            <p:cNvSpPr txBox="1">
              <a:spLocks noChangeArrowheads="1"/>
            </p:cNvSpPr>
            <p:nvPr/>
          </p:nvSpPr>
          <p:spPr bwMode="auto">
            <a:xfrm>
              <a:off x="51" y="4432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Nitrogênio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Fezes</a:t>
              </a:r>
            </a:p>
          </p:txBody>
        </p:sp>
        <p:sp>
          <p:nvSpPr>
            <p:cNvPr id="36969" name="Line 104"/>
            <p:cNvSpPr>
              <a:spLocks noChangeShapeType="1"/>
            </p:cNvSpPr>
            <p:nvPr/>
          </p:nvSpPr>
          <p:spPr bwMode="auto">
            <a:xfrm>
              <a:off x="245" y="682"/>
              <a:ext cx="0" cy="372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970" name="Text Box 105"/>
            <p:cNvSpPr txBox="1">
              <a:spLocks noChangeArrowheads="1"/>
            </p:cNvSpPr>
            <p:nvPr/>
          </p:nvSpPr>
          <p:spPr bwMode="auto">
            <a:xfrm>
              <a:off x="70" y="2207"/>
              <a:ext cx="178" cy="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200" b="1">
                  <a:latin typeface="Arial" panose="020B0604020202020204" pitchFamily="34" charset="0"/>
                </a:rPr>
                <a:t>DIGESTÃO</a:t>
              </a:r>
            </a:p>
          </p:txBody>
        </p:sp>
        <p:sp>
          <p:nvSpPr>
            <p:cNvPr id="36971" name="Line 106"/>
            <p:cNvSpPr>
              <a:spLocks noChangeShapeType="1"/>
            </p:cNvSpPr>
            <p:nvPr/>
          </p:nvSpPr>
          <p:spPr bwMode="auto">
            <a:xfrm>
              <a:off x="258" y="2684"/>
              <a:ext cx="449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972" name="Text Box 107"/>
            <p:cNvSpPr txBox="1">
              <a:spLocks noChangeArrowheads="1"/>
            </p:cNvSpPr>
            <p:nvPr/>
          </p:nvSpPr>
          <p:spPr bwMode="auto">
            <a:xfrm>
              <a:off x="1629" y="2440"/>
              <a:ext cx="53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Controle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Hormonal</a:t>
              </a:r>
            </a:p>
          </p:txBody>
        </p:sp>
        <p:cxnSp>
          <p:nvCxnSpPr>
            <p:cNvPr id="36973" name="AutoShape 108"/>
            <p:cNvCxnSpPr>
              <a:cxnSpLocks noChangeShapeType="1"/>
              <a:stCxn id="36954" idx="0"/>
              <a:endCxn id="36952" idx="1"/>
            </p:cNvCxnSpPr>
            <p:nvPr/>
          </p:nvCxnSpPr>
          <p:spPr bwMode="auto">
            <a:xfrm flipV="1">
              <a:off x="2006" y="1683"/>
              <a:ext cx="294" cy="329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74" name="AutoShape 109"/>
            <p:cNvCxnSpPr>
              <a:cxnSpLocks noChangeShapeType="1"/>
              <a:stCxn id="36954" idx="3"/>
              <a:endCxn id="36951" idx="0"/>
            </p:cNvCxnSpPr>
            <p:nvPr/>
          </p:nvCxnSpPr>
          <p:spPr bwMode="auto">
            <a:xfrm>
              <a:off x="2424" y="2107"/>
              <a:ext cx="293" cy="174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75" name="Text Box 110"/>
            <p:cNvSpPr txBox="1">
              <a:spLocks noChangeArrowheads="1"/>
            </p:cNvSpPr>
            <p:nvPr/>
          </p:nvSpPr>
          <p:spPr bwMode="auto">
            <a:xfrm>
              <a:off x="2370" y="3944"/>
              <a:ext cx="507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Energia</a:t>
              </a:r>
            </a:p>
          </p:txBody>
        </p:sp>
        <p:cxnSp>
          <p:nvCxnSpPr>
            <p:cNvPr id="36976" name="AutoShape 111"/>
            <p:cNvCxnSpPr>
              <a:cxnSpLocks noChangeShapeType="1"/>
              <a:stCxn id="36964" idx="2"/>
              <a:endCxn id="36965" idx="1"/>
            </p:cNvCxnSpPr>
            <p:nvPr/>
          </p:nvCxnSpPr>
          <p:spPr bwMode="auto">
            <a:xfrm>
              <a:off x="2047" y="3433"/>
              <a:ext cx="240" cy="161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77" name="AutoShape 112"/>
            <p:cNvCxnSpPr>
              <a:cxnSpLocks noChangeShapeType="1"/>
              <a:stCxn id="36965" idx="2"/>
              <a:endCxn id="36975" idx="0"/>
            </p:cNvCxnSpPr>
            <p:nvPr/>
          </p:nvCxnSpPr>
          <p:spPr bwMode="auto">
            <a:xfrm flipH="1">
              <a:off x="2624" y="3751"/>
              <a:ext cx="2" cy="192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78" name="Text Box 113"/>
            <p:cNvSpPr txBox="1">
              <a:spLocks noChangeArrowheads="1"/>
            </p:cNvSpPr>
            <p:nvPr/>
          </p:nvSpPr>
          <p:spPr bwMode="auto">
            <a:xfrm>
              <a:off x="730" y="4284"/>
              <a:ext cx="69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Suor, Cabelo,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Células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Descamação</a:t>
              </a:r>
            </a:p>
          </p:txBody>
        </p:sp>
        <p:sp>
          <p:nvSpPr>
            <p:cNvPr id="36979" name="Text Box 114"/>
            <p:cNvSpPr txBox="1">
              <a:spLocks noChangeArrowheads="1"/>
            </p:cNvSpPr>
            <p:nvPr/>
          </p:nvSpPr>
          <p:spPr bwMode="auto">
            <a:xfrm>
              <a:off x="1394" y="4284"/>
              <a:ext cx="68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Amônia</a:t>
              </a:r>
            </a:p>
          </p:txBody>
        </p:sp>
        <p:sp>
          <p:nvSpPr>
            <p:cNvPr id="36980" name="Text Box 115"/>
            <p:cNvSpPr txBox="1">
              <a:spLocks noChangeArrowheads="1"/>
            </p:cNvSpPr>
            <p:nvPr/>
          </p:nvSpPr>
          <p:spPr bwMode="auto">
            <a:xfrm>
              <a:off x="2130" y="4266"/>
              <a:ext cx="386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66"/>
                  </a:solidFill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36981" name="Text Box 116"/>
            <p:cNvSpPr txBox="1">
              <a:spLocks noChangeArrowheads="1"/>
            </p:cNvSpPr>
            <p:nvPr/>
          </p:nvSpPr>
          <p:spPr bwMode="auto">
            <a:xfrm>
              <a:off x="1531" y="3714"/>
              <a:ext cx="64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66"/>
                  </a:solidFill>
                  <a:latin typeface="Arial" panose="020B0604020202020204" pitchFamily="34" charset="0"/>
                </a:rPr>
                <a:t>Nitrogênio</a:t>
              </a:r>
            </a:p>
          </p:txBody>
        </p:sp>
        <p:cxnSp>
          <p:nvCxnSpPr>
            <p:cNvPr id="36982" name="AutoShape 117"/>
            <p:cNvCxnSpPr>
              <a:cxnSpLocks noChangeShapeType="1"/>
              <a:stCxn id="36964" idx="2"/>
              <a:endCxn id="36981" idx="0"/>
            </p:cNvCxnSpPr>
            <p:nvPr/>
          </p:nvCxnSpPr>
          <p:spPr bwMode="auto">
            <a:xfrm flipH="1">
              <a:off x="1854" y="3433"/>
              <a:ext cx="192" cy="280"/>
            </a:xfrm>
            <a:prstGeom prst="straightConnector1">
              <a:avLst/>
            </a:prstGeom>
            <a:noFill/>
            <a:ln w="38160">
              <a:solidFill>
                <a:srgbClr val="FF00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83" name="AutoShape 118"/>
            <p:cNvCxnSpPr>
              <a:cxnSpLocks noChangeShapeType="1"/>
              <a:stCxn id="36981" idx="2"/>
              <a:endCxn id="36980" idx="0"/>
            </p:cNvCxnSpPr>
            <p:nvPr/>
          </p:nvCxnSpPr>
          <p:spPr bwMode="auto">
            <a:xfrm>
              <a:off x="1854" y="3902"/>
              <a:ext cx="469" cy="363"/>
            </a:xfrm>
            <a:prstGeom prst="straightConnector1">
              <a:avLst/>
            </a:prstGeom>
            <a:noFill/>
            <a:ln w="38160">
              <a:solidFill>
                <a:srgbClr val="FF00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84" name="Text Box 119"/>
            <p:cNvSpPr txBox="1">
              <a:spLocks noChangeArrowheads="1"/>
            </p:cNvSpPr>
            <p:nvPr/>
          </p:nvSpPr>
          <p:spPr bwMode="auto">
            <a:xfrm>
              <a:off x="424" y="3511"/>
              <a:ext cx="30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Pele</a:t>
              </a:r>
            </a:p>
          </p:txBody>
        </p:sp>
        <p:sp>
          <p:nvSpPr>
            <p:cNvPr id="36985" name="Text Box 120"/>
            <p:cNvSpPr txBox="1">
              <a:spLocks noChangeArrowheads="1"/>
            </p:cNvSpPr>
            <p:nvPr/>
          </p:nvSpPr>
          <p:spPr bwMode="auto">
            <a:xfrm>
              <a:off x="925" y="3517"/>
              <a:ext cx="31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Rins</a:t>
              </a:r>
            </a:p>
          </p:txBody>
        </p:sp>
        <p:cxnSp>
          <p:nvCxnSpPr>
            <p:cNvPr id="36986" name="AutoShape 121"/>
            <p:cNvCxnSpPr>
              <a:cxnSpLocks noChangeShapeType="1"/>
              <a:stCxn id="36985" idx="2"/>
              <a:endCxn id="36979" idx="0"/>
            </p:cNvCxnSpPr>
            <p:nvPr/>
          </p:nvCxnSpPr>
          <p:spPr bwMode="auto">
            <a:xfrm>
              <a:off x="1084" y="3686"/>
              <a:ext cx="649" cy="59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87" name="AutoShape 122"/>
            <p:cNvCxnSpPr>
              <a:cxnSpLocks noChangeShapeType="1"/>
              <a:stCxn id="36984" idx="2"/>
              <a:endCxn id="36978" idx="0"/>
            </p:cNvCxnSpPr>
            <p:nvPr/>
          </p:nvCxnSpPr>
          <p:spPr bwMode="auto">
            <a:xfrm>
              <a:off x="578" y="3680"/>
              <a:ext cx="499" cy="60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88" name="Text Box 123"/>
            <p:cNvSpPr txBox="1">
              <a:spLocks noChangeArrowheads="1"/>
            </p:cNvSpPr>
            <p:nvPr/>
          </p:nvSpPr>
          <p:spPr bwMode="auto">
            <a:xfrm>
              <a:off x="630" y="3131"/>
              <a:ext cx="4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Perdas</a:t>
              </a:r>
            </a:p>
          </p:txBody>
        </p:sp>
        <p:cxnSp>
          <p:nvCxnSpPr>
            <p:cNvPr id="36989" name="AutoShape 124"/>
            <p:cNvCxnSpPr>
              <a:cxnSpLocks noChangeShapeType="1"/>
              <a:stCxn id="36988" idx="2"/>
              <a:endCxn id="36984" idx="0"/>
            </p:cNvCxnSpPr>
            <p:nvPr/>
          </p:nvCxnSpPr>
          <p:spPr bwMode="auto">
            <a:xfrm flipH="1">
              <a:off x="578" y="3300"/>
              <a:ext cx="261" cy="2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90" name="AutoShape 125"/>
            <p:cNvCxnSpPr>
              <a:cxnSpLocks noChangeShapeType="1"/>
              <a:stCxn id="36988" idx="2"/>
              <a:endCxn id="36985" idx="0"/>
            </p:cNvCxnSpPr>
            <p:nvPr/>
          </p:nvCxnSpPr>
          <p:spPr bwMode="auto">
            <a:xfrm>
              <a:off x="841" y="3300"/>
              <a:ext cx="243" cy="21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91" name="AutoShape 126"/>
            <p:cNvCxnSpPr>
              <a:cxnSpLocks noChangeShapeType="1"/>
              <a:stCxn id="36963" idx="2"/>
              <a:endCxn id="36988" idx="0"/>
            </p:cNvCxnSpPr>
            <p:nvPr/>
          </p:nvCxnSpPr>
          <p:spPr bwMode="auto">
            <a:xfrm flipH="1">
              <a:off x="841" y="2937"/>
              <a:ext cx="347" cy="19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6992" name="Text Box 127"/>
            <p:cNvSpPr txBox="1">
              <a:spLocks noChangeArrowheads="1"/>
            </p:cNvSpPr>
            <p:nvPr/>
          </p:nvSpPr>
          <p:spPr bwMode="auto">
            <a:xfrm>
              <a:off x="1187" y="1030"/>
              <a:ext cx="529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Secreção</a:t>
              </a:r>
            </a:p>
          </p:txBody>
        </p:sp>
        <p:sp>
          <p:nvSpPr>
            <p:cNvPr id="36993" name="Text Box 128"/>
            <p:cNvSpPr txBox="1">
              <a:spLocks noChangeArrowheads="1"/>
            </p:cNvSpPr>
            <p:nvPr/>
          </p:nvSpPr>
          <p:spPr bwMode="auto">
            <a:xfrm>
              <a:off x="424" y="831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Enzimas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Digestivas</a:t>
              </a:r>
            </a:p>
          </p:txBody>
        </p:sp>
        <p:sp>
          <p:nvSpPr>
            <p:cNvPr id="36994" name="Text Box 129"/>
            <p:cNvSpPr txBox="1">
              <a:spLocks noChangeArrowheads="1"/>
            </p:cNvSpPr>
            <p:nvPr/>
          </p:nvSpPr>
          <p:spPr bwMode="auto">
            <a:xfrm>
              <a:off x="425" y="1305"/>
              <a:ext cx="60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Endógenas</a:t>
              </a:r>
            </a:p>
          </p:txBody>
        </p:sp>
        <p:sp>
          <p:nvSpPr>
            <p:cNvPr id="36995" name="Line 130"/>
            <p:cNvSpPr>
              <a:spLocks noChangeShapeType="1"/>
            </p:cNvSpPr>
            <p:nvPr/>
          </p:nvSpPr>
          <p:spPr bwMode="auto">
            <a:xfrm flipH="1">
              <a:off x="256" y="981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6996" name="Line 131"/>
            <p:cNvSpPr>
              <a:spLocks noChangeShapeType="1"/>
            </p:cNvSpPr>
            <p:nvPr/>
          </p:nvSpPr>
          <p:spPr bwMode="auto">
            <a:xfrm flipH="1">
              <a:off x="256" y="1457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36997" name="AutoShape 132"/>
            <p:cNvCxnSpPr>
              <a:cxnSpLocks noChangeShapeType="1"/>
              <a:stCxn id="36992" idx="1"/>
              <a:endCxn id="36993" idx="3"/>
            </p:cNvCxnSpPr>
            <p:nvPr/>
          </p:nvCxnSpPr>
          <p:spPr bwMode="auto">
            <a:xfrm flipH="1" flipV="1">
              <a:off x="993" y="968"/>
              <a:ext cx="193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98" name="AutoShape 133"/>
            <p:cNvCxnSpPr>
              <a:cxnSpLocks noChangeShapeType="1"/>
              <a:stCxn id="36992" idx="1"/>
              <a:endCxn id="36994" idx="3"/>
            </p:cNvCxnSpPr>
            <p:nvPr/>
          </p:nvCxnSpPr>
          <p:spPr bwMode="auto">
            <a:xfrm flipH="1">
              <a:off x="1026" y="1220"/>
              <a:ext cx="159" cy="22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999" name="AutoShape 134"/>
            <p:cNvCxnSpPr>
              <a:cxnSpLocks noChangeShapeType="1"/>
              <a:stCxn id="36955" idx="1"/>
              <a:endCxn id="36992" idx="3"/>
            </p:cNvCxnSpPr>
            <p:nvPr/>
          </p:nvCxnSpPr>
          <p:spPr bwMode="auto">
            <a:xfrm flipH="1">
              <a:off x="1716" y="1169"/>
              <a:ext cx="176" cy="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7000" name="Line 135"/>
            <p:cNvSpPr>
              <a:spLocks noChangeShapeType="1"/>
            </p:cNvSpPr>
            <p:nvPr/>
          </p:nvSpPr>
          <p:spPr bwMode="auto">
            <a:xfrm flipH="1">
              <a:off x="1273" y="688"/>
              <a:ext cx="1690" cy="176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001" name="Text Box 136"/>
            <p:cNvSpPr txBox="1">
              <a:spLocks noChangeArrowheads="1"/>
            </p:cNvSpPr>
            <p:nvPr/>
          </p:nvSpPr>
          <p:spPr bwMode="auto">
            <a:xfrm>
              <a:off x="1718" y="78"/>
              <a:ext cx="2920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 u="sng">
                  <a:latin typeface="Arial" panose="020B0604020202020204" pitchFamily="34" charset="0"/>
                </a:rPr>
                <a:t>METABOLISMO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DE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PROTEÍNAS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EM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MAMÍFEROS</a:t>
              </a:r>
            </a:p>
          </p:txBody>
        </p:sp>
        <p:sp>
          <p:nvSpPr>
            <p:cNvPr id="37002" name="Line 137"/>
            <p:cNvSpPr>
              <a:spLocks noChangeShapeType="1"/>
            </p:cNvSpPr>
            <p:nvPr/>
          </p:nvSpPr>
          <p:spPr bwMode="auto">
            <a:xfrm>
              <a:off x="1637" y="2731"/>
              <a:ext cx="498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003" name="Line 138"/>
            <p:cNvSpPr>
              <a:spLocks noChangeShapeType="1"/>
            </p:cNvSpPr>
            <p:nvPr/>
          </p:nvSpPr>
          <p:spPr bwMode="auto">
            <a:xfrm>
              <a:off x="2137" y="2231"/>
              <a:ext cx="0" cy="999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004" name="Text Box 139"/>
            <p:cNvSpPr txBox="1">
              <a:spLocks noChangeArrowheads="1"/>
            </p:cNvSpPr>
            <p:nvPr/>
          </p:nvSpPr>
          <p:spPr bwMode="auto">
            <a:xfrm>
              <a:off x="3285" y="2820"/>
              <a:ext cx="4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Glicina</a:t>
              </a:r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14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EB"/>
            </a:gs>
            <a:gs pos="50000">
              <a:srgbClr val="76766D"/>
            </a:gs>
            <a:gs pos="100000">
              <a:srgbClr val="FFFF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/>
            <a:r>
              <a:rPr lang="pt-BR" smtClean="0"/>
              <a:t>Excreção de Nitrogênio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7188" y="1619250"/>
            <a:ext cx="7145337" cy="4981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43"/>
    </mc:Choice>
    <mc:Fallback xmlns="">
      <p:transition spd="slow" advTm="31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95" x="4743450" y="1593850"/>
          <p14:tracePt t="10832" x="4754563" y="1593850"/>
          <p14:tracePt t="10840" x="4764088" y="1593850"/>
          <p14:tracePt t="10888" x="4773613" y="1584325"/>
          <p14:tracePt t="10984" x="4783138" y="1584325"/>
          <p14:tracePt t="11096" x="4783138" y="1614488"/>
          <p14:tracePt t="11112" x="4783138" y="1624013"/>
          <p14:tracePt t="11120" x="4792663" y="1663700"/>
          <p14:tracePt t="11128" x="4813300" y="1692275"/>
          <p14:tracePt t="11136" x="4813300" y="1722438"/>
          <p14:tracePt t="11151" x="4852988" y="1801813"/>
          <p14:tracePt t="11168" x="4881563" y="1839913"/>
          <p14:tracePt t="11184" x="4911725" y="1860550"/>
          <p14:tracePt t="11201" x="4940300" y="1870075"/>
          <p14:tracePt t="11218" x="4970463" y="1870075"/>
          <p14:tracePt t="11235" x="5010150" y="1870075"/>
          <p14:tracePt t="11251" x="5078413" y="1870075"/>
          <p14:tracePt t="11268" x="5176838" y="1890713"/>
          <p14:tracePt t="11285" x="5256213" y="1909763"/>
          <p14:tracePt t="11301" x="5295900" y="1928813"/>
          <p14:tracePt t="11318" x="5324475" y="1949450"/>
          <p14:tracePt t="11335" x="5345113" y="1968500"/>
          <p14:tracePt t="11352" x="5364163" y="1998663"/>
          <p14:tracePt t="11368" x="5364163" y="2017713"/>
          <p14:tracePt t="11384" x="5364163" y="2047875"/>
          <p14:tracePt t="11402" x="5364163" y="2116138"/>
          <p14:tracePt t="11418" x="5345113" y="2185988"/>
          <p14:tracePt t="11435" x="5314950" y="2263775"/>
          <p14:tracePt t="11452" x="5295900" y="2352675"/>
          <p14:tracePt t="11468" x="5265738" y="2441575"/>
          <p14:tracePt t="11485" x="5226050" y="2559050"/>
          <p14:tracePt t="11502" x="5197475" y="2678113"/>
          <p14:tracePt t="11518" x="5148263" y="2805113"/>
          <p14:tracePt t="11535" x="5087938" y="3001963"/>
          <p14:tracePt t="11552" x="5068888" y="3121025"/>
          <p14:tracePt t="11569" x="5038725" y="3238500"/>
          <p14:tracePt t="11585" x="5029200" y="3327400"/>
          <p14:tracePt t="11602" x="5029200" y="3416300"/>
          <p14:tracePt t="11619" x="5029200" y="3514725"/>
          <p14:tracePt t="11635" x="5038725" y="3552825"/>
          <p14:tracePt t="11652" x="5049838" y="3602038"/>
          <p14:tracePt t="11669" x="5059363" y="3632200"/>
          <p14:tracePt t="11685" x="5068888" y="3651250"/>
          <p14:tracePt t="11702" x="5087938" y="3671888"/>
          <p14:tracePt t="11719" x="5099050" y="3690938"/>
          <p14:tracePt t="11735" x="5137150" y="3721100"/>
          <p14:tracePt t="11752" x="5157788" y="3721100"/>
          <p14:tracePt t="11769" x="5186363" y="3730625"/>
          <p14:tracePt t="11785" x="5216525" y="3730625"/>
          <p14:tracePt t="11802" x="5256213" y="3730625"/>
          <p14:tracePt t="11819" x="5284788" y="3711575"/>
          <p14:tracePt t="11835" x="5305425" y="3681413"/>
          <p14:tracePt t="11852" x="5305425" y="3662363"/>
          <p14:tracePt t="11869" x="5305425" y="3632200"/>
          <p14:tracePt t="11886" x="5305425" y="3592513"/>
          <p14:tracePt t="11903" x="5305425" y="3533775"/>
          <p14:tracePt t="11919" x="5305425" y="3454400"/>
          <p14:tracePt t="11936" x="5284788" y="3386138"/>
          <p14:tracePt t="11952" x="5256213" y="3317875"/>
          <p14:tracePt t="11969" x="5197475" y="3257550"/>
          <p14:tracePt t="11986" x="5127625" y="3198813"/>
          <p14:tracePt t="12003" x="5059363" y="3179763"/>
          <p14:tracePt t="12019" x="4989513" y="3149600"/>
          <p14:tracePt t="12036" x="4960938" y="3149600"/>
          <p14:tracePt t="12053" x="4902200" y="3149600"/>
          <p14:tracePt t="12069" x="4832350" y="3159125"/>
          <p14:tracePt t="12086" x="4783138" y="3189288"/>
          <p14:tracePt t="12103" x="4714875" y="3238500"/>
          <p14:tracePt t="12103" x="4684713" y="3257550"/>
          <p14:tracePt t="12120" x="4645025" y="3317875"/>
          <p14:tracePt t="12136" x="4616450" y="3386138"/>
          <p14:tracePt t="12153" x="4595813" y="3465513"/>
          <p14:tracePt t="12170" x="4595813" y="3543300"/>
          <p14:tracePt t="12186" x="4595813" y="3613150"/>
          <p14:tracePt t="12203" x="4595813" y="3671888"/>
          <p14:tracePt t="12220" x="4595813" y="3749675"/>
          <p14:tracePt t="12236" x="4616450" y="3819525"/>
          <p14:tracePt t="12254" x="4635500" y="3878263"/>
          <p14:tracePt t="12270" x="4665663" y="3927475"/>
          <p14:tracePt t="12287" x="4705350" y="3967163"/>
          <p14:tracePt t="12303" x="4773613" y="4006850"/>
          <p14:tracePt t="12320" x="4822825" y="4025900"/>
          <p14:tracePt t="12336" x="4891088" y="4044950"/>
          <p14:tracePt t="12353" x="4951413" y="4044950"/>
          <p14:tracePt t="12370" x="5010150" y="4044950"/>
          <p14:tracePt t="12387" x="5087938" y="4044950"/>
          <p14:tracePt t="12403" x="5207000" y="4044950"/>
          <p14:tracePt t="12420" x="5305425" y="4044950"/>
          <p14:tracePt t="12437" x="5383213" y="4035425"/>
          <p14:tracePt t="12453" x="5443538" y="4016375"/>
          <p14:tracePt t="12470" x="5492750" y="3995738"/>
          <p14:tracePt t="12487" x="5530850" y="3967163"/>
          <p14:tracePt t="12487" x="5551488" y="3937000"/>
          <p14:tracePt t="12504" x="5580063" y="3897313"/>
          <p14:tracePt t="12520" x="5610225" y="3838575"/>
          <p14:tracePt t="12537" x="5629275" y="3770313"/>
          <p14:tracePt t="12554" x="5640388" y="3690938"/>
          <p14:tracePt t="12570" x="5619750" y="3632200"/>
          <p14:tracePt t="12587" x="5610225" y="3573463"/>
          <p14:tracePt t="12604" x="5600700" y="3524250"/>
          <p14:tracePt t="12620" x="5591175" y="3465513"/>
          <p14:tracePt t="12637" x="5570538" y="3435350"/>
          <p14:tracePt t="12654" x="5551488" y="3405188"/>
          <p14:tracePt t="12670" x="5541963" y="3367088"/>
          <p14:tracePt t="12670" x="5521325" y="3355975"/>
          <p14:tracePt t="12688" x="5492750" y="3327400"/>
          <p14:tracePt t="12704" x="5443538" y="3306763"/>
          <p14:tracePt t="12721" x="5373688" y="3287713"/>
          <p14:tracePt t="12737" x="5284788" y="3278188"/>
          <p14:tracePt t="12754" x="5207000" y="3268663"/>
          <p14:tracePt t="12771" x="5127625" y="3268663"/>
          <p14:tracePt t="12788" x="5068888" y="3268663"/>
          <p14:tracePt t="12804" x="5019675" y="3268663"/>
          <p14:tracePt t="12821" x="4989513" y="3268663"/>
          <p14:tracePt t="12838" x="4960938" y="3278188"/>
          <p14:tracePt t="12854" x="4930775" y="3297238"/>
          <p14:tracePt t="12871" x="4881563" y="3346450"/>
          <p14:tracePt t="12888" x="4841875" y="3405188"/>
          <p14:tracePt t="12904" x="4792663" y="3475038"/>
          <p14:tracePt t="12921" x="4764088" y="3563938"/>
          <p14:tracePt t="12938" x="4743450" y="3641725"/>
          <p14:tracePt t="12955" x="4724400" y="3700463"/>
          <p14:tracePt t="12971" x="4714875" y="3789363"/>
          <p14:tracePt t="12988" x="4714875" y="3838575"/>
          <p14:tracePt t="13005" x="4714875" y="3908425"/>
          <p14:tracePt t="13021" x="4714875" y="3976688"/>
          <p14:tracePt t="13038" x="4714875" y="4056063"/>
          <p14:tracePt t="13055" x="4733925" y="4114800"/>
          <p14:tracePt t="13071" x="4754563" y="4213225"/>
          <p14:tracePt t="13088" x="4783138" y="4252913"/>
          <p14:tracePt t="13105" x="4813300" y="4291013"/>
          <p14:tracePt t="13122" x="4841875" y="4321175"/>
          <p14:tracePt t="13138" x="4891088" y="4340225"/>
          <p14:tracePt t="13155" x="4940300" y="4360863"/>
          <p14:tracePt t="13171" x="4989513" y="4370388"/>
          <p14:tracePt t="13188" x="5059363" y="4370388"/>
          <p14:tracePt t="13205" x="5127625" y="4370388"/>
          <p14:tracePt t="13222" x="5197475" y="4370388"/>
          <p14:tracePt t="13238" x="5275263" y="4360863"/>
          <p14:tracePt t="13255" x="5345113" y="4340225"/>
          <p14:tracePt t="13272" x="5394325" y="4311650"/>
          <p14:tracePt t="13288" x="5432425" y="4271963"/>
          <p14:tracePt t="13305" x="5472113" y="4232275"/>
          <p14:tracePt t="13322" x="5502275" y="4183063"/>
          <p14:tracePt t="13338" x="5530850" y="4133850"/>
          <p14:tracePt t="13355" x="5551488" y="4065588"/>
          <p14:tracePt t="13372" x="5580063" y="4016375"/>
          <p14:tracePt t="13389" x="5591175" y="3957638"/>
          <p14:tracePt t="13405" x="5591175" y="3917950"/>
          <p14:tracePt t="13422" x="5600700" y="3868738"/>
          <p14:tracePt t="13439" x="5600700" y="3819525"/>
          <p14:tracePt t="13439" x="5600700" y="3789363"/>
          <p14:tracePt t="13456" x="5591175" y="3740150"/>
          <p14:tracePt t="13472" x="5580063" y="3690938"/>
          <p14:tracePt t="13489" x="5570538" y="3641725"/>
          <p14:tracePt t="13506" x="5541963" y="3582988"/>
          <p14:tracePt t="13523" x="5511800" y="3543300"/>
          <p14:tracePt t="13539" x="5481638" y="3494088"/>
          <p14:tracePt t="13556" x="5462588" y="3454400"/>
          <p14:tracePt t="13573" x="5432425" y="3416300"/>
          <p14:tracePt t="13590" x="5403850" y="3395663"/>
          <p14:tracePt t="13606" x="5373688" y="3376613"/>
          <p14:tracePt t="13623" x="5324475" y="3346450"/>
          <p14:tracePt t="13640" x="5284788" y="3336925"/>
          <p14:tracePt t="13656" x="5235575" y="3336925"/>
          <p14:tracePt t="13673" x="5186363" y="3336925"/>
          <p14:tracePt t="13689" x="5137150" y="3336925"/>
          <p14:tracePt t="13706" x="5087938" y="3336925"/>
          <p14:tracePt t="13723" x="5038725" y="3336925"/>
          <p14:tracePt t="13739" x="5010150" y="3336925"/>
          <p14:tracePt t="13756" x="4970463" y="3336925"/>
          <p14:tracePt t="13773" x="4940300" y="3355975"/>
          <p14:tracePt t="13789" x="4911725" y="3386138"/>
          <p14:tracePt t="13806" x="4872038" y="3416300"/>
          <p14:tracePt t="13823" x="4822825" y="3475038"/>
          <p14:tracePt t="13840" x="4764088" y="3582988"/>
          <p14:tracePt t="13856" x="4733925" y="3641725"/>
          <p14:tracePt t="13873" x="4724400" y="3700463"/>
          <p14:tracePt t="13890" x="4724400" y="3760788"/>
          <p14:tracePt t="13906" x="4714875" y="3829050"/>
          <p14:tracePt t="13923" x="4705350" y="3878263"/>
          <p14:tracePt t="13940" x="4705350" y="3927475"/>
          <p14:tracePt t="13956" x="4705350" y="3986213"/>
          <p14:tracePt t="13973" x="4714875" y="4016375"/>
          <p14:tracePt t="13990" x="4724400" y="4056063"/>
          <p14:tracePt t="14007" x="4743450" y="4094163"/>
          <p14:tracePt t="14024" x="4783138" y="4124325"/>
          <p14:tracePt t="14040" x="4822825" y="4143375"/>
          <p14:tracePt t="14057" x="4862513" y="4164013"/>
          <p14:tracePt t="14074" x="4921250" y="4183063"/>
          <p14:tracePt t="14090" x="4989513" y="4192588"/>
          <p14:tracePt t="14107" x="5059363" y="4213225"/>
          <p14:tracePt t="14124" x="5127625" y="4213225"/>
          <p14:tracePt t="14140" x="5216525" y="4213225"/>
          <p14:tracePt t="14157" x="5275263" y="4213225"/>
          <p14:tracePt t="14174" x="5334000" y="4213225"/>
          <p14:tracePt t="14190" x="5383213" y="4203700"/>
          <p14:tracePt t="14207" x="5443538" y="4173538"/>
          <p14:tracePt t="14224" x="5481638" y="4143375"/>
          <p14:tracePt t="14240" x="5521325" y="4105275"/>
          <p14:tracePt t="14257" x="5551488" y="4044950"/>
          <p14:tracePt t="14274" x="5580063" y="3976688"/>
          <p14:tracePt t="14291" x="5610225" y="3917950"/>
          <p14:tracePt t="14307" x="5610225" y="3859213"/>
          <p14:tracePt t="14324" x="5629275" y="3798888"/>
          <p14:tracePt t="14341" x="5629275" y="3749675"/>
          <p14:tracePt t="14357" x="5629275" y="3700463"/>
          <p14:tracePt t="14374" x="5629275" y="3662363"/>
          <p14:tracePt t="14391" x="5629275" y="3622675"/>
          <p14:tracePt t="14391" x="5629275" y="3602038"/>
          <p14:tracePt t="14408" x="5629275" y="3582988"/>
          <p14:tracePt t="14424" x="5629275" y="3543300"/>
          <p14:tracePt t="14441" x="5629275" y="3514725"/>
          <p14:tracePt t="14457" x="5619750" y="3475038"/>
          <p14:tracePt t="14474" x="5600700" y="3435350"/>
          <p14:tracePt t="14491" x="5591175" y="3416300"/>
          <p14:tracePt t="14507" x="5570538" y="3376613"/>
          <p14:tracePt t="14525" x="5551488" y="3346450"/>
          <p14:tracePt t="14541" x="5521325" y="3317875"/>
          <p14:tracePt t="14558" x="5492750" y="3287713"/>
          <p14:tracePt t="14574" x="5462588" y="3257550"/>
          <p14:tracePt t="14574" x="5432425" y="3248025"/>
          <p14:tracePt t="14592" x="5394325" y="3219450"/>
          <p14:tracePt t="14608" x="5334000" y="3198813"/>
          <p14:tracePt t="14625" x="5284788" y="3189288"/>
          <p14:tracePt t="14641" x="5235575" y="3189288"/>
          <p14:tracePt t="14658" x="5176838" y="3189288"/>
          <p14:tracePt t="14675" x="5078413" y="3189288"/>
          <p14:tracePt t="14691" x="5000625" y="3219450"/>
          <p14:tracePt t="14708" x="4902200" y="3287713"/>
          <p14:tracePt t="14725" x="4803775" y="3346450"/>
          <p14:tracePt t="14741" x="4743450" y="3405188"/>
          <p14:tracePt t="14758" x="4705350" y="3444875"/>
          <p14:tracePt t="14775" x="4694238" y="3454400"/>
          <p14:tracePt t="14792" x="4684713" y="3454400"/>
          <p14:tracePt t="15344" x="4675188" y="3465513"/>
          <p14:tracePt t="15352" x="4665663" y="3475038"/>
          <p14:tracePt t="15360" x="4625975" y="3494088"/>
          <p14:tracePt t="15376" x="4576763" y="3514725"/>
          <p14:tracePt t="15393" x="4527550" y="3533775"/>
          <p14:tracePt t="15409" x="4468813" y="3543300"/>
          <p14:tracePt t="15426" x="4429125" y="3552825"/>
          <p14:tracePt t="15443" x="4389438" y="3563938"/>
          <p14:tracePt t="15460" x="4340225" y="3563938"/>
          <p14:tracePt t="15476" x="4281488" y="3582988"/>
          <p14:tracePt t="15493" x="4241800" y="3582988"/>
          <p14:tracePt t="15510" x="4202113" y="3592513"/>
          <p14:tracePt t="15526" x="4164013" y="3592513"/>
          <p14:tracePt t="15526" x="4133850" y="3592513"/>
          <p14:tracePt t="15544" x="4084638" y="3592513"/>
          <p14:tracePt t="15560" x="4035425" y="3592513"/>
          <p14:tracePt t="15576" x="3986213" y="3592513"/>
          <p14:tracePt t="15594" x="3946525" y="3592513"/>
          <p14:tracePt t="15610" x="3906838" y="3582988"/>
          <p14:tracePt t="15626" x="3848100" y="3573463"/>
          <p14:tracePt t="15643" x="3819525" y="3563938"/>
          <p14:tracePt t="15660" x="3770313" y="3552825"/>
          <p14:tracePt t="15676" x="3730625" y="3543300"/>
          <p14:tracePt t="15693" x="3671888" y="3533775"/>
          <p14:tracePt t="15710" x="3632200" y="3524250"/>
          <p14:tracePt t="15727" x="3582988" y="3514725"/>
          <p14:tracePt t="15727" x="3562350" y="3514725"/>
          <p14:tracePt t="15744" x="3524250" y="3503613"/>
          <p14:tracePt t="15760" x="3475038" y="3494088"/>
          <p14:tracePt t="15777" x="3425825" y="3484563"/>
          <p14:tracePt t="15794" x="3376613" y="3484563"/>
          <p14:tracePt t="15810" x="3327400" y="3484563"/>
          <p14:tracePt t="15827" x="3267075" y="3484563"/>
          <p14:tracePt t="15844" x="3228975" y="3484563"/>
          <p14:tracePt t="15860" x="3189288" y="3484563"/>
          <p14:tracePt t="15877" x="3130550" y="3484563"/>
          <p14:tracePt t="15894" x="3081338" y="3484563"/>
          <p14:tracePt t="15910" x="3032125" y="3484563"/>
          <p14:tracePt t="15927" x="2922588" y="3484563"/>
          <p14:tracePt t="15944" x="2854325" y="3503613"/>
          <p14:tracePt t="15960" x="2805113" y="3524250"/>
          <p14:tracePt t="15977" x="2765425" y="3533775"/>
          <p14:tracePt t="15994" x="2716213" y="3552825"/>
          <p14:tracePt t="16010" x="2687638" y="3563938"/>
          <p14:tracePt t="16027" x="2657475" y="3573463"/>
          <p14:tracePt t="16044" x="2627313" y="3592513"/>
          <p14:tracePt t="16061" x="2608263" y="3613150"/>
          <p14:tracePt t="16077" x="2578100" y="3622675"/>
          <p14:tracePt t="16095" x="2568575" y="3641725"/>
          <p14:tracePt t="16111" x="2540000" y="3671888"/>
          <p14:tracePt t="16128" x="2519363" y="3700463"/>
          <p14:tracePt t="16144" x="2509838" y="3730625"/>
          <p14:tracePt t="16161" x="2500313" y="3749675"/>
          <p14:tracePt t="16178" x="2500313" y="3770313"/>
          <p14:tracePt t="16194" x="2490788" y="3819525"/>
          <p14:tracePt t="16211" x="2490788" y="3829050"/>
          <p14:tracePt t="16227" x="2490788" y="3848100"/>
          <p14:tracePt t="16244" x="2490788" y="3868738"/>
          <p14:tracePt t="16261" x="2490788" y="3878263"/>
          <p14:tracePt t="16278" x="2509838" y="3917950"/>
          <p14:tracePt t="16295" x="2519363" y="3937000"/>
          <p14:tracePt t="16295" x="2528888" y="3946525"/>
          <p14:tracePt t="16313" x="2559050" y="3976688"/>
          <p14:tracePt t="16328" x="2598738" y="3986213"/>
          <p14:tracePt t="16345" x="2638425" y="4006850"/>
          <p14:tracePt t="16361" x="2697163" y="4025900"/>
          <p14:tracePt t="16378" x="2736850" y="4035425"/>
          <p14:tracePt t="16395" x="2795588" y="4035425"/>
          <p14:tracePt t="16412" x="2844800" y="4044950"/>
          <p14:tracePt t="16428" x="2903538" y="4065588"/>
          <p14:tracePt t="16445" x="2982913" y="4075113"/>
          <p14:tracePt t="16462" x="3070225" y="4094163"/>
          <p14:tracePt t="16478" x="3159125" y="4114800"/>
          <p14:tracePt t="16495" x="3287713" y="4143375"/>
          <p14:tracePt t="16512" x="3336925" y="4143375"/>
          <p14:tracePt t="16528" x="3395663" y="4143375"/>
          <p14:tracePt t="16545" x="3425825" y="4143375"/>
          <p14:tracePt t="16562" x="3463925" y="4143375"/>
          <p14:tracePt t="16578" x="3484563" y="4143375"/>
          <p14:tracePt t="16595" x="3513138" y="4143375"/>
          <p14:tracePt t="16612" x="3524250" y="4143375"/>
          <p14:tracePt t="16628" x="3543300" y="4133850"/>
          <p14:tracePt t="16645" x="3552825" y="4133850"/>
          <p14:tracePt t="16662" x="3562350" y="4124325"/>
          <p14:tracePt t="16679" x="3562350" y="4114800"/>
          <p14:tracePt t="16695" x="3573463" y="4065588"/>
          <p14:tracePt t="16712" x="3573463" y="4035425"/>
          <p14:tracePt t="16729" x="3573463" y="4006850"/>
          <p14:tracePt t="16745" x="3573463" y="3957638"/>
          <p14:tracePt t="16762" x="3573463" y="3946525"/>
          <p14:tracePt t="16779" x="3562350" y="3908425"/>
          <p14:tracePt t="16795" x="3552825" y="3868738"/>
          <p14:tracePt t="16812" x="3543300" y="3848100"/>
          <p14:tracePt t="16829" x="3524250" y="3819525"/>
          <p14:tracePt t="16846" x="3513138" y="3789363"/>
          <p14:tracePt t="16862" x="3503613" y="3760788"/>
          <p14:tracePt t="16879" x="3475038" y="3721100"/>
          <p14:tracePt t="16896" x="3463925" y="3700463"/>
          <p14:tracePt t="16912" x="3444875" y="3681413"/>
          <p14:tracePt t="16929" x="3435350" y="3662363"/>
          <p14:tracePt t="16946" x="3405188" y="3641725"/>
          <p14:tracePt t="16962" x="3365500" y="3613150"/>
          <p14:tracePt t="16979" x="3346450" y="3602038"/>
          <p14:tracePt t="16996" x="3327400" y="3592513"/>
          <p14:tracePt t="17013" x="3287713" y="3582988"/>
          <p14:tracePt t="17029" x="3267075" y="3582988"/>
          <p14:tracePt t="17046" x="3238500" y="3582988"/>
          <p14:tracePt t="17063" x="3189288" y="3582988"/>
          <p14:tracePt t="17063" x="3168650" y="3582988"/>
          <p14:tracePt t="17080" x="3130550" y="3582988"/>
          <p14:tracePt t="17096" x="3090863" y="3582988"/>
          <p14:tracePt t="17114" x="3060700" y="3582988"/>
          <p14:tracePt t="17129" x="3011488" y="3602038"/>
          <p14:tracePt t="17146" x="2971800" y="3602038"/>
          <p14:tracePt t="17163" x="2933700" y="3613150"/>
          <p14:tracePt t="17180" x="2884488" y="3632200"/>
          <p14:tracePt t="17196" x="2854325" y="3641725"/>
          <p14:tracePt t="17213" x="2814638" y="3662363"/>
          <p14:tracePt t="17230" x="2774950" y="3681413"/>
          <p14:tracePt t="17247" x="2736850" y="3711575"/>
          <p14:tracePt t="17247" x="2725738" y="3721100"/>
          <p14:tracePt t="17264" x="2687638" y="3749675"/>
          <p14:tracePt t="17280" x="2657475" y="3779838"/>
          <p14:tracePt t="17296" x="2647950" y="3829050"/>
          <p14:tracePt t="17313" x="2617788" y="3859213"/>
          <p14:tracePt t="17330" x="2617788" y="3897313"/>
          <p14:tracePt t="17346" x="2617788" y="3917950"/>
          <p14:tracePt t="17363" x="2617788" y="3937000"/>
          <p14:tracePt t="17380" x="2617788" y="3967163"/>
          <p14:tracePt t="17397" x="2617788" y="3995738"/>
          <p14:tracePt t="17413" x="2617788" y="4016375"/>
          <p14:tracePt t="17430" x="2638425" y="4044950"/>
          <p14:tracePt t="17447" x="2667000" y="4065588"/>
          <p14:tracePt t="17464" x="2706688" y="4094163"/>
          <p14:tracePt t="17480" x="2774950" y="4105275"/>
          <p14:tracePt t="17497" x="2854325" y="4114800"/>
          <p14:tracePt t="17514" x="2933700" y="4114800"/>
          <p14:tracePt t="17530" x="3001963" y="4114800"/>
          <p14:tracePt t="17547" x="3090863" y="4114800"/>
          <p14:tracePt t="17564" x="3149600" y="4105275"/>
          <p14:tracePt t="17580" x="3208338" y="4075113"/>
          <p14:tracePt t="17597" x="3248025" y="4044950"/>
          <p14:tracePt t="17614" x="3297238" y="4016375"/>
          <p14:tracePt t="17631" x="3327400" y="3986213"/>
          <p14:tracePt t="17631" x="3346450" y="3976688"/>
          <p14:tracePt t="17648" x="3355975" y="3937000"/>
          <p14:tracePt t="17664" x="3376613" y="3897313"/>
          <p14:tracePt t="17680" x="3386138" y="3868738"/>
          <p14:tracePt t="17697" x="3386138" y="3829050"/>
          <p14:tracePt t="17714" x="3386138" y="3789363"/>
          <p14:tracePt t="17731" x="3386138" y="3749675"/>
          <p14:tracePt t="17748" x="3386138" y="3730625"/>
          <p14:tracePt t="17764" x="3386138" y="3700463"/>
          <p14:tracePt t="17781" x="3386138" y="3681413"/>
          <p14:tracePt t="17798" x="3386138" y="3641725"/>
          <p14:tracePt t="17814" x="3386138" y="3622675"/>
          <p14:tracePt t="17831" x="3355975" y="3563938"/>
          <p14:tracePt t="17848" x="3336925" y="3533775"/>
          <p14:tracePt t="17864" x="3316288" y="3514725"/>
          <p14:tracePt t="17881" x="3297238" y="3494088"/>
          <p14:tracePt t="17898" x="3287713" y="3475038"/>
          <p14:tracePt t="17914" x="3267075" y="3475038"/>
          <p14:tracePt t="17931" x="3238500" y="3465513"/>
          <p14:tracePt t="17948" x="3217863" y="3465513"/>
          <p14:tracePt t="17964" x="3179763" y="3454400"/>
          <p14:tracePt t="17981" x="3149600" y="3454400"/>
          <p14:tracePt t="17998" x="3109913" y="3454400"/>
          <p14:tracePt t="18014" x="3070225" y="3454400"/>
          <p14:tracePt t="18014" x="3051175" y="3454400"/>
          <p14:tracePt t="18032" x="3021013" y="3454400"/>
          <p14:tracePt t="18048" x="2992438" y="3454400"/>
          <p14:tracePt t="18065" x="2952750" y="3465513"/>
          <p14:tracePt t="18081" x="2922588" y="3475038"/>
          <p14:tracePt t="18098" x="2884488" y="3494088"/>
          <p14:tracePt t="18115" x="2835275" y="3503613"/>
          <p14:tracePt t="18132" x="2805113" y="3524250"/>
          <p14:tracePt t="18148" x="2774950" y="3533775"/>
          <p14:tracePt t="18165" x="2736850" y="3552825"/>
          <p14:tracePt t="18182" x="2706688" y="3582988"/>
          <p14:tracePt t="18198" x="2697163" y="3613150"/>
          <p14:tracePt t="18215" x="2667000" y="3681413"/>
          <p14:tracePt t="18232" x="2647950" y="3721100"/>
          <p14:tracePt t="18249" x="2647950" y="3749675"/>
          <p14:tracePt t="18265" x="2647950" y="3789363"/>
          <p14:tracePt t="18282" x="2647950" y="3819525"/>
          <p14:tracePt t="18299" x="2647950" y="3859213"/>
          <p14:tracePt t="18315" x="2647950" y="3897313"/>
          <p14:tracePt t="18332" x="2667000" y="3927475"/>
          <p14:tracePt t="18349" x="2687638" y="3967163"/>
          <p14:tracePt t="18365" x="2697163" y="4006850"/>
          <p14:tracePt t="18382" x="2725738" y="4035425"/>
          <p14:tracePt t="18399" x="2765425" y="4075113"/>
          <p14:tracePt t="18399" x="2786063" y="4094163"/>
          <p14:tracePt t="18416" x="2854325" y="4105275"/>
          <p14:tracePt t="18432" x="2903538" y="4124325"/>
          <p14:tracePt t="18449" x="2952750" y="4133850"/>
          <p14:tracePt t="18465" x="3021013" y="4133850"/>
          <p14:tracePt t="18483" x="3070225" y="4133850"/>
          <p14:tracePt t="18499" x="3119438" y="4114800"/>
          <p14:tracePt t="18515" x="3179763" y="4094163"/>
          <p14:tracePt t="18533" x="3217863" y="4065588"/>
          <p14:tracePt t="18549" x="3267075" y="4025900"/>
          <p14:tracePt t="18566" x="3316288" y="3976688"/>
          <p14:tracePt t="18583" x="3336925" y="3917950"/>
          <p14:tracePt t="18599" x="3365500" y="3829050"/>
          <p14:tracePt t="18616" x="3386138" y="3779838"/>
          <p14:tracePt t="18632" x="3395663" y="3721100"/>
          <p14:tracePt t="18649" x="3395663" y="3681413"/>
          <p14:tracePt t="18666" x="3395663" y="3641725"/>
          <p14:tracePt t="18683" x="3395663" y="3592513"/>
          <p14:tracePt t="18699" x="3386138" y="3543300"/>
          <p14:tracePt t="18716" x="3376613" y="3494088"/>
          <p14:tracePt t="18733" x="3355975" y="3475038"/>
          <p14:tracePt t="18749" x="3346450" y="3444875"/>
          <p14:tracePt t="18766" x="3336925" y="3425825"/>
          <p14:tracePt t="18783" x="3316288" y="3405188"/>
          <p14:tracePt t="18800" x="3287713" y="3395663"/>
          <p14:tracePt t="18816" x="3257550" y="3376613"/>
          <p14:tracePt t="18833" x="3238500" y="3376613"/>
          <p14:tracePt t="18849" x="3189288" y="3367088"/>
          <p14:tracePt t="18866" x="3149600" y="3355975"/>
          <p14:tracePt t="18883" x="3109913" y="3346450"/>
          <p14:tracePt t="18900" x="3081338" y="3346450"/>
          <p14:tracePt t="18916" x="3041650" y="3336925"/>
          <p14:tracePt t="18933" x="3001963" y="3336925"/>
          <p14:tracePt t="18950" x="2952750" y="3336925"/>
          <p14:tracePt t="18967" x="2903538" y="3336925"/>
          <p14:tracePt t="18967" x="2894013" y="3336925"/>
          <p14:tracePt t="18984" x="2835275" y="3346450"/>
          <p14:tracePt t="19000" x="2805113" y="3367088"/>
          <p14:tracePt t="19016" x="2774950" y="3395663"/>
          <p14:tracePt t="19034" x="2746375" y="3425825"/>
          <p14:tracePt t="19050" x="2725738" y="3444875"/>
          <p14:tracePt t="19067" x="2716213" y="3465513"/>
          <p14:tracePt t="19083" x="2706688" y="3484563"/>
          <p14:tracePt t="19100" x="2706688" y="3494088"/>
          <p14:tracePt t="19117" x="2697163" y="3503613"/>
          <p14:tracePt t="19133" x="2697163" y="3514725"/>
          <p14:tracePt t="19150" x="2697163" y="3533775"/>
          <p14:tracePt t="19167" x="2687638" y="3552825"/>
          <p14:tracePt t="19184" x="2687638" y="3573463"/>
          <p14:tracePt t="19200" x="2676525" y="3592513"/>
          <p14:tracePt t="19217" x="2676525" y="3602038"/>
          <p14:tracePt t="19233" x="2676525" y="3613150"/>
          <p14:tracePt t="19250" x="2676525" y="3622675"/>
          <p14:tracePt t="19267" x="2676525" y="3632200"/>
          <p14:tracePt t="19284" x="2676525" y="3641725"/>
          <p14:tracePt t="19304" x="2676525" y="3651250"/>
          <p14:tracePt t="19320" x="2676525" y="3662363"/>
          <p14:tracePt t="19334" x="2676525" y="3671888"/>
          <p14:tracePt t="19447" x="2676525" y="3681413"/>
          <p14:tracePt t="19463" x="2676525" y="3690938"/>
          <p14:tracePt t="19472" x="2676525" y="3700463"/>
          <p14:tracePt t="19479" x="2676525" y="3711575"/>
          <p14:tracePt t="19487" x="2676525" y="3721100"/>
          <p14:tracePt t="19501" x="2676525" y="3749675"/>
          <p14:tracePt t="19518" x="2687638" y="3779838"/>
          <p14:tracePt t="19534" x="2697163" y="3798888"/>
          <p14:tracePt t="19551" x="2716213" y="3819525"/>
          <p14:tracePt t="19568" x="2725738" y="3829050"/>
          <p14:tracePt t="19584" x="2746375" y="3829050"/>
          <p14:tracePt t="19601" x="2786063" y="3829050"/>
          <p14:tracePt t="19618" x="2824163" y="3848100"/>
          <p14:tracePt t="19634" x="2863850" y="3848100"/>
          <p14:tracePt t="19651" x="2903538" y="3848100"/>
          <p14:tracePt t="19668" x="2952750" y="3848100"/>
          <p14:tracePt t="19685" x="2992438" y="3829050"/>
          <p14:tracePt t="19701" x="3041650" y="3819525"/>
          <p14:tracePt t="19718" x="3060700" y="3789363"/>
          <p14:tracePt t="19735" x="3081338" y="3760788"/>
          <p14:tracePt t="19752" x="3081338" y="3749675"/>
          <p14:tracePt t="19768" x="3081338" y="3721100"/>
          <p14:tracePt t="19785" x="3081338" y="3700463"/>
          <p14:tracePt t="19801" x="3081338" y="3681413"/>
          <p14:tracePt t="19818" x="3081338" y="3662363"/>
          <p14:tracePt t="19835" x="3081338" y="3641725"/>
          <p14:tracePt t="19851" x="3070225" y="3641725"/>
          <p14:tracePt t="19871" x="3051175" y="3641725"/>
          <p14:tracePt t="19887" x="3041650" y="3641725"/>
          <p14:tracePt t="19901" x="3001963" y="3641725"/>
          <p14:tracePt t="19918" x="2962275" y="3662363"/>
          <p14:tracePt t="19935" x="2922588" y="3690938"/>
          <p14:tracePt t="19952" x="2903538" y="3730625"/>
          <p14:tracePt t="19969" x="2884488" y="3770313"/>
          <p14:tracePt t="19985" x="2873375" y="3819525"/>
          <p14:tracePt t="20002" x="2873375" y="3859213"/>
          <p14:tracePt t="20019" x="2873375" y="3908425"/>
          <p14:tracePt t="20035" x="2873375" y="3946525"/>
          <p14:tracePt t="20052" x="2884488" y="3986213"/>
          <p14:tracePt t="20069" x="2922588" y="4016375"/>
          <p14:tracePt t="20085" x="2971800" y="4025900"/>
          <p14:tracePt t="20103" x="3011488" y="4035425"/>
          <p14:tracePt t="20119" x="3081338" y="4035425"/>
          <p14:tracePt t="20136" x="3130550" y="4025900"/>
          <p14:tracePt t="20154" x="3168650" y="3995738"/>
          <p14:tracePt t="20170" x="3179763" y="3946525"/>
          <p14:tracePt t="20186" x="3189288" y="3908425"/>
          <p14:tracePt t="20203" x="3198813" y="3848100"/>
          <p14:tracePt t="20219" x="3208338" y="3798888"/>
          <p14:tracePt t="20236" x="3208338" y="3760788"/>
          <p14:tracePt t="20252" x="3198813" y="3721100"/>
          <p14:tracePt t="20269" x="3189288" y="3700463"/>
          <p14:tracePt t="20286" x="3168650" y="3690938"/>
          <p14:tracePt t="20303" x="3149600" y="3690938"/>
          <p14:tracePt t="20319" x="3060700" y="3690938"/>
          <p14:tracePt t="20336" x="3001963" y="3690938"/>
          <p14:tracePt t="20354" x="2943225" y="3690938"/>
          <p14:tracePt t="20369" x="2903538" y="3700463"/>
          <p14:tracePt t="20386" x="2863850" y="3711575"/>
          <p14:tracePt t="20403" x="2824163" y="3721100"/>
          <p14:tracePt t="20419" x="2786063" y="3760788"/>
          <p14:tracePt t="20436" x="2746375" y="3779838"/>
          <p14:tracePt t="20453" x="2716213" y="3810000"/>
          <p14:tracePt t="20469" x="2697163" y="3829050"/>
          <p14:tracePt t="20486" x="2687638" y="3848100"/>
          <p14:tracePt t="20503" x="2676525" y="3848100"/>
          <p14:tracePt t="20520" x="2667000" y="3848100"/>
          <p14:tracePt t="20536" x="2657475" y="3848100"/>
          <p14:tracePt t="20553" x="2617788" y="3848100"/>
          <p14:tracePt t="20570" x="2559050" y="3848100"/>
          <p14:tracePt t="20586" x="2500313" y="3838575"/>
          <p14:tracePt t="20603" x="2441575" y="3819525"/>
          <p14:tracePt t="20620" x="2401888" y="3810000"/>
          <p14:tracePt t="20636" x="2381250" y="3789363"/>
          <p14:tracePt t="20653" x="2362200" y="3779838"/>
          <p14:tracePt t="20670" x="2352675" y="3770313"/>
          <p14:tracePt t="20687" x="2343150" y="3760788"/>
          <p14:tracePt t="20703" x="2343150" y="3749675"/>
          <p14:tracePt t="20727" x="2343150" y="3740150"/>
          <p14:tracePt t="20736" x="2343150" y="3711575"/>
          <p14:tracePt t="20754" x="2352675" y="3681413"/>
          <p14:tracePt t="20770" x="2392363" y="3632200"/>
          <p14:tracePt t="20787" x="2460625" y="3602038"/>
          <p14:tracePt t="20804" x="2549525" y="3563938"/>
          <p14:tracePt t="20820" x="2638425" y="3533775"/>
          <p14:tracePt t="20837" x="2706688" y="3533775"/>
          <p14:tracePt t="20854" x="2765425" y="3533775"/>
          <p14:tracePt t="20870" x="2814638" y="3533775"/>
          <p14:tracePt t="20887" x="2894013" y="3543300"/>
          <p14:tracePt t="20904" x="2933700" y="3563938"/>
          <p14:tracePt t="20920" x="2971800" y="3602038"/>
          <p14:tracePt t="20937" x="3001963" y="3641725"/>
          <p14:tracePt t="20954" x="3032125" y="3690938"/>
          <p14:tracePt t="20970" x="3060700" y="3760788"/>
          <p14:tracePt t="20987" x="3070225" y="3798888"/>
          <p14:tracePt t="21004" x="3070225" y="3848100"/>
          <p14:tracePt t="21021" x="3060700" y="3897313"/>
          <p14:tracePt t="21038" x="3032125" y="3937000"/>
          <p14:tracePt t="21054" x="3001963" y="3957638"/>
          <p14:tracePt t="21071" x="2922588" y="3967163"/>
          <p14:tracePt t="21088" x="2835275" y="3967163"/>
          <p14:tracePt t="21104" x="2774950" y="3946525"/>
          <p14:tracePt t="21121" x="2725738" y="3937000"/>
          <p14:tracePt t="21138" x="2706688" y="3917950"/>
          <p14:tracePt t="21154" x="2687638" y="3887788"/>
          <p14:tracePt t="21172" x="2667000" y="3848100"/>
          <p14:tracePt t="21188" x="2657475" y="3810000"/>
          <p14:tracePt t="21204" x="2657475" y="3760788"/>
          <p14:tracePt t="21221" x="2657475" y="3690938"/>
          <p14:tracePt t="21238" x="2676525" y="3632200"/>
          <p14:tracePt t="21254" x="2716213" y="3592513"/>
          <p14:tracePt t="21271" x="2774950" y="3543300"/>
          <p14:tracePt t="21288" x="2835275" y="3533775"/>
          <p14:tracePt t="21305" x="2884488" y="3533775"/>
          <p14:tracePt t="21321" x="2943225" y="3533775"/>
          <p14:tracePt t="21338" x="3001963" y="3552825"/>
          <p14:tracePt t="21355" x="3041650" y="3582988"/>
          <p14:tracePt t="21371" x="3070225" y="3613150"/>
          <p14:tracePt t="21388" x="3100388" y="3641725"/>
          <p14:tracePt t="21405" x="3109913" y="3662363"/>
          <p14:tracePt t="21422" x="3109913" y="3681413"/>
          <p14:tracePt t="21438" x="3109913" y="3711575"/>
          <p14:tracePt t="21455" x="3109913" y="3749675"/>
          <p14:tracePt t="21472" x="3070225" y="3779838"/>
          <p14:tracePt t="21488" x="3032125" y="3789363"/>
          <p14:tracePt t="21505" x="2962275" y="3810000"/>
          <p14:tracePt t="21522" x="2913063" y="3819525"/>
          <p14:tracePt t="21538" x="2873375" y="3819525"/>
          <p14:tracePt t="21555" x="2844800" y="3819525"/>
          <p14:tracePt t="21572" x="2814638" y="3810000"/>
          <p14:tracePt t="21588" x="2786063" y="3789363"/>
          <p14:tracePt t="21605" x="2774950" y="3770313"/>
          <p14:tracePt t="21621" x="2765425" y="3740150"/>
          <p14:tracePt t="21639" x="2765425" y="3700463"/>
          <p14:tracePt t="21639" x="2765425" y="3681413"/>
          <p14:tracePt t="21656" x="2774950" y="3622675"/>
          <p14:tracePt t="21672" x="2805113" y="3573463"/>
          <p14:tracePt t="21689" x="2824163" y="3543300"/>
          <p14:tracePt t="21705" x="2854325" y="3533775"/>
          <p14:tracePt t="21722" x="2894013" y="3514725"/>
          <p14:tracePt t="21739" x="2922588" y="3514725"/>
          <p14:tracePt t="21755" x="2952750" y="3514725"/>
          <p14:tracePt t="21772" x="2962275" y="3514725"/>
          <p14:tracePt t="21789" x="2992438" y="3524250"/>
          <p14:tracePt t="21805" x="3001963" y="3533775"/>
          <p14:tracePt t="21822" x="3021013" y="3552825"/>
          <p14:tracePt t="21839" x="3032125" y="3592513"/>
          <p14:tracePt t="21856" x="3032125" y="3613150"/>
          <p14:tracePt t="21872" x="3032125" y="3662363"/>
          <p14:tracePt t="21889" x="3021013" y="3721100"/>
          <p14:tracePt t="21906" x="2992438" y="3789363"/>
          <p14:tracePt t="21923" x="2933700" y="3859213"/>
          <p14:tracePt t="21939" x="2835275" y="3927475"/>
          <p14:tracePt t="21956" x="2716213" y="3976688"/>
          <p14:tracePt t="21973" x="2667000" y="3976688"/>
          <p14:tracePt t="21989" x="2627313" y="3976688"/>
          <p14:tracePt t="22006" x="2608263" y="3946525"/>
          <p14:tracePt t="22023" x="2578100" y="3859213"/>
          <p14:tracePt t="22040" x="2578100" y="3810000"/>
          <p14:tracePt t="22056" x="2578100" y="3740150"/>
          <p14:tracePt t="22073" x="2608263" y="3681413"/>
          <p14:tracePt t="22089" x="2638425" y="3641725"/>
          <p14:tracePt t="22106" x="2667000" y="3613150"/>
          <p14:tracePt t="22123" x="2687638" y="3602038"/>
          <p14:tracePt t="22139" x="2725738" y="3602038"/>
          <p14:tracePt t="22156" x="2774950" y="3613150"/>
          <p14:tracePt t="22173" x="2824163" y="3632200"/>
          <p14:tracePt t="22190" x="2863850" y="3662363"/>
          <p14:tracePt t="22207" x="2903538" y="3681413"/>
          <p14:tracePt t="22223" x="2933700" y="3711575"/>
          <p14:tracePt t="22240" x="2952750" y="3730625"/>
          <p14:tracePt t="22257" x="2952750" y="3740150"/>
          <p14:tracePt t="22279" x="2952750" y="3749675"/>
          <p14:tracePt t="22290" x="2952750" y="3760788"/>
          <p14:tracePt t="22306" x="2933700" y="3779838"/>
          <p14:tracePt t="22323" x="2913063" y="3810000"/>
          <p14:tracePt t="22340" x="2873375" y="3810000"/>
          <p14:tracePt t="22357" x="2835275" y="3810000"/>
          <p14:tracePt t="22373" x="2774950" y="3798888"/>
          <p14:tracePt t="22390" x="2736850" y="3770313"/>
          <p14:tracePt t="22407" x="2706688" y="3711575"/>
          <p14:tracePt t="22424" x="2706688" y="3671888"/>
          <p14:tracePt t="22440" x="2706688" y="3641725"/>
          <p14:tracePt t="22457" x="2706688" y="3602038"/>
          <p14:tracePt t="22474" x="2725738" y="3582988"/>
          <p14:tracePt t="22490" x="2765425" y="3552825"/>
          <p14:tracePt t="22507" x="2805113" y="3552825"/>
          <p14:tracePt t="22524" x="2863850" y="3552825"/>
          <p14:tracePt t="22540" x="2933700" y="3552825"/>
          <p14:tracePt t="22557" x="2971800" y="3563938"/>
          <p14:tracePt t="22574" x="3021013" y="3582988"/>
          <p14:tracePt t="22590" x="3051175" y="3602038"/>
          <p14:tracePt t="22590" x="3060700" y="3622675"/>
          <p14:tracePt t="22608" x="3081338" y="3651250"/>
          <p14:tracePt t="22624" x="3100388" y="3671888"/>
          <p14:tracePt t="22640" x="3100388" y="3690938"/>
          <p14:tracePt t="22657" x="3100388" y="3721100"/>
          <p14:tracePt t="22674" x="3090863" y="3749675"/>
          <p14:tracePt t="22691" x="3060700" y="3789363"/>
          <p14:tracePt t="22707" x="3021013" y="3810000"/>
          <p14:tracePt t="22724" x="2992438" y="3819525"/>
          <p14:tracePt t="22741" x="2982913" y="3829050"/>
          <p14:tracePt t="22757" x="2952750" y="3829050"/>
          <p14:tracePt t="22774" x="2913063" y="3829050"/>
          <p14:tracePt t="22791" x="2884488" y="3819525"/>
          <p14:tracePt t="22808" x="2863850" y="3810000"/>
          <p14:tracePt t="22824" x="2863850" y="3798888"/>
          <p14:tracePt t="22841" x="2844800" y="3789363"/>
          <p14:tracePt t="22857" x="2835275" y="3779838"/>
          <p14:tracePt t="22874" x="2824163" y="3770313"/>
          <p14:tracePt t="22891" x="2814638" y="3740150"/>
          <p14:tracePt t="22908" x="2805113" y="3730625"/>
          <p14:tracePt t="22924" x="2805113" y="3711575"/>
          <p14:tracePt t="22941" x="2786063" y="3671888"/>
          <p14:tracePt t="22958" x="2786063" y="3651250"/>
          <p14:tracePt t="22974" x="2774950" y="3622675"/>
          <p14:tracePt t="22992" x="2774950" y="3602038"/>
          <p14:tracePt t="23008" x="2774950" y="3582988"/>
          <p14:tracePt t="23025" x="2774950" y="3563938"/>
          <p14:tracePt t="23041" x="2774950" y="3552825"/>
          <p14:tracePt t="23058" x="2774950" y="3543300"/>
          <p14:tracePt t="23074" x="2774950" y="3524250"/>
          <p14:tracePt t="23091" x="2774950" y="3514725"/>
          <p14:tracePt t="23108" x="2774950" y="3494088"/>
          <p14:tracePt t="23125" x="2774950" y="3475038"/>
          <p14:tracePt t="23141" x="2774950" y="3444875"/>
          <p14:tracePt t="23158" x="2774950" y="3425825"/>
          <p14:tracePt t="23175" x="2786063" y="3395663"/>
          <p14:tracePt t="23193" x="2805113" y="3367088"/>
          <p14:tracePt t="23208" x="2824163" y="3336925"/>
          <p14:tracePt t="23225" x="2844800" y="3306763"/>
          <p14:tracePt t="23242" x="2884488" y="3287713"/>
          <p14:tracePt t="23259" x="2913063" y="3268663"/>
          <p14:tracePt t="23275" x="2943225" y="3248025"/>
          <p14:tracePt t="23292" x="2962275" y="3228975"/>
          <p14:tracePt t="23309" x="2982913" y="3219450"/>
          <p14:tracePt t="23325" x="3001963" y="3219450"/>
          <p14:tracePt t="23342" x="3032125" y="3208338"/>
          <p14:tracePt t="23359" x="3051175" y="3208338"/>
          <p14:tracePt t="23376" x="3100388" y="3208338"/>
          <p14:tracePt t="23392" x="3140075" y="3208338"/>
          <p14:tracePt t="23409" x="3208338" y="3208338"/>
          <p14:tracePt t="23425" x="3257550" y="3219450"/>
          <p14:tracePt t="23442" x="3297238" y="3228975"/>
          <p14:tracePt t="23459" x="3327400" y="3238500"/>
          <p14:tracePt t="23476" x="3336925" y="3238500"/>
          <p14:tracePt t="23492" x="3355975" y="3248025"/>
          <p14:tracePt t="23509" x="3365500" y="3257550"/>
          <p14:tracePt t="23736" x="3365500" y="3278188"/>
          <p14:tracePt t="23752" x="3355975" y="3287713"/>
          <p14:tracePt t="23759" x="3336925" y="3317875"/>
          <p14:tracePt t="23767" x="3306763" y="3327400"/>
          <p14:tracePt t="23776" x="3238500" y="3395663"/>
          <p14:tracePt t="23793" x="3159125" y="3444875"/>
          <p14:tracePt t="23810" x="3130550" y="3494088"/>
          <p14:tracePt t="23826" x="3090863" y="3524250"/>
          <p14:tracePt t="23843" x="3060700" y="3563938"/>
          <p14:tracePt t="23860" x="3032125" y="3613150"/>
          <p14:tracePt t="23876" x="3001963" y="3651250"/>
          <p14:tracePt t="23893" x="2982913" y="3700463"/>
          <p14:tracePt t="23910" x="2952750" y="3749675"/>
          <p14:tracePt t="23926" x="2933700" y="3789363"/>
          <p14:tracePt t="23943" x="2913063" y="3829050"/>
          <p14:tracePt t="23960" x="2913063" y="3848100"/>
          <p14:tracePt t="24319" x="2894013" y="3848100"/>
          <p14:tracePt t="24335" x="2894013" y="3859213"/>
          <p14:tracePt t="24343" x="2884488" y="3859213"/>
          <p14:tracePt t="24351" x="2873375" y="3868738"/>
          <p14:tracePt t="24360" x="2863850" y="3878263"/>
          <p14:tracePt t="24377" x="2863850" y="3887788"/>
          <p14:tracePt t="24423" x="2863850" y="3897313"/>
          <p14:tracePt t="24447" x="2863850" y="3908425"/>
          <p14:tracePt t="24455" x="2873375" y="3927475"/>
          <p14:tracePt t="24463" x="2884488" y="3927475"/>
          <p14:tracePt t="24478" x="2943225" y="3967163"/>
          <p14:tracePt t="24494" x="3041650" y="4006850"/>
          <p14:tracePt t="24511" x="3257550" y="4075113"/>
          <p14:tracePt t="24528" x="3444875" y="4114800"/>
          <p14:tracePt t="24544" x="3641725" y="4143375"/>
          <p14:tracePt t="24561" x="3829050" y="4173538"/>
          <p14:tracePt t="24578" x="4035425" y="4203700"/>
          <p14:tracePt t="24594" x="4213225" y="4213225"/>
          <p14:tracePt t="24611" x="4438650" y="4213225"/>
          <p14:tracePt t="24628" x="4635500" y="4213225"/>
          <p14:tracePt t="24645" x="4852988" y="4213225"/>
          <p14:tracePt t="24661" x="5068888" y="4213225"/>
          <p14:tracePt t="24678" x="5265738" y="4213225"/>
          <p14:tracePt t="24695" x="5561013" y="4213225"/>
          <p14:tracePt t="24712" x="5748338" y="4213225"/>
          <p14:tracePt t="24728" x="5954713" y="4213225"/>
          <p14:tracePt t="24745" x="6142038" y="4213225"/>
          <p14:tracePt t="24762" x="6319838" y="4213225"/>
          <p14:tracePt t="24778" x="6467475" y="4213225"/>
          <p14:tracePt t="24795" x="6584950" y="4213225"/>
          <p14:tracePt t="24812" x="6683375" y="4213225"/>
          <p14:tracePt t="24828" x="6791325" y="4213225"/>
          <p14:tracePt t="24845" x="6880225" y="4192588"/>
          <p14:tracePt t="24862" x="6969125" y="4173538"/>
          <p14:tracePt t="24878" x="7027863" y="4164013"/>
          <p14:tracePt t="24878" x="7067550" y="4154488"/>
          <p14:tracePt t="24896" x="7126288" y="4124325"/>
          <p14:tracePt t="24912" x="7205663" y="4094163"/>
          <p14:tracePt t="24928" x="7283450" y="4065588"/>
          <p14:tracePt t="24945" x="7353300" y="4044950"/>
          <p14:tracePt t="24962" x="7391400" y="4016375"/>
          <p14:tracePt t="24978" x="7431088" y="3986213"/>
          <p14:tracePt t="24995" x="7461250" y="3967163"/>
          <p14:tracePt t="25012" x="7480300" y="3937000"/>
          <p14:tracePt t="25029" x="7500938" y="3908425"/>
          <p14:tracePt t="25046" x="7519988" y="3878263"/>
          <p14:tracePt t="25062" x="7529513" y="3859213"/>
          <p14:tracePt t="25079" x="7550150" y="3829050"/>
          <p14:tracePt t="25096" x="7550150" y="3819525"/>
          <p14:tracePt t="25112" x="7550150" y="3798888"/>
          <p14:tracePt t="25129" x="7550150" y="3789363"/>
          <p14:tracePt t="25145" x="7550150" y="3779838"/>
          <p14:tracePt t="25162" x="7550150" y="3760788"/>
          <p14:tracePt t="25179" x="7550150" y="3740150"/>
          <p14:tracePt t="25195" x="7539038" y="3721100"/>
          <p14:tracePt t="25212" x="7519988" y="3690938"/>
          <p14:tracePt t="25230" x="7489825" y="3681413"/>
          <p14:tracePt t="25246" x="7461250" y="3671888"/>
          <p14:tracePt t="25263" x="7402513" y="3671888"/>
          <p14:tracePt t="25263" x="7381875" y="3671888"/>
          <p14:tracePt t="25280" x="7304088" y="3671888"/>
          <p14:tracePt t="25296" x="7243763" y="3681413"/>
          <p14:tracePt t="25312" x="7185025" y="3700463"/>
          <p14:tracePt t="25329" x="7145338" y="3711575"/>
          <p14:tracePt t="25346" x="7107238" y="3730625"/>
          <p14:tracePt t="25363" x="7086600" y="3749675"/>
          <p14:tracePt t="25379" x="7067550" y="3760788"/>
          <p14:tracePt t="25396" x="7037388" y="3789363"/>
          <p14:tracePt t="25413" x="7027863" y="3819525"/>
          <p14:tracePt t="25429" x="7018338" y="3838575"/>
          <p14:tracePt t="25446" x="7018338" y="3848100"/>
          <p14:tracePt t="25463" x="6997700" y="3897313"/>
          <p14:tracePt t="25479" x="6997700" y="3917950"/>
          <p14:tracePt t="25496" x="6997700" y="3957638"/>
          <p14:tracePt t="25513" x="6997700" y="3995738"/>
          <p14:tracePt t="25530" x="6997700" y="4056063"/>
          <p14:tracePt t="25546" x="6997700" y="4075113"/>
          <p14:tracePt t="25563" x="7018338" y="4114800"/>
          <p14:tracePt t="25580" x="7037388" y="4143375"/>
          <p14:tracePt t="25596" x="7067550" y="4164013"/>
          <p14:tracePt t="25613" x="7107238" y="4173538"/>
          <p14:tracePt t="25630" x="7156450" y="4183063"/>
          <p14:tracePt t="25647" x="7234238" y="4203700"/>
          <p14:tracePt t="25647" x="7264400" y="4203700"/>
          <p14:tracePt t="25663" x="7353300" y="4203700"/>
          <p14:tracePt t="25680" x="7412038" y="4203700"/>
          <p14:tracePt t="25697" x="7470775" y="4203700"/>
          <p14:tracePt t="25713" x="7539038" y="4203700"/>
          <p14:tracePt t="25730" x="7578725" y="4192588"/>
          <p14:tracePt t="25747" x="7637463" y="4183063"/>
          <p14:tracePt t="25763" x="7686675" y="4164013"/>
          <p14:tracePt t="25780" x="7747000" y="4143375"/>
          <p14:tracePt t="25797" x="7785100" y="4124325"/>
          <p14:tracePt t="25813" x="7845425" y="4105275"/>
          <p14:tracePt t="25830" x="7904163" y="4065588"/>
          <p14:tracePt t="25847" x="7953375" y="3995738"/>
          <p14:tracePt t="25864" x="7981950" y="3946525"/>
          <p14:tracePt t="25880" x="8012113" y="3887788"/>
          <p14:tracePt t="25897" x="8012113" y="3829050"/>
          <p14:tracePt t="25914" x="8021638" y="3770313"/>
          <p14:tracePt t="25930" x="8012113" y="3700463"/>
          <p14:tracePt t="25947" x="8002588" y="3671888"/>
          <p14:tracePt t="25964" x="8002588" y="3622675"/>
          <p14:tracePt t="25981" x="8002588" y="3592513"/>
          <p14:tracePt t="25997" x="7993063" y="3543300"/>
          <p14:tracePt t="26014" x="7993063" y="3524250"/>
          <p14:tracePt t="26030" x="7962900" y="3465513"/>
          <p14:tracePt t="26048" x="7932738" y="3435350"/>
          <p14:tracePt t="26064" x="7894638" y="3405188"/>
          <p14:tracePt t="26081" x="7824788" y="3376613"/>
          <p14:tracePt t="26097" x="7735888" y="3355975"/>
          <p14:tracePt t="26114" x="7627938" y="3336925"/>
          <p14:tracePt t="26131" x="7539038" y="3306763"/>
          <p14:tracePt t="26148" x="7440613" y="3297238"/>
          <p14:tracePt t="26164" x="7313613" y="3297238"/>
          <p14:tracePt t="26181" x="7234238" y="3297238"/>
          <p14:tracePt t="26198" x="7165975" y="3297238"/>
          <p14:tracePt t="26214" x="7107238" y="3297238"/>
          <p14:tracePt t="26214" x="7077075" y="3297238"/>
          <p14:tracePt t="26231" x="6997700" y="3306763"/>
          <p14:tracePt t="26248" x="6948488" y="3317875"/>
          <p14:tracePt t="26264" x="6899275" y="3327400"/>
          <p14:tracePt t="26281" x="6850063" y="3355975"/>
          <p14:tracePt t="26298" x="6781800" y="3405188"/>
          <p14:tracePt t="26315" x="6723063" y="3444875"/>
          <p14:tracePt t="26331" x="6673850" y="3484563"/>
          <p14:tracePt t="26348" x="6634163" y="3524250"/>
          <p14:tracePt t="26365" x="6624638" y="3573463"/>
          <p14:tracePt t="26381" x="6604000" y="3613150"/>
          <p14:tracePt t="26398" x="6584950" y="3671888"/>
          <p14:tracePt t="26415" x="6575425" y="3730625"/>
          <p14:tracePt t="26432" x="6575425" y="3789363"/>
          <p14:tracePt t="26448" x="6575425" y="3829050"/>
          <p14:tracePt t="26465" x="6575425" y="3878263"/>
          <p14:tracePt t="26482" x="6594475" y="3927475"/>
          <p14:tracePt t="26499" x="6604000" y="3967163"/>
          <p14:tracePt t="26515" x="6624638" y="4006850"/>
          <p14:tracePt t="26532" x="6653213" y="4035425"/>
          <p14:tracePt t="26548" x="6683375" y="4075113"/>
          <p14:tracePt t="26565" x="6732588" y="4105275"/>
          <p14:tracePt t="26582" x="6772275" y="4114800"/>
          <p14:tracePt t="26598" x="6831013" y="4133850"/>
          <p14:tracePt t="26598" x="6850063" y="4133850"/>
          <p14:tracePt t="26615" x="6899275" y="4133850"/>
          <p14:tracePt t="26632" x="6948488" y="4133850"/>
          <p14:tracePt t="26648" x="6997700" y="4133850"/>
          <p14:tracePt t="26665" x="7058025" y="4133850"/>
          <p14:tracePt t="26682" x="7126288" y="4133850"/>
          <p14:tracePt t="26698" x="7205663" y="4114800"/>
          <p14:tracePt t="26715" x="7292975" y="4105275"/>
          <p14:tracePt t="26732" x="7381875" y="4084638"/>
          <p14:tracePt t="26749" x="7431088" y="4065588"/>
          <p14:tracePt t="26765" x="7489825" y="4044950"/>
          <p14:tracePt t="26783" x="7529513" y="4016375"/>
          <p14:tracePt t="26783" x="7529513" y="4006850"/>
          <p14:tracePt t="26799" x="7578725" y="3976688"/>
          <p14:tracePt t="26816" x="7608888" y="3946525"/>
          <p14:tracePt t="26832" x="7637463" y="3908425"/>
          <p14:tracePt t="26849" x="7658100" y="3868738"/>
          <p14:tracePt t="26866" x="7667625" y="3829050"/>
          <p14:tracePt t="26882" x="7686675" y="3798888"/>
          <p14:tracePt t="26899" x="7686675" y="3770313"/>
          <p14:tracePt t="26916" x="7697788" y="3749675"/>
          <p14:tracePt t="26932" x="7697788" y="3730625"/>
          <p14:tracePt t="26949" x="7707313" y="3700463"/>
          <p14:tracePt t="26966" x="7707313" y="3671888"/>
          <p14:tracePt t="26983" x="7707313" y="3641725"/>
          <p14:tracePt t="26999" x="7697788" y="3602038"/>
          <p14:tracePt t="27016" x="7677150" y="3573463"/>
          <p14:tracePt t="27033" x="7648575" y="3543300"/>
          <p14:tracePt t="27049" x="7627938" y="3514725"/>
          <p14:tracePt t="27066" x="7599363" y="3494088"/>
          <p14:tracePt t="27083" x="7578725" y="3484563"/>
          <p14:tracePt t="27099" x="7539038" y="3465513"/>
          <p14:tracePt t="27116" x="7489825" y="3454400"/>
          <p14:tracePt t="27133" x="7421563" y="3454400"/>
          <p14:tracePt t="27150" x="7342188" y="3454400"/>
          <p14:tracePt t="27166" x="7264400" y="3454400"/>
          <p14:tracePt t="27183" x="7145338" y="3454400"/>
          <p14:tracePt t="27200" x="7126288" y="3454400"/>
          <p14:tracePt t="27216" x="7107238" y="3454400"/>
          <p14:tracePt t="27233" x="7077075" y="3475038"/>
          <p14:tracePt t="27251" x="7058025" y="3484563"/>
          <p14:tracePt t="27267" x="7018338" y="3514725"/>
          <p14:tracePt t="27283" x="6978650" y="3533775"/>
          <p14:tracePt t="27300" x="6948488" y="3573463"/>
          <p14:tracePt t="27317" x="6919913" y="3622675"/>
          <p14:tracePt t="27333" x="6910388" y="3662363"/>
          <p14:tracePt t="27350" x="6889750" y="3711575"/>
          <p14:tracePt t="27367" x="6889750" y="3760788"/>
          <p14:tracePt t="27383" x="6889750" y="3810000"/>
          <p14:tracePt t="27400" x="6889750" y="3848100"/>
          <p14:tracePt t="27417" x="6889750" y="3887788"/>
          <p14:tracePt t="27433" x="6899275" y="3927475"/>
          <p14:tracePt t="27450" x="6919913" y="3967163"/>
          <p14:tracePt t="27467" x="6938963" y="3995738"/>
          <p14:tracePt t="27483" x="6959600" y="4025900"/>
          <p14:tracePt t="27500" x="6988175" y="4056063"/>
          <p14:tracePt t="27517" x="7037388" y="4075113"/>
          <p14:tracePt t="27534" x="7077075" y="4094163"/>
          <p14:tracePt t="27550" x="7126288" y="4105275"/>
          <p14:tracePt t="27550" x="7156450" y="4105275"/>
          <p14:tracePt t="27567" x="7215188" y="4105275"/>
          <p14:tracePt t="27584" x="7313613" y="4105275"/>
          <p14:tracePt t="27600" x="7391400" y="4094163"/>
          <p14:tracePt t="27617" x="7461250" y="4065588"/>
          <p14:tracePt t="27634" x="7529513" y="4025900"/>
          <p14:tracePt t="27650" x="7588250" y="3995738"/>
          <p14:tracePt t="27667" x="7618413" y="3957638"/>
          <p14:tracePt t="27684" x="7667625" y="3908425"/>
          <p14:tracePt t="27700" x="7716838" y="3838575"/>
          <p14:tracePt t="27717" x="7747000" y="3798888"/>
          <p14:tracePt t="27734" x="7756525" y="3711575"/>
          <p14:tracePt t="27751" x="7756525" y="3622675"/>
          <p14:tracePt t="27768" x="7756525" y="3573463"/>
          <p14:tracePt t="27784" x="7756525" y="3533775"/>
          <p14:tracePt t="27801" x="7756525" y="3494088"/>
          <p14:tracePt t="27818" x="7756525" y="3465513"/>
          <p14:tracePt t="27834" x="7735888" y="3435350"/>
          <p14:tracePt t="27851" x="7726363" y="3416300"/>
          <p14:tracePt t="27868" x="7707313" y="3395663"/>
          <p14:tracePt t="27884" x="7658100" y="3376613"/>
          <p14:tracePt t="27901" x="7588250" y="3367088"/>
          <p14:tracePt t="27918" x="7519988" y="3367088"/>
          <p14:tracePt t="27934" x="7412038" y="3367088"/>
          <p14:tracePt t="27934" x="7353300" y="3367088"/>
          <p14:tracePt t="27951" x="7283450" y="3367088"/>
          <p14:tracePt t="27968" x="7194550" y="3367088"/>
          <p14:tracePt t="27984" x="7135813" y="3376613"/>
          <p14:tracePt t="28001" x="7086600" y="3405188"/>
          <p14:tracePt t="28018" x="7046913" y="3435350"/>
          <p14:tracePt t="28035" x="7018338" y="3475038"/>
          <p14:tracePt t="28052" x="6988175" y="3533775"/>
          <p14:tracePt t="28068" x="6948488" y="3582988"/>
          <p14:tracePt t="28085" x="6948488" y="3641725"/>
          <p14:tracePt t="28102" x="6938963" y="3681413"/>
          <p14:tracePt t="28119" x="6938963" y="3721100"/>
          <p14:tracePt t="28119" x="6938963" y="3730625"/>
          <p14:tracePt t="28135" x="6938963" y="3770313"/>
          <p14:tracePt t="28152" x="6910388" y="3810000"/>
          <p14:tracePt t="28168" x="6899275" y="3829050"/>
          <p14:tracePt t="28185" x="6899275" y="3868738"/>
          <p14:tracePt t="28202" x="6899275" y="3897313"/>
          <p14:tracePt t="28218" x="6919913" y="3927475"/>
          <p14:tracePt t="28235" x="6938963" y="3957638"/>
          <p14:tracePt t="28252" x="6959600" y="3986213"/>
          <p14:tracePt t="28269" x="6997700" y="4006850"/>
          <p14:tracePt t="28285" x="7027863" y="4016375"/>
          <p14:tracePt t="28302" x="7067550" y="4044950"/>
          <p14:tracePt t="28318" x="7145338" y="4065588"/>
          <p14:tracePt t="28336" x="7185025" y="4075113"/>
          <p14:tracePt t="28352" x="7234238" y="4075113"/>
          <p14:tracePt t="28369" x="7273925" y="4075113"/>
          <p14:tracePt t="28385" x="7304088" y="4075113"/>
          <p14:tracePt t="28402" x="7323138" y="4075113"/>
          <p14:tracePt t="28419" x="7342188" y="4075113"/>
          <p14:tracePt t="28435" x="7362825" y="4075113"/>
          <p14:tracePt t="28452" x="7381875" y="4075113"/>
          <p14:tracePt t="28469" x="7402513" y="4075113"/>
          <p14:tracePt t="28485" x="7421563" y="4065588"/>
          <p14:tracePt t="28502" x="7451725" y="4056063"/>
          <p14:tracePt t="28519" x="7480300" y="4044950"/>
          <p14:tracePt t="28536" x="7500938" y="4035425"/>
          <p14:tracePt t="28552" x="7529513" y="4025900"/>
          <p14:tracePt t="28569" x="7550150" y="4016375"/>
          <p14:tracePt t="28586" x="7569200" y="3986213"/>
          <p14:tracePt t="28603" x="7599363" y="3967163"/>
          <p14:tracePt t="28619" x="7627938" y="3937000"/>
          <p14:tracePt t="28636" x="7648575" y="3908425"/>
          <p14:tracePt t="28653" x="7677150" y="3859213"/>
          <p14:tracePt t="28669" x="7686675" y="3819525"/>
          <p14:tracePt t="28686" x="7686675" y="3789363"/>
          <p14:tracePt t="28703" x="7697788" y="3690938"/>
          <p14:tracePt t="28719" x="7697788" y="3651250"/>
          <p14:tracePt t="28736" x="7697788" y="3613150"/>
          <p14:tracePt t="28753" x="7697788" y="3592513"/>
          <p14:tracePt t="28769" x="7697788" y="3563938"/>
          <p14:tracePt t="28786" x="7697788" y="3543300"/>
          <p14:tracePt t="28803" x="7697788" y="3503613"/>
          <p14:tracePt t="28819" x="7667625" y="3475038"/>
          <p14:tracePt t="28836" x="7618413" y="3465513"/>
          <p14:tracePt t="28853" x="7559675" y="3454400"/>
          <p14:tracePt t="28870" x="7461250" y="3454400"/>
          <p14:tracePt t="28886" x="7353300" y="3475038"/>
          <p14:tracePt t="28886" x="7292975" y="3494088"/>
          <p14:tracePt t="28903" x="7215188" y="3524250"/>
          <p14:tracePt t="28920" x="7145338" y="3563938"/>
          <p14:tracePt t="28936" x="7096125" y="3602038"/>
          <p14:tracePt t="28953" x="7067550" y="3651250"/>
          <p14:tracePt t="28970" x="7046913" y="3711575"/>
          <p14:tracePt t="28986" x="7027863" y="3770313"/>
          <p14:tracePt t="29003" x="7018338" y="3819525"/>
          <p14:tracePt t="29020" x="7018338" y="3868738"/>
          <p14:tracePt t="29037" x="7018338" y="3937000"/>
          <p14:tracePt t="29053" x="7027863" y="3986213"/>
          <p14:tracePt t="29070" x="7037388" y="4016375"/>
          <p14:tracePt t="29087" x="7077075" y="4044950"/>
          <p14:tracePt t="29103" x="7096125" y="4065588"/>
          <p14:tracePt t="29120" x="7116763" y="4065588"/>
          <p14:tracePt t="29137" x="7145338" y="4065588"/>
          <p14:tracePt t="29154" x="7194550" y="4065588"/>
          <p14:tracePt t="29170" x="7234238" y="4065588"/>
          <p14:tracePt t="29187" x="7264400" y="4065588"/>
          <p14:tracePt t="29204" x="7283450" y="4065588"/>
          <p14:tracePt t="29220" x="7292975" y="4065588"/>
          <p14:tracePt t="29237" x="7304088" y="4065588"/>
          <p14:tracePt t="29254" x="7313613" y="4065588"/>
          <p14:tracePt t="29295" x="7323138" y="4065588"/>
          <p14:tracePt t="29359" x="7332663" y="4075113"/>
          <p14:tracePt t="29391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t="11438" r="25014" b="6250"/>
          <a:stretch>
            <a:fillRect/>
          </a:stretch>
        </p:blipFill>
        <p:spPr bwMode="auto">
          <a:xfrm>
            <a:off x="357188" y="763588"/>
            <a:ext cx="7064375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ângulo 18"/>
          <p:cNvSpPr/>
          <p:nvPr/>
        </p:nvSpPr>
        <p:spPr bwMode="auto">
          <a:xfrm>
            <a:off x="4222750" y="6073775"/>
            <a:ext cx="3414713" cy="1349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 eaLnBrk="1" hangingPunct="1">
              <a:buFont typeface="Arial" charset="0"/>
              <a:buNone/>
              <a:defRPr/>
            </a:pPr>
            <a:endParaRPr lang="pt-BR" sz="2646"/>
          </a:p>
        </p:txBody>
      </p:sp>
      <p:sp>
        <p:nvSpPr>
          <p:cNvPr id="38916" name="CaixaDeTexto 3"/>
          <p:cNvSpPr txBox="1">
            <a:spLocks noChangeArrowheads="1"/>
          </p:cNvSpPr>
          <p:nvPr/>
        </p:nvSpPr>
        <p:spPr bwMode="auto">
          <a:xfrm>
            <a:off x="7826375" y="1557338"/>
            <a:ext cx="225425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342900" indent="-342900"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800100" indent="-342900"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257300" indent="-342900"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714500" indent="-342900"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171700" indent="-342900"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sz="2646" b="1" i="0" smtClean="0">
                <a:solidFill>
                  <a:srgbClr val="990000"/>
                </a:solidFill>
                <a:latin typeface="Times New Roman" panose="02020603050405020304" pitchFamily="18" charset="0"/>
              </a:rPr>
              <a:t>Excreção</a:t>
            </a:r>
          </a:p>
          <a:p>
            <a:pPr eaLnBrk="1" hangingPunct="1">
              <a:defRPr/>
            </a:pPr>
            <a:r>
              <a:rPr lang="pt-BR" sz="2646" b="1" i="0" smtClean="0">
                <a:solidFill>
                  <a:srgbClr val="990000"/>
                </a:solidFill>
                <a:latin typeface="Times New Roman" panose="02020603050405020304" pitchFamily="18" charset="0"/>
              </a:rPr>
              <a:t>urinária</a:t>
            </a:r>
          </a:p>
          <a:p>
            <a:pPr eaLnBrk="1" hangingPunct="1">
              <a:defRPr/>
            </a:pPr>
            <a:r>
              <a:rPr lang="pt-BR" sz="2646" b="1" i="0" smtClean="0">
                <a:solidFill>
                  <a:srgbClr val="990000"/>
                </a:solidFill>
                <a:latin typeface="Times New Roman" panose="02020603050405020304" pitchFamily="18" charset="0"/>
              </a:rPr>
              <a:t>diária:</a:t>
            </a:r>
          </a:p>
          <a:p>
            <a:pPr eaLnBrk="1" hangingPunct="1">
              <a:defRPr/>
            </a:pPr>
            <a:endParaRPr lang="pt-BR" sz="2646" b="1" i="0" smtClean="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AutoNum type="alphaLcPeriod"/>
              <a:defRPr/>
            </a:pPr>
            <a:r>
              <a:rPr lang="pt-BR" sz="2205" b="1" i="0" smtClean="0">
                <a:latin typeface="Times New Roman" panose="02020603050405020304" pitchFamily="18" charset="0"/>
              </a:rPr>
              <a:t>Creatinina </a:t>
            </a:r>
          </a:p>
          <a:p>
            <a:pPr eaLnBrk="1" hangingPunct="1">
              <a:defRPr/>
            </a:pPr>
            <a:r>
              <a:rPr lang="pt-BR" sz="2205" b="1" i="0" smtClean="0">
                <a:latin typeface="Times New Roman" panose="02020603050405020304" pitchFamily="18" charset="0"/>
              </a:rPr>
              <a:t>       1.0-1.5 g)</a:t>
            </a:r>
          </a:p>
          <a:p>
            <a:pPr eaLnBrk="1" hangingPunct="1">
              <a:defRPr/>
            </a:pPr>
            <a:r>
              <a:rPr lang="pt-BR" sz="2205" b="1" i="0" smtClean="0">
                <a:latin typeface="Times New Roman" panose="02020603050405020304" pitchFamily="18" charset="0"/>
              </a:rPr>
              <a:t>b. ácido úrico</a:t>
            </a:r>
          </a:p>
          <a:p>
            <a:pPr eaLnBrk="1" hangingPunct="1">
              <a:defRPr/>
            </a:pPr>
            <a:r>
              <a:rPr lang="pt-BR" sz="2205" b="1" i="0" smtClean="0">
                <a:latin typeface="Times New Roman" panose="02020603050405020304" pitchFamily="18" charset="0"/>
              </a:rPr>
              <a:t>     0,3-0.8g</a:t>
            </a:r>
          </a:p>
          <a:p>
            <a:pPr eaLnBrk="1" hangingPunct="1">
              <a:defRPr/>
            </a:pPr>
            <a:r>
              <a:rPr lang="pt-BR" sz="2205" b="1" i="0" smtClean="0">
                <a:latin typeface="Times New Roman" panose="02020603050405020304" pitchFamily="18" charset="0"/>
              </a:rPr>
              <a:t>c. Amônia</a:t>
            </a:r>
          </a:p>
          <a:p>
            <a:pPr eaLnBrk="1" hangingPunct="1">
              <a:defRPr/>
            </a:pPr>
            <a:r>
              <a:rPr lang="pt-BR" sz="2205" b="1" i="0" smtClean="0">
                <a:latin typeface="Times New Roman" panose="02020603050405020304" pitchFamily="18" charset="0"/>
              </a:rPr>
              <a:t>     0.7g</a:t>
            </a:r>
          </a:p>
          <a:p>
            <a:pPr eaLnBrk="1" hangingPunct="1">
              <a:defRPr/>
            </a:pPr>
            <a:r>
              <a:rPr lang="pt-BR" sz="2205" b="1" i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uréia</a:t>
            </a:r>
          </a:p>
          <a:p>
            <a:pPr eaLnBrk="1" hangingPunct="1">
              <a:defRPr/>
            </a:pPr>
            <a:r>
              <a:rPr lang="pt-BR" sz="2205" b="1" i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    20-35g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7756525" y="5240338"/>
            <a:ext cx="1744663" cy="952500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ffectLst>
            <a:prstShdw prst="shdw17" dist="17961" dir="13500000">
              <a:srgbClr val="7A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10080625" cy="763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6" tIns="50398" rIns="100796" bIns="50398"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3" name="Retângulo 2"/>
          <p:cNvSpPr/>
          <p:nvPr/>
        </p:nvSpPr>
        <p:spPr>
          <a:xfrm>
            <a:off x="7826375" y="604838"/>
            <a:ext cx="1976438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6" tIns="50398" rIns="100796" bIns="50398"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89"/>
    </mc:Choice>
    <mc:Fallback xmlns="">
      <p:transition spd="slow" advTm="70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033" x="9094788" y="5532438"/>
          <p14:tracePt t="15260" x="9075738" y="5532438"/>
          <p14:tracePt t="15278" x="9064625" y="5532438"/>
          <p14:tracePt t="15295" x="9036050" y="5511800"/>
          <p14:tracePt t="15312" x="9005888" y="5502275"/>
          <p14:tracePt t="15328" x="8956675" y="5502275"/>
          <p14:tracePt t="15344" x="8888413" y="5502275"/>
          <p14:tracePt t="15361" x="8799513" y="5502275"/>
          <p14:tracePt t="15361" x="8759825" y="5502275"/>
          <p14:tracePt t="15378" x="8661400" y="5502275"/>
          <p14:tracePt t="15394" x="8583613" y="5502275"/>
          <p14:tracePt t="15411" x="8513763" y="5502275"/>
          <p14:tracePt t="15428" x="8464550" y="5502275"/>
          <p14:tracePt t="15444" x="8435975" y="5502275"/>
          <p14:tracePt t="15464" x="8396288" y="5502275"/>
          <p14:tracePt t="15478" x="8375650" y="5511800"/>
          <p14:tracePt t="15494" x="8347075" y="5521325"/>
          <p14:tracePt t="15511" x="8297863" y="5551488"/>
          <p14:tracePt t="15528" x="8248650" y="5581650"/>
          <p14:tracePt t="15544" x="8189913" y="5630863"/>
          <p14:tracePt t="15561" x="8091488" y="5708650"/>
          <p14:tracePt t="15578" x="8051800" y="5748338"/>
          <p14:tracePt t="15594" x="8051800" y="5788025"/>
          <p14:tracePt t="15611" x="8042275" y="5837238"/>
          <p14:tracePt t="15628" x="8042275" y="5886450"/>
          <p14:tracePt t="15644" x="8021638" y="5945188"/>
          <p14:tracePt t="15661" x="8021638" y="5994400"/>
          <p14:tracePt t="15678" x="8021638" y="6064250"/>
          <p14:tracePt t="15695" x="8021638" y="6142038"/>
          <p14:tracePt t="15711" x="8031163" y="6181725"/>
          <p14:tracePt t="15728" x="8042275" y="6230938"/>
          <p14:tracePt t="15745" x="8070850" y="6270625"/>
          <p14:tracePt t="15745" x="8091488" y="6280150"/>
          <p14:tracePt t="15762" x="8129588" y="6299200"/>
          <p14:tracePt t="15778" x="8178800" y="6319838"/>
          <p14:tracePt t="15795" x="8239125" y="6319838"/>
          <p14:tracePt t="15812" x="8316913" y="6319838"/>
          <p14:tracePt t="15828" x="8396288" y="6319838"/>
          <p14:tracePt t="15845" x="8485188" y="6319838"/>
          <p14:tracePt t="15862" x="8602663" y="6319838"/>
          <p14:tracePt t="15878" x="8691563" y="6299200"/>
          <p14:tracePt t="15895" x="8789988" y="6261100"/>
          <p14:tracePt t="15912" x="8867775" y="6230938"/>
          <p14:tracePt t="15928" x="8928100" y="6200775"/>
          <p14:tracePt t="15945" x="9005888" y="6151563"/>
          <p14:tracePt t="15962" x="9036050" y="6113463"/>
          <p14:tracePt t="15978" x="9075738" y="6064250"/>
          <p14:tracePt t="15995" x="9113838" y="6024563"/>
          <p14:tracePt t="16012" x="9144000" y="5984875"/>
          <p14:tracePt t="16029" x="9163050" y="5935663"/>
          <p14:tracePt t="16046" x="9174163" y="5895975"/>
          <p14:tracePt t="16065" x="9174163" y="5856288"/>
          <p14:tracePt t="16079" x="9174163" y="5807075"/>
          <p14:tracePt t="16096" x="9174163" y="5768975"/>
          <p14:tracePt t="16112" x="9174163" y="5708650"/>
          <p14:tracePt t="16129" x="9144000" y="5670550"/>
          <p14:tracePt t="16129" x="9134475" y="5640388"/>
          <p14:tracePt t="16146" x="9104313" y="5610225"/>
          <p14:tracePt t="16162" x="9075738" y="5581650"/>
          <p14:tracePt t="16179" x="9036050" y="5551488"/>
          <p14:tracePt t="16196" x="8996363" y="5521325"/>
          <p14:tracePt t="16212" x="8956675" y="5492750"/>
          <p14:tracePt t="16229" x="8897938" y="5472113"/>
          <p14:tracePt t="16246" x="8839200" y="5462588"/>
          <p14:tracePt t="16263" x="8780463" y="5453063"/>
          <p14:tracePt t="16279" x="8682038" y="5443538"/>
          <p14:tracePt t="16296" x="8632825" y="5443538"/>
          <p14:tracePt t="16313" x="8572500" y="5443538"/>
          <p14:tracePt t="16329" x="8474075" y="5443538"/>
          <p14:tracePt t="16347" x="8424863" y="5443538"/>
          <p14:tracePt t="16363" x="8375650" y="5443538"/>
          <p14:tracePt t="16379" x="8316913" y="5443538"/>
          <p14:tracePt t="16396" x="8277225" y="5443538"/>
          <p14:tracePt t="16414" x="8218488" y="5472113"/>
          <p14:tracePt t="16430" x="8189913" y="5492750"/>
          <p14:tracePt t="16446" x="8150225" y="5511800"/>
          <p14:tracePt t="16463" x="8120063" y="5541963"/>
          <p14:tracePt t="16480" x="8101013" y="5570538"/>
          <p14:tracePt t="16496" x="8080375" y="5610225"/>
          <p14:tracePt t="16513" x="8061325" y="5670550"/>
          <p14:tracePt t="16530" x="8061325" y="5689600"/>
          <p14:tracePt t="16546" x="8051800" y="5729288"/>
          <p14:tracePt t="16563" x="8051800" y="5757863"/>
          <p14:tracePt t="16580" x="8051800" y="5797550"/>
          <p14:tracePt t="16597" x="8051800" y="5818188"/>
          <p14:tracePt t="16613" x="8051800" y="5856288"/>
          <p14:tracePt t="16630" x="8070850" y="5886450"/>
          <p14:tracePt t="16647" x="8080375" y="5916613"/>
          <p14:tracePt t="16663" x="8101013" y="5926138"/>
          <p14:tracePt t="16680" x="8129588" y="5945188"/>
          <p14:tracePt t="16697" x="8169275" y="5965825"/>
          <p14:tracePt t="16697" x="8208963" y="5984875"/>
          <p14:tracePt t="16714" x="8297863" y="6003925"/>
          <p14:tracePt t="16730" x="8375650" y="6015038"/>
          <p14:tracePt t="16747" x="8474075" y="6024563"/>
          <p14:tracePt t="16763" x="8543925" y="6034088"/>
          <p14:tracePt t="16780" x="8621713" y="6034088"/>
          <p14:tracePt t="16797" x="8682038" y="6034088"/>
          <p14:tracePt t="16813" x="8720138" y="6024563"/>
          <p14:tracePt t="16830" x="8759825" y="6003925"/>
          <p14:tracePt t="16848" x="8809038" y="5975350"/>
          <p14:tracePt t="16864" x="8867775" y="5935663"/>
          <p14:tracePt t="16881" x="8928100" y="5876925"/>
          <p14:tracePt t="16897" x="9005888" y="5797550"/>
          <p14:tracePt t="16914" x="9045575" y="5738813"/>
          <p14:tracePt t="16930" x="9055100" y="5689600"/>
          <p14:tracePt t="16947" x="9085263" y="5640388"/>
          <p14:tracePt t="16964" x="9085263" y="5610225"/>
          <p14:tracePt t="16981" x="9085263" y="5570538"/>
          <p14:tracePt t="16997" x="9085263" y="5551488"/>
          <p14:tracePt t="17014" x="9085263" y="5521325"/>
          <p14:tracePt t="17031" x="9075738" y="5483225"/>
          <p14:tracePt t="17047" x="9064625" y="5462588"/>
          <p14:tracePt t="17064" x="9036050" y="5434013"/>
          <p14:tracePt t="17081" x="8977313" y="5403850"/>
          <p14:tracePt t="17098" x="8928100" y="5373688"/>
          <p14:tracePt t="17114" x="8878888" y="5364163"/>
          <p14:tracePt t="17132" x="8829675" y="5345113"/>
          <p14:tracePt t="17148" x="8780463" y="5335588"/>
          <p14:tracePt t="17164" x="8720138" y="5324475"/>
          <p14:tracePt t="17181" x="8661400" y="5314950"/>
          <p14:tracePt t="17198" x="8602663" y="5314950"/>
          <p14:tracePt t="17214" x="8534400" y="5314950"/>
          <p14:tracePt t="17231" x="8435975" y="5324475"/>
          <p14:tracePt t="17248" x="8347075" y="5345113"/>
          <p14:tracePt t="17264" x="8258175" y="5373688"/>
          <p14:tracePt t="17282" x="8169275" y="5413375"/>
          <p14:tracePt t="17298" x="8129588" y="5422900"/>
          <p14:tracePt t="17314" x="8101013" y="5453063"/>
          <p14:tracePt t="17331" x="8070850" y="5472113"/>
          <p14:tracePt t="17348" x="8042275" y="5502275"/>
          <p14:tracePt t="17365" x="8031163" y="5541963"/>
          <p14:tracePt t="17382" x="8002588" y="5570538"/>
          <p14:tracePt t="17398" x="8002588" y="5610225"/>
          <p14:tracePt t="17415" x="7993063" y="5649913"/>
          <p14:tracePt t="17432" x="7993063" y="5689600"/>
          <p14:tracePt t="17448" x="7993063" y="5748338"/>
          <p14:tracePt t="17465" x="7993063" y="5827713"/>
          <p14:tracePt t="17482" x="8021638" y="5886450"/>
          <p14:tracePt t="17498" x="8061325" y="5926138"/>
          <p14:tracePt t="17515" x="8101013" y="5954713"/>
          <p14:tracePt t="17532" x="8140700" y="5975350"/>
          <p14:tracePt t="17548" x="8199438" y="6003925"/>
          <p14:tracePt t="17565" x="8258175" y="6034088"/>
          <p14:tracePt t="17583" x="8356600" y="6053138"/>
          <p14:tracePt t="17598" x="8435975" y="6053138"/>
          <p14:tracePt t="17615" x="8513763" y="6053138"/>
          <p14:tracePt t="17632" x="8612188" y="6053138"/>
          <p14:tracePt t="17649" x="8720138" y="6053138"/>
          <p14:tracePt t="17665" x="8809038" y="6034088"/>
          <p14:tracePt t="17682" x="8907463" y="5994400"/>
          <p14:tracePt t="17699" x="8956675" y="5954713"/>
          <p14:tracePt t="17715" x="8986838" y="5916613"/>
          <p14:tracePt t="17732" x="9026525" y="5867400"/>
          <p14:tracePt t="17749" x="9055100" y="5827713"/>
          <p14:tracePt t="17765" x="9085263" y="5768975"/>
          <p14:tracePt t="17782" x="9104313" y="5729288"/>
          <p14:tracePt t="17799" x="9124950" y="5670550"/>
          <p14:tracePt t="17816" x="9124950" y="5640388"/>
          <p14:tracePt t="17832" x="9124950" y="5600700"/>
          <p14:tracePt t="17849" x="9113838" y="5551488"/>
          <p14:tracePt t="17867" x="9104313" y="5521325"/>
          <p14:tracePt t="17882" x="9085263" y="5492750"/>
          <p14:tracePt t="17899" x="9055100" y="5472113"/>
          <p14:tracePt t="17916" x="9036050" y="5453063"/>
          <p14:tracePt t="17933" x="9005888" y="5434013"/>
          <p14:tracePt t="17949" x="8977313" y="5413375"/>
          <p14:tracePt t="17966" x="8937625" y="5394325"/>
          <p14:tracePt t="17983" x="8907463" y="5384800"/>
          <p14:tracePt t="17999" x="8858250" y="5364163"/>
          <p14:tracePt t="18016" x="8799513" y="5354638"/>
          <p14:tracePt t="18033" x="8740775" y="5354638"/>
          <p14:tracePt t="18050" x="8632825" y="5354638"/>
          <p14:tracePt t="18066" x="8572500" y="5354638"/>
          <p14:tracePt t="18083" x="8513763" y="5354638"/>
          <p14:tracePt t="18099" x="8464550" y="5354638"/>
          <p14:tracePt t="18116" x="8424863" y="5364163"/>
          <p14:tracePt t="18133" x="8375650" y="5384800"/>
          <p14:tracePt t="18150" x="8337550" y="5403850"/>
          <p14:tracePt t="18166" x="8297863" y="5413375"/>
          <p14:tracePt t="18183" x="8258175" y="5434013"/>
          <p14:tracePt t="18200" x="8239125" y="5462588"/>
          <p14:tracePt t="18216" x="8208963" y="5483225"/>
          <p14:tracePt t="18233" x="8178800" y="5541963"/>
          <p14:tracePt t="18250" x="8169275" y="5581650"/>
          <p14:tracePt t="18267" x="8159750" y="5610225"/>
          <p14:tracePt t="18283" x="8150225" y="5649913"/>
          <p14:tracePt t="18300" x="8150225" y="5699125"/>
          <p14:tracePt t="18317" x="8150225" y="5748338"/>
          <p14:tracePt t="18333" x="8150225" y="5797550"/>
          <p14:tracePt t="18350" x="8150225" y="5856288"/>
          <p14:tracePt t="18367" x="8150225" y="5916613"/>
          <p14:tracePt t="18384" x="8159750" y="5965825"/>
          <p14:tracePt t="18400" x="8178800" y="6003925"/>
          <p14:tracePt t="18417" x="8199438" y="6024563"/>
          <p14:tracePt t="18434" x="8208963" y="6043613"/>
          <p14:tracePt t="18450" x="8228013" y="6053138"/>
          <p14:tracePt t="18467" x="8248650" y="6073775"/>
          <p14:tracePt t="18484" x="8258175" y="6073775"/>
          <p14:tracePt t="18500" x="8297863" y="6083300"/>
          <p14:tracePt t="18517" x="8356600" y="6083300"/>
          <p14:tracePt t="18534" x="8405813" y="6083300"/>
          <p14:tracePt t="18550" x="8464550" y="6083300"/>
          <p14:tracePt t="18567" x="8513763" y="6083300"/>
          <p14:tracePt t="18584" x="8572500" y="6073775"/>
          <p14:tracePt t="18601" x="8642350" y="6043613"/>
          <p14:tracePt t="18617" x="8710613" y="6003925"/>
          <p14:tracePt t="18634" x="8750300" y="5984875"/>
          <p14:tracePt t="18651" x="8780463" y="5965825"/>
          <p14:tracePt t="18667" x="8799513" y="5935663"/>
          <p14:tracePt t="18684" x="8829675" y="5905500"/>
          <p14:tracePt t="18701" x="8839200" y="5867400"/>
          <p14:tracePt t="18717" x="8848725" y="5846763"/>
          <p14:tracePt t="18734" x="8858250" y="5818188"/>
          <p14:tracePt t="18751" x="8867775" y="5778500"/>
          <p14:tracePt t="18767" x="8867775" y="5757863"/>
          <p14:tracePt t="18784" x="8867775" y="5729288"/>
          <p14:tracePt t="18801" x="8867775" y="5719763"/>
          <p14:tracePt t="18818" x="8867775" y="5699125"/>
          <p14:tracePt t="18834" x="8867775" y="5689600"/>
          <p14:tracePt t="18851" x="8867775" y="5659438"/>
          <p14:tracePt t="18868" x="8867775" y="5649913"/>
          <p14:tracePt t="18884" x="8867775" y="5630863"/>
          <p14:tracePt t="18901" x="8858250" y="5610225"/>
          <p14:tracePt t="18918" x="8848725" y="5600700"/>
          <p14:tracePt t="18934" x="8839200" y="5581650"/>
          <p14:tracePt t="18952" x="8829675" y="5561013"/>
          <p14:tracePt t="18968" x="8818563" y="5532438"/>
          <p14:tracePt t="18985" x="8799513" y="5521325"/>
          <p14:tracePt t="19002" x="8780463" y="5502275"/>
          <p14:tracePt t="19018" x="8769350" y="5492750"/>
          <p14:tracePt t="19035" x="8740775" y="5472113"/>
          <p14:tracePt t="19052" x="8710613" y="5472113"/>
          <p14:tracePt t="19068" x="8661400" y="5462588"/>
          <p14:tracePt t="19085" x="8602663" y="5453063"/>
          <p14:tracePt t="19102" x="8543925" y="5453063"/>
          <p14:tracePt t="19118" x="8494713" y="5453063"/>
          <p14:tracePt t="19135" x="8455025" y="5453063"/>
          <p14:tracePt t="19152" x="8424863" y="5453063"/>
          <p14:tracePt t="19168" x="8405813" y="5453063"/>
          <p14:tracePt t="19185" x="8356600" y="5453063"/>
          <p14:tracePt t="19202" x="8326438" y="5453063"/>
          <p14:tracePt t="19218" x="8307388" y="5453063"/>
          <p14:tracePt t="19238" x="8288338" y="5453063"/>
          <p14:tracePt t="19253" x="8258175" y="5453063"/>
          <p14:tracePt t="19269" x="8218488" y="5462588"/>
          <p14:tracePt t="19285" x="8199438" y="5472113"/>
          <p14:tracePt t="19302" x="8178800" y="5492750"/>
          <p14:tracePt t="19319" x="8159750" y="5502275"/>
          <p14:tracePt t="19335" x="8140700" y="5521325"/>
          <p14:tracePt t="19352" x="8129588" y="5532438"/>
          <p14:tracePt t="19369" x="8129588" y="5551488"/>
          <p14:tracePt t="19369" x="8120063" y="5561013"/>
          <p14:tracePt t="19386" x="8120063" y="5570538"/>
          <p14:tracePt t="19402" x="8110538" y="5591175"/>
          <p14:tracePt t="19419" x="8101013" y="5610225"/>
          <p14:tracePt t="19435" x="8101013" y="5619750"/>
          <p14:tracePt t="19452" x="8101013" y="5630863"/>
          <p14:tracePt t="19530" x="8101013" y="5640388"/>
          <p14:tracePt t="19538" x="8091488" y="5659438"/>
          <p14:tracePt t="19554" x="8091488" y="5670550"/>
          <p14:tracePt t="19570" x="8091488" y="5680075"/>
          <p14:tracePt t="19586" x="8091488" y="5689600"/>
          <p14:tracePt t="19810" x="8091488" y="5699125"/>
          <p14:tracePt t="19818" x="8080375" y="5719763"/>
          <p14:tracePt t="19842" x="8070850" y="5738813"/>
          <p14:tracePt t="19850" x="8070850" y="5757863"/>
          <p14:tracePt t="19874" x="8070850" y="5768975"/>
          <p14:tracePt t="19882" x="8070850" y="5778500"/>
          <p14:tracePt t="19890" x="8070850" y="5788025"/>
          <p14:tracePt t="19906" x="8070850" y="5797550"/>
          <p14:tracePt t="19938" x="8070850" y="5807075"/>
          <p14:tracePt t="19954" x="8070850" y="5818188"/>
          <p14:tracePt t="19961" x="8070850" y="5827713"/>
          <p14:tracePt t="19978" x="8070850" y="5846763"/>
          <p14:tracePt t="19986" x="8070850" y="5867400"/>
          <p14:tracePt t="20003" x="8091488" y="5895975"/>
          <p14:tracePt t="20020" x="8101013" y="5895975"/>
          <p14:tracePt t="20038" x="8120063" y="5926138"/>
          <p14:tracePt t="20054" x="8150225" y="5935663"/>
          <p14:tracePt t="20071" x="8159750" y="5945188"/>
          <p14:tracePt t="20087" x="8189913" y="5945188"/>
          <p14:tracePt t="20104" x="8218488" y="5954713"/>
          <p14:tracePt t="20120" x="8248650" y="5954713"/>
          <p14:tracePt t="20137" x="8316913" y="5954713"/>
          <p14:tracePt t="20154" x="8347075" y="5954713"/>
          <p14:tracePt t="20170" x="8375650" y="5954713"/>
          <p14:tracePt t="20187" x="8396288" y="5954713"/>
          <p14:tracePt t="20204" x="8424863" y="5954713"/>
          <p14:tracePt t="20220" x="8435975" y="5945188"/>
          <p14:tracePt t="20237" x="8445500" y="5945188"/>
          <p14:tracePt t="20254" x="8464550" y="5945188"/>
          <p14:tracePt t="20282" x="8474075" y="5945188"/>
          <p14:tracePt t="20306" x="8494713" y="5935663"/>
          <p14:tracePt t="20322" x="8504238" y="5935663"/>
          <p14:tracePt t="20329" x="8513763" y="5935663"/>
          <p14:tracePt t="20338" x="8534400" y="5926138"/>
          <p14:tracePt t="20354" x="8562975" y="5926138"/>
          <p14:tracePt t="20371" x="8583613" y="5905500"/>
          <p14:tracePt t="20387" x="8602663" y="5895975"/>
          <p14:tracePt t="20405" x="8621713" y="5886450"/>
          <p14:tracePt t="20421" x="8642350" y="5876925"/>
          <p14:tracePt t="20437" x="8661400" y="5856288"/>
          <p14:tracePt t="20454" x="8691563" y="5846763"/>
          <p14:tracePt t="20471" x="8701088" y="5827713"/>
          <p14:tracePt t="20488" x="8710613" y="5818188"/>
          <p14:tracePt t="20504" x="8740775" y="5807075"/>
          <p14:tracePt t="20521" x="8750300" y="5778500"/>
          <p14:tracePt t="20538" x="8780463" y="5757863"/>
          <p14:tracePt t="20554" x="8789988" y="5757863"/>
          <p14:tracePt t="20571" x="8789988" y="5748338"/>
          <p14:tracePt t="20588" x="8799513" y="5748338"/>
          <p14:tracePt t="20618" x="8809038" y="5748338"/>
          <p14:tracePt t="20626" x="8809038" y="5738813"/>
          <p14:tracePt t="20638" x="8818563" y="5738813"/>
          <p14:tracePt t="20654" x="8829675" y="5738813"/>
          <p14:tracePt t="20671" x="8858250" y="5719763"/>
          <p14:tracePt t="20688" x="8867775" y="5719763"/>
          <p14:tracePt t="20706" x="8878888" y="5708650"/>
          <p14:tracePt t="20721" x="8888413" y="5708650"/>
          <p14:tracePt t="20738" x="8897938" y="5689600"/>
          <p14:tracePt t="20762" x="8907463" y="5680075"/>
          <p14:tracePt t="20786" x="8907463" y="5659438"/>
          <p14:tracePt t="20809" x="8907463" y="5640388"/>
          <p14:tracePt t="20834" x="8907463" y="5630863"/>
          <p14:tracePt t="20842" x="8907463" y="5610225"/>
          <p14:tracePt t="20858" x="8907463" y="5600700"/>
          <p14:tracePt t="20866" x="8907463" y="5591175"/>
          <p14:tracePt t="20874" x="8907463" y="5581650"/>
          <p14:tracePt t="20888" x="8907463" y="5570538"/>
          <p14:tracePt t="20888" x="8907463" y="5561013"/>
          <p14:tracePt t="20906" x="8907463" y="5551488"/>
          <p14:tracePt t="20922" x="8907463" y="5532438"/>
          <p14:tracePt t="20938" x="8897938" y="5502275"/>
          <p14:tracePt t="20955" x="8878888" y="5483225"/>
          <p14:tracePt t="20972" x="8858250" y="5462588"/>
          <p14:tracePt t="20989" x="8818563" y="5443538"/>
          <p14:tracePt t="21005" x="8789988" y="5422900"/>
          <p14:tracePt t="21022" x="8750300" y="5413375"/>
          <p14:tracePt t="21039" x="8720138" y="5403850"/>
          <p14:tracePt t="21056" x="8670925" y="5394325"/>
          <p14:tracePt t="21072" x="8612188" y="5394325"/>
          <p14:tracePt t="21089" x="8534400" y="5394325"/>
          <p14:tracePt t="21106" x="8455025" y="5394325"/>
          <p14:tracePt t="21123" x="8405813" y="5403850"/>
          <p14:tracePt t="21139" x="8356600" y="5403850"/>
          <p14:tracePt t="21156" x="8316913" y="5413375"/>
          <p14:tracePt t="21173" x="8288338" y="5434013"/>
          <p14:tracePt t="21189" x="8267700" y="5443538"/>
          <p14:tracePt t="21206" x="8239125" y="5462588"/>
          <p14:tracePt t="21222" x="8199438" y="5483225"/>
          <p14:tracePt t="21239" x="8169275" y="5521325"/>
          <p14:tracePt t="21256" x="8140700" y="5561013"/>
          <p14:tracePt t="21273" x="8110538" y="5610225"/>
          <p14:tracePt t="21289" x="8070850" y="5670550"/>
          <p14:tracePt t="21306" x="8061325" y="5708650"/>
          <p14:tracePt t="21323" x="8061325" y="5738813"/>
          <p14:tracePt t="21340" x="8061325" y="5778500"/>
          <p14:tracePt t="21356" x="8061325" y="5807075"/>
          <p14:tracePt t="21373" x="8061325" y="5837238"/>
          <p14:tracePt t="21389" x="8080375" y="5886450"/>
          <p14:tracePt t="21406" x="8091488" y="5926138"/>
          <p14:tracePt t="21423" x="8120063" y="5965825"/>
          <p14:tracePt t="21440" x="8140700" y="6003925"/>
          <p14:tracePt t="21456" x="8169275" y="6043613"/>
          <p14:tracePt t="21473" x="8239125" y="6102350"/>
          <p14:tracePt t="21490" x="8307388" y="6122988"/>
          <p14:tracePt t="21506" x="8386763" y="6142038"/>
          <p14:tracePt t="21523" x="8455025" y="6142038"/>
          <p14:tracePt t="21540" x="8534400" y="6142038"/>
          <p14:tracePt t="21556" x="8642350" y="6142038"/>
          <p14:tracePt t="21573" x="8759825" y="6122988"/>
          <p14:tracePt t="21590" x="8818563" y="6092825"/>
          <p14:tracePt t="21606" x="8867775" y="6073775"/>
          <p14:tracePt t="21623" x="8888413" y="6053138"/>
          <p14:tracePt t="21640" x="8897938" y="6043613"/>
          <p14:tracePt t="21656" x="8897938" y="6034088"/>
          <p14:tracePt t="22378" x="8897938" y="6024563"/>
          <p14:tracePt t="22394" x="8897938" y="6015038"/>
          <p14:tracePt t="22401" x="8897938" y="6003925"/>
          <p14:tracePt t="22410" x="8897938" y="5994400"/>
          <p14:tracePt t="22426" x="8897938" y="5975350"/>
          <p14:tracePt t="22442" x="8907463" y="5945188"/>
          <p14:tracePt t="22458" x="8907463" y="5926138"/>
          <p14:tracePt t="22475" x="8916988" y="5895975"/>
          <p14:tracePt t="22492" x="8928100" y="5856288"/>
          <p14:tracePt t="22508" x="8928100" y="5818188"/>
          <p14:tracePt t="22525" x="8947150" y="5757863"/>
          <p14:tracePt t="22542" x="8986838" y="5719763"/>
          <p14:tracePt t="22559" x="9015413" y="5659438"/>
          <p14:tracePt t="22575" x="9036050" y="5610225"/>
          <p14:tracePt t="22592" x="9055100" y="5561013"/>
          <p14:tracePt t="22609" x="9064625" y="5521325"/>
          <p14:tracePt t="22625" x="9075738" y="5483225"/>
          <p14:tracePt t="22642" x="9075738" y="5462588"/>
          <p14:tracePt t="22659" x="9075738" y="5453063"/>
          <p14:tracePt t="22675" x="9075738" y="5434013"/>
          <p14:tracePt t="22692" x="9075738" y="5413375"/>
          <p14:tracePt t="22709" x="9075738" y="5394325"/>
          <p14:tracePt t="22725" x="9075738" y="5384800"/>
          <p14:tracePt t="22742" x="9075738" y="5364163"/>
          <p14:tracePt t="22759" x="9075738" y="5354638"/>
          <p14:tracePt t="22775" x="9075738" y="5345113"/>
          <p14:tracePt t="22792" x="9075738" y="5324475"/>
          <p14:tracePt t="22810" x="9075738" y="5314950"/>
          <p14:tracePt t="22858" x="9075738" y="5305425"/>
          <p14:tracePt t="22866" x="9075738" y="5295900"/>
          <p14:tracePt t="22890" x="9064625" y="5295900"/>
          <p14:tracePt t="22898" x="9064625" y="5286375"/>
          <p14:tracePt t="22914" x="9064625" y="5275263"/>
          <p14:tracePt t="22926" x="9064625" y="5265738"/>
          <p14:tracePt t="22942" x="9055100" y="5265738"/>
          <p14:tracePt t="22959" x="9045575" y="5256213"/>
          <p14:tracePt t="22976" x="9036050" y="5246688"/>
          <p14:tracePt t="22993" x="9026525" y="5246688"/>
          <p14:tracePt t="23009" x="9005888" y="5237163"/>
          <p14:tracePt t="23026" x="8937625" y="5216525"/>
          <p14:tracePt t="23043" x="8867775" y="5197475"/>
          <p14:tracePt t="23059" x="8818563" y="5197475"/>
          <p14:tracePt t="23076" x="8759825" y="5176838"/>
          <p14:tracePt t="23093" x="8701088" y="5157788"/>
          <p14:tracePt t="23110" x="8670925" y="5157788"/>
          <p14:tracePt t="23126" x="8621713" y="5138738"/>
          <p14:tracePt t="23143" x="8602663" y="5138738"/>
          <p14:tracePt t="23159" x="8593138" y="5138738"/>
          <p14:tracePt t="23176" x="8583613" y="5138738"/>
          <p14:tracePt t="23193" x="8553450" y="5138738"/>
          <p14:tracePt t="23210" x="8534400" y="5138738"/>
          <p14:tracePt t="23226" x="8504238" y="5138738"/>
          <p14:tracePt t="23243" x="8474075" y="5138738"/>
          <p14:tracePt t="23260" x="8445500" y="5138738"/>
          <p14:tracePt t="23277" x="8424863" y="5138738"/>
          <p14:tracePt t="23293" x="8415338" y="5138738"/>
          <p14:tracePt t="23310" x="8396288" y="5138738"/>
          <p14:tracePt t="23327" x="8386763" y="5138738"/>
          <p14:tracePt t="23458" x="8386763" y="5148263"/>
          <p14:tracePt t="23466" x="8386763" y="5157788"/>
          <p14:tracePt t="23506" x="8405813" y="5157788"/>
          <p14:tracePt t="23521" x="8424863" y="5157788"/>
          <p14:tracePt t="23530" x="8435975" y="5157788"/>
          <p14:tracePt t="23538" x="8455025" y="5148263"/>
          <p14:tracePt t="23546" x="8464550" y="5148263"/>
          <p14:tracePt t="23560" x="8494713" y="5148263"/>
          <p14:tracePt t="23577" x="8513763" y="5138738"/>
          <p14:tracePt t="23594" x="8513763" y="5127625"/>
          <p14:tracePt t="23706" x="8513763" y="5118100"/>
          <p14:tracePt t="23746" x="8504238" y="5118100"/>
          <p14:tracePt t="23777" x="8494713" y="5118100"/>
          <p14:tracePt t="23786" x="8504238" y="5118100"/>
          <p14:tracePt t="23921" x="8523288" y="5118100"/>
          <p14:tracePt t="23930" x="8553450" y="5118100"/>
          <p14:tracePt t="23937" x="8583613" y="5118100"/>
          <p14:tracePt t="23946" x="8602663" y="5118100"/>
          <p14:tracePt t="23961" x="8651875" y="5108575"/>
          <p14:tracePt t="23978" x="8632825" y="5108575"/>
          <p14:tracePt t="24058" x="8593138" y="5108575"/>
          <p14:tracePt t="24066" x="8553450" y="5108575"/>
          <p14:tracePt t="24074" x="8513763" y="5108575"/>
          <p14:tracePt t="24081" x="8464550" y="5108575"/>
          <p14:tracePt t="24095" x="8415338" y="5108575"/>
          <p14:tracePt t="24112" x="8396288" y="5108575"/>
          <p14:tracePt t="24128" x="8405813" y="5108575"/>
          <p14:tracePt t="24209" x="8424863" y="5108575"/>
          <p14:tracePt t="24218" x="8445500" y="5108575"/>
          <p14:tracePt t="24228" x="8485188" y="5108575"/>
          <p14:tracePt t="24245" x="8504238" y="5108575"/>
          <p14:tracePt t="24262" x="8523288" y="5108575"/>
          <p14:tracePt t="24481" x="8534400" y="5108575"/>
          <p14:tracePt t="24490" x="8543925" y="5108575"/>
          <p14:tracePt t="24498" x="8553450" y="5108575"/>
          <p14:tracePt t="24512" x="8572500" y="5108575"/>
          <p14:tracePt t="24529" x="8583613" y="5108575"/>
          <p14:tracePt t="24722" x="8593138" y="5108575"/>
          <p14:tracePt t="24754" x="8602663" y="5108575"/>
          <p14:tracePt t="24770" x="8612188" y="5108575"/>
          <p14:tracePt t="24786" x="8632825" y="5099050"/>
          <p14:tracePt t="24817" x="8642350" y="5099050"/>
          <p14:tracePt t="24834" x="8651875" y="5089525"/>
          <p14:tracePt t="24841" x="8651875" y="5078413"/>
          <p14:tracePt t="24857" x="8651875" y="5068888"/>
          <p14:tracePt t="24866" x="8661400" y="5049838"/>
          <p14:tracePt t="24882" x="8661400" y="5040313"/>
          <p14:tracePt t="24896" x="8661400" y="5029200"/>
          <p14:tracePt t="24913" x="8670925" y="5000625"/>
          <p14:tracePt t="24930" x="8682038" y="4960938"/>
          <p14:tracePt t="24946" x="8701088" y="4921250"/>
          <p14:tracePt t="24964" x="8731250" y="4872038"/>
          <p14:tracePt t="24980" x="8750300" y="4813300"/>
          <p14:tracePt t="24997" x="8759825" y="4764088"/>
          <p14:tracePt t="25013" x="8780463" y="4724400"/>
          <p14:tracePt t="25030" x="8780463" y="4695825"/>
          <p14:tracePt t="25047" x="8780463" y="4656138"/>
          <p14:tracePt t="25063" x="8789988" y="4625975"/>
          <p14:tracePt t="25080" x="8799513" y="4586288"/>
          <p14:tracePt t="25097" x="8818563" y="4527550"/>
          <p14:tracePt t="25114" x="8839200" y="4478338"/>
          <p14:tracePt t="25130" x="8848725" y="4449763"/>
          <p14:tracePt t="25147" x="8858250" y="4410075"/>
          <p14:tracePt t="25164" x="8867775" y="4379913"/>
          <p14:tracePt t="25180" x="8878888" y="4351338"/>
          <p14:tracePt t="25197" x="8888413" y="4330700"/>
          <p14:tracePt t="25214" x="8897938" y="4311650"/>
          <p14:tracePt t="25230" x="8897938" y="4302125"/>
          <p14:tracePt t="25247" x="8897938" y="4291013"/>
          <p14:tracePt t="25264" x="8907463" y="4281488"/>
          <p14:tracePt t="25282" x="8916988" y="4271963"/>
          <p14:tracePt t="25313" x="8916988" y="4262438"/>
          <p14:tracePt t="25361" x="8916988" y="4252913"/>
          <p14:tracePt t="25434" x="8907463" y="4252913"/>
          <p14:tracePt t="25441" x="8907463" y="4241800"/>
          <p14:tracePt t="25450" x="8897938" y="4241800"/>
          <p14:tracePt t="25466" x="8878888" y="4232275"/>
          <p14:tracePt t="25481" x="8858250" y="4232275"/>
          <p14:tracePt t="25498" x="8848725" y="4232275"/>
          <p14:tracePt t="25514" x="8829675" y="4232275"/>
          <p14:tracePt t="25531" x="8809038" y="4232275"/>
          <p14:tracePt t="25548" x="8799513" y="4232275"/>
          <p14:tracePt t="25564" x="8789988" y="4232275"/>
          <p14:tracePt t="25618" x="8769350" y="4232275"/>
          <p14:tracePt t="25634" x="8780463" y="4232275"/>
          <p14:tracePt t="25769" x="8780463" y="4222750"/>
          <p14:tracePt t="25793" x="8799513" y="4213225"/>
          <p14:tracePt t="25801" x="8809038" y="4192588"/>
          <p14:tracePt t="25809" x="8809038" y="4183063"/>
          <p14:tracePt t="25818" x="8829675" y="4154488"/>
          <p14:tracePt t="25832" x="8839200" y="4124325"/>
          <p14:tracePt t="25848" x="8848725" y="4084638"/>
          <p14:tracePt t="25865" x="8858250" y="4035425"/>
          <p14:tracePt t="25882" x="8858250" y="4016375"/>
          <p14:tracePt t="25899" x="8867775" y="3976688"/>
          <p14:tracePt t="25915" x="8867775" y="3967163"/>
          <p14:tracePt t="25932" x="8867775" y="3946525"/>
          <p14:tracePt t="25948" x="8867775" y="3937000"/>
          <p14:tracePt t="25965" x="8867775" y="3908425"/>
          <p14:tracePt t="25983" x="8867775" y="3878263"/>
          <p14:tracePt t="25999" x="8867775" y="3848100"/>
          <p14:tracePt t="26015" x="8867775" y="3829050"/>
          <p14:tracePt t="26032" x="8848725" y="3798888"/>
          <p14:tracePt t="26049" x="8829675" y="3770313"/>
          <p14:tracePt t="26066" x="8818563" y="3760788"/>
          <p14:tracePt t="26082" x="8799513" y="3760788"/>
          <p14:tracePt t="26099" x="8780463" y="3749675"/>
          <p14:tracePt t="26115" x="8759825" y="3749675"/>
          <p14:tracePt t="26132" x="8740775" y="3749675"/>
          <p14:tracePt t="26149" x="8731250" y="3749675"/>
          <p14:tracePt t="26166" x="8720138" y="3749675"/>
          <p14:tracePt t="26182" x="8701088" y="3749675"/>
          <p14:tracePt t="26199" x="8701088" y="3760788"/>
          <p14:tracePt t="26226" x="8701088" y="3770313"/>
          <p14:tracePt t="26258" x="8701088" y="3779838"/>
          <p14:tracePt t="26265" x="8701088" y="3789363"/>
          <p14:tracePt t="26273" x="8701088" y="3798888"/>
          <p14:tracePt t="26282" x="8720138" y="3798888"/>
          <p14:tracePt t="26299" x="8750300" y="3810000"/>
          <p14:tracePt t="26316" x="8818563" y="3810000"/>
          <p14:tracePt t="26333" x="8888413" y="3810000"/>
          <p14:tracePt t="26349" x="8956675" y="3798888"/>
          <p14:tracePt t="26366" x="8986838" y="3789363"/>
          <p14:tracePt t="26383" x="8996363" y="3779838"/>
          <p14:tracePt t="26399" x="8996363" y="3770313"/>
          <p14:tracePt t="26418" x="8996363" y="3760788"/>
          <p14:tracePt t="26441" x="8996363" y="3740150"/>
          <p14:tracePt t="26457" x="8986838" y="3740150"/>
          <p14:tracePt t="26466" x="8966200" y="3721100"/>
          <p14:tracePt t="26483" x="8867775" y="3700463"/>
          <p14:tracePt t="26500" x="8731250" y="3700463"/>
          <p14:tracePt t="26516" x="8642350" y="3700463"/>
          <p14:tracePt t="26533" x="8572500" y="3700463"/>
          <p14:tracePt t="26550" x="8562975" y="3700463"/>
          <p14:tracePt t="26566" x="8553450" y="3700463"/>
          <p14:tracePt t="26583" x="8543925" y="3700463"/>
          <p14:tracePt t="26602" x="8543925" y="3711575"/>
          <p14:tracePt t="26626" x="8543925" y="3721100"/>
          <p14:tracePt t="26634" x="8543925" y="3730625"/>
          <p14:tracePt t="26650" x="8543925" y="3760788"/>
          <p14:tracePt t="26667" x="8543925" y="3779838"/>
          <p14:tracePt t="26683" x="8583613" y="3810000"/>
          <p14:tracePt t="26701" x="8632825" y="3819525"/>
          <p14:tracePt t="26717" x="8691563" y="3819525"/>
          <p14:tracePt t="26733" x="8799513" y="3819525"/>
          <p14:tracePt t="26750" x="8928100" y="3819525"/>
          <p14:tracePt t="26767" x="9015413" y="3810000"/>
          <p14:tracePt t="26784" x="9055100" y="3798888"/>
          <p14:tracePt t="26800" x="9064625" y="3798888"/>
          <p14:tracePt t="26817" x="9064625" y="3789363"/>
          <p14:tracePt t="26890" x="9055100" y="3789363"/>
          <p14:tracePt t="26914" x="9015413" y="3789363"/>
          <p14:tracePt t="26921" x="8986838" y="3789363"/>
          <p14:tracePt t="26930" x="8956675" y="3798888"/>
          <p14:tracePt t="26938" x="8937625" y="3810000"/>
          <p14:tracePt t="26950" x="8907463" y="3810000"/>
          <p14:tracePt t="26967" x="8888413" y="3819525"/>
          <p14:tracePt t="26985" x="8888413" y="3829050"/>
          <p14:tracePt t="27018" x="8888413" y="3838575"/>
          <p14:tracePt t="27049" x="8888413" y="3848100"/>
          <p14:tracePt t="27057" x="8888413" y="3859213"/>
          <p14:tracePt t="27067" x="8907463" y="3878263"/>
          <p14:tracePt t="27084" x="8937625" y="3878263"/>
          <p14:tracePt t="27101" x="8966200" y="3878263"/>
          <p14:tracePt t="27118" x="9005888" y="3878263"/>
          <p14:tracePt t="27134" x="9015413" y="3868738"/>
          <p14:tracePt t="27151" x="9026525" y="3868738"/>
          <p14:tracePt t="27185" x="9015413" y="3859213"/>
          <p14:tracePt t="27202" x="9005888" y="3848100"/>
          <p14:tracePt t="27210" x="8986838" y="3848100"/>
          <p14:tracePt t="27218" x="8916988" y="3848100"/>
          <p14:tracePt t="27235" x="8829675" y="3848100"/>
          <p14:tracePt t="27251" x="8759825" y="3848100"/>
          <p14:tracePt t="27268" x="8750300" y="3848100"/>
          <p14:tracePt t="27284" x="8759825" y="3848100"/>
          <p14:tracePt t="27354" x="8780463" y="3848100"/>
          <p14:tracePt t="27361" x="8809038" y="3848100"/>
          <p14:tracePt t="27370" x="8858250" y="3848100"/>
          <p14:tracePt t="27385" x="8928100" y="3848100"/>
          <p14:tracePt t="27385" x="8947150" y="3848100"/>
          <p14:tracePt t="27402" x="8966200" y="3848100"/>
          <p14:tracePt t="27418" x="8977313" y="3848100"/>
          <p14:tracePt t="27435" x="8977313" y="3859213"/>
          <p14:tracePt t="27490" x="8956675" y="3868738"/>
          <p14:tracePt t="27497" x="8947150" y="3878263"/>
          <p14:tracePt t="27506" x="8937625" y="3887788"/>
          <p14:tracePt t="27518" x="8916988" y="3908425"/>
          <p14:tracePt t="27535" x="8897938" y="3917950"/>
          <p14:tracePt t="27561" x="8916988" y="3917950"/>
          <p14:tracePt t="27601" x="8947150" y="3917950"/>
          <p14:tracePt t="27610" x="8977313" y="3917950"/>
          <p14:tracePt t="27618" x="9075738" y="3908425"/>
          <p14:tracePt t="27635" x="9163050" y="3887788"/>
          <p14:tracePt t="27652" x="9223375" y="3887788"/>
          <p14:tracePt t="27669" x="9232900" y="3878263"/>
          <p14:tracePt t="27685" x="9242425" y="3878263"/>
          <p14:tracePt t="27702" x="9251950" y="3878263"/>
          <p14:tracePt t="27882" x="9251950" y="3887788"/>
          <p14:tracePt t="28002" x="9232900" y="3908425"/>
          <p14:tracePt t="28017" x="9193213" y="3937000"/>
          <p14:tracePt t="28025" x="9153525" y="3967163"/>
          <p14:tracePt t="28036" x="9026525" y="4044950"/>
          <p14:tracePt t="28053" x="8897938" y="4105275"/>
          <p14:tracePt t="28069" x="8780463" y="4154488"/>
          <p14:tracePt t="28086" x="8670925" y="4192588"/>
          <p14:tracePt t="28103" x="8621713" y="4213225"/>
          <p14:tracePt t="28119" x="8553450" y="4232275"/>
          <p14:tracePt t="28136" x="8504238" y="4252913"/>
          <p14:tracePt t="28153" x="8386763" y="4271963"/>
          <p14:tracePt t="28170" x="8297863" y="4291013"/>
          <p14:tracePt t="28187" x="8208963" y="4311650"/>
          <p14:tracePt t="28203" x="8169275" y="4321175"/>
          <p14:tracePt t="28220" x="8129588" y="4321175"/>
          <p14:tracePt t="28236" x="8110538" y="4321175"/>
          <p14:tracePt t="28273" x="8101013" y="4330700"/>
          <p14:tracePt t="28289" x="8091488" y="4340225"/>
          <p14:tracePt t="28297" x="8070850" y="4351338"/>
          <p14:tracePt t="28306" x="8061325" y="4360863"/>
          <p14:tracePt t="28320" x="8021638" y="4389438"/>
          <p14:tracePt t="28337" x="7962900" y="4449763"/>
          <p14:tracePt t="28354" x="7932738" y="4478338"/>
          <p14:tracePt t="28370" x="7913688" y="4487863"/>
          <p14:tracePt t="28387" x="7904163" y="4498975"/>
          <p14:tracePt t="28403" x="7894638" y="4508500"/>
          <p14:tracePt t="28420" x="7874000" y="4537075"/>
          <p14:tracePt t="28437" x="7864475" y="4557713"/>
          <p14:tracePt t="28454" x="7854950" y="4586288"/>
          <p14:tracePt t="28470" x="7824788" y="4616450"/>
          <p14:tracePt t="28487" x="7796213" y="4656138"/>
          <p14:tracePt t="28504" x="7766050" y="4695825"/>
          <p14:tracePt t="28521" x="7735888" y="4745038"/>
          <p14:tracePt t="28537" x="7667625" y="4794250"/>
          <p14:tracePt t="28554" x="7608888" y="4822825"/>
          <p14:tracePt t="28570" x="7559675" y="4852988"/>
          <p14:tracePt t="28587" x="7539038" y="4862513"/>
          <p14:tracePt t="28604" x="7519988" y="4862513"/>
          <p14:tracePt t="28620" x="7510463" y="4862513"/>
          <p14:tracePt t="28637" x="7489825" y="4862513"/>
          <p14:tracePt t="28654" x="7470775" y="4862513"/>
          <p14:tracePt t="28671" x="7421563" y="4862513"/>
          <p14:tracePt t="28688" x="7381875" y="4843463"/>
          <p14:tracePt t="28704" x="7323138" y="4822825"/>
          <p14:tracePt t="28721" x="7215188" y="4783138"/>
          <p14:tracePt t="28738" x="7116763" y="4764088"/>
          <p14:tracePt t="28754" x="6997700" y="4745038"/>
          <p14:tracePt t="28771" x="6910388" y="4724400"/>
          <p14:tracePt t="28788" x="6850063" y="4684713"/>
          <p14:tracePt t="28804" x="6772275" y="4675188"/>
          <p14:tracePt t="28821" x="6702425" y="4635500"/>
          <p14:tracePt t="28838" x="6643688" y="4616450"/>
          <p14:tracePt t="28855" x="6575425" y="4586288"/>
          <p14:tracePt t="28871" x="6505575" y="4557713"/>
          <p14:tracePt t="28888" x="6467475" y="4537075"/>
          <p14:tracePt t="28904" x="6407150" y="4508500"/>
          <p14:tracePt t="28922" x="6369050" y="4487863"/>
          <p14:tracePt t="28938" x="6329363" y="4468813"/>
          <p14:tracePt t="28955" x="6270625" y="4438650"/>
          <p14:tracePt t="28971" x="6200775" y="4389438"/>
          <p14:tracePt t="28988" x="6092825" y="4302125"/>
          <p14:tracePt t="29005" x="5984875" y="4222750"/>
          <p14:tracePt t="29022" x="5875338" y="4143375"/>
          <p14:tracePt t="29039" x="5807075" y="4094163"/>
          <p14:tracePt t="29055" x="5748338" y="4035425"/>
          <p14:tracePt t="29072" x="5699125" y="3976688"/>
          <p14:tracePt t="29088" x="5659438" y="3917950"/>
          <p14:tracePt t="29105" x="5619750" y="3838575"/>
          <p14:tracePt t="29122" x="5561013" y="3789363"/>
          <p14:tracePt t="29138" x="5481638" y="3749675"/>
          <p14:tracePt t="29155" x="5383213" y="3690938"/>
          <p14:tracePt t="29172" x="5275263" y="3641725"/>
          <p14:tracePt t="29188" x="5167313" y="3602038"/>
          <p14:tracePt t="29205" x="5059363" y="3552825"/>
          <p14:tracePt t="29222" x="4960938" y="3514725"/>
          <p14:tracePt t="29239" x="4891088" y="3465513"/>
          <p14:tracePt t="29255" x="4841875" y="3425825"/>
          <p14:tracePt t="29272" x="4792663" y="3386138"/>
          <p14:tracePt t="29289" x="4724400" y="3346450"/>
          <p14:tracePt t="29289" x="4705350" y="3327400"/>
          <p14:tracePt t="29306" x="4645025" y="3297238"/>
          <p14:tracePt t="29322" x="4606925" y="3268663"/>
          <p14:tracePt t="29339" x="4546600" y="3228975"/>
          <p14:tracePt t="29355" x="4487863" y="3198813"/>
          <p14:tracePt t="29372" x="4429125" y="3170238"/>
          <p14:tracePt t="29389" x="4360863" y="3130550"/>
          <p14:tracePt t="29405" x="4291013" y="3100388"/>
          <p14:tracePt t="29422" x="4202113" y="3041650"/>
          <p14:tracePt t="29439" x="4103688" y="2982913"/>
          <p14:tracePt t="29456" x="4016375" y="2933700"/>
          <p14:tracePt t="29472" x="3917950" y="2874963"/>
          <p14:tracePt t="29489" x="3798888" y="2805113"/>
          <p14:tracePt t="29506" x="3749675" y="2776538"/>
          <p14:tracePt t="29522" x="3700463" y="2755900"/>
          <p14:tracePt t="29539" x="3641725" y="2736850"/>
          <p14:tracePt t="29556" x="3562350" y="2736850"/>
          <p14:tracePt t="29572" x="3494088" y="2727325"/>
          <p14:tracePt t="29589" x="3425825" y="2727325"/>
          <p14:tracePt t="29606" x="3365500" y="2727325"/>
          <p14:tracePt t="29623" x="3306763" y="2727325"/>
          <p14:tracePt t="29639" x="3238500" y="2727325"/>
          <p14:tracePt t="29656" x="3189288" y="2727325"/>
          <p14:tracePt t="29673" x="3109913" y="2727325"/>
          <p14:tracePt t="29690" x="3051175" y="2727325"/>
          <p14:tracePt t="29706" x="2992438" y="2727325"/>
          <p14:tracePt t="29723" x="2903538" y="2727325"/>
          <p14:tracePt t="29740" x="2835275" y="2727325"/>
          <p14:tracePt t="29756" x="2755900" y="2727325"/>
          <p14:tracePt t="29773" x="2667000" y="2727325"/>
          <p14:tracePt t="29790" x="2578100" y="2746375"/>
          <p14:tracePt t="29806" x="2500313" y="2765425"/>
          <p14:tracePt t="29823" x="2411413" y="2786063"/>
          <p14:tracePt t="29840" x="2312988" y="2805113"/>
          <p14:tracePt t="29856" x="2224088" y="2825750"/>
          <p14:tracePt t="29873" x="2106613" y="2884488"/>
          <p14:tracePt t="29890" x="2008188" y="2913063"/>
          <p14:tracePt t="29906" x="1928813" y="2943225"/>
          <p14:tracePt t="29923" x="1870075" y="2973388"/>
          <p14:tracePt t="29940" x="1790700" y="3011488"/>
          <p14:tracePt t="29956" x="1692275" y="3051175"/>
          <p14:tracePt t="29973" x="1614488" y="3090863"/>
          <p14:tracePt t="29990" x="1525588" y="3149600"/>
          <p14:tracePt t="30007" x="1427163" y="3208338"/>
          <p14:tracePt t="30024" x="1358900" y="3248025"/>
          <p14:tracePt t="30041" x="1289050" y="3297238"/>
          <p14:tracePt t="30057" x="1230313" y="3367088"/>
          <p14:tracePt t="30074" x="1190625" y="3425825"/>
          <p14:tracePt t="30090" x="1162050" y="3484563"/>
          <p14:tracePt t="30107" x="1122363" y="3533775"/>
          <p14:tracePt t="30124" x="1092200" y="3602038"/>
          <p14:tracePt t="30140" x="1073150" y="3662363"/>
          <p14:tracePt t="30157" x="1052513" y="3730625"/>
          <p14:tracePt t="30174" x="1042988" y="3770313"/>
          <p14:tracePt t="30190" x="1042988" y="3819525"/>
          <p14:tracePt t="30207" x="1042988" y="3859213"/>
          <p14:tracePt t="30224" x="1042988" y="3908425"/>
          <p14:tracePt t="30240" x="1042988" y="3957638"/>
          <p14:tracePt t="30240" x="1042988" y="3995738"/>
          <p14:tracePt t="30258" x="1063625" y="4056063"/>
          <p14:tracePt t="30274" x="1082675" y="4114800"/>
          <p14:tracePt t="30290" x="1112838" y="4173538"/>
          <p14:tracePt t="30307" x="1150938" y="4232275"/>
          <p14:tracePt t="30324" x="1181100" y="4302125"/>
          <p14:tracePt t="30341" x="1211263" y="4370388"/>
          <p14:tracePt t="30357" x="1270000" y="4438650"/>
          <p14:tracePt t="30374" x="1328738" y="4498975"/>
          <p14:tracePt t="30391" x="1377950" y="4557713"/>
          <p14:tracePt t="30408" x="1446213" y="4606925"/>
          <p14:tracePt t="30424" x="1446213" y="4635500"/>
          <p14:tracePt t="30441" x="1565275" y="4705350"/>
          <p14:tracePt t="30458" x="1682750" y="4754563"/>
          <p14:tracePt t="30474" x="1830388" y="4794250"/>
          <p14:tracePt t="30491" x="1968500" y="4813300"/>
          <p14:tracePt t="30508" x="2116138" y="4852988"/>
          <p14:tracePt t="30525" x="2273300" y="4872038"/>
          <p14:tracePt t="30542" x="2411413" y="4881563"/>
          <p14:tracePt t="30558" x="2559050" y="4881563"/>
          <p14:tracePt t="30575" x="2706688" y="4881563"/>
          <p14:tracePt t="30591" x="2873375" y="4881563"/>
          <p14:tracePt t="30608" x="3011488" y="4852988"/>
          <p14:tracePt t="30625" x="3149600" y="4803775"/>
          <p14:tracePt t="30641" x="3365500" y="4714875"/>
          <p14:tracePt t="30658" x="3475038" y="4646613"/>
          <p14:tracePt t="30675" x="3562350" y="4557713"/>
          <p14:tracePt t="30691" x="3622675" y="4459288"/>
          <p14:tracePt t="30708" x="3681413" y="4370388"/>
          <p14:tracePt t="30725" x="3709988" y="4281488"/>
          <p14:tracePt t="30742" x="3740150" y="4173538"/>
          <p14:tracePt t="30758" x="3759200" y="4065588"/>
          <p14:tracePt t="30775" x="3779838" y="3946525"/>
          <p14:tracePt t="30792" x="3798888" y="3848100"/>
          <p14:tracePt t="30808" x="3819525" y="3749675"/>
          <p14:tracePt t="30825" x="3819525" y="3602038"/>
          <p14:tracePt t="30842" x="3819525" y="3514725"/>
          <p14:tracePt t="30858" x="3819525" y="3454400"/>
          <p14:tracePt t="30875" x="3819525" y="3395663"/>
          <p14:tracePt t="30892" x="3808413" y="3327400"/>
          <p14:tracePt t="30909" x="3798888" y="3278188"/>
          <p14:tracePt t="30925" x="3789363" y="3228975"/>
          <p14:tracePt t="30942" x="3749675" y="3189288"/>
          <p14:tracePt t="30959" x="3709988" y="3140075"/>
          <p14:tracePt t="30975" x="3671888" y="3081338"/>
          <p14:tracePt t="30992" x="3602038" y="3032125"/>
          <p14:tracePt t="31009" x="3494088" y="2962275"/>
          <p14:tracePt t="31026" x="3425825" y="2924175"/>
          <p14:tracePt t="31043" x="3355975" y="2874963"/>
          <p14:tracePt t="31059" x="3297238" y="2835275"/>
          <p14:tracePt t="31076" x="3208338" y="2786063"/>
          <p14:tracePt t="31092" x="3119438" y="2755900"/>
          <p14:tracePt t="31109" x="3021013" y="2716213"/>
          <p14:tracePt t="31126" x="2894013" y="2697163"/>
          <p14:tracePt t="31142" x="2765425" y="2667000"/>
          <p14:tracePt t="31159" x="2647950" y="2647950"/>
          <p14:tracePt t="31176" x="2540000" y="2647950"/>
          <p14:tracePt t="31192" x="2460625" y="2647950"/>
          <p14:tracePt t="31192" x="2420938" y="2647950"/>
          <p14:tracePt t="31210" x="2343150" y="2647950"/>
          <p14:tracePt t="31226" x="2263775" y="2647950"/>
          <p14:tracePt t="31242" x="2174875" y="2647950"/>
          <p14:tracePt t="31259" x="2097088" y="2647950"/>
          <p14:tracePt t="31276" x="1998663" y="2647950"/>
          <p14:tracePt t="31292" x="1889125" y="2647950"/>
          <p14:tracePt t="31309" x="1801813" y="2667000"/>
          <p14:tracePt t="31326" x="1722438" y="2678113"/>
          <p14:tracePt t="31343" x="1654175" y="2687638"/>
          <p14:tracePt t="31359" x="1593850" y="2716213"/>
          <p14:tracePt t="31376" x="1516063" y="2746375"/>
          <p14:tracePt t="31393" x="1417638" y="2786063"/>
          <p14:tracePt t="31410" x="1347788" y="2835275"/>
          <p14:tracePt t="31426" x="1289050" y="2874963"/>
          <p14:tracePt t="31443" x="1249363" y="2903538"/>
          <p14:tracePt t="31460" x="1211263" y="2943225"/>
          <p14:tracePt t="31476" x="1190625" y="2973388"/>
          <p14:tracePt t="31493" x="1162050" y="3001963"/>
          <p14:tracePt t="31510" x="1141413" y="3051175"/>
          <p14:tracePt t="31526" x="1112838" y="3090863"/>
          <p14:tracePt t="31543" x="1092200" y="3149600"/>
          <p14:tracePt t="31560" x="1073150" y="3208338"/>
          <p14:tracePt t="31576" x="1023938" y="3336925"/>
          <p14:tracePt t="31594" x="1003300" y="3405188"/>
          <p14:tracePt t="31610" x="984250" y="3494088"/>
          <p14:tracePt t="31626" x="984250" y="3552825"/>
          <p14:tracePt t="31643" x="984250" y="3622675"/>
          <p14:tracePt t="31660" x="984250" y="3681413"/>
          <p14:tracePt t="31677" x="984250" y="3740150"/>
          <p14:tracePt t="31693" x="984250" y="3798888"/>
          <p14:tracePt t="31710" x="984250" y="3868738"/>
          <p14:tracePt t="31727" x="1003300" y="3957638"/>
          <p14:tracePt t="31744" x="1014413" y="4025900"/>
          <p14:tracePt t="31760" x="1023938" y="4075113"/>
          <p14:tracePt t="31777" x="1052513" y="4154488"/>
          <p14:tracePt t="31794" x="1063625" y="4183063"/>
          <p14:tracePt t="31810" x="1082675" y="4222750"/>
          <p14:tracePt t="31827" x="1101725" y="4271963"/>
          <p14:tracePt t="31844" x="1131888" y="4302125"/>
          <p14:tracePt t="31860" x="1150938" y="4340225"/>
          <p14:tracePt t="31877" x="1171575" y="4379913"/>
          <p14:tracePt t="31894" x="1200150" y="4419600"/>
          <p14:tracePt t="31911" x="1239838" y="4449763"/>
          <p14:tracePt t="31927" x="1279525" y="4487863"/>
          <p14:tracePt t="31944" x="1338263" y="4527550"/>
          <p14:tracePt t="31961" x="1427163" y="4586288"/>
          <p14:tracePt t="31978" x="1476375" y="4616450"/>
          <p14:tracePt t="31994" x="1555750" y="4646613"/>
          <p14:tracePt t="32011" x="1643063" y="4675188"/>
          <p14:tracePt t="32027" x="1722438" y="4695825"/>
          <p14:tracePt t="32044" x="1820863" y="4714875"/>
          <p14:tracePt t="32062" x="1938338" y="4733925"/>
          <p14:tracePt t="32078" x="2036763" y="4754563"/>
          <p14:tracePt t="32094" x="2125663" y="4764088"/>
          <p14:tracePt t="32111" x="2205038" y="4764088"/>
          <p14:tracePt t="32128" x="2282825" y="4764088"/>
          <p14:tracePt t="32144" x="2381250" y="4764088"/>
          <p14:tracePt t="32161" x="2559050" y="4764088"/>
          <p14:tracePt t="32178" x="2657475" y="4745038"/>
          <p14:tracePt t="32194" x="2774950" y="4714875"/>
          <p14:tracePt t="32211" x="2894013" y="4675188"/>
          <p14:tracePt t="32228" x="3001963" y="4625975"/>
          <p14:tracePt t="32244" x="3100388" y="4567238"/>
          <p14:tracePt t="32262" x="3189288" y="4518025"/>
          <p14:tracePt t="32278" x="3238500" y="4459288"/>
          <p14:tracePt t="32294" x="3278188" y="4410075"/>
          <p14:tracePt t="32312" x="3297238" y="4360863"/>
          <p14:tracePt t="32328" x="3327400" y="4291013"/>
          <p14:tracePt t="32345" x="3346450" y="4192588"/>
          <p14:tracePt t="32362" x="3376613" y="4124325"/>
          <p14:tracePt t="32378" x="3395663" y="4044950"/>
          <p14:tracePt t="32395" x="3435350" y="3967163"/>
          <p14:tracePt t="32412" x="3454400" y="3878263"/>
          <p14:tracePt t="32428" x="3475038" y="3789363"/>
          <p14:tracePt t="32445" x="3503613" y="3700463"/>
          <p14:tracePt t="32462" x="3524250" y="3592513"/>
          <p14:tracePt t="32478" x="3524250" y="3524250"/>
          <p14:tracePt t="32495" x="3524250" y="3435350"/>
          <p14:tracePt t="32512" x="3524250" y="3336925"/>
          <p14:tracePt t="32528" x="3503613" y="3257550"/>
          <p14:tracePt t="32528" x="3503613" y="3228975"/>
          <p14:tracePt t="32546" x="3494088" y="3179763"/>
          <p14:tracePt t="32562" x="3475038" y="3140075"/>
          <p14:tracePt t="32579" x="3444875" y="3100388"/>
          <p14:tracePt t="32595" x="3425825" y="3060700"/>
          <p14:tracePt t="32612" x="3376613" y="3022600"/>
          <p14:tracePt t="32628" x="3336925" y="2982913"/>
          <p14:tracePt t="32645" x="3278188" y="2952750"/>
          <p14:tracePt t="32662" x="3238500" y="2924175"/>
          <p14:tracePt t="32679" x="3189288" y="2894013"/>
          <p14:tracePt t="32695" x="3149600" y="2874963"/>
          <p14:tracePt t="32712" x="3090863" y="2854325"/>
          <p14:tracePt t="32729" x="3001963" y="2825750"/>
          <p14:tracePt t="32746" x="2922588" y="2795588"/>
          <p14:tracePt t="32762" x="2844800" y="2776538"/>
          <p14:tracePt t="32779" x="2725738" y="2755900"/>
          <p14:tracePt t="32795" x="2617788" y="2736850"/>
          <p14:tracePt t="32812" x="2509838" y="2716213"/>
          <p14:tracePt t="32829" x="2420938" y="2697163"/>
          <p14:tracePt t="32846" x="2371725" y="2687638"/>
          <p14:tracePt t="32863" x="2312988" y="2678113"/>
          <p14:tracePt t="32879" x="2254250" y="2667000"/>
          <p14:tracePt t="32896" x="2195513" y="2667000"/>
          <p14:tracePt t="32912" x="2116138" y="2667000"/>
          <p14:tracePt t="32912" x="2066925" y="2667000"/>
          <p14:tracePt t="32930" x="1968500" y="2657475"/>
          <p14:tracePt t="32946" x="1900238" y="2647950"/>
          <p14:tracePt t="32963" x="1851025" y="2647950"/>
          <p14:tracePt t="32979" x="1801813" y="2647950"/>
          <p14:tracePt t="32996" x="1771650" y="2647950"/>
          <p14:tracePt t="33013" x="1741488" y="2657475"/>
          <p14:tracePt t="33029" x="1703388" y="2667000"/>
          <p14:tracePt t="33046" x="1643063" y="2687638"/>
          <p14:tracePt t="33063" x="1593850" y="2716213"/>
          <p14:tracePt t="33080" x="1516063" y="2765425"/>
          <p14:tracePt t="33096" x="1417638" y="2825750"/>
          <p14:tracePt t="33113" x="1328738" y="2884488"/>
          <p14:tracePt t="33130" x="1279525" y="2913063"/>
          <p14:tracePt t="33146" x="1249363" y="2924175"/>
          <p14:tracePt t="33163" x="1239838" y="2943225"/>
          <p14:tracePt t="33180" x="1220788" y="2962275"/>
          <p14:tracePt t="33196" x="1211263" y="2982913"/>
          <p14:tracePt t="33213" x="1190625" y="3001963"/>
          <p14:tracePt t="33230" x="1181100" y="3032125"/>
          <p14:tracePt t="33247" x="1150938" y="3060700"/>
          <p14:tracePt t="33263" x="1122363" y="3100388"/>
          <p14:tracePt t="33280" x="1092200" y="3149600"/>
          <p14:tracePt t="33297" x="1063625" y="3208338"/>
          <p14:tracePt t="33314" x="1052513" y="3238500"/>
          <p14:tracePt t="33330" x="1042988" y="3278188"/>
          <p14:tracePt t="33347" x="1023938" y="3327400"/>
          <p14:tracePt t="33363" x="1003300" y="3376613"/>
          <p14:tracePt t="33380" x="993775" y="3454400"/>
          <p14:tracePt t="33397" x="974725" y="3524250"/>
          <p14:tracePt t="33413" x="954088" y="3613150"/>
          <p14:tracePt t="33430" x="944563" y="3711575"/>
          <p14:tracePt t="33447" x="935038" y="3789363"/>
          <p14:tracePt t="33463" x="915988" y="3887788"/>
          <p14:tracePt t="33480" x="915988" y="3957638"/>
          <p14:tracePt t="33497" x="915988" y="4044950"/>
          <p14:tracePt t="33514" x="925513" y="4105275"/>
          <p14:tracePt t="33530" x="935038" y="4164013"/>
          <p14:tracePt t="33547" x="944563" y="4213225"/>
          <p14:tracePt t="33564" x="944563" y="4271963"/>
          <p14:tracePt t="33580" x="965200" y="4340225"/>
          <p14:tracePt t="33597" x="984250" y="4400550"/>
          <p14:tracePt t="33614" x="1003300" y="4438650"/>
          <p14:tracePt t="33631" x="1033463" y="4487863"/>
          <p14:tracePt t="33647" x="1063625" y="4527550"/>
          <p14:tracePt t="33664" x="1092200" y="4567238"/>
          <p14:tracePt t="33681" x="1141413" y="4625975"/>
          <p14:tracePt t="33698" x="1211263" y="4665663"/>
          <p14:tracePt t="33714" x="1289050" y="4705350"/>
          <p14:tracePt t="33731" x="1387475" y="4745038"/>
          <p14:tracePt t="33748" x="1506538" y="4773613"/>
          <p14:tracePt t="33764" x="1624013" y="4794250"/>
          <p14:tracePt t="33781" x="1731963" y="4803775"/>
          <p14:tracePt t="33798" x="1839913" y="4803775"/>
          <p14:tracePt t="33814" x="1987550" y="4803775"/>
          <p14:tracePt t="33831" x="2155825" y="4803775"/>
          <p14:tracePt t="33848" x="2303463" y="4803775"/>
          <p14:tracePt t="33864" x="2441575" y="4803775"/>
          <p14:tracePt t="33864" x="2509838" y="4803775"/>
          <p14:tracePt t="33882" x="2568575" y="4803775"/>
          <p14:tracePt t="33898" x="2638425" y="4783138"/>
          <p14:tracePt t="33914" x="2657475" y="4783138"/>
          <p14:tracePt t="33931" x="2676525" y="4773613"/>
          <p14:tracePt t="33948" x="2676525" y="4794250"/>
          <p14:tracePt t="34041" x="2676525" y="4813300"/>
          <p14:tracePt t="34049" x="2667000" y="4832350"/>
          <p14:tracePt t="34057" x="2667000" y="4852988"/>
          <p14:tracePt t="34067" x="2667000" y="4872038"/>
          <p14:tracePt t="34082" x="2638425" y="4941888"/>
          <p14:tracePt t="34099" x="2627313" y="4979988"/>
          <p14:tracePt t="34115" x="2608263" y="5029200"/>
          <p14:tracePt t="34132" x="2598738" y="5078413"/>
          <p14:tracePt t="34148" x="2589213" y="5127625"/>
          <p14:tracePt t="34165" x="2589213" y="5176838"/>
          <p14:tracePt t="34182" x="2589213" y="5216525"/>
          <p14:tracePt t="34198" x="2589213" y="5265738"/>
          <p14:tracePt t="34215" x="2589213" y="5335588"/>
          <p14:tracePt t="34232" x="2589213" y="5364163"/>
          <p14:tracePt t="34249" x="2589213" y="5434013"/>
          <p14:tracePt t="34265" x="2589213" y="5472113"/>
          <p14:tracePt t="34282" x="2589213" y="5521325"/>
          <p14:tracePt t="34299" x="2578100" y="5591175"/>
          <p14:tracePt t="34315" x="2568575" y="5630863"/>
          <p14:tracePt t="34332" x="2568575" y="5680075"/>
          <p14:tracePt t="34349" x="2568575" y="5719763"/>
          <p14:tracePt t="34365" x="2559050" y="5768975"/>
          <p14:tracePt t="34382" x="2559050" y="5778500"/>
          <p14:tracePt t="34399" x="2549525" y="5797550"/>
          <p14:tracePt t="34415" x="2549525" y="5818188"/>
          <p14:tracePt t="34432" x="2540000" y="5846763"/>
          <p14:tracePt t="34449" x="2540000" y="5867400"/>
          <p14:tracePt t="34466" x="2540000" y="5886450"/>
          <p14:tracePt t="34482" x="2540000" y="5895975"/>
          <p14:tracePt t="34499" x="2540000" y="5916613"/>
          <p14:tracePt t="34516" x="2519363" y="5945188"/>
          <p14:tracePt t="34533" x="2500313" y="5965825"/>
          <p14:tracePt t="34549" x="2490788" y="5984875"/>
          <p14:tracePt t="34566" x="2460625" y="6015038"/>
          <p14:tracePt t="34582" x="2420938" y="6053138"/>
          <p14:tracePt t="34599" x="2401888" y="6092825"/>
          <p14:tracePt t="34616" x="2381250" y="6122988"/>
          <p14:tracePt t="34633" x="2343150" y="6181725"/>
          <p14:tracePt t="34649" x="2322513" y="6200775"/>
          <p14:tracePt t="34666" x="2293938" y="6221413"/>
          <p14:tracePt t="34683" x="2273300" y="6240463"/>
          <p14:tracePt t="34699" x="2244725" y="6249988"/>
          <p14:tracePt t="34716" x="2214563" y="6270625"/>
          <p14:tracePt t="34733" x="2195513" y="6280150"/>
          <p14:tracePt t="34749" x="2184400" y="6289675"/>
          <p14:tracePt t="34766" x="2135188" y="6289675"/>
          <p14:tracePt t="34783" x="2106613" y="6310313"/>
          <p14:tracePt t="34800" x="2066925" y="6319838"/>
          <p14:tracePt t="34816" x="2047875" y="6319838"/>
          <p14:tracePt t="34816" x="2017713" y="6319838"/>
          <p14:tracePt t="34834" x="1998663" y="6319838"/>
          <p14:tracePt t="34850" x="1978025" y="6338888"/>
          <p14:tracePt t="34866" x="1968500" y="6338888"/>
          <p14:tracePt t="34883" x="1949450" y="6348413"/>
          <p14:tracePt t="34900" x="1919288" y="6359525"/>
          <p14:tracePt t="34916" x="1900238" y="6369050"/>
          <p14:tracePt t="34933" x="1879600" y="6378575"/>
          <p14:tracePt t="34950" x="1870075" y="6378575"/>
          <p14:tracePt t="34967" x="1860550" y="6378575"/>
          <p14:tracePt t="34983" x="1860550" y="6388100"/>
          <p14:tracePt t="35000" x="1839913" y="6397625"/>
          <p14:tracePt t="35017" x="1830388" y="6397625"/>
          <p14:tracePt t="35033" x="1830388" y="6408738"/>
          <p14:tracePt t="35050" x="1820863" y="6408738"/>
          <p14:tracePt t="35097" x="1811338" y="6418263"/>
          <p14:tracePt t="35121" x="1801813" y="6427788"/>
          <p14:tracePt t="35137" x="1790700" y="6446838"/>
          <p14:tracePt t="35153" x="1781175" y="6457950"/>
          <p14:tracePt t="35169" x="1781175" y="6467475"/>
          <p14:tracePt t="35185" x="1781175" y="6477000"/>
          <p14:tracePt t="35257" x="1781175" y="6486525"/>
          <p14:tracePt t="35289" x="1771650" y="6496050"/>
          <p14:tracePt t="35297" x="1771650" y="6507163"/>
          <p14:tracePt t="35665" x="1771650" y="6516688"/>
          <p14:tracePt t="35713" x="1762125" y="6526213"/>
          <p14:tracePt t="35745" x="1752600" y="6535738"/>
          <p14:tracePt t="35753" x="1752600" y="6545263"/>
          <p14:tracePt t="35897" x="1752600" y="6535738"/>
          <p14:tracePt t="36505" x="1752600" y="6507163"/>
          <p14:tracePt t="36513" x="1781175" y="6477000"/>
          <p14:tracePt t="36522" x="1801813" y="6446838"/>
          <p14:tracePt t="36536" x="1870075" y="6348413"/>
          <p14:tracePt t="36536" x="1909763" y="6299200"/>
          <p14:tracePt t="36554" x="2008188" y="6181725"/>
          <p14:tracePt t="36570" x="2146300" y="6053138"/>
          <p14:tracePt t="36586" x="2312988" y="5916613"/>
          <p14:tracePt t="36603" x="2519363" y="5748338"/>
          <p14:tracePt t="36620" x="2814638" y="5551488"/>
          <p14:tracePt t="36637" x="3198813" y="5324475"/>
          <p14:tracePt t="36654" x="3641725" y="5089525"/>
          <p14:tracePt t="36670" x="4143375" y="4832350"/>
          <p14:tracePt t="36687" x="4675188" y="4527550"/>
          <p14:tracePt t="36703" x="5127625" y="4281488"/>
          <p14:tracePt t="36720" x="5472113" y="4084638"/>
          <p14:tracePt t="36737" x="5826125" y="3878263"/>
          <p14:tracePt t="36754" x="5973763" y="3798888"/>
          <p14:tracePt t="36770" x="6083300" y="3730625"/>
          <p14:tracePt t="36787" x="6151563" y="3651250"/>
          <p14:tracePt t="36803" x="6230938" y="3592513"/>
          <p14:tracePt t="36820" x="6329363" y="3533775"/>
          <p14:tracePt t="36837" x="6437313" y="3465513"/>
          <p14:tracePt t="36854" x="6584950" y="3386138"/>
          <p14:tracePt t="36870" x="6723063" y="3317875"/>
          <p14:tracePt t="36887" x="6889750" y="3248025"/>
          <p14:tracePt t="36904" x="7027863" y="3149600"/>
          <p14:tracePt t="36920" x="7185025" y="3032125"/>
          <p14:tracePt t="36938" x="7234238" y="2982913"/>
          <p14:tracePt t="36954" x="7264400" y="2943225"/>
          <p14:tracePt t="36970" x="7264400" y="2933700"/>
          <p14:tracePt t="36987" x="7273925" y="2924175"/>
          <p14:tracePt t="37004" x="7273925" y="2913063"/>
          <p14:tracePt t="37105" x="7264400" y="2913063"/>
          <p14:tracePt t="37121" x="7254875" y="2913063"/>
          <p14:tracePt t="37129" x="7234238" y="2913063"/>
          <p14:tracePt t="37138" x="7194550" y="2952750"/>
          <p14:tracePt t="37154" x="7145338" y="2982913"/>
          <p14:tracePt t="37171" x="7096125" y="3032125"/>
          <p14:tracePt t="37188" x="7067550" y="3081338"/>
          <p14:tracePt t="37204" x="7018338" y="3140075"/>
          <p14:tracePt t="37221" x="6988175" y="3179763"/>
          <p14:tracePt t="37238" x="6969125" y="3228975"/>
          <p14:tracePt t="37254" x="6948488" y="3268663"/>
          <p14:tracePt t="37271" x="6929438" y="3327400"/>
          <p14:tracePt t="37288" x="6929438" y="3376613"/>
          <p14:tracePt t="37305" x="6929438" y="3444875"/>
          <p14:tracePt t="37322" x="6929438" y="3494088"/>
          <p14:tracePt t="37338" x="6929438" y="3514725"/>
          <p14:tracePt t="37355" x="6929438" y="3524250"/>
          <p14:tracePt t="37371" x="6929438" y="3533775"/>
          <p14:tracePt t="37393" x="6938963" y="3533775"/>
          <p14:tracePt t="37417" x="6948488" y="3514725"/>
          <p14:tracePt t="37425" x="6959600" y="3503613"/>
          <p14:tracePt t="37438" x="6988175" y="3454400"/>
          <p14:tracePt t="37455" x="7018338" y="3405188"/>
          <p14:tracePt t="37472" x="7046913" y="3346450"/>
          <p14:tracePt t="37488" x="7067550" y="3278188"/>
          <p14:tracePt t="37488" x="7067550" y="3248025"/>
          <p14:tracePt t="37505" x="7067550" y="3179763"/>
          <p14:tracePt t="37522" x="7067550" y="3109913"/>
          <p14:tracePt t="37539" x="7067550" y="3051175"/>
          <p14:tracePt t="37555" x="7067550" y="3001963"/>
          <p14:tracePt t="37572" x="7058025" y="2943225"/>
          <p14:tracePt t="37589" x="7037388" y="2913063"/>
          <p14:tracePt t="37605" x="7008813" y="2863850"/>
          <p14:tracePt t="37622" x="6969125" y="2814638"/>
          <p14:tracePt t="37639" x="6938963" y="2776538"/>
          <p14:tracePt t="37655" x="6899275" y="2746375"/>
          <p14:tracePt t="37672" x="6850063" y="2706688"/>
          <p14:tracePt t="37689" x="6791325" y="2678113"/>
          <p14:tracePt t="37706" x="6751638" y="2657475"/>
          <p14:tracePt t="37722" x="6692900" y="2638425"/>
          <p14:tracePt t="37739" x="6624638" y="2617788"/>
          <p14:tracePt t="37755" x="6545263" y="2617788"/>
          <p14:tracePt t="37772" x="6437313" y="2617788"/>
          <p14:tracePt t="37789" x="6338888" y="2617788"/>
          <p14:tracePt t="37806" x="6280150" y="2628900"/>
          <p14:tracePt t="37822" x="6200775" y="2657475"/>
          <p14:tracePt t="37839" x="6132513" y="2687638"/>
          <p14:tracePt t="37856" x="6083300" y="2727325"/>
          <p14:tracePt t="37873" x="5984875" y="2795588"/>
          <p14:tracePt t="37873" x="5935663" y="2835275"/>
          <p14:tracePt t="37889" x="5846763" y="2943225"/>
          <p14:tracePt t="37906" x="5767388" y="3060700"/>
          <p14:tracePt t="37922" x="5708650" y="3179763"/>
          <p14:tracePt t="37939" x="5668963" y="3297238"/>
          <p14:tracePt t="37956" x="5640388" y="3386138"/>
          <p14:tracePt t="37973" x="5640388" y="3454400"/>
          <p14:tracePt t="37989" x="5640388" y="3503613"/>
          <p14:tracePt t="38006" x="5640388" y="3543300"/>
          <p14:tracePt t="38023" x="5640388" y="3563938"/>
          <p14:tracePt t="38039" x="5659438" y="3582988"/>
          <p14:tracePt t="38056" x="5678488" y="3592513"/>
          <p14:tracePt t="38073" x="5738813" y="3602038"/>
          <p14:tracePt t="38090" x="5837238" y="3602038"/>
          <p14:tracePt t="38106" x="5945188" y="3602038"/>
          <p14:tracePt t="38123" x="6073775" y="3592513"/>
          <p14:tracePt t="38140" x="6142038" y="3582988"/>
          <p14:tracePt t="38156" x="6200775" y="3552825"/>
          <p14:tracePt t="38173" x="6249988" y="3524250"/>
          <p14:tracePt t="38190" x="6289675" y="3484563"/>
          <p14:tracePt t="38207" x="6338888" y="3444875"/>
          <p14:tracePt t="38223" x="6397625" y="3367088"/>
          <p14:tracePt t="38240" x="6456363" y="3297238"/>
          <p14:tracePt t="38257" x="6516688" y="3189288"/>
          <p14:tracePt t="38274" x="6535738" y="3121025"/>
          <p14:tracePt t="38290" x="6554788" y="3071813"/>
          <p14:tracePt t="38306" x="6554788" y="3032125"/>
          <p14:tracePt t="38323" x="6554788" y="2982913"/>
          <p14:tracePt t="38340" x="6545263" y="2943225"/>
          <p14:tracePt t="38357" x="6526213" y="2913063"/>
          <p14:tracePt t="38373" x="6505575" y="2884488"/>
          <p14:tracePt t="38390" x="6446838" y="2854325"/>
          <p14:tracePt t="38407" x="6348413" y="2825750"/>
          <p14:tracePt t="38424" x="6240463" y="2805113"/>
          <p14:tracePt t="38440" x="6132513" y="2776538"/>
          <p14:tracePt t="38440" x="6092825" y="2765425"/>
          <p14:tracePt t="38457" x="6034088" y="2765425"/>
          <p14:tracePt t="38474" x="5973763" y="2765425"/>
          <p14:tracePt t="38490" x="5905500" y="2786063"/>
          <p14:tracePt t="38507" x="5846763" y="2814638"/>
          <p14:tracePt t="38524" x="5776913" y="2854325"/>
          <p14:tracePt t="38541" x="5727700" y="2894013"/>
          <p14:tracePt t="38557" x="5678488" y="2952750"/>
          <p14:tracePt t="38574" x="5629275" y="3001963"/>
          <p14:tracePt t="38591" x="5610225" y="3071813"/>
          <p14:tracePt t="38607" x="5591175" y="3140075"/>
          <p14:tracePt t="38624" x="5591175" y="3208338"/>
          <p14:tracePt t="38641" x="5619750" y="3336925"/>
          <p14:tracePt t="38658" x="5659438" y="3444875"/>
          <p14:tracePt t="38674" x="5699125" y="3533775"/>
          <p14:tracePt t="38691" x="5776913" y="3602038"/>
          <p14:tracePt t="38707" x="5865813" y="3651250"/>
          <p14:tracePt t="38724" x="5973763" y="3690938"/>
          <p14:tracePt t="38741" x="6062663" y="3711575"/>
          <p14:tracePt t="38757" x="6142038" y="3711575"/>
          <p14:tracePt t="38774" x="6240463" y="3711575"/>
          <p14:tracePt t="38791" x="6338888" y="3681413"/>
          <p14:tracePt t="38808" x="6446838" y="3641725"/>
          <p14:tracePt t="38824" x="6554788" y="3592513"/>
          <p14:tracePt t="38842" x="6692900" y="3503613"/>
          <p14:tracePt t="38858" x="6742113" y="3444875"/>
          <p14:tracePt t="38874" x="6781800" y="3376613"/>
          <p14:tracePt t="38891" x="6800850" y="3297238"/>
          <p14:tracePt t="38908" x="6811963" y="3228975"/>
          <p14:tracePt t="38925" x="6811963" y="3130550"/>
          <p14:tracePt t="38941" x="6800850" y="3032125"/>
          <p14:tracePt t="38958" x="6772275" y="2943225"/>
          <p14:tracePt t="38975" x="6762750" y="2863850"/>
          <p14:tracePt t="38991" x="6732588" y="2825750"/>
          <p14:tracePt t="39008" x="6702425" y="2795588"/>
          <p14:tracePt t="39008" x="6683375" y="2776538"/>
          <p14:tracePt t="39025" x="6653213" y="2765425"/>
          <p14:tracePt t="39042" x="6594475" y="2755900"/>
          <p14:tracePt t="39058" x="6496050" y="2746375"/>
          <p14:tracePt t="39075" x="6357938" y="2746375"/>
          <p14:tracePt t="39092" x="6221413" y="2746375"/>
          <p14:tracePt t="39108" x="6102350" y="2746375"/>
          <p14:tracePt t="39125" x="6013450" y="2746375"/>
          <p14:tracePt t="39142" x="5964238" y="2746375"/>
          <p14:tracePt t="39158" x="5905500" y="2746375"/>
          <p14:tracePt t="39176" x="5846763" y="2765425"/>
          <p14:tracePt t="39192" x="5788025" y="2805113"/>
          <p14:tracePt t="39208" x="5689600" y="2903538"/>
          <p14:tracePt t="39225" x="5640388" y="2962275"/>
          <p14:tracePt t="39242" x="5649913" y="3001963"/>
          <p14:tracePt t="39258" x="5649913" y="3060700"/>
          <p14:tracePt t="39275" x="5649913" y="3109913"/>
          <p14:tracePt t="39292" x="5649913" y="3159125"/>
          <p14:tracePt t="39309" x="5649913" y="3208338"/>
          <p14:tracePt t="39326" x="5659438" y="3287713"/>
          <p14:tracePt t="39342" x="5668963" y="3336925"/>
          <p14:tracePt t="39359" x="5699125" y="3386138"/>
          <p14:tracePt t="39375" x="5727700" y="3416300"/>
          <p14:tracePt t="39392" x="5776913" y="3454400"/>
          <p14:tracePt t="39392" x="5797550" y="3465513"/>
          <p14:tracePt t="39409" x="5856288" y="3484563"/>
          <p14:tracePt t="39426" x="5935663" y="3494088"/>
          <p14:tracePt t="39442" x="6013450" y="3503613"/>
          <p14:tracePt t="39459" x="6083300" y="3503613"/>
          <p14:tracePt t="39476" x="6132513" y="3503613"/>
          <p14:tracePt t="39492" x="6191250" y="3503613"/>
          <p14:tracePt t="39509" x="6249988" y="3484563"/>
          <p14:tracePt t="39526" x="6299200" y="3454400"/>
          <p14:tracePt t="39542" x="6369050" y="3416300"/>
          <p14:tracePt t="39559" x="6437313" y="3346450"/>
          <p14:tracePt t="39576" x="6486525" y="3278188"/>
          <p14:tracePt t="39592" x="6526213" y="3170238"/>
          <p14:tracePt t="39610" x="6545263" y="3109913"/>
          <p14:tracePt t="39626" x="6545263" y="3051175"/>
          <p14:tracePt t="39643" x="6545263" y="2982913"/>
          <p14:tracePt t="39659" x="6526213" y="2943225"/>
          <p14:tracePt t="39676" x="6526213" y="2903538"/>
          <p14:tracePt t="39693" x="6505575" y="2884488"/>
          <p14:tracePt t="39709" x="6496050" y="2874963"/>
          <p14:tracePt t="39726" x="6477000" y="2863850"/>
          <p14:tracePt t="39743" x="6427788" y="2863850"/>
          <p14:tracePt t="39760" x="6369050" y="2863850"/>
          <p14:tracePt t="39776" x="6289675" y="2863850"/>
          <p14:tracePt t="39776" x="6230938" y="2863850"/>
          <p14:tracePt t="39793" x="6142038" y="2884488"/>
          <p14:tracePt t="39810" x="6043613" y="2913063"/>
          <p14:tracePt t="39827" x="5895975" y="2952750"/>
          <p14:tracePt t="39843" x="5767388" y="3001963"/>
          <p14:tracePt t="39860" x="5678488" y="3041650"/>
          <p14:tracePt t="39877" x="5640388" y="3081338"/>
          <p14:tracePt t="39893" x="5619750" y="3121025"/>
          <p14:tracePt t="39910" x="5619750" y="3149600"/>
          <p14:tracePt t="39927" x="5619750" y="3198813"/>
          <p14:tracePt t="39943" x="5619750" y="3257550"/>
          <p14:tracePt t="39960" x="5619750" y="3317875"/>
          <p14:tracePt t="39977" x="5649913" y="3405188"/>
          <p14:tracePt t="39993" x="5668963" y="3435350"/>
          <p14:tracePt t="40010" x="5699125" y="3475038"/>
          <p14:tracePt t="40027" x="5727700" y="3503613"/>
          <p14:tracePt t="40043" x="5757863" y="3514725"/>
          <p14:tracePt t="40060" x="5788025" y="3524250"/>
          <p14:tracePt t="40077" x="5826125" y="3524250"/>
          <p14:tracePt t="40093" x="5886450" y="3524250"/>
          <p14:tracePt t="40110" x="5964238" y="3524250"/>
          <p14:tracePt t="40127" x="6062663" y="3514725"/>
          <p14:tracePt t="40144" x="6151563" y="3503613"/>
          <p14:tracePt t="40161" x="6240463" y="3475038"/>
          <p14:tracePt t="40161" x="6270625" y="3465513"/>
          <p14:tracePt t="40178" x="6338888" y="3425825"/>
          <p14:tracePt t="40194" x="6397625" y="3376613"/>
          <p14:tracePt t="40211" x="6446838" y="3317875"/>
          <p14:tracePt t="40227" x="6486525" y="3238500"/>
          <p14:tracePt t="40244" x="6496050" y="3149600"/>
          <p14:tracePt t="40261" x="6505575" y="3071813"/>
          <p14:tracePt t="40277" x="6505575" y="2992438"/>
          <p14:tracePt t="40294" x="6505575" y="2894013"/>
          <p14:tracePt t="40311" x="6505575" y="2844800"/>
          <p14:tracePt t="40327" x="6486525" y="2795588"/>
          <p14:tracePt t="40344" x="6477000" y="2765425"/>
          <p14:tracePt t="40361" x="6427788" y="2736850"/>
          <p14:tracePt t="40377" x="6378575" y="2727325"/>
          <p14:tracePt t="40394" x="6308725" y="2727325"/>
          <p14:tracePt t="40411" x="6200775" y="2727325"/>
          <p14:tracePt t="40427" x="6043613" y="2736850"/>
          <p14:tracePt t="40444" x="5895975" y="2765425"/>
          <p14:tracePt t="40461" x="5748338" y="2805113"/>
          <p14:tracePt t="40477" x="5600700" y="2874963"/>
          <p14:tracePt t="40494" x="5511800" y="2913063"/>
          <p14:tracePt t="40511" x="5443538" y="2952750"/>
          <p14:tracePt t="40528" x="5413375" y="2992438"/>
          <p14:tracePt t="40545" x="5394325" y="3032125"/>
          <p14:tracePt t="40562" x="5373688" y="3090863"/>
          <p14:tracePt t="40578" x="5373688" y="3130550"/>
          <p14:tracePt t="40594" x="5373688" y="3189288"/>
          <p14:tracePt t="40611" x="5373688" y="3268663"/>
          <p14:tracePt t="40628" x="5394325" y="3327400"/>
          <p14:tracePt t="40645" x="5422900" y="3395663"/>
          <p14:tracePt t="40661" x="5472113" y="3454400"/>
          <p14:tracePt t="40678" x="5530850" y="3514725"/>
          <p14:tracePt t="40695" x="5600700" y="3543300"/>
          <p14:tracePt t="40712" x="5689600" y="3582988"/>
          <p14:tracePt t="40728" x="5776913" y="3602038"/>
          <p14:tracePt t="40728" x="5807075" y="3602038"/>
          <p14:tracePt t="40745" x="5905500" y="3602038"/>
          <p14:tracePt t="40762" x="6022975" y="3602038"/>
          <p14:tracePt t="40778" x="6111875" y="3573463"/>
          <p14:tracePt t="40795" x="6181725" y="3533775"/>
          <p14:tracePt t="40812" x="6240463" y="3494088"/>
          <p14:tracePt t="40828" x="6308725" y="3416300"/>
          <p14:tracePt t="40845" x="6348413" y="3346450"/>
          <p14:tracePt t="40862" x="6378575" y="3257550"/>
          <p14:tracePt t="40878" x="6407150" y="3189288"/>
          <p14:tracePt t="40895" x="6418263" y="3121025"/>
          <p14:tracePt t="40912" x="6418263" y="3060700"/>
          <p14:tracePt t="40929" x="6397625" y="2973388"/>
          <p14:tracePt t="40945" x="6388100" y="2943225"/>
          <p14:tracePt t="40962" x="6369050" y="2913063"/>
          <p14:tracePt t="40979" x="6357938" y="2903538"/>
          <p14:tracePt t="40995" x="6338888" y="2884488"/>
          <p14:tracePt t="41012" x="6319838" y="2874963"/>
          <p14:tracePt t="41029" x="6280150" y="2874963"/>
          <p14:tracePt t="41046" x="6221413" y="2874963"/>
          <p14:tracePt t="41062" x="6172200" y="2874963"/>
          <p14:tracePt t="41079" x="6111875" y="2874963"/>
          <p14:tracePt t="41096" x="6062663" y="2884488"/>
          <p14:tracePt t="41112" x="6022975" y="2903538"/>
          <p14:tracePt t="41129" x="5984875" y="2933700"/>
          <p14:tracePt t="41146" x="5954713" y="2982913"/>
          <p14:tracePt t="41162" x="5924550" y="3041650"/>
          <p14:tracePt t="41179" x="5886450" y="3100388"/>
          <p14:tracePt t="41196" x="5875338" y="3179763"/>
          <p14:tracePt t="41212" x="5875338" y="3228975"/>
          <p14:tracePt t="41229" x="5875338" y="3278188"/>
          <p14:tracePt t="41246" x="5886450" y="3327400"/>
          <p14:tracePt t="41262" x="5905500" y="3367088"/>
          <p14:tracePt t="41279" x="5924550" y="3395663"/>
          <p14:tracePt t="41296" x="5945188" y="3416300"/>
          <p14:tracePt t="41313" x="5984875" y="3435350"/>
          <p14:tracePt t="41330" x="6003925" y="3454400"/>
          <p14:tracePt t="41346" x="6022975" y="3454400"/>
          <p14:tracePt t="41362" x="6053138" y="3454400"/>
          <p14:tracePt t="41380" x="6092825" y="3454400"/>
          <p14:tracePt t="41396" x="6122988" y="3454400"/>
          <p14:tracePt t="41413" x="6172200" y="3444875"/>
          <p14:tracePt t="41430" x="6191250" y="3435350"/>
          <p14:tracePt t="41446" x="6221413" y="3395663"/>
          <p14:tracePt t="41463" x="6249988" y="3346450"/>
          <p14:tracePt t="41480" x="6280150" y="3306763"/>
          <p14:tracePt t="41496" x="6299200" y="3219450"/>
          <p14:tracePt t="41513" x="6308725" y="3170238"/>
          <p14:tracePt t="41530" x="6308725" y="3109913"/>
          <p14:tracePt t="41547" x="6308725" y="3060700"/>
          <p14:tracePt t="41563" x="6299200" y="3011488"/>
          <p14:tracePt t="41580" x="6289675" y="2982913"/>
          <p14:tracePt t="41598" x="6259513" y="2962275"/>
          <p14:tracePt t="41614" x="6230938" y="2952750"/>
          <p14:tracePt t="41631" x="6200775" y="2943225"/>
          <p14:tracePt t="41648" x="6142038" y="2943225"/>
          <p14:tracePt t="41664" x="6102350" y="2943225"/>
          <p14:tracePt t="41681" x="6053138" y="2943225"/>
          <p14:tracePt t="41698" x="5994400" y="2973388"/>
          <p14:tracePt t="41715" x="5954713" y="3011488"/>
          <p14:tracePt t="41731" x="5924550" y="3060700"/>
          <p14:tracePt t="41748" x="5895975" y="3130550"/>
          <p14:tracePt t="41764" x="5837238" y="3208338"/>
          <p14:tracePt t="41781" x="5797550" y="3297238"/>
          <p14:tracePt t="41798" x="5788025" y="3346450"/>
          <p14:tracePt t="41815" x="5788025" y="3416300"/>
          <p14:tracePt t="41832" x="5797550" y="3454400"/>
          <p14:tracePt t="41848" x="5816600" y="3514725"/>
          <p14:tracePt t="41865" x="5837238" y="3552825"/>
          <p14:tracePt t="41882" x="5875338" y="3613150"/>
          <p14:tracePt t="41898" x="5905500" y="3632200"/>
          <p14:tracePt t="41915" x="5964238" y="3662363"/>
          <p14:tracePt t="41931" x="6013450" y="3671888"/>
          <p14:tracePt t="41948" x="6062663" y="3671888"/>
          <p14:tracePt t="41965" x="6122988" y="3671888"/>
          <p14:tracePt t="41982" x="6191250" y="3671888"/>
          <p14:tracePt t="41998" x="6230938" y="3641725"/>
          <p14:tracePt t="42015" x="6270625" y="3622675"/>
          <p14:tracePt t="42032" x="6299200" y="3582988"/>
          <p14:tracePt t="42048" x="6329363" y="3543300"/>
          <p14:tracePt t="42065" x="6369050" y="3454400"/>
          <p14:tracePt t="42082" x="6397625" y="3395663"/>
          <p14:tracePt t="42099" x="6407150" y="3317875"/>
          <p14:tracePt t="42115" x="6418263" y="3238500"/>
          <p14:tracePt t="42132" x="6418263" y="3179763"/>
          <p14:tracePt t="42149" x="6418263" y="3109913"/>
          <p14:tracePt t="42165" x="6397625" y="3060700"/>
          <p14:tracePt t="42182" x="6369050" y="3032125"/>
          <p14:tracePt t="42199" x="6319838" y="3001963"/>
          <p14:tracePt t="42216" x="6230938" y="2992438"/>
          <p14:tracePt t="42233" x="6132513" y="2992438"/>
          <p14:tracePt t="42249" x="6022975" y="2992438"/>
          <p14:tracePt t="42265" x="5924550" y="2992438"/>
          <p14:tracePt t="42265" x="5895975" y="3001963"/>
          <p14:tracePt t="42283" x="5875338" y="3022600"/>
          <p14:tracePt t="42299" x="5856288" y="3032125"/>
          <p14:tracePt t="42315" x="5837238" y="3060700"/>
          <p14:tracePt t="42333" x="5816600" y="3100388"/>
          <p14:tracePt t="42349" x="5797550" y="3170238"/>
          <p14:tracePt t="42366" x="5776913" y="3257550"/>
          <p14:tracePt t="42382" x="5776913" y="3327400"/>
          <p14:tracePt t="42399" x="5788025" y="3425825"/>
          <p14:tracePt t="42416" x="5797550" y="3503613"/>
          <p14:tracePt t="42432" x="5826125" y="3563938"/>
          <p14:tracePt t="42449" x="5865813" y="3632200"/>
          <p14:tracePt t="42466" x="5915025" y="3651250"/>
          <p14:tracePt t="42482" x="5994400" y="3671888"/>
          <p14:tracePt t="42499" x="6073775" y="3681413"/>
          <p14:tracePt t="42516" x="6200775" y="3681413"/>
          <p14:tracePt t="42533" x="6338888" y="3662363"/>
          <p14:tracePt t="42549" x="6427788" y="3632200"/>
          <p14:tracePt t="42566" x="6496050" y="3582988"/>
          <p14:tracePt t="42583" x="6554788" y="3533775"/>
          <p14:tracePt t="42599" x="6594475" y="3475038"/>
          <p14:tracePt t="42616" x="6624638" y="3395663"/>
          <p14:tracePt t="42633" x="6643688" y="3317875"/>
          <p14:tracePt t="42650" x="6643688" y="3219450"/>
          <p14:tracePt t="42667" x="6643688" y="3159125"/>
          <p14:tracePt t="42683" x="6624638" y="3109913"/>
          <p14:tracePt t="42700" x="6594475" y="3081338"/>
          <p14:tracePt t="42717" x="6575425" y="3071813"/>
          <p14:tracePt t="42733" x="6535738" y="3071813"/>
          <p14:tracePt t="42750" x="6467475" y="3071813"/>
          <p14:tracePt t="42767" x="6348413" y="3081338"/>
          <p14:tracePt t="42783" x="6240463" y="3121025"/>
          <p14:tracePt t="42800" x="6122988" y="3170238"/>
          <p14:tracePt t="42817" x="6022975" y="3198813"/>
          <p14:tracePt t="42833" x="5973763" y="3238500"/>
          <p14:tracePt t="42833" x="5954713" y="3248025"/>
          <p14:tracePt t="42850" x="5924550" y="3297238"/>
          <p14:tracePt t="42867" x="5915025" y="3346450"/>
          <p14:tracePt t="42883" x="5905500" y="3395663"/>
          <p14:tracePt t="42900" x="5895975" y="3454400"/>
          <p14:tracePt t="42917" x="5895975" y="3514725"/>
          <p14:tracePt t="42934" x="5915025" y="3582988"/>
          <p14:tracePt t="42950" x="5954713" y="3632200"/>
          <p14:tracePt t="42967" x="5984875" y="3681413"/>
          <p14:tracePt t="42984" x="6022975" y="3711575"/>
          <p14:tracePt t="43000" x="6092825" y="3721100"/>
          <p14:tracePt t="43017" x="6142038" y="3721100"/>
          <p14:tracePt t="43034" x="6249988" y="3721100"/>
          <p14:tracePt t="43051" x="6329363" y="3700463"/>
          <p14:tracePt t="43067" x="6388100" y="3681413"/>
          <p14:tracePt t="43084" x="6446838" y="3641725"/>
          <p14:tracePt t="43100" x="6496050" y="3602038"/>
          <p14:tracePt t="43117" x="6526213" y="3543300"/>
          <p14:tracePt t="43134" x="6545263" y="3484563"/>
          <p14:tracePt t="43151" x="6554788" y="3435350"/>
          <p14:tracePt t="43167" x="6554788" y="3367088"/>
          <p14:tracePt t="43184" x="6554788" y="3268663"/>
          <p14:tracePt t="43201" x="6535738" y="3179763"/>
          <p14:tracePt t="43218" x="6437313" y="3060700"/>
          <p14:tracePt t="43235" x="6369050" y="3022600"/>
          <p14:tracePt t="43251" x="6308725" y="3001963"/>
          <p14:tracePt t="43268" x="6259513" y="3001963"/>
          <p14:tracePt t="43284" x="6191250" y="3011488"/>
          <p14:tracePt t="43301" x="6132513" y="3032125"/>
          <p14:tracePt t="43318" x="6062663" y="3060700"/>
          <p14:tracePt t="43334" x="5994400" y="3109913"/>
          <p14:tracePt t="43351" x="5945188" y="3159125"/>
          <p14:tracePt t="43368" x="5915025" y="3198813"/>
          <p14:tracePt t="43385" x="5905500" y="3228975"/>
          <p14:tracePt t="43401" x="5895975" y="3297238"/>
          <p14:tracePt t="43401" x="5895975" y="3327400"/>
          <p14:tracePt t="43418" x="5895975" y="3376613"/>
          <p14:tracePt t="43434" x="5895975" y="3444875"/>
          <p14:tracePt t="43451" x="5915025" y="3503613"/>
          <p14:tracePt t="43468" x="5945188" y="3552825"/>
          <p14:tracePt t="43485" x="5973763" y="3602038"/>
          <p14:tracePt t="43501" x="6003925" y="3641725"/>
          <p14:tracePt t="43518" x="6043613" y="3671888"/>
          <p14:tracePt t="43535" x="6073775" y="3700463"/>
          <p14:tracePt t="43552" x="6111875" y="3711575"/>
          <p14:tracePt t="43568" x="6132513" y="3721100"/>
          <p14:tracePt t="43585" x="6142038" y="3721100"/>
          <p14:tracePt t="43602" x="6151563" y="3721100"/>
          <p14:tracePt t="44194" x="6151563" y="3730625"/>
          <p14:tracePt t="44203" x="6142038" y="3740150"/>
          <p14:tracePt t="44218" x="6132513" y="3749675"/>
          <p14:tracePt t="44226" x="6111875" y="3760788"/>
          <p14:tracePt t="44236" x="6092825" y="3770313"/>
          <p14:tracePt t="44253" x="6062663" y="3789363"/>
          <p14:tracePt t="44269" x="6034088" y="3798888"/>
          <p14:tracePt t="44286" x="6022975" y="3810000"/>
          <p14:tracePt t="44303" x="6003925" y="3810000"/>
          <p14:tracePt t="44320" x="5984875" y="3819525"/>
          <p14:tracePt t="44336" x="5954713" y="3829050"/>
          <p14:tracePt t="44353" x="5924550" y="3838575"/>
          <p14:tracePt t="44370" x="5875338" y="3859213"/>
          <p14:tracePt t="44387" x="5865813" y="3868738"/>
          <p14:tracePt t="44403" x="5856288" y="3868738"/>
          <p14:tracePt t="45537" x="5846763" y="3868738"/>
          <p14:tracePt t="46074" x="5846763" y="3859213"/>
          <p14:tracePt t="46090" x="5856288" y="3838575"/>
          <p14:tracePt t="46098" x="5865813" y="3829050"/>
          <p14:tracePt t="46106" x="5895975" y="3779838"/>
          <p14:tracePt t="46123" x="5924550" y="3721100"/>
          <p14:tracePt t="46140" x="5935663" y="3662363"/>
          <p14:tracePt t="46157" x="5954713" y="3602038"/>
          <p14:tracePt t="46173" x="5954713" y="3563938"/>
          <p14:tracePt t="46190" x="5954713" y="3503613"/>
          <p14:tracePt t="46207" x="5945188" y="3465513"/>
          <p14:tracePt t="46224" x="5935663" y="3465513"/>
          <p14:tracePt t="46298" x="5935663" y="3475038"/>
          <p14:tracePt t="46306" x="5924550" y="3494088"/>
          <p14:tracePt t="46314" x="5915025" y="3503613"/>
          <p14:tracePt t="46323" x="5905500" y="3552825"/>
          <p14:tracePt t="46341" x="5895975" y="3573463"/>
          <p14:tracePt t="46357" x="5895975" y="3613150"/>
          <p14:tracePt t="46374" x="5895975" y="3651250"/>
          <p14:tracePt t="46391" x="5905500" y="3700463"/>
          <p14:tracePt t="46407" x="5915025" y="3740150"/>
          <p14:tracePt t="46424" x="5924550" y="3740150"/>
          <p14:tracePt t="46441" x="5954713" y="3740150"/>
          <p14:tracePt t="46457" x="6062663" y="3740150"/>
          <p14:tracePt t="46474" x="6172200" y="3721100"/>
          <p14:tracePt t="46490" x="6289675" y="3681413"/>
          <p14:tracePt t="46507" x="6388100" y="3651250"/>
          <p14:tracePt t="46524" x="6477000" y="3592513"/>
          <p14:tracePt t="46541" x="6516688" y="3524250"/>
          <p14:tracePt t="46557" x="6554788" y="3444875"/>
          <p14:tracePt t="46574" x="6575425" y="3355975"/>
          <p14:tracePt t="46591" x="6594475" y="3287713"/>
          <p14:tracePt t="46607" x="6594475" y="3208338"/>
          <p14:tracePt t="46624" x="6594475" y="3149600"/>
          <p14:tracePt t="46641" x="6594475" y="3081338"/>
          <p14:tracePt t="46641" x="6584950" y="3051175"/>
          <p14:tracePt t="46658" x="6545263" y="3001963"/>
          <p14:tracePt t="46674" x="6505575" y="2973388"/>
          <p14:tracePt t="46691" x="6446838" y="2952750"/>
          <p14:tracePt t="46708" x="6407150" y="2933700"/>
          <p14:tracePt t="46724" x="6357938" y="2933700"/>
          <p14:tracePt t="46741" x="6319838" y="2933700"/>
          <p14:tracePt t="46758" x="6259513" y="2933700"/>
          <p14:tracePt t="46775" x="6181725" y="2943225"/>
          <p14:tracePt t="46791" x="6111875" y="2962275"/>
          <p14:tracePt t="46808" x="6022975" y="3011488"/>
          <p14:tracePt t="46825" x="5954713" y="3060700"/>
          <p14:tracePt t="46841" x="5886450" y="3140075"/>
          <p14:tracePt t="46859" x="5865813" y="3189288"/>
          <p14:tracePt t="46875" x="5865813" y="3238500"/>
          <p14:tracePt t="46892" x="5846763" y="3297238"/>
          <p14:tracePt t="46908" x="5846763" y="3346450"/>
          <p14:tracePt t="46925" x="5856288" y="3416300"/>
          <p14:tracePt t="46942" x="5886450" y="3484563"/>
          <p14:tracePt t="46958" x="5915025" y="3552825"/>
          <p14:tracePt t="46975" x="5954713" y="3613150"/>
          <p14:tracePt t="46992" x="6013450" y="3651250"/>
          <p14:tracePt t="47008" x="6083300" y="3671888"/>
          <p14:tracePt t="47025" x="6191250" y="3681413"/>
          <p14:tracePt t="47042" x="6289675" y="3681413"/>
          <p14:tracePt t="47058" x="6378575" y="3662363"/>
          <p14:tracePt t="47075" x="6446838" y="3632200"/>
          <p14:tracePt t="47092" x="6516688" y="3573463"/>
          <p14:tracePt t="47108" x="6575425" y="3484563"/>
          <p14:tracePt t="47125" x="6624638" y="3395663"/>
          <p14:tracePt t="47142" x="6643688" y="3306763"/>
          <p14:tracePt t="47159" x="6643688" y="3198813"/>
          <p14:tracePt t="47176" x="6643688" y="3100388"/>
          <p14:tracePt t="47192" x="6643688" y="3022600"/>
          <p14:tracePt t="47209" x="6643688" y="2952750"/>
          <p14:tracePt t="47226" x="6604000" y="2863850"/>
          <p14:tracePt t="47242" x="6575425" y="2825750"/>
          <p14:tracePt t="47259" x="6505575" y="2795588"/>
          <p14:tracePt t="47276" x="6388100" y="2765425"/>
          <p14:tracePt t="47294" x="6289675" y="2746375"/>
          <p14:tracePt t="47309" x="6210300" y="2746375"/>
          <p14:tracePt t="47326" x="6122988" y="2746375"/>
          <p14:tracePt t="47343" x="6062663" y="2765425"/>
          <p14:tracePt t="47359" x="6003925" y="2805113"/>
          <p14:tracePt t="47376" x="5954713" y="2863850"/>
          <p14:tracePt t="47393" x="5886450" y="2943225"/>
          <p14:tracePt t="47409" x="5797550" y="3109913"/>
          <p14:tracePt t="47426" x="5757863" y="3238500"/>
          <p14:tracePt t="47443" x="5738813" y="3367088"/>
          <p14:tracePt t="47459" x="5738813" y="3465513"/>
          <p14:tracePt t="47476" x="5776913" y="3552825"/>
          <p14:tracePt t="47493" x="5807075" y="3632200"/>
          <p14:tracePt t="47509" x="5846763" y="3681413"/>
          <p14:tracePt t="47526" x="5905500" y="3721100"/>
          <p14:tracePt t="47543" x="5964238" y="3740150"/>
          <p14:tracePt t="47559" x="6083300" y="3770313"/>
          <p14:tracePt t="47576" x="6181725" y="3770313"/>
          <p14:tracePt t="47593" x="6308725" y="3760788"/>
          <p14:tracePt t="47610" x="6456363" y="3721100"/>
          <p14:tracePt t="47627" x="6526213" y="3662363"/>
          <p14:tracePt t="47643" x="6575425" y="3582988"/>
          <p14:tracePt t="47660" x="6624638" y="3484563"/>
          <p14:tracePt t="47676" x="6643688" y="3376613"/>
          <p14:tracePt t="47693" x="6643688" y="3278188"/>
          <p14:tracePt t="47710" x="6643688" y="3159125"/>
          <p14:tracePt t="47727" x="6615113" y="3041650"/>
          <p14:tracePt t="47743" x="6575425" y="2952750"/>
          <p14:tracePt t="47760" x="6535738" y="2894013"/>
          <p14:tracePt t="47776" x="6496050" y="2863850"/>
          <p14:tracePt t="47794" x="6446838" y="2854325"/>
          <p14:tracePt t="47794" x="6418263" y="2854325"/>
          <p14:tracePt t="47811" x="6329363" y="2863850"/>
          <p14:tracePt t="47827" x="6259513" y="2884488"/>
          <p14:tracePt t="47843" x="6161088" y="2924175"/>
          <p14:tracePt t="47860" x="6073775" y="2973388"/>
          <p14:tracePt t="47877" x="6013450" y="3041650"/>
          <p14:tracePt t="47893" x="5954713" y="3140075"/>
          <p14:tracePt t="47910" x="5924550" y="3228975"/>
          <p14:tracePt t="47927" x="5895975" y="3317875"/>
          <p14:tracePt t="47943" x="5895975" y="3386138"/>
          <p14:tracePt t="47961" x="5895975" y="3454400"/>
          <p14:tracePt t="47977" x="5924550" y="3524250"/>
          <p14:tracePt t="47977" x="5935663" y="3552825"/>
          <p14:tracePt t="47994" x="5964238" y="3602038"/>
          <p14:tracePt t="48011" x="6022975" y="3641725"/>
          <p14:tracePt t="48027" x="6083300" y="3662363"/>
          <p14:tracePt t="48044" x="6132513" y="3671888"/>
          <p14:tracePt t="48061" x="6200775" y="3671888"/>
          <p14:tracePt t="48077" x="6289675" y="3662363"/>
          <p14:tracePt t="48094" x="6357938" y="3641725"/>
          <p14:tracePt t="48111" x="6418263" y="3602038"/>
          <p14:tracePt t="48127" x="6467475" y="3563938"/>
          <p14:tracePt t="48144" x="6505575" y="3494088"/>
          <p14:tracePt t="48161" x="6545263" y="3395663"/>
          <p14:tracePt t="48177" x="6584950" y="3268663"/>
          <p14:tracePt t="48194" x="6584950" y="3198813"/>
          <p14:tracePt t="48211" x="6575425" y="3100388"/>
          <p14:tracePt t="48227" x="6545263" y="3011488"/>
          <p14:tracePt t="48244" x="6516688" y="2943225"/>
          <p14:tracePt t="48261" x="6456363" y="2903538"/>
          <p14:tracePt t="48277" x="6369050" y="2884488"/>
          <p14:tracePt t="48294" x="6280150" y="2884488"/>
          <p14:tracePt t="48311" x="6151563" y="2913063"/>
          <p14:tracePt t="48328" x="6034088" y="2962275"/>
          <p14:tracePt t="48344" x="5924550" y="3011488"/>
          <p14:tracePt t="48361" x="5865813" y="3071813"/>
          <p14:tracePt t="48378" x="5797550" y="3179763"/>
          <p14:tracePt t="48395" x="5757863" y="3278188"/>
          <p14:tracePt t="48411" x="5738813" y="3346450"/>
          <p14:tracePt t="48428" x="5727700" y="3425825"/>
          <p14:tracePt t="48444" x="5727700" y="3524250"/>
          <p14:tracePt t="48462" x="5748338" y="3602038"/>
          <p14:tracePt t="48478" x="5788025" y="3690938"/>
          <p14:tracePt t="48495" x="5826125" y="3749675"/>
          <p14:tracePt t="48512" x="5875338" y="3789363"/>
          <p14:tracePt t="48528" x="5915025" y="3810000"/>
          <p14:tracePt t="48545" x="5964238" y="3810000"/>
          <p14:tracePt t="48562" x="6122988" y="3798888"/>
          <p14:tracePt t="48578" x="6240463" y="3749675"/>
          <p14:tracePt t="48595" x="6338888" y="3690938"/>
          <p14:tracePt t="48612" x="6437313" y="3602038"/>
          <p14:tracePt t="48628" x="6477000" y="3494088"/>
          <p14:tracePt t="48645" x="6516688" y="3376613"/>
          <p14:tracePt t="48662" x="6526213" y="3278188"/>
          <p14:tracePt t="48678" x="6526213" y="3179763"/>
          <p14:tracePt t="48695" x="6516688" y="3109913"/>
          <p14:tracePt t="48712" x="6505575" y="3041650"/>
          <p14:tracePt t="48728" x="6486525" y="3011488"/>
          <p14:tracePt t="48746" x="6467475" y="2982913"/>
          <p14:tracePt t="48746" x="6467475" y="2973388"/>
          <p14:tracePt t="48763" x="6446838" y="2973388"/>
          <p14:tracePt t="48778" x="6418263" y="2973388"/>
          <p14:tracePt t="48795" x="6378575" y="2982913"/>
          <p14:tracePt t="48812" x="6308725" y="3011488"/>
          <p14:tracePt t="48828" x="6240463" y="3060700"/>
          <p14:tracePt t="48845" x="6172200" y="3121025"/>
          <p14:tracePt t="48862" x="6102350" y="3219450"/>
          <p14:tracePt t="48879" x="6043613" y="3317875"/>
          <p14:tracePt t="48896" x="6003925" y="3435350"/>
          <p14:tracePt t="48912" x="5984875" y="3552825"/>
          <p14:tracePt t="48929" x="5973763" y="3651250"/>
          <p14:tracePt t="48946" x="5973763" y="3760788"/>
          <p14:tracePt t="48963" x="5973763" y="3810000"/>
          <p14:tracePt t="48979" x="5984875" y="3838575"/>
          <p14:tracePt t="48996" x="5984875" y="3848100"/>
          <p14:tracePt t="49012" x="5984875" y="3859213"/>
          <p14:tracePt t="49242" x="5984875" y="3868738"/>
          <p14:tracePt t="49266" x="5984875" y="3878263"/>
          <p14:tracePt t="49274" x="5984875" y="3887788"/>
          <p14:tracePt t="49298" x="5984875" y="3897313"/>
          <p14:tracePt t="49314" x="5984875" y="3908425"/>
          <p14:tracePt t="49514" x="5964238" y="3908425"/>
          <p14:tracePt t="49546" x="5954713" y="3908425"/>
          <p14:tracePt t="49562" x="5935663" y="3908425"/>
          <p14:tracePt t="49570" x="5915025" y="3908425"/>
          <p14:tracePt t="49580" x="5886450" y="3908425"/>
          <p14:tracePt t="49597" x="5837238" y="3908425"/>
          <p14:tracePt t="49614" x="5816600" y="3897313"/>
          <p14:tracePt t="49630" x="5797550" y="3887788"/>
          <p14:tracePt t="49647" x="5788025" y="3878263"/>
          <p14:tracePt t="49663" x="5776913" y="3868738"/>
          <p14:tracePt t="49681" x="5757863" y="3859213"/>
          <p14:tracePt t="49697" x="5748338" y="3859213"/>
          <p14:tracePt t="49714" x="5727700" y="3838575"/>
          <p14:tracePt t="49731" x="5727700" y="3829050"/>
          <p14:tracePt t="49747" x="5718175" y="3829050"/>
          <p14:tracePt t="49764" x="5708650" y="3798888"/>
          <p14:tracePt t="49781" x="5689600" y="3770313"/>
          <p14:tracePt t="49797" x="5678488" y="3749675"/>
          <p14:tracePt t="49814" x="5668963" y="3730625"/>
          <p14:tracePt t="49830" x="5659438" y="3700463"/>
          <p14:tracePt t="49847" x="5649913" y="3681413"/>
          <p14:tracePt t="49864" x="5649913" y="3651250"/>
          <p14:tracePt t="49881" x="5649913" y="3632200"/>
          <p14:tracePt t="49898" x="5629275" y="3582988"/>
          <p14:tracePt t="49914" x="5619750" y="3533775"/>
          <p14:tracePt t="49931" x="5610225" y="3514725"/>
          <p14:tracePt t="49948" x="5600700" y="3465513"/>
          <p14:tracePt t="49964" x="5580063" y="3425825"/>
          <p14:tracePt t="49982" x="5561013" y="3376613"/>
          <p14:tracePt t="49998" x="5530850" y="3327400"/>
          <p14:tracePt t="50014" x="5511800" y="3278188"/>
          <p14:tracePt t="50032" x="5472113" y="3219450"/>
          <p14:tracePt t="50048" x="5432425" y="3149600"/>
          <p14:tracePt t="50064" x="5394325" y="3100388"/>
          <p14:tracePt t="50082" x="5334000" y="3060700"/>
          <p14:tracePt t="50098" x="5314950" y="3041650"/>
          <p14:tracePt t="50114" x="5295900" y="3022600"/>
          <p14:tracePt t="50132" x="5265738" y="3011488"/>
          <p14:tracePt t="50148" x="5256213" y="3001963"/>
          <p14:tracePt t="50164" x="5226050" y="2982913"/>
          <p14:tracePt t="50182" x="5197475" y="2973388"/>
          <p14:tracePt t="50198" x="5148263" y="2943225"/>
          <p14:tracePt t="50215" x="5078413" y="2913063"/>
          <p14:tracePt t="50232" x="5019675" y="2894013"/>
          <p14:tracePt t="50248" x="4940300" y="2863850"/>
          <p14:tracePt t="50265" x="4841875" y="2835275"/>
          <p14:tracePt t="50282" x="4792663" y="2825750"/>
          <p14:tracePt t="50298" x="4733925" y="2814638"/>
          <p14:tracePt t="50315" x="4694238" y="2805113"/>
          <p14:tracePt t="50333" x="4606925" y="2786063"/>
          <p14:tracePt t="50348" x="4518025" y="2765425"/>
          <p14:tracePt t="50365" x="4459288" y="2765425"/>
          <p14:tracePt t="50382" x="4398963" y="2765425"/>
          <p14:tracePt t="50398" x="4349750" y="2765425"/>
          <p14:tracePt t="50416" x="4300538" y="2765425"/>
          <p14:tracePt t="50432" x="4262438" y="2765425"/>
          <p14:tracePt t="50448" x="4202113" y="2765425"/>
          <p14:tracePt t="50465" x="4124325" y="2765425"/>
          <p14:tracePt t="50483" x="4065588" y="2765425"/>
          <p14:tracePt t="50498" x="4016375" y="2765425"/>
          <p14:tracePt t="50515" x="3976688" y="2765425"/>
          <p14:tracePt t="50533" x="3937000" y="2765425"/>
          <p14:tracePt t="50549" x="3887788" y="2765425"/>
          <p14:tracePt t="50565" x="3838575" y="2776538"/>
          <p14:tracePt t="50582" x="3789363" y="2795588"/>
          <p14:tracePt t="50599" x="3740150" y="2825750"/>
          <p14:tracePt t="50616" x="3690938" y="2844800"/>
          <p14:tracePt t="50632" x="3641725" y="2874963"/>
          <p14:tracePt t="50649" x="3582988" y="2913063"/>
          <p14:tracePt t="50666" x="3552825" y="2933700"/>
          <p14:tracePt t="50683" x="3503613" y="2962275"/>
          <p14:tracePt t="50699" x="3454400" y="2982913"/>
          <p14:tracePt t="50716" x="3414713" y="3022600"/>
          <p14:tracePt t="50732" x="3346450" y="3071813"/>
          <p14:tracePt t="50749" x="3267075" y="3140075"/>
          <p14:tracePt t="50766" x="3189288" y="3189288"/>
          <p14:tracePt t="50782" x="3149600" y="3238500"/>
          <p14:tracePt t="50799" x="3100388" y="3287713"/>
          <p14:tracePt t="50816" x="3060700" y="3346450"/>
          <p14:tracePt t="50833" x="3032125" y="3386138"/>
          <p14:tracePt t="50849" x="2982913" y="3454400"/>
          <p14:tracePt t="50866" x="2943225" y="3503613"/>
          <p14:tracePt t="50883" x="2913063" y="3552825"/>
          <p14:tracePt t="50899" x="2873375" y="3622675"/>
          <p14:tracePt t="50916" x="2835275" y="3690938"/>
          <p14:tracePt t="50933" x="2805113" y="3740150"/>
          <p14:tracePt t="50950" x="2786063" y="3798888"/>
          <p14:tracePt t="50966" x="2765425" y="3838575"/>
          <p14:tracePt t="50983" x="2755900" y="3878263"/>
          <p14:tracePt t="51000" x="2746375" y="3917950"/>
          <p14:tracePt t="51016" x="2725738" y="3946525"/>
          <p14:tracePt t="51033" x="2706688" y="3967163"/>
          <p14:tracePt t="51033" x="2697163" y="3986213"/>
          <p14:tracePt t="51050" x="2687638" y="4016375"/>
          <p14:tracePt t="51066" x="2667000" y="4044950"/>
          <p14:tracePt t="51083" x="2638425" y="4084638"/>
          <p14:tracePt t="51100" x="2627313" y="4133850"/>
          <p14:tracePt t="51117" x="2608263" y="4173538"/>
          <p14:tracePt t="51133" x="2598738" y="4222750"/>
          <p14:tracePt t="51150" x="2578100" y="4252913"/>
          <p14:tracePt t="51167" x="2568575" y="4281488"/>
          <p14:tracePt t="51183" x="2559050" y="4311650"/>
          <p14:tracePt t="51200" x="2559050" y="4330700"/>
          <p14:tracePt t="51217" x="2540000" y="4360863"/>
          <p14:tracePt t="51233" x="2528888" y="4400550"/>
          <p14:tracePt t="51251" x="2519363" y="4429125"/>
          <p14:tracePt t="51267" x="2509838" y="4459288"/>
          <p14:tracePt t="51283" x="2500313" y="4487863"/>
          <p14:tracePt t="51300" x="2479675" y="4518025"/>
          <p14:tracePt t="51317" x="2470150" y="4557713"/>
          <p14:tracePt t="51334" x="2451100" y="4597400"/>
          <p14:tracePt t="51351" x="2441575" y="4625975"/>
          <p14:tracePt t="51367" x="2441575" y="4635500"/>
          <p14:tracePt t="51384" x="2420938" y="4684713"/>
          <p14:tracePt t="51401" x="2411413" y="4714875"/>
          <p14:tracePt t="51417" x="2392363" y="4773613"/>
          <p14:tracePt t="51434" x="2371725" y="4813300"/>
          <p14:tracePt t="51450" x="2352675" y="4862513"/>
          <p14:tracePt t="51467" x="2343150" y="4902200"/>
          <p14:tracePt t="51484" x="2332038" y="4960938"/>
          <p14:tracePt t="51501" x="2312988" y="5029200"/>
          <p14:tracePt t="51517" x="2273300" y="5068888"/>
          <p14:tracePt t="51534" x="2263775" y="5118100"/>
          <p14:tracePt t="51551" x="2254250" y="5138738"/>
          <p14:tracePt t="51568" x="2233613" y="5176838"/>
          <p14:tracePt t="51584" x="2224088" y="5207000"/>
          <p14:tracePt t="51601" x="2214563" y="5246688"/>
          <p14:tracePt t="51618" x="2184400" y="5295900"/>
          <p14:tracePt t="51634" x="2174875" y="5335588"/>
          <p14:tracePt t="51651" x="2165350" y="5364163"/>
          <p14:tracePt t="51668" x="2146300" y="5394325"/>
          <p14:tracePt t="51684" x="2135188" y="5413375"/>
          <p14:tracePt t="51701" x="2125663" y="5434013"/>
          <p14:tracePt t="51718" x="2116138" y="5443538"/>
          <p14:tracePt t="51734" x="2116138" y="5462588"/>
          <p14:tracePt t="51751" x="2116138" y="5472113"/>
          <p14:tracePt t="51768" x="2097088" y="5492750"/>
          <p14:tracePt t="51785" x="2085975" y="5502275"/>
          <p14:tracePt t="51801" x="2076450" y="5521325"/>
          <p14:tracePt t="51818" x="2066925" y="5541963"/>
          <p14:tracePt t="51835" x="2047875" y="5570538"/>
          <p14:tracePt t="51852" x="2027238" y="5600700"/>
          <p14:tracePt t="51868" x="1998663" y="5630863"/>
          <p14:tracePt t="51885" x="1978025" y="5649913"/>
          <p14:tracePt t="51902" x="1949450" y="5680075"/>
          <p14:tracePt t="51918" x="1928813" y="5708650"/>
          <p14:tracePt t="51935" x="1900238" y="5729288"/>
          <p14:tracePt t="51952" x="1889125" y="5757863"/>
          <p14:tracePt t="51968" x="1879600" y="5788025"/>
          <p14:tracePt t="51985" x="1870075" y="5818188"/>
          <p14:tracePt t="52002" x="1851025" y="5856288"/>
          <p14:tracePt t="52019" x="1851025" y="5876925"/>
          <p14:tracePt t="52035" x="1830388" y="5895975"/>
          <p14:tracePt t="52052" x="1811338" y="5916613"/>
          <p14:tracePt t="52068" x="1790700" y="5945188"/>
          <p14:tracePt t="52085" x="1790700" y="5984875"/>
          <p14:tracePt t="52102" x="1790700" y="6024563"/>
          <p14:tracePt t="52119" x="1790700" y="6043613"/>
          <p14:tracePt t="52135" x="1801813" y="6083300"/>
          <p14:tracePt t="52152" x="1811338" y="6102350"/>
          <p14:tracePt t="52168" x="1820863" y="6122988"/>
          <p14:tracePt t="52185" x="1839913" y="6151563"/>
          <p14:tracePt t="52202" x="1870075" y="6162675"/>
          <p14:tracePt t="52219" x="1928813" y="6181725"/>
          <p14:tracePt t="52236" x="2008188" y="6181725"/>
          <p14:tracePt t="52252" x="2125663" y="6181725"/>
          <p14:tracePt t="52269" x="2233613" y="6181725"/>
          <p14:tracePt t="52286" x="2362200" y="6181725"/>
          <p14:tracePt t="52302" x="2451100" y="6181725"/>
          <p14:tracePt t="52319" x="2519363" y="6172200"/>
          <p14:tracePt t="52336" x="2568575" y="6162675"/>
          <p14:tracePt t="52352" x="2589213" y="6142038"/>
          <p14:tracePt t="52369" x="2617788" y="6083300"/>
          <p14:tracePt t="52386" x="2627313" y="6043613"/>
          <p14:tracePt t="52402" x="2627313" y="6003925"/>
          <p14:tracePt t="52419" x="2638425" y="5954713"/>
          <p14:tracePt t="52436" x="2638425" y="5926138"/>
          <p14:tracePt t="52452" x="2657475" y="5895975"/>
          <p14:tracePt t="52469" x="2657475" y="5867400"/>
          <p14:tracePt t="52486" x="2627313" y="5837238"/>
          <p14:tracePt t="52503" x="2589213" y="5827713"/>
          <p14:tracePt t="52519" x="2549525" y="5797550"/>
          <p14:tracePt t="52536" x="2509838" y="5788025"/>
          <p14:tracePt t="52553" x="2479675" y="5788025"/>
          <p14:tracePt t="52569" x="2401888" y="5788025"/>
          <p14:tracePt t="52586" x="2332038" y="5797550"/>
          <p14:tracePt t="52603" x="2263775" y="5797550"/>
          <p14:tracePt t="52620" x="2205038" y="5827713"/>
          <p14:tracePt t="52636" x="2135188" y="5846763"/>
          <p14:tracePt t="52653" x="2097088" y="5876925"/>
          <p14:tracePt t="52670" x="2076450" y="5895975"/>
          <p14:tracePt t="52686" x="2047875" y="5926138"/>
          <p14:tracePt t="52703" x="2027238" y="5954713"/>
          <p14:tracePt t="52720" x="2017713" y="5984875"/>
          <p14:tracePt t="52736" x="1998663" y="6015038"/>
          <p14:tracePt t="52753" x="1949450" y="6043613"/>
          <p14:tracePt t="52770" x="1938338" y="6064250"/>
          <p14:tracePt t="52786" x="1938338" y="6083300"/>
          <p14:tracePt t="52803" x="1938338" y="6132513"/>
          <p14:tracePt t="52820" x="1958975" y="6162675"/>
          <p14:tracePt t="52837" x="1958975" y="6181725"/>
          <p14:tracePt t="52866" x="1968500" y="6181725"/>
          <p14:tracePt t="52874" x="1978025" y="6200775"/>
          <p14:tracePt t="52886" x="2027238" y="6221413"/>
          <p14:tracePt t="52904" x="2076450" y="6249988"/>
          <p14:tracePt t="52920" x="2146300" y="6270625"/>
          <p14:tracePt t="52937" x="2205038" y="6270625"/>
          <p14:tracePt t="52937" x="2254250" y="6270625"/>
          <p14:tracePt t="52954" x="2371725" y="6270625"/>
          <p14:tracePt t="52971" x="2479675" y="6270625"/>
          <p14:tracePt t="52987" x="2578100" y="6270625"/>
          <p14:tracePt t="53004" x="2638425" y="6261100"/>
          <p14:tracePt t="53021" x="2687638" y="6240463"/>
          <p14:tracePt t="53037" x="2736850" y="6230938"/>
          <p14:tracePt t="53054" x="2765425" y="6211888"/>
          <p14:tracePt t="53070" x="2786063" y="6172200"/>
          <p14:tracePt t="53087" x="2795588" y="6132513"/>
          <p14:tracePt t="53104" x="2805113" y="6113463"/>
          <p14:tracePt t="53121" x="2805113" y="6064250"/>
          <p14:tracePt t="53137" x="2805113" y="5994400"/>
          <p14:tracePt t="53154" x="2795588" y="5945188"/>
          <p14:tracePt t="53171" x="2765425" y="5905500"/>
          <p14:tracePt t="53187" x="2755900" y="5867400"/>
          <p14:tracePt t="53204" x="2725738" y="5807075"/>
          <p14:tracePt t="53221" x="2687638" y="5778500"/>
          <p14:tracePt t="53237" x="2647950" y="5748338"/>
          <p14:tracePt t="53254" x="2598738" y="5708650"/>
          <p14:tracePt t="53271" x="2519363" y="5670550"/>
          <p14:tracePt t="53288" x="2451100" y="5630863"/>
          <p14:tracePt t="53304" x="2381250" y="5591175"/>
          <p14:tracePt t="53321" x="2322513" y="5570538"/>
          <p14:tracePt t="53338" x="2244725" y="5541963"/>
          <p14:tracePt t="53355" x="2174875" y="5532438"/>
          <p14:tracePt t="53372" x="2135188" y="5532438"/>
          <p14:tracePt t="53388" x="2085975" y="5532438"/>
          <p14:tracePt t="53405" x="2036763" y="5532438"/>
          <p14:tracePt t="53421" x="1987550" y="5532438"/>
          <p14:tracePt t="53438" x="1949450" y="5532438"/>
          <p14:tracePt t="53455" x="1889125" y="5541963"/>
          <p14:tracePt t="53471" x="1839913" y="5551488"/>
          <p14:tracePt t="53488" x="1781175" y="5561013"/>
          <p14:tracePt t="53505" x="1752600" y="5570538"/>
          <p14:tracePt t="53522" x="1682750" y="5591175"/>
          <p14:tracePt t="53538" x="1643063" y="5610225"/>
          <p14:tracePt t="53555" x="1614488" y="5630863"/>
          <p14:tracePt t="53572" x="1584325" y="5649913"/>
          <p14:tracePt t="53588" x="1555750" y="5680075"/>
          <p14:tracePt t="53605" x="1535113" y="5708650"/>
          <p14:tracePt t="53622" x="1506538" y="5738813"/>
          <p14:tracePt t="53638" x="1485900" y="5778500"/>
          <p14:tracePt t="53655" x="1485900" y="5807075"/>
          <p14:tracePt t="53672" x="1476375" y="5837238"/>
          <p14:tracePt t="53689" x="1466850" y="5867400"/>
          <p14:tracePt t="53705" x="1466850" y="5905500"/>
          <p14:tracePt t="53722" x="1476375" y="5935663"/>
          <p14:tracePt t="53738" x="1476375" y="5965825"/>
          <p14:tracePt t="53755" x="1495425" y="5994400"/>
          <p14:tracePt t="53772" x="1516063" y="6043613"/>
          <p14:tracePt t="53788" x="1535113" y="6092825"/>
          <p14:tracePt t="53805" x="1555750" y="6142038"/>
          <p14:tracePt t="53822" x="1574800" y="6191250"/>
          <p14:tracePt t="53839" x="1574800" y="6200775"/>
          <p14:tracePt t="53855" x="1574800" y="6221413"/>
          <p14:tracePt t="53873" x="1584325" y="6240463"/>
          <p14:tracePt t="53889" x="1614488" y="6261100"/>
          <p14:tracePt t="53905" x="1663700" y="6289675"/>
          <p14:tracePt t="53923" x="1712913" y="6310313"/>
          <p14:tracePt t="53939" x="1771650" y="6338888"/>
          <p14:tracePt t="53956" x="1830388" y="6348413"/>
          <p14:tracePt t="53972" x="1889125" y="6359525"/>
          <p14:tracePt t="53989" x="1968500" y="6369050"/>
          <p14:tracePt t="54006" x="2027238" y="6388100"/>
          <p14:tracePt t="54022" x="2066925" y="6388100"/>
          <p14:tracePt t="54039" x="2146300" y="6388100"/>
          <p14:tracePt t="54056" x="2224088" y="6388100"/>
          <p14:tracePt t="54072" x="2343150" y="6378575"/>
          <p14:tracePt t="54089" x="2460625" y="6348413"/>
          <p14:tracePt t="54106" x="2509838" y="6329363"/>
          <p14:tracePt t="54123" x="2559050" y="6319838"/>
          <p14:tracePt t="54139" x="2598738" y="6289675"/>
          <p14:tracePt t="54156" x="2638425" y="6270625"/>
          <p14:tracePt t="54173" x="2667000" y="6249988"/>
          <p14:tracePt t="54190" x="2667000" y="6240463"/>
          <p14:tracePt t="54206" x="2676525" y="6230938"/>
          <p14:tracePt t="54223" x="2676525" y="6221413"/>
          <p14:tracePt t="54239" x="2676525" y="6211888"/>
          <p14:tracePt t="54266" x="2676525" y="6191250"/>
          <p14:tracePt t="54290" x="2676525" y="6181725"/>
          <p14:tracePt t="54410" x="2676525" y="6172200"/>
          <p14:tracePt t="54762" x="2676525" y="6162675"/>
          <p14:tracePt t="54770" x="2676525" y="6151563"/>
          <p14:tracePt t="54794" x="2676525" y="6142038"/>
          <p14:tracePt t="54834" x="2676525" y="6132513"/>
          <p14:tracePt t="54842" x="2667000" y="6122988"/>
          <p14:tracePt t="54914" x="2657475" y="6113463"/>
          <p14:tracePt t="54962" x="2647950" y="6102350"/>
          <p14:tracePt t="54994" x="2638425" y="6092825"/>
          <p14:tracePt t="55018" x="2627313" y="6083300"/>
          <p14:tracePt t="55042" x="2608263" y="6073775"/>
          <p14:tracePt t="55050" x="2598738" y="6073775"/>
          <p14:tracePt t="55074" x="2589213" y="6064250"/>
          <p14:tracePt t="55210" x="2578100" y="6053138"/>
          <p14:tracePt t="55234" x="2568575" y="6053138"/>
          <p14:tracePt t="55242" x="2559050" y="6053138"/>
          <p14:tracePt t="55250" x="2549525" y="6053138"/>
          <p14:tracePt t="55266" x="2540000" y="6043613"/>
          <p14:tracePt t="55306" x="2528888" y="6043613"/>
          <p14:tracePt t="55330" x="2519363" y="6034088"/>
          <p14:tracePt t="55338" x="2519363" y="6024563"/>
          <p14:tracePt t="55346" x="2509838" y="6024563"/>
          <p14:tracePt t="55358" x="2500313" y="6015038"/>
          <p14:tracePt t="55375" x="2490788" y="5994400"/>
          <p14:tracePt t="55392" x="2470150" y="5984875"/>
          <p14:tracePt t="55409" x="2460625" y="5965825"/>
          <p14:tracePt t="55425" x="2451100" y="5935663"/>
          <p14:tracePt t="55442" x="2451100" y="5926138"/>
          <p14:tracePt t="55482" x="2441575" y="5905500"/>
          <p14:tracePt t="55882" x="2420938" y="5895975"/>
          <p14:tracePt t="55906" x="2420938" y="5886450"/>
          <p14:tracePt t="55914" x="2411413" y="5886450"/>
          <p14:tracePt t="55922" x="2411413" y="5876925"/>
          <p14:tracePt t="55930" x="2401888" y="5876925"/>
          <p14:tracePt t="55943" x="2401888" y="5867400"/>
          <p14:tracePt t="55959" x="2392363" y="5867400"/>
          <p14:tracePt t="55976" x="2381250" y="5846763"/>
          <p14:tracePt t="57026" x="2371725" y="5837238"/>
          <p14:tracePt t="57034" x="2343150" y="5807075"/>
          <p14:tracePt t="57045" x="2273300" y="5748338"/>
          <p14:tracePt t="57062" x="2165350" y="5670550"/>
          <p14:tracePt t="57078" x="2047875" y="5591175"/>
          <p14:tracePt t="57095" x="1938338" y="5521325"/>
          <p14:tracePt t="57112" x="1870075" y="5472113"/>
          <p14:tracePt t="57129" x="1820863" y="5422900"/>
          <p14:tracePt t="57145" x="1781175" y="5384800"/>
          <p14:tracePt t="57162" x="1731963" y="5324475"/>
          <p14:tracePt t="57179" x="1692275" y="5286375"/>
          <p14:tracePt t="57195" x="1663700" y="5246688"/>
          <p14:tracePt t="57212" x="1624013" y="5197475"/>
          <p14:tracePt t="57229" x="1574800" y="5148263"/>
          <p14:tracePt t="57245" x="1516063" y="5068888"/>
          <p14:tracePt t="57262" x="1466850" y="4991100"/>
          <p14:tracePt t="57279" x="1417638" y="4902200"/>
          <p14:tracePt t="57296" x="1377950" y="4832350"/>
          <p14:tracePt t="57312" x="1328738" y="4764088"/>
          <p14:tracePt t="57329" x="1298575" y="4714875"/>
          <p14:tracePt t="57346" x="1279525" y="4695825"/>
          <p14:tracePt t="57362" x="1270000" y="4684713"/>
          <p14:tracePt t="57379" x="1260475" y="4675188"/>
          <p14:tracePt t="57396" x="1249363" y="4675188"/>
          <p14:tracePt t="57412" x="1249363" y="4665663"/>
          <p14:tracePt t="57430" x="1239838" y="4665663"/>
          <p14:tracePt t="57446" x="1220788" y="4646613"/>
          <p14:tracePt t="57463" x="1211263" y="4635500"/>
          <p14:tracePt t="57479" x="1200150" y="4625975"/>
          <p14:tracePt t="57496" x="1190625" y="4616450"/>
          <p14:tracePt t="57512" x="1181100" y="4606925"/>
          <p14:tracePt t="57530" x="1162050" y="4586288"/>
          <p14:tracePt t="57546" x="1162050" y="4576763"/>
          <p14:tracePt t="57563" x="1162050" y="4567238"/>
          <p14:tracePt t="57579" x="1150938" y="4557713"/>
          <p14:tracePt t="57596" x="1141413" y="4518025"/>
          <p14:tracePt t="57613" x="1131888" y="4508500"/>
          <p14:tracePt t="57630" x="1122363" y="4478338"/>
          <p14:tracePt t="57646" x="1101725" y="4438650"/>
          <p14:tracePt t="57663" x="1073150" y="4400550"/>
          <p14:tracePt t="57680" x="1014413" y="4351338"/>
          <p14:tracePt t="57696" x="965200" y="4330700"/>
          <p14:tracePt t="57713" x="915988" y="4302125"/>
          <p14:tracePt t="57730" x="904875" y="4291013"/>
          <p14:tracePt t="57746" x="895350" y="4291013"/>
          <p14:tracePt t="57763" x="876300" y="4291013"/>
          <p14:tracePt t="57780" x="827088" y="4291013"/>
          <p14:tracePt t="57797" x="777875" y="4311650"/>
          <p14:tracePt t="57813" x="728663" y="4330700"/>
          <p14:tracePt t="57830" x="688975" y="4360863"/>
          <p14:tracePt t="57847" x="639763" y="4389438"/>
          <p14:tracePt t="57863" x="620713" y="4419600"/>
          <p14:tracePt t="57880" x="609600" y="4459288"/>
          <p14:tracePt t="57897" x="590550" y="4487863"/>
          <p14:tracePt t="57897" x="581025" y="4508500"/>
          <p14:tracePt t="57914" x="581025" y="4537075"/>
          <p14:tracePt t="57931" x="581025" y="4576763"/>
          <p14:tracePt t="57947" x="581025" y="4646613"/>
          <p14:tracePt t="57963" x="590550" y="4705350"/>
          <p14:tracePt t="57980" x="630238" y="4783138"/>
          <p14:tracePt t="57997" x="679450" y="4862513"/>
          <p14:tracePt t="58014" x="747713" y="4941888"/>
          <p14:tracePt t="58031" x="836613" y="5000625"/>
          <p14:tracePt t="58047" x="944563" y="5040313"/>
          <p14:tracePt t="58064" x="1052513" y="5059363"/>
          <p14:tracePt t="58081" x="1181100" y="5068888"/>
          <p14:tracePt t="58097" x="1427163" y="5059363"/>
          <p14:tracePt t="58114" x="1555750" y="5029200"/>
          <p14:tracePt t="58131" x="1654175" y="4991100"/>
          <p14:tracePt t="58147" x="1752600" y="4941888"/>
          <p14:tracePt t="58164" x="1811338" y="4862513"/>
          <p14:tracePt t="58181" x="1860550" y="4803775"/>
          <p14:tracePt t="58197" x="1909763" y="4733925"/>
          <p14:tracePt t="58214" x="1938338" y="4656138"/>
          <p14:tracePt t="58231" x="1958975" y="4597400"/>
          <p14:tracePt t="58247" x="1968500" y="4557713"/>
          <p14:tracePt t="58264" x="1968500" y="4508500"/>
          <p14:tracePt t="58281" x="1968500" y="4468813"/>
          <p14:tracePt t="58281" x="1968500" y="4449763"/>
          <p14:tracePt t="58298" x="1968500" y="4419600"/>
          <p14:tracePt t="58314" x="1968500" y="4379913"/>
          <p14:tracePt t="58332" x="1968500" y="4321175"/>
          <p14:tracePt t="58348" x="1958975" y="4281488"/>
          <p14:tracePt t="58365" x="1938338" y="4232275"/>
          <p14:tracePt t="58381" x="1909763" y="4173538"/>
          <p14:tracePt t="58398" x="1860550" y="4114800"/>
          <p14:tracePt t="58415" x="1811338" y="4056063"/>
          <p14:tracePt t="58431" x="1762125" y="3995738"/>
          <p14:tracePt t="58448" x="1722438" y="3937000"/>
          <p14:tracePt t="58465" x="1692275" y="3887788"/>
          <p14:tracePt t="58482" x="1614488" y="3798888"/>
          <p14:tracePt t="58498" x="1574800" y="3770313"/>
          <p14:tracePt t="58515" x="1535113" y="3740150"/>
          <p14:tracePt t="58532" x="1495425" y="3711575"/>
          <p14:tracePt t="58548" x="1466850" y="3690938"/>
          <p14:tracePt t="58565" x="1408113" y="3671888"/>
          <p14:tracePt t="58582" x="1347788" y="3651250"/>
          <p14:tracePt t="58598" x="1260475" y="3632200"/>
          <p14:tracePt t="58615" x="1181100" y="3622675"/>
          <p14:tracePt t="58632" x="1092200" y="3602038"/>
          <p14:tracePt t="58648" x="1063625" y="3602038"/>
          <p14:tracePt t="58665" x="1023938" y="3602038"/>
          <p14:tracePt t="58682" x="1003300" y="3602038"/>
          <p14:tracePt t="58698" x="984250" y="3602038"/>
          <p14:tracePt t="58715" x="954088" y="3602038"/>
          <p14:tracePt t="58732" x="935038" y="3602038"/>
          <p14:tracePt t="58749" x="904875" y="3613150"/>
          <p14:tracePt t="58765" x="876300" y="3622675"/>
          <p14:tracePt t="58782" x="846138" y="3641725"/>
          <p14:tracePt t="58799" x="796925" y="3671888"/>
          <p14:tracePt t="58815" x="757238" y="3690938"/>
          <p14:tracePt t="58832" x="728663" y="3721100"/>
          <p14:tracePt t="58849" x="688975" y="3740150"/>
          <p14:tracePt t="58865" x="649288" y="3779838"/>
          <p14:tracePt t="58882" x="620713" y="3819525"/>
          <p14:tracePt t="58899" x="609600" y="3868738"/>
          <p14:tracePt t="58915" x="581025" y="3917950"/>
          <p14:tracePt t="58932" x="550863" y="3976688"/>
          <p14:tracePt t="58950" x="531813" y="4035425"/>
          <p14:tracePt t="58965" x="501650" y="4105275"/>
          <p14:tracePt t="58982" x="492125" y="4173538"/>
          <p14:tracePt t="58999" x="482600" y="4232275"/>
          <p14:tracePt t="59016" x="482600" y="4281488"/>
          <p14:tracePt t="59033" x="482600" y="4321175"/>
          <p14:tracePt t="59049" x="482600" y="4389438"/>
          <p14:tracePt t="59066" x="492125" y="4419600"/>
          <p14:tracePt t="59083" x="501650" y="4438650"/>
          <p14:tracePt t="59099" x="511175" y="4468813"/>
          <p14:tracePt t="59116" x="531813" y="4508500"/>
          <p14:tracePt t="59133" x="531813" y="4537075"/>
          <p14:tracePt t="59149" x="541338" y="4576763"/>
          <p14:tracePt t="59166" x="560388" y="4616450"/>
          <p14:tracePt t="59183" x="571500" y="4646613"/>
          <p14:tracePt t="59199" x="581025" y="4665663"/>
          <p14:tracePt t="59216" x="590550" y="4705350"/>
          <p14:tracePt t="59233" x="609600" y="4733925"/>
          <p14:tracePt t="59233" x="620713" y="4745038"/>
          <p14:tracePt t="59250" x="639763" y="4773613"/>
          <p14:tracePt t="59266" x="658813" y="4803775"/>
          <p14:tracePt t="59283" x="688975" y="4822825"/>
          <p14:tracePt t="59299" x="728663" y="4852988"/>
          <p14:tracePt t="59316" x="768350" y="4862513"/>
          <p14:tracePt t="59333" x="796925" y="4881563"/>
          <p14:tracePt t="59350" x="836613" y="4902200"/>
          <p14:tracePt t="59367" x="876300" y="4902200"/>
          <p14:tracePt t="59383" x="944563" y="4921250"/>
          <p14:tracePt t="59400" x="993775" y="4930775"/>
          <p14:tracePt t="59417" x="1052513" y="4930775"/>
          <p14:tracePt t="59433" x="1131888" y="4930775"/>
          <p14:tracePt t="59450" x="1211263" y="4930775"/>
          <p14:tracePt t="59466" x="1279525" y="4930775"/>
          <p14:tracePt t="59483" x="1347788" y="4930775"/>
          <p14:tracePt t="59500" x="1397000" y="4930775"/>
          <p14:tracePt t="59516" x="1457325" y="4921250"/>
          <p14:tracePt t="59534" x="1485900" y="4911725"/>
          <p14:tracePt t="59550" x="1525588" y="4892675"/>
          <p14:tracePt t="59567" x="1555750" y="4862513"/>
          <p14:tracePt t="59583" x="1584325" y="4843463"/>
          <p14:tracePt t="59600" x="1604963" y="4813300"/>
          <p14:tracePt t="59617" x="1624013" y="4764088"/>
          <p14:tracePt t="59634" x="1633538" y="4733925"/>
          <p14:tracePt t="59650" x="1643063" y="4705350"/>
          <p14:tracePt t="59667" x="1654175" y="4665663"/>
          <p14:tracePt t="59684" x="1663700" y="4597400"/>
          <p14:tracePt t="59700" x="1673225" y="4548188"/>
          <p14:tracePt t="59717" x="1673225" y="4487863"/>
          <p14:tracePt t="59734" x="1673225" y="4419600"/>
          <p14:tracePt t="59751" x="1673225" y="4340225"/>
          <p14:tracePt t="59767" x="1663700" y="4281488"/>
          <p14:tracePt t="59784" x="1643063" y="4232275"/>
          <p14:tracePt t="59801" x="1633538" y="4164013"/>
          <p14:tracePt t="59817" x="1604963" y="4105275"/>
          <p14:tracePt t="59834" x="1574800" y="4075113"/>
          <p14:tracePt t="59851" x="1555750" y="4035425"/>
          <p14:tracePt t="59867" x="1516063" y="4006850"/>
          <p14:tracePt t="59885" x="1485900" y="3976688"/>
          <p14:tracePt t="59901" x="1457325" y="3957638"/>
          <p14:tracePt t="59917" x="1417638" y="3937000"/>
          <p14:tracePt t="59934" x="1397000" y="3917950"/>
          <p14:tracePt t="59951" x="1368425" y="3897313"/>
          <p14:tracePt t="59968" x="1338263" y="3887788"/>
          <p14:tracePt t="59984" x="1309688" y="3878263"/>
          <p14:tracePt t="60001" x="1279525" y="3878263"/>
          <p14:tracePt t="60018" x="1239838" y="3878263"/>
          <p14:tracePt t="60035" x="1200150" y="3878263"/>
          <p14:tracePt t="60051" x="1181100" y="3878263"/>
          <p14:tracePt t="60068" x="1162050" y="3878263"/>
          <p14:tracePt t="60084" x="1141413" y="3878263"/>
          <p14:tracePt t="60101" x="1131888" y="3878263"/>
          <p14:tracePt t="60118" x="1122363" y="3878263"/>
          <p14:tracePt t="60134" x="1101725" y="3878263"/>
          <p14:tracePt t="60152" x="1063625" y="3878263"/>
          <p14:tracePt t="60168" x="1023938" y="3878263"/>
          <p14:tracePt t="60185" x="965200" y="3908425"/>
          <p14:tracePt t="60202" x="915988" y="3937000"/>
          <p14:tracePt t="60218" x="885825" y="3967163"/>
          <p14:tracePt t="60235" x="855663" y="3995738"/>
          <p14:tracePt t="60252" x="827088" y="4025900"/>
          <p14:tracePt t="60268" x="806450" y="4056063"/>
          <p14:tracePt t="60285" x="777875" y="4065588"/>
          <p14:tracePt t="60302" x="768350" y="4105275"/>
          <p14:tracePt t="60318" x="747713" y="4143375"/>
          <p14:tracePt t="60335" x="728663" y="4183063"/>
          <p14:tracePt t="60352" x="719138" y="4232275"/>
          <p14:tracePt t="60368" x="698500" y="4262438"/>
          <p14:tracePt t="60385" x="698500" y="4271963"/>
          <p14:tracePt t="60385" x="698500" y="4291013"/>
          <p14:tracePt t="60402" x="698500" y="4321175"/>
          <p14:tracePt t="60418" x="688975" y="4340225"/>
          <p14:tracePt t="60435" x="688975" y="4370388"/>
          <p14:tracePt t="60452" x="688975" y="4400550"/>
          <p14:tracePt t="60469" x="688975" y="4438650"/>
          <p14:tracePt t="60485" x="688975" y="4478338"/>
          <p14:tracePt t="60502" x="688975" y="4518025"/>
          <p14:tracePt t="60519" x="688975" y="4576763"/>
          <p14:tracePt t="60535" x="688975" y="4635500"/>
          <p14:tracePt t="60552" x="698500" y="4684713"/>
          <p14:tracePt t="60569" x="708025" y="4754563"/>
          <p14:tracePt t="60586" x="728663" y="4794250"/>
          <p14:tracePt t="60602" x="738188" y="4822825"/>
          <p14:tracePt t="60619" x="747713" y="4832350"/>
          <p14:tracePt t="60641" x="747713" y="4843463"/>
          <p14:tracePt t="60658" x="747713" y="4852988"/>
          <p14:tracePt t="60669" x="757238" y="4862513"/>
          <p14:tracePt t="60686" x="768350" y="4881563"/>
          <p14:tracePt t="60702" x="777875" y="4892675"/>
          <p14:tracePt t="60719" x="777875" y="4902200"/>
          <p14:tracePt t="60736" x="787400" y="4911725"/>
          <p14:tracePt t="60752" x="806450" y="4930775"/>
          <p14:tracePt t="60769" x="846138" y="4941888"/>
          <p14:tracePt t="60786" x="876300" y="4970463"/>
          <p14:tracePt t="60802" x="925513" y="4979988"/>
          <p14:tracePt t="60819" x="974725" y="5000625"/>
          <p14:tracePt t="60836" x="1052513" y="5010150"/>
          <p14:tracePt t="60853" x="1092200" y="5019675"/>
          <p14:tracePt t="60869" x="1150938" y="5019675"/>
          <p14:tracePt t="60887" x="1200150" y="5019675"/>
          <p14:tracePt t="60903" x="1249363" y="5019675"/>
          <p14:tracePt t="60920" x="1328738" y="5010150"/>
          <p14:tracePt t="60936" x="1358900" y="4991100"/>
          <p14:tracePt t="60953" x="1397000" y="4970463"/>
          <p14:tracePt t="60971" x="1417638" y="4951413"/>
          <p14:tracePt t="60986" x="1436688" y="4930775"/>
          <p14:tracePt t="61003" x="1446213" y="4892675"/>
          <p14:tracePt t="61020" x="1466850" y="4862513"/>
          <p14:tracePt t="61036" x="1466850" y="4832350"/>
          <p14:tracePt t="61053" x="1485900" y="4794250"/>
          <p14:tracePt t="61071" x="1495425" y="4754563"/>
          <p14:tracePt t="61087" x="1506538" y="4724400"/>
          <p14:tracePt t="61103" x="1516063" y="4675188"/>
          <p14:tracePt t="61120" x="1525588" y="4656138"/>
          <p14:tracePt t="61137" x="1544638" y="4616450"/>
          <p14:tracePt t="61154" x="1555750" y="4576763"/>
          <p14:tracePt t="61170" x="1565275" y="4557713"/>
          <p14:tracePt t="61187" x="1565275" y="4537075"/>
          <p14:tracePt t="61203" x="1565275" y="4518025"/>
          <p14:tracePt t="61220" x="1574800" y="4498975"/>
          <p14:tracePt t="61236" x="1574800" y="4478338"/>
          <p14:tracePt t="61254" x="1574800" y="4459288"/>
          <p14:tracePt t="61270" x="1574800" y="4449763"/>
          <p14:tracePt t="61287" x="1574800" y="4419600"/>
          <p14:tracePt t="61304" x="1574800" y="4410075"/>
          <p14:tracePt t="61320" x="1593850" y="4379913"/>
          <p14:tracePt t="61337" x="1593850" y="4370388"/>
          <p14:tracePt t="61354" x="1593850" y="4351338"/>
          <p14:tracePt t="61370" x="1593850" y="4330700"/>
          <p14:tracePt t="61387" x="1593850" y="4321175"/>
          <p14:tracePt t="61404" x="1584325" y="4302125"/>
          <p14:tracePt t="61421" x="1584325" y="4291013"/>
          <p14:tracePt t="61437" x="1574800" y="4281488"/>
          <p14:tracePt t="61454" x="1555750" y="4262438"/>
          <p14:tracePt t="61471" x="1535113" y="4241800"/>
          <p14:tracePt t="61488" x="1516063" y="4222750"/>
          <p14:tracePt t="61504" x="1495425" y="4213225"/>
          <p14:tracePt t="61521" x="1466850" y="4203700"/>
          <p14:tracePt t="61521" x="1466850" y="4192588"/>
          <p14:tracePt t="61538" x="1446213" y="4192588"/>
          <p14:tracePt t="61554" x="1436688" y="4183063"/>
          <p14:tracePt t="61571" x="1417638" y="4173538"/>
          <p14:tracePt t="61587" x="1397000" y="4173538"/>
          <p14:tracePt t="61604" x="1377950" y="4164013"/>
          <p14:tracePt t="61621" x="1347788" y="4154488"/>
          <p14:tracePt t="61638" x="1319213" y="4143375"/>
          <p14:tracePt t="61655" x="1298575" y="4133850"/>
          <p14:tracePt t="61671" x="1279525" y="4124325"/>
          <p14:tracePt t="61687" x="1260475" y="4114800"/>
          <p14:tracePt t="61705" x="1249363" y="4094163"/>
          <p14:tracePt t="61721" x="1249363" y="4084638"/>
          <p14:tracePt t="61738" x="1239838" y="4075113"/>
          <p14:tracePt t="61755" x="1211263" y="4065588"/>
          <p14:tracePt t="61771" x="1200150" y="4065588"/>
          <p14:tracePt t="61788" x="1171575" y="4065588"/>
          <p14:tracePt t="61805" x="1141413" y="4065588"/>
          <p14:tracePt t="61821" x="1122363" y="4065588"/>
          <p14:tracePt t="61838" x="1082675" y="4065588"/>
          <p14:tracePt t="61855" x="1063625" y="4065588"/>
          <p14:tracePt t="61872" x="1042988" y="4075113"/>
          <p14:tracePt t="61888" x="1023938" y="4084638"/>
          <p14:tracePt t="61905" x="974725" y="4133850"/>
          <p14:tracePt t="61922" x="935038" y="4164013"/>
          <p14:tracePt t="61938" x="904875" y="4203700"/>
          <p14:tracePt t="61955" x="885825" y="4232275"/>
          <p14:tracePt t="61972" x="855663" y="4262438"/>
          <p14:tracePt t="61989" x="836613" y="4291013"/>
          <p14:tracePt t="62005" x="827088" y="4311650"/>
          <p14:tracePt t="62023" x="817563" y="4330700"/>
          <p14:tracePt t="62039" x="817563" y="4351338"/>
          <p14:tracePt t="62058" x="806450" y="4360863"/>
          <p14:tracePt t="62072" x="796925" y="4379913"/>
          <p14:tracePt t="62089" x="796925" y="4389438"/>
          <p14:tracePt t="62089" x="796925" y="4410075"/>
          <p14:tracePt t="62106" x="787400" y="4429125"/>
          <p14:tracePt t="62122" x="777875" y="4487863"/>
          <p14:tracePt t="62139" x="768350" y="4527550"/>
          <p14:tracePt t="62155" x="768350" y="4567238"/>
          <p14:tracePt t="62172" x="768350" y="4635500"/>
          <p14:tracePt t="62189" x="777875" y="4705350"/>
          <p14:tracePt t="62205" x="787400" y="4745038"/>
          <p14:tracePt t="62222" x="806450" y="4794250"/>
          <p14:tracePt t="62239" x="827088" y="4832350"/>
          <p14:tracePt t="62255" x="846138" y="4852988"/>
          <p14:tracePt t="62272" x="885825" y="4862513"/>
          <p14:tracePt t="62289" x="954088" y="4881563"/>
          <p14:tracePt t="62306" x="1052513" y="4881563"/>
          <p14:tracePt t="62322" x="1171575" y="4881563"/>
          <p14:tracePt t="62339" x="1298575" y="4881563"/>
          <p14:tracePt t="62356" x="1427163" y="4852988"/>
          <p14:tracePt t="62372" x="1535113" y="4832350"/>
          <p14:tracePt t="62389" x="1643063" y="4803775"/>
          <p14:tracePt t="62406" x="1731963" y="4783138"/>
          <p14:tracePt t="62423" x="1811338" y="4754563"/>
          <p14:tracePt t="62439" x="1860550" y="4714875"/>
          <p14:tracePt t="62456" x="1909763" y="4665663"/>
          <p14:tracePt t="62473" x="1938338" y="4606925"/>
          <p14:tracePt t="62489" x="1978025" y="4527550"/>
          <p14:tracePt t="62507" x="1978025" y="4468813"/>
          <p14:tracePt t="62523" x="1978025" y="4429125"/>
          <p14:tracePt t="62539" x="1978025" y="4379913"/>
          <p14:tracePt t="62556" x="1968500" y="4302125"/>
          <p14:tracePt t="62573" x="1949450" y="4241800"/>
          <p14:tracePt t="62589" x="1909763" y="4173538"/>
          <p14:tracePt t="62606" x="1860550" y="4094163"/>
          <p14:tracePt t="62623" x="1820863" y="3995738"/>
          <p14:tracePt t="62640" x="1781175" y="3908425"/>
          <p14:tracePt t="62656" x="1752600" y="3838575"/>
          <p14:tracePt t="62673" x="1703388" y="3770313"/>
          <p14:tracePt t="62690" x="1673225" y="3740150"/>
          <p14:tracePt t="62706" x="1624013" y="3700463"/>
          <p14:tracePt t="62723" x="1565275" y="3690938"/>
          <p14:tracePt t="62740" x="1476375" y="3662363"/>
          <p14:tracePt t="62756" x="1358900" y="3641725"/>
          <p14:tracePt t="62773" x="1249363" y="3622675"/>
          <p14:tracePt t="62790" x="1162050" y="3613150"/>
          <p14:tracePt t="62807" x="1112838" y="3613150"/>
          <p14:tracePt t="62824" x="1052513" y="3613150"/>
          <p14:tracePt t="62840" x="984250" y="3613150"/>
          <p14:tracePt t="62857" x="935038" y="3613150"/>
          <p14:tracePt t="62874" x="855663" y="3622675"/>
          <p14:tracePt t="62890" x="796925" y="3632200"/>
          <p14:tracePt t="62907" x="747713" y="3671888"/>
          <p14:tracePt t="62924" x="679450" y="3711575"/>
          <p14:tracePt t="62940" x="609600" y="3760788"/>
          <p14:tracePt t="62957" x="550863" y="3798888"/>
          <p14:tracePt t="62974" x="511175" y="3848100"/>
          <p14:tracePt t="62990" x="482600" y="3897313"/>
          <p14:tracePt t="63008" x="452438" y="3946525"/>
          <p14:tracePt t="63024" x="412750" y="4016375"/>
          <p14:tracePt t="63040" x="403225" y="4084638"/>
          <p14:tracePt t="63057" x="363538" y="4213225"/>
          <p14:tracePt t="63074" x="354013" y="4262438"/>
          <p14:tracePt t="63090" x="354013" y="4321175"/>
          <p14:tracePt t="63107" x="354013" y="4379913"/>
          <p14:tracePt t="63124" x="354013" y="4429125"/>
          <p14:tracePt t="63141" x="354013" y="4468813"/>
          <p14:tracePt t="63157" x="374650" y="4508500"/>
          <p14:tracePt t="63174" x="384175" y="4548188"/>
          <p14:tracePt t="63191" x="403225" y="4576763"/>
          <p14:tracePt t="63207" x="433388" y="4606925"/>
          <p14:tracePt t="63224" x="461963" y="4646613"/>
          <p14:tracePt t="63241" x="531813" y="4695825"/>
          <p14:tracePt t="63258" x="571500" y="4745038"/>
          <p14:tracePt t="63274" x="639763" y="4783138"/>
          <p14:tracePt t="63291" x="698500" y="4813300"/>
          <p14:tracePt t="63307" x="757238" y="4832350"/>
          <p14:tracePt t="63325" x="827088" y="4852988"/>
          <p14:tracePt t="63341" x="904875" y="4862513"/>
          <p14:tracePt t="63358" x="1003300" y="4862513"/>
          <p14:tracePt t="63375" x="1092200" y="4862513"/>
          <p14:tracePt t="63391" x="1150938" y="4862513"/>
          <p14:tracePt t="63408" x="1200150" y="4852988"/>
          <p14:tracePt t="63425" x="1289050" y="4813300"/>
          <p14:tracePt t="63442" x="1358900" y="4783138"/>
          <p14:tracePt t="63458" x="1427163" y="4733925"/>
          <p14:tracePt t="63474" x="1485900" y="4665663"/>
          <p14:tracePt t="63491" x="1516063" y="4616450"/>
          <p14:tracePt t="63508" x="1555750" y="4548188"/>
          <p14:tracePt t="63525" x="1574800" y="4459288"/>
          <p14:tracePt t="63542" x="1593850" y="4379913"/>
          <p14:tracePt t="63558" x="1604963" y="4340225"/>
          <p14:tracePt t="63575" x="1604963" y="4291013"/>
          <p14:tracePt t="63592" x="1604963" y="4252913"/>
          <p14:tracePt t="63608" x="1604963" y="4232275"/>
          <p14:tracePt t="63625" x="1593850" y="4192588"/>
          <p14:tracePt t="63625" x="1593850" y="4173538"/>
          <p14:tracePt t="63643" x="1574800" y="4154488"/>
          <p14:tracePt t="63658" x="1535113" y="4105275"/>
          <p14:tracePt t="63675" x="1495425" y="4065588"/>
          <p14:tracePt t="63692" x="1466850" y="4035425"/>
          <p14:tracePt t="63709" x="1417638" y="4006850"/>
          <p14:tracePt t="63725" x="1368425" y="3976688"/>
          <p14:tracePt t="63742" x="1319213" y="3946525"/>
          <p14:tracePt t="63758" x="1270000" y="3927475"/>
          <p14:tracePt t="63775" x="1230313" y="3917950"/>
          <p14:tracePt t="63792" x="1181100" y="3917950"/>
          <p14:tracePt t="63809" x="1073150" y="3917950"/>
          <p14:tracePt t="63826" x="1014413" y="3927475"/>
          <p14:tracePt t="63842" x="954088" y="3957638"/>
          <p14:tracePt t="63859" x="885825" y="3976688"/>
          <p14:tracePt t="63875" x="836613" y="4006850"/>
          <p14:tracePt t="63892" x="796925" y="4035425"/>
          <p14:tracePt t="63909" x="768350" y="4065588"/>
          <p14:tracePt t="63925" x="747713" y="4084638"/>
          <p14:tracePt t="63942" x="728663" y="4124325"/>
          <p14:tracePt t="63959" x="708025" y="4164013"/>
          <p14:tracePt t="63976" x="698500" y="4192588"/>
          <p14:tracePt t="63992" x="669925" y="4232275"/>
          <p14:tracePt t="64009" x="658813" y="4291013"/>
          <p14:tracePt t="64027" x="649288" y="4340225"/>
          <p14:tracePt t="64043" x="649288" y="4400550"/>
          <p14:tracePt t="64059" x="649288" y="4449763"/>
          <p14:tracePt t="64076" x="649288" y="4508500"/>
          <p14:tracePt t="64092" x="658813" y="4576763"/>
          <p14:tracePt t="64109" x="679450" y="4616450"/>
          <p14:tracePt t="64126" x="719138" y="4675188"/>
          <p14:tracePt t="64143" x="757238" y="4714875"/>
          <p14:tracePt t="64160" x="806450" y="4745038"/>
          <p14:tracePt t="64176" x="866775" y="4773613"/>
          <p14:tracePt t="64193" x="974725" y="4794250"/>
          <p14:tracePt t="64210" x="1073150" y="4794250"/>
          <p14:tracePt t="64226" x="1162050" y="4794250"/>
          <p14:tracePt t="64243" x="1289050" y="4794250"/>
          <p14:tracePt t="64260" x="1358900" y="4773613"/>
          <p14:tracePt t="64276" x="1427163" y="4745038"/>
          <p14:tracePt t="64293" x="1466850" y="4705350"/>
          <p14:tracePt t="64310" x="1516063" y="4675188"/>
          <p14:tracePt t="64326" x="1544638" y="4606925"/>
          <p14:tracePt t="64343" x="1584325" y="4548188"/>
          <p14:tracePt t="64360" x="1593850" y="4487863"/>
          <p14:tracePt t="64376" x="1614488" y="4410075"/>
          <p14:tracePt t="64376" x="1614488" y="4379913"/>
          <p14:tracePt t="64394" x="1614488" y="4321175"/>
          <p14:tracePt t="64410" x="1614488" y="4262438"/>
          <p14:tracePt t="64426" x="1614488" y="4222750"/>
          <p14:tracePt t="64443" x="1614488" y="4164013"/>
          <p14:tracePt t="64460" x="1604963" y="4124325"/>
          <p14:tracePt t="64477" x="1604963" y="4094163"/>
          <p14:tracePt t="64493" x="1593850" y="4065588"/>
          <p14:tracePt t="64510" x="1574800" y="4035425"/>
          <p14:tracePt t="64527" x="1574800" y="4025900"/>
          <p14:tracePt t="64543" x="1555750" y="3995738"/>
          <p14:tracePt t="64560" x="1525588" y="3967163"/>
          <p14:tracePt t="64577" x="1446213" y="3908425"/>
          <p14:tracePt t="64594" x="1377950" y="3887788"/>
          <p14:tracePt t="64611" x="1328738" y="3868738"/>
          <p14:tracePt t="64627" x="1298575" y="3868738"/>
          <p14:tracePt t="64644" x="1260475" y="3838575"/>
          <p14:tracePt t="64660" x="1249363" y="3838575"/>
          <p14:tracePt t="64677" x="1230313" y="3838575"/>
          <p14:tracePt t="64705" x="1190625" y="3838575"/>
          <p14:tracePt t="64714" x="1162050" y="3838575"/>
          <p14:tracePt t="64727" x="1122363" y="3848100"/>
          <p14:tracePt t="64744" x="1063625" y="3868738"/>
          <p14:tracePt t="64761" x="1033463" y="3897313"/>
          <p14:tracePt t="64761" x="1014413" y="3897313"/>
          <p14:tracePt t="64778" x="984250" y="3917950"/>
          <p14:tracePt t="64794" x="954088" y="3946525"/>
          <p14:tracePt t="64811" x="925513" y="3976688"/>
          <p14:tracePt t="64827" x="904875" y="4006850"/>
          <p14:tracePt t="64844" x="876300" y="4056063"/>
          <p14:tracePt t="64861" x="866775" y="4094163"/>
          <p14:tracePt t="64878" x="836613" y="4164013"/>
          <p14:tracePt t="64894" x="827088" y="4222750"/>
          <p14:tracePt t="64911" x="806450" y="4281488"/>
          <p14:tracePt t="64928" x="796925" y="4340225"/>
          <p14:tracePt t="64944" x="796925" y="4379913"/>
          <p14:tracePt t="64961" x="796925" y="4459288"/>
          <p14:tracePt t="64978" x="796925" y="4508500"/>
          <p14:tracePt t="64994" x="806450" y="4537075"/>
          <p14:tracePt t="65011" x="817563" y="4567238"/>
          <p14:tracePt t="65029" x="846138" y="4606925"/>
          <p14:tracePt t="65045" x="876300" y="4635500"/>
          <p14:tracePt t="65061" x="915988" y="4665663"/>
          <p14:tracePt t="65078" x="954088" y="4695825"/>
          <p14:tracePt t="65095" x="993775" y="4714875"/>
          <p14:tracePt t="65111" x="1033463" y="4724400"/>
          <p14:tracePt t="65128" x="1092200" y="4724400"/>
          <p14:tracePt t="65145" x="1181100" y="4724400"/>
          <p14:tracePt t="65162" x="1239838" y="4724400"/>
          <p14:tracePt t="65179" x="1309688" y="4714875"/>
          <p14:tracePt t="65195" x="1358900" y="4714875"/>
          <p14:tracePt t="65212" x="1446213" y="4684713"/>
          <p14:tracePt t="65228" x="1495425" y="4665663"/>
          <p14:tracePt t="65245" x="1535113" y="4635500"/>
          <p14:tracePt t="65262" x="1555750" y="4616450"/>
          <p14:tracePt t="65278" x="1565275" y="4586288"/>
          <p14:tracePt t="65295" x="1574800" y="4548188"/>
          <p14:tracePt t="65312" x="1574800" y="4498975"/>
          <p14:tracePt t="65328" x="1584325" y="4438650"/>
          <p14:tracePt t="65345" x="1574800" y="4360863"/>
          <p14:tracePt t="65362" x="1565275" y="4302125"/>
          <p14:tracePt t="65378" x="1544638" y="4262438"/>
          <p14:tracePt t="65395" x="1525588" y="4222750"/>
          <p14:tracePt t="65412" x="1506538" y="4183063"/>
          <p14:tracePt t="65428" x="1485900" y="4164013"/>
          <p14:tracePt t="65445" x="1466850" y="4143375"/>
          <p14:tracePt t="65462" x="1457325" y="4124325"/>
          <p14:tracePt t="65479" x="1436688" y="4124325"/>
          <p14:tracePt t="65495" x="1408113" y="4124325"/>
          <p14:tracePt t="65512" x="1347788" y="4133850"/>
          <p14:tracePt t="65529" x="1239838" y="4183063"/>
          <p14:tracePt t="65546" x="1190625" y="4213225"/>
          <p14:tracePt t="65562" x="1141413" y="4252913"/>
          <p14:tracePt t="65579" x="1122363" y="4291013"/>
          <p14:tracePt t="65595" x="1112838" y="4330700"/>
          <p14:tracePt t="65612" x="1092200" y="4379913"/>
          <p14:tracePt t="65629" x="1092200" y="4419600"/>
          <p14:tracePt t="65646" x="1092200" y="4438650"/>
          <p14:tracePt t="65662" x="1092200" y="4459288"/>
          <p14:tracePt t="65679" x="1092200" y="4478338"/>
          <p14:tracePt t="65696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body" idx="1"/>
          </p:nvPr>
        </p:nvSpPr>
        <p:spPr>
          <a:xfrm>
            <a:off x="93662" y="2051645"/>
            <a:ext cx="9862344" cy="5976664"/>
          </a:xfrm>
        </p:spPr>
        <p:txBody>
          <a:bodyPr/>
          <a:lstStyle/>
          <a:p>
            <a:pPr algn="just">
              <a:defRPr/>
            </a:pPr>
            <a:r>
              <a:rPr lang="pt-BR" altLang="pt-BR" sz="4960" b="1" dirty="0">
                <a:solidFill>
                  <a:srgbClr val="024998"/>
                </a:solidFill>
                <a:cs typeface="Arial" panose="020B0604020202020204" pitchFamily="34" charset="0"/>
              </a:rPr>
              <a:t> </a:t>
            </a:r>
            <a:r>
              <a:rPr lang="pt-BR" altLang="pt-BR" b="1" i="1" dirty="0" smtClean="0">
                <a:solidFill>
                  <a:srgbClr val="3B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1ªparte: </a:t>
            </a:r>
            <a:r>
              <a:rPr lang="pt-BR" altLang="pt-BR" sz="2800" b="1" dirty="0" smtClean="0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Digestão</a:t>
            </a:r>
            <a:r>
              <a:rPr lang="pt-BR" altLang="pt-BR" sz="2800" b="1" dirty="0" smtClean="0">
                <a:solidFill>
                  <a:srgbClr val="024998"/>
                </a:solidFill>
                <a:cs typeface="Arial" panose="020B0604020202020204" pitchFamily="34" charset="0"/>
              </a:rPr>
              <a:t> </a:t>
            </a:r>
            <a:r>
              <a:rPr lang="pt-BR" altLang="pt-BR" sz="2800" b="1" dirty="0">
                <a:solidFill>
                  <a:srgbClr val="024998"/>
                </a:solidFill>
                <a:cs typeface="Arial" panose="020B0604020202020204" pitchFamily="34" charset="0"/>
              </a:rPr>
              <a:t>das </a:t>
            </a:r>
            <a:r>
              <a:rPr lang="pt-BR" altLang="pt-BR" sz="2800" b="1" dirty="0" smtClean="0">
                <a:solidFill>
                  <a:srgbClr val="024998"/>
                </a:solidFill>
                <a:cs typeface="Arial" panose="020B0604020202020204" pitchFamily="34" charset="0"/>
              </a:rPr>
              <a:t>proteínas; </a:t>
            </a:r>
            <a:r>
              <a:rPr lang="pt-BR" altLang="pt-BR" sz="2800" b="1" dirty="0" smtClean="0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Catabolismo dos aminoácidos </a:t>
            </a:r>
            <a:r>
              <a:rPr lang="pt-BR" altLang="pt-BR" sz="2800" b="1" dirty="0" smtClean="0">
                <a:solidFill>
                  <a:srgbClr val="024998"/>
                </a:solidFill>
                <a:cs typeface="Arial" panose="020B0604020202020204" pitchFamily="34" charset="0"/>
              </a:rPr>
              <a:t>(AA): destino </a:t>
            </a:r>
            <a:r>
              <a:rPr lang="pt-BR" altLang="pt-BR" sz="2800" b="1" dirty="0">
                <a:solidFill>
                  <a:srgbClr val="024998"/>
                </a:solidFill>
                <a:cs typeface="Arial" panose="020B0604020202020204" pitchFamily="34" charset="0"/>
              </a:rPr>
              <a:t>dos nitrogênios (</a:t>
            </a:r>
            <a:r>
              <a:rPr lang="pt-BR" altLang="pt-BR" sz="2800" b="1" dirty="0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ciclo da </a:t>
            </a:r>
            <a:r>
              <a:rPr lang="pt-BR" altLang="pt-BR" sz="2800" b="1" dirty="0" err="1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uréia</a:t>
            </a:r>
            <a:r>
              <a:rPr lang="pt-BR" altLang="pt-BR" sz="2800" b="1" dirty="0">
                <a:solidFill>
                  <a:srgbClr val="024998"/>
                </a:solidFill>
                <a:cs typeface="Arial" panose="020B0604020202020204" pitchFamily="34" charset="0"/>
              </a:rPr>
              <a:t>) e </a:t>
            </a:r>
            <a:r>
              <a:rPr lang="pt-BR" altLang="pt-BR" sz="2800" b="1" dirty="0" smtClean="0">
                <a:solidFill>
                  <a:srgbClr val="024998"/>
                </a:solidFill>
                <a:cs typeface="Arial" panose="020B0604020202020204" pitchFamily="34" charset="0"/>
              </a:rPr>
              <a:t>dos  carbonos </a:t>
            </a:r>
            <a:r>
              <a:rPr lang="pt-BR" altLang="pt-BR" sz="2800" b="1" dirty="0">
                <a:solidFill>
                  <a:srgbClr val="024998"/>
                </a:solidFill>
                <a:cs typeface="Arial" panose="020B0604020202020204" pitchFamily="34" charset="0"/>
              </a:rPr>
              <a:t>dos </a:t>
            </a:r>
            <a:r>
              <a:rPr lang="pt-BR" altLang="pt-BR" sz="2800" b="1" dirty="0" smtClean="0">
                <a:solidFill>
                  <a:srgbClr val="024998"/>
                </a:solidFill>
                <a:cs typeface="Arial" panose="020B0604020202020204" pitchFamily="34" charset="0"/>
              </a:rPr>
              <a:t>aminoácidos : AA </a:t>
            </a:r>
            <a:r>
              <a:rPr lang="pt-BR" altLang="pt-BR" sz="2800" b="1" dirty="0" err="1" smtClean="0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glicogênicos</a:t>
            </a:r>
            <a:r>
              <a:rPr lang="pt-BR" altLang="pt-BR" sz="2800" b="1" dirty="0" smtClean="0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pt-BR" altLang="pt-BR" sz="2800" b="1" dirty="0" err="1" smtClean="0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cetogênicos</a:t>
            </a:r>
            <a:r>
              <a:rPr lang="pt-BR" altLang="pt-BR" sz="2800" b="1" dirty="0" smtClean="0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e mistos</a:t>
            </a:r>
            <a:r>
              <a:rPr lang="pt-BR" altLang="pt-BR" sz="2800" b="1" dirty="0" smtClean="0">
                <a:solidFill>
                  <a:srgbClr val="024998"/>
                </a:solidFill>
                <a:cs typeface="Arial" panose="020B0604020202020204" pitchFamily="34" charset="0"/>
              </a:rPr>
              <a:t>; algumas </a:t>
            </a:r>
            <a:r>
              <a:rPr lang="pt-BR" altLang="pt-BR" sz="2800" b="1" dirty="0">
                <a:solidFill>
                  <a:srgbClr val="024998"/>
                </a:solidFill>
                <a:cs typeface="Arial" panose="020B0604020202020204" pitchFamily="34" charset="0"/>
              </a:rPr>
              <a:t>patologias por </a:t>
            </a:r>
            <a:r>
              <a:rPr lang="pt-BR" altLang="pt-BR" sz="2800" b="1" dirty="0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erros inatos </a:t>
            </a:r>
            <a:r>
              <a:rPr lang="pt-BR" altLang="pt-BR" sz="2800" b="1" dirty="0" smtClean="0">
                <a:solidFill>
                  <a:srgbClr val="024998"/>
                </a:solidFill>
                <a:cs typeface="Arial" panose="020B0604020202020204" pitchFamily="34" charset="0"/>
              </a:rPr>
              <a:t>do metabolismo </a:t>
            </a:r>
            <a:r>
              <a:rPr lang="pt-BR" altLang="pt-BR" sz="2800" b="1" dirty="0">
                <a:solidFill>
                  <a:srgbClr val="024998"/>
                </a:solidFill>
                <a:cs typeface="Arial" panose="020B0604020202020204" pitchFamily="34" charset="0"/>
              </a:rPr>
              <a:t>de </a:t>
            </a:r>
            <a:r>
              <a:rPr lang="pt-BR" altLang="pt-BR" sz="2800" b="1" dirty="0" smtClean="0">
                <a:solidFill>
                  <a:srgbClr val="024998"/>
                </a:solidFill>
                <a:cs typeface="Arial" panose="020B0604020202020204" pitchFamily="34" charset="0"/>
              </a:rPr>
              <a:t>AA</a:t>
            </a:r>
          </a:p>
          <a:p>
            <a:pPr algn="just">
              <a:defRPr/>
            </a:pPr>
            <a:r>
              <a:rPr lang="pt-BR" sz="2800" b="1" dirty="0">
                <a:solidFill>
                  <a:srgbClr val="024998"/>
                </a:solidFill>
                <a:cs typeface="Arial" panose="020B0604020202020204" pitchFamily="34" charset="0"/>
              </a:rPr>
              <a:t> </a:t>
            </a:r>
            <a:r>
              <a:rPr lang="pt-BR" sz="2800" b="1" dirty="0" smtClean="0">
                <a:solidFill>
                  <a:srgbClr val="024998"/>
                </a:solidFill>
                <a:cs typeface="Arial" panose="020B0604020202020204" pitchFamily="34" charset="0"/>
              </a:rPr>
              <a:t>- </a:t>
            </a:r>
            <a:r>
              <a:rPr lang="pt-BR" sz="2800" b="1" dirty="0" smtClean="0">
                <a:solidFill>
                  <a:srgbClr val="3B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2ª parte </a:t>
            </a:r>
            <a:r>
              <a:rPr lang="pt-BR" sz="2800" b="1" dirty="0" smtClean="0">
                <a:solidFill>
                  <a:srgbClr val="024998"/>
                </a:solidFill>
                <a:cs typeface="Arial" panose="020B0604020202020204" pitchFamily="34" charset="0"/>
              </a:rPr>
              <a:t>: </a:t>
            </a:r>
            <a:r>
              <a:rPr lang="pt-BR" sz="2800" b="1" dirty="0" smtClean="0">
                <a:solidFill>
                  <a:srgbClr val="006699"/>
                </a:solidFill>
                <a:cs typeface="Arial" panose="020B0604020202020204" pitchFamily="34" charset="0"/>
              </a:rPr>
              <a:t>Aminoácidos </a:t>
            </a:r>
            <a:r>
              <a:rPr lang="pt-BR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essenciais e não </a:t>
            </a:r>
            <a:r>
              <a:rPr lang="pt-BR" sz="2800" b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essenciais</a:t>
            </a:r>
            <a:r>
              <a:rPr lang="pt-BR" sz="2800" b="1" dirty="0" smtClean="0">
                <a:solidFill>
                  <a:srgbClr val="006699"/>
                </a:solidFill>
                <a:cs typeface="Arial" panose="020B0604020202020204" pitchFamily="34" charset="0"/>
              </a:rPr>
              <a:t>;</a:t>
            </a:r>
          </a:p>
          <a:p>
            <a:pPr algn="just">
              <a:defRPr/>
            </a:pPr>
            <a:r>
              <a:rPr lang="pt-BR" sz="2800" b="1" dirty="0">
                <a:solidFill>
                  <a:srgbClr val="0371EB"/>
                </a:solidFill>
                <a:cs typeface="Arial" panose="020B0604020202020204" pitchFamily="34" charset="0"/>
              </a:rPr>
              <a:t> </a:t>
            </a:r>
            <a:r>
              <a:rPr lang="pt-BR" sz="2800" b="1" dirty="0" smtClean="0">
                <a:solidFill>
                  <a:srgbClr val="0371EB"/>
                </a:solidFill>
                <a:cs typeface="Arial" panose="020B0604020202020204" pitchFamily="34" charset="0"/>
              </a:rPr>
              <a:t>-</a:t>
            </a:r>
            <a:r>
              <a:rPr lang="pt-BR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Aminoácidos </a:t>
            </a:r>
            <a:r>
              <a:rPr lang="pt-BR" sz="2800" b="1" dirty="0">
                <a:solidFill>
                  <a:srgbClr val="0070C0"/>
                </a:solidFill>
                <a:cs typeface="Arial" panose="020B0604020202020204" pitchFamily="34" charset="0"/>
              </a:rPr>
              <a:t>como </a:t>
            </a:r>
            <a:r>
              <a:rPr lang="pt-B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precursores de outras moléculas não </a:t>
            </a:r>
            <a:r>
              <a:rPr lang="pt-B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proteicas; </a:t>
            </a:r>
          </a:p>
          <a:p>
            <a:pPr algn="just">
              <a:defRPr/>
            </a:pPr>
            <a:r>
              <a:rPr lang="pt-BR" sz="2800" b="1" dirty="0" smtClean="0">
                <a:solidFill>
                  <a:srgbClr val="0371EB"/>
                </a:solidFill>
                <a:cs typeface="Arial" panose="020B0604020202020204" pitchFamily="34" charset="0"/>
              </a:rPr>
              <a:t> -</a:t>
            </a:r>
            <a:r>
              <a:rPr lang="pt-BR" sz="2800" b="1" dirty="0" smtClean="0">
                <a:solidFill>
                  <a:srgbClr val="009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Degradação</a:t>
            </a:r>
            <a:r>
              <a:rPr lang="pt-BR" sz="2800" b="1" dirty="0" smtClean="0">
                <a:solidFill>
                  <a:srgbClr val="0091C4"/>
                </a:solidFill>
                <a:cs typeface="Arial" panose="020B0604020202020204" pitchFamily="34" charset="0"/>
              </a:rPr>
              <a:t> </a:t>
            </a:r>
            <a:r>
              <a:rPr lang="pt-BR" sz="2800" b="1" dirty="0">
                <a:solidFill>
                  <a:srgbClr val="0091C4"/>
                </a:solidFill>
                <a:cs typeface="Arial" panose="020B0604020202020204" pitchFamily="34" charset="0"/>
              </a:rPr>
              <a:t>das proteínas intracelulares </a:t>
            </a:r>
            <a:r>
              <a:rPr lang="pt-BR" sz="2800" b="1" dirty="0" smtClean="0">
                <a:solidFill>
                  <a:srgbClr val="0091C4"/>
                </a:solidFill>
                <a:cs typeface="Arial" panose="020B0604020202020204" pitchFamily="34" charset="0"/>
              </a:rPr>
              <a:t>( </a:t>
            </a:r>
            <a:r>
              <a:rPr lang="pt-BR" sz="2800" b="1" dirty="0" smtClean="0">
                <a:solidFill>
                  <a:srgbClr val="009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vias proteolíticas </a:t>
            </a:r>
            <a:r>
              <a:rPr lang="pt-BR" sz="2800" b="1" dirty="0">
                <a:solidFill>
                  <a:srgbClr val="009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 seu controle </a:t>
            </a:r>
            <a:r>
              <a:rPr lang="pt-BR" sz="2800" b="1" dirty="0" smtClean="0">
                <a:solidFill>
                  <a:srgbClr val="0091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)</a:t>
            </a:r>
          </a:p>
          <a:p>
            <a:pPr algn="just">
              <a:defRPr/>
            </a:pPr>
            <a:r>
              <a:rPr lang="pt-BR" sz="2000" b="1" i="1" dirty="0" smtClean="0">
                <a:solidFill>
                  <a:srgbClr val="024998"/>
                </a:solidFill>
                <a:cs typeface="Arial" panose="020B0604020202020204" pitchFamily="34" charset="0"/>
              </a:rPr>
              <a:t>                                                                      </a:t>
            </a:r>
            <a:r>
              <a:rPr lang="pt-BR" sz="2000" b="1" i="1" dirty="0" err="1" smtClean="0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Profa</a:t>
            </a:r>
            <a:r>
              <a:rPr lang="pt-BR" sz="2000" b="1" i="1" dirty="0" smtClean="0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pt-BR" sz="2000" b="1" i="1" dirty="0" err="1" smtClean="0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Dra</a:t>
            </a:r>
            <a:r>
              <a:rPr lang="pt-BR" sz="2000" b="1" i="1" dirty="0" smtClean="0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Isis do </a:t>
            </a:r>
            <a:r>
              <a:rPr lang="pt-BR" sz="2000" b="1" i="1" dirty="0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</a:t>
            </a:r>
            <a:r>
              <a:rPr lang="pt-BR" sz="2000" b="1" i="1" dirty="0" smtClean="0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armo </a:t>
            </a:r>
            <a:r>
              <a:rPr lang="pt-BR" sz="2000" b="1" i="1" dirty="0" err="1" smtClean="0">
                <a:solidFill>
                  <a:srgbClr val="0249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Kettelhut</a:t>
            </a:r>
            <a:endParaRPr lang="pt-BR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Título 1"/>
          <p:cNvSpPr>
            <a:spLocks/>
          </p:cNvSpPr>
          <p:nvPr/>
        </p:nvSpPr>
        <p:spPr bwMode="auto">
          <a:xfrm>
            <a:off x="93662" y="1187549"/>
            <a:ext cx="9500295" cy="10801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4000" b="1" dirty="0" smtClean="0">
                <a:solidFill>
                  <a:srgbClr val="024998"/>
                </a:solidFill>
              </a:rPr>
              <a:t>Aula T12 :  Metabolismo dos  Aminoácidos e Proteínas – Objetivos: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4000" b="1" dirty="0" smtClean="0">
              <a:solidFill>
                <a:srgbClr val="024998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10080625" cy="755501"/>
          </a:xfrm>
          <a:prstGeom prst="rect">
            <a:avLst/>
          </a:prstGeom>
          <a:solidFill>
            <a:srgbClr val="00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4000" dirty="0"/>
              <a:t>Disciplina </a:t>
            </a:r>
            <a:r>
              <a:rPr lang="pt-BR" sz="4000" dirty="0" smtClean="0"/>
              <a:t>RNM 4005 </a:t>
            </a:r>
            <a:r>
              <a:rPr lang="pt-BR" sz="4000" dirty="0"/>
              <a:t>- </a:t>
            </a:r>
            <a:r>
              <a:rPr lang="pt-BR" sz="4000" dirty="0" smtClean="0"/>
              <a:t>METABOLISMO</a:t>
            </a:r>
            <a:endParaRPr lang="pt-BR" sz="4000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42"/>
    </mc:Choice>
    <mc:Fallback xmlns="">
      <p:transition spd="slow" advTm="57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1001713"/>
            <a:ext cx="5103813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818438" y="0"/>
            <a:ext cx="2262187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3254375" cy="1001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31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34" x="4300538" y="4586288"/>
          <p14:tracePt t="21046" x="4311650" y="4586288"/>
          <p14:tracePt t="21150" x="4311650" y="4597400"/>
          <p14:tracePt t="21261" x="4311650" y="4606925"/>
          <p14:tracePt t="21269" x="4311650" y="4616450"/>
          <p14:tracePt t="21278" x="4291013" y="4646613"/>
          <p14:tracePt t="21295" x="4271963" y="4675188"/>
          <p14:tracePt t="21312" x="4262438" y="4705350"/>
          <p14:tracePt t="21329" x="4251325" y="4714875"/>
          <p14:tracePt t="21345" x="4251325" y="4745038"/>
          <p14:tracePt t="21362" x="4241800" y="4773613"/>
          <p14:tracePt t="21379" x="4241800" y="4803775"/>
          <p14:tracePt t="21396" x="4241800" y="4852988"/>
          <p14:tracePt t="21412" x="4241800" y="4941888"/>
          <p14:tracePt t="21429" x="4262438" y="4979988"/>
          <p14:tracePt t="21446" x="4281488" y="5040313"/>
          <p14:tracePt t="21462" x="4291013" y="5078413"/>
          <p14:tracePt t="21479" x="4311650" y="5099050"/>
          <p14:tracePt t="21496" x="4330700" y="5118100"/>
          <p14:tracePt t="21512" x="4349750" y="5127625"/>
          <p14:tracePt t="21529" x="4370388" y="5127625"/>
          <p14:tracePt t="21546" x="4410075" y="5127625"/>
          <p14:tracePt t="21563" x="4468813" y="5127625"/>
          <p14:tracePt t="21579" x="4527550" y="5118100"/>
          <p14:tracePt t="21596" x="4606925" y="5089525"/>
          <p14:tracePt t="21613" x="4645025" y="5059363"/>
          <p14:tracePt t="21629" x="4694238" y="5029200"/>
          <p14:tracePt t="21646" x="4733925" y="5000625"/>
          <p14:tracePt t="21663" x="4783138" y="4979988"/>
          <p14:tracePt t="21679" x="4822825" y="4951413"/>
          <p14:tracePt t="21696" x="4852988" y="4911725"/>
          <p14:tracePt t="21713" x="4862513" y="4881563"/>
          <p14:tracePt t="21730" x="4881563" y="4843463"/>
          <p14:tracePt t="21746" x="4881563" y="4832350"/>
          <p14:tracePt t="21763" x="4881563" y="4803775"/>
          <p14:tracePt t="21780" x="4881563" y="4773613"/>
          <p14:tracePt t="21796" x="4881563" y="4733925"/>
          <p14:tracePt t="21813" x="4881563" y="4724400"/>
          <p14:tracePt t="21829" x="4881563" y="4695825"/>
          <p14:tracePt t="21846" x="4881563" y="4665663"/>
          <p14:tracePt t="21863" x="4862513" y="4625975"/>
          <p14:tracePt t="21880" x="4841875" y="4606925"/>
          <p14:tracePt t="21897" x="4822825" y="4586288"/>
          <p14:tracePt t="21913" x="4803775" y="4567238"/>
          <p14:tracePt t="21930" x="4754563" y="4548188"/>
          <p14:tracePt t="21946" x="4724400" y="4537075"/>
          <p14:tracePt t="21963" x="4705350" y="4527550"/>
          <p14:tracePt t="21980" x="4665663" y="4527550"/>
          <p14:tracePt t="21980" x="4656138" y="4527550"/>
          <p14:tracePt t="21997" x="4616450" y="4527550"/>
          <p14:tracePt t="22013" x="4586288" y="4527550"/>
          <p14:tracePt t="22030" x="4557713" y="4537075"/>
          <p14:tracePt t="22047" x="4546600" y="4548188"/>
          <p14:tracePt t="22063" x="4537075" y="4557713"/>
          <p14:tracePt t="22080" x="4527550" y="4557713"/>
          <p14:tracePt t="22101" x="4518025" y="4557713"/>
          <p14:tracePt t="22117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1001713"/>
            <a:ext cx="5103813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Line 3"/>
          <p:cNvSpPr>
            <a:spLocks noChangeShapeType="1"/>
          </p:cNvSpPr>
          <p:nvPr/>
        </p:nvSpPr>
        <p:spPr bwMode="auto">
          <a:xfrm>
            <a:off x="3929063" y="4811713"/>
            <a:ext cx="142875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>
            <a:prstShdw prst="shdw17" dist="17961" dir="13500000">
              <a:srgbClr val="3D99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3929063" y="5129213"/>
            <a:ext cx="1428750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>
            <a:prstShdw prst="shdw17" dist="17961" dir="13500000">
              <a:srgbClr val="3D99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450565" name="Rectangle 5"/>
          <p:cNvSpPr>
            <a:spLocks noChangeArrowheads="1"/>
          </p:cNvSpPr>
          <p:nvPr/>
        </p:nvSpPr>
        <p:spPr bwMode="auto">
          <a:xfrm>
            <a:off x="2659063" y="5526088"/>
            <a:ext cx="793750" cy="555625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ffectLst>
            <a:prstShdw prst="shdw17" dist="17961" dir="13500000">
              <a:srgbClr val="7A00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50566" name="Rectangle 6"/>
          <p:cNvSpPr>
            <a:spLocks noChangeArrowheads="1"/>
          </p:cNvSpPr>
          <p:nvPr/>
        </p:nvSpPr>
        <p:spPr bwMode="auto">
          <a:xfrm>
            <a:off x="5597525" y="1382713"/>
            <a:ext cx="793750" cy="554037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ffectLst>
            <a:prstShdw prst="shdw17" dist="17961" dir="13500000">
              <a:srgbClr val="7A00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50567" name="Rectangle 7"/>
          <p:cNvSpPr>
            <a:spLocks noChangeArrowheads="1"/>
          </p:cNvSpPr>
          <p:nvPr/>
        </p:nvSpPr>
        <p:spPr bwMode="auto">
          <a:xfrm>
            <a:off x="5341938" y="5176838"/>
            <a:ext cx="1903412" cy="1824037"/>
          </a:xfrm>
          <a:prstGeom prst="rect">
            <a:avLst/>
          </a:prstGeom>
          <a:noFill/>
          <a:ln w="19050">
            <a:solidFill>
              <a:srgbClr val="9999FF"/>
            </a:solidFill>
            <a:miter lim="800000"/>
            <a:headEnd/>
            <a:tailEnd/>
          </a:ln>
          <a:effectLst>
            <a:prstShdw prst="shdw17" dist="17961" dir="13500000">
              <a:srgbClr val="5C5C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50568" name="Text Box 8"/>
          <p:cNvSpPr txBox="1">
            <a:spLocks noChangeArrowheads="1"/>
          </p:cNvSpPr>
          <p:nvPr/>
        </p:nvSpPr>
        <p:spPr bwMode="auto">
          <a:xfrm>
            <a:off x="5754688" y="4038600"/>
            <a:ext cx="3176587" cy="56673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205">
                <a:cs typeface="Times New Roman" panose="02020603050405020304" pitchFamily="18" charset="0"/>
              </a:rPr>
              <a:t>ou  </a:t>
            </a:r>
            <a:r>
              <a:rPr lang="pt-BR" sz="3086">
                <a:solidFill>
                  <a:schemeClr val="tx2"/>
                </a:solidFill>
                <a:latin typeface="Arial" panose="020B0604020202020204" pitchFamily="34" charset="0"/>
              </a:rPr>
              <a:t>transaminases</a:t>
            </a: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5754688" y="4017963"/>
            <a:ext cx="3254375" cy="714375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ffectLst>
            <a:prstShdw prst="shdw17" dist="17961" dir="13500000">
              <a:srgbClr val="00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2" name="Retângulo 1"/>
          <p:cNvSpPr/>
          <p:nvPr/>
        </p:nvSpPr>
        <p:spPr>
          <a:xfrm>
            <a:off x="7977188" y="0"/>
            <a:ext cx="2103437" cy="153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11" name="Retângulo 10"/>
          <p:cNvSpPr/>
          <p:nvPr/>
        </p:nvSpPr>
        <p:spPr>
          <a:xfrm>
            <a:off x="0" y="0"/>
            <a:ext cx="3135313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9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50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50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450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0565" grpId="0" animBg="1"/>
      <p:bldP spid="450566" grpId="0" animBg="1"/>
      <p:bldP spid="450567" grpId="0" animBg="1"/>
    </p:bldLst>
  </p:timing>
  <p:extLst>
    <p:ext uri="{3A86A75C-4F4B-4683-9AE1-C65F6400EC91}">
      <p14:laserTraceLst xmlns:p14="http://schemas.microsoft.com/office/powerpoint/2010/main">
        <p14:tracePtLst>
          <p14:tracePt t="57793" x="6092825" y="5670550"/>
          <p14:tracePt t="58539" x="6102350" y="5670550"/>
          <p14:tracePt t="58546" x="6111875" y="5670550"/>
          <p14:tracePt t="58682" x="6111875" y="5649913"/>
          <p14:tracePt t="58714" x="6111875" y="5630863"/>
          <p14:tracePt t="58722" x="6102350" y="5619750"/>
          <p14:tracePt t="58730" x="6102350" y="5600700"/>
          <p14:tracePt t="58738" x="6073775" y="5551488"/>
          <p14:tracePt t="58755" x="6022975" y="5492750"/>
          <p14:tracePt t="58771" x="5954713" y="5443538"/>
          <p14:tracePt t="58788" x="5856288" y="5394325"/>
          <p14:tracePt t="58805" x="5708650" y="5345113"/>
          <p14:tracePt t="58821" x="5530850" y="5305425"/>
          <p14:tracePt t="58838" x="5364163" y="5265738"/>
          <p14:tracePt t="58855" x="5207000" y="5237163"/>
          <p14:tracePt t="58872" x="5078413" y="5207000"/>
          <p14:tracePt t="58888" x="4960938" y="5187950"/>
          <p14:tracePt t="58905" x="4872038" y="5167313"/>
          <p14:tracePt t="58922" x="4714875" y="5138738"/>
          <p14:tracePt t="58939" x="4616450" y="5138738"/>
          <p14:tracePt t="58955" x="4508500" y="5138738"/>
          <p14:tracePt t="58972" x="4398963" y="5138738"/>
          <p14:tracePt t="58988" x="4271963" y="5138738"/>
          <p14:tracePt t="59005" x="4173538" y="5157788"/>
          <p14:tracePt t="59022" x="4054475" y="5176838"/>
          <p14:tracePt t="59039" x="3946525" y="5207000"/>
          <p14:tracePt t="59056" x="3819525" y="5237163"/>
          <p14:tracePt t="59073" x="3700463" y="5246688"/>
          <p14:tracePt t="59089" x="3602038" y="5275263"/>
          <p14:tracePt t="59106" x="3484563" y="5305425"/>
          <p14:tracePt t="59123" x="3425825" y="5314950"/>
          <p14:tracePt t="59139" x="3365500" y="5335588"/>
          <p14:tracePt t="59156" x="3297238" y="5364163"/>
          <p14:tracePt t="59173" x="3238500" y="5394325"/>
          <p14:tracePt t="59189" x="3179763" y="5413375"/>
          <p14:tracePt t="59206" x="3140075" y="5443538"/>
          <p14:tracePt t="59222" x="3119438" y="5472113"/>
          <p14:tracePt t="59239" x="3109913" y="5492750"/>
          <p14:tracePt t="59256" x="3100388" y="5521325"/>
          <p14:tracePt t="59272" x="3081338" y="5551488"/>
          <p14:tracePt t="59289" x="3081338" y="5561013"/>
          <p14:tracePt t="59306" x="3081338" y="5581650"/>
          <p14:tracePt t="59323" x="3090863" y="5581650"/>
          <p14:tracePt t="59434" x="3109913" y="5570538"/>
          <p14:tracePt t="59442" x="3149600" y="5561013"/>
          <p14:tracePt t="59450" x="3198813" y="5551488"/>
          <p14:tracePt t="59458" x="3248025" y="5541963"/>
          <p14:tracePt t="59473" x="3376613" y="5511800"/>
          <p14:tracePt t="59490" x="3611563" y="5462588"/>
          <p14:tracePt t="59507" x="3789363" y="5434013"/>
          <p14:tracePt t="59523" x="3976688" y="5394325"/>
          <p14:tracePt t="59540" x="4164013" y="5373688"/>
          <p14:tracePt t="59557" x="4349750" y="5364163"/>
          <p14:tracePt t="59573" x="4557713" y="5364163"/>
          <p14:tracePt t="59590" x="4743450" y="5364163"/>
          <p14:tracePt t="59606" x="4940300" y="5364163"/>
          <p14:tracePt t="59623" x="5108575" y="5394325"/>
          <p14:tracePt t="59640" x="5246688" y="5422900"/>
          <p14:tracePt t="59656" x="5394325" y="5462588"/>
          <p14:tracePt t="59673" x="5511800" y="5511800"/>
          <p14:tracePt t="59673" x="5551488" y="5532438"/>
          <p14:tracePt t="59690" x="5668963" y="5600700"/>
          <p14:tracePt t="59707" x="5757863" y="5659438"/>
          <p14:tracePt t="59723" x="5837238" y="5699125"/>
          <p14:tracePt t="59740" x="5895975" y="5748338"/>
          <p14:tracePt t="59757" x="5935663" y="5788025"/>
          <p14:tracePt t="59773" x="5964238" y="5807075"/>
          <p14:tracePt t="59790" x="5973763" y="5827713"/>
          <p14:tracePt t="59807" x="5984875" y="5837238"/>
          <p14:tracePt t="59866" x="5994400" y="5837238"/>
          <p14:tracePt t="59994" x="5994400" y="5818188"/>
          <p14:tracePt t="60002" x="5994400" y="5797550"/>
          <p14:tracePt t="60018" x="5994400" y="5768975"/>
          <p14:tracePt t="60026" x="5994400" y="5729288"/>
          <p14:tracePt t="60040" x="5964238" y="5649913"/>
          <p14:tracePt t="60057" x="5895975" y="5570538"/>
          <p14:tracePt t="60057" x="5846763" y="5521325"/>
          <p14:tracePt t="60075" x="5727700" y="5434013"/>
          <p14:tracePt t="60091" x="5580063" y="5335588"/>
          <p14:tracePt t="60107" x="5413375" y="5275263"/>
          <p14:tracePt t="60124" x="5235575" y="5226050"/>
          <p14:tracePt t="60141" x="5078413" y="5187950"/>
          <p14:tracePt t="60157" x="4930775" y="5176838"/>
          <p14:tracePt t="60174" x="4773613" y="5176838"/>
          <p14:tracePt t="60191" x="4586288" y="5176838"/>
          <p14:tracePt t="60207" x="4398963" y="5187950"/>
          <p14:tracePt t="60224" x="4222750" y="5216525"/>
          <p14:tracePt t="60241" x="4084638" y="5237163"/>
          <p14:tracePt t="60258" x="3946525" y="5275263"/>
          <p14:tracePt t="60275" x="3868738" y="5305425"/>
          <p14:tracePt t="60291" x="3779838" y="5335588"/>
          <p14:tracePt t="60308" x="3690938" y="5373688"/>
          <p14:tracePt t="60324" x="3602038" y="5413375"/>
          <p14:tracePt t="60341" x="3484563" y="5462588"/>
          <p14:tracePt t="60358" x="3376613" y="5511800"/>
          <p14:tracePt t="60375" x="3297238" y="5551488"/>
          <p14:tracePt t="60391" x="3248025" y="5591175"/>
          <p14:tracePt t="60408" x="3228975" y="5619750"/>
          <p14:tracePt t="60425" x="3217863" y="5630863"/>
          <p14:tracePt t="60441" x="3208338" y="5640388"/>
          <p14:tracePt t="60514" x="3208338" y="5619750"/>
          <p14:tracePt t="60554" x="3217863" y="5610225"/>
          <p14:tracePt t="60562" x="3238500" y="5581650"/>
          <p14:tracePt t="60570" x="3278188" y="5561013"/>
          <p14:tracePt t="60578" x="3327400" y="5532438"/>
          <p14:tracePt t="60591" x="3435350" y="5472113"/>
          <p14:tracePt t="60608" x="3524250" y="5413375"/>
          <p14:tracePt t="60625" x="3602038" y="5364163"/>
          <p14:tracePt t="60625" x="3651250" y="5335588"/>
          <p14:tracePt t="60642" x="3749675" y="5265738"/>
          <p14:tracePt t="60659" x="3838575" y="5207000"/>
          <p14:tracePt t="60675" x="3946525" y="5176838"/>
          <p14:tracePt t="60692" x="4065588" y="5127625"/>
          <p14:tracePt t="60709" x="4202113" y="5089525"/>
          <p14:tracePt t="60725" x="4321175" y="5078413"/>
          <p14:tracePt t="60742" x="4448175" y="5078413"/>
          <p14:tracePt t="60759" x="4586288" y="5089525"/>
          <p14:tracePt t="60776" x="4714875" y="5108575"/>
          <p14:tracePt t="60792" x="4852988" y="5138738"/>
          <p14:tracePt t="60809" x="5010150" y="5167313"/>
          <p14:tracePt t="60826" x="5256213" y="5216525"/>
          <p14:tracePt t="60843" x="5432425" y="5246688"/>
          <p14:tracePt t="60859" x="5600700" y="5305425"/>
          <p14:tracePt t="60876" x="5748338" y="5354638"/>
          <p14:tracePt t="60892" x="5875338" y="5403850"/>
          <p14:tracePt t="60909" x="5973763" y="5462588"/>
          <p14:tracePt t="60926" x="6053138" y="5511800"/>
          <p14:tracePt t="60942" x="6111875" y="5570538"/>
          <p14:tracePt t="60959" x="6151563" y="5630863"/>
          <p14:tracePt t="60976" x="6181725" y="5670550"/>
          <p14:tracePt t="60993" x="6210300" y="5719763"/>
          <p14:tracePt t="61009" x="6240463" y="5748338"/>
          <p14:tracePt t="61009" x="6270625" y="5768975"/>
          <p14:tracePt t="61026" x="6270625" y="5788025"/>
          <p14:tracePt t="61043" x="6289675" y="5807075"/>
          <p14:tracePt t="61059" x="6299200" y="5827713"/>
          <p14:tracePt t="61076" x="6308725" y="5827713"/>
          <p14:tracePt t="61098" x="6319838" y="5837238"/>
          <p14:tracePt t="61114" x="6329363" y="5837238"/>
          <p14:tracePt t="61130" x="6338888" y="5856288"/>
          <p14:tracePt t="61146" x="6357938" y="5867400"/>
          <p14:tracePt t="61170" x="6369050" y="5876925"/>
          <p14:tracePt t="61194" x="6378575" y="5886450"/>
          <p14:tracePt t="61282" x="6388100" y="5886450"/>
          <p14:tracePt t="62293" x="6378575" y="5886450"/>
          <p14:tracePt t="62674" x="6357938" y="5886450"/>
          <p14:tracePt t="62690" x="6329363" y="5867400"/>
          <p14:tracePt t="62699" x="6299200" y="5846763"/>
          <p14:tracePt t="62706" x="6249988" y="5827713"/>
          <p14:tracePt t="62714" x="6181725" y="5807075"/>
          <p14:tracePt t="62729" x="5984875" y="5768975"/>
          <p14:tracePt t="62729" x="5875338" y="5748338"/>
          <p14:tracePt t="62746" x="5619750" y="5699125"/>
          <p14:tracePt t="62763" x="5354638" y="5649913"/>
          <p14:tracePt t="62780" x="5148263" y="5600700"/>
          <p14:tracePt t="62796" x="4979988" y="5570538"/>
          <p14:tracePt t="62813" x="4852988" y="5541963"/>
          <p14:tracePt t="62830" x="4754563" y="5521325"/>
          <p14:tracePt t="62846" x="4625975" y="5492750"/>
          <p14:tracePt t="62863" x="4448175" y="5472113"/>
          <p14:tracePt t="62880" x="4271963" y="5443538"/>
          <p14:tracePt t="62896" x="4114800" y="5434013"/>
          <p14:tracePt t="62913" x="4035425" y="5434013"/>
          <p14:tracePt t="62930" x="3946525" y="5422900"/>
          <p14:tracePt t="62947" x="3906838" y="5422900"/>
          <p14:tracePt t="62963" x="3857625" y="5422900"/>
          <p14:tracePt t="62980" x="3779838" y="5422900"/>
          <p14:tracePt t="62997" x="3709988" y="5434013"/>
          <p14:tracePt t="63013" x="3641725" y="5443538"/>
          <p14:tracePt t="63030" x="3602038" y="5443538"/>
          <p14:tracePt t="63047" x="3552825" y="5453063"/>
          <p14:tracePt t="63063" x="3533775" y="5462588"/>
          <p14:tracePt t="63080" x="3513138" y="5462588"/>
          <p14:tracePt t="63097" x="3475038" y="5472113"/>
          <p14:tracePt t="63097" x="3463925" y="5472113"/>
          <p14:tracePt t="63115" x="3435350" y="5472113"/>
          <p14:tracePt t="63131" x="3405188" y="5492750"/>
          <p14:tracePt t="63147" x="3395663" y="5502275"/>
          <p14:tracePt t="63170" x="3386138" y="5502275"/>
          <p14:tracePt t="63180" x="3355975" y="5511800"/>
          <p14:tracePt t="63197" x="3336925" y="5521325"/>
          <p14:tracePt t="63214" x="3306763" y="5541963"/>
          <p14:tracePt t="63230" x="3278188" y="5551488"/>
          <p14:tracePt t="63247" x="3267075" y="5561013"/>
          <p14:tracePt t="63264" x="3257550" y="5570538"/>
          <p14:tracePt t="63280" x="3257550" y="5581650"/>
          <p14:tracePt t="63954" x="3257550" y="5591175"/>
          <p14:tracePt t="63970" x="3257550" y="5610225"/>
          <p14:tracePt t="63986" x="3257550" y="5619750"/>
          <p14:tracePt t="64002" x="3257550" y="5630863"/>
          <p14:tracePt t="64082" x="3267075" y="5630863"/>
          <p14:tracePt t="64234" x="3278188" y="5600700"/>
          <p14:tracePt t="64258" x="3278188" y="5591175"/>
          <p14:tracePt t="64267" x="3287713" y="5561013"/>
          <p14:tracePt t="64274" x="3287713" y="5541963"/>
          <p14:tracePt t="64282" x="3306763" y="5492750"/>
          <p14:tracePt t="64299" x="3316288" y="5462588"/>
          <p14:tracePt t="64316" x="3346450" y="5413375"/>
          <p14:tracePt t="64332" x="3365500" y="5373688"/>
          <p14:tracePt t="64349" x="3395663" y="5345113"/>
          <p14:tracePt t="64366" x="3405188" y="5324475"/>
          <p14:tracePt t="64383" x="3414713" y="5305425"/>
          <p14:tracePt t="64399" x="3435350" y="5286375"/>
          <p14:tracePt t="64416" x="3444875" y="5265738"/>
          <p14:tracePt t="64433" x="3454400" y="5246688"/>
          <p14:tracePt t="64449" x="3475038" y="5207000"/>
          <p14:tracePt t="64466" x="3494088" y="5167313"/>
          <p14:tracePt t="64483" x="3503613" y="5127625"/>
          <p14:tracePt t="64500" x="3524250" y="5108575"/>
          <p14:tracePt t="64516" x="3524250" y="5078413"/>
          <p14:tracePt t="64533" x="3533775" y="5078413"/>
          <p14:tracePt t="64550" x="3533775" y="5049838"/>
          <p14:tracePt t="64566" x="3533775" y="5019675"/>
          <p14:tracePt t="64583" x="3533775" y="5000625"/>
          <p14:tracePt t="64600" x="3533775" y="4991100"/>
          <p14:tracePt t="64616" x="3533775" y="4970463"/>
          <p14:tracePt t="64634" x="3533775" y="4960938"/>
          <p14:tracePt t="64698" x="3533775" y="4970463"/>
          <p14:tracePt t="64738" x="3533775" y="4979988"/>
          <p14:tracePt t="64746" x="3533775" y="5010150"/>
          <p14:tracePt t="64754" x="3533775" y="5029200"/>
          <p14:tracePt t="64766" x="3533775" y="5078413"/>
          <p14:tracePt t="64783" x="3552825" y="5138738"/>
          <p14:tracePt t="64800" x="3582988" y="5197475"/>
          <p14:tracePt t="64817" x="3622675" y="5246688"/>
          <p14:tracePt t="64817" x="3651250" y="5256213"/>
          <p14:tracePt t="64835" x="3721100" y="5295900"/>
          <p14:tracePt t="64850" x="3848100" y="5324475"/>
          <p14:tracePt t="64867" x="3986213" y="5345113"/>
          <p14:tracePt t="64884" x="4143375" y="5345113"/>
          <p14:tracePt t="64900" x="4311650" y="5345113"/>
          <p14:tracePt t="64917" x="4487863" y="5345113"/>
          <p14:tracePt t="64934" x="4635500" y="5345113"/>
          <p14:tracePt t="64950" x="4764088" y="5345113"/>
          <p14:tracePt t="64967" x="4852988" y="5305425"/>
          <p14:tracePt t="64984" x="4940300" y="5256213"/>
          <p14:tracePt t="65000" x="5038725" y="5207000"/>
          <p14:tracePt t="65017" x="5118100" y="5148263"/>
          <p14:tracePt t="65034" x="5216525" y="5049838"/>
          <p14:tracePt t="65051" x="5275263" y="4979988"/>
          <p14:tracePt t="65067" x="5305425" y="4911725"/>
          <p14:tracePt t="65084" x="5324475" y="4843463"/>
          <p14:tracePt t="65101" x="5334000" y="4773613"/>
          <p14:tracePt t="65117" x="5354638" y="4714875"/>
          <p14:tracePt t="65134" x="5364163" y="4675188"/>
          <p14:tracePt t="65151" x="5373688" y="4616450"/>
          <p14:tracePt t="65168" x="5373688" y="4576763"/>
          <p14:tracePt t="65184" x="5373688" y="4508500"/>
          <p14:tracePt t="65201" x="5373688" y="4478338"/>
          <p14:tracePt t="65218" x="5345113" y="4370388"/>
          <p14:tracePt t="65235" x="5305425" y="4311650"/>
          <p14:tracePt t="65251" x="5265738" y="4262438"/>
          <p14:tracePt t="65268" x="5197475" y="4222750"/>
          <p14:tracePt t="65285" x="5108575" y="4192588"/>
          <p14:tracePt t="65301" x="5019675" y="4164013"/>
          <p14:tracePt t="65318" x="4930775" y="4143375"/>
          <p14:tracePt t="65335" x="4841875" y="4124325"/>
          <p14:tracePt t="65351" x="4754563" y="4114800"/>
          <p14:tracePt t="65368" x="4675188" y="4114800"/>
          <p14:tracePt t="65385" x="4595813" y="4114800"/>
          <p14:tracePt t="65402" x="4468813" y="4114800"/>
          <p14:tracePt t="65418" x="4370388" y="4114800"/>
          <p14:tracePt t="65435" x="4281488" y="4124325"/>
          <p14:tracePt t="65452" x="4192588" y="4143375"/>
          <p14:tracePt t="65468" x="4103688" y="4183063"/>
          <p14:tracePt t="65485" x="4025900" y="4213225"/>
          <p14:tracePt t="65501" x="3967163" y="4241800"/>
          <p14:tracePt t="65518" x="3927475" y="4281488"/>
          <p14:tracePt t="65535" x="3887788" y="4330700"/>
          <p14:tracePt t="65552" x="3868738" y="4379913"/>
          <p14:tracePt t="65568" x="3848100" y="4429125"/>
          <p14:tracePt t="65585" x="3848100" y="4487863"/>
          <p14:tracePt t="65585" x="3848100" y="4518025"/>
          <p14:tracePt t="65602" x="3848100" y="4606925"/>
          <p14:tracePt t="65618" x="3848100" y="4684713"/>
          <p14:tracePt t="65635" x="3868738" y="4773613"/>
          <p14:tracePt t="65652" x="3897313" y="4852988"/>
          <p14:tracePt t="65668" x="3937000" y="4921250"/>
          <p14:tracePt t="65685" x="3986213" y="4979988"/>
          <p14:tracePt t="65702" x="4035425" y="5029200"/>
          <p14:tracePt t="65719" x="4103688" y="5059363"/>
          <p14:tracePt t="65735" x="4173538" y="5078413"/>
          <p14:tracePt t="65752" x="4222750" y="5089525"/>
          <p14:tracePt t="65769" x="4262438" y="5089525"/>
          <p14:tracePt t="65785" x="4370388" y="5089525"/>
          <p14:tracePt t="65802" x="4468813" y="5068888"/>
          <p14:tracePt t="65819" x="4586288" y="5040313"/>
          <p14:tracePt t="65836" x="4724400" y="5010150"/>
          <p14:tracePt t="65852" x="4822825" y="4970463"/>
          <p14:tracePt t="65869" x="4911725" y="4921250"/>
          <p14:tracePt t="65886" x="4989513" y="4862513"/>
          <p14:tracePt t="65902" x="5038725" y="4803775"/>
          <p14:tracePt t="65919" x="5087938" y="4733925"/>
          <p14:tracePt t="65936" x="5099050" y="4675188"/>
          <p14:tracePt t="65952" x="5118100" y="4616450"/>
          <p14:tracePt t="65969" x="5127625" y="4548188"/>
          <p14:tracePt t="65986" x="5127625" y="4478338"/>
          <p14:tracePt t="66002" x="5118100" y="4410075"/>
          <p14:tracePt t="66019" x="5087938" y="4351338"/>
          <p14:tracePt t="66036" x="5059363" y="4271963"/>
          <p14:tracePt t="66052" x="4989513" y="4183063"/>
          <p14:tracePt t="66069" x="4940300" y="4114800"/>
          <p14:tracePt t="66086" x="4872038" y="4065588"/>
          <p14:tracePt t="66103" x="4792663" y="4016375"/>
          <p14:tracePt t="66119" x="4705350" y="3995738"/>
          <p14:tracePt t="66136" x="4595813" y="3976688"/>
          <p14:tracePt t="66136" x="4557713" y="3976688"/>
          <p14:tracePt t="66154" x="4508500" y="3976688"/>
          <p14:tracePt t="66170" x="4311650" y="3976688"/>
          <p14:tracePt t="66186" x="4192588" y="3986213"/>
          <p14:tracePt t="66203" x="4103688" y="4006850"/>
          <p14:tracePt t="66220" x="4016375" y="4025900"/>
          <p14:tracePt t="66236" x="3917950" y="4065588"/>
          <p14:tracePt t="66253" x="3868738" y="4094163"/>
          <p14:tracePt t="66270" x="3819525" y="4133850"/>
          <p14:tracePt t="66286" x="3789363" y="4183063"/>
          <p14:tracePt t="66303" x="3770313" y="4232275"/>
          <p14:tracePt t="66320" x="3759200" y="4291013"/>
          <p14:tracePt t="66337" x="3749675" y="4351338"/>
          <p14:tracePt t="66353" x="3749675" y="4400550"/>
          <p14:tracePt t="66370" x="3749675" y="4468813"/>
          <p14:tracePt t="66387" x="3749675" y="4508500"/>
          <p14:tracePt t="66403" x="3749675" y="4518025"/>
          <p14:tracePt t="66420" x="3759200" y="4527550"/>
          <p14:tracePt t="66436" x="3759200" y="4537075"/>
          <p14:tracePt t="66810" x="3759200" y="4548188"/>
          <p14:tracePt t="66818" x="3759200" y="4557713"/>
          <p14:tracePt t="66826" x="3770313" y="4567238"/>
          <p14:tracePt t="66837" x="3779838" y="4586288"/>
          <p14:tracePt t="66854" x="3798888" y="4625975"/>
          <p14:tracePt t="66871" x="3829050" y="4656138"/>
          <p14:tracePt t="66888" x="3887788" y="4695825"/>
          <p14:tracePt t="66905" x="3967163" y="4724400"/>
          <p14:tracePt t="66921" x="4054475" y="4764088"/>
          <p14:tracePt t="66938" x="4192588" y="4822825"/>
          <p14:tracePt t="66955" x="4291013" y="4843463"/>
          <p14:tracePt t="66972" x="4370388" y="4852988"/>
          <p14:tracePt t="66988" x="4448175" y="4852988"/>
          <p14:tracePt t="67005" x="4537075" y="4852988"/>
          <p14:tracePt t="67021" x="4576763" y="4843463"/>
          <p14:tracePt t="67038" x="4625975" y="4822825"/>
          <p14:tracePt t="67055" x="4665663" y="4794250"/>
          <p14:tracePt t="67071" x="4684713" y="4764088"/>
          <p14:tracePt t="67088" x="4714875" y="4745038"/>
          <p14:tracePt t="67105" x="4733925" y="4695825"/>
          <p14:tracePt t="67122" x="4754563" y="4646613"/>
          <p14:tracePt t="67138" x="4754563" y="4606925"/>
          <p14:tracePt t="67155" x="4773613" y="4557713"/>
          <p14:tracePt t="67172" x="4773613" y="4527550"/>
          <p14:tracePt t="67189" x="4773613" y="4478338"/>
          <p14:tracePt t="67205" x="4773613" y="4449763"/>
          <p14:tracePt t="67222" x="4773613" y="4419600"/>
          <p14:tracePt t="67238" x="4764088" y="4389438"/>
          <p14:tracePt t="67255" x="4743450" y="4370388"/>
          <p14:tracePt t="67272" x="4733925" y="4370388"/>
          <p14:tracePt t="67288" x="4705350" y="4370388"/>
          <p14:tracePt t="67305" x="4645025" y="4370388"/>
          <p14:tracePt t="67322" x="4586288" y="4400550"/>
          <p14:tracePt t="67338" x="4527550" y="4419600"/>
          <p14:tracePt t="67355" x="4468813" y="4459288"/>
          <p14:tracePt t="67373" x="4410075" y="4498975"/>
          <p14:tracePt t="67389" x="4370388" y="4537075"/>
          <p14:tracePt t="67405" x="4349750" y="4567238"/>
          <p14:tracePt t="67422" x="4349750" y="4586288"/>
          <p14:tracePt t="67439" x="4349750" y="4606925"/>
          <p14:tracePt t="67455" x="4340225" y="4625975"/>
          <p14:tracePt t="67472" x="4300538" y="4656138"/>
          <p14:tracePt t="67489" x="4300538" y="4675188"/>
          <p14:tracePt t="67506" x="4300538" y="4705350"/>
          <p14:tracePt t="67523" x="4300538" y="4754563"/>
          <p14:tracePt t="67539" x="4300538" y="4783138"/>
          <p14:tracePt t="67556" x="4300538" y="4803775"/>
          <p14:tracePt t="67572" x="4300538" y="4822825"/>
          <p14:tracePt t="67589" x="4300538" y="4832350"/>
          <p14:tracePt t="67606" x="4300538" y="4852988"/>
          <p14:tracePt t="67622" x="4300538" y="4862513"/>
          <p14:tracePt t="67639" x="4300538" y="4872038"/>
          <p14:tracePt t="67656" x="4311650" y="4881563"/>
          <p14:tracePt t="67672" x="4321175" y="4892675"/>
          <p14:tracePt t="67689" x="4340225" y="4902200"/>
          <p14:tracePt t="67706" x="4389438" y="4921250"/>
          <p14:tracePt t="67723" x="4419600" y="4941888"/>
          <p14:tracePt t="67740" x="4468813" y="4941888"/>
          <p14:tracePt t="67756" x="4518025" y="4951413"/>
          <p14:tracePt t="67773" x="4567238" y="4951413"/>
          <p14:tracePt t="67790" x="4606925" y="4951413"/>
          <p14:tracePt t="67806" x="4656138" y="4951413"/>
          <p14:tracePt t="67823" x="4705350" y="4951413"/>
          <p14:tracePt t="67840" x="4754563" y="4951413"/>
          <p14:tracePt t="67856" x="4783138" y="4951413"/>
          <p14:tracePt t="67873" x="4792663" y="4951413"/>
          <p14:tracePt t="67890" x="4813300" y="4951413"/>
          <p14:tracePt t="67906" x="4822825" y="4951413"/>
          <p14:tracePt t="67930" x="4832350" y="4951413"/>
          <p14:tracePt t="67978" x="4841875" y="4951413"/>
          <p14:tracePt t="69043" x="4852988" y="4960938"/>
          <p14:tracePt t="69154" x="4852988" y="4970463"/>
          <p14:tracePt t="69162" x="4841875" y="4991100"/>
          <p14:tracePt t="69170" x="4813300" y="5000625"/>
          <p14:tracePt t="69178" x="4792663" y="5019675"/>
          <p14:tracePt t="69192" x="4714875" y="5068888"/>
          <p14:tracePt t="69210" x="4625975" y="5127625"/>
          <p14:tracePt t="69210" x="4595813" y="5148263"/>
          <p14:tracePt t="69226" x="4537075" y="5197475"/>
          <p14:tracePt t="69242" x="4487863" y="5246688"/>
          <p14:tracePt t="69259" x="4448175" y="5286375"/>
          <p14:tracePt t="69276" x="4429125" y="5324475"/>
          <p14:tracePt t="69292" x="4389438" y="5364163"/>
          <p14:tracePt t="69309" x="4349750" y="5403850"/>
          <p14:tracePt t="69326" x="4300538" y="5443538"/>
          <p14:tracePt t="69343" x="4251325" y="5483225"/>
          <p14:tracePt t="69359" x="4222750" y="5521325"/>
          <p14:tracePt t="69376" x="4213225" y="5541963"/>
          <p14:tracePt t="69393" x="4192588" y="5551488"/>
          <p14:tracePt t="69409" x="4173538" y="5570538"/>
          <p14:tracePt t="69426" x="4152900" y="5581650"/>
          <p14:tracePt t="69443" x="4124325" y="5591175"/>
          <p14:tracePt t="69459" x="4084638" y="5619750"/>
          <p14:tracePt t="69476" x="4035425" y="5630863"/>
          <p14:tracePt t="69493" x="3995738" y="5649913"/>
          <p14:tracePt t="69510" x="3976688" y="5659438"/>
          <p14:tracePt t="69527" x="3956050" y="5659438"/>
          <p14:tracePt t="69543" x="3946525" y="5670550"/>
          <p14:tracePt t="69559" x="3927475" y="5670550"/>
          <p14:tracePt t="69577" x="3906838" y="5670550"/>
          <p14:tracePt t="69593" x="3887788" y="5670550"/>
          <p14:tracePt t="69593" x="3878263" y="5670550"/>
          <p14:tracePt t="69610" x="3857625" y="5670550"/>
          <p14:tracePt t="69627" x="3829050" y="5670550"/>
          <p14:tracePt t="69643" x="3808413" y="5670550"/>
          <p14:tracePt t="69660" x="3789363" y="5670550"/>
          <p14:tracePt t="69677" x="3770313" y="5670550"/>
          <p14:tracePt t="69693" x="3759200" y="5670550"/>
          <p14:tracePt t="69710" x="3740150" y="5680075"/>
          <p14:tracePt t="69727" x="3730625" y="5680075"/>
          <p14:tracePt t="69743" x="3709988" y="5689600"/>
          <p14:tracePt t="69760" x="3700463" y="5689600"/>
          <p14:tracePt t="69777" x="3681413" y="5689600"/>
          <p14:tracePt t="69777" x="3671888" y="5699125"/>
          <p14:tracePt t="69795" x="3660775" y="5699125"/>
          <p14:tracePt t="69818" x="3651250" y="5708650"/>
          <p14:tracePt t="69850" x="3641725" y="5719763"/>
          <p14:tracePt t="69858" x="3632200" y="5719763"/>
          <p14:tracePt t="69866" x="3632200" y="5729288"/>
          <p14:tracePt t="69877" x="3622675" y="5729288"/>
          <p14:tracePt t="69894" x="3611563" y="5729288"/>
          <p14:tracePt t="69910" x="3592513" y="5748338"/>
          <p14:tracePt t="69927" x="3582988" y="5757863"/>
          <p14:tracePt t="69944" x="3573463" y="5757863"/>
          <p14:tracePt t="69960" x="3562350" y="5757863"/>
          <p14:tracePt t="69977" x="3552825" y="5757863"/>
          <p14:tracePt t="69994" x="3543300" y="5757863"/>
          <p14:tracePt t="70010" x="3533775" y="5757863"/>
          <p14:tracePt t="70027" x="3524250" y="5757863"/>
          <p14:tracePt t="70044" x="3494088" y="5757863"/>
          <p14:tracePt t="70061" x="3484563" y="5757863"/>
          <p14:tracePt t="70077" x="3463925" y="5757863"/>
          <p14:tracePt t="70094" x="3454400" y="5757863"/>
          <p14:tracePt t="70111" x="3435350" y="5757863"/>
          <p14:tracePt t="70127" x="3414713" y="5757863"/>
          <p14:tracePt t="70144" x="3405188" y="5757863"/>
          <p14:tracePt t="70161" x="3395663" y="5757863"/>
          <p14:tracePt t="70314" x="3386138" y="5757863"/>
          <p14:tracePt t="70346" x="3376613" y="5757863"/>
          <p14:tracePt t="70770" x="3376613" y="5768975"/>
          <p14:tracePt t="70786" x="3376613" y="5778500"/>
          <p14:tracePt t="70794" x="3376613" y="5788025"/>
          <p14:tracePt t="70834" x="3376613" y="5807075"/>
          <p14:tracePt t="71218" x="3365500" y="5807075"/>
          <p14:tracePt t="71226" x="3365500" y="5818188"/>
          <p14:tracePt t="71242" x="3365500" y="5827713"/>
          <p14:tracePt t="71298" x="3365500" y="5837238"/>
          <p14:tracePt t="71394" x="3355975" y="5846763"/>
          <p14:tracePt t="71450" x="3346450" y="5846763"/>
          <p14:tracePt t="71498" x="3336925" y="5846763"/>
          <p14:tracePt t="71674" x="3327400" y="5846763"/>
          <p14:tracePt t="71690" x="3316288" y="5846763"/>
          <p14:tracePt t="71698" x="3316288" y="5827713"/>
          <p14:tracePt t="71714" x="3306763" y="5807075"/>
          <p14:tracePt t="71746" x="3306763" y="5797550"/>
          <p14:tracePt t="71802" x="3306763" y="5788025"/>
          <p14:tracePt t="71850" x="3297238" y="5788025"/>
          <p14:tracePt t="71866" x="3287713" y="5778500"/>
          <p14:tracePt t="71882" x="3287713" y="5768975"/>
          <p14:tracePt t="71906" x="3287713" y="5757863"/>
          <p14:tracePt t="71914" x="3278188" y="5738813"/>
          <p14:tracePt t="71938" x="3278188" y="5729288"/>
          <p14:tracePt t="71962" x="3278188" y="5719763"/>
          <p14:tracePt t="71970" x="3278188" y="5708650"/>
          <p14:tracePt t="71986" x="3278188" y="5699125"/>
          <p14:tracePt t="72002" x="3278188" y="5689600"/>
          <p14:tracePt t="72014" x="3278188" y="5680075"/>
          <p14:tracePt t="72031" x="3278188" y="5670550"/>
          <p14:tracePt t="72048" x="3257550" y="5649913"/>
          <p14:tracePt t="72065" x="3257550" y="5640388"/>
          <p14:tracePt t="72098" x="3257550" y="5630863"/>
          <p14:tracePt t="72154" x="3257550" y="5619750"/>
          <p14:tracePt t="72218" x="3257550" y="5610225"/>
          <p14:tracePt t="72234" x="3257550" y="5600700"/>
          <p14:tracePt t="72250" x="3257550" y="5591175"/>
          <p14:tracePt t="72266" x="3257550" y="5581650"/>
          <p14:tracePt t="72282" x="3257550" y="5561013"/>
          <p14:tracePt t="72298" x="3257550" y="5551488"/>
          <p14:tracePt t="72306" x="3257550" y="5532438"/>
          <p14:tracePt t="72322" x="3257550" y="5521325"/>
          <p14:tracePt t="72332" x="3257550" y="5492750"/>
          <p14:tracePt t="72349" x="3257550" y="5472113"/>
          <p14:tracePt t="72365" x="3257550" y="5462588"/>
          <p14:tracePt t="72382" x="3238500" y="5443538"/>
          <p14:tracePt t="72399" x="3228975" y="5443538"/>
          <p14:tracePt t="72434" x="3228975" y="5434013"/>
          <p14:tracePt t="72474" x="3228975" y="5422900"/>
          <p14:tracePt t="72538" x="3228975" y="5413375"/>
          <p14:tracePt t="72554" x="3228975" y="5403850"/>
          <p14:tracePt t="72578" x="3228975" y="5394325"/>
          <p14:tracePt t="72594" x="3228975" y="5384800"/>
          <p14:tracePt t="72602" x="3228975" y="5373688"/>
          <p14:tracePt t="72610" x="3228975" y="5364163"/>
          <p14:tracePt t="72626" x="3228975" y="5345113"/>
          <p14:tracePt t="72634" x="3228975" y="5335588"/>
          <p14:tracePt t="72650" x="3238500" y="5295900"/>
          <p14:tracePt t="72666" x="3238500" y="5286375"/>
          <p14:tracePt t="72682" x="3238500" y="5275263"/>
          <p14:tracePt t="72699" x="3248025" y="5246688"/>
          <p14:tracePt t="72716" x="3248025" y="5237163"/>
          <p14:tracePt t="72738" x="3257550" y="5226050"/>
          <p14:tracePt t="72749" x="3257550" y="5207000"/>
          <p14:tracePt t="72766" x="3267075" y="5197475"/>
          <p14:tracePt t="72783" x="3278188" y="5187950"/>
          <p14:tracePt t="72799" x="3287713" y="5167313"/>
          <p14:tracePt t="72816" x="3306763" y="5138738"/>
          <p14:tracePt t="72833" x="3327400" y="5099050"/>
          <p14:tracePt t="72850" x="3355975" y="5068888"/>
          <p14:tracePt t="72866" x="3365500" y="5049838"/>
          <p14:tracePt t="72883" x="3414713" y="5029200"/>
          <p14:tracePt t="72900" x="3435350" y="5010150"/>
          <p14:tracePt t="72916" x="3454400" y="4991100"/>
          <p14:tracePt t="72933" x="3463925" y="4970463"/>
          <p14:tracePt t="72950" x="3475038" y="4960938"/>
          <p14:tracePt t="72967" x="3494088" y="4951413"/>
          <p14:tracePt t="72983" x="3503613" y="4941888"/>
          <p14:tracePt t="73000" x="3524250" y="4930775"/>
          <p14:tracePt t="73017" x="3543300" y="4911725"/>
          <p14:tracePt t="73033" x="3582988" y="4892675"/>
          <p14:tracePt t="73050" x="3602038" y="4881563"/>
          <p14:tracePt t="73067" x="3611563" y="4872038"/>
          <p14:tracePt t="73083" x="3622675" y="4862513"/>
          <p14:tracePt t="73100" x="3651250" y="4843463"/>
          <p14:tracePt t="73117" x="3671888" y="4832350"/>
          <p14:tracePt t="73133" x="3681413" y="4822825"/>
          <p14:tracePt t="73150" x="3690938" y="4813300"/>
          <p14:tracePt t="73167" x="3690938" y="4803775"/>
          <p14:tracePt t="73184" x="3709988" y="4794250"/>
          <p14:tracePt t="73200" x="3721100" y="4783138"/>
          <p14:tracePt t="73217" x="3740150" y="4773613"/>
          <p14:tracePt t="73234" x="3759200" y="4754563"/>
          <p14:tracePt t="73251" x="3770313" y="4745038"/>
          <p14:tracePt t="73274" x="3779838" y="4745038"/>
          <p14:tracePt t="73290" x="3789363" y="4733925"/>
          <p14:tracePt t="73300" x="3798888" y="4733925"/>
          <p14:tracePt t="73330" x="3798888" y="4724400"/>
          <p14:tracePt t="73338" x="3819525" y="4724400"/>
          <p14:tracePt t="73362" x="3819525" y="4714875"/>
          <p14:tracePt t="73370" x="3829050" y="4714875"/>
          <p14:tracePt t="73386" x="3848100" y="4714875"/>
          <p14:tracePt t="73400" x="3857625" y="4695825"/>
          <p14:tracePt t="73400" x="3868738" y="4695825"/>
          <p14:tracePt t="73418" x="3887788" y="4684713"/>
          <p14:tracePt t="73434" x="3917950" y="4675188"/>
          <p14:tracePt t="73451" x="3946525" y="4665663"/>
          <p14:tracePt t="73467" x="3956050" y="4656138"/>
          <p14:tracePt t="73484" x="3967163" y="4656138"/>
          <p14:tracePt t="73501" x="3986213" y="4656138"/>
          <p14:tracePt t="73517" x="4025900" y="4635500"/>
          <p14:tracePt t="73534" x="4035425" y="4635500"/>
          <p14:tracePt t="73551" x="4075113" y="4635500"/>
          <p14:tracePt t="73567" x="4114800" y="4625975"/>
          <p14:tracePt t="73584" x="4152900" y="4625975"/>
          <p14:tracePt t="73601" x="4192588" y="4616450"/>
          <p14:tracePt t="73618" x="4213225" y="4616450"/>
          <p14:tracePt t="73635" x="4222750" y="4606925"/>
          <p14:tracePt t="73714" x="4222750" y="4597400"/>
          <p14:tracePt t="73738" x="4222750" y="4586288"/>
          <p14:tracePt t="73746" x="4241800" y="4567238"/>
          <p14:tracePt t="73753" x="4251325" y="4548188"/>
          <p14:tracePt t="73767" x="4262438" y="4518025"/>
          <p14:tracePt t="73784" x="4262438" y="4449763"/>
          <p14:tracePt t="73801" x="4251325" y="4330700"/>
          <p14:tracePt t="73817" x="4241800" y="4232275"/>
          <p14:tracePt t="73834" x="4222750" y="4124325"/>
          <p14:tracePt t="73851" x="4202113" y="4006850"/>
          <p14:tracePt t="73867" x="4183063" y="3878263"/>
          <p14:tracePt t="73884" x="4173538" y="3740150"/>
          <p14:tracePt t="73901" x="4152900" y="3524250"/>
          <p14:tracePt t="73917" x="4103688" y="3297238"/>
          <p14:tracePt t="73934" x="4065588" y="3060700"/>
          <p14:tracePt t="73951" x="4016375" y="2844800"/>
          <p14:tracePt t="73967" x="3976688" y="2638425"/>
          <p14:tracePt t="73984" x="3946525" y="2371725"/>
          <p14:tracePt t="74001" x="3946525" y="2235200"/>
          <p14:tracePt t="74018" x="3946525" y="2097088"/>
          <p14:tracePt t="74034" x="3946525" y="1998663"/>
          <p14:tracePt t="74051" x="3946525" y="1928813"/>
          <p14:tracePt t="74068" x="3946525" y="1870075"/>
          <p14:tracePt t="74084" x="3946525" y="1820863"/>
          <p14:tracePt t="74101" x="3946525" y="1771650"/>
          <p14:tracePt t="74118" x="3937000" y="1731963"/>
          <p14:tracePt t="74134" x="3917950" y="1663700"/>
          <p14:tracePt t="74151" x="3906838" y="1614488"/>
          <p14:tracePt t="74168" x="3897313" y="1555750"/>
          <p14:tracePt t="74185" x="3897313" y="1516063"/>
          <p14:tracePt t="74201" x="3897313" y="1476375"/>
          <p14:tracePt t="74218" x="3887788" y="1427163"/>
          <p14:tracePt t="74235" x="3878263" y="1387475"/>
          <p14:tracePt t="74251" x="3868738" y="1358900"/>
          <p14:tracePt t="74269" x="3857625" y="1319213"/>
          <p14:tracePt t="74285" x="3857625" y="1298575"/>
          <p14:tracePt t="74301" x="3838575" y="1270000"/>
          <p14:tracePt t="74318" x="3838575" y="1239838"/>
          <p14:tracePt t="74335" x="3808413" y="1211263"/>
          <p14:tracePt t="74352" x="3779838" y="1171575"/>
          <p14:tracePt t="74368" x="3749675" y="1112838"/>
          <p14:tracePt t="74385" x="3730625" y="1073150"/>
          <p14:tracePt t="74402" x="3709988" y="1042988"/>
          <p14:tracePt t="74419" x="3700463" y="1023938"/>
          <p14:tracePt t="74435" x="3681413" y="1003300"/>
          <p14:tracePt t="74452" x="3671888" y="993775"/>
          <p14:tracePt t="74468" x="3651250" y="974725"/>
          <p14:tracePt t="74485" x="3632200" y="974725"/>
          <p14:tracePt t="74502" x="3602038" y="965200"/>
          <p14:tracePt t="74519" x="3592513" y="965200"/>
          <p14:tracePt t="74535" x="3562350" y="965200"/>
          <p14:tracePt t="74552" x="3533775" y="965200"/>
          <p14:tracePt t="74552" x="3513138" y="965200"/>
          <p14:tracePt t="74569" x="3494088" y="965200"/>
          <p14:tracePt t="74585" x="3454400" y="965200"/>
          <p14:tracePt t="74602" x="3425825" y="965200"/>
          <p14:tracePt t="74619" x="3405188" y="974725"/>
          <p14:tracePt t="74635" x="3386138" y="984250"/>
          <p14:tracePt t="74652" x="3365500" y="993775"/>
          <p14:tracePt t="74669" x="3355975" y="1003300"/>
          <p14:tracePt t="74685" x="3355975" y="1033463"/>
          <p14:tracePt t="74702" x="3336925" y="1052513"/>
          <p14:tracePt t="74719" x="3316288" y="1082675"/>
          <p14:tracePt t="74736" x="3306763" y="1122363"/>
          <p14:tracePt t="74753" x="3278188" y="1190625"/>
          <p14:tracePt t="74769" x="3267075" y="1230313"/>
          <p14:tracePt t="74786" x="3248025" y="1279525"/>
          <p14:tracePt t="74802" x="3248025" y="1309688"/>
          <p14:tracePt t="74819" x="3238500" y="1368425"/>
          <p14:tracePt t="74836" x="3217863" y="1408113"/>
          <p14:tracePt t="74853" x="3208338" y="1457325"/>
          <p14:tracePt t="74869" x="3208338" y="1516063"/>
          <p14:tracePt t="74886" x="3208338" y="1593850"/>
          <p14:tracePt t="74903" x="3198813" y="1682750"/>
          <p14:tracePt t="74919" x="3179763" y="1771650"/>
          <p14:tracePt t="74936" x="3149600" y="1900238"/>
          <p14:tracePt t="74953" x="3140075" y="1978025"/>
          <p14:tracePt t="74969" x="3140075" y="2057400"/>
          <p14:tracePt t="74986" x="3140075" y="2136775"/>
          <p14:tracePt t="75003" x="3140075" y="2235200"/>
          <p14:tracePt t="75020" x="3140075" y="2333625"/>
          <p14:tracePt t="75036" x="3140075" y="2441575"/>
          <p14:tracePt t="75053" x="3140075" y="2530475"/>
          <p14:tracePt t="75070" x="3130550" y="2628900"/>
          <p14:tracePt t="75086" x="3130550" y="2697163"/>
          <p14:tracePt t="75103" x="3130550" y="2765425"/>
          <p14:tracePt t="75120" x="3130550" y="2835275"/>
          <p14:tracePt t="75120" x="3130550" y="2863850"/>
          <p14:tracePt t="75137" x="3130550" y="2913063"/>
          <p14:tracePt t="75153" x="3140075" y="2973388"/>
          <p14:tracePt t="75170" x="3149600" y="3001963"/>
          <p14:tracePt t="75187" x="3159125" y="3041650"/>
          <p14:tracePt t="75204" x="3168650" y="3060700"/>
          <p14:tracePt t="75220" x="3198813" y="3090863"/>
          <p14:tracePt t="75237" x="3257550" y="3121025"/>
          <p14:tracePt t="75254" x="3306763" y="3149600"/>
          <p14:tracePt t="75270" x="3376613" y="3189288"/>
          <p14:tracePt t="75288" x="3386138" y="3189288"/>
          <p14:tracePt t="75304" x="3405188" y="3198813"/>
          <p14:tracePt t="75320" x="3454400" y="3198813"/>
          <p14:tracePt t="75320" x="3484563" y="3198813"/>
          <p14:tracePt t="75337" x="3562350" y="3198813"/>
          <p14:tracePt t="75354" x="3671888" y="3189288"/>
          <p14:tracePt t="75370" x="3740150" y="3170238"/>
          <p14:tracePt t="75387" x="3798888" y="3149600"/>
          <p14:tracePt t="75404" x="3878263" y="3100388"/>
          <p14:tracePt t="75420" x="3956050" y="3051175"/>
          <p14:tracePt t="75437" x="4035425" y="2992438"/>
          <p14:tracePt t="75454" x="4103688" y="2913063"/>
          <p14:tracePt t="75471" x="4164013" y="2776538"/>
          <p14:tracePt t="75487" x="4192588" y="2638425"/>
          <p14:tracePt t="75504" x="4232275" y="2470150"/>
          <p14:tracePt t="75521" x="4262438" y="2244725"/>
          <p14:tracePt t="75537" x="4262438" y="2066925"/>
          <p14:tracePt t="75554" x="4262438" y="1900238"/>
          <p14:tracePt t="75571" x="4262438" y="1741488"/>
          <p14:tracePt t="75587" x="4262438" y="1624013"/>
          <p14:tracePt t="75604" x="4262438" y="1485900"/>
          <p14:tracePt t="75621" x="4262438" y="1358900"/>
          <p14:tracePt t="75637" x="4251325" y="1239838"/>
          <p14:tracePt t="75654" x="4241800" y="1150938"/>
          <p14:tracePt t="75671" x="4232275" y="1052513"/>
          <p14:tracePt t="75687" x="4213225" y="974725"/>
          <p14:tracePt t="75687" x="4202113" y="954088"/>
          <p14:tracePt t="75705" x="4192588" y="895350"/>
          <p14:tracePt t="75721" x="4164013" y="836613"/>
          <p14:tracePt t="75738" x="4133850" y="777875"/>
          <p14:tracePt t="75754" x="4103688" y="719138"/>
          <p14:tracePt t="75771" x="4065588" y="658813"/>
          <p14:tracePt t="75788" x="4005263" y="620713"/>
          <p14:tracePt t="75804" x="3937000" y="590550"/>
          <p14:tracePt t="75821" x="3878263" y="571500"/>
          <p14:tracePt t="75838" x="3798888" y="560388"/>
          <p14:tracePt t="75854" x="3721100" y="560388"/>
          <p14:tracePt t="75871" x="3641725" y="560388"/>
          <p14:tracePt t="75888" x="3475038" y="560388"/>
          <p14:tracePt t="75905" x="3355975" y="590550"/>
          <p14:tracePt t="75921" x="3257550" y="630238"/>
          <p14:tracePt t="75938" x="3159125" y="679450"/>
          <p14:tracePt t="75955" x="3090863" y="728663"/>
          <p14:tracePt t="75971" x="3032125" y="787400"/>
          <p14:tracePt t="75988" x="2971800" y="855663"/>
          <p14:tracePt t="76005" x="2933700" y="935038"/>
          <p14:tracePt t="76022" x="2903538" y="1033463"/>
          <p14:tracePt t="76038" x="2884488" y="1092200"/>
          <p14:tracePt t="76055" x="2844800" y="1200150"/>
          <p14:tracePt t="76072" x="2824163" y="1279525"/>
          <p14:tracePt t="76072" x="2814638" y="1328738"/>
          <p14:tracePt t="76089" x="2795588" y="1427163"/>
          <p14:tracePt t="76105" x="2786063" y="1525588"/>
          <p14:tracePt t="76122" x="2774950" y="1604963"/>
          <p14:tracePt t="76138" x="2765425" y="1712913"/>
          <p14:tracePt t="76155" x="2765425" y="1781175"/>
          <p14:tracePt t="76172" x="2765425" y="1890713"/>
          <p14:tracePt t="76189" x="2765425" y="1998663"/>
          <p14:tracePt t="76205" x="2765425" y="2087563"/>
          <p14:tracePt t="76222" x="2765425" y="2165350"/>
          <p14:tracePt t="76239" x="2765425" y="2244725"/>
          <p14:tracePt t="76255" x="2786063" y="2303463"/>
          <p14:tracePt t="76272" x="2805113" y="2382838"/>
          <p14:tracePt t="76289" x="2835275" y="2420938"/>
          <p14:tracePt t="76306" x="2863850" y="2470150"/>
          <p14:tracePt t="76322" x="2913063" y="2540000"/>
          <p14:tracePt t="76339" x="2943225" y="2579688"/>
          <p14:tracePt t="76356" x="2982913" y="2647950"/>
          <p14:tracePt t="76372" x="3041650" y="2678113"/>
          <p14:tracePt t="76389" x="3090863" y="2716213"/>
          <p14:tracePt t="76406" x="3159125" y="2765425"/>
          <p14:tracePt t="76422" x="3228975" y="2795588"/>
          <p14:tracePt t="76439" x="3306763" y="2835275"/>
          <p14:tracePt t="76456" x="3386138" y="2844800"/>
          <p14:tracePt t="76456" x="3395663" y="2844800"/>
          <p14:tracePt t="76473" x="3454400" y="2854325"/>
          <p14:tracePt t="76489" x="3513138" y="2854325"/>
          <p14:tracePt t="76506" x="3573463" y="2854325"/>
          <p14:tracePt t="76522" x="3622675" y="2825750"/>
          <p14:tracePt t="76539" x="3700463" y="2805113"/>
          <p14:tracePt t="76556" x="3779838" y="2765425"/>
          <p14:tracePt t="76573" x="3857625" y="2727325"/>
          <p14:tracePt t="76590" x="3937000" y="2657475"/>
          <p14:tracePt t="76606" x="3986213" y="2598738"/>
          <p14:tracePt t="76623" x="4016375" y="2540000"/>
          <p14:tracePt t="76640" x="4035425" y="2460625"/>
          <p14:tracePt t="76656" x="4065588" y="2322513"/>
          <p14:tracePt t="76673" x="4084638" y="2214563"/>
          <p14:tracePt t="76689" x="4114800" y="2097088"/>
          <p14:tracePt t="76707" x="4133850" y="1968500"/>
          <p14:tracePt t="76723" x="4152900" y="1860550"/>
          <p14:tracePt t="76740" x="4164013" y="1781175"/>
          <p14:tracePt t="76757" x="4164013" y="1703388"/>
          <p14:tracePt t="76773" x="4164013" y="1624013"/>
          <p14:tracePt t="76790" x="4164013" y="1506538"/>
          <p14:tracePt t="76807" x="4152900" y="1436688"/>
          <p14:tracePt t="76823" x="4133850" y="1338263"/>
          <p14:tracePt t="76840" x="4114800" y="1249363"/>
          <p14:tracePt t="76840" x="4103688" y="1211263"/>
          <p14:tracePt t="76857" x="4084638" y="1131888"/>
          <p14:tracePt t="76873" x="4065588" y="1073150"/>
          <p14:tracePt t="76890" x="4035425" y="1023938"/>
          <p14:tracePt t="76907" x="4005263" y="984250"/>
          <p14:tracePt t="76923" x="3976688" y="954088"/>
          <p14:tracePt t="76940" x="3937000" y="944563"/>
          <p14:tracePt t="76957" x="3897313" y="925513"/>
          <p14:tracePt t="76973" x="3838575" y="904875"/>
          <p14:tracePt t="76990" x="3779838" y="895350"/>
          <p14:tracePt t="77007" x="3700463" y="895350"/>
          <p14:tracePt t="77024" x="3611563" y="895350"/>
          <p14:tracePt t="77024" x="3582988" y="904875"/>
          <p14:tracePt t="77041" x="3513138" y="925513"/>
          <p14:tracePt t="77057" x="3463925" y="954088"/>
          <p14:tracePt t="77074" x="3425825" y="984250"/>
          <p14:tracePt t="77090" x="3386138" y="1023938"/>
          <p14:tracePt t="77107" x="3346450" y="1073150"/>
          <p14:tracePt t="77124" x="3316288" y="1122363"/>
          <p14:tracePt t="77141" x="3278188" y="1181100"/>
          <p14:tracePt t="77157" x="3238500" y="1249363"/>
          <p14:tracePt t="77174" x="3208338" y="1328738"/>
          <p14:tracePt t="77191" x="3189288" y="1408113"/>
          <p14:tracePt t="77207" x="3168650" y="1495425"/>
          <p14:tracePt t="77224" x="3168650" y="1593850"/>
          <p14:tracePt t="77241" x="3168650" y="1673225"/>
          <p14:tracePt t="77257" x="3149600" y="1781175"/>
          <p14:tracePt t="77274" x="3140075" y="1851025"/>
          <p14:tracePt t="77291" x="3130550" y="1958975"/>
          <p14:tracePt t="77308" x="3119438" y="2066925"/>
          <p14:tracePt t="77324" x="3119438" y="2155825"/>
          <p14:tracePt t="77341" x="3119438" y="2235200"/>
          <p14:tracePt t="77358" x="3119438" y="2322513"/>
          <p14:tracePt t="77374" x="3119438" y="2392363"/>
          <p14:tracePt t="77391" x="3130550" y="2441575"/>
          <p14:tracePt t="77408" x="3159125" y="2481263"/>
          <p14:tracePt t="77425" x="3189288" y="2530475"/>
          <p14:tracePt t="77441" x="3208338" y="2559050"/>
          <p14:tracePt t="77458" x="3228975" y="2589213"/>
          <p14:tracePt t="77474" x="3238500" y="2608263"/>
          <p14:tracePt t="77491" x="3248025" y="2638425"/>
          <p14:tracePt t="77508" x="3278188" y="2657475"/>
          <p14:tracePt t="77525" x="3297238" y="2687638"/>
          <p14:tracePt t="77541" x="3327400" y="2716213"/>
          <p14:tracePt t="77558" x="3346450" y="2736850"/>
          <p14:tracePt t="77575" x="3376613" y="2776538"/>
          <p14:tracePt t="77591" x="3405188" y="2805113"/>
          <p14:tracePt t="77608" x="3454400" y="2844800"/>
          <p14:tracePt t="77625" x="3463925" y="2854325"/>
          <p14:tracePt t="77641" x="3475038" y="2863850"/>
          <p14:tracePt t="77658" x="3484563" y="2874963"/>
          <p14:tracePt t="77675" x="3494088" y="2884488"/>
          <p14:tracePt t="77769" x="3494088" y="2894013"/>
          <p14:tracePt t="78265" x="3494088" y="2903538"/>
          <p14:tracePt t="78273" x="3494088" y="2913063"/>
          <p14:tracePt t="78281" x="3494088" y="2933700"/>
          <p14:tracePt t="78297" x="3494088" y="2943225"/>
          <p14:tracePt t="78309" x="3494088" y="2952750"/>
          <p14:tracePt t="78326" x="3494088" y="2973388"/>
          <p14:tracePt t="78343" x="3494088" y="2982913"/>
          <p14:tracePt t="78360" x="3494088" y="2992438"/>
          <p14:tracePt t="78376" x="3503613" y="3011488"/>
          <p14:tracePt t="78393" x="3513138" y="3022600"/>
          <p14:tracePt t="78410" x="3513138" y="3032125"/>
          <p14:tracePt t="78433" x="3513138" y="3041650"/>
          <p14:tracePt t="78457" x="3513138" y="3051175"/>
          <p14:tracePt t="78481" x="3513138" y="3060700"/>
          <p14:tracePt t="78505" x="3513138" y="3071813"/>
          <p14:tracePt t="78521" x="3513138" y="3081338"/>
          <p14:tracePt t="78529" x="3513138" y="3090863"/>
          <p14:tracePt t="78553" x="3513138" y="3100388"/>
          <p14:tracePt t="78593" x="3513138" y="3109913"/>
          <p14:tracePt t="78609" x="3513138" y="3121025"/>
          <p14:tracePt t="78641" x="3513138" y="3130550"/>
          <p14:tracePt t="78673" x="3513138" y="3140075"/>
          <p14:tracePt t="78761" x="3513138" y="3149600"/>
          <p14:tracePt t="78777" x="3503613" y="3159125"/>
          <p14:tracePt t="78841" x="3503613" y="3170238"/>
          <p14:tracePt t="78889" x="3503613" y="3179763"/>
          <p14:tracePt t="78897" x="3503613" y="3189288"/>
          <p14:tracePt t="78913" x="3503613" y="3198813"/>
          <p14:tracePt t="78921" x="3503613" y="3208338"/>
          <p14:tracePt t="78929" x="3503613" y="3219450"/>
          <p14:tracePt t="78944" x="3503613" y="3238500"/>
          <p14:tracePt t="78961" x="3503613" y="3248025"/>
          <p14:tracePt t="78977" x="3503613" y="3257550"/>
          <p14:tracePt t="78994" x="3503613" y="3268663"/>
          <p14:tracePt t="79201" x="3503613" y="3278188"/>
          <p14:tracePt t="79217" x="3503613" y="3287713"/>
          <p14:tracePt t="79225" x="3503613" y="3297238"/>
          <p14:tracePt t="79241" x="3503613" y="3306763"/>
          <p14:tracePt t="79281" x="3503613" y="3317875"/>
          <p14:tracePt t="79417" x="3503613" y="3327400"/>
          <p14:tracePt t="79425" x="3503613" y="3336925"/>
          <p14:tracePt t="79441" x="3503613" y="3346450"/>
          <p14:tracePt t="79457" x="3503613" y="3355975"/>
          <p14:tracePt t="79465" x="3503613" y="3367088"/>
          <p14:tracePt t="79481" x="3503613" y="3376613"/>
          <p14:tracePt t="79495" x="3503613" y="3386138"/>
          <p14:tracePt t="79512" x="3503613" y="3405188"/>
          <p14:tracePt t="79529" x="3503613" y="3435350"/>
          <p14:tracePt t="79546" x="3503613" y="3454400"/>
          <p14:tracePt t="79562" x="3503613" y="3475038"/>
          <p14:tracePt t="79579" x="3503613" y="3503613"/>
          <p14:tracePt t="79596" x="3503613" y="3533775"/>
          <p14:tracePt t="79612" x="3503613" y="3573463"/>
          <p14:tracePt t="79629" x="3513138" y="3602038"/>
          <p14:tracePt t="79646" x="3524250" y="3651250"/>
          <p14:tracePt t="79662" x="3533775" y="3662363"/>
          <p14:tracePt t="79679" x="3533775" y="3711575"/>
          <p14:tracePt t="79696" x="3543300" y="3749675"/>
          <p14:tracePt t="79712" x="3562350" y="3829050"/>
          <p14:tracePt t="79729" x="3582988" y="3868738"/>
          <p14:tracePt t="79746" x="3602038" y="3927475"/>
          <p14:tracePt t="79762" x="3622675" y="3967163"/>
          <p14:tracePt t="79779" x="3651250" y="4025900"/>
          <p14:tracePt t="79796" x="3671888" y="4084638"/>
          <p14:tracePt t="79813" x="3730625" y="4143375"/>
          <p14:tracePt t="79829" x="3779838" y="4222750"/>
          <p14:tracePt t="79846" x="3848100" y="4271963"/>
          <p14:tracePt t="79863" x="3897313" y="4291013"/>
          <p14:tracePt t="79879" x="3967163" y="4321175"/>
          <p14:tracePt t="79896" x="4054475" y="4330700"/>
          <p14:tracePt t="79913" x="4114800" y="4330700"/>
          <p14:tracePt t="79929" x="4164013" y="4330700"/>
          <p14:tracePt t="79946" x="4213225" y="4330700"/>
          <p14:tracePt t="79963" x="4271963" y="4330700"/>
          <p14:tracePt t="79979" x="4330700" y="4330700"/>
          <p14:tracePt t="79996" x="4398963" y="4330700"/>
          <p14:tracePt t="80013" x="4468813" y="4330700"/>
          <p14:tracePt t="80030" x="4546600" y="4330700"/>
          <p14:tracePt t="80046" x="4616450" y="4330700"/>
          <p14:tracePt t="80063" x="4645025" y="4330700"/>
          <p14:tracePt t="80080" x="4675188" y="4311650"/>
          <p14:tracePt t="80080" x="4714875" y="4291013"/>
          <p14:tracePt t="80097" x="4783138" y="4271963"/>
          <p14:tracePt t="80113" x="4852988" y="4241800"/>
          <p14:tracePt t="80130" x="4921250" y="4213225"/>
          <p14:tracePt t="80147" x="4970463" y="4183063"/>
          <p14:tracePt t="80163" x="5038725" y="4164013"/>
          <p14:tracePt t="80180" x="5087938" y="4133850"/>
          <p14:tracePt t="80197" x="5157788" y="4065588"/>
          <p14:tracePt t="80213" x="5246688" y="4006850"/>
          <p14:tracePt t="80230" x="5324475" y="3937000"/>
          <p14:tracePt t="80247" x="5422900" y="3859213"/>
          <p14:tracePt t="80263" x="5551488" y="3779838"/>
          <p14:tracePt t="80263" x="5610225" y="3730625"/>
          <p14:tracePt t="80281" x="5718175" y="3641725"/>
          <p14:tracePt t="80297" x="5816600" y="3552825"/>
          <p14:tracePt t="80313" x="5895975" y="3454400"/>
          <p14:tracePt t="80330" x="5954713" y="3386138"/>
          <p14:tracePt t="80347" x="6013450" y="3278188"/>
          <p14:tracePt t="80364" x="6053138" y="3189288"/>
          <p14:tracePt t="80380" x="6083300" y="3109913"/>
          <p14:tracePt t="80397" x="6132513" y="3001963"/>
          <p14:tracePt t="80414" x="6181725" y="2924175"/>
          <p14:tracePt t="80431" x="6210300" y="2835275"/>
          <p14:tracePt t="80447" x="6249988" y="2736850"/>
          <p14:tracePt t="80464" x="6289675" y="2657475"/>
          <p14:tracePt t="80481" x="6319838" y="2568575"/>
          <p14:tracePt t="80497" x="6338888" y="2500313"/>
          <p14:tracePt t="80514" x="6369050" y="2441575"/>
          <p14:tracePt t="80531" x="6388100" y="2371725"/>
          <p14:tracePt t="80547" x="6427788" y="2293938"/>
          <p14:tracePt t="80564" x="6467475" y="2235200"/>
          <p14:tracePt t="80581" x="6496050" y="2195513"/>
          <p14:tracePt t="80597" x="6516688" y="2146300"/>
          <p14:tracePt t="80614" x="6535738" y="2106613"/>
          <p14:tracePt t="80631" x="6554788" y="2087563"/>
          <p14:tracePt t="80648" x="6565900" y="2057400"/>
          <p14:tracePt t="80664" x="6575425" y="2038350"/>
          <p14:tracePt t="80681" x="6584950" y="2027238"/>
          <p14:tracePt t="80697" x="6594475" y="2017713"/>
          <p14:tracePt t="80714" x="6604000" y="2008188"/>
          <p14:tracePt t="80731" x="6615113" y="1989138"/>
          <p14:tracePt t="80748" x="6624638" y="1968500"/>
          <p14:tracePt t="80764" x="6643688" y="1958975"/>
          <p14:tracePt t="80781" x="6653213" y="1949450"/>
          <p14:tracePt t="80809" x="6653213" y="1939925"/>
          <p14:tracePt t="81057" x="6634163" y="1939925"/>
          <p14:tracePt t="81065" x="6594475" y="1928813"/>
          <p14:tracePt t="81073" x="6516688" y="1919288"/>
          <p14:tracePt t="81081" x="6191250" y="1870075"/>
          <p14:tracePt t="81098" x="5619750" y="1820863"/>
          <p14:tracePt t="81115" x="5099050" y="1811338"/>
          <p14:tracePt t="81132" x="4684713" y="1811338"/>
          <p14:tracePt t="81149" x="4398963" y="1811338"/>
          <p14:tracePt t="81165" x="4202113" y="1811338"/>
          <p14:tracePt t="81182" x="4035425" y="1811338"/>
          <p14:tracePt t="81198" x="3838575" y="1830388"/>
          <p14:tracePt t="81216" x="3611563" y="1860550"/>
          <p14:tracePt t="81232" x="3278188" y="1928813"/>
          <p14:tracePt t="81249" x="3100388" y="1958975"/>
          <p14:tracePt t="81265" x="2982913" y="1978025"/>
          <p14:tracePt t="81282" x="2943225" y="1978025"/>
          <p14:tracePt t="81299" x="2922588" y="1978025"/>
          <p14:tracePt t="81315" x="2913063" y="1978025"/>
          <p14:tracePt t="81337" x="2922588" y="1978025"/>
          <p14:tracePt t="81480" x="2962275" y="1978025"/>
          <p14:tracePt t="81489" x="3032125" y="1978025"/>
          <p14:tracePt t="81499" x="3208338" y="1978025"/>
          <p14:tracePt t="81516" x="3444875" y="1978025"/>
          <p14:tracePt t="81533" x="3700463" y="1978025"/>
          <p14:tracePt t="81549" x="3956050" y="1978025"/>
          <p14:tracePt t="81566" x="4183063" y="1978025"/>
          <p14:tracePt t="81583" x="4398963" y="1978025"/>
          <p14:tracePt t="81599" x="4616450" y="1978025"/>
          <p14:tracePt t="81616" x="4960938" y="1978025"/>
          <p14:tracePt t="81633" x="5176838" y="1978025"/>
          <p14:tracePt t="81649" x="5383213" y="1978025"/>
          <p14:tracePt t="81666" x="5570538" y="1978025"/>
          <p14:tracePt t="81683" x="5767388" y="2008188"/>
          <p14:tracePt t="81699" x="5935663" y="2038350"/>
          <p14:tracePt t="81716" x="6083300" y="2057400"/>
          <p14:tracePt t="81733" x="6221413" y="2087563"/>
          <p14:tracePt t="81750" x="6308725" y="2097088"/>
          <p14:tracePt t="81766" x="6369050" y="2097088"/>
          <p14:tracePt t="81783" x="6378575" y="2097088"/>
          <p14:tracePt t="81800" x="6369050" y="2097088"/>
          <p14:tracePt t="81881" x="6338888" y="2087563"/>
          <p14:tracePt t="81889" x="6280150" y="2076450"/>
          <p14:tracePt t="81900" x="6102350" y="2047875"/>
          <p14:tracePt t="81917" x="5826125" y="1989138"/>
          <p14:tracePt t="81933" x="5422900" y="1909763"/>
          <p14:tracePt t="81950" x="4970463" y="1820863"/>
          <p14:tracePt t="81967" x="4468813" y="1731963"/>
          <p14:tracePt t="81983" x="4094163" y="1703388"/>
          <p14:tracePt t="81983" x="3956050" y="1703388"/>
          <p14:tracePt t="82001" x="3730625" y="1703388"/>
          <p14:tracePt t="82017" x="3611563" y="1703388"/>
          <p14:tracePt t="82034" x="3562350" y="1703388"/>
          <p14:tracePt t="82050" x="3562350" y="1712913"/>
          <p14:tracePt t="82067" x="3562350" y="1722438"/>
          <p14:tracePt t="82105" x="3582988" y="1722438"/>
          <p14:tracePt t="82113" x="3622675" y="1722438"/>
          <p14:tracePt t="82121" x="3700463" y="1741488"/>
          <p14:tracePt t="82134" x="3967163" y="1752600"/>
          <p14:tracePt t="82151" x="4448175" y="1752600"/>
          <p14:tracePt t="82167" x="5137150" y="1752600"/>
          <p14:tracePt t="82184" x="6102350" y="1762125"/>
          <p14:tracePt t="82201" x="6535738" y="1811338"/>
          <p14:tracePt t="82217" x="6762750" y="1839913"/>
          <p14:tracePt t="82234" x="6889750" y="1870075"/>
          <p14:tracePt t="82251" x="6969125" y="1890713"/>
          <p14:tracePt t="82267" x="6997700" y="1890713"/>
          <p14:tracePt t="82284" x="7037388" y="1890713"/>
          <p14:tracePt t="82301" x="7067550" y="1890713"/>
          <p14:tracePt t="82318" x="7107238" y="1890713"/>
          <p14:tracePt t="82334" x="7116763" y="1890713"/>
          <p14:tracePt t="82617" x="7116763" y="1900238"/>
          <p14:tracePt t="82625" x="7096125" y="1900238"/>
          <p14:tracePt t="82635" x="7018338" y="1958975"/>
          <p14:tracePt t="82652" x="6840538" y="2057400"/>
          <p14:tracePt t="82668" x="6526213" y="2244725"/>
          <p14:tracePt t="82685" x="6092825" y="2500313"/>
          <p14:tracePt t="82702" x="5591175" y="2894013"/>
          <p14:tracePt t="82718" x="5087938" y="3278188"/>
          <p14:tracePt t="82735" x="4783138" y="3552825"/>
          <p14:tracePt t="82752" x="4665663" y="3721100"/>
          <p14:tracePt t="82752" x="4616450" y="3798888"/>
          <p14:tracePt t="82769" x="4586288" y="3897313"/>
          <p14:tracePt t="82785" x="4576763" y="3967163"/>
          <p14:tracePt t="82802" x="4518025" y="4065588"/>
          <p14:tracePt t="82819" x="4429125" y="4183063"/>
          <p14:tracePt t="82835" x="4271963" y="4321175"/>
          <p14:tracePt t="82852" x="4124325" y="4459288"/>
          <p14:tracePt t="82869" x="3995738" y="4606925"/>
          <p14:tracePt t="82885" x="3897313" y="4754563"/>
          <p14:tracePt t="82902" x="3838575" y="4902200"/>
          <p14:tracePt t="82919" x="3789363" y="5019675"/>
          <p14:tracePt t="82935" x="3740150" y="5108575"/>
          <p14:tracePt t="82952" x="3690938" y="5246688"/>
          <p14:tracePt t="82969" x="3641725" y="5335588"/>
          <p14:tracePt t="82985" x="3582988" y="5422900"/>
          <p14:tracePt t="83002" x="3524250" y="5502275"/>
          <p14:tracePt t="83019" x="3463925" y="5600700"/>
          <p14:tracePt t="83036" x="3444875" y="5659438"/>
          <p14:tracePt t="83052" x="3425825" y="5708650"/>
          <p14:tracePt t="83069" x="3425825" y="5729288"/>
          <p14:tracePt t="83086" x="3425825" y="5757863"/>
          <p14:tracePt t="83102" x="3425825" y="5778500"/>
          <p14:tracePt t="83119" x="3425825" y="5788025"/>
          <p14:tracePt t="83136" x="3425825" y="5797550"/>
          <p14:tracePt t="83313" x="3425825" y="5807075"/>
          <p14:tracePt t="83321" x="3414713" y="5818188"/>
          <p14:tracePt t="83329" x="3405188" y="5827713"/>
          <p14:tracePt t="83337" x="3395663" y="5846763"/>
          <p14:tracePt t="83353" x="3395663" y="5856288"/>
          <p14:tracePt t="83369" x="3386138" y="5876925"/>
          <p14:tracePt t="83386" x="3376613" y="5886450"/>
          <p14:tracePt t="83404" x="3365500" y="5905500"/>
          <p14:tracePt t="83420" x="3365500" y="5926138"/>
          <p14:tracePt t="83436" x="3365500" y="5945188"/>
          <p14:tracePt t="83453" x="3365500" y="5975350"/>
          <p14:tracePt t="83470" x="3365500" y="6024563"/>
          <p14:tracePt t="83486" x="3365500" y="6053138"/>
          <p14:tracePt t="83504" x="3376613" y="6083300"/>
          <p14:tracePt t="83520" x="3414713" y="6102350"/>
          <p14:tracePt t="83537" x="3494088" y="6122988"/>
          <p14:tracePt t="83553" x="3562350" y="6122988"/>
          <p14:tracePt t="83570" x="3641725" y="6122988"/>
          <p14:tracePt t="83587" x="3749675" y="6122988"/>
          <p14:tracePt t="83603" x="3857625" y="6113463"/>
          <p14:tracePt t="83620" x="3927475" y="6092825"/>
          <p14:tracePt t="83637" x="3986213" y="6064250"/>
          <p14:tracePt t="83654" x="4025900" y="6034088"/>
          <p14:tracePt t="83670" x="4044950" y="5994400"/>
          <p14:tracePt t="83687" x="4054475" y="5945188"/>
          <p14:tracePt t="83704" x="4075113" y="5886450"/>
          <p14:tracePt t="83721" x="4075113" y="5837238"/>
          <p14:tracePt t="83737" x="4075113" y="5797550"/>
          <p14:tracePt t="83754" x="4065588" y="5757863"/>
          <p14:tracePt t="83771" x="4025900" y="5748338"/>
          <p14:tracePt t="83787" x="3986213" y="5729288"/>
          <p14:tracePt t="83804" x="3917950" y="5729288"/>
          <p14:tracePt t="83821" x="3770313" y="5729288"/>
          <p14:tracePt t="83837" x="3602038" y="5757863"/>
          <p14:tracePt t="83854" x="3463925" y="5797550"/>
          <p14:tracePt t="83871" x="3336925" y="5846763"/>
          <p14:tracePt t="83887" x="3278188" y="5886450"/>
          <p14:tracePt t="83904" x="3248025" y="5935663"/>
          <p14:tracePt t="83921" x="3228975" y="5965825"/>
          <p14:tracePt t="83937" x="3208338" y="5994400"/>
          <p14:tracePt t="83954" x="3208338" y="6015038"/>
          <p14:tracePt t="83971" x="3198813" y="6034088"/>
          <p14:tracePt t="83987" x="3198813" y="6043613"/>
          <p14:tracePt t="84004" x="3198813" y="6053138"/>
          <p14:tracePt t="84021" x="3198813" y="6064250"/>
          <p14:tracePt t="84038" x="3198813" y="6073775"/>
          <p14:tracePt t="84057" x="3198813" y="6083300"/>
          <p14:tracePt t="84089" x="3198813" y="6092825"/>
          <p14:tracePt t="84097" x="3198813" y="6113463"/>
          <p14:tracePt t="84113" x="3198813" y="6122988"/>
          <p14:tracePt t="84121" x="3217863" y="6132513"/>
          <p14:tracePt t="84138" x="3228975" y="6151563"/>
          <p14:tracePt t="84155" x="3248025" y="6162675"/>
          <p14:tracePt t="84171" x="3257550" y="6172200"/>
          <p14:tracePt t="84188" x="3267075" y="6172200"/>
          <p14:tracePt t="84205" x="3278188" y="6172200"/>
          <p14:tracePt t="84225" x="3287713" y="6181725"/>
          <p14:tracePt t="84238" x="3297238" y="6181725"/>
          <p14:tracePt t="84255" x="3316288" y="6181725"/>
          <p14:tracePt t="84271" x="3346450" y="6181725"/>
          <p14:tracePt t="84271" x="3355975" y="6181725"/>
          <p14:tracePt t="84289" x="3386138" y="6181725"/>
          <p14:tracePt t="84305" x="3395663" y="6181725"/>
          <p14:tracePt t="84321" x="3395663" y="6172200"/>
          <p14:tracePt t="84361" x="3405188" y="6162675"/>
          <p14:tracePt t="84369" x="3435350" y="6142038"/>
          <p14:tracePt t="84377" x="3454400" y="6132513"/>
          <p14:tracePt t="84388" x="3463925" y="6122988"/>
          <p14:tracePt t="84405" x="3463925" y="6113463"/>
          <p14:tracePt t="84425" x="3463925" y="6102350"/>
          <p14:tracePt t="84449" x="3463925" y="6092825"/>
          <p14:tracePt t="84473" x="3444875" y="6092825"/>
          <p14:tracePt t="84489" x="3425825" y="6083300"/>
          <p14:tracePt t="84497" x="3425825" y="6073775"/>
          <p14:tracePt t="84505" x="3405188" y="6064250"/>
          <p14:tracePt t="84522" x="3386138" y="6043613"/>
          <p14:tracePt t="84539" x="3376613" y="6034088"/>
          <p14:tracePt t="84555" x="3376613" y="6024563"/>
          <p14:tracePt t="84572" x="3365500" y="6003925"/>
          <p14:tracePt t="84588" x="3365500" y="5994400"/>
          <p14:tracePt t="84625" x="3355975" y="5975350"/>
          <p14:tracePt t="84641" x="3355975" y="5965825"/>
          <p14:tracePt t="84665" x="3346450" y="5965825"/>
          <p14:tracePt t="84673" x="3346450" y="5954713"/>
          <p14:tracePt t="84680" x="3336925" y="5945188"/>
          <p14:tracePt t="84705" x="3327400" y="5935663"/>
          <p14:tracePt t="84752" x="3316288" y="5926138"/>
          <p14:tracePt t="84769" x="3306763" y="5926138"/>
          <p14:tracePt t="84777" x="3306763" y="5905500"/>
          <p14:tracePt t="84793" x="3306763" y="5895975"/>
          <p14:tracePt t="84817" x="3297238" y="5886450"/>
          <p14:tracePt t="84825" x="3287713" y="5876925"/>
          <p14:tracePt t="84873" x="3287713" y="5867400"/>
          <p14:tracePt t="84880" x="3287713" y="5856288"/>
          <p14:tracePt t="84897" x="3287713" y="5846763"/>
          <p14:tracePt t="84945" x="3278188" y="5846763"/>
          <p14:tracePt t="84953" x="3278188" y="5837238"/>
          <p14:tracePt t="85024" x="3278188" y="5827713"/>
          <p14:tracePt t="85065" x="3278188" y="5818188"/>
          <p14:tracePt t="85081" x="3278188" y="5807075"/>
          <p14:tracePt t="85097" x="3278188" y="5797550"/>
          <p14:tracePt t="85113" x="3278188" y="5788025"/>
          <p14:tracePt t="85129" x="3278188" y="5778500"/>
          <p14:tracePt t="85137" x="3278188" y="5768975"/>
          <p14:tracePt t="85153" x="3278188" y="5757863"/>
          <p14:tracePt t="85177" x="3278188" y="5748338"/>
          <p14:tracePt t="85185" x="3278188" y="5738813"/>
          <p14:tracePt t="85280" x="3278188" y="5729288"/>
          <p14:tracePt t="85313" x="3278188" y="5719763"/>
          <p14:tracePt t="85321" x="3278188" y="5708650"/>
          <p14:tracePt t="85337" x="3278188" y="5699125"/>
          <p14:tracePt t="85353" x="3278188" y="5689600"/>
          <p14:tracePt t="85369" x="3278188" y="5680075"/>
          <p14:tracePt t="85377" x="3278188" y="5670550"/>
          <p14:tracePt t="85390" x="3278188" y="5649913"/>
          <p14:tracePt t="85407" x="3287713" y="5619750"/>
          <p14:tracePt t="85424" x="3297238" y="5561013"/>
          <p14:tracePt t="85441" x="3316288" y="5532438"/>
          <p14:tracePt t="85457" x="3336925" y="5483225"/>
          <p14:tracePt t="85474" x="3346450" y="5443538"/>
          <p14:tracePt t="85490" x="3376613" y="5384800"/>
          <p14:tracePt t="85507" x="3386138" y="5345113"/>
          <p14:tracePt t="85524" x="3395663" y="5305425"/>
          <p14:tracePt t="85541" x="3386138" y="5265738"/>
          <p14:tracePt t="85557" x="3386138" y="5237163"/>
          <p14:tracePt t="85574" x="3405188" y="5207000"/>
          <p14:tracePt t="85591" x="3425825" y="5167313"/>
          <p14:tracePt t="85607" x="3454400" y="5127625"/>
          <p14:tracePt t="85624" x="3494088" y="5068888"/>
          <p14:tracePt t="85641" x="3543300" y="5029200"/>
          <p14:tracePt t="85657" x="3602038" y="4979988"/>
          <p14:tracePt t="85675" x="3671888" y="4921250"/>
          <p14:tracePt t="85691" x="3749675" y="4881563"/>
          <p14:tracePt t="85708" x="3838575" y="4822825"/>
          <p14:tracePt t="85724" x="3906838" y="4783138"/>
          <p14:tracePt t="85741" x="3967163" y="4754563"/>
          <p14:tracePt t="85758" x="4025900" y="4733925"/>
          <p14:tracePt t="85775" x="4065588" y="4724400"/>
          <p14:tracePt t="85791" x="4124325" y="4714875"/>
          <p14:tracePt t="85808" x="4173538" y="4714875"/>
          <p14:tracePt t="85808" x="4202113" y="4714875"/>
          <p14:tracePt t="85825" x="4281488" y="4714875"/>
          <p14:tracePt t="85841" x="4370388" y="4714875"/>
          <p14:tracePt t="85858" x="4438650" y="4714875"/>
          <p14:tracePt t="85875" x="4518025" y="4714875"/>
          <p14:tracePt t="85891" x="4606925" y="4714875"/>
          <p14:tracePt t="85908" x="4675188" y="4714875"/>
          <p14:tracePt t="85925" x="4743450" y="4714875"/>
          <p14:tracePt t="85942" x="4813300" y="4724400"/>
          <p14:tracePt t="85958" x="4862513" y="4733925"/>
          <p14:tracePt t="85975" x="4921250" y="4754563"/>
          <p14:tracePt t="85991" x="4979988" y="4773613"/>
          <p14:tracePt t="85991" x="5000625" y="4794250"/>
          <p14:tracePt t="86009" x="5029200" y="4803775"/>
          <p14:tracePt t="86025" x="5127625" y="4872038"/>
          <p14:tracePt t="86042" x="5207000" y="4921250"/>
          <p14:tracePt t="86059" x="5295900" y="4960938"/>
          <p14:tracePt t="86075" x="5373688" y="5040313"/>
          <p14:tracePt t="86092" x="5443538" y="5099050"/>
          <p14:tracePt t="86109" x="5511800" y="5176838"/>
          <p14:tracePt t="86125" x="5561013" y="5275263"/>
          <p14:tracePt t="86142" x="5629275" y="5394325"/>
          <p14:tracePt t="86159" x="5668963" y="5511800"/>
          <p14:tracePt t="86175" x="5718175" y="5610225"/>
          <p14:tracePt t="86192" x="5708650" y="5689600"/>
          <p14:tracePt t="86209" x="5708650" y="5748338"/>
          <p14:tracePt t="86225" x="5727700" y="5797550"/>
          <p14:tracePt t="86242" x="5738813" y="5837238"/>
          <p14:tracePt t="86259" x="5748338" y="5886450"/>
          <p14:tracePt t="86275" x="5757863" y="5926138"/>
          <p14:tracePt t="86292" x="5767388" y="5994400"/>
          <p14:tracePt t="86309" x="5776913" y="6043613"/>
          <p14:tracePt t="86325" x="5797550" y="6083300"/>
          <p14:tracePt t="86342" x="5816600" y="6122988"/>
          <p14:tracePt t="86359" x="5837238" y="6142038"/>
          <p14:tracePt t="86376" x="5856288" y="6172200"/>
          <p14:tracePt t="86376" x="5865813" y="6172200"/>
          <p14:tracePt t="86393" x="5875338" y="6181725"/>
          <p14:tracePt t="86409" x="5886450" y="6191250"/>
          <p14:tracePt t="86426" x="5895975" y="6200775"/>
          <p14:tracePt t="86443" x="5915025" y="6211888"/>
          <p14:tracePt t="86459" x="5915025" y="6221413"/>
          <p14:tracePt t="86476" x="5924550" y="6221413"/>
          <p14:tracePt t="86513" x="5924550" y="6211888"/>
          <p14:tracePt t="87009" x="5924550" y="6200775"/>
          <p14:tracePt t="87017" x="5924550" y="6181725"/>
          <p14:tracePt t="87027" x="5924550" y="6102350"/>
          <p14:tracePt t="87044" x="5886450" y="6043613"/>
          <p14:tracePt t="87061" x="5807075" y="5975350"/>
          <p14:tracePt t="87077" x="5699125" y="5895975"/>
          <p14:tracePt t="87094" x="5541963" y="5818188"/>
          <p14:tracePt t="87111" x="5354638" y="5757863"/>
          <p14:tracePt t="87127" x="5157788" y="5719763"/>
          <p14:tracePt t="87144" x="4813300" y="5670550"/>
          <p14:tracePt t="87161" x="4576763" y="5659438"/>
          <p14:tracePt t="87177" x="4330700" y="5659438"/>
          <p14:tracePt t="87194" x="4114800" y="5659438"/>
          <p14:tracePt t="87210" x="3956050" y="5659438"/>
          <p14:tracePt t="87227" x="3838575" y="5659438"/>
          <p14:tracePt t="87244" x="3740150" y="5659438"/>
          <p14:tracePt t="87261" x="3651250" y="5659438"/>
          <p14:tracePt t="87277" x="3562350" y="5670550"/>
          <p14:tracePt t="87294" x="3513138" y="5670550"/>
          <p14:tracePt t="87311" x="3444875" y="5689600"/>
          <p14:tracePt t="87327" x="3365500" y="5719763"/>
          <p14:tracePt t="87327" x="3336925" y="5729288"/>
          <p14:tracePt t="87345" x="3248025" y="5748338"/>
          <p14:tracePt t="87361" x="3168650" y="5778500"/>
          <p14:tracePt t="87378" x="3100388" y="5788025"/>
          <p14:tracePt t="87394" x="3051175" y="5827713"/>
          <p14:tracePt t="87411" x="3001963" y="5876925"/>
          <p14:tracePt t="87428" x="2962275" y="5905500"/>
          <p14:tracePt t="87445" x="2933700" y="5926138"/>
          <p14:tracePt t="87462" x="2922588" y="5935663"/>
          <p14:tracePt t="87478" x="2903538" y="5945188"/>
          <p14:tracePt t="87495" x="2894013" y="5954713"/>
          <p14:tracePt t="87511" x="2884488" y="5954713"/>
          <p14:tracePt t="87528" x="2873375" y="5954713"/>
          <p14:tracePt t="87616" x="2873375" y="5945188"/>
          <p14:tracePt t="87633" x="2873375" y="5926138"/>
          <p14:tracePt t="87641" x="2873375" y="5905500"/>
          <p14:tracePt t="87649" x="2894013" y="5895975"/>
          <p14:tracePt t="87661" x="2933700" y="5856288"/>
          <p14:tracePt t="87678" x="3041650" y="5807075"/>
          <p14:tracePt t="87695" x="3208338" y="5748338"/>
          <p14:tracePt t="87712" x="3573463" y="5689600"/>
          <p14:tracePt t="87729" x="3868738" y="5630863"/>
          <p14:tracePt t="87745" x="4241800" y="5551488"/>
          <p14:tracePt t="87762" x="4557713" y="5483225"/>
          <p14:tracePt t="87778" x="4841875" y="5453063"/>
          <p14:tracePt t="87795" x="5059363" y="5453063"/>
          <p14:tracePt t="87812" x="5246688" y="5453063"/>
          <p14:tracePt t="87829" x="5413375" y="5472113"/>
          <p14:tracePt t="87845" x="5530850" y="5521325"/>
          <p14:tracePt t="87862" x="5629275" y="5600700"/>
          <p14:tracePt t="87879" x="5718175" y="5699125"/>
          <p14:tracePt t="87895" x="5797550" y="5807075"/>
          <p14:tracePt t="87912" x="5905500" y="5895975"/>
          <p14:tracePt t="87929" x="5945188" y="5926138"/>
          <p14:tracePt t="87945" x="5984875" y="5935663"/>
          <p14:tracePt t="87963" x="6003925" y="5935663"/>
          <p14:tracePt t="87979" x="6013450" y="5935663"/>
          <p14:tracePt t="88073" x="6034088" y="5935663"/>
          <p14:tracePt t="88097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F4675"/>
            </a:gs>
            <a:gs pos="50000">
              <a:srgbClr val="6699FF"/>
            </a:gs>
            <a:gs pos="100000">
              <a:srgbClr val="2F467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5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t="3929" r="5939" b="4880"/>
          <a:stretch>
            <a:fillRect/>
          </a:stretch>
        </p:blipFill>
        <p:spPr bwMode="auto">
          <a:xfrm>
            <a:off x="20638" y="846138"/>
            <a:ext cx="8569325" cy="644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l="6845" t="3929" r="5939" b="48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3265488" y="0"/>
            <a:ext cx="6840537" cy="7559675"/>
          </a:xfrm>
          <a:prstGeom prst="rect">
            <a:avLst/>
          </a:prstGeom>
          <a:solidFill>
            <a:srgbClr val="0000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0" y="4356100"/>
            <a:ext cx="10080625" cy="3203575"/>
          </a:xfrm>
          <a:prstGeom prst="rect">
            <a:avLst/>
          </a:prstGeom>
          <a:solidFill>
            <a:srgbClr val="00006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2" name="Elipse 1"/>
          <p:cNvSpPr/>
          <p:nvPr/>
        </p:nvSpPr>
        <p:spPr bwMode="auto">
          <a:xfrm>
            <a:off x="0" y="2267669"/>
            <a:ext cx="503808" cy="576064"/>
          </a:xfrm>
          <a:prstGeom prst="ellips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7652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651" x="461963" y="2411413"/>
          <p14:tracePt t="16730" x="473075" y="2411413"/>
          <p14:tracePt t="16738" x="482600" y="2411413"/>
          <p14:tracePt t="16882" x="492125" y="2411413"/>
          <p14:tracePt t="16890" x="501650" y="2411413"/>
          <p14:tracePt t="16986" x="522288" y="2411413"/>
          <p14:tracePt t="17010" x="531813" y="2411413"/>
          <p14:tracePt t="17042" x="541338" y="2411413"/>
          <p14:tracePt t="17186" x="550863" y="2411413"/>
          <p14:tracePt t="17202" x="550863" y="2420938"/>
          <p14:tracePt t="17210" x="560388" y="2420938"/>
          <p14:tracePt t="17218" x="560388" y="2432050"/>
          <p14:tracePt t="17226" x="571500" y="2432050"/>
          <p14:tracePt t="17240" x="581025" y="2451100"/>
          <p14:tracePt t="17257" x="590550" y="2460625"/>
          <p14:tracePt t="17273" x="620713" y="2470150"/>
          <p14:tracePt t="17273" x="639763" y="2481263"/>
          <p14:tracePt t="17290" x="679450" y="2481263"/>
          <p14:tracePt t="17307" x="728663" y="2500313"/>
          <p14:tracePt t="17323" x="768350" y="2509838"/>
          <p14:tracePt t="17341" x="817563" y="2509838"/>
          <p14:tracePt t="17357" x="846138" y="2509838"/>
          <p14:tracePt t="17374" x="885825" y="2509838"/>
          <p14:tracePt t="17390" x="915988" y="2509838"/>
          <p14:tracePt t="17407" x="935038" y="2500313"/>
          <p14:tracePt t="17423" x="965200" y="2500313"/>
          <p14:tracePt t="17440" x="993775" y="2481263"/>
          <p14:tracePt t="17457" x="1003300" y="2481263"/>
          <p14:tracePt t="17473" x="1014413" y="2481263"/>
          <p14:tracePt t="17498" x="1023938" y="2481263"/>
          <p14:tracePt t="17507" x="1042988" y="2481263"/>
          <p14:tracePt t="17524" x="1082675" y="2481263"/>
          <p14:tracePt t="17541" x="1122363" y="2481263"/>
          <p14:tracePt t="17557" x="1141413" y="2481263"/>
          <p14:tracePt t="17574" x="1162050" y="2490788"/>
          <p14:tracePt t="17590" x="1181100" y="2500313"/>
          <p14:tracePt t="17607" x="1200150" y="2509838"/>
          <p14:tracePt t="17626" x="1211263" y="2509838"/>
          <p14:tracePt t="17658" x="1220788" y="2519363"/>
          <p14:tracePt t="17682" x="1220788" y="2530475"/>
          <p14:tracePt t="17698" x="1230313" y="2540000"/>
          <p14:tracePt t="17706" x="1230313" y="2559050"/>
          <p14:tracePt t="17722" x="1239838" y="2568575"/>
          <p14:tracePt t="17738" x="1249363" y="2579688"/>
          <p14:tracePt t="17746" x="1249363" y="2589213"/>
          <p14:tracePt t="17778" x="1249363" y="2598738"/>
          <p14:tracePt t="17786" x="1260475" y="2598738"/>
          <p14:tracePt t="17802" x="1260475" y="2608263"/>
          <p14:tracePt t="17858" x="1260475" y="2617788"/>
          <p14:tracePt t="17874" x="1260475" y="2628900"/>
          <p14:tracePt t="17890" x="1260475" y="2638425"/>
          <p14:tracePt t="17962" x="1260475" y="2647950"/>
          <p14:tracePt t="17986" x="1270000" y="2657475"/>
          <p14:tracePt t="18098" x="1279525" y="2657475"/>
          <p14:tracePt t="18114" x="1289050" y="2657475"/>
          <p14:tracePt t="18130" x="1298575" y="2657475"/>
          <p14:tracePt t="18146" x="1309688" y="2657475"/>
          <p14:tracePt t="18154" x="1319213" y="2657475"/>
          <p14:tracePt t="18162" x="1328738" y="2657475"/>
          <p14:tracePt t="18178" x="1347788" y="2647950"/>
          <p14:tracePt t="18191" x="1358900" y="2638425"/>
          <p14:tracePt t="18208" x="1377950" y="2617788"/>
          <p14:tracePt t="18225" x="1408113" y="2589213"/>
          <p14:tracePt t="18242" x="1427163" y="2559050"/>
          <p14:tracePt t="18259" x="1436688" y="2549525"/>
          <p14:tracePt t="18275" x="1436688" y="2530475"/>
          <p14:tracePt t="18292" x="1446213" y="2519363"/>
          <p14:tracePt t="18308" x="1446213" y="2500313"/>
          <p14:tracePt t="18325" x="1457325" y="2481263"/>
          <p14:tracePt t="18342" x="1457325" y="2451100"/>
          <p14:tracePt t="18360" x="1457325" y="2441575"/>
          <p14:tracePt t="18375" x="1457325" y="2420938"/>
          <p14:tracePt t="18392" x="1457325" y="2401888"/>
          <p14:tracePt t="18409" x="1446213" y="2382838"/>
          <p14:tracePt t="18425" x="1436688" y="2362200"/>
          <p14:tracePt t="18442" x="1427163" y="2362200"/>
          <p14:tracePt t="18459" x="1417638" y="2362200"/>
          <p14:tracePt t="18476" x="1408113" y="2352675"/>
          <p14:tracePt t="18492" x="1387475" y="2352675"/>
          <p14:tracePt t="18509" x="1358900" y="2352675"/>
          <p14:tracePt t="18526" x="1328738" y="2362200"/>
          <p14:tracePt t="18543" x="1298575" y="2362200"/>
          <p14:tracePt t="18559" x="1270000" y="2382838"/>
          <p14:tracePt t="18576" x="1260475" y="2392363"/>
          <p14:tracePt t="18592" x="1249363" y="2411413"/>
          <p14:tracePt t="18609" x="1239838" y="2432050"/>
          <p14:tracePt t="18626" x="1220788" y="2460625"/>
          <p14:tracePt t="18643" x="1220788" y="2470150"/>
          <p14:tracePt t="18659" x="1200150" y="2509838"/>
          <p14:tracePt t="18676" x="1200150" y="2530475"/>
          <p14:tracePt t="18693" x="1200150" y="2559050"/>
          <p14:tracePt t="18710" x="1200150" y="2589213"/>
          <p14:tracePt t="18726" x="1200150" y="2608263"/>
          <p14:tracePt t="18743" x="1200150" y="2657475"/>
          <p14:tracePt t="18760" x="1200150" y="2678113"/>
          <p14:tracePt t="18776" x="1211263" y="2706688"/>
          <p14:tracePt t="18793" x="1230313" y="2727325"/>
          <p14:tracePt t="18810" x="1239838" y="2746375"/>
          <p14:tracePt t="18826" x="1249363" y="2746375"/>
          <p14:tracePt t="18843" x="1279525" y="2746375"/>
          <p14:tracePt t="18860" x="1298575" y="2746375"/>
          <p14:tracePt t="18876" x="1347788" y="2746375"/>
          <p14:tracePt t="18894" x="1377950" y="2736850"/>
          <p14:tracePt t="18910" x="1408113" y="2727325"/>
          <p14:tracePt t="18927" x="1427163" y="2706688"/>
          <p14:tracePt t="18943" x="1446213" y="2697163"/>
          <p14:tracePt t="18960" x="1457325" y="2687638"/>
          <p14:tracePt t="18977" x="1466850" y="2678113"/>
          <p14:tracePt t="18993" x="1485900" y="2638425"/>
          <p14:tracePt t="19010" x="1516063" y="2608263"/>
          <p14:tracePt t="19027" x="1544638" y="2589213"/>
          <p14:tracePt t="19043" x="1555750" y="2568575"/>
          <p14:tracePt t="19060" x="1565275" y="2549525"/>
          <p14:tracePt t="19077" x="1565275" y="2540000"/>
          <p14:tracePt t="19098" x="1574800" y="2530475"/>
          <p14:tracePt t="19110" x="1574800" y="2519363"/>
          <p14:tracePt t="19127" x="1574800" y="2500313"/>
          <p14:tracePt t="19144" x="1574800" y="2481263"/>
          <p14:tracePt t="19160" x="1565275" y="2470150"/>
          <p14:tracePt t="19177" x="1555750" y="2460625"/>
          <p14:tracePt t="19194" x="1535113" y="2441575"/>
          <p14:tracePt t="19210" x="1525588" y="2441575"/>
          <p14:tracePt t="19227" x="1485900" y="2420938"/>
          <p14:tracePt t="19244" x="1466850" y="2420938"/>
          <p14:tracePt t="19260" x="1436688" y="2420938"/>
          <p14:tracePt t="19277" x="1397000" y="2420938"/>
          <p14:tracePt t="19294" x="1377950" y="2432050"/>
          <p14:tracePt t="19310" x="1358900" y="2432050"/>
          <p14:tracePt t="19327" x="1338263" y="2451100"/>
          <p14:tracePt t="19344" x="1328738" y="2460625"/>
          <p14:tracePt t="19361" x="1309688" y="2470150"/>
          <p14:tracePt t="19378" x="1289050" y="2500313"/>
          <p14:tracePt t="19394" x="1279525" y="2519363"/>
          <p14:tracePt t="19411" x="1270000" y="2549525"/>
          <p14:tracePt t="19428" x="1260475" y="2568575"/>
          <p14:tracePt t="19444" x="1260475" y="2598738"/>
          <p14:tracePt t="19461" x="1249363" y="2617788"/>
          <p14:tracePt t="19477" x="1249363" y="2628900"/>
          <p14:tracePt t="19494" x="1249363" y="2638425"/>
          <p14:tracePt t="20058" x="1249363" y="2647950"/>
          <p14:tracePt t="20090" x="1249363" y="2657475"/>
          <p14:tracePt t="20106" x="1249363" y="2667000"/>
          <p14:tracePt t="20138" x="1260475" y="2667000"/>
          <p14:tracePt t="20242" x="1270000" y="2667000"/>
          <p14:tracePt t="20298" x="1279525" y="2667000"/>
          <p14:tracePt t="20330" x="1279525" y="2657475"/>
          <p14:tracePt t="20354" x="1289050" y="2657475"/>
          <p14:tracePt t="20370" x="1298575" y="2647950"/>
          <p14:tracePt t="20378" x="1298575" y="2628900"/>
          <p14:tracePt t="20402" x="1309688" y="2608263"/>
          <p14:tracePt t="20426" x="1309688" y="2598738"/>
          <p14:tracePt t="20442" x="1309688" y="2589213"/>
          <p14:tracePt t="20458" x="1309688" y="2579688"/>
          <p14:tracePt t="20466" x="1319213" y="2568575"/>
          <p14:tracePt t="20474" x="1319213" y="2559050"/>
          <p14:tracePt t="20498" x="1319213" y="2549525"/>
          <p14:tracePt t="20538" x="1319213" y="2540000"/>
          <p14:tracePt t="20642" x="1319213" y="2530475"/>
          <p14:tracePt t="20658" x="1319213" y="2519363"/>
          <p14:tracePt t="20674" x="1328738" y="2509838"/>
          <p14:tracePt t="20698" x="1328738" y="2490788"/>
          <p14:tracePt t="20706" x="1338263" y="2481263"/>
          <p14:tracePt t="20722" x="1338263" y="2470150"/>
          <p14:tracePt t="20738" x="1338263" y="2460625"/>
          <p14:tracePt t="20754" x="1347788" y="2441575"/>
          <p14:tracePt t="20763" x="1358900" y="2432050"/>
          <p14:tracePt t="20780" x="1368425" y="2401888"/>
          <p14:tracePt t="20797" x="1368425" y="2392363"/>
          <p14:tracePt t="20813" x="1377950" y="2362200"/>
          <p14:tracePt t="20830" x="1387475" y="2343150"/>
          <p14:tracePt t="20847" x="1397000" y="2333625"/>
          <p14:tracePt t="20866" x="1397000" y="2322513"/>
          <p14:tracePt t="20880" x="1397000" y="2312988"/>
          <p14:tracePt t="20898" x="1408113" y="2303463"/>
          <p14:tracePt t="20914" x="1417638" y="2293938"/>
          <p14:tracePt t="20938" x="1417638" y="2284413"/>
          <p14:tracePt t="20954" x="1417638" y="2273300"/>
          <p14:tracePt t="20970" x="1427163" y="2263775"/>
          <p14:tracePt t="20980" x="1436688" y="2254250"/>
          <p14:tracePt t="20997" x="1436688" y="2244725"/>
          <p14:tracePt t="21014" x="1446213" y="2244725"/>
          <p14:tracePt t="21031" x="1446213" y="2235200"/>
          <p14:tracePt t="21047" x="1457325" y="2224088"/>
          <p14:tracePt t="21064" x="1466850" y="2214563"/>
          <p14:tracePt t="21081" x="1476375" y="2205038"/>
          <p14:tracePt t="21106" x="1485900" y="2205038"/>
          <p14:tracePt t="21146" x="1506538" y="2195513"/>
          <p14:tracePt t="21170" x="1516063" y="2195513"/>
          <p14:tracePt t="21202" x="1525588" y="2185988"/>
          <p14:tracePt t="21210" x="1535113" y="2185988"/>
          <p14:tracePt t="21226" x="1555750" y="2174875"/>
          <p14:tracePt t="21258" x="1565275" y="2174875"/>
          <p14:tracePt t="21290" x="1574800" y="2174875"/>
          <p14:tracePt t="21314" x="1584325" y="2174875"/>
          <p14:tracePt t="21330" x="1593850" y="2174875"/>
          <p14:tracePt t="21346" x="1604963" y="2174875"/>
          <p14:tracePt t="21362" x="1614488" y="2174875"/>
          <p14:tracePt t="21370" x="1624013" y="2174875"/>
          <p14:tracePt t="21381" x="1643063" y="2174875"/>
          <p14:tracePt t="21398" x="1654175" y="2174875"/>
          <p14:tracePt t="21415" x="1663700" y="2174875"/>
          <p14:tracePt t="21434" x="1682750" y="2185988"/>
          <p14:tracePt t="21450" x="1692275" y="2185988"/>
          <p14:tracePt t="21465" x="1703388" y="2195513"/>
          <p14:tracePt t="21482" x="1722438" y="2195513"/>
          <p14:tracePt t="21499" x="1741488" y="2205038"/>
          <p14:tracePt t="21515" x="1752600" y="2214563"/>
          <p14:tracePt t="21532" x="1771650" y="2214563"/>
          <p14:tracePt t="21549" x="1781175" y="2214563"/>
          <p14:tracePt t="21565" x="1801813" y="2224088"/>
          <p14:tracePt t="21582" x="1820863" y="2235200"/>
          <p14:tracePt t="21599" x="1830388" y="2235200"/>
          <p14:tracePt t="21615" x="1839913" y="2254250"/>
          <p14:tracePt t="21632" x="1860550" y="2263775"/>
          <p14:tracePt t="21649" x="1870075" y="2273300"/>
          <p14:tracePt t="21665" x="1900238" y="2312988"/>
          <p14:tracePt t="21683" x="1919288" y="2333625"/>
          <p14:tracePt t="21699" x="1928813" y="2352675"/>
          <p14:tracePt t="21715" x="1949450" y="2382838"/>
          <p14:tracePt t="21732" x="1949450" y="2401888"/>
          <p14:tracePt t="21749" x="1958975" y="2432050"/>
          <p14:tracePt t="21766" x="1968500" y="2470150"/>
          <p14:tracePt t="21782" x="1978025" y="2490788"/>
          <p14:tracePt t="21799" x="1978025" y="2509838"/>
          <p14:tracePt t="21816" x="1987550" y="2530475"/>
          <p14:tracePt t="21832" x="1987550" y="2540000"/>
          <p14:tracePt t="21914" x="1987550" y="2549525"/>
          <p14:tracePt t="21922" x="1978025" y="2568575"/>
          <p14:tracePt t="21938" x="1978025" y="2589213"/>
          <p14:tracePt t="21949" x="1968500" y="2617788"/>
          <p14:tracePt t="21966" x="1958975" y="2638425"/>
          <p14:tracePt t="21983" x="1949450" y="2647950"/>
          <p14:tracePt t="21999" x="1949450" y="2657475"/>
          <p14:tracePt t="22016" x="1949450" y="2667000"/>
          <p14:tracePt t="22098" x="1938338" y="2667000"/>
          <p14:tracePt t="22122" x="1928813" y="2667000"/>
          <p14:tracePt t="22138" x="1919288" y="2667000"/>
          <p14:tracePt t="22154" x="1909763" y="2667000"/>
          <p14:tracePt t="22194" x="1900238" y="2667000"/>
          <p14:tracePt t="22202" x="1889125" y="2667000"/>
          <p14:tracePt t="22234" x="1879600" y="2678113"/>
          <p14:tracePt t="22258" x="1879600" y="2687638"/>
          <p14:tracePt t="22290" x="1879600" y="2697163"/>
          <p14:tracePt t="22314" x="1879600" y="2706688"/>
          <p14:tracePt t="22330" x="1879600" y="2716213"/>
          <p14:tracePt t="22362" x="1889125" y="2736850"/>
          <p14:tracePt t="22394" x="1900238" y="2736850"/>
          <p14:tracePt t="22426" x="1909763" y="2736850"/>
          <p14:tracePt t="22442" x="1919288" y="2736850"/>
          <p14:tracePt t="22458" x="1928813" y="2736850"/>
          <p14:tracePt t="22466" x="1949450" y="2736850"/>
          <p14:tracePt t="22474" x="1968500" y="2736850"/>
          <p14:tracePt t="22483" x="1987550" y="2727325"/>
          <p14:tracePt t="22500" x="2008188" y="2716213"/>
          <p14:tracePt t="22517" x="2017713" y="2706688"/>
          <p14:tracePt t="22534" x="2036763" y="2687638"/>
          <p14:tracePt t="22550" x="2047875" y="2678113"/>
          <p14:tracePt t="22567" x="2057400" y="2667000"/>
          <p14:tracePt t="22584" x="2057400" y="2647950"/>
          <p14:tracePt t="22600" x="2057400" y="2617788"/>
          <p14:tracePt t="22617" x="2057400" y="2598738"/>
          <p14:tracePt t="22634" x="2057400" y="2579688"/>
          <p14:tracePt t="22651" x="2057400" y="2559050"/>
          <p14:tracePt t="22667" x="2057400" y="2549525"/>
          <p14:tracePt t="22684" x="2057400" y="2530475"/>
          <p14:tracePt t="22701" x="2057400" y="2519363"/>
          <p14:tracePt t="22717" x="2057400" y="2509838"/>
          <p14:tracePt t="22734" x="2057400" y="2490788"/>
          <p14:tracePt t="22751" x="2047875" y="2460625"/>
          <p14:tracePt t="22768" x="2036763" y="2460625"/>
          <p14:tracePt t="22784" x="2027238" y="2441575"/>
          <p14:tracePt t="22801" x="2017713" y="2432050"/>
          <p14:tracePt t="22818" x="2008188" y="2432050"/>
          <p14:tracePt t="22850" x="1987550" y="2432050"/>
          <p14:tracePt t="22866" x="1978025" y="2432050"/>
          <p14:tracePt t="22874" x="1968500" y="2432050"/>
          <p14:tracePt t="22884" x="1938338" y="2432050"/>
          <p14:tracePt t="22902" x="1919288" y="2441575"/>
          <p14:tracePt t="22918" x="1900238" y="2460625"/>
          <p14:tracePt t="22935" x="1889125" y="2481263"/>
          <p14:tracePt t="22951" x="1870075" y="2490788"/>
          <p14:tracePt t="22968" x="1860550" y="2509838"/>
          <p14:tracePt t="22985" x="1851025" y="2530475"/>
          <p14:tracePt t="23001" x="1830388" y="2549525"/>
          <p14:tracePt t="23018" x="1820863" y="2579688"/>
          <p14:tracePt t="23035" x="1820863" y="2589213"/>
          <p14:tracePt t="23051" x="1820863" y="2608263"/>
          <p14:tracePt t="23068" x="1820863" y="2617788"/>
          <p14:tracePt t="23085" x="1820863" y="2638425"/>
          <p14:tracePt t="23102" x="1820863" y="2647950"/>
          <p14:tracePt t="23118" x="1820863" y="2667000"/>
          <p14:tracePt t="23135" x="1820863" y="2687638"/>
          <p14:tracePt t="23152" x="1820863" y="2706688"/>
          <p14:tracePt t="23168" x="1830388" y="2727325"/>
          <p14:tracePt t="23185" x="1870075" y="2736850"/>
          <p14:tracePt t="23202" x="1889125" y="2736850"/>
          <p14:tracePt t="23218" x="1928813" y="2736850"/>
          <p14:tracePt t="23235" x="1978025" y="2716213"/>
          <p14:tracePt t="23252" x="2017713" y="2697163"/>
          <p14:tracePt t="23268" x="2036763" y="2667000"/>
          <p14:tracePt t="23285" x="2057400" y="2638425"/>
          <p14:tracePt t="23302" x="2066925" y="2608263"/>
          <p14:tracePt t="23318" x="2076450" y="2568575"/>
          <p14:tracePt t="23335" x="2076450" y="2549525"/>
          <p14:tracePt t="23352" x="2076450" y="2500313"/>
          <p14:tracePt t="23369" x="2066925" y="2481263"/>
          <p14:tracePt t="23385" x="2057400" y="2470150"/>
          <p14:tracePt t="23402" x="2047875" y="2470150"/>
          <p14:tracePt t="23418" x="2036763" y="2470150"/>
          <p14:tracePt t="23435" x="1998663" y="2470150"/>
          <p14:tracePt t="23452" x="1968500" y="2470150"/>
          <p14:tracePt t="23469" x="1938338" y="2470150"/>
          <p14:tracePt t="23486" x="1958975" y="2470150"/>
          <p14:tracePt t="23954" x="1978025" y="2470150"/>
          <p14:tracePt t="23962" x="2027238" y="2460625"/>
          <p14:tracePt t="23970" x="2106613" y="2441575"/>
          <p14:tracePt t="23987" x="2135188" y="2432050"/>
          <p14:tracePt t="24004" x="2184400" y="2411413"/>
          <p14:tracePt t="24020" x="2244725" y="2401888"/>
          <p14:tracePt t="24037" x="2273300" y="2392363"/>
          <p14:tracePt t="24053" x="2312988" y="2382838"/>
          <p14:tracePt t="24070" x="2343150" y="2371725"/>
          <p14:tracePt t="24087" x="2381250" y="2371725"/>
          <p14:tracePt t="24103" x="2411413" y="2362200"/>
          <p14:tracePt t="24120" x="2441575" y="2352675"/>
          <p14:tracePt t="24137" x="2479675" y="2352675"/>
          <p14:tracePt t="24154" x="2509838" y="2333625"/>
          <p14:tracePt t="24170" x="2519363" y="2322513"/>
          <p14:tracePt t="24187" x="2528888" y="2322513"/>
          <p14:tracePt t="24204" x="2549525" y="2312988"/>
          <p14:tracePt t="24220" x="2559050" y="2312988"/>
          <p14:tracePt t="24237" x="2568575" y="2312988"/>
          <p14:tracePt t="24254" x="2578100" y="2312988"/>
          <p14:tracePt t="24270" x="2589213" y="2312988"/>
          <p14:tracePt t="24287" x="2598738" y="2312988"/>
          <p14:tracePt t="24306" x="2608263" y="2312988"/>
          <p14:tracePt t="24330" x="2617788" y="2312988"/>
          <p14:tracePt t="24338" x="2627313" y="2312988"/>
          <p14:tracePt t="24354" x="2647950" y="2312988"/>
          <p14:tracePt t="24370" x="2667000" y="2312988"/>
          <p14:tracePt t="24387" x="2706688" y="2322513"/>
          <p14:tracePt t="24404" x="2725738" y="2322513"/>
          <p14:tracePt t="24421" x="2755900" y="2322513"/>
          <p14:tracePt t="24438" x="2774950" y="2333625"/>
          <p14:tracePt t="24454" x="2795588" y="2333625"/>
          <p14:tracePt t="25402" x="2805113" y="2333625"/>
          <p14:tracePt t="25898" x="2805113" y="2322513"/>
          <p14:tracePt t="25922" x="2805113" y="2312988"/>
          <p14:tracePt t="25938" x="2795588" y="2303463"/>
          <p14:tracePt t="25962" x="2795588" y="2293938"/>
          <p14:tracePt t="25970" x="2786063" y="2293938"/>
          <p14:tracePt t="25978" x="2774950" y="2273300"/>
          <p14:tracePt t="25990" x="2746375" y="2254250"/>
          <p14:tracePt t="26007" x="2676525" y="2235200"/>
          <p14:tracePt t="26024" x="2608263" y="2214563"/>
          <p14:tracePt t="26041" x="2519363" y="2195513"/>
          <p14:tracePt t="26041" x="2470150" y="2185988"/>
          <p14:tracePt t="26058" x="2362200" y="2174875"/>
          <p14:tracePt t="26074" x="2244725" y="2146300"/>
          <p14:tracePt t="26091" x="2116138" y="2125663"/>
          <p14:tracePt t="26108" x="1978025" y="2106613"/>
          <p14:tracePt t="26124" x="1851025" y="2087563"/>
          <p14:tracePt t="26141" x="1731963" y="2057400"/>
          <p14:tracePt t="26158" x="1643063" y="2038350"/>
          <p14:tracePt t="26174" x="1555750" y="2017713"/>
          <p14:tracePt t="26191" x="1485900" y="2008188"/>
          <p14:tracePt t="26208" x="1417638" y="1989138"/>
          <p14:tracePt t="26225" x="1328738" y="1978025"/>
          <p14:tracePt t="26241" x="1190625" y="1978025"/>
          <p14:tracePt t="26258" x="1073150" y="1978025"/>
          <p14:tracePt t="26275" x="984250" y="1978025"/>
          <p14:tracePt t="26291" x="904875" y="1978025"/>
          <p14:tracePt t="26308" x="866775" y="1978025"/>
          <p14:tracePt t="26325" x="827088" y="1978025"/>
          <p14:tracePt t="26341" x="777875" y="1978025"/>
          <p14:tracePt t="26358" x="719138" y="1978025"/>
          <p14:tracePt t="26375" x="669925" y="1978025"/>
          <p14:tracePt t="26391" x="620713" y="1978025"/>
          <p14:tracePt t="26408" x="571500" y="1978025"/>
          <p14:tracePt t="26425" x="541338" y="1978025"/>
          <p14:tracePt t="26425" x="522288" y="1978025"/>
          <p14:tracePt t="26442" x="482600" y="1978025"/>
          <p14:tracePt t="26458" x="452438" y="1978025"/>
          <p14:tracePt t="26475" x="412750" y="1978025"/>
          <p14:tracePt t="26492" x="384175" y="1978025"/>
          <p14:tracePt t="26508" x="354013" y="1978025"/>
          <p14:tracePt t="26525" x="344488" y="1978025"/>
          <p14:tracePt t="26542" x="334963" y="1989138"/>
          <p14:tracePt t="26558" x="325438" y="1989138"/>
          <p14:tracePt t="26610" x="314325" y="1989138"/>
          <p14:tracePt t="26874" x="314325" y="1998663"/>
          <p14:tracePt t="26898" x="325438" y="1998663"/>
          <p14:tracePt t="26922" x="354013" y="1998663"/>
          <p14:tracePt t="26930" x="384175" y="1998663"/>
          <p14:tracePt t="26938" x="423863" y="1998663"/>
          <p14:tracePt t="26946" x="461963" y="1998663"/>
          <p14:tracePt t="26959" x="571500" y="1998663"/>
          <p14:tracePt t="26976" x="719138" y="1998663"/>
          <p14:tracePt t="26993" x="885825" y="1998663"/>
          <p14:tracePt t="27010" x="1042988" y="1998663"/>
          <p14:tracePt t="27026" x="1260475" y="1998663"/>
          <p14:tracePt t="27043" x="1387475" y="1998663"/>
          <p14:tracePt t="27059" x="1495425" y="1998663"/>
          <p14:tracePt t="27076" x="1593850" y="2008188"/>
          <p14:tracePt t="27093" x="1682750" y="2027238"/>
          <p14:tracePt t="27109" x="1752600" y="2038350"/>
          <p14:tracePt t="27126" x="1830388" y="2057400"/>
          <p14:tracePt t="27143" x="1879600" y="2066925"/>
          <p14:tracePt t="27160" x="1928813" y="2076450"/>
          <p14:tracePt t="27176" x="1998663" y="2087563"/>
          <p14:tracePt t="27193" x="2076450" y="2116138"/>
          <p14:tracePt t="27210" x="2125663" y="2136775"/>
          <p14:tracePt t="27226" x="2165350" y="2146300"/>
          <p14:tracePt t="27243" x="2214563" y="2165350"/>
          <p14:tracePt t="27260" x="2244725" y="2174875"/>
          <p14:tracePt t="27276" x="2273300" y="2195513"/>
          <p14:tracePt t="27293" x="2322513" y="2214563"/>
          <p14:tracePt t="27310" x="2371725" y="2235200"/>
          <p14:tracePt t="27327" x="2420938" y="2263775"/>
          <p14:tracePt t="27343" x="2460625" y="2284413"/>
          <p14:tracePt t="27360" x="2490788" y="2303463"/>
          <p14:tracePt t="27377" x="2519363" y="2312988"/>
          <p14:tracePt t="27377" x="2528888" y="2322513"/>
          <p14:tracePt t="27394" x="2549525" y="2333625"/>
          <p14:tracePt t="27410" x="2559050" y="2343150"/>
          <p14:tracePt t="27427" x="2559050" y="2352675"/>
          <p14:tracePt t="27443" x="2578100" y="2362200"/>
          <p14:tracePt t="27460" x="2598738" y="2371725"/>
          <p14:tracePt t="27482" x="2598738" y="2382838"/>
          <p14:tracePt t="27498" x="2608263" y="2392363"/>
          <p14:tracePt t="27514" x="2608263" y="2401888"/>
          <p14:tracePt t="27530" x="2617788" y="2411413"/>
          <p14:tracePt t="27544" x="2627313" y="2420938"/>
          <p14:tracePt t="27560" x="2638425" y="2420938"/>
          <p14:tracePt t="27577" x="2647950" y="2451100"/>
          <p14:tracePt t="27594" x="2657475" y="2451100"/>
          <p14:tracePt t="27626" x="2657475" y="2432050"/>
          <p14:tracePt t="27890" x="2638425" y="2392363"/>
          <p14:tracePt t="27898" x="2617788" y="2362200"/>
          <p14:tracePt t="27906" x="2608263" y="2333625"/>
          <p14:tracePt t="27914" x="2589213" y="2312988"/>
          <p14:tracePt t="27928" x="2559050" y="2263775"/>
          <p14:tracePt t="27945" x="2528888" y="2235200"/>
          <p14:tracePt t="27962" x="2479675" y="2185988"/>
          <p14:tracePt t="27978" x="2451100" y="2174875"/>
          <p14:tracePt t="27995" x="2411413" y="2155825"/>
          <p14:tracePt t="28012" x="2343150" y="2136775"/>
          <p14:tracePt t="28028" x="2224088" y="2106613"/>
          <p14:tracePt t="28045" x="2036763" y="2087563"/>
          <p14:tracePt t="28062" x="1830388" y="2087563"/>
          <p14:tracePt t="28078" x="1624013" y="2087563"/>
          <p14:tracePt t="28095" x="1485900" y="2087563"/>
          <p14:tracePt t="28112" x="1417638" y="2087563"/>
          <p14:tracePt t="28128" x="1377950" y="2087563"/>
          <p14:tracePt t="28145" x="1319213" y="2087563"/>
          <p14:tracePt t="28162" x="1239838" y="2097088"/>
          <p14:tracePt t="28179" x="1122363" y="2116138"/>
          <p14:tracePt t="28195" x="1014413" y="2125663"/>
          <p14:tracePt t="28212" x="915988" y="2146300"/>
          <p14:tracePt t="28228" x="846138" y="2165350"/>
          <p14:tracePt t="28245" x="796925" y="2174875"/>
          <p14:tracePt t="28262" x="787400" y="2174875"/>
          <p14:tracePt t="28278" x="747713" y="2185988"/>
          <p14:tracePt t="28295" x="708025" y="2195513"/>
          <p14:tracePt t="28312" x="658813" y="2205038"/>
          <p14:tracePt t="28329" x="620713" y="2235200"/>
          <p14:tracePt t="28329" x="600075" y="2244725"/>
          <p14:tracePt t="28346" x="541338" y="2263775"/>
          <p14:tracePt t="28362" x="501650" y="2293938"/>
          <p14:tracePt t="28379" x="452438" y="2312988"/>
          <p14:tracePt t="28396" x="433388" y="2322513"/>
          <p14:tracePt t="28412" x="423863" y="2333625"/>
          <p14:tracePt t="28429" x="412750" y="2333625"/>
          <p14:tracePt t="29122" x="412750" y="2343150"/>
          <p14:tracePt t="29154" x="412750" y="2352675"/>
          <p14:tracePt t="29170" x="423863" y="2371725"/>
          <p14:tracePt t="29186" x="442913" y="2382838"/>
          <p14:tracePt t="29194" x="461963" y="2401888"/>
          <p14:tracePt t="29202" x="482600" y="2411413"/>
          <p14:tracePt t="29214" x="531813" y="2441575"/>
          <p14:tracePt t="29230" x="571500" y="2470150"/>
          <p14:tracePt t="29247" x="639763" y="2509838"/>
          <p14:tracePt t="29264" x="698500" y="2540000"/>
          <p14:tracePt t="29281" x="777875" y="2579688"/>
          <p14:tracePt t="29297" x="915988" y="2657475"/>
          <p14:tracePt t="29314" x="1033463" y="2716213"/>
          <p14:tracePt t="29331" x="1141413" y="2755900"/>
          <p14:tracePt t="29348" x="1239838" y="2805113"/>
          <p14:tracePt t="29364" x="1347788" y="2835275"/>
          <p14:tracePt t="29381" x="1446213" y="2863850"/>
          <p14:tracePt t="29397" x="1565275" y="2884488"/>
          <p14:tracePt t="29414" x="1654175" y="2903538"/>
          <p14:tracePt t="29431" x="1741488" y="2924175"/>
          <p14:tracePt t="29447" x="1839913" y="2952750"/>
          <p14:tracePt t="29464" x="1968500" y="2973388"/>
          <p14:tracePt t="29481" x="2135188" y="3001963"/>
          <p14:tracePt t="29498" x="2254250" y="3022600"/>
          <p14:tracePt t="29514" x="2303463" y="3032125"/>
          <p14:tracePt t="29531" x="2381250" y="3051175"/>
          <p14:tracePt t="29548" x="2441575" y="3060700"/>
          <p14:tracePt t="29564" x="2479675" y="3060700"/>
          <p14:tracePt t="29581" x="2519363" y="3060700"/>
          <p14:tracePt t="29598" x="2540000" y="3060700"/>
          <p14:tracePt t="29615" x="2568575" y="3060700"/>
          <p14:tracePt t="29631" x="2578100" y="3060700"/>
          <p14:tracePt t="29648" x="2589213" y="3060700"/>
          <p14:tracePt t="29665" x="2598738" y="3060700"/>
          <p14:tracePt t="29810" x="2568575" y="3060700"/>
          <p14:tracePt t="29866" x="2540000" y="3060700"/>
          <p14:tracePt t="29874" x="2500313" y="3060700"/>
          <p14:tracePt t="29882" x="2411413" y="3081338"/>
          <p14:tracePt t="29898" x="2352675" y="3100388"/>
          <p14:tracePt t="29915" x="2303463" y="3100388"/>
          <p14:tracePt t="29932" x="2273300" y="3109913"/>
          <p14:tracePt t="29948" x="2233613" y="3130550"/>
          <p14:tracePt t="29965" x="2205038" y="3149600"/>
          <p14:tracePt t="29982" x="2174875" y="3170238"/>
          <p14:tracePt t="29999" x="2135188" y="3198813"/>
          <p14:tracePt t="30015" x="2106613" y="3228975"/>
          <p14:tracePt t="30033" x="2097088" y="3257550"/>
          <p14:tracePt t="30049" x="2076450" y="3287713"/>
          <p14:tracePt t="30049" x="2066925" y="3297238"/>
          <p14:tracePt t="30066" x="2047875" y="3336925"/>
          <p14:tracePt t="30082" x="2047875" y="3376613"/>
          <p14:tracePt t="30099" x="2047875" y="3405188"/>
          <p14:tracePt t="30115" x="2047875" y="3444875"/>
          <p14:tracePt t="30133" x="2047875" y="3484563"/>
          <p14:tracePt t="30149" x="2047875" y="3503613"/>
          <p14:tracePt t="30166" x="2047875" y="3533775"/>
          <p14:tracePt t="30183" x="2057400" y="3552825"/>
          <p14:tracePt t="30199" x="2066925" y="3573463"/>
          <p14:tracePt t="30216" x="2085975" y="3582988"/>
          <p14:tracePt t="30233" x="2125663" y="3592513"/>
          <p14:tracePt t="30249" x="2205038" y="3602038"/>
          <p14:tracePt t="30266" x="2244725" y="3613150"/>
          <p14:tracePt t="30283" x="2303463" y="3613150"/>
          <p14:tracePt t="30299" x="2362200" y="3613150"/>
          <p14:tracePt t="30316" x="2411413" y="3613150"/>
          <p14:tracePt t="30333" x="2451100" y="3613150"/>
          <p14:tracePt t="30349" x="2490788" y="3613150"/>
          <p14:tracePt t="30366" x="2509838" y="3613150"/>
          <p14:tracePt t="30383" x="2528888" y="3613150"/>
          <p14:tracePt t="30399" x="2549525" y="3592513"/>
          <p14:tracePt t="30416" x="2578100" y="3582988"/>
          <p14:tracePt t="30433" x="2638425" y="3552825"/>
          <p14:tracePt t="30450" x="2676525" y="3533775"/>
          <p14:tracePt t="30466" x="2725738" y="3514725"/>
          <p14:tracePt t="30483" x="2746375" y="3494088"/>
          <p14:tracePt t="30500" x="2765425" y="3484563"/>
          <p14:tracePt t="30516" x="2774950" y="3475038"/>
          <p14:tracePt t="30534" x="2774950" y="3454400"/>
          <p14:tracePt t="30550" x="2786063" y="3444875"/>
          <p14:tracePt t="30567" x="2786063" y="3425825"/>
          <p14:tracePt t="30583" x="2786063" y="3395663"/>
          <p14:tracePt t="30600" x="2786063" y="3386138"/>
          <p14:tracePt t="30616" x="2786063" y="3367088"/>
          <p14:tracePt t="30633" x="2786063" y="3346450"/>
          <p14:tracePt t="30650" x="2774950" y="3327400"/>
          <p14:tracePt t="30667" x="2755900" y="3317875"/>
          <p14:tracePt t="30683" x="2716213" y="3297238"/>
          <p14:tracePt t="30700" x="2676525" y="3287713"/>
          <p14:tracePt t="30717" x="2638425" y="3287713"/>
          <p14:tracePt t="30733" x="2589213" y="3287713"/>
          <p14:tracePt t="30750" x="2568575" y="3287713"/>
          <p14:tracePt t="30767" x="2559050" y="3287713"/>
          <p14:tracePt t="30784" x="2540000" y="3287713"/>
          <p14:tracePt t="30800" x="2528888" y="3297238"/>
          <p14:tracePt t="30817" x="2509838" y="3346450"/>
          <p14:tracePt t="30834" x="2509838" y="3367088"/>
          <p14:tracePt t="30850" x="2509838" y="3416300"/>
          <p14:tracePt t="30867" x="2509838" y="3454400"/>
          <p14:tracePt t="30884" x="2540000" y="3494088"/>
          <p14:tracePt t="30901" x="2578100" y="3524250"/>
          <p14:tracePt t="30917" x="2638425" y="3533775"/>
          <p14:tracePt t="30934" x="2697163" y="3552825"/>
          <p14:tracePt t="30951" x="2765425" y="3552825"/>
          <p14:tracePt t="30967" x="2814638" y="3552825"/>
          <p14:tracePt t="30984" x="2844800" y="3552825"/>
          <p14:tracePt t="31001" x="2863850" y="3552825"/>
          <p14:tracePt t="31017" x="2854325" y="3552825"/>
          <p14:tracePt t="31130" x="2835275" y="3552825"/>
          <p14:tracePt t="31138" x="2805113" y="3563938"/>
          <p14:tracePt t="31146" x="2774950" y="3573463"/>
          <p14:tracePt t="31154" x="2746375" y="3573463"/>
          <p14:tracePt t="31168" x="2687638" y="3592513"/>
          <p14:tracePt t="31184" x="2667000" y="3592513"/>
          <p14:tracePt t="31201" x="2647950" y="3602038"/>
          <p14:tracePt t="31218" x="2627313" y="3613150"/>
          <p14:tracePt t="31234" x="2598738" y="3613150"/>
          <p14:tracePt t="31251" x="2578100" y="3613150"/>
          <p14:tracePt t="31268" x="2559050" y="3622675"/>
          <p14:tracePt t="31285" x="2540000" y="3622675"/>
          <p14:tracePt t="31301" x="2528888" y="3622675"/>
          <p14:tracePt t="31318" x="2500313" y="3622675"/>
          <p14:tracePt t="31335" x="2490788" y="3622675"/>
          <p14:tracePt t="31351" x="2479675" y="3622675"/>
          <p14:tracePt t="31368" x="2519363" y="3622675"/>
          <p14:tracePt t="31490" x="2549525" y="3622675"/>
          <p14:tracePt t="31498" x="2589213" y="3613150"/>
          <p14:tracePt t="31506" x="2617788" y="3613150"/>
          <p14:tracePt t="31518" x="2676525" y="3613150"/>
          <p14:tracePt t="31535" x="2725738" y="3613150"/>
          <p14:tracePt t="31552" x="2765425" y="3613150"/>
          <p14:tracePt t="31569" x="2814638" y="3613150"/>
          <p14:tracePt t="31585" x="2844800" y="3613150"/>
          <p14:tracePt t="31602" x="2854325" y="3602038"/>
          <p14:tracePt t="31626" x="2854325" y="3592513"/>
          <p14:tracePt t="32378" x="2854325" y="3582988"/>
          <p14:tracePt t="32386" x="2854325" y="3573463"/>
          <p14:tracePt t="32394" x="2854325" y="3563938"/>
          <p14:tracePt t="32403" x="2854325" y="3524250"/>
          <p14:tracePt t="32420" x="2854325" y="3475038"/>
          <p14:tracePt t="32437" x="2844800" y="3416300"/>
          <p14:tracePt t="32453" x="2835275" y="3336925"/>
          <p14:tracePt t="32470" x="2824163" y="3248025"/>
          <p14:tracePt t="32487" x="2805113" y="3179763"/>
          <p14:tracePt t="32504" x="2805113" y="3121025"/>
          <p14:tracePt t="32520" x="2805113" y="3060700"/>
          <p14:tracePt t="32537" x="2805113" y="2982913"/>
          <p14:tracePt t="32555" x="2795588" y="2943225"/>
          <p14:tracePt t="32571" x="2786063" y="2884488"/>
          <p14:tracePt t="32587" x="2765425" y="2844800"/>
          <p14:tracePt t="32604" x="2765425" y="2805113"/>
          <p14:tracePt t="32621" x="2755900" y="2776538"/>
          <p14:tracePt t="32637" x="2746375" y="2746375"/>
          <p14:tracePt t="32654" x="2736850" y="2736850"/>
          <p14:tracePt t="32671" x="2736850" y="2716213"/>
          <p14:tracePt t="32687" x="2736850" y="2706688"/>
          <p14:tracePt t="32704" x="2736850" y="2697163"/>
          <p14:tracePt t="32721" x="2736850" y="2687638"/>
          <p14:tracePt t="32738" x="2736850" y="2678113"/>
          <p14:tracePt t="32906" x="2736850" y="2667000"/>
          <p14:tracePt t="32914" x="2736850" y="2657475"/>
          <p14:tracePt t="33106" x="2736850" y="2647950"/>
          <p14:tracePt t="33130" x="2736850" y="2638425"/>
          <p14:tracePt t="33138" x="2725738" y="2617788"/>
          <p14:tracePt t="33146" x="2716213" y="2608263"/>
          <p14:tracePt t="33155" x="2697163" y="2589213"/>
          <p14:tracePt t="33172" x="2647950" y="2568575"/>
          <p14:tracePt t="33188" x="2589213" y="2559050"/>
          <p14:tracePt t="33205" x="2500313" y="2559050"/>
          <p14:tracePt t="33222" x="2392363" y="2559050"/>
          <p14:tracePt t="33239" x="2263775" y="2559050"/>
          <p14:tracePt t="33255" x="2155825" y="2559050"/>
          <p14:tracePt t="33272" x="2036763" y="2559050"/>
          <p14:tracePt t="33289" x="1919288" y="2559050"/>
          <p14:tracePt t="33305" x="1692275" y="2559050"/>
          <p14:tracePt t="33322" x="1525588" y="2559050"/>
          <p14:tracePt t="33339" x="1387475" y="2559050"/>
          <p14:tracePt t="33356" x="1298575" y="2559050"/>
          <p14:tracePt t="33372" x="1220788" y="2559050"/>
          <p14:tracePt t="33389" x="1150938" y="2559050"/>
          <p14:tracePt t="33406" x="1052513" y="2568575"/>
          <p14:tracePt t="33422" x="974725" y="2579688"/>
          <p14:tracePt t="33439" x="885825" y="2598738"/>
          <p14:tracePt t="33456" x="836613" y="2608263"/>
          <p14:tracePt t="33473" x="787400" y="2617788"/>
          <p14:tracePt t="33473" x="777875" y="2617788"/>
          <p14:tracePt t="33490" x="757238" y="2628900"/>
          <p14:tracePt t="33506" x="747713" y="2628900"/>
          <p14:tracePt t="33530" x="738188" y="2628900"/>
          <p14:tracePt t="33546" x="728663" y="2638425"/>
          <p14:tracePt t="33562" x="719138" y="2638425"/>
          <p14:tracePt t="33610" x="708025" y="2638425"/>
          <p14:tracePt t="33626" x="698500" y="2638425"/>
          <p14:tracePt t="33634" x="688975" y="2638425"/>
          <p14:tracePt t="33666" x="679450" y="2638425"/>
          <p14:tracePt t="33690" x="669925" y="2638425"/>
          <p14:tracePt t="33746" x="688975" y="2638425"/>
          <p14:tracePt t="33794" x="738188" y="2638425"/>
          <p14:tracePt t="33802" x="806450" y="2638425"/>
          <p14:tracePt t="33810" x="904875" y="2638425"/>
          <p14:tracePt t="33823" x="1122363" y="2638425"/>
          <p14:tracePt t="33840" x="1328738" y="2638425"/>
          <p14:tracePt t="33856" x="1535113" y="2638425"/>
          <p14:tracePt t="33856" x="1614488" y="2638425"/>
          <p14:tracePt t="33874" x="1790700" y="2647950"/>
          <p14:tracePt t="33890" x="1928813" y="2667000"/>
          <p14:tracePt t="33906" x="2036763" y="2687638"/>
          <p14:tracePt t="33923" x="2146300" y="2706688"/>
          <p14:tracePt t="33940" x="2233613" y="2727325"/>
          <p14:tracePt t="33957" x="2303463" y="2746375"/>
          <p14:tracePt t="33973" x="2371725" y="2765425"/>
          <p14:tracePt t="33990" x="2430463" y="2795588"/>
          <p14:tracePt t="34007" x="2470150" y="2805113"/>
          <p14:tracePt t="34023" x="2509838" y="2825750"/>
          <p14:tracePt t="34040" x="2540000" y="2835275"/>
          <p14:tracePt t="34057" x="2568575" y="2854325"/>
          <p14:tracePt t="34057" x="2589213" y="2863850"/>
          <p14:tracePt t="34074" x="2608263" y="2874963"/>
          <p14:tracePt t="34090" x="2627313" y="2894013"/>
          <p14:tracePt t="34107" x="2647950" y="2903538"/>
          <p14:tracePt t="34124" x="2657475" y="2903538"/>
          <p14:tracePt t="34140" x="2667000" y="2903538"/>
          <p14:tracePt t="34157" x="2676525" y="2903538"/>
          <p14:tracePt t="34174" x="2687638" y="2903538"/>
          <p14:tracePt t="34258" x="2687638" y="2894013"/>
          <p14:tracePt t="34273" x="2676525" y="2874963"/>
          <p14:tracePt t="34282" x="2657475" y="2854325"/>
          <p14:tracePt t="34290" x="2589213" y="2805113"/>
          <p14:tracePt t="34307" x="2430463" y="2727325"/>
          <p14:tracePt t="34324" x="2273300" y="2667000"/>
          <p14:tracePt t="34341" x="2106613" y="2608263"/>
          <p14:tracePt t="34357" x="1909763" y="2568575"/>
          <p14:tracePt t="34374" x="1752600" y="2559050"/>
          <p14:tracePt t="34391" x="1565275" y="2559050"/>
          <p14:tracePt t="34407" x="1377950" y="2559050"/>
          <p14:tracePt t="34424" x="1171575" y="2568575"/>
          <p14:tracePt t="34441" x="904875" y="2628900"/>
          <p14:tracePt t="34458" x="777875" y="2647950"/>
          <p14:tracePt t="34474" x="708025" y="2657475"/>
          <p14:tracePt t="34491" x="609600" y="2667000"/>
          <p14:tracePt t="34508" x="541338" y="2706688"/>
          <p14:tracePt t="34524" x="482600" y="2736850"/>
          <p14:tracePt t="34541" x="412750" y="2776538"/>
          <p14:tracePt t="34558" x="344488" y="2805113"/>
          <p14:tracePt t="34575" x="304800" y="2835275"/>
          <p14:tracePt t="34591" x="285750" y="2844800"/>
          <p14:tracePt t="34608" x="276225" y="2854325"/>
          <p14:tracePt t="34624" x="285750" y="2844800"/>
          <p14:tracePt t="34762" x="325438" y="2835275"/>
          <p14:tracePt t="34770" x="403225" y="2814638"/>
          <p14:tracePt t="34778" x="473075" y="2805113"/>
          <p14:tracePt t="34791" x="630238" y="2786063"/>
          <p14:tracePt t="34808" x="796925" y="2755900"/>
          <p14:tracePt t="34825" x="993775" y="2746375"/>
          <p14:tracePt t="34842" x="1112838" y="2746375"/>
          <p14:tracePt t="34858" x="1260475" y="2746375"/>
          <p14:tracePt t="34875" x="1436688" y="2746375"/>
          <p14:tracePt t="34892" x="1614488" y="2746375"/>
          <p14:tracePt t="34909" x="1790700" y="2746375"/>
          <p14:tracePt t="34925" x="1949450" y="2755900"/>
          <p14:tracePt t="34943" x="2066925" y="2776538"/>
          <p14:tracePt t="34959" x="2165350" y="2795588"/>
          <p14:tracePt t="34975" x="2254250" y="2825750"/>
          <p14:tracePt t="34992" x="2322513" y="2863850"/>
          <p14:tracePt t="35009" x="2381250" y="2884488"/>
          <p14:tracePt t="35026" x="2451100" y="2913063"/>
          <p14:tracePt t="35042" x="2470150" y="2924175"/>
          <p14:tracePt t="35059" x="2490788" y="2943225"/>
          <p14:tracePt t="36152" x="2500313" y="2943225"/>
          <p14:tracePt t="36642" x="2500313" y="2933700"/>
          <p14:tracePt t="36650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2" b="8395"/>
          <a:stretch>
            <a:fillRect/>
          </a:stretch>
        </p:blipFill>
        <p:spPr bwMode="auto">
          <a:xfrm>
            <a:off x="1865313" y="842963"/>
            <a:ext cx="6259512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8000"/>
                  </a:blip>
                  <a:srcRect t="8272" b="83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Oval 3"/>
          <p:cNvSpPr>
            <a:spLocks noChangeArrowheads="1"/>
          </p:cNvSpPr>
          <p:nvPr/>
        </p:nvSpPr>
        <p:spPr bwMode="auto">
          <a:xfrm>
            <a:off x="1912938" y="3952875"/>
            <a:ext cx="6110287" cy="1800225"/>
          </a:xfrm>
          <a:prstGeom prst="ellipse">
            <a:avLst/>
          </a:prstGeom>
          <a:noFill/>
          <a:ln w="57150">
            <a:solidFill>
              <a:srgbClr val="FF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2262188" y="3065463"/>
            <a:ext cx="1881187" cy="555625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>
            <a:prstShdw prst="shdw17" dist="17961" dir="135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6645275" y="3065463"/>
            <a:ext cx="1349375" cy="555625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>
            <a:prstShdw prst="shdw17" dist="17961" dir="135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2659063" y="1477963"/>
            <a:ext cx="1508125" cy="476250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ffectLst>
            <a:prstShdw prst="shdw17" dist="17961" dir="13500000">
              <a:srgbClr val="3D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6627813" y="1557338"/>
            <a:ext cx="1190625" cy="396875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ffectLst>
            <a:prstShdw prst="shdw17" dist="17961" dir="13500000">
              <a:srgbClr val="3D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2501900" y="7192963"/>
            <a:ext cx="9874250" cy="8032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1543"/>
              <a:t> Champe, et al Bioquímica Ilustrada, 4ª edição, 2016, Lippincott, Filadelfia, EUA</a:t>
            </a:r>
          </a:p>
          <a:p>
            <a:pPr>
              <a:defRPr/>
            </a:pPr>
            <a:endParaRPr lang="pt-BR" sz="1543"/>
          </a:p>
          <a:p>
            <a:pPr>
              <a:defRPr/>
            </a:pPr>
            <a:endParaRPr lang="pt-BR" sz="1543"/>
          </a:p>
        </p:txBody>
      </p:sp>
      <p:sp>
        <p:nvSpPr>
          <p:cNvPr id="2" name="Retângulo 1"/>
          <p:cNvSpPr/>
          <p:nvPr/>
        </p:nvSpPr>
        <p:spPr>
          <a:xfrm>
            <a:off x="8023225" y="38100"/>
            <a:ext cx="2057400" cy="1281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10" name="Retângulo 9"/>
          <p:cNvSpPr/>
          <p:nvPr/>
        </p:nvSpPr>
        <p:spPr>
          <a:xfrm>
            <a:off x="17463" y="0"/>
            <a:ext cx="3354387" cy="84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9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011" grpId="0" animBg="1"/>
      <p:bldP spid="43018" grpId="0" animBg="1"/>
      <p:bldP spid="43019" grpId="0" animBg="1"/>
      <p:bldP spid="43020" grpId="0" animBg="1"/>
      <p:bldP spid="43021" grpId="0" animBg="1"/>
    </p:bldLst>
  </p:timing>
  <p:extLst>
    <p:ext uri="{3A86A75C-4F4B-4683-9AE1-C65F6400EC91}">
      <p14:laserTraceLst xmlns:p14="http://schemas.microsoft.com/office/powerpoint/2010/main">
        <p14:tracePtLst>
          <p14:tracePt t="6505" x="3946525" y="4576763"/>
          <p14:tracePt t="6741" x="3956050" y="4567238"/>
          <p14:tracePt t="6747" x="3967163" y="4567238"/>
          <p14:tracePt t="6955" x="3967163" y="4557713"/>
          <p14:tracePt t="6963" x="3986213" y="4548188"/>
          <p14:tracePt t="6979" x="3986213" y="4537075"/>
          <p14:tracePt t="6988" x="3995738" y="4537075"/>
          <p14:tracePt t="6999" x="4025900" y="4518025"/>
          <p14:tracePt t="7016" x="4044950" y="4518025"/>
          <p14:tracePt t="7032" x="4075113" y="4508500"/>
          <p14:tracePt t="7049" x="4094163" y="4508500"/>
          <p14:tracePt t="7066" x="4133850" y="4498975"/>
          <p14:tracePt t="7083" x="4164013" y="4487863"/>
          <p14:tracePt t="7099" x="4192588" y="4487863"/>
          <p14:tracePt t="7099" x="4222750" y="4478338"/>
          <p14:tracePt t="7117" x="4271963" y="4468813"/>
          <p14:tracePt t="7133" x="4291013" y="4468813"/>
          <p14:tracePt t="7149" x="4349750" y="4459288"/>
          <p14:tracePt t="7166" x="4379913" y="4438650"/>
          <p14:tracePt t="7183" x="4429125" y="4438650"/>
          <p14:tracePt t="7199" x="4468813" y="4419600"/>
          <p14:tracePt t="7216" x="4508500" y="4410075"/>
          <p14:tracePt t="7233" x="4537075" y="4379913"/>
          <p14:tracePt t="7250" x="4567238" y="4360863"/>
          <p14:tracePt t="7266" x="4586288" y="4330700"/>
          <p14:tracePt t="7283" x="4595813" y="4291013"/>
          <p14:tracePt t="7300" x="4595813" y="4262438"/>
          <p14:tracePt t="7317" x="4595813" y="4241800"/>
          <p14:tracePt t="7333" x="4595813" y="4213225"/>
          <p14:tracePt t="7351" x="4595813" y="4203700"/>
          <p14:tracePt t="7367" x="4595813" y="4164013"/>
          <p14:tracePt t="7383" x="4576763" y="4133850"/>
          <p14:tracePt t="7400" x="4546600" y="4105275"/>
          <p14:tracePt t="7417" x="4508500" y="4075113"/>
          <p14:tracePt t="7433" x="4429125" y="4044950"/>
          <p14:tracePt t="7450" x="4340225" y="4025900"/>
          <p14:tracePt t="7467" x="4241800" y="3995738"/>
          <p14:tracePt t="7483" x="4103688" y="3976688"/>
          <p14:tracePt t="7500" x="4016375" y="3967163"/>
          <p14:tracePt t="7517" x="3946525" y="3967163"/>
          <p14:tracePt t="7534" x="3878263" y="3967163"/>
          <p14:tracePt t="7550" x="3808413" y="3967163"/>
          <p14:tracePt t="7567" x="3740150" y="3957638"/>
          <p14:tracePt t="7584" x="3681413" y="3946525"/>
          <p14:tracePt t="7601" x="3611563" y="3946525"/>
          <p14:tracePt t="7617" x="3524250" y="3946525"/>
          <p14:tracePt t="7634" x="3444875" y="3946525"/>
          <p14:tracePt t="7651" x="3327400" y="3937000"/>
          <p14:tracePt t="7667" x="3217863" y="3937000"/>
          <p14:tracePt t="7684" x="3109913" y="3946525"/>
          <p14:tracePt t="7701" x="3051175" y="3946525"/>
          <p14:tracePt t="7717" x="3032125" y="3957638"/>
          <p14:tracePt t="7734" x="3001963" y="3976688"/>
          <p14:tracePt t="7751" x="2971800" y="4006850"/>
          <p14:tracePt t="7767" x="2952750" y="4035425"/>
          <p14:tracePt t="7784" x="2933700" y="4075113"/>
          <p14:tracePt t="7801" x="2913063" y="4124325"/>
          <p14:tracePt t="7817" x="2894013" y="4173538"/>
          <p14:tracePt t="7834" x="2894013" y="4222750"/>
          <p14:tracePt t="7851" x="2894013" y="4271963"/>
          <p14:tracePt t="7868" x="2894013" y="4351338"/>
          <p14:tracePt t="7885" x="2913063" y="4429125"/>
          <p14:tracePt t="7901" x="2943225" y="4478338"/>
          <p14:tracePt t="7918" x="2982913" y="4537075"/>
          <p14:tracePt t="7934" x="3032125" y="4567238"/>
          <p14:tracePt t="7951" x="3081338" y="4597400"/>
          <p14:tracePt t="7968" x="3149600" y="4625975"/>
          <p14:tracePt t="7985" x="3238500" y="4656138"/>
          <p14:tracePt t="8001" x="3327400" y="4665663"/>
          <p14:tracePt t="8018" x="3435350" y="4695825"/>
          <p14:tracePt t="8035" x="3562350" y="4714875"/>
          <p14:tracePt t="8051" x="3660775" y="4714875"/>
          <p14:tracePt t="8051" x="3721100" y="4714875"/>
          <p14:tracePt t="8068" x="3798888" y="4714875"/>
          <p14:tracePt t="8085" x="3868738" y="4714875"/>
          <p14:tracePt t="8101" x="3946525" y="4714875"/>
          <p14:tracePt t="8118" x="4025900" y="4705350"/>
          <p14:tracePt t="8135" x="4084638" y="4695825"/>
          <p14:tracePt t="8151" x="4152900" y="4675188"/>
          <p14:tracePt t="8168" x="4241800" y="4665663"/>
          <p14:tracePt t="8185" x="4300538" y="4656138"/>
          <p14:tracePt t="8201" x="4398963" y="4635500"/>
          <p14:tracePt t="8218" x="4478338" y="4616450"/>
          <p14:tracePt t="8236" x="4537075" y="4606925"/>
          <p14:tracePt t="8252" x="4606925" y="4576763"/>
          <p14:tracePt t="8269" x="4625975" y="4557713"/>
          <p14:tracePt t="8285" x="4656138" y="4537075"/>
          <p14:tracePt t="8302" x="4665663" y="4508500"/>
          <p14:tracePt t="8318" x="4675188" y="4478338"/>
          <p14:tracePt t="8335" x="4684713" y="4438650"/>
          <p14:tracePt t="8352" x="4684713" y="4429125"/>
          <p14:tracePt t="8369" x="4684713" y="4400550"/>
          <p14:tracePt t="8385" x="4684713" y="4370388"/>
          <p14:tracePt t="8402" x="4684713" y="4340225"/>
          <p14:tracePt t="8419" x="4665663" y="4311650"/>
          <p14:tracePt t="8436" x="4645025" y="4291013"/>
          <p14:tracePt t="8452" x="4595813" y="4252913"/>
          <p14:tracePt t="8469" x="4546600" y="4241800"/>
          <p14:tracePt t="8486" x="4497388" y="4213225"/>
          <p14:tracePt t="8502" x="4438650" y="4203700"/>
          <p14:tracePt t="8519" x="4370388" y="4192588"/>
          <p14:tracePt t="8536" x="4321175" y="4192588"/>
          <p14:tracePt t="8552" x="4262438" y="4192588"/>
          <p14:tracePt t="8569" x="4202113" y="4192588"/>
          <p14:tracePt t="8586" x="4143375" y="4192588"/>
          <p14:tracePt t="8602" x="4084638" y="4192588"/>
          <p14:tracePt t="8619" x="4025900" y="4192588"/>
          <p14:tracePt t="8619" x="3976688" y="4192588"/>
          <p14:tracePt t="8636" x="3917950" y="4192588"/>
          <p14:tracePt t="8652" x="3857625" y="4192588"/>
          <p14:tracePt t="8668" x="3798888" y="4192588"/>
          <p14:tracePt t="8685" x="3749675" y="4192588"/>
          <p14:tracePt t="8701" x="3690938" y="4192588"/>
          <p14:tracePt t="8718" x="3660775" y="4213225"/>
          <p14:tracePt t="8735" x="3622675" y="4232275"/>
          <p14:tracePt t="8752" x="3592513" y="4241800"/>
          <p14:tracePt t="8769" x="3573463" y="4262438"/>
          <p14:tracePt t="8785" x="3552825" y="4271963"/>
          <p14:tracePt t="8801" x="3533775" y="4281488"/>
          <p14:tracePt t="8819" x="3513138" y="4302125"/>
          <p14:tracePt t="8835" x="3484563" y="4360863"/>
          <p14:tracePt t="8852" x="3463925" y="4400550"/>
          <p14:tracePt t="8869" x="3463925" y="4429125"/>
          <p14:tracePt t="8885" x="3463925" y="4478338"/>
          <p14:tracePt t="8902" x="3463925" y="4508500"/>
          <p14:tracePt t="8919" x="3475038" y="4548188"/>
          <p14:tracePt t="8935" x="3484563" y="4576763"/>
          <p14:tracePt t="8952" x="3503613" y="4586288"/>
          <p14:tracePt t="8969" x="3533775" y="4606925"/>
          <p14:tracePt t="8985" x="3573463" y="4625975"/>
          <p14:tracePt t="9002" x="3632200" y="4635500"/>
          <p14:tracePt t="9019" x="3740150" y="4635500"/>
          <p14:tracePt t="9036" x="3829050" y="4635500"/>
          <p14:tracePt t="9052" x="3906838" y="4635500"/>
          <p14:tracePt t="9069" x="3995738" y="4635500"/>
          <p14:tracePt t="9086" x="4065588" y="4635500"/>
          <p14:tracePt t="9102" x="4124325" y="4635500"/>
          <p14:tracePt t="9119" x="4173538" y="4635500"/>
          <p14:tracePt t="9136" x="4192588" y="4625975"/>
          <p14:tracePt t="9152" x="4202113" y="4616450"/>
          <p14:tracePt t="9169" x="4202113" y="4606925"/>
          <p14:tracePt t="9603" x="4183063" y="4606925"/>
          <p14:tracePt t="9627" x="4152900" y="4606925"/>
          <p14:tracePt t="9635" x="4133850" y="4606925"/>
          <p14:tracePt t="9643" x="4103688" y="4606925"/>
          <p14:tracePt t="9653" x="4044950" y="4606925"/>
          <p14:tracePt t="9670" x="3986213" y="4625975"/>
          <p14:tracePt t="9687" x="3946525" y="4646613"/>
          <p14:tracePt t="9704" x="3917950" y="4665663"/>
          <p14:tracePt t="9720" x="3887788" y="4695825"/>
          <p14:tracePt t="9737" x="3878263" y="4705350"/>
          <p14:tracePt t="9753" x="3848100" y="4733925"/>
          <p14:tracePt t="9770" x="3798888" y="4773613"/>
          <p14:tracePt t="9770" x="3779838" y="4794250"/>
          <p14:tracePt t="9788" x="3730625" y="4832350"/>
          <p14:tracePt t="9804" x="3681413" y="4862513"/>
          <p14:tracePt t="9821" x="3651250" y="4892675"/>
          <p14:tracePt t="9837" x="3632200" y="4911725"/>
          <p14:tracePt t="9854" x="3622675" y="4921250"/>
          <p14:tracePt t="9871" x="3611563" y="4930775"/>
          <p14:tracePt t="9887" x="3592513" y="4930775"/>
          <p14:tracePt t="9904" x="3582988" y="4930775"/>
          <p14:tracePt t="9931" x="3573463" y="4930775"/>
          <p14:tracePt t="9939" x="3543300" y="4930775"/>
          <p14:tracePt t="9954" x="3513138" y="4921250"/>
          <p14:tracePt t="9954" x="3494088" y="4911725"/>
          <p14:tracePt t="9971" x="3444875" y="4881563"/>
          <p14:tracePt t="9988" x="3395663" y="4852988"/>
          <p14:tracePt t="10004" x="3346450" y="4822825"/>
          <p14:tracePt t="10021" x="3306763" y="4803775"/>
          <p14:tracePt t="10038" x="3267075" y="4783138"/>
          <p14:tracePt t="10054" x="3238500" y="4773613"/>
          <p14:tracePt t="10071" x="3198813" y="4745038"/>
          <p14:tracePt t="10088" x="3149600" y="4724400"/>
          <p14:tracePt t="10104" x="3081338" y="4724400"/>
          <p14:tracePt t="10121" x="2992438" y="4705350"/>
          <p14:tracePt t="10138" x="2903538" y="4695825"/>
          <p14:tracePt t="10154" x="2765425" y="4684713"/>
          <p14:tracePt t="10171" x="2706688" y="4675188"/>
          <p14:tracePt t="10188" x="2647950" y="4665663"/>
          <p14:tracePt t="10205" x="2608263" y="4665663"/>
          <p14:tracePt t="10221" x="2549525" y="4665663"/>
          <p14:tracePt t="10238" x="2500313" y="4665663"/>
          <p14:tracePt t="10255" x="2430463" y="4665663"/>
          <p14:tracePt t="10271" x="2381250" y="4665663"/>
          <p14:tracePt t="10288" x="2343150" y="4665663"/>
          <p14:tracePt t="10305" x="2303463" y="4665663"/>
          <p14:tracePt t="10321" x="2273300" y="4665663"/>
          <p14:tracePt t="10338" x="2233613" y="4675188"/>
          <p14:tracePt t="10355" x="2205038" y="4684713"/>
          <p14:tracePt t="10372" x="2174875" y="4695825"/>
          <p14:tracePt t="10389" x="2155825" y="4695825"/>
          <p14:tracePt t="10405" x="2135188" y="4705350"/>
          <p14:tracePt t="10421" x="2125663" y="4714875"/>
          <p14:tracePt t="10438" x="2106613" y="4724400"/>
          <p14:tracePt t="10455" x="2106613" y="4733925"/>
          <p14:tracePt t="10472" x="2097088" y="4733925"/>
          <p14:tracePt t="10488" x="2085975" y="4754563"/>
          <p14:tracePt t="10507" x="2076450" y="4754563"/>
          <p14:tracePt t="10524" x="2076450" y="4764088"/>
          <p14:tracePt t="10547" x="2076450" y="4773613"/>
          <p14:tracePt t="10563" x="2076450" y="4783138"/>
          <p14:tracePt t="10579" x="2076450" y="4794250"/>
          <p14:tracePt t="10588" x="2076450" y="4803775"/>
          <p14:tracePt t="10605" x="2076450" y="4813300"/>
          <p14:tracePt t="10635" x="2076450" y="4822825"/>
          <p14:tracePt t="10659" x="2076450" y="4832350"/>
          <p14:tracePt t="10955" x="2076450" y="4843463"/>
          <p14:tracePt t="10979" x="2076450" y="4852988"/>
          <p14:tracePt t="10995" x="2076450" y="4862513"/>
          <p14:tracePt t="11003" x="2076450" y="4872038"/>
          <p14:tracePt t="11019" x="2076450" y="4902200"/>
          <p14:tracePt t="11027" x="2085975" y="4902200"/>
          <p14:tracePt t="11039" x="2085975" y="4921250"/>
          <p14:tracePt t="11056" x="2097088" y="4930775"/>
          <p14:tracePt t="11073" x="2106613" y="4951413"/>
          <p14:tracePt t="11090" x="2116138" y="4970463"/>
          <p14:tracePt t="11106" x="2135188" y="4991100"/>
          <p14:tracePt t="11124" x="2146300" y="5010150"/>
          <p14:tracePt t="11140" x="2165350" y="5029200"/>
          <p14:tracePt t="11156" x="2205038" y="5049838"/>
          <p14:tracePt t="11173" x="2244725" y="5068888"/>
          <p14:tracePt t="11190" x="2293938" y="5089525"/>
          <p14:tracePt t="11206" x="2371725" y="5108575"/>
          <p14:tracePt t="11223" x="2460625" y="5127625"/>
          <p14:tracePt t="11240" x="2528888" y="5148263"/>
          <p14:tracePt t="11257" x="2617788" y="5157788"/>
          <p14:tracePt t="11274" x="2706688" y="5176838"/>
          <p14:tracePt t="11290" x="2774950" y="5176838"/>
          <p14:tracePt t="11307" x="2903538" y="5176838"/>
          <p14:tracePt t="11324" x="2971800" y="5176838"/>
          <p14:tracePt t="11340" x="3032125" y="5176838"/>
          <p14:tracePt t="11357" x="3100388" y="5176838"/>
          <p14:tracePt t="11374" x="3189288" y="5167313"/>
          <p14:tracePt t="11390" x="3278188" y="5157788"/>
          <p14:tracePt t="11408" x="3365500" y="5138738"/>
          <p14:tracePt t="11424" x="3454400" y="5118100"/>
          <p14:tracePt t="11440" x="3524250" y="5108575"/>
          <p14:tracePt t="11457" x="3592513" y="5089525"/>
          <p14:tracePt t="11474" x="3651250" y="5089525"/>
          <p14:tracePt t="11490" x="3700463" y="5068888"/>
          <p14:tracePt t="11507" x="3730625" y="5059363"/>
          <p14:tracePt t="11524" x="3789363" y="5029200"/>
          <p14:tracePt t="11541" x="3819525" y="5019675"/>
          <p14:tracePt t="11557" x="3857625" y="4991100"/>
          <p14:tracePt t="11574" x="3887788" y="4970463"/>
          <p14:tracePt t="11591" x="3917950" y="4941888"/>
          <p14:tracePt t="11607" x="3917950" y="4921250"/>
          <p14:tracePt t="11624" x="3917950" y="4892675"/>
          <p14:tracePt t="11641" x="3917950" y="4872038"/>
          <p14:tracePt t="11657" x="3917950" y="4862513"/>
          <p14:tracePt t="11674" x="3917950" y="4822825"/>
          <p14:tracePt t="11691" x="3906838" y="4794250"/>
          <p14:tracePt t="11708" x="3887788" y="4783138"/>
          <p14:tracePt t="11724" x="3848100" y="4764088"/>
          <p14:tracePt t="11741" x="3808413" y="4745038"/>
          <p14:tracePt t="11757" x="3730625" y="4714875"/>
          <p14:tracePt t="11774" x="3641725" y="4695825"/>
          <p14:tracePt t="11791" x="3552825" y="4684713"/>
          <p14:tracePt t="11808" x="3463925" y="4665663"/>
          <p14:tracePt t="11825" x="3365500" y="4646613"/>
          <p14:tracePt t="11841" x="3297238" y="4635500"/>
          <p14:tracePt t="11858" x="3228975" y="4635500"/>
          <p14:tracePt t="11875" x="3130550" y="4635500"/>
          <p14:tracePt t="11892" x="3060700" y="4635500"/>
          <p14:tracePt t="11908" x="2962275" y="4635500"/>
          <p14:tracePt t="11925" x="2844800" y="4635500"/>
          <p14:tracePt t="11941" x="2706688" y="4665663"/>
          <p14:tracePt t="11958" x="2589213" y="4684713"/>
          <p14:tracePt t="11975" x="2500313" y="4705350"/>
          <p14:tracePt t="11991" x="2451100" y="4714875"/>
          <p14:tracePt t="12008" x="2411413" y="4724400"/>
          <p14:tracePt t="12025" x="2381250" y="4745038"/>
          <p14:tracePt t="12042" x="2322513" y="4754563"/>
          <p14:tracePt t="12058" x="2282825" y="4773613"/>
          <p14:tracePt t="12058" x="2254250" y="4783138"/>
          <p14:tracePt t="12075" x="2224088" y="4803775"/>
          <p14:tracePt t="12092" x="2205038" y="4813300"/>
          <p14:tracePt t="12108" x="2195513" y="4813300"/>
          <p14:tracePt t="12125" x="2195513" y="4832350"/>
          <p14:tracePt t="12142" x="2184400" y="4843463"/>
          <p14:tracePt t="12158" x="2184400" y="4852988"/>
          <p14:tracePt t="12175" x="2184400" y="4872038"/>
          <p14:tracePt t="12195" x="2184400" y="4881563"/>
          <p14:tracePt t="12211" x="2184400" y="4902200"/>
          <p14:tracePt t="12227" x="2184400" y="4921250"/>
          <p14:tracePt t="12242" x="2205038" y="4941888"/>
          <p14:tracePt t="12242" x="2224088" y="4951413"/>
          <p14:tracePt t="12259" x="2254250" y="4979988"/>
          <p14:tracePt t="12276" x="2322513" y="5000625"/>
          <p14:tracePt t="12292" x="2401888" y="5019675"/>
          <p14:tracePt t="12309" x="2479675" y="5040313"/>
          <p14:tracePt t="12326" x="2559050" y="5040313"/>
          <p14:tracePt t="12342" x="2638425" y="5040313"/>
          <p14:tracePt t="12359" x="2716213" y="5040313"/>
          <p14:tracePt t="12376" x="2814638" y="5040313"/>
          <p14:tracePt t="12392" x="2943225" y="5040313"/>
          <p14:tracePt t="12409" x="3070225" y="5040313"/>
          <p14:tracePt t="12426" x="3238500" y="5040313"/>
          <p14:tracePt t="12443" x="3463925" y="5040313"/>
          <p14:tracePt t="12460" x="3592513" y="5019675"/>
          <p14:tracePt t="12476" x="3681413" y="5000625"/>
          <p14:tracePt t="12492" x="3740150" y="4991100"/>
          <p14:tracePt t="12509" x="3798888" y="4960938"/>
          <p14:tracePt t="12526" x="3838575" y="4951413"/>
          <p14:tracePt t="12543" x="3878263" y="4930775"/>
          <p14:tracePt t="12560" x="3906838" y="4921250"/>
          <p14:tracePt t="12576" x="3917950" y="4911725"/>
          <p14:tracePt t="12593" x="3937000" y="4911725"/>
          <p14:tracePt t="12609" x="3946525" y="4902200"/>
          <p14:tracePt t="12683" x="3956050" y="4902200"/>
          <p14:tracePt t="13035" x="3976688" y="4902200"/>
          <p14:tracePt t="13043" x="4005263" y="4902200"/>
          <p14:tracePt t="13051" x="4035425" y="4902200"/>
          <p14:tracePt t="13060" x="4114800" y="4902200"/>
          <p14:tracePt t="13077" x="4202113" y="4902200"/>
          <p14:tracePt t="13094" x="4271963" y="4902200"/>
          <p14:tracePt t="13110" x="4321175" y="4902200"/>
          <p14:tracePt t="13127" x="4370388" y="4902200"/>
          <p14:tracePt t="13144" x="4389438" y="4902200"/>
          <p14:tracePt t="13161" x="4398963" y="4902200"/>
          <p14:tracePt t="13179" x="4410075" y="4902200"/>
          <p14:tracePt t="13195" x="4429125" y="4902200"/>
          <p14:tracePt t="13219" x="4438650" y="4902200"/>
          <p14:tracePt t="13227" x="4468813" y="4902200"/>
          <p14:tracePt t="13244" x="4518025" y="4902200"/>
          <p14:tracePt t="13261" x="4557713" y="4902200"/>
          <p14:tracePt t="13277" x="4586288" y="4902200"/>
          <p14:tracePt t="13294" x="4616450" y="4892675"/>
          <p14:tracePt t="13311" x="4625975" y="4872038"/>
          <p14:tracePt t="13332" x="4625975" y="4862513"/>
          <p14:tracePt t="13355" x="4625975" y="4852988"/>
          <p14:tracePt t="13371" x="4625975" y="4843463"/>
          <p14:tracePt t="13379" x="4625975" y="4822825"/>
          <p14:tracePt t="13394" x="4625975" y="4813300"/>
          <p14:tracePt t="13411" x="4625975" y="4794250"/>
          <p14:tracePt t="13428" x="4625975" y="4773613"/>
          <p14:tracePt t="13445" x="4625975" y="4764088"/>
          <p14:tracePt t="13461" x="4625975" y="4745038"/>
          <p14:tracePt t="13478" x="4625975" y="4733925"/>
          <p14:tracePt t="13494" x="4625975" y="4724400"/>
          <p14:tracePt t="13515" x="4595813" y="4733925"/>
          <p14:tracePt t="14099" x="4567238" y="4745038"/>
          <p14:tracePt t="14107" x="4518025" y="4764088"/>
          <p14:tracePt t="14115" x="4478338" y="4783138"/>
          <p14:tracePt t="14129" x="4379913" y="4822825"/>
          <p14:tracePt t="14146" x="4291013" y="4852988"/>
          <p14:tracePt t="14146" x="4262438" y="4852988"/>
          <p14:tracePt t="14163" x="4241800" y="4862513"/>
          <p14:tracePt t="14180" x="4192588" y="4862513"/>
          <p14:tracePt t="14196" x="4143375" y="4862513"/>
          <p14:tracePt t="14213" x="4075113" y="4872038"/>
          <p14:tracePt t="14229" x="4016375" y="4881563"/>
          <p14:tracePt t="14246" x="3967163" y="4892675"/>
          <p14:tracePt t="14263" x="3917950" y="4911725"/>
          <p14:tracePt t="14279" x="3887788" y="4921250"/>
          <p14:tracePt t="14296" x="3838575" y="4921250"/>
          <p14:tracePt t="14313" x="3838575" y="4930775"/>
          <p14:tracePt t="14329" x="3829050" y="4941888"/>
          <p14:tracePt t="14571" x="3838575" y="4941888"/>
          <p14:tracePt t="14715" x="3848100" y="4941888"/>
          <p14:tracePt t="14731" x="3857625" y="4941888"/>
          <p14:tracePt t="14755" x="3868738" y="4941888"/>
          <p14:tracePt t="15107" x="3878263" y="4941888"/>
          <p14:tracePt t="15115" x="3906838" y="4930775"/>
          <p14:tracePt t="15123" x="3917950" y="4930775"/>
          <p14:tracePt t="15131" x="3956050" y="4930775"/>
          <p14:tracePt t="15148" x="3995738" y="4930775"/>
          <p14:tracePt t="15164" x="4044950" y="4930775"/>
          <p14:tracePt t="15181" x="4094163" y="4930775"/>
          <p14:tracePt t="15198" x="4152900" y="4930775"/>
          <p14:tracePt t="15215" x="4213225" y="4930775"/>
          <p14:tracePt t="15231" x="4271963" y="4930775"/>
          <p14:tracePt t="15248" x="4330700" y="4930775"/>
          <p14:tracePt t="15265" x="4398963" y="4930775"/>
          <p14:tracePt t="15281" x="4459288" y="4930775"/>
          <p14:tracePt t="15298" x="4527550" y="4930775"/>
          <p14:tracePt t="15315" x="4645025" y="4930775"/>
          <p14:tracePt t="15331" x="4733925" y="4930775"/>
          <p14:tracePt t="15348" x="4841875" y="4930775"/>
          <p14:tracePt t="15365" x="4940300" y="4930775"/>
          <p14:tracePt t="15382" x="5038725" y="4930775"/>
          <p14:tracePt t="15398" x="5118100" y="4930775"/>
          <p14:tracePt t="15415" x="5216525" y="4930775"/>
          <p14:tracePt t="15432" x="5295900" y="4930775"/>
          <p14:tracePt t="15449" x="5383213" y="4930775"/>
          <p14:tracePt t="15466" x="5492750" y="4930775"/>
          <p14:tracePt t="15482" x="5600700" y="4930775"/>
          <p14:tracePt t="15499" x="5727700" y="4930775"/>
          <p14:tracePt t="15515" x="5816600" y="4930775"/>
          <p14:tracePt t="15532" x="5905500" y="4930775"/>
          <p14:tracePt t="15549" x="6003925" y="4930775"/>
          <p14:tracePt t="15565" x="6111875" y="4930775"/>
          <p14:tracePt t="15582" x="6230938" y="4930775"/>
          <p14:tracePt t="15599" x="6338888" y="4930775"/>
          <p14:tracePt t="15615" x="6467475" y="4930775"/>
          <p14:tracePt t="15632" x="6575425" y="4930775"/>
          <p14:tracePt t="15649" x="6673850" y="4930775"/>
          <p14:tracePt t="15665" x="6751638" y="4930775"/>
          <p14:tracePt t="15682" x="6850063" y="4930775"/>
          <p14:tracePt t="15699" x="6910388" y="4921250"/>
          <p14:tracePt t="15715" x="6948488" y="4921250"/>
          <p14:tracePt t="15733" x="6988175" y="4921250"/>
          <p14:tracePt t="15749" x="7008813" y="4921250"/>
          <p14:tracePt t="15766" x="7058025" y="4921250"/>
          <p14:tracePt t="15783" x="7086600" y="4921250"/>
          <p14:tracePt t="15799" x="7126288" y="4921250"/>
          <p14:tracePt t="15816" x="7165975" y="4921250"/>
          <p14:tracePt t="15833" x="7205663" y="4902200"/>
          <p14:tracePt t="15849" x="7243763" y="4892675"/>
          <p14:tracePt t="15866" x="7283450" y="4892675"/>
          <p14:tracePt t="15883" x="7323138" y="4892675"/>
          <p14:tracePt t="15899" x="7353300" y="4872038"/>
          <p14:tracePt t="15916" x="7372350" y="4862513"/>
          <p14:tracePt t="15933" x="7391400" y="4862513"/>
          <p14:tracePt t="15949" x="7402513" y="4862513"/>
          <p14:tracePt t="16003" x="7412038" y="4862513"/>
          <p14:tracePt t="16027" x="7421563" y="4862513"/>
          <p14:tracePt t="16051" x="7431088" y="4862513"/>
          <p14:tracePt t="16083" x="7440613" y="4862513"/>
          <p14:tracePt t="16099" x="7451725" y="4862513"/>
          <p14:tracePt t="16107" x="7461250" y="4862513"/>
          <p14:tracePt t="16116" x="7470775" y="4862513"/>
          <p14:tracePt t="16139" x="7480300" y="4852988"/>
          <p14:tracePt t="16603" x="7480300" y="4832350"/>
          <p14:tracePt t="16627" x="7470775" y="4832350"/>
          <p14:tracePt t="16635" x="7470775" y="4822825"/>
          <p14:tracePt t="16643" x="7470775" y="4813300"/>
          <p14:tracePt t="16651" x="7451725" y="4803775"/>
          <p14:tracePt t="16668" x="7421563" y="4783138"/>
          <p14:tracePt t="16684" x="7391400" y="4773613"/>
          <p14:tracePt t="16701" x="7342188" y="4754563"/>
          <p14:tracePt t="16718" x="7264400" y="4745038"/>
          <p14:tracePt t="16734" x="7145338" y="4724400"/>
          <p14:tracePt t="16751" x="7008813" y="4714875"/>
          <p14:tracePt t="16768" x="6870700" y="4714875"/>
          <p14:tracePt t="16784" x="6742113" y="4714875"/>
          <p14:tracePt t="16801" x="6683375" y="4714875"/>
          <p14:tracePt t="16818" x="6643688" y="4714875"/>
          <p14:tracePt t="16834" x="6634163" y="4714875"/>
          <p14:tracePt t="16851" x="6594475" y="4714875"/>
          <p14:tracePt t="16868" x="6575425" y="4724400"/>
          <p14:tracePt t="16885" x="6554788" y="4745038"/>
          <p14:tracePt t="16901" x="6516688" y="4764088"/>
          <p14:tracePt t="16918" x="6486525" y="4794250"/>
          <p14:tracePt t="16935" x="6467475" y="4813300"/>
          <p14:tracePt t="16951" x="6456363" y="4822825"/>
          <p14:tracePt t="16968" x="6437313" y="4852988"/>
          <p14:tracePt t="16986" x="6437313" y="4862513"/>
          <p14:tracePt t="17001" x="6437313" y="4872038"/>
          <p14:tracePt t="17018" x="6437313" y="4902200"/>
          <p14:tracePt t="17035" x="6437313" y="4921250"/>
          <p14:tracePt t="17052" x="6437313" y="4941888"/>
          <p14:tracePt t="17068" x="6446838" y="4960938"/>
          <p14:tracePt t="17085" x="6467475" y="4991100"/>
          <p14:tracePt t="17102" x="6505575" y="5010150"/>
          <p14:tracePt t="17119" x="6554788" y="5029200"/>
          <p14:tracePt t="17135" x="6634163" y="5059363"/>
          <p14:tracePt t="17152" x="6732588" y="5068888"/>
          <p14:tracePt t="17169" x="6831013" y="5089525"/>
          <p14:tracePt t="17185" x="6929438" y="5108575"/>
          <p14:tracePt t="17202" x="7037388" y="5127625"/>
          <p14:tracePt t="17202" x="7067550" y="5127625"/>
          <p14:tracePt t="17219" x="7156450" y="5148263"/>
          <p14:tracePt t="17235" x="7234238" y="5148263"/>
          <p14:tracePt t="17252" x="7313613" y="5148263"/>
          <p14:tracePt t="17269" x="7381875" y="5148263"/>
          <p14:tracePt t="17285" x="7451725" y="5148263"/>
          <p14:tracePt t="17302" x="7500938" y="5138738"/>
          <p14:tracePt t="17319" x="7539038" y="5127625"/>
          <p14:tracePt t="17335" x="7599363" y="5118100"/>
          <p14:tracePt t="17352" x="7648575" y="5089525"/>
          <p14:tracePt t="17369" x="7716838" y="5068888"/>
          <p14:tracePt t="17386" x="7766050" y="5049838"/>
          <p14:tracePt t="17403" x="7815263" y="5019675"/>
          <p14:tracePt t="17419" x="7834313" y="5010150"/>
          <p14:tracePt t="17436" x="7845425" y="4991100"/>
          <p14:tracePt t="17452" x="7845425" y="4970463"/>
          <p14:tracePt t="17469" x="7854950" y="4960938"/>
          <p14:tracePt t="17486" x="7854950" y="4951413"/>
          <p14:tracePt t="17507" x="7864475" y="4941888"/>
          <p14:tracePt t="17519" x="7864475" y="4930775"/>
          <p14:tracePt t="17536" x="7864475" y="4921250"/>
          <p14:tracePt t="17555" x="7864475" y="4911725"/>
          <p14:tracePt t="17571" x="7864475" y="4902200"/>
          <p14:tracePt t="17587" x="7864475" y="4892675"/>
          <p14:tracePt t="17603" x="7864475" y="4872038"/>
          <p14:tracePt t="17620" x="7864475" y="4832350"/>
          <p14:tracePt t="17636" x="7845425" y="4803775"/>
          <p14:tracePt t="17653" x="7805738" y="4773613"/>
          <p14:tracePt t="17670" x="7747000" y="4733925"/>
          <p14:tracePt t="17686" x="7686675" y="4714875"/>
          <p14:tracePt t="17703" x="7599363" y="4695825"/>
          <p14:tracePt t="17720" x="7510463" y="4675188"/>
          <p14:tracePt t="17736" x="7402513" y="4675188"/>
          <p14:tracePt t="17753" x="7292975" y="4675188"/>
          <p14:tracePt t="17770" x="7165975" y="4675188"/>
          <p14:tracePt t="17786" x="6978650" y="4695825"/>
          <p14:tracePt t="17803" x="6870700" y="4733925"/>
          <p14:tracePt t="17820" x="6751638" y="4783138"/>
          <p14:tracePt t="17836" x="6664325" y="4822825"/>
          <p14:tracePt t="17853" x="6565900" y="4881563"/>
          <p14:tracePt t="17870" x="6496050" y="4930775"/>
          <p14:tracePt t="17887" x="6456363" y="4970463"/>
          <p14:tracePt t="17904" x="6446838" y="4991100"/>
          <p14:tracePt t="17920" x="6446838" y="5000625"/>
          <p14:tracePt t="17939" x="6437313" y="5010150"/>
          <p14:tracePt t="17953" x="6437313" y="5019675"/>
          <p14:tracePt t="17970" x="6418263" y="5019675"/>
          <p14:tracePt t="18699" x="6388100" y="5019675"/>
          <p14:tracePt t="18707" x="6338888" y="5010150"/>
          <p14:tracePt t="18715" x="6259513" y="5000625"/>
          <p14:tracePt t="18723" x="6161088" y="4970463"/>
          <p14:tracePt t="18738" x="5807075" y="4902200"/>
          <p14:tracePt t="18756" x="5591175" y="4852988"/>
          <p14:tracePt t="18772" x="5413375" y="4813300"/>
          <p14:tracePt t="18789" x="5305425" y="4773613"/>
          <p14:tracePt t="18805" x="5235575" y="4754563"/>
          <p14:tracePt t="18822" x="5186363" y="4724400"/>
          <p14:tracePt t="18839" x="5137150" y="4695825"/>
          <p14:tracePt t="18855" x="5099050" y="4675188"/>
          <p14:tracePt t="18872" x="5029200" y="4646613"/>
          <p14:tracePt t="18889" x="4951413" y="4606925"/>
          <p14:tracePt t="18905" x="4881563" y="4576763"/>
          <p14:tracePt t="18922" x="4792663" y="4518025"/>
          <p14:tracePt t="18922" x="4743450" y="4487863"/>
          <p14:tracePt t="18939" x="4665663" y="4438650"/>
          <p14:tracePt t="18955" x="4606925" y="4400550"/>
          <p14:tracePt t="18972" x="4567238" y="4389438"/>
          <p14:tracePt t="18989" x="4557713" y="4389438"/>
          <p14:tracePt t="19011" x="4546600" y="4389438"/>
          <p14:tracePt t="19067" x="4537075" y="4389438"/>
          <p14:tracePt t="19083" x="4546600" y="4389438"/>
          <p14:tracePt t="19227" x="4586288" y="4389438"/>
          <p14:tracePt t="19235" x="4645025" y="4389438"/>
          <p14:tracePt t="19243" x="4714875" y="4389438"/>
          <p14:tracePt t="19256" x="4872038" y="4389438"/>
          <p14:tracePt t="19273" x="5019675" y="4389438"/>
          <p14:tracePt t="19289" x="5197475" y="4389438"/>
          <p14:tracePt t="19306" x="5394325" y="4379913"/>
          <p14:tracePt t="19324" x="5462588" y="4360863"/>
          <p14:tracePt t="19340" x="5530850" y="4351338"/>
          <p14:tracePt t="19356" x="5600700" y="4340225"/>
          <p14:tracePt t="19373" x="5659438" y="4321175"/>
          <p14:tracePt t="19390" x="5727700" y="4311650"/>
          <p14:tracePt t="19406" x="5776913" y="4302125"/>
          <p14:tracePt t="19423" x="5826125" y="4302125"/>
          <p14:tracePt t="19440" x="5875338" y="4302125"/>
          <p14:tracePt t="19456" x="5915025" y="4302125"/>
          <p14:tracePt t="19473" x="5945188" y="4302125"/>
          <p14:tracePt t="19490" x="5964238" y="4302125"/>
          <p14:tracePt t="19506" x="5994400" y="4302125"/>
          <p14:tracePt t="19524" x="6034088" y="4311650"/>
          <p14:tracePt t="19540" x="6053138" y="4321175"/>
          <p14:tracePt t="19556" x="6062663" y="4321175"/>
          <p14:tracePt t="19579" x="6073775" y="4321175"/>
          <p14:tracePt t="19595" x="6092825" y="4330700"/>
          <p14:tracePt t="19635" x="6102350" y="4340225"/>
          <p14:tracePt t="19651" x="6111875" y="4340225"/>
          <p14:tracePt t="19667" x="6122988" y="4351338"/>
          <p14:tracePt t="19675" x="6111875" y="4340225"/>
          <p14:tracePt t="19939" x="6092825" y="4340225"/>
          <p14:tracePt t="19947" x="6053138" y="4321175"/>
          <p14:tracePt t="19957" x="5886450" y="4291013"/>
          <p14:tracePt t="19974" x="5678488" y="4271963"/>
          <p14:tracePt t="19991" x="5443538" y="4252913"/>
          <p14:tracePt t="20007" x="5186363" y="4252913"/>
          <p14:tracePt t="20025" x="4951413" y="4252913"/>
          <p14:tracePt t="20041" x="4764088" y="4252913"/>
          <p14:tracePt t="20058" x="4595813" y="4252913"/>
          <p14:tracePt t="20074" x="4410075" y="4252913"/>
          <p14:tracePt t="20091" x="4321175" y="4252913"/>
          <p14:tracePt t="20108" x="4213225" y="4252913"/>
          <p14:tracePt t="20125" x="4114800" y="4252913"/>
          <p14:tracePt t="20141" x="4035425" y="4252913"/>
          <p14:tracePt t="20158" x="3956050" y="4252913"/>
          <p14:tracePt t="20174" x="3838575" y="4252913"/>
          <p14:tracePt t="20191" x="3749675" y="4271963"/>
          <p14:tracePt t="20208" x="3690938" y="4291013"/>
          <p14:tracePt t="20225" x="3651250" y="4291013"/>
          <p14:tracePt t="20241" x="3611563" y="4302125"/>
          <p14:tracePt t="20258" x="3573463" y="4321175"/>
          <p14:tracePt t="20275" x="3552825" y="4330700"/>
          <p14:tracePt t="20291" x="3543300" y="4351338"/>
          <p14:tracePt t="20308" x="3543300" y="4360863"/>
          <p14:tracePt t="20331" x="3543300" y="4370388"/>
          <p14:tracePt t="20371" x="3562350" y="4360863"/>
          <p14:tracePt t="20587" x="3592513" y="4360863"/>
          <p14:tracePt t="20595" x="3641725" y="4351338"/>
          <p14:tracePt t="20603" x="3681413" y="4340225"/>
          <p14:tracePt t="20611" x="3749675" y="4330700"/>
          <p14:tracePt t="20625" x="3868738" y="4311650"/>
          <p14:tracePt t="20642" x="3995738" y="4291013"/>
          <p14:tracePt t="20642" x="4025900" y="4271963"/>
          <p14:tracePt t="20659" x="4084638" y="4262438"/>
          <p14:tracePt t="20676" x="4133850" y="4252913"/>
          <p14:tracePt t="20692" x="4202113" y="4241800"/>
          <p14:tracePt t="20709" x="4262438" y="4241800"/>
          <p14:tracePt t="20726" x="4389438" y="4241800"/>
          <p14:tracePt t="20743" x="4508500" y="4241800"/>
          <p14:tracePt t="20759" x="4645025" y="4241800"/>
          <p14:tracePt t="20776" x="4792663" y="4241800"/>
          <p14:tracePt t="20792" x="4951413" y="4241800"/>
          <p14:tracePt t="20809" x="5118100" y="4241800"/>
          <p14:tracePt t="20826" x="5295900" y="4241800"/>
          <p14:tracePt t="20843" x="5551488" y="4262438"/>
          <p14:tracePt t="20859" x="5708650" y="4291013"/>
          <p14:tracePt t="20876" x="5846763" y="4311650"/>
          <p14:tracePt t="20893" x="5954713" y="4340225"/>
          <p14:tracePt t="20909" x="6034088" y="4360863"/>
          <p14:tracePt t="20926" x="6083300" y="4379913"/>
          <p14:tracePt t="20943" x="6122988" y="4379913"/>
          <p14:tracePt t="20959" x="6151563" y="4389438"/>
          <p14:tracePt t="20976" x="6142038" y="4389438"/>
          <p14:tracePt t="21147" x="6122988" y="4379913"/>
          <p14:tracePt t="21155" x="6073775" y="4360863"/>
          <p14:tracePt t="21163" x="6034088" y="4351338"/>
          <p14:tracePt t="21176" x="5895975" y="4321175"/>
          <p14:tracePt t="21193" x="5727700" y="4291013"/>
          <p14:tracePt t="21210" x="5541963" y="4262438"/>
          <p14:tracePt t="21210" x="5462588" y="4252913"/>
          <p14:tracePt t="21227" x="5295900" y="4222750"/>
          <p14:tracePt t="21243" x="5167313" y="4222750"/>
          <p14:tracePt t="21260" x="5010150" y="4222750"/>
          <p14:tracePt t="21277" x="4852988" y="4222750"/>
          <p14:tracePt t="21293" x="4665663" y="4222750"/>
          <p14:tracePt t="21310" x="4468813" y="4241800"/>
          <p14:tracePt t="21327" x="4321175" y="4262438"/>
          <p14:tracePt t="21343" x="4222750" y="4291013"/>
          <p14:tracePt t="21360" x="4164013" y="4302125"/>
          <p14:tracePt t="21377" x="4124325" y="4311650"/>
          <p14:tracePt t="21394" x="4084638" y="4330700"/>
          <p14:tracePt t="21411" x="3995738" y="4360863"/>
          <p14:tracePt t="21427" x="3937000" y="4400550"/>
          <p14:tracePt t="21444" x="3906838" y="4419600"/>
          <p14:tracePt t="21460" x="3887788" y="4429125"/>
          <p14:tracePt t="21477" x="3897313" y="4419600"/>
          <p14:tracePt t="21699" x="3917950" y="4410075"/>
          <p14:tracePt t="21707" x="3937000" y="4389438"/>
          <p14:tracePt t="21715" x="3967163" y="4370388"/>
          <p14:tracePt t="21728" x="4044950" y="4340225"/>
          <p14:tracePt t="21744" x="4133850" y="4311650"/>
          <p14:tracePt t="21762" x="4222750" y="4281488"/>
          <p14:tracePt t="21778" x="4321175" y="4262438"/>
          <p14:tracePt t="21794" x="4518025" y="4232275"/>
          <p14:tracePt t="21811" x="4665663" y="4232275"/>
          <p14:tracePt t="21828" x="4841875" y="4232275"/>
          <p14:tracePt t="21844" x="5000625" y="4232275"/>
          <p14:tracePt t="21861" x="5176838" y="4232275"/>
          <p14:tracePt t="21878" x="5324475" y="4232275"/>
          <p14:tracePt t="21895" x="5472113" y="4232275"/>
          <p14:tracePt t="21911" x="5619750" y="4232275"/>
          <p14:tracePt t="21928" x="5776913" y="4252913"/>
          <p14:tracePt t="21945" x="5915025" y="4281488"/>
          <p14:tracePt t="21962" x="6043613" y="4302125"/>
          <p14:tracePt t="21978" x="6142038" y="4330700"/>
          <p14:tracePt t="21995" x="6240463" y="4351338"/>
          <p14:tracePt t="22012" x="6289675" y="4351338"/>
          <p14:tracePt t="23004" x="6299200" y="4351338"/>
          <p14:tracePt t="23315" x="6299200" y="4340225"/>
          <p14:tracePt t="23355" x="6299200" y="4330700"/>
          <p14:tracePt t="23371" x="6289675" y="4321175"/>
          <p14:tracePt t="23899" x="6280150" y="4321175"/>
          <p14:tracePt t="23907" x="6280150" y="4311650"/>
          <p14:tracePt t="23915" x="6259513" y="4271963"/>
          <p14:tracePt t="23932" x="6240463" y="4222750"/>
          <p14:tracePt t="23949" x="6221413" y="4183063"/>
          <p14:tracePt t="23965" x="6200775" y="4124325"/>
          <p14:tracePt t="23982" x="6181725" y="4084638"/>
          <p14:tracePt t="23999" x="6151563" y="4056063"/>
          <p14:tracePt t="24015" x="6102350" y="4025900"/>
          <p14:tracePt t="24033" x="6053138" y="3995738"/>
          <p14:tracePt t="24049" x="5945188" y="3946525"/>
          <p14:tracePt t="24066" x="5837238" y="3887788"/>
          <p14:tracePt t="24066" x="5776913" y="3868738"/>
          <p14:tracePt t="24083" x="5699125" y="3819525"/>
          <p14:tracePt t="24099" x="5640388" y="3779838"/>
          <p14:tracePt t="24115" x="5619750" y="3770313"/>
          <p14:tracePt t="24115" x="0" y="0"/>
        </p14:tracePtLst>
        <p14:tracePtLst>
          <p14:tracePt t="28254" x="3632200" y="2795588"/>
          <p14:tracePt t="29131" x="3632200" y="2814638"/>
          <p14:tracePt t="29635" x="3632200" y="2825750"/>
          <p14:tracePt t="29643" x="3622675" y="2844800"/>
          <p14:tracePt t="29651" x="3622675" y="2863850"/>
          <p14:tracePt t="29660" x="3602038" y="2894013"/>
          <p14:tracePt t="29677" x="3592513" y="2924175"/>
          <p14:tracePt t="29693" x="3573463" y="2943225"/>
          <p14:tracePt t="29710" x="3552825" y="2952750"/>
          <p14:tracePt t="29727" x="3543300" y="2973388"/>
          <p14:tracePt t="29743" x="3533775" y="2982913"/>
          <p14:tracePt t="29760" x="3524250" y="2982913"/>
          <p14:tracePt t="29777" x="3513138" y="2992438"/>
          <p14:tracePt t="29794" x="3503613" y="3001963"/>
          <p14:tracePt t="29810" x="3494088" y="3001963"/>
          <p14:tracePt t="29827" x="3484563" y="3011488"/>
          <p14:tracePt t="29844" x="3463925" y="3022600"/>
          <p14:tracePt t="29861" x="3444875" y="3022600"/>
          <p14:tracePt t="29877" x="3414713" y="3022600"/>
          <p14:tracePt t="29894" x="3386138" y="3022600"/>
          <p14:tracePt t="29911" x="3376613" y="3022600"/>
          <p14:tracePt t="29927" x="3355975" y="3022600"/>
          <p14:tracePt t="29944" x="3346450" y="3022600"/>
          <p14:tracePt t="29961" x="3327400" y="3022600"/>
          <p14:tracePt t="29978" x="3316288" y="3022600"/>
          <p14:tracePt t="29994" x="3278188" y="3022600"/>
          <p14:tracePt t="30011" x="3248025" y="3022600"/>
          <p14:tracePt t="30027" x="3208338" y="3022600"/>
          <p14:tracePt t="30044" x="3159125" y="3022600"/>
          <p14:tracePt t="30061" x="3109913" y="3022600"/>
          <p14:tracePt t="30078" x="3070225" y="3022600"/>
          <p14:tracePt t="30094" x="3041650" y="3022600"/>
          <p14:tracePt t="30111" x="3011488" y="3022600"/>
          <p14:tracePt t="30128" x="2992438" y="3022600"/>
          <p14:tracePt t="30144" x="2962275" y="3022600"/>
          <p14:tracePt t="30161" x="2922588" y="3022600"/>
          <p14:tracePt t="30178" x="2894013" y="3022600"/>
          <p14:tracePt t="30178" x="2884488" y="3022600"/>
          <p14:tracePt t="30195" x="2835275" y="3022600"/>
          <p14:tracePt t="30211" x="2786063" y="3032125"/>
          <p14:tracePt t="30228" x="2755900" y="3041650"/>
          <p14:tracePt t="30245" x="2725738" y="3051175"/>
          <p14:tracePt t="30261" x="2706688" y="3051175"/>
          <p14:tracePt t="30278" x="2687638" y="3051175"/>
          <p14:tracePt t="30295" x="2657475" y="3060700"/>
          <p14:tracePt t="30311" x="2638425" y="3060700"/>
          <p14:tracePt t="30328" x="2598738" y="3071813"/>
          <p14:tracePt t="30345" x="2540000" y="3090863"/>
          <p14:tracePt t="30362" x="2500313" y="3100388"/>
          <p14:tracePt t="30362" x="2470150" y="3109913"/>
          <p14:tracePt t="30379" x="2430463" y="3130550"/>
          <p14:tracePt t="30395" x="2420938" y="3130550"/>
          <p14:tracePt t="30411" x="2401888" y="3140075"/>
          <p14:tracePt t="30428" x="2392363" y="3149600"/>
          <p14:tracePt t="30445" x="2381250" y="3149600"/>
          <p14:tracePt t="30462" x="2371725" y="3149600"/>
          <p14:tracePt t="30478" x="2352675" y="3159125"/>
          <p14:tracePt t="30499" x="2343150" y="3170238"/>
          <p14:tracePt t="30515" x="2332038" y="3170238"/>
          <p14:tracePt t="30529" x="2312988" y="3179763"/>
          <p14:tracePt t="30546" x="2282825" y="3189288"/>
          <p14:tracePt t="30562" x="2254250" y="3208338"/>
          <p14:tracePt t="30579" x="2233613" y="3219450"/>
          <p14:tracePt t="30595" x="2205038" y="3248025"/>
          <p14:tracePt t="30612" x="2165350" y="3278188"/>
          <p14:tracePt t="30629" x="2125663" y="3306763"/>
          <p14:tracePt t="30645" x="2116138" y="3336925"/>
          <p14:tracePt t="30662" x="2097088" y="3355975"/>
          <p14:tracePt t="30680" x="2085975" y="3367088"/>
          <p14:tracePt t="30696" x="2085975" y="3376613"/>
          <p14:tracePt t="30712" x="2085975" y="3386138"/>
          <p14:tracePt t="30729" x="2085975" y="3405188"/>
          <p14:tracePt t="30745" x="2085975" y="3416300"/>
          <p14:tracePt t="30762" x="2085975" y="3435350"/>
          <p14:tracePt t="30779" x="2085975" y="3444875"/>
          <p14:tracePt t="30796" x="2085975" y="3475038"/>
          <p14:tracePt t="30813" x="2097088" y="3494088"/>
          <p14:tracePt t="30835" x="2097088" y="3503613"/>
          <p14:tracePt t="30846" x="2116138" y="3533775"/>
          <p14:tracePt t="30863" x="2135188" y="3552825"/>
          <p14:tracePt t="30879" x="2165350" y="3582988"/>
          <p14:tracePt t="30896" x="2205038" y="3602038"/>
          <p14:tracePt t="30913" x="2254250" y="3613150"/>
          <p14:tracePt t="30930" x="2312988" y="3641725"/>
          <p14:tracePt t="30946" x="2401888" y="3662363"/>
          <p14:tracePt t="30963" x="2451100" y="3671888"/>
          <p14:tracePt t="30979" x="2509838" y="3690938"/>
          <p14:tracePt t="30996" x="2559050" y="3690938"/>
          <p14:tracePt t="31013" x="2598738" y="3700463"/>
          <p14:tracePt t="31030" x="2657475" y="3700463"/>
          <p14:tracePt t="31046" x="2716213" y="3700463"/>
          <p14:tracePt t="31063" x="2786063" y="3700463"/>
          <p14:tracePt t="31080" x="2844800" y="3700463"/>
          <p14:tracePt t="31096" x="2903538" y="3700463"/>
          <p14:tracePt t="31113" x="2952750" y="3700463"/>
          <p14:tracePt t="31130" x="3011488" y="3700463"/>
          <p14:tracePt t="31130" x="3041650" y="3700463"/>
          <p14:tracePt t="31147" x="3081338" y="3700463"/>
          <p14:tracePt t="31164" x="3130550" y="3700463"/>
          <p14:tracePt t="31180" x="3179763" y="3700463"/>
          <p14:tracePt t="31196" x="3217863" y="3700463"/>
          <p14:tracePt t="31213" x="3257550" y="3700463"/>
          <p14:tracePt t="31230" x="3287713" y="3700463"/>
          <p14:tracePt t="31247" x="3316288" y="3700463"/>
          <p14:tracePt t="31263" x="3346450" y="3700463"/>
          <p14:tracePt t="31280" x="3365500" y="3700463"/>
          <p14:tracePt t="31297" x="3386138" y="3700463"/>
          <p14:tracePt t="31313" x="3405188" y="3700463"/>
          <p14:tracePt t="31330" x="3463925" y="3700463"/>
          <p14:tracePt t="31347" x="3513138" y="3700463"/>
          <p14:tracePt t="31364" x="3573463" y="3700463"/>
          <p14:tracePt t="31380" x="3611563" y="3700463"/>
          <p14:tracePt t="31397" x="3651250" y="3700463"/>
          <p14:tracePt t="31414" x="3700463" y="3700463"/>
          <p14:tracePt t="31430" x="3749675" y="3700463"/>
          <p14:tracePt t="31447" x="3808413" y="3681413"/>
          <p14:tracePt t="31464" x="3878263" y="3671888"/>
          <p14:tracePt t="31480" x="3917950" y="3662363"/>
          <p14:tracePt t="31497" x="3967163" y="3651250"/>
          <p14:tracePt t="31514" x="4016375" y="3632200"/>
          <p14:tracePt t="31531" x="4044950" y="3613150"/>
          <p14:tracePt t="31547" x="4084638" y="3602038"/>
          <p14:tracePt t="31564" x="4124325" y="3582988"/>
          <p14:tracePt t="31581" x="4173538" y="3552825"/>
          <p14:tracePt t="31597" x="4213225" y="3533775"/>
          <p14:tracePt t="31614" x="4232275" y="3514725"/>
          <p14:tracePt t="31631" x="4241800" y="3494088"/>
          <p14:tracePt t="31647" x="4241800" y="3475038"/>
          <p14:tracePt t="31667" x="4241800" y="3465513"/>
          <p14:tracePt t="31681" x="4241800" y="3435350"/>
          <p14:tracePt t="31698" x="4241800" y="3416300"/>
          <p14:tracePt t="31698" x="4241800" y="3405188"/>
          <p14:tracePt t="31715" x="4241800" y="3376613"/>
          <p14:tracePt t="31731" x="4241800" y="3355975"/>
          <p14:tracePt t="31748" x="4241800" y="3336925"/>
          <p14:tracePt t="31764" x="4241800" y="3317875"/>
          <p14:tracePt t="31781" x="4241800" y="3287713"/>
          <p14:tracePt t="31798" x="4222750" y="3268663"/>
          <p14:tracePt t="31815" x="4202113" y="3257550"/>
          <p14:tracePt t="31832" x="4152900" y="3228975"/>
          <p14:tracePt t="31848" x="4103688" y="3228975"/>
          <p14:tracePt t="31865" x="4025900" y="3208338"/>
          <p14:tracePt t="31882" x="3967163" y="3198813"/>
          <p14:tracePt t="31898" x="3838575" y="3170238"/>
          <p14:tracePt t="31915" x="3749675" y="3159125"/>
          <p14:tracePt t="31932" x="3651250" y="3140075"/>
          <p14:tracePt t="31948" x="3573463" y="3130550"/>
          <p14:tracePt t="31965" x="3494088" y="3130550"/>
          <p14:tracePt t="31981" x="3425825" y="3130550"/>
          <p14:tracePt t="31998" x="3365500" y="3130550"/>
          <p14:tracePt t="32015" x="3327400" y="3130550"/>
          <p14:tracePt t="32032" x="3287713" y="3130550"/>
          <p14:tracePt t="32048" x="3248025" y="3130550"/>
          <p14:tracePt t="32065" x="3208338" y="3130550"/>
          <p14:tracePt t="32082" x="3149600" y="3130550"/>
          <p14:tracePt t="32082" x="3109913" y="3130550"/>
          <p14:tracePt t="32099" x="3051175" y="3140075"/>
          <p14:tracePt t="32115" x="3001963" y="3140075"/>
          <p14:tracePt t="32132" x="2952750" y="3140075"/>
          <p14:tracePt t="32148" x="2933700" y="3140075"/>
          <p14:tracePt t="32165" x="2863850" y="3140075"/>
          <p14:tracePt t="32199" x="2824163" y="3140075"/>
          <p14:tracePt t="32215" x="2774950" y="3140075"/>
          <p14:tracePt t="32232" x="2725738" y="3140075"/>
          <p14:tracePt t="32249" x="2676525" y="3140075"/>
          <p14:tracePt t="32265" x="2638425" y="3140075"/>
          <p14:tracePt t="32282" x="2568575" y="3140075"/>
          <p14:tracePt t="32299" x="2528888" y="3140075"/>
          <p14:tracePt t="32315" x="2479675" y="3149600"/>
          <p14:tracePt t="32332" x="2441575" y="3170238"/>
          <p14:tracePt t="32349" x="2411413" y="3170238"/>
          <p14:tracePt t="32365" x="2371725" y="3179763"/>
          <p14:tracePt t="32382" x="2332038" y="3189288"/>
          <p14:tracePt t="32399" x="2263775" y="3198813"/>
          <p14:tracePt t="32416" x="2214563" y="3208338"/>
          <p14:tracePt t="32433" x="2184400" y="3208338"/>
          <p14:tracePt t="32449" x="2155825" y="3219450"/>
          <p14:tracePt t="32466" x="2146300" y="3219450"/>
          <p14:tracePt t="32483" x="2125663" y="3228975"/>
          <p14:tracePt t="32499" x="2106613" y="3228975"/>
          <p14:tracePt t="32516" x="2085975" y="3238500"/>
          <p14:tracePt t="32533" x="2066925" y="3248025"/>
          <p14:tracePt t="32549" x="2057400" y="3248025"/>
          <p14:tracePt t="32566" x="2036763" y="3248025"/>
          <p14:tracePt t="32583" x="2017713" y="3257550"/>
          <p14:tracePt t="32603" x="2017713" y="3268663"/>
          <p14:tracePt t="32635" x="2017713" y="3278188"/>
          <p14:tracePt t="32643" x="2017713" y="3287713"/>
          <p14:tracePt t="32659" x="2017713" y="3297238"/>
          <p14:tracePt t="32683" x="2017713" y="3306763"/>
          <p14:tracePt t="32691" x="2017713" y="3317875"/>
          <p14:tracePt t="32699" x="2017713" y="3327400"/>
          <p14:tracePt t="32716" x="2017713" y="3355975"/>
          <p14:tracePt t="32733" x="2017713" y="3376613"/>
          <p14:tracePt t="32750" x="2017713" y="3395663"/>
          <p14:tracePt t="32766" x="2027238" y="3435350"/>
          <p14:tracePt t="32783" x="2036763" y="3465513"/>
          <p14:tracePt t="32800" x="2057400" y="3494088"/>
          <p14:tracePt t="32816" x="2085975" y="3514725"/>
          <p14:tracePt t="32833" x="2116138" y="3533775"/>
          <p14:tracePt t="32850" x="2155825" y="3543300"/>
          <p14:tracePt t="32850" x="2174875" y="3563938"/>
          <p14:tracePt t="32867" x="2214563" y="3573463"/>
          <p14:tracePt t="32883" x="2254250" y="3592513"/>
          <p14:tracePt t="32900" x="2303463" y="3602038"/>
          <p14:tracePt t="32917" x="2343150" y="3613150"/>
          <p14:tracePt t="32933" x="2392363" y="3622675"/>
          <p14:tracePt t="32950" x="2430463" y="3622675"/>
          <p14:tracePt t="32967" x="2470150" y="3622675"/>
          <p14:tracePt t="32983" x="2519363" y="3622675"/>
          <p14:tracePt t="33000" x="2549525" y="3622675"/>
          <p14:tracePt t="33017" x="2589213" y="3622675"/>
          <p14:tracePt t="33034" x="2608263" y="3622675"/>
          <p14:tracePt t="33050" x="2647950" y="3622675"/>
          <p14:tracePt t="33067" x="2657475" y="3622675"/>
          <p14:tracePt t="33083" x="2676525" y="3622675"/>
          <p14:tracePt t="33100" x="2687638" y="3622675"/>
          <p14:tracePt t="33117" x="2706688" y="3622675"/>
          <p14:tracePt t="33134" x="2716213" y="3622675"/>
          <p14:tracePt t="33150" x="2736850" y="3622675"/>
          <p14:tracePt t="33167" x="2746375" y="3622675"/>
          <p14:tracePt t="33184" x="2786063" y="3632200"/>
          <p14:tracePt t="33201" x="2805113" y="3632200"/>
          <p14:tracePt t="33218" x="2824163" y="3632200"/>
          <p14:tracePt t="33236" x="2844800" y="3641725"/>
          <p14:tracePt t="33252" x="2854325" y="3641725"/>
          <p14:tracePt t="33267" x="2863850" y="3641725"/>
          <p14:tracePt t="33284" x="2894013" y="3641725"/>
          <p14:tracePt t="33301" x="2933700" y="3641725"/>
          <p14:tracePt t="33317" x="2992438" y="3641725"/>
          <p14:tracePt t="33334" x="3032125" y="3641725"/>
          <p14:tracePt t="33351" x="3060700" y="3641725"/>
          <p14:tracePt t="33368" x="3081338" y="3641725"/>
          <p14:tracePt t="33384" x="3109913" y="3641725"/>
          <p14:tracePt t="33401" x="3140075" y="3641725"/>
          <p14:tracePt t="33418" x="3168650" y="3632200"/>
          <p14:tracePt t="33418" x="3179763" y="3632200"/>
          <p14:tracePt t="33435" x="3228975" y="3632200"/>
          <p14:tracePt t="33451" x="3248025" y="3622675"/>
          <p14:tracePt t="33468" x="3267075" y="3613150"/>
          <p14:tracePt t="33484" x="3297238" y="3613150"/>
          <p14:tracePt t="33501" x="3327400" y="3613150"/>
          <p14:tracePt t="33518" x="3376613" y="3613150"/>
          <p14:tracePt t="33535" x="3435350" y="3613150"/>
          <p14:tracePt t="33551" x="3484563" y="3613150"/>
          <p14:tracePt t="33568" x="3543300" y="3613150"/>
          <p14:tracePt t="33585" x="3622675" y="3613150"/>
          <p14:tracePt t="33601" x="3700463" y="3613150"/>
          <p14:tracePt t="33618" x="3829050" y="3602038"/>
          <p14:tracePt t="33635" x="3887788" y="3582988"/>
          <p14:tracePt t="33651" x="3956050" y="3573463"/>
          <p14:tracePt t="33668" x="4025900" y="3552825"/>
          <p14:tracePt t="33685" x="4103688" y="3524250"/>
          <p14:tracePt t="33702" x="4164013" y="3503613"/>
          <p14:tracePt t="33718" x="4202113" y="3484563"/>
          <p14:tracePt t="33735" x="4222750" y="3475038"/>
          <p14:tracePt t="33752" x="4251325" y="3465513"/>
          <p14:tracePt t="33768" x="4271963" y="3444875"/>
          <p14:tracePt t="33785" x="4291013" y="3425825"/>
          <p14:tracePt t="33802" x="4311650" y="3395663"/>
          <p14:tracePt t="33802" x="4321175" y="3386138"/>
          <p14:tracePt t="33819" x="4340225" y="3355975"/>
          <p14:tracePt t="33835" x="4340225" y="3336925"/>
          <p14:tracePt t="33852" x="4349750" y="3317875"/>
          <p14:tracePt t="33869" x="4349750" y="3306763"/>
          <p14:tracePt t="33885" x="4349750" y="3297238"/>
          <p14:tracePt t="33902" x="4349750" y="3278188"/>
          <p14:tracePt t="33922" x="4330700" y="3268663"/>
          <p14:tracePt t="33939" x="4321175" y="3257550"/>
          <p14:tracePt t="33952" x="4262438" y="3248025"/>
          <p14:tracePt t="33969" x="4152900" y="3238500"/>
          <p14:tracePt t="33986" x="4044950" y="3219450"/>
          <p14:tracePt t="33986" x="3986213" y="3198813"/>
          <p14:tracePt t="34003" x="3887788" y="3179763"/>
          <p14:tracePt t="34019" x="3789363" y="3179763"/>
          <p14:tracePt t="34036" x="3681413" y="3170238"/>
          <p14:tracePt t="34052" x="3602038" y="3170238"/>
          <p14:tracePt t="34069" x="3484563" y="3170238"/>
          <p14:tracePt t="34086" x="3355975" y="3170238"/>
          <p14:tracePt t="34103" x="3217863" y="3170238"/>
          <p14:tracePt t="34119" x="3081338" y="3170238"/>
          <p14:tracePt t="34136" x="2962275" y="3189288"/>
          <p14:tracePt t="34153" x="2894013" y="3198813"/>
          <p14:tracePt t="34169" x="2835275" y="3208338"/>
          <p14:tracePt t="34186" x="2736850" y="3228975"/>
          <p14:tracePt t="34203" x="2667000" y="3238500"/>
          <p14:tracePt t="34219" x="2568575" y="3257550"/>
          <p14:tracePt t="34237" x="2479675" y="3268663"/>
          <p14:tracePt t="34253" x="2411413" y="3297238"/>
          <p14:tracePt t="34269" x="2371725" y="3306763"/>
          <p14:tracePt t="34286" x="2322513" y="3317875"/>
          <p14:tracePt t="34303" x="2273300" y="3336925"/>
          <p14:tracePt t="34319" x="2233613" y="3346450"/>
          <p14:tracePt t="34336" x="2195513" y="3376613"/>
          <p14:tracePt t="34353" x="2165350" y="3405188"/>
          <p14:tracePt t="34369" x="2146300" y="3416300"/>
          <p14:tracePt t="34386" x="2125663" y="3425825"/>
          <p14:tracePt t="34403" x="2116138" y="3435350"/>
          <p14:tracePt t="34419" x="2116138" y="3444875"/>
          <p14:tracePt t="34483" x="2125663" y="3444875"/>
          <p14:tracePt t="34987" x="2135188" y="3444875"/>
          <p14:tracePt t="35002" x="2155825" y="3444875"/>
          <p14:tracePt t="35011" x="2174875" y="3444875"/>
          <p14:tracePt t="35021" x="2205038" y="3444875"/>
          <p14:tracePt t="35038" x="2224088" y="3444875"/>
          <p14:tracePt t="35054" x="2263775" y="3435350"/>
          <p14:tracePt t="35071" x="2303463" y="3425825"/>
          <p14:tracePt t="35088" x="2352675" y="3416300"/>
          <p14:tracePt t="35104" x="2401888" y="3405188"/>
          <p14:tracePt t="35121" x="2490788" y="3386138"/>
          <p14:tracePt t="35138" x="2559050" y="3376613"/>
          <p14:tracePt t="35138" x="2608263" y="3367088"/>
          <p14:tracePt t="35155" x="2647950" y="3355975"/>
          <p14:tracePt t="35171" x="2716213" y="3336925"/>
          <p14:tracePt t="35188" x="2774950" y="3327400"/>
          <p14:tracePt t="35205" x="2854325" y="3317875"/>
          <p14:tracePt t="35221" x="2913063" y="3317875"/>
          <p14:tracePt t="35238" x="3001963" y="3306763"/>
          <p14:tracePt t="35255" x="3081338" y="3306763"/>
          <p14:tracePt t="35272" x="3189288" y="3306763"/>
          <p14:tracePt t="35288" x="3327400" y="3306763"/>
          <p14:tracePt t="35305" x="3463925" y="3306763"/>
          <p14:tracePt t="35322" x="3582988" y="3306763"/>
          <p14:tracePt t="35338" x="3730625" y="3306763"/>
          <p14:tracePt t="35355" x="3829050" y="3306763"/>
          <p14:tracePt t="35371" x="3937000" y="3306763"/>
          <p14:tracePt t="35389" x="4035425" y="3306763"/>
          <p14:tracePt t="35405" x="4124325" y="3306763"/>
          <p14:tracePt t="35426" x="4183063" y="3297238"/>
          <p14:tracePt t="35438" x="4202113" y="3287713"/>
          <p14:tracePt t="35455" x="4213225" y="3287713"/>
          <p14:tracePt t="35472" x="4222750" y="3278188"/>
          <p14:tracePt t="35488" x="4241800" y="3268663"/>
          <p14:tracePt t="35507" x="4241800" y="3257550"/>
          <p14:tracePt t="35539" x="4251325" y="3248025"/>
          <p14:tracePt t="35562" x="4251325" y="3238500"/>
          <p14:tracePt t="35595" x="4251325" y="3228975"/>
          <p14:tracePt t="35611" x="4251325" y="3219450"/>
          <p14:tracePt t="35635" x="4251325" y="3208338"/>
          <p14:tracePt t="35659" x="4251325" y="3198813"/>
          <p14:tracePt t="35666" x="4251325" y="3189288"/>
          <p14:tracePt t="35675" x="4232275" y="3179763"/>
          <p14:tracePt t="35689" x="4202113" y="3159125"/>
          <p14:tracePt t="35706" x="4152900" y="3140075"/>
          <p14:tracePt t="35706" x="4124325" y="3121025"/>
          <p14:tracePt t="35723" x="4035425" y="3109913"/>
          <p14:tracePt t="35739" x="3946525" y="3090863"/>
          <p14:tracePt t="35756" x="3857625" y="3071813"/>
          <p14:tracePt t="35773" x="3798888" y="3051175"/>
          <p14:tracePt t="35789" x="3730625" y="3041650"/>
          <p14:tracePt t="35806" x="3671888" y="3032125"/>
          <p14:tracePt t="35823" x="3573463" y="3011488"/>
          <p14:tracePt t="35839" x="3503613" y="3001963"/>
          <p14:tracePt t="35856" x="3405188" y="2992438"/>
          <p14:tracePt t="35873" x="3336925" y="2992438"/>
          <p14:tracePt t="35889" x="3278188" y="2992438"/>
          <p14:tracePt t="35906" x="3198813" y="2992438"/>
          <p14:tracePt t="35923" x="3140075" y="2992438"/>
          <p14:tracePt t="35939" x="3060700" y="2992438"/>
          <p14:tracePt t="35956" x="2982913" y="2992438"/>
          <p14:tracePt t="35973" x="2903538" y="2992438"/>
          <p14:tracePt t="35989" x="2835275" y="2992438"/>
          <p14:tracePt t="36006" x="2765425" y="2992438"/>
          <p14:tracePt t="36023" x="2725738" y="3001963"/>
          <p14:tracePt t="36040" x="2687638" y="3011488"/>
          <p14:tracePt t="36056" x="2657475" y="3011488"/>
          <p14:tracePt t="36073" x="2627313" y="3022600"/>
          <p14:tracePt t="36090" x="2589213" y="3032125"/>
          <p14:tracePt t="36090" x="2559050" y="3041650"/>
          <p14:tracePt t="36107" x="2509838" y="3041650"/>
          <p14:tracePt t="36123" x="2470150" y="3051175"/>
          <p14:tracePt t="36140" x="2441575" y="3060700"/>
          <p14:tracePt t="36156" x="2411413" y="3071813"/>
          <p14:tracePt t="36173" x="2381250" y="3071813"/>
          <p14:tracePt t="36190" x="2352675" y="3081338"/>
          <p14:tracePt t="36206" x="2332038" y="3081338"/>
          <p14:tracePt t="36223" x="2293938" y="3100388"/>
          <p14:tracePt t="36240" x="2254250" y="3109913"/>
          <p14:tracePt t="36257" x="2224088" y="3140075"/>
          <p14:tracePt t="36273" x="2195513" y="3149600"/>
          <p14:tracePt t="36290" x="2165350" y="3170238"/>
          <p14:tracePt t="36307" x="2165350" y="3179763"/>
          <p14:tracePt t="36323" x="2155825" y="3198813"/>
          <p14:tracePt t="36340" x="2155825" y="3219450"/>
          <p14:tracePt t="36357" x="2155825" y="3228975"/>
          <p14:tracePt t="36374" x="2155825" y="3257550"/>
          <p14:tracePt t="36390" x="2155825" y="3287713"/>
          <p14:tracePt t="36407" x="2155825" y="3317875"/>
          <p14:tracePt t="36424" x="2155825" y="3346450"/>
          <p14:tracePt t="36440" x="2155825" y="3367088"/>
          <p14:tracePt t="36457" x="2165350" y="3386138"/>
          <p14:tracePt t="36474" x="2165350" y="3405188"/>
          <p14:tracePt t="36491" x="2174875" y="3416300"/>
          <p14:tracePt t="36507" x="2195513" y="3435350"/>
          <p14:tracePt t="36524" x="2214563" y="3435350"/>
          <p14:tracePt t="36540" x="2263775" y="3454400"/>
          <p14:tracePt t="36557" x="2303463" y="3454400"/>
          <p14:tracePt t="36574" x="2362200" y="3465513"/>
          <p14:tracePt t="36591" x="2430463" y="3484563"/>
          <p14:tracePt t="36608" x="2490788" y="3494088"/>
          <p14:tracePt t="36624" x="2568575" y="3503613"/>
          <p14:tracePt t="36641" x="2617788" y="3514725"/>
          <p14:tracePt t="36658" x="2687638" y="3533775"/>
          <p14:tracePt t="36674" x="2755900" y="3533775"/>
          <p14:tracePt t="36691" x="2805113" y="3533775"/>
          <p14:tracePt t="36711" x="2863850" y="3533775"/>
          <p14:tracePt t="36724" x="2933700" y="3533775"/>
          <p14:tracePt t="36741" x="3011488" y="3533775"/>
          <p14:tracePt t="36758" x="3081338" y="3533775"/>
          <p14:tracePt t="36774" x="3140075" y="3533775"/>
          <p14:tracePt t="36791" x="3189288" y="3533775"/>
          <p14:tracePt t="36808" x="3238500" y="3533775"/>
          <p14:tracePt t="36824" x="3267075" y="3533775"/>
          <p14:tracePt t="36841" x="3306763" y="3533775"/>
          <p14:tracePt t="36858" x="3395663" y="3533775"/>
          <p14:tracePt t="36875" x="3444875" y="3533775"/>
          <p14:tracePt t="36891" x="3503613" y="3533775"/>
          <p14:tracePt t="36908" x="3582988" y="3533775"/>
          <p14:tracePt t="36925" x="3641725" y="3533775"/>
          <p14:tracePt t="36941" x="3681413" y="3533775"/>
          <p14:tracePt t="36958" x="3730625" y="3533775"/>
          <p14:tracePt t="36975" x="3770313" y="3533775"/>
          <p14:tracePt t="36992" x="3789363" y="3533775"/>
          <p14:tracePt t="37008" x="3829050" y="3524250"/>
          <p14:tracePt t="37025" x="3838575" y="3524250"/>
          <p14:tracePt t="37041" x="3848100" y="3524250"/>
          <p14:tracePt t="37059" x="3868738" y="3514725"/>
          <p14:tracePt t="37075" x="3887788" y="3503613"/>
          <p14:tracePt t="37091" x="3927475" y="3503613"/>
          <p14:tracePt t="37108" x="3946525" y="3503613"/>
          <p14:tracePt t="37125" x="3956050" y="3494088"/>
          <p14:tracePt t="37142" x="3976688" y="3484563"/>
          <p14:tracePt t="37163" x="3976688" y="3475038"/>
          <p14:tracePt t="37186" x="3986213" y="3465513"/>
          <p14:tracePt t="37210" x="3986213" y="3454400"/>
          <p14:tracePt t="37251" x="3995738" y="3435350"/>
          <p14:tracePt t="37275" x="3995738" y="3425825"/>
          <p14:tracePt t="37299" x="3995738" y="3416300"/>
          <p14:tracePt t="37315" x="4005263" y="3405188"/>
          <p14:tracePt t="37322" x="4016375" y="3395663"/>
          <p14:tracePt t="37347" x="4016375" y="3386138"/>
          <p14:tracePt t="37387" x="4016375" y="3376613"/>
          <p14:tracePt t="37402" x="4025900" y="3367088"/>
          <p14:tracePt t="37411" x="4025900" y="3355975"/>
          <p14:tracePt t="37427" x="4025900" y="3346450"/>
          <p14:tracePt t="37443" x="4025900" y="3336925"/>
          <p14:tracePt t="37451" x="4025900" y="3327400"/>
          <p14:tracePt t="37467" x="4025900" y="3317875"/>
          <p14:tracePt t="37506" x="4016375" y="3317875"/>
          <p14:tracePt t="37522" x="4016375" y="3306763"/>
          <p14:tracePt t="37538" x="4005263" y="3297238"/>
          <p14:tracePt t="37547" x="3995738" y="3287713"/>
          <p14:tracePt t="37559" x="3976688" y="3278188"/>
          <p14:tracePt t="37576" x="3956050" y="3268663"/>
          <p14:tracePt t="37593" x="3927475" y="3257550"/>
          <p14:tracePt t="37609" x="3897313" y="3238500"/>
          <p14:tracePt t="37626" x="3848100" y="3219450"/>
          <p14:tracePt t="37643" x="3808413" y="3198813"/>
          <p14:tracePt t="37659" x="3770313" y="3179763"/>
          <p14:tracePt t="37676" x="3721100" y="3170238"/>
          <p14:tracePt t="37693" x="3632200" y="3149600"/>
          <p14:tracePt t="37709" x="3552825" y="3140075"/>
          <p14:tracePt t="37726" x="3454400" y="3140075"/>
          <p14:tracePt t="37743" x="3346450" y="3130550"/>
          <p14:tracePt t="37760" x="3238500" y="3109913"/>
          <p14:tracePt t="37777" x="3179763" y="3109913"/>
          <p14:tracePt t="37793" x="3119438" y="3109913"/>
          <p14:tracePt t="37810" x="3032125" y="3100388"/>
          <p14:tracePt t="37827" x="2971800" y="3100388"/>
          <p14:tracePt t="37843" x="2913063" y="3100388"/>
          <p14:tracePt t="37860" x="2854325" y="3100388"/>
          <p14:tracePt t="37877" x="2774950" y="3100388"/>
          <p14:tracePt t="37893" x="2706688" y="3100388"/>
          <p14:tracePt t="37910" x="2647950" y="3100388"/>
          <p14:tracePt t="37927" x="2578100" y="3100388"/>
          <p14:tracePt t="37943" x="2549525" y="3100388"/>
          <p14:tracePt t="37960" x="2509838" y="3100388"/>
          <p14:tracePt t="37977" x="2470150" y="3100388"/>
          <p14:tracePt t="37993" x="2420938" y="3100388"/>
          <p14:tracePt t="38010" x="2381250" y="3100388"/>
          <p14:tracePt t="38027" x="2312988" y="3130550"/>
          <p14:tracePt t="38044" x="2273300" y="3149600"/>
          <p14:tracePt t="38060" x="2244725" y="3159125"/>
          <p14:tracePt t="38077" x="2214563" y="3170238"/>
          <p14:tracePt t="38094" x="2184400" y="3198813"/>
          <p14:tracePt t="38110" x="2174875" y="3219450"/>
          <p14:tracePt t="38127" x="2165350" y="3228975"/>
          <p14:tracePt t="38144" x="2165350" y="3238500"/>
          <p14:tracePt t="38160" x="2155825" y="3257550"/>
          <p14:tracePt t="38177" x="2155825" y="3268663"/>
          <p14:tracePt t="38194" x="2155825" y="3278188"/>
          <p14:tracePt t="38211" x="2155825" y="3297238"/>
          <p14:tracePt t="38227" x="2155825" y="3306763"/>
          <p14:tracePt t="38245" x="2155825" y="3317875"/>
          <p14:tracePt t="38260" x="2155825" y="3327400"/>
          <p14:tracePt t="38278" x="2155825" y="3336925"/>
          <p14:tracePt t="38295" x="2155825" y="3355975"/>
          <p14:tracePt t="38312" x="2155825" y="3367088"/>
          <p14:tracePt t="38329" x="2174875" y="3376613"/>
          <p14:tracePt t="38345" x="2184400" y="3386138"/>
          <p14:tracePt t="38362" x="2233613" y="3416300"/>
          <p14:tracePt t="38379" x="2273300" y="3425825"/>
          <p14:tracePt t="38395" x="2352675" y="3465513"/>
          <p14:tracePt t="38412" x="2411413" y="3484563"/>
          <p14:tracePt t="38429" x="2490788" y="3494088"/>
          <p14:tracePt t="38445" x="2540000" y="3503613"/>
          <p14:tracePt t="38462" x="2608263" y="3514725"/>
          <p14:tracePt t="38479" x="2667000" y="3514725"/>
          <p14:tracePt t="38495" x="2725738" y="3514725"/>
          <p14:tracePt t="38512" x="2774950" y="3514725"/>
          <p14:tracePt t="38529" x="2835275" y="3514725"/>
          <p14:tracePt t="38546" x="2903538" y="3514725"/>
          <p14:tracePt t="38562" x="2962275" y="3514725"/>
          <p14:tracePt t="38579" x="3060700" y="3514725"/>
          <p14:tracePt t="38596" x="3119438" y="3514725"/>
          <p14:tracePt t="38612" x="3179763" y="3514725"/>
          <p14:tracePt t="38629" x="3228975" y="3514725"/>
          <p14:tracePt t="38646" x="3287713" y="3514725"/>
          <p14:tracePt t="38662" x="3376613" y="3514725"/>
          <p14:tracePt t="38679" x="3444875" y="3514725"/>
          <p14:tracePt t="38696" x="3513138" y="3514725"/>
          <p14:tracePt t="38713" x="3582988" y="3514725"/>
          <p14:tracePt t="38729" x="3641725" y="3514725"/>
          <p14:tracePt t="38746" x="3700463" y="3514725"/>
          <p14:tracePt t="38763" x="3759200" y="3514725"/>
          <p14:tracePt t="38780" x="3798888" y="3514725"/>
          <p14:tracePt t="38796" x="3838575" y="3514725"/>
          <p14:tracePt t="38813" x="3868738" y="3514725"/>
          <p14:tracePt t="38830" x="3897313" y="3514725"/>
          <p14:tracePt t="38846" x="3927475" y="3514725"/>
          <p14:tracePt t="38863" x="3956050" y="3514725"/>
          <p14:tracePt t="38880" x="4005263" y="3503613"/>
          <p14:tracePt t="38896" x="4044950" y="3503613"/>
          <p14:tracePt t="38913" x="4084638" y="3494088"/>
          <p14:tracePt t="38930" x="4094163" y="3484563"/>
          <p14:tracePt t="40007" x="4103688" y="3484563"/>
          <p14:tracePt t="40564" x="4103688" y="3475038"/>
          <p14:tracePt t="40580" x="4103688" y="3465513"/>
          <p14:tracePt t="40603" x="4103688" y="3454400"/>
          <p14:tracePt t="40612" x="4103688" y="3444875"/>
          <p14:tracePt t="40635" x="4103688" y="3435350"/>
          <p14:tracePt t="40651" x="4114800" y="3425825"/>
          <p14:tracePt t="40835" x="4124325" y="3416300"/>
          <p14:tracePt t="40843" x="4133850" y="3416300"/>
          <p14:tracePt t="40851" x="4183063" y="3405188"/>
          <p14:tracePt t="40867" x="4281488" y="3405188"/>
          <p14:tracePt t="40884" x="4370388" y="3405188"/>
          <p14:tracePt t="40900" x="4419600" y="3405188"/>
          <p14:tracePt t="40917" x="4459288" y="3405188"/>
          <p14:tracePt t="40934" x="4497388" y="3405188"/>
          <p14:tracePt t="40950" x="4527550" y="3405188"/>
          <p14:tracePt t="40967" x="4586288" y="3395663"/>
          <p14:tracePt t="40984" x="4625975" y="3376613"/>
          <p14:tracePt t="41000" x="4665663" y="3376613"/>
          <p14:tracePt t="41017" x="4733925" y="3376613"/>
          <p14:tracePt t="41034" x="4792663" y="3376613"/>
          <p14:tracePt t="41051" x="4852988" y="3376613"/>
          <p14:tracePt t="41051" x="4891088" y="3367088"/>
          <p14:tracePt t="41068" x="4930775" y="3367088"/>
          <p14:tracePt t="41084" x="4989513" y="3367088"/>
          <p14:tracePt t="41101" x="5038725" y="3367088"/>
          <p14:tracePt t="41118" x="5087938" y="3367088"/>
          <p14:tracePt t="41134" x="5148263" y="3367088"/>
          <p14:tracePt t="41151" x="5235575" y="3367088"/>
          <p14:tracePt t="41167" x="5314950" y="3367088"/>
          <p14:tracePt t="41184" x="5383213" y="3367088"/>
          <p14:tracePt t="41201" x="5453063" y="3367088"/>
          <p14:tracePt t="41218" x="5530850" y="3367088"/>
          <p14:tracePt t="41234" x="5580063" y="3367088"/>
          <p14:tracePt t="41251" x="5649913" y="3367088"/>
          <p14:tracePt t="41268" x="5708650" y="3367088"/>
          <p14:tracePt t="41284" x="5776913" y="3367088"/>
          <p14:tracePt t="41301" x="5856288" y="3367088"/>
          <p14:tracePt t="41318" x="5924550" y="3367088"/>
          <p14:tracePt t="41335" x="6003925" y="3367088"/>
          <p14:tracePt t="41351" x="6062663" y="3367088"/>
          <p14:tracePt t="41368" x="6122988" y="3367088"/>
          <p14:tracePt t="41384" x="6191250" y="3367088"/>
          <p14:tracePt t="41401" x="6259513" y="3367088"/>
          <p14:tracePt t="41418" x="6329363" y="3367088"/>
          <p14:tracePt t="41435" x="6446838" y="3367088"/>
          <p14:tracePt t="41452" x="6526213" y="3367088"/>
          <p14:tracePt t="41468" x="6604000" y="3367088"/>
          <p14:tracePt t="41485" x="6673850" y="3367088"/>
          <p14:tracePt t="41501" x="6732588" y="3367088"/>
          <p14:tracePt t="41518" x="6791325" y="3367088"/>
          <p14:tracePt t="41535" x="6840538" y="3367088"/>
          <p14:tracePt t="41552" x="6899275" y="3367088"/>
          <p14:tracePt t="41568" x="6969125" y="3367088"/>
          <p14:tracePt t="41585" x="7058025" y="3367088"/>
          <p14:tracePt t="41602" x="7116763" y="3367088"/>
          <p14:tracePt t="41618" x="7175500" y="3367088"/>
          <p14:tracePt t="41635" x="7254875" y="3367088"/>
          <p14:tracePt t="41652" x="7313613" y="3367088"/>
          <p14:tracePt t="41668" x="7372350" y="3367088"/>
          <p14:tracePt t="41685" x="7421563" y="3367088"/>
          <p14:tracePt t="41702" x="7510463" y="3367088"/>
          <p14:tracePt t="41719" x="7539038" y="3367088"/>
          <p14:tracePt t="41735" x="7569200" y="3367088"/>
          <p14:tracePt t="41752" x="7588250" y="3355975"/>
          <p14:tracePt t="41769" x="7599363" y="3355975"/>
          <p14:tracePt t="41803" x="7608888" y="3355975"/>
          <p14:tracePt t="41820" x="7618413" y="3355975"/>
          <p14:tracePt t="41827" x="7627938" y="3355975"/>
          <p14:tracePt t="41835" x="7637463" y="3355975"/>
          <p14:tracePt t="41852" x="7648575" y="3355975"/>
          <p14:tracePt t="41869" x="7658100" y="3355975"/>
          <p14:tracePt t="41885" x="7677150" y="3355975"/>
          <p14:tracePt t="41902" x="7686675" y="3355975"/>
          <p14:tracePt t="41919" x="7697788" y="3355975"/>
          <p14:tracePt t="41939" x="7707313" y="3355975"/>
          <p14:tracePt t="41955" x="7716838" y="3367088"/>
          <p14:tracePt t="41979" x="7716838" y="3376613"/>
          <p14:tracePt t="41995" x="7726363" y="3376613"/>
          <p14:tracePt t="42020" x="7726363" y="3386138"/>
          <p14:tracePt t="42163" x="7726363" y="3395663"/>
          <p14:tracePt t="42180" x="7735888" y="3405188"/>
          <p14:tracePt t="42203" x="7735888" y="3416300"/>
          <p14:tracePt t="42219" x="7735888" y="3425825"/>
          <p14:tracePt t="42243" x="7735888" y="3444875"/>
          <p14:tracePt t="44257" x="7726363" y="3444875"/>
          <p14:tracePt t="44627" x="7707313" y="3435350"/>
          <p14:tracePt t="44643" x="7686675" y="3425825"/>
          <p14:tracePt t="44652" x="7677150" y="3395663"/>
          <p14:tracePt t="44660" x="7658100" y="3376613"/>
          <p14:tracePt t="44674" x="7599363" y="3327400"/>
          <p14:tracePt t="44674" x="7569200" y="3297238"/>
          <p14:tracePt t="44692" x="7421563" y="3238500"/>
          <p14:tracePt t="44708" x="7175500" y="3159125"/>
          <p14:tracePt t="44725" x="6791325" y="3081338"/>
          <p14:tracePt t="44741" x="6418263" y="3001963"/>
          <p14:tracePt t="44758" x="6132513" y="2943225"/>
          <p14:tracePt t="44775" x="5964238" y="2894013"/>
          <p14:tracePt t="44792" x="5875338" y="2825750"/>
          <p14:tracePt t="44808" x="5816600" y="2746375"/>
          <p14:tracePt t="44825" x="5767388" y="2657475"/>
          <p14:tracePt t="44842" x="5718175" y="2579688"/>
          <p14:tracePt t="44858" x="5668963" y="2500313"/>
          <p14:tracePt t="44875" x="5600700" y="2392363"/>
          <p14:tracePt t="44892" x="5530850" y="2312988"/>
          <p14:tracePt t="44908" x="5462588" y="2214563"/>
          <p14:tracePt t="44925" x="5394325" y="2116138"/>
          <p14:tracePt t="44942" x="5284788" y="2017713"/>
          <p14:tracePt t="44958" x="5207000" y="1928813"/>
          <p14:tracePt t="44975" x="5087938" y="1839913"/>
          <p14:tracePt t="44992" x="4970463" y="1752600"/>
          <p14:tracePt t="45008" x="4822825" y="1643063"/>
          <p14:tracePt t="45025" x="4665663" y="1544638"/>
          <p14:tracePt t="45042" x="4508500" y="1466850"/>
          <p14:tracePt t="45058" x="4379913" y="1387475"/>
          <p14:tracePt t="45075" x="4291013" y="1319213"/>
          <p14:tracePt t="45092" x="4262438" y="1289050"/>
          <p14:tracePt t="45109" x="4232275" y="1249363"/>
          <p14:tracePt t="45125" x="4202113" y="1211263"/>
          <p14:tracePt t="45142" x="4152900" y="1171575"/>
          <p14:tracePt t="45159" x="4075113" y="1122363"/>
          <p14:tracePt t="45175" x="3986213" y="1073150"/>
          <p14:tracePt t="45193" x="3887788" y="1033463"/>
          <p14:tracePt t="45209" x="3819525" y="993775"/>
          <p14:tracePt t="45225" x="3759200" y="954088"/>
          <p14:tracePt t="45243" x="3700463" y="925513"/>
          <p14:tracePt t="45243" x="3681413" y="904875"/>
          <p14:tracePt t="45259" x="3611563" y="876300"/>
          <p14:tracePt t="45276" x="3552825" y="846138"/>
          <p14:tracePt t="45292" x="3484563" y="817563"/>
          <p14:tracePt t="45309" x="3386138" y="777875"/>
          <p14:tracePt t="45326" x="3306763" y="757238"/>
          <p14:tracePt t="45342" x="3238500" y="728663"/>
          <p14:tracePt t="45359" x="3159125" y="708025"/>
          <p14:tracePt t="45376" x="3100388" y="698500"/>
          <p14:tracePt t="45394" x="3032125" y="698500"/>
          <p14:tracePt t="45409" x="2962275" y="698500"/>
          <p14:tracePt t="45426" x="2913063" y="698500"/>
          <p14:tracePt t="45426" x="2894013" y="698500"/>
          <p14:tracePt t="45444" x="2854325" y="698500"/>
          <p14:tracePt t="45460" x="2844800" y="698500"/>
          <p14:tracePt t="45476" x="2835275" y="708025"/>
          <p14:tracePt t="45493" x="2824163" y="728663"/>
          <p14:tracePt t="45510" x="2814638" y="747713"/>
          <p14:tracePt t="45526" x="2805113" y="768350"/>
          <p14:tracePt t="45544" x="2805113" y="796925"/>
          <p14:tracePt t="45559" x="2805113" y="836613"/>
          <p14:tracePt t="45577" x="2805113" y="866775"/>
          <p14:tracePt t="45593" x="2805113" y="915988"/>
          <p14:tracePt t="45610" x="2805113" y="954088"/>
          <p14:tracePt t="45626" x="2824163" y="1042988"/>
          <p14:tracePt t="45644" x="2854325" y="1073150"/>
          <p14:tracePt t="45660" x="2894013" y="1112838"/>
          <p14:tracePt t="45676" x="2952750" y="1141413"/>
          <p14:tracePt t="45694" x="3032125" y="1171575"/>
          <p14:tracePt t="45710" x="3109913" y="1190625"/>
          <p14:tracePt t="45727" x="3228975" y="1211263"/>
          <p14:tracePt t="45743" x="3346450" y="1239838"/>
          <p14:tracePt t="45760" x="3444875" y="1249363"/>
          <p14:tracePt t="45777" x="3533775" y="1270000"/>
          <p14:tracePt t="45793" x="3611563" y="1270000"/>
          <p14:tracePt t="45810" x="3700463" y="1270000"/>
          <p14:tracePt t="45810" x="3749675" y="1270000"/>
          <p14:tracePt t="45828" x="3857625" y="1270000"/>
          <p14:tracePt t="45844" x="3995738" y="1249363"/>
          <p14:tracePt t="45860" x="4124325" y="1230313"/>
          <p14:tracePt t="45877" x="4213225" y="1211263"/>
          <p14:tracePt t="45894" x="4300538" y="1200150"/>
          <p14:tracePt t="45910" x="4340225" y="1200150"/>
          <p14:tracePt t="45927" x="4389438" y="1200150"/>
          <p14:tracePt t="45944" x="4419600" y="1200150"/>
          <p14:tracePt t="45961" x="4468813" y="1190625"/>
          <p14:tracePt t="45977" x="4508500" y="1171575"/>
          <p14:tracePt t="45994" x="4567238" y="1162050"/>
          <p14:tracePt t="46011" x="4606925" y="1141413"/>
          <p14:tracePt t="46028" x="4675188" y="1122363"/>
          <p14:tracePt t="46044" x="4714875" y="1112838"/>
          <p14:tracePt t="46061" x="4724400" y="1092200"/>
          <p14:tracePt t="46077" x="4733925" y="1082675"/>
          <p14:tracePt t="46099" x="4733925" y="1073150"/>
          <p14:tracePt t="46131" x="4733925" y="1063625"/>
          <p14:tracePt t="46147" x="4733925" y="1052513"/>
          <p14:tracePt t="46155" x="4733925" y="1042988"/>
          <p14:tracePt t="46163" x="4733925" y="1033463"/>
          <p14:tracePt t="46177" x="4724400" y="1003300"/>
          <p14:tracePt t="46194" x="4705350" y="984250"/>
          <p14:tracePt t="46211" x="4625975" y="944563"/>
          <p14:tracePt t="46228" x="4537075" y="925513"/>
          <p14:tracePt t="46244" x="4429125" y="904875"/>
          <p14:tracePt t="46261" x="4300538" y="904875"/>
          <p14:tracePt t="46278" x="4152900" y="904875"/>
          <p14:tracePt t="46294" x="4035425" y="904875"/>
          <p14:tracePt t="46311" x="3906838" y="904875"/>
          <p14:tracePt t="46328" x="3808413" y="925513"/>
          <p14:tracePt t="46345" x="3700463" y="954088"/>
          <p14:tracePt t="46361" x="3611563" y="974725"/>
          <p14:tracePt t="46378" x="3562350" y="974725"/>
          <p14:tracePt t="46395" x="3494088" y="984250"/>
          <p14:tracePt t="46412" x="3463925" y="1003300"/>
          <p14:tracePt t="46428" x="3454400" y="1003300"/>
          <p14:tracePt t="46475" x="3444875" y="1014413"/>
          <p14:tracePt t="46491" x="3435350" y="1014413"/>
          <p14:tracePt t="46507" x="3435350" y="1023938"/>
          <p14:tracePt t="46523" x="3425825" y="1033463"/>
          <p14:tracePt t="46531" x="3425825" y="1042988"/>
          <p14:tracePt t="46563" x="3414713" y="1052513"/>
          <p14:tracePt t="46571" x="3414713" y="1063625"/>
          <p14:tracePt t="46587" x="3405188" y="1073150"/>
          <p14:tracePt t="46596" x="3405188" y="1082675"/>
          <p14:tracePt t="46612" x="3405188" y="1092200"/>
          <p14:tracePt t="46628" x="3405188" y="1112838"/>
          <p14:tracePt t="46645" x="3405188" y="1122363"/>
          <p14:tracePt t="46662" x="3405188" y="1150938"/>
          <p14:tracePt t="46679" x="3405188" y="1162050"/>
          <p14:tracePt t="46695" x="3405188" y="1171575"/>
          <p14:tracePt t="46712" x="3414713" y="1190625"/>
          <p14:tracePt t="46729" x="3435350" y="1211263"/>
          <p14:tracePt t="46745" x="3454400" y="1220788"/>
          <p14:tracePt t="46762" x="3494088" y="1249363"/>
          <p14:tracePt t="46779" x="3562350" y="1270000"/>
          <p14:tracePt t="46795" x="3582988" y="1270000"/>
          <p14:tracePt t="46812" x="3611563" y="1279525"/>
          <p14:tracePt t="46829" x="3641725" y="1279525"/>
          <p14:tracePt t="46845" x="3651250" y="1279525"/>
          <p14:tracePt t="46862" x="3681413" y="1279525"/>
          <p14:tracePt t="46879" x="3709988" y="1279525"/>
          <p14:tracePt t="46896" x="3749675" y="1279525"/>
          <p14:tracePt t="46912" x="3779838" y="1279525"/>
          <p14:tracePt t="46929" x="3808413" y="1279525"/>
          <p14:tracePt t="46946" x="3838575" y="1279525"/>
          <p14:tracePt t="46963" x="3857625" y="1279525"/>
          <p14:tracePt t="46963" x="3878263" y="1279525"/>
          <p14:tracePt t="46979" x="3897313" y="1279525"/>
          <p14:tracePt t="46996" x="3927475" y="1279525"/>
          <p14:tracePt t="47013" x="3956050" y="1279525"/>
          <p14:tracePt t="47029" x="3976688" y="1279525"/>
          <p14:tracePt t="47046" x="4005263" y="1279525"/>
          <p14:tracePt t="47063" x="4025900" y="1279525"/>
          <p14:tracePt t="47079" x="4044950" y="1279525"/>
          <p14:tracePt t="47096" x="4075113" y="1279525"/>
          <p14:tracePt t="47113" x="4124325" y="1279525"/>
          <p14:tracePt t="47130" x="4173538" y="1279525"/>
          <p14:tracePt t="47146" x="4222750" y="1279525"/>
          <p14:tracePt t="47146" x="4251325" y="1279525"/>
          <p14:tracePt t="47163" x="4262438" y="1279525"/>
          <p14:tracePt t="47180" x="4271963" y="1279525"/>
          <p14:tracePt t="47196" x="4262438" y="1289050"/>
          <p14:tracePt t="47563" x="4241800" y="1289050"/>
          <p14:tracePt t="47571" x="4232275" y="1298575"/>
          <p14:tracePt t="47580" x="4202113" y="1309688"/>
          <p14:tracePt t="47597" x="4192588" y="1319213"/>
          <p14:tracePt t="47613" x="4173538" y="1328738"/>
          <p14:tracePt t="47630" x="4164013" y="1328738"/>
          <p14:tracePt t="47647" x="4152900" y="1338263"/>
          <p14:tracePt t="47707" x="4143375" y="1347788"/>
          <p14:tracePt t="47715" x="4133850" y="1347788"/>
          <p14:tracePt t="47835" x="4133850" y="1358900"/>
          <p14:tracePt t="47851" x="4124325" y="1368425"/>
          <p14:tracePt t="47875" x="4124325" y="1377950"/>
          <p14:tracePt t="47891" x="4114800" y="1387475"/>
          <p14:tracePt t="48723" x="4103688" y="1408113"/>
          <p14:tracePt t="48739" x="4075113" y="1417638"/>
          <p14:tracePt t="48747" x="4054475" y="1427163"/>
          <p14:tracePt t="48755" x="4025900" y="1446213"/>
          <p14:tracePt t="48766" x="3967163" y="1485900"/>
          <p14:tracePt t="48783" x="3906838" y="1516063"/>
          <p14:tracePt t="48799" x="3878263" y="1535113"/>
          <p14:tracePt t="48816" x="3848100" y="1555750"/>
          <p14:tracePt t="48833" x="3838575" y="1565275"/>
          <p14:tracePt t="48850" x="3819525" y="1574800"/>
          <p14:tracePt t="48866" x="3770313" y="1584325"/>
          <p14:tracePt t="48884" x="3730625" y="1593850"/>
          <p14:tracePt t="48900" x="3700463" y="1614488"/>
          <p14:tracePt t="48916" x="3690938" y="1614488"/>
          <p14:tracePt t="48963" x="3681413" y="1614488"/>
          <p14:tracePt t="48971" x="3671888" y="1614488"/>
          <p14:tracePt t="48979" x="3671888" y="1624013"/>
          <p14:tracePt t="48987" x="3681413" y="1633538"/>
          <p14:tracePt t="49003" x="3671888" y="1633538"/>
          <p14:tracePt t="49043" x="3660775" y="1633538"/>
          <p14:tracePt t="49059" x="3651250" y="1633538"/>
          <p14:tracePt t="49075" x="3632200" y="1633538"/>
          <p14:tracePt t="49092" x="3622675" y="1633538"/>
          <p14:tracePt t="49107" x="3611563" y="1633538"/>
          <p14:tracePt t="49115" x="3602038" y="1633538"/>
          <p14:tracePt t="49123" x="3582988" y="1633538"/>
          <p14:tracePt t="49133" x="3573463" y="1633538"/>
          <p14:tracePt t="49150" x="3533775" y="1624013"/>
          <p14:tracePt t="49167" x="3503613" y="1624013"/>
          <p14:tracePt t="49184" x="3463925" y="1614488"/>
          <p14:tracePt t="49200" x="3435350" y="1604963"/>
          <p14:tracePt t="49217" x="3405188" y="1593850"/>
          <p14:tracePt t="49234" x="3376613" y="1593850"/>
          <p14:tracePt t="49250" x="3365500" y="1593850"/>
          <p14:tracePt t="49250" x="3355975" y="1593850"/>
          <p14:tracePt t="49267" x="3336925" y="1584325"/>
          <p14:tracePt t="49284" x="3327400" y="1584325"/>
          <p14:tracePt t="49300" x="3306763" y="1584325"/>
          <p14:tracePt t="49317" x="3297238" y="1584325"/>
          <p14:tracePt t="49334" x="3278188" y="1574800"/>
          <p14:tracePt t="49350" x="3267075" y="1574800"/>
          <p14:tracePt t="49371" x="3248025" y="1565275"/>
          <p14:tracePt t="49907" x="3228975" y="1555750"/>
          <p14:tracePt t="49931" x="3217863" y="1555750"/>
          <p14:tracePt t="49955" x="3198813" y="1555750"/>
          <p14:tracePt t="49963" x="3189288" y="1555750"/>
          <p14:tracePt t="49987" x="3179763" y="1544638"/>
          <p14:tracePt t="49995" x="3168650" y="1544638"/>
          <p14:tracePt t="50003" x="3159125" y="1544638"/>
          <p14:tracePt t="50036" x="3149600" y="1544638"/>
          <p14:tracePt t="50051" x="3140075" y="1544638"/>
          <p14:tracePt t="50067" x="3119438" y="1544638"/>
          <p14:tracePt t="50083" x="3109913" y="1544638"/>
          <p14:tracePt t="50099" x="3100388" y="1544638"/>
          <p14:tracePt t="50115" x="3090863" y="1544638"/>
          <p14:tracePt t="50131" x="3081338" y="1544638"/>
          <p14:tracePt t="50139" x="3070225" y="1544638"/>
          <p14:tracePt t="50155" x="3060700" y="1544638"/>
          <p14:tracePt t="50171" x="3051175" y="1544638"/>
          <p14:tracePt t="50185" x="3032125" y="1535113"/>
          <p14:tracePt t="50202" x="3001963" y="1535113"/>
          <p14:tracePt t="50202" x="2992438" y="1535113"/>
          <p14:tracePt t="50219" x="2982913" y="1535113"/>
          <p14:tracePt t="50236" x="2971800" y="1535113"/>
          <p14:tracePt t="50259" x="2962275" y="1535113"/>
          <p14:tracePt t="50269" x="2952750" y="1535113"/>
          <p14:tracePt t="50291" x="2933700" y="1535113"/>
          <p14:tracePt t="50307" x="2922588" y="1535113"/>
          <p14:tracePt t="50323" x="2913063" y="1535113"/>
          <p14:tracePt t="50336" x="2903538" y="1535113"/>
          <p14:tracePt t="50352" x="2894013" y="1535113"/>
          <p14:tracePt t="50369" x="2873375" y="1535113"/>
          <p14:tracePt t="50386" x="2863850" y="1535113"/>
          <p14:tracePt t="50404" x="2854325" y="1544638"/>
          <p14:tracePt t="50419" x="2844800" y="1544638"/>
          <p14:tracePt t="50436" x="2835275" y="1544638"/>
          <p14:tracePt t="50452" x="2814638" y="1544638"/>
          <p14:tracePt t="50469" x="2805113" y="1544638"/>
          <p14:tracePt t="50486" x="2786063" y="1544638"/>
          <p14:tracePt t="50503" x="2774950" y="1544638"/>
          <p14:tracePt t="50519" x="2765425" y="1544638"/>
          <p14:tracePt t="50536" x="2746375" y="1544638"/>
          <p14:tracePt t="50553" x="2736850" y="1555750"/>
          <p14:tracePt t="50569" x="2725738" y="1555750"/>
          <p14:tracePt t="50586" x="2716213" y="1565275"/>
          <p14:tracePt t="50604" x="2697163" y="1565275"/>
          <p14:tracePt t="50620" x="2676525" y="1584325"/>
          <p14:tracePt t="50637" x="2667000" y="1593850"/>
          <p14:tracePt t="50653" x="2657475" y="1604963"/>
          <p14:tracePt t="50670" x="2647950" y="1604963"/>
          <p14:tracePt t="50686" x="2638425" y="1614488"/>
          <p14:tracePt t="50707" x="2627313" y="1624013"/>
          <p14:tracePt t="50763" x="2627313" y="1633538"/>
          <p14:tracePt t="50971" x="2627313" y="1643063"/>
          <p14:tracePt t="50979" x="2627313" y="1654175"/>
          <p14:tracePt t="50995" x="2627313" y="1663700"/>
          <p14:tracePt t="51003" x="2627313" y="1673225"/>
          <p14:tracePt t="51020" x="2627313" y="1703388"/>
          <p14:tracePt t="51037" x="2627313" y="1722438"/>
          <p14:tracePt t="51054" x="2638425" y="1752600"/>
          <p14:tracePt t="51071" x="2638425" y="1771650"/>
          <p14:tracePt t="51087" x="2647950" y="1801813"/>
          <p14:tracePt t="51104" x="2647950" y="1811338"/>
          <p14:tracePt t="51120" x="2657475" y="1830388"/>
          <p14:tracePt t="51137" x="2657475" y="1839913"/>
          <p14:tracePt t="51154" x="2657475" y="1870075"/>
          <p14:tracePt t="51171" x="2657475" y="1890713"/>
          <p14:tracePt t="51187" x="2676525" y="1909763"/>
          <p14:tracePt t="51204" x="2687638" y="1928813"/>
          <p14:tracePt t="51221" x="2697163" y="1949450"/>
          <p14:tracePt t="51238" x="2706688" y="1968500"/>
          <p14:tracePt t="51254" x="2716213" y="1978025"/>
          <p14:tracePt t="51271" x="2725738" y="1989138"/>
          <p14:tracePt t="51288" x="2725738" y="1998663"/>
          <p14:tracePt t="51304" x="2725738" y="2008188"/>
          <p14:tracePt t="51347" x="2736850" y="2008188"/>
          <p14:tracePt t="51371" x="2736850" y="2017713"/>
          <p14:tracePt t="51379" x="2746375" y="2027238"/>
          <p14:tracePt t="51388" x="2774950" y="2027238"/>
          <p14:tracePt t="51405" x="2805113" y="2038350"/>
          <p14:tracePt t="51422" x="2835275" y="2038350"/>
          <p14:tracePt t="51438" x="2863850" y="2047875"/>
          <p14:tracePt t="51455" x="2884488" y="2047875"/>
          <p14:tracePt t="51472" x="2913063" y="2057400"/>
          <p14:tracePt t="51488" x="2933700" y="2066925"/>
          <p14:tracePt t="51505" x="2962275" y="2066925"/>
          <p14:tracePt t="51522" x="3001963" y="2076450"/>
          <p14:tracePt t="51538" x="3081338" y="2087563"/>
          <p14:tracePt t="51555" x="3109913" y="2097088"/>
          <p14:tracePt t="51572" x="3140075" y="2097088"/>
          <p14:tracePt t="51588" x="3159125" y="2097088"/>
          <p14:tracePt t="51605" x="3179763" y="2097088"/>
          <p14:tracePt t="51622" x="3189288" y="2097088"/>
          <p14:tracePt t="51638" x="3198813" y="2097088"/>
          <p14:tracePt t="51655" x="3217863" y="2097088"/>
          <p14:tracePt t="51672" x="3248025" y="2097088"/>
          <p14:tracePt t="51689" x="3267075" y="2097088"/>
          <p14:tracePt t="51705" x="3316288" y="2097088"/>
          <p14:tracePt t="51722" x="3355975" y="2097088"/>
          <p14:tracePt t="51739" x="3425825" y="2097088"/>
          <p14:tracePt t="51755" x="3484563" y="2097088"/>
          <p14:tracePt t="51772" x="3533775" y="2097088"/>
          <p14:tracePt t="51789" x="3592513" y="2097088"/>
          <p14:tracePt t="51805" x="3660775" y="2097088"/>
          <p14:tracePt t="51822" x="3709988" y="2087563"/>
          <p14:tracePt t="51839" x="3779838" y="2066925"/>
          <p14:tracePt t="51855" x="3829050" y="2038350"/>
          <p14:tracePt t="51872" x="3868738" y="2008188"/>
          <p14:tracePt t="51889" x="3906838" y="1978025"/>
          <p14:tracePt t="51906" x="3937000" y="1939925"/>
          <p14:tracePt t="51922" x="3967163" y="1890713"/>
          <p14:tracePt t="51922" x="3986213" y="1879600"/>
          <p14:tracePt t="51940" x="3995738" y="1830388"/>
          <p14:tracePt t="51956" x="4016375" y="1790700"/>
          <p14:tracePt t="51973" x="4016375" y="1752600"/>
          <p14:tracePt t="51989" x="4025900" y="1731963"/>
          <p14:tracePt t="52006" x="4035425" y="1703388"/>
          <p14:tracePt t="52022" x="4035425" y="1673225"/>
          <p14:tracePt t="52039" x="4035425" y="1654175"/>
          <p14:tracePt t="52056" x="4035425" y="1633538"/>
          <p14:tracePt t="52073" x="4035425" y="1604963"/>
          <p14:tracePt t="52089" x="4025900" y="1574800"/>
          <p14:tracePt t="52106" x="4016375" y="1555750"/>
          <p14:tracePt t="52106" x="4005263" y="1544638"/>
          <p14:tracePt t="52123" x="3986213" y="1535113"/>
          <p14:tracePt t="52140" x="3946525" y="1516063"/>
          <p14:tracePt t="52156" x="3917950" y="1495425"/>
          <p14:tracePt t="52173" x="3878263" y="1495425"/>
          <p14:tracePt t="52190" x="3819525" y="1476375"/>
          <p14:tracePt t="52206" x="3779838" y="1476375"/>
          <p14:tracePt t="52223" x="3730625" y="1476375"/>
          <p14:tracePt t="52240" x="3651250" y="1476375"/>
          <p14:tracePt t="52256" x="3533775" y="1495425"/>
          <p14:tracePt t="52273" x="3425825" y="1516063"/>
          <p14:tracePt t="52290" x="3297238" y="1544638"/>
          <p14:tracePt t="52306" x="3168650" y="1565275"/>
          <p14:tracePt t="52323" x="3109913" y="1584325"/>
          <p14:tracePt t="52340" x="3081338" y="1593850"/>
          <p14:tracePt t="52357" x="3032125" y="1614488"/>
          <p14:tracePt t="52373" x="3001963" y="1624013"/>
          <p14:tracePt t="52390" x="2971800" y="1643063"/>
          <p14:tracePt t="52407" x="2952750" y="1663700"/>
          <p14:tracePt t="52423" x="2933700" y="1673225"/>
          <p14:tracePt t="52440" x="2913063" y="1692275"/>
          <p14:tracePt t="52457" x="2903538" y="1703388"/>
          <p14:tracePt t="52473" x="2903538" y="1722438"/>
          <p14:tracePt t="52473" x="2894013" y="1731963"/>
          <p14:tracePt t="52491" x="2884488" y="1731963"/>
          <p14:tracePt t="52507" x="2884488" y="1741488"/>
          <p14:tracePt t="52771" x="2873375" y="1741488"/>
          <p14:tracePt t="52843" x="2873375" y="1752600"/>
          <p14:tracePt t="52851" x="2863850" y="1752600"/>
          <p14:tracePt t="52859" x="2854325" y="1762125"/>
          <p14:tracePt t="52907" x="2854325" y="1771650"/>
          <p14:tracePt t="52939" x="2854325" y="1781175"/>
          <p14:tracePt t="52947" x="2854325" y="1790700"/>
          <p14:tracePt t="52971" x="2854325" y="1801813"/>
          <p14:tracePt t="52995" x="2854325" y="1811338"/>
          <p14:tracePt t="53019" x="2854325" y="1820863"/>
          <p14:tracePt t="53051" x="2854325" y="1830388"/>
          <p14:tracePt t="53059" x="2854325" y="1839913"/>
          <p14:tracePt t="53075" x="2854325" y="1860550"/>
          <p14:tracePt t="53091" x="2854325" y="1879600"/>
          <p14:tracePt t="53107" x="2863850" y="1890713"/>
          <p14:tracePt t="53123" x="2873375" y="1890713"/>
          <p14:tracePt t="53131" x="2894013" y="1900238"/>
          <p14:tracePt t="53141" x="2903538" y="1909763"/>
          <p14:tracePt t="53158" x="2933700" y="1928813"/>
          <p14:tracePt t="53175" x="2971800" y="1939925"/>
          <p14:tracePt t="53192" x="3001963" y="1949450"/>
          <p14:tracePt t="53208" x="3051175" y="1968500"/>
          <p14:tracePt t="53225" x="3090863" y="1978025"/>
          <p14:tracePt t="53242" x="3149600" y="1998663"/>
          <p14:tracePt t="53258" x="3189288" y="2017713"/>
          <p14:tracePt t="53258" x="3217863" y="2017713"/>
          <p14:tracePt t="53275" x="3257550" y="2017713"/>
          <p14:tracePt t="53292" x="3306763" y="2017713"/>
          <p14:tracePt t="53308" x="3365500" y="2017713"/>
          <p14:tracePt t="53325" x="3414713" y="2017713"/>
          <p14:tracePt t="53342" x="3463925" y="2017713"/>
          <p14:tracePt t="53358" x="3513138" y="2017713"/>
          <p14:tracePt t="53375" x="3562350" y="2017713"/>
          <p14:tracePt t="53392" x="3611563" y="2017713"/>
          <p14:tracePt t="53409" x="3651250" y="2017713"/>
          <p14:tracePt t="53426" x="3681413" y="2008188"/>
          <p14:tracePt t="53442" x="3709988" y="1998663"/>
          <p14:tracePt t="53459" x="3730625" y="1978025"/>
          <p14:tracePt t="53476" x="3749675" y="1968500"/>
          <p14:tracePt t="53492" x="3770313" y="1949450"/>
          <p14:tracePt t="53509" x="3789363" y="1928813"/>
          <p14:tracePt t="53526" x="3819525" y="1900238"/>
          <p14:tracePt t="53542" x="3829050" y="1879600"/>
          <p14:tracePt t="53559" x="3848100" y="1860550"/>
          <p14:tracePt t="53576" x="3848100" y="1851025"/>
          <p14:tracePt t="53592" x="3857625" y="1830388"/>
          <p14:tracePt t="53609" x="3868738" y="1801813"/>
          <p14:tracePt t="53626" x="3868738" y="1790700"/>
          <p14:tracePt t="53642" x="3868738" y="1762125"/>
          <p14:tracePt t="53659" x="3868738" y="1741488"/>
          <p14:tracePt t="53676" x="3868738" y="1722438"/>
          <p14:tracePt t="53693" x="3868738" y="1703388"/>
          <p14:tracePt t="53709" x="3868738" y="1682750"/>
          <p14:tracePt t="53726" x="3857625" y="1663700"/>
          <p14:tracePt t="53743" x="3848100" y="1643063"/>
          <p14:tracePt t="53759" x="3819525" y="1633538"/>
          <p14:tracePt t="53776" x="3789363" y="1624013"/>
          <p14:tracePt t="53793" x="3730625" y="1614488"/>
          <p14:tracePt t="53809" x="3681413" y="1604963"/>
          <p14:tracePt t="53826" x="3543300" y="1604963"/>
          <p14:tracePt t="53844" x="3425825" y="1604963"/>
          <p14:tracePt t="53859" x="3297238" y="1593850"/>
          <p14:tracePt t="53876" x="3217863" y="1584325"/>
          <p14:tracePt t="53893" x="3140075" y="1565275"/>
          <p14:tracePt t="53910" x="3100388" y="1565275"/>
          <p14:tracePt t="53927" x="3051175" y="1565275"/>
          <p14:tracePt t="53943" x="2992438" y="1565275"/>
          <p14:tracePt t="53960" x="2943225" y="1565275"/>
          <p14:tracePt t="53976" x="2873375" y="1565275"/>
          <p14:tracePt t="53993" x="2814638" y="1584325"/>
          <p14:tracePt t="54010" x="2765425" y="1604963"/>
          <p14:tracePt t="54027" x="2697163" y="1633538"/>
          <p14:tracePt t="54043" x="2657475" y="1654175"/>
          <p14:tracePt t="54060" x="2647950" y="1654175"/>
          <p14:tracePt t="54077" x="2638425" y="1673225"/>
          <p14:tracePt t="54093" x="2617788" y="1673225"/>
          <p14:tracePt t="54110" x="2617788" y="1682750"/>
          <p14:tracePt t="54127" x="2608263" y="1703388"/>
          <p14:tracePt t="54147" x="2608263" y="1712913"/>
          <p14:tracePt t="54179" x="2608263" y="1722438"/>
          <p14:tracePt t="54195" x="2608263" y="1731963"/>
          <p14:tracePt t="54203" x="2608263" y="1741488"/>
          <p14:tracePt t="54211" x="2608263" y="1752600"/>
          <p14:tracePt t="54227" x="2608263" y="1790700"/>
          <p14:tracePt t="54244" x="2617788" y="1830388"/>
          <p14:tracePt t="54261" x="2647950" y="1860550"/>
          <p14:tracePt t="54277" x="2706688" y="1900238"/>
          <p14:tracePt t="54294" x="2786063" y="1919288"/>
          <p14:tracePt t="54311" x="2873375" y="1958975"/>
          <p14:tracePt t="54327" x="2982913" y="1989138"/>
          <p14:tracePt t="54344" x="3109913" y="2008188"/>
          <p14:tracePt t="54361" x="3208338" y="2027238"/>
          <p14:tracePt t="54377" x="3306763" y="2047875"/>
          <p14:tracePt t="54394" x="3386138" y="2047875"/>
          <p14:tracePt t="54411" x="3533775" y="2047875"/>
          <p14:tracePt t="54427" x="3611563" y="2047875"/>
          <p14:tracePt t="54444" x="3690938" y="2047875"/>
          <p14:tracePt t="54461" x="3740150" y="2038350"/>
          <p14:tracePt t="54477" x="3779838" y="2027238"/>
          <p14:tracePt t="54494" x="3829050" y="2017713"/>
          <p14:tracePt t="54512" x="3878263" y="1998663"/>
          <p14:tracePt t="54528" x="3917950" y="1989138"/>
          <p14:tracePt t="54544" x="3937000" y="1968500"/>
          <p14:tracePt t="54561" x="3956050" y="1949450"/>
          <p14:tracePt t="54578" x="3967163" y="1949450"/>
          <p14:tracePt t="54594" x="3976688" y="1909763"/>
          <p14:tracePt t="54611" x="3995738" y="1879600"/>
          <p14:tracePt t="54628" x="3995738" y="1851025"/>
          <p14:tracePt t="54645" x="4005263" y="1811338"/>
          <p14:tracePt t="54661" x="4005263" y="1781175"/>
          <p14:tracePt t="54678" x="4005263" y="1731963"/>
          <p14:tracePt t="54695" x="3995738" y="1703388"/>
          <p14:tracePt t="54711" x="3976688" y="1673225"/>
          <p14:tracePt t="54728" x="3937000" y="1654175"/>
          <p14:tracePt t="54745" x="3887788" y="1654175"/>
          <p14:tracePt t="54761" x="3819525" y="1654175"/>
          <p14:tracePt t="54778" x="3721100" y="1654175"/>
          <p14:tracePt t="54778" x="3660775" y="1654175"/>
          <p14:tracePt t="54795" x="3552825" y="1654175"/>
          <p14:tracePt t="54812" x="3435350" y="1654175"/>
          <p14:tracePt t="54828" x="3306763" y="1654175"/>
          <p14:tracePt t="54845" x="3189288" y="1654175"/>
          <p14:tracePt t="54862" x="3100388" y="1654175"/>
          <p14:tracePt t="54878" x="3011488" y="1663700"/>
          <p14:tracePt t="54895" x="2952750" y="1692275"/>
          <p14:tracePt t="54912" x="2903538" y="1712913"/>
          <p14:tracePt t="54928" x="2873375" y="1722438"/>
          <p14:tracePt t="54945" x="2863850" y="1731963"/>
          <p14:tracePt t="54962" x="2854325" y="1741488"/>
          <p14:tracePt t="54978" x="2844800" y="1741488"/>
          <p14:tracePt t="54995" x="2835275" y="1741488"/>
          <p14:tracePt t="55019" x="2824163" y="1741488"/>
          <p14:tracePt t="55363" x="2824163" y="1752600"/>
          <p14:tracePt t="55387" x="2835275" y="1752600"/>
          <p14:tracePt t="55403" x="2854325" y="1762125"/>
          <p14:tracePt t="55411" x="2873375" y="1762125"/>
          <p14:tracePt t="55419" x="2873375" y="1771650"/>
          <p14:tracePt t="55429" x="2894013" y="1771650"/>
          <p14:tracePt t="55446" x="2943225" y="1781175"/>
          <p14:tracePt t="55463" x="2952750" y="1781175"/>
          <p14:tracePt t="55479" x="2992438" y="1781175"/>
          <p14:tracePt t="55496" x="3032125" y="1790700"/>
          <p14:tracePt t="55513" x="3060700" y="1801813"/>
          <p14:tracePt t="55530" x="3090863" y="1811338"/>
          <p14:tracePt t="55546" x="3140075" y="1820863"/>
          <p14:tracePt t="55563" x="3168650" y="1820863"/>
          <p14:tracePt t="55580" x="3217863" y="1820863"/>
          <p14:tracePt t="55596" x="3257550" y="1830388"/>
          <p14:tracePt t="55613" x="3287713" y="1839913"/>
          <p14:tracePt t="55630" x="3306763" y="1839913"/>
          <p14:tracePt t="55646" x="3327400" y="1839913"/>
          <p14:tracePt t="55663" x="3336925" y="1839913"/>
          <p14:tracePt t="55680" x="3355975" y="1839913"/>
          <p14:tracePt t="55696" x="3386138" y="1839913"/>
          <p14:tracePt t="55713" x="3414713" y="1839913"/>
          <p14:tracePt t="55730" x="3425825" y="1839913"/>
          <p14:tracePt t="55746" x="3444875" y="1839913"/>
          <p14:tracePt t="55764" x="3454400" y="1839913"/>
          <p14:tracePt t="55803" x="3463925" y="1839913"/>
          <p14:tracePt t="56387" x="3484563" y="1839913"/>
          <p14:tracePt t="56403" x="3494088" y="1839913"/>
          <p14:tracePt t="56411" x="3503613" y="1839913"/>
          <p14:tracePt t="56419" x="3524250" y="1839913"/>
          <p14:tracePt t="56431" x="3543300" y="1839913"/>
          <p14:tracePt t="56448" x="3552825" y="1839913"/>
          <p14:tracePt t="56683" x="3573463" y="1839913"/>
          <p14:tracePt t="57491" x="3592513" y="1839913"/>
          <p14:tracePt t="57507" x="3602038" y="1839913"/>
          <p14:tracePt t="57515" x="3622675" y="1839913"/>
          <p14:tracePt t="57531" x="3632200" y="1839913"/>
          <p14:tracePt t="57539" x="3641725" y="1839913"/>
          <p14:tracePt t="57550" x="3651250" y="1839913"/>
          <p14:tracePt t="58403" x="3671888" y="1839913"/>
          <p14:tracePt t="58411" x="3690938" y="1839913"/>
          <p14:tracePt t="58419" x="3759200" y="1839913"/>
          <p14:tracePt t="58436" x="3819525" y="1839913"/>
          <p14:tracePt t="58452" x="3868738" y="1839913"/>
          <p14:tracePt t="58469" x="3917950" y="1839913"/>
          <p14:tracePt t="58485" x="3937000" y="1839913"/>
          <p14:tracePt t="58503" x="3967163" y="1839913"/>
          <p14:tracePt t="58519" x="4005263" y="1839913"/>
          <p14:tracePt t="58536" x="4044950" y="1839913"/>
          <p14:tracePt t="58552" x="4075113" y="1839913"/>
          <p14:tracePt t="58570" x="4124325" y="1839913"/>
          <p14:tracePt t="58586" x="4183063" y="1839913"/>
          <p14:tracePt t="58603" x="4262438" y="1839913"/>
          <p14:tracePt t="58619" x="4321175" y="1839913"/>
          <p14:tracePt t="58636" x="4410075" y="1839913"/>
          <p14:tracePt t="58652" x="4487863" y="1839913"/>
          <p14:tracePt t="58669" x="4576763" y="1839913"/>
          <p14:tracePt t="58686" x="4656138" y="1839913"/>
          <p14:tracePt t="58703" x="4724400" y="1839913"/>
          <p14:tracePt t="58719" x="4792663" y="1839913"/>
          <p14:tracePt t="58736" x="4872038" y="1839913"/>
          <p14:tracePt t="58753" x="4921250" y="1830388"/>
          <p14:tracePt t="58770" x="5000625" y="1811338"/>
          <p14:tracePt t="58786" x="5059363" y="1811338"/>
          <p14:tracePt t="58803" x="5108575" y="1811338"/>
          <p14:tracePt t="58819" x="5167313" y="1811338"/>
          <p14:tracePt t="58836" x="5226050" y="1811338"/>
          <p14:tracePt t="58853" x="5284788" y="1811338"/>
          <p14:tracePt t="58870" x="5345113" y="1811338"/>
          <p14:tracePt t="58886" x="5383213" y="1811338"/>
          <p14:tracePt t="58903" x="5443538" y="1811338"/>
          <p14:tracePt t="58920" x="5502275" y="1811338"/>
          <p14:tracePt t="58936" x="5551488" y="1811338"/>
          <p14:tracePt t="58953" x="5600700" y="1811338"/>
          <p14:tracePt t="58970" x="5659438" y="1801813"/>
          <p14:tracePt t="58986" x="5718175" y="1790700"/>
          <p14:tracePt t="59003" x="5788025" y="1771650"/>
          <p14:tracePt t="59020" x="5846763" y="1741488"/>
          <p14:tracePt t="59037" x="5915025" y="1731963"/>
          <p14:tracePt t="59053" x="5964238" y="1722438"/>
          <p14:tracePt t="59070" x="5994400" y="1722438"/>
          <p14:tracePt t="59087" x="6034088" y="1712913"/>
          <p14:tracePt t="59103" x="6073775" y="1712913"/>
          <p14:tracePt t="59120" x="6111875" y="1712913"/>
          <p14:tracePt t="59137" x="6161088" y="1712913"/>
          <p14:tracePt t="59153" x="6210300" y="1712913"/>
          <p14:tracePt t="59170" x="6270625" y="1712913"/>
          <p14:tracePt t="59187" x="6319838" y="1712913"/>
          <p14:tracePt t="59204" x="6369050" y="1712913"/>
          <p14:tracePt t="59220" x="6418263" y="1722438"/>
          <p14:tracePt t="59237" x="6446838" y="1722438"/>
          <p14:tracePt t="59254" x="6486525" y="1722438"/>
          <p14:tracePt t="59270" x="6505575" y="1722438"/>
          <p14:tracePt t="59287" x="6545263" y="1722438"/>
          <p14:tracePt t="59304" x="6554788" y="1722438"/>
          <p14:tracePt t="59320" x="6575425" y="1722438"/>
          <p14:tracePt t="59337" x="6584950" y="1731963"/>
          <p14:tracePt t="59379" x="6594475" y="1731963"/>
          <p14:tracePt t="59395" x="6604000" y="1731963"/>
          <p14:tracePt t="59403" x="6624638" y="1731963"/>
          <p14:tracePt t="59411" x="6643688" y="1731963"/>
          <p14:tracePt t="59420" x="6692900" y="1731963"/>
          <p14:tracePt t="59437" x="6742113" y="1731963"/>
          <p14:tracePt t="59454" x="6791325" y="1731963"/>
          <p14:tracePt t="59471" x="6821488" y="1731963"/>
          <p14:tracePt t="59488" x="6861175" y="1741488"/>
          <p14:tracePt t="59504" x="6880225" y="1741488"/>
          <p14:tracePt t="59521" x="6899275" y="1741488"/>
          <p14:tracePt t="59537" x="6919913" y="1741488"/>
          <p14:tracePt t="59555" x="6978650" y="1741488"/>
          <p14:tracePt t="59571" x="7008813" y="1741488"/>
          <p14:tracePt t="59588" x="7046913" y="1741488"/>
          <p14:tracePt t="59604" x="7077075" y="1762125"/>
          <p14:tracePt t="59621" x="7096125" y="1762125"/>
          <p14:tracePt t="59638" x="7145338" y="1771650"/>
          <p14:tracePt t="59654" x="7175500" y="1771650"/>
          <p14:tracePt t="59671" x="7234238" y="1790700"/>
          <p14:tracePt t="59688" x="7254875" y="1790700"/>
          <p14:tracePt t="59704" x="7283450" y="1790700"/>
          <p14:tracePt t="59721" x="7304088" y="1801813"/>
          <p14:tracePt t="59738" x="7332663" y="1801813"/>
          <p14:tracePt t="59755" x="7362825" y="1801813"/>
          <p14:tracePt t="59772" x="7402513" y="1811338"/>
          <p14:tracePt t="59788" x="7412038" y="1811338"/>
          <p14:tracePt t="59805" x="7431088" y="1811338"/>
          <p14:tracePt t="59822" x="7440613" y="1811338"/>
          <p14:tracePt t="59838" x="7451725" y="1811338"/>
          <p14:tracePt t="59855" x="7461250" y="1811338"/>
          <p14:tracePt t="59871" x="7470775" y="1811338"/>
          <p14:tracePt t="59947" x="7480300" y="1820863"/>
          <p14:tracePt t="59963" x="7489825" y="1830388"/>
          <p14:tracePt t="59987" x="7500938" y="1830388"/>
          <p14:tracePt t="60387" x="7500938" y="1839913"/>
          <p14:tracePt t="60403" x="7500938" y="1851025"/>
          <p14:tracePt t="60419" x="7500938" y="1860550"/>
          <p14:tracePt t="60427" x="7500938" y="1870075"/>
          <p14:tracePt t="60439" x="7500938" y="1879600"/>
          <p14:tracePt t="61508" x="7489825" y="1879600"/>
          <p14:tracePt t="61603" x="7461250" y="1870075"/>
          <p14:tracePt t="61611" x="7402513" y="1860550"/>
          <p14:tracePt t="61619" x="7323138" y="1839913"/>
          <p14:tracePt t="61628" x="7224713" y="1820863"/>
          <p14:tracePt t="61642" x="6997700" y="1771650"/>
          <p14:tracePt t="61659" x="6604000" y="1692275"/>
          <p14:tracePt t="61675" x="6369050" y="1633538"/>
          <p14:tracePt t="61692" x="6181725" y="1574800"/>
          <p14:tracePt t="61709" x="6034088" y="1525588"/>
          <p14:tracePt t="61725" x="5895975" y="1466850"/>
          <p14:tracePt t="61742" x="5797550" y="1427163"/>
          <p14:tracePt t="61759" x="5699125" y="1377950"/>
          <p14:tracePt t="61775" x="5580063" y="1328738"/>
          <p14:tracePt t="61792" x="5453063" y="1279525"/>
          <p14:tracePt t="61809" x="5314950" y="1239838"/>
          <p14:tracePt t="61825" x="5157788" y="1200150"/>
          <p14:tracePt t="61825" x="5059363" y="1171575"/>
          <p14:tracePt t="61843" x="4872038" y="1131888"/>
          <p14:tracePt t="61859" x="4694238" y="1101725"/>
          <p14:tracePt t="61875" x="4527550" y="1073150"/>
          <p14:tracePt t="61892" x="4410075" y="1042988"/>
          <p14:tracePt t="61909" x="4360863" y="1023938"/>
          <p14:tracePt t="61926" x="4340225" y="1023938"/>
          <p14:tracePt t="61942" x="4340225" y="1014413"/>
          <p14:tracePt t="61959" x="4321175" y="1003300"/>
          <p14:tracePt t="61976" x="4311650" y="993775"/>
          <p14:tracePt t="61995" x="4291013" y="984250"/>
          <p14:tracePt t="62011" x="4281488" y="974725"/>
          <p14:tracePt t="62035" x="4271963" y="974725"/>
          <p14:tracePt t="62099" x="4262438" y="974725"/>
          <p14:tracePt t="62107" x="4251325" y="974725"/>
          <p14:tracePt t="62115" x="4251325" y="984250"/>
          <p14:tracePt t="62126" x="4232275" y="993775"/>
          <p14:tracePt t="62143" x="4222750" y="993775"/>
          <p14:tracePt t="62159" x="4213225" y="1014413"/>
          <p14:tracePt t="62176" x="4213225" y="1033463"/>
          <p14:tracePt t="62193" x="4213225" y="1052513"/>
          <p14:tracePt t="62210" x="4213225" y="1073150"/>
          <p14:tracePt t="62226" x="4262438" y="1131888"/>
          <p14:tracePt t="62243" x="4360863" y="1171575"/>
          <p14:tracePt t="62259" x="4518025" y="1200150"/>
          <p14:tracePt t="62276" x="4694238" y="1211263"/>
          <p14:tracePt t="62293" x="4881563" y="1211263"/>
          <p14:tracePt t="62310" x="5038725" y="1211263"/>
          <p14:tracePt t="62326" x="5167313" y="1211263"/>
          <p14:tracePt t="62343" x="5265738" y="1211263"/>
          <p14:tracePt t="62360" x="5345113" y="1211263"/>
          <p14:tracePt t="62377" x="5432425" y="1211263"/>
          <p14:tracePt t="62394" x="5511800" y="1211263"/>
          <p14:tracePt t="62410" x="5610225" y="1211263"/>
          <p14:tracePt t="62427" x="5708650" y="1190625"/>
          <p14:tracePt t="62443" x="5748338" y="1181100"/>
          <p14:tracePt t="62460" x="5776913" y="1181100"/>
          <p14:tracePt t="62477" x="5797550" y="1181100"/>
          <p14:tracePt t="62494" x="5837238" y="1181100"/>
          <p14:tracePt t="62510" x="5875338" y="1181100"/>
          <p14:tracePt t="62527" x="5915025" y="1181100"/>
          <p14:tracePt t="62544" x="5945188" y="1181100"/>
          <p14:tracePt t="62560" x="5954713" y="1181100"/>
          <p14:tracePt t="62577" x="5964238" y="1171575"/>
          <p14:tracePt t="62603" x="5973763" y="1171575"/>
          <p14:tracePt t="62651" x="5984875" y="1171575"/>
          <p14:tracePt t="62667" x="5994400" y="1171575"/>
          <p14:tracePt t="62683" x="6013450" y="1171575"/>
          <p14:tracePt t="62691" x="6034088" y="1171575"/>
          <p14:tracePt t="62707" x="6043613" y="1171575"/>
          <p14:tracePt t="62723" x="6062663" y="1171575"/>
          <p14:tracePt t="62731" x="6083300" y="1171575"/>
          <p14:tracePt t="63035" x="6092825" y="1171575"/>
          <p14:tracePt t="63123" x="6111875" y="1171575"/>
          <p14:tracePt t="63139" x="6111875" y="1162050"/>
          <p14:tracePt t="63387" x="6102350" y="1150938"/>
          <p14:tracePt t="63395" x="6083300" y="1141413"/>
          <p14:tracePt t="63403" x="6043613" y="1122363"/>
          <p14:tracePt t="63412" x="5856288" y="1092200"/>
          <p14:tracePt t="63429" x="5591175" y="1042988"/>
          <p14:tracePt t="63445" x="5256213" y="1033463"/>
          <p14:tracePt t="63462" x="4979988" y="1033463"/>
          <p14:tracePt t="63479" x="4792663" y="1033463"/>
          <p14:tracePt t="63495" x="4665663" y="1033463"/>
          <p14:tracePt t="63512" x="4606925" y="1033463"/>
          <p14:tracePt t="63529" x="4527550" y="1033463"/>
          <p14:tracePt t="63546" x="4468813" y="1042988"/>
          <p14:tracePt t="63562" x="4349750" y="1063625"/>
          <p14:tracePt t="63579" x="4164013" y="1101725"/>
          <p14:tracePt t="63596" x="3986213" y="1131888"/>
          <p14:tracePt t="63612" x="3857625" y="1150938"/>
          <p14:tracePt t="63629" x="3819525" y="1162050"/>
          <p14:tracePt t="63647" x="3808413" y="1162050"/>
          <p14:tracePt t="63663" x="3798888" y="1162050"/>
          <p14:tracePt t="63699" x="3789363" y="1181100"/>
          <p14:tracePt t="63715" x="3779838" y="1181100"/>
          <p14:tracePt t="63723" x="3779838" y="1190625"/>
          <p14:tracePt t="63731" x="3770313" y="1190625"/>
          <p14:tracePt t="63746" x="3759200" y="1200150"/>
          <p14:tracePt t="63763" x="3740150" y="1230313"/>
          <p14:tracePt t="63779" x="3730625" y="1249363"/>
          <p14:tracePt t="63796" x="3709988" y="1260475"/>
          <p14:tracePt t="63813" x="3700463" y="1270000"/>
          <p14:tracePt t="63829" x="3700463" y="1249363"/>
          <p14:tracePt t="63891" x="3721100" y="1239838"/>
          <p14:tracePt t="63899" x="3740150" y="1211263"/>
          <p14:tracePt t="63907" x="3779838" y="1200150"/>
          <p14:tracePt t="63915" x="3819525" y="1171575"/>
          <p14:tracePt t="63930" x="3878263" y="1131888"/>
          <p14:tracePt t="63946" x="4005263" y="1073150"/>
          <p14:tracePt t="63963" x="4103688" y="1033463"/>
          <p14:tracePt t="63980" x="4202113" y="1014413"/>
          <p14:tracePt t="63996" x="4321175" y="984250"/>
          <p14:tracePt t="64013" x="4419600" y="984250"/>
          <p14:tracePt t="64030" x="4546600" y="984250"/>
          <p14:tracePt t="64046" x="4724400" y="984250"/>
          <p14:tracePt t="64063" x="4891088" y="984250"/>
          <p14:tracePt t="64080" x="5038725" y="1014413"/>
          <p14:tracePt t="64097" x="5197475" y="1033463"/>
          <p14:tracePt t="64113" x="5324475" y="1063625"/>
          <p14:tracePt t="64130" x="5481638" y="1101725"/>
          <p14:tracePt t="64147" x="5551488" y="1112838"/>
          <p14:tracePt t="64163" x="5610225" y="1131888"/>
          <p14:tracePt t="64180" x="5659438" y="1141413"/>
          <p14:tracePt t="64197" x="5689600" y="1150938"/>
          <p14:tracePt t="64214" x="5699125" y="1162050"/>
          <p14:tracePt t="64230" x="5699125" y="1181100"/>
          <p14:tracePt t="64247" x="5699125" y="1190625"/>
          <p14:tracePt t="64263" x="5708650" y="1211263"/>
          <p14:tracePt t="64283" x="5708650" y="1200150"/>
          <p14:tracePt t="64419" x="5699125" y="1190625"/>
          <p14:tracePt t="64427" x="5689600" y="1181100"/>
          <p14:tracePt t="64435" x="5678488" y="1181100"/>
          <p14:tracePt t="64447" x="5600700" y="1150938"/>
          <p14:tracePt t="64464" x="5492750" y="1150938"/>
          <p14:tracePt t="64481" x="5284788" y="1150938"/>
          <p14:tracePt t="64498" x="4989513" y="1150938"/>
          <p14:tracePt t="64514" x="4448175" y="1220788"/>
          <p14:tracePt t="64531" x="4114800" y="1230313"/>
          <p14:tracePt t="64548" x="3749675" y="1279525"/>
          <p14:tracePt t="64564" x="3435350" y="1328738"/>
          <p14:tracePt t="64581" x="3257550" y="1368425"/>
          <p14:tracePt t="64598" x="3168650" y="1387475"/>
          <p14:tracePt t="64614" x="3159125" y="1397000"/>
          <p14:tracePt t="64631" x="3149600" y="1397000"/>
          <p14:tracePt t="64648" x="3179763" y="1397000"/>
          <p14:tracePt t="64707" x="3228975" y="1387475"/>
          <p14:tracePt t="64715" x="3297238" y="1377950"/>
          <p14:tracePt t="64723" x="3376613" y="1358900"/>
          <p14:tracePt t="64731" x="3573463" y="1319213"/>
          <p14:tracePt t="64748" x="3789363" y="1270000"/>
          <p14:tracePt t="64765" x="4005263" y="1260475"/>
          <p14:tracePt t="64781" x="4232275" y="1260475"/>
          <p14:tracePt t="64798" x="4459288" y="1260475"/>
          <p14:tracePt t="64815" x="4675188" y="1260475"/>
          <p14:tracePt t="64831" x="4881563" y="1270000"/>
          <p14:tracePt t="64848" x="5038725" y="1319213"/>
          <p14:tracePt t="64865" x="5197475" y="1338263"/>
          <p14:tracePt t="64882" x="5324475" y="1377950"/>
          <p14:tracePt t="64898" x="5472113" y="1408113"/>
          <p14:tracePt t="64915" x="5541963" y="1427163"/>
          <p14:tracePt t="64932" x="5580063" y="1436688"/>
          <p14:tracePt t="64948" x="5600700" y="1436688"/>
          <p14:tracePt t="64965" x="5610225" y="1436688"/>
          <p14:tracePt t="65763" x="5619750" y="1446213"/>
          <p14:tracePt t="65771" x="5619750" y="1457325"/>
          <p14:tracePt t="65795" x="5619750" y="1466850"/>
          <p14:tracePt t="65827" x="5629275" y="1476375"/>
          <p14:tracePt t="65835" x="5629275" y="1485900"/>
          <p14:tracePt t="65843" x="5640388" y="1485900"/>
          <p14:tracePt t="65851" x="5640388" y="1495425"/>
          <p14:tracePt t="65867" x="5649913" y="1516063"/>
          <p14:tracePt t="65884" x="5649913" y="1535113"/>
          <p14:tracePt t="65901" x="5649913" y="1544638"/>
          <p14:tracePt t="65917" x="5649913" y="1555750"/>
          <p14:tracePt t="65939" x="5649913" y="1565275"/>
          <p14:tracePt t="65955" x="5649913" y="1574800"/>
          <p14:tracePt t="65967" x="5640388" y="1604963"/>
          <p14:tracePt t="65984" x="5640388" y="1624013"/>
          <p14:tracePt t="66000" x="5619750" y="1643063"/>
          <p14:tracePt t="66017" x="5610225" y="1663700"/>
          <p14:tracePt t="66034" x="5591175" y="1673225"/>
          <p14:tracePt t="66034" x="5580063" y="1692275"/>
          <p14:tracePt t="66051" x="5561013" y="1712913"/>
          <p14:tracePt t="66067" x="5511800" y="1731963"/>
          <p14:tracePt t="66084" x="5472113" y="1752600"/>
          <p14:tracePt t="66101" x="5422900" y="1771650"/>
          <p14:tracePt t="66117" x="5383213" y="1781175"/>
          <p14:tracePt t="66134" x="5345113" y="1781175"/>
          <p14:tracePt t="66151" x="5305425" y="1781175"/>
          <p14:tracePt t="66167" x="5256213" y="1781175"/>
          <p14:tracePt t="66185" x="5226050" y="1781175"/>
          <p14:tracePt t="66201" x="5186363" y="1781175"/>
          <p14:tracePt t="66218" x="5157788" y="1781175"/>
          <p14:tracePt t="66234" x="5137150" y="1790700"/>
          <p14:tracePt t="66251" x="5127625" y="1790700"/>
          <p14:tracePt t="66435" x="5118100" y="1790700"/>
          <p14:tracePt t="66451" x="5108575" y="1781175"/>
          <p14:tracePt t="66467" x="5108575" y="1771650"/>
          <p14:tracePt t="66491" x="5108575" y="1762125"/>
          <p14:tracePt t="66499" x="5108575" y="1752600"/>
          <p14:tracePt t="66539" x="5108575" y="1741488"/>
          <p14:tracePt t="66563" x="5108575" y="1731963"/>
          <p14:tracePt t="66571" x="5108575" y="1722438"/>
          <p14:tracePt t="66587" x="5108575" y="1703388"/>
          <p14:tracePt t="66595" x="5118100" y="1692275"/>
          <p14:tracePt t="66603" x="5118100" y="1682750"/>
          <p14:tracePt t="66618" x="5118100" y="1643063"/>
          <p14:tracePt t="66635" x="5118100" y="1633538"/>
          <p14:tracePt t="66652" x="5118100" y="1604963"/>
          <p14:tracePt t="66668" x="5118100" y="1584325"/>
          <p14:tracePt t="66686" x="5118100" y="1574800"/>
          <p14:tracePt t="66702" x="5118100" y="1565275"/>
          <p14:tracePt t="66787" x="5108575" y="1565275"/>
          <p14:tracePt t="66971" x="5108575" y="1584325"/>
          <p14:tracePt t="66987" x="5099050" y="1614488"/>
          <p14:tracePt t="66995" x="5087938" y="1633538"/>
          <p14:tracePt t="67003" x="5078413" y="1682750"/>
          <p14:tracePt t="67019" x="5068888" y="1731963"/>
          <p14:tracePt t="67036" x="5068888" y="1771650"/>
          <p14:tracePt t="67053" x="5049838" y="1830388"/>
          <p14:tracePt t="67069" x="5038725" y="1860550"/>
          <p14:tracePt t="67086" x="5038725" y="1900238"/>
          <p14:tracePt t="67103" x="5038725" y="1949450"/>
          <p14:tracePt t="67120" x="5038725" y="1978025"/>
          <p14:tracePt t="67136" x="5038725" y="2017713"/>
          <p14:tracePt t="67153" x="5038725" y="2047875"/>
          <p14:tracePt t="67170" x="5038725" y="2087563"/>
          <p14:tracePt t="67186" x="5049838" y="2146300"/>
          <p14:tracePt t="67204" x="5049838" y="2155825"/>
          <p14:tracePt t="67219" x="5059363" y="2195513"/>
          <p14:tracePt t="67236" x="5059363" y="2235200"/>
          <p14:tracePt t="67253" x="5059363" y="2284413"/>
          <p14:tracePt t="67270" x="5068888" y="2333625"/>
          <p14:tracePt t="67286" x="5068888" y="2362200"/>
          <p14:tracePt t="67303" x="5087938" y="2420938"/>
          <p14:tracePt t="67320" x="5087938" y="2451100"/>
          <p14:tracePt t="67337" x="5099050" y="2509838"/>
          <p14:tracePt t="67353" x="5099050" y="2559050"/>
          <p14:tracePt t="67370" x="5108575" y="2638425"/>
          <p14:tracePt t="67387" x="5118100" y="2727325"/>
          <p14:tracePt t="67403" x="5118100" y="2786063"/>
          <p14:tracePt t="67420" x="5118100" y="2854325"/>
          <p14:tracePt t="67437" x="5118100" y="2943225"/>
          <p14:tracePt t="67453" x="5118100" y="3011488"/>
          <p14:tracePt t="67470" x="5118100" y="3081338"/>
          <p14:tracePt t="67487" x="5127625" y="3149600"/>
          <p14:tracePt t="67504" x="5137150" y="3189288"/>
          <p14:tracePt t="67520" x="5137150" y="3238500"/>
          <p14:tracePt t="67537" x="5148263" y="3287713"/>
          <p14:tracePt t="67554" x="5148263" y="3327400"/>
          <p14:tracePt t="67571" x="5148263" y="3395663"/>
          <p14:tracePt t="67587" x="5148263" y="3425825"/>
          <p14:tracePt t="67604" x="5148263" y="3475038"/>
          <p14:tracePt t="67620" x="5137150" y="3524250"/>
          <p14:tracePt t="67637" x="5108575" y="3563938"/>
          <p14:tracePt t="67654" x="5108575" y="3592513"/>
          <p14:tracePt t="67670" x="5108575" y="3632200"/>
          <p14:tracePt t="67687" x="5108575" y="3662363"/>
          <p14:tracePt t="67705" x="5108575" y="3700463"/>
          <p14:tracePt t="67721" x="5108575" y="3730625"/>
          <p14:tracePt t="67737" x="5108575" y="3779838"/>
          <p14:tracePt t="67754" x="5108575" y="3829050"/>
          <p14:tracePt t="67771" x="5108575" y="3878263"/>
          <p14:tracePt t="67788" x="5108575" y="3908425"/>
          <p14:tracePt t="67804" x="5108575" y="3957638"/>
          <p14:tracePt t="67821" x="5108575" y="3995738"/>
          <p14:tracePt t="67838" x="5108575" y="4035425"/>
          <p14:tracePt t="67854" x="5108575" y="4075113"/>
          <p14:tracePt t="67871" x="5087938" y="4124325"/>
          <p14:tracePt t="67888" x="5078413" y="4183063"/>
          <p14:tracePt t="67904" x="5078413" y="4232275"/>
          <p14:tracePt t="67921" x="5068888" y="4302125"/>
          <p14:tracePt t="67938" x="5068888" y="4351338"/>
          <p14:tracePt t="67954" x="5068888" y="4419600"/>
          <p14:tracePt t="67971" x="5068888" y="4438650"/>
          <p14:tracePt t="67988" x="5068888" y="4449763"/>
          <p14:tracePt t="68004" x="5068888" y="4459288"/>
          <p14:tracePt t="68021" x="5068888" y="4478338"/>
          <p14:tracePt t="68038" x="5068888" y="4487863"/>
          <p14:tracePt t="68054" x="5068888" y="4518025"/>
          <p14:tracePt t="68071" x="5068888" y="4557713"/>
          <p14:tracePt t="68088" x="5068888" y="4586288"/>
          <p14:tracePt t="68105" x="5068888" y="4625975"/>
          <p14:tracePt t="68122" x="5068888" y="4646613"/>
          <p14:tracePt t="68138" x="5068888" y="4684713"/>
          <p14:tracePt t="68155" x="5068888" y="4695825"/>
          <p14:tracePt t="68171" x="5068888" y="4714875"/>
          <p14:tracePt t="68188" x="5068888" y="4724400"/>
          <p14:tracePt t="68251" x="5068888" y="4733925"/>
          <p14:tracePt t="68275" x="5068888" y="4754563"/>
          <p14:tracePt t="68291" x="5068888" y="4764088"/>
          <p14:tracePt t="68355" x="5078413" y="4773613"/>
          <p14:tracePt t="68363" x="5087938" y="4794250"/>
          <p14:tracePt t="68379" x="5087938" y="4803775"/>
          <p14:tracePt t="68395" x="5099050" y="4813300"/>
          <p14:tracePt t="68405" x="5108575" y="4822825"/>
          <p14:tracePt t="68422" x="5108575" y="4843463"/>
          <p14:tracePt t="68439" x="5108575" y="4862513"/>
          <p14:tracePt t="68455" x="5108575" y="4843463"/>
          <p14:tracePt t="68667" x="5108575" y="4822825"/>
          <p14:tracePt t="68675" x="5108575" y="4803775"/>
          <p14:tracePt t="68683" x="5108575" y="4773613"/>
          <p14:tracePt t="68691" x="5108575" y="4754563"/>
          <p14:tracePt t="68691" x="5108575" y="4724400"/>
          <p14:tracePt t="68707" x="5108575" y="4695825"/>
          <p14:tracePt t="68707" x="5108575" y="4665663"/>
          <p14:tracePt t="68723" x="5108575" y="4576763"/>
          <p14:tracePt t="68740" x="5108575" y="4537075"/>
          <p14:tracePt t="68756" x="5087938" y="4459288"/>
          <p14:tracePt t="68773" x="5078413" y="4379913"/>
          <p14:tracePt t="68789" x="5068888" y="4311650"/>
          <p14:tracePt t="68806" x="5068888" y="4222750"/>
          <p14:tracePt t="68823" x="5059363" y="4114800"/>
          <p14:tracePt t="68840" x="5059363" y="4025900"/>
          <p14:tracePt t="68856" x="5049838" y="3917950"/>
          <p14:tracePt t="68873" x="5049838" y="3810000"/>
          <p14:tracePt t="68890" x="5049838" y="3690938"/>
          <p14:tracePt t="68890" x="5049838" y="3632200"/>
          <p14:tracePt t="68907" x="5029200" y="3503613"/>
          <p14:tracePt t="68923" x="5010150" y="3416300"/>
          <p14:tracePt t="68940" x="5010150" y="3346450"/>
          <p14:tracePt t="68956" x="5000625" y="3278188"/>
          <p14:tracePt t="68973" x="5000625" y="3219450"/>
          <p14:tracePt t="68990" x="5000625" y="3159125"/>
          <p14:tracePt t="69007" x="5000625" y="3109913"/>
          <p14:tracePt t="69023" x="5000625" y="3060700"/>
          <p14:tracePt t="69040" x="5000625" y="2992438"/>
          <p14:tracePt t="69057" x="5019675" y="2933700"/>
          <p14:tracePt t="69073" x="5038725" y="2863850"/>
          <p14:tracePt t="69090" x="5059363" y="2805113"/>
          <p14:tracePt t="69090" x="5078413" y="2755900"/>
          <p14:tracePt t="69107" x="5099050" y="2667000"/>
          <p14:tracePt t="69123" x="5127625" y="2568575"/>
          <p14:tracePt t="69140" x="5176838" y="2451100"/>
          <p14:tracePt t="69157" x="5216525" y="2343150"/>
          <p14:tracePt t="69173" x="5256213" y="2254250"/>
          <p14:tracePt t="69190" x="5275263" y="2185988"/>
          <p14:tracePt t="69207" x="5256213" y="2106613"/>
          <p14:tracePt t="69224" x="5256213" y="2066925"/>
          <p14:tracePt t="69240" x="5256213" y="2047875"/>
          <p14:tracePt t="69257" x="5256213" y="2027238"/>
          <p14:tracePt t="69274" x="5256213" y="2008188"/>
          <p14:tracePt t="69290" x="5256213" y="1978025"/>
          <p14:tracePt t="69307" x="5265738" y="1958975"/>
          <p14:tracePt t="69324" x="5275263" y="1928813"/>
          <p14:tracePt t="69340" x="5284788" y="1909763"/>
          <p14:tracePt t="69357" x="5284788" y="1890713"/>
          <p14:tracePt t="69374" x="5284788" y="1879600"/>
          <p14:tracePt t="69390" x="5284788" y="1870075"/>
          <p14:tracePt t="69407" x="5295900" y="1839913"/>
          <p14:tracePt t="69424" x="5305425" y="1830388"/>
          <p14:tracePt t="69440" x="5305425" y="1820863"/>
          <p14:tracePt t="69457" x="5305425" y="1811338"/>
          <p14:tracePt t="69474" x="5305425" y="1781175"/>
          <p14:tracePt t="69491" x="5305425" y="1762125"/>
          <p14:tracePt t="69507" x="5305425" y="1752600"/>
          <p14:tracePt t="69524" x="5305425" y="1731963"/>
          <p14:tracePt t="69541" x="5305425" y="1752600"/>
          <p14:tracePt t="69675" x="5305425" y="1771650"/>
          <p14:tracePt t="69683" x="5305425" y="1790700"/>
          <p14:tracePt t="69691" x="5305425" y="1860550"/>
          <p14:tracePt t="69708" x="5305425" y="1958975"/>
          <p14:tracePt t="69725" x="5305425" y="2047875"/>
          <p14:tracePt t="69741" x="5305425" y="2146300"/>
          <p14:tracePt t="69758" x="5305425" y="2224088"/>
          <p14:tracePt t="69775" x="5305425" y="2312988"/>
          <p14:tracePt t="69791" x="5305425" y="2392363"/>
          <p14:tracePt t="69808" x="5305425" y="2470150"/>
          <p14:tracePt t="69825" x="5305425" y="2559050"/>
          <p14:tracePt t="69842" x="5305425" y="2638425"/>
          <p14:tracePt t="69858" x="5305425" y="2765425"/>
          <p14:tracePt t="69875" x="5305425" y="2814638"/>
          <p14:tracePt t="69892" x="5305425" y="2863850"/>
          <p14:tracePt t="69908" x="5305425" y="2903538"/>
          <p14:tracePt t="69925" x="5295900" y="2962275"/>
          <p14:tracePt t="69942" x="5275263" y="3032125"/>
          <p14:tracePt t="69958" x="5265738" y="3100388"/>
          <p14:tracePt t="69975" x="5246688" y="3198813"/>
          <p14:tracePt t="69992" x="5226050" y="3287713"/>
          <p14:tracePt t="70009" x="5226050" y="3355975"/>
          <p14:tracePt t="70025" x="5226050" y="3425825"/>
          <p14:tracePt t="70042" x="5216525" y="3484563"/>
          <p14:tracePt t="70059" x="5216525" y="3582988"/>
          <p14:tracePt t="70076" x="5216525" y="3632200"/>
          <p14:tracePt t="70092" x="5216525" y="3671888"/>
          <p14:tracePt t="70109" x="5216525" y="3700463"/>
          <p14:tracePt t="70125" x="5216525" y="3740150"/>
          <p14:tracePt t="70143" x="5216525" y="3770313"/>
          <p14:tracePt t="70159" x="5216525" y="3810000"/>
          <p14:tracePt t="70175" x="5216525" y="3848100"/>
          <p14:tracePt t="70193" x="5216525" y="3887788"/>
          <p14:tracePt t="70209" x="5216525" y="3937000"/>
          <p14:tracePt t="70226" x="5216525" y="3986213"/>
          <p14:tracePt t="70226" x="5216525" y="4016375"/>
          <p14:tracePt t="70244" x="5216525" y="4075113"/>
          <p14:tracePt t="70259" x="5216525" y="4154488"/>
          <p14:tracePt t="70276" x="5216525" y="4213225"/>
          <p14:tracePt t="70293" x="5216525" y="4281488"/>
          <p14:tracePt t="70309" x="5216525" y="4321175"/>
          <p14:tracePt t="70326" x="5216525" y="4351338"/>
          <p14:tracePt t="70343" x="5216525" y="4379913"/>
          <p14:tracePt t="70359" x="5216525" y="4410075"/>
          <p14:tracePt t="70376" x="5216525" y="4429125"/>
          <p14:tracePt t="70393" x="5216525" y="4438650"/>
          <p14:tracePt t="70409" x="5216525" y="4459288"/>
          <p14:tracePt t="70426" x="5216525" y="4478338"/>
          <p14:tracePt t="70443" x="5216525" y="4487863"/>
          <p14:tracePt t="70459" x="5216525" y="4498975"/>
          <p14:tracePt t="70476" x="5216525" y="4518025"/>
          <p14:tracePt t="70493" x="5216525" y="4527550"/>
          <p14:tracePt t="70509" x="5216525" y="4548188"/>
          <p14:tracePt t="70526" x="5216525" y="4567238"/>
          <p14:tracePt t="70543" x="5216525" y="4597400"/>
          <p14:tracePt t="70560" x="5216525" y="4635500"/>
          <p14:tracePt t="70576" x="5207000" y="4675188"/>
          <p14:tracePt t="70593" x="5207000" y="4705350"/>
          <p14:tracePt t="70593" x="5207000" y="4714875"/>
          <p14:tracePt t="70611" x="5207000" y="4733925"/>
          <p14:tracePt t="70626" x="5207000" y="4773613"/>
          <p14:tracePt t="70644" x="5207000" y="4783138"/>
          <p14:tracePt t="70660" x="5207000" y="4794250"/>
          <p14:tracePt t="70676" x="5207000" y="4803775"/>
          <p14:tracePt t="70693" x="5207000" y="4813300"/>
          <p14:tracePt t="70710" x="5207000" y="4822825"/>
          <p14:tracePt t="70727" x="5197475" y="4832350"/>
          <p14:tracePt t="70747" x="5197475" y="4843463"/>
          <p14:tracePt t="70835" x="5197475" y="4832350"/>
          <p14:tracePt t="71083" x="5197475" y="4822825"/>
          <p14:tracePt t="71099" x="5186363" y="4794250"/>
          <p14:tracePt t="71107" x="5186363" y="4773613"/>
          <p14:tracePt t="71123" x="5186363" y="4745038"/>
          <p14:tracePt t="71131" x="5186363" y="4714875"/>
          <p14:tracePt t="71144" x="5186363" y="4656138"/>
          <p14:tracePt t="71161" x="5186363" y="4576763"/>
          <p14:tracePt t="71177" x="5186363" y="4498975"/>
          <p14:tracePt t="71194" x="5186363" y="4351338"/>
          <p14:tracePt t="71211" x="5186363" y="4222750"/>
          <p14:tracePt t="71228" x="5167313" y="4084638"/>
          <p14:tracePt t="71244" x="5148263" y="3946525"/>
          <p14:tracePt t="71261" x="5148263" y="3838575"/>
          <p14:tracePt t="71278" x="5148263" y="3711575"/>
          <p14:tracePt t="71294" x="5148263" y="3602038"/>
          <p14:tracePt t="71311" x="5148263" y="3494088"/>
          <p14:tracePt t="71328" x="5137150" y="3395663"/>
          <p14:tracePt t="71344" x="5127625" y="3287713"/>
          <p14:tracePt t="71361" x="5118100" y="3179763"/>
          <p14:tracePt t="71378" x="5118100" y="2982913"/>
          <p14:tracePt t="71395" x="5118100" y="2894013"/>
          <p14:tracePt t="71411" x="5118100" y="2805113"/>
          <p14:tracePt t="71428" x="5118100" y="2727325"/>
          <p14:tracePt t="71445" x="5118100" y="2638425"/>
          <p14:tracePt t="71461" x="5118100" y="2559050"/>
          <p14:tracePt t="71478" x="5137150" y="2460625"/>
          <p14:tracePt t="71495" x="5157788" y="2362200"/>
          <p14:tracePt t="71512" x="5167313" y="2273300"/>
          <p14:tracePt t="71529" x="5186363" y="2174875"/>
          <p14:tracePt t="71545" x="5197475" y="2066925"/>
          <p14:tracePt t="71562" x="5207000" y="1978025"/>
          <p14:tracePt t="71578" x="5216525" y="1839913"/>
          <p14:tracePt t="71595" x="5226050" y="1781175"/>
          <p14:tracePt t="71612" x="5235575" y="1722438"/>
          <p14:tracePt t="71629" x="5235575" y="1692275"/>
          <p14:tracePt t="71645" x="5235575" y="1673225"/>
          <p14:tracePt t="71662" x="5246688" y="1663700"/>
          <p14:tracePt t="71795" x="5256213" y="1673225"/>
          <p14:tracePt t="71827" x="5256213" y="1682750"/>
          <p14:tracePt t="71835" x="5265738" y="1703388"/>
          <p14:tracePt t="71845" x="5265738" y="1731963"/>
          <p14:tracePt t="71862" x="5265738" y="1790700"/>
          <p14:tracePt t="71879" x="5265738" y="1879600"/>
          <p14:tracePt t="71896" x="5256213" y="1949450"/>
          <p14:tracePt t="71913" x="5226050" y="2087563"/>
          <p14:tracePt t="71929" x="5216525" y="2205038"/>
          <p14:tracePt t="71946" x="5176838" y="2392363"/>
          <p14:tracePt t="71963" x="5176838" y="2481263"/>
          <p14:tracePt t="71979" x="5176838" y="2568575"/>
          <p14:tracePt t="71996" x="5176838" y="2657475"/>
          <p14:tracePt t="72013" x="5176838" y="2765425"/>
          <p14:tracePt t="72029" x="5176838" y="2874963"/>
          <p14:tracePt t="72046" x="5176838" y="3011488"/>
          <p14:tracePt t="72063" x="5167313" y="3159125"/>
          <p14:tracePt t="72080" x="5167313" y="3257550"/>
          <p14:tracePt t="72096" x="5167313" y="3376613"/>
          <p14:tracePt t="72113" x="5167313" y="3475038"/>
          <p14:tracePt t="72129" x="5167313" y="3573463"/>
          <p14:tracePt t="72146" x="5167313" y="3681413"/>
          <p14:tracePt t="72163" x="5167313" y="3770313"/>
          <p14:tracePt t="72179" x="5167313" y="3868738"/>
          <p14:tracePt t="72196" x="5157788" y="3937000"/>
          <p14:tracePt t="72213" x="5157788" y="4035425"/>
          <p14:tracePt t="72230" x="5148263" y="4124325"/>
          <p14:tracePt t="72246" x="5148263" y="4192588"/>
          <p14:tracePt t="72263" x="5148263" y="4252913"/>
          <p14:tracePt t="72280" x="5148263" y="4311650"/>
          <p14:tracePt t="72297" x="5148263" y="4351338"/>
          <p14:tracePt t="72313" x="5148263" y="4410075"/>
          <p14:tracePt t="72330" x="5148263" y="4459288"/>
          <p14:tracePt t="72330" x="5148263" y="4487863"/>
          <p14:tracePt t="72347" x="5137150" y="4548188"/>
          <p14:tracePt t="72363" x="5137150" y="4597400"/>
          <p14:tracePt t="72380" x="5137150" y="4646613"/>
          <p14:tracePt t="72397" x="5137150" y="4675188"/>
          <p14:tracePt t="72414" x="5137150" y="4695825"/>
          <p14:tracePt t="72430" x="5127625" y="4695825"/>
          <p14:tracePt t="73227" x="5127625" y="4684713"/>
          <p14:tracePt t="73259" x="5127625" y="4675188"/>
          <p14:tracePt t="73315" x="5118100" y="4675188"/>
          <p14:tracePt t="73323" x="5118100" y="4665663"/>
          <p14:tracePt t="73339" x="5118100" y="4656138"/>
          <p14:tracePt t="73355" x="5118100" y="4646613"/>
          <p14:tracePt t="73411" x="5118100" y="4635500"/>
          <p14:tracePt t="73419" x="5118100" y="4625975"/>
          <p14:tracePt t="73835" x="5118100" y="4616450"/>
          <p14:tracePt t="74435" x="5118100" y="4606925"/>
          <p14:tracePt t="74443" x="5118100" y="4597400"/>
          <p14:tracePt t="74451" x="5127625" y="4586288"/>
          <p14:tracePt t="74475" x="5127625" y="4576763"/>
          <p14:tracePt t="74563" x="5137150" y="4557713"/>
          <p14:tracePt t="74579" x="5148263" y="4557713"/>
          <p14:tracePt t="74587" x="5148263" y="4548188"/>
          <p14:tracePt t="74595" x="5157788" y="4548188"/>
          <p14:tracePt t="74603" x="5157788" y="4537075"/>
          <p14:tracePt t="74603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6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6"/>
          <a:stretch>
            <a:fillRect/>
          </a:stretch>
        </p:blipFill>
        <p:spPr bwMode="auto">
          <a:xfrm>
            <a:off x="0" y="828675"/>
            <a:ext cx="10080625" cy="6088063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4948238" y="2792413"/>
            <a:ext cx="7715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sz="2425" smtClean="0">
                <a:latin typeface="Times New Roman" panose="02020603050405020304" pitchFamily="18" charset="0"/>
              </a:rPr>
              <a:t>GPT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895850" y="2843213"/>
            <a:ext cx="792163" cy="433387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2425" smtClean="0">
                <a:latin typeface="Times New Roman" panose="02020603050405020304" pitchFamily="18" charset="0"/>
              </a:rPr>
              <a:t>GPT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968875" y="5867400"/>
            <a:ext cx="719138" cy="433388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sz="2425" smtClean="0">
                <a:latin typeface="Times New Roman" panose="02020603050405020304" pitchFamily="18" charset="0"/>
              </a:rPr>
              <a:t>GOT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719138" y="6516688"/>
            <a:ext cx="1296987" cy="358775"/>
          </a:xfrm>
          <a:prstGeom prst="rect">
            <a:avLst/>
          </a:prstGeom>
          <a:noFill/>
          <a:ln w="57150">
            <a:solidFill>
              <a:srgbClr val="EE8EC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05511" name="Rectangle 7"/>
          <p:cNvSpPr>
            <a:spLocks noChangeArrowheads="1"/>
          </p:cNvSpPr>
          <p:nvPr/>
        </p:nvSpPr>
        <p:spPr bwMode="auto">
          <a:xfrm>
            <a:off x="576263" y="3492500"/>
            <a:ext cx="1276350" cy="431800"/>
          </a:xfrm>
          <a:prstGeom prst="rect">
            <a:avLst/>
          </a:prstGeom>
          <a:noFill/>
          <a:ln w="57150">
            <a:solidFill>
              <a:srgbClr val="66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05513" name="Rectangle 9"/>
          <p:cNvSpPr>
            <a:spLocks noChangeArrowheads="1"/>
          </p:cNvSpPr>
          <p:nvPr/>
        </p:nvSpPr>
        <p:spPr bwMode="auto">
          <a:xfrm>
            <a:off x="6072188" y="922338"/>
            <a:ext cx="3968750" cy="301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405514" name="Rectangle 10"/>
          <p:cNvSpPr>
            <a:spLocks noChangeArrowheads="1"/>
          </p:cNvSpPr>
          <p:nvPr/>
        </p:nvSpPr>
        <p:spPr bwMode="auto">
          <a:xfrm>
            <a:off x="4722813" y="2809875"/>
            <a:ext cx="1031875" cy="795338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405515" name="Rectangle 11"/>
          <p:cNvSpPr>
            <a:spLocks noChangeArrowheads="1"/>
          </p:cNvSpPr>
          <p:nvPr/>
        </p:nvSpPr>
        <p:spPr bwMode="auto">
          <a:xfrm>
            <a:off x="0" y="4097338"/>
            <a:ext cx="4483100" cy="28575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405516" name="Rectangle 12"/>
          <p:cNvSpPr>
            <a:spLocks noChangeArrowheads="1"/>
          </p:cNvSpPr>
          <p:nvPr/>
        </p:nvSpPr>
        <p:spPr bwMode="auto">
          <a:xfrm>
            <a:off x="4483100" y="4732338"/>
            <a:ext cx="1589088" cy="166687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405517" name="Rectangle 13"/>
          <p:cNvSpPr>
            <a:spLocks noChangeArrowheads="1"/>
          </p:cNvSpPr>
          <p:nvPr/>
        </p:nvSpPr>
        <p:spPr bwMode="auto">
          <a:xfrm>
            <a:off x="6072188" y="3938588"/>
            <a:ext cx="4008437" cy="293687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66711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05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2000"/>
                                        <p:tgtEl>
                                          <p:spTgt spid="405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405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5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2000"/>
                                        <p:tgtEl>
                                          <p:spTgt spid="405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5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405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5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405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5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5511" grpId="0" animBg="1"/>
      <p:bldP spid="405513" grpId="0" animBg="1"/>
      <p:bldP spid="405514" grpId="0" animBg="1"/>
      <p:bldP spid="405515" grpId="0" animBg="1"/>
      <p:bldP spid="405516" grpId="0" animBg="1"/>
      <p:bldP spid="405517" grpId="0" animBg="1"/>
    </p:bldLst>
  </p:timing>
  <p:extLst>
    <p:ext uri="{3A86A75C-4F4B-4683-9AE1-C65F6400EC91}">
      <p14:laserTraceLst xmlns:p14="http://schemas.microsoft.com/office/powerpoint/2010/main">
        <p14:tracePtLst>
          <p14:tracePt t="6952" x="1162050" y="2017713"/>
          <p14:tracePt t="7552" x="1171575" y="2017713"/>
          <p14:tracePt t="7648" x="1181100" y="2017713"/>
          <p14:tracePt t="7696" x="1190625" y="2017713"/>
          <p14:tracePt t="7776" x="0" y="0"/>
        </p14:tracePtLst>
        <p14:tracePtLst>
          <p14:tracePt t="9325" x="1211263" y="1958975"/>
          <p14:tracePt t="9341" x="1220788" y="1958975"/>
          <p14:tracePt t="9408" x="1230313" y="1958975"/>
          <p14:tracePt t="9424" x="1239838" y="1958975"/>
          <p14:tracePt t="9441" x="1249363" y="1968500"/>
          <p14:tracePt t="9708" x="1260475" y="1978025"/>
          <p14:tracePt t="9842" x="1270000" y="1989138"/>
          <p14:tracePt t="10777" x="1270000" y="2017713"/>
          <p14:tracePt t="10794" x="1279525" y="2038350"/>
          <p14:tracePt t="10810" x="1289050" y="2047875"/>
          <p14:tracePt t="10827" x="1298575" y="2057400"/>
          <p14:tracePt t="10844" x="1298575" y="2076450"/>
          <p14:tracePt t="10861" x="1298575" y="2087563"/>
          <p14:tracePt t="10877" x="1309688" y="2106613"/>
          <p14:tracePt t="10894" x="1319213" y="2116138"/>
          <p14:tracePt t="10911" x="1328738" y="2136775"/>
          <p14:tracePt t="10927" x="1328738" y="2155825"/>
          <p14:tracePt t="10944" x="1328738" y="2165350"/>
          <p14:tracePt t="10945" x="1338263" y="2185988"/>
          <p14:tracePt t="10961" x="1347788" y="2195513"/>
          <p14:tracePt t="10978" x="1358900" y="2214563"/>
          <p14:tracePt t="10994" x="1358900" y="2224088"/>
          <p14:tracePt t="11015" x="1368425" y="2244725"/>
          <p14:tracePt t="11031" x="1368425" y="2254250"/>
          <p14:tracePt t="11044" x="1377950" y="2284413"/>
          <p14:tracePt t="11061" x="1397000" y="2303463"/>
          <p14:tracePt t="11078" x="1417638" y="2322513"/>
          <p14:tracePt t="11094" x="1427163" y="2343150"/>
          <p14:tracePt t="11111" x="1436688" y="2371725"/>
          <p14:tracePt t="11128" x="1446213" y="2392363"/>
          <p14:tracePt t="11145" x="1466850" y="2401888"/>
          <p14:tracePt t="11161" x="1476375" y="2420938"/>
          <p14:tracePt t="11178" x="1485900" y="2432050"/>
          <p14:tracePt t="11195" x="1495425" y="2441575"/>
          <p14:tracePt t="11211" x="1506538" y="2451100"/>
          <p14:tracePt t="11228" x="1495425" y="2460625"/>
          <p14:tracePt t="11245" x="1506538" y="2490788"/>
          <p14:tracePt t="11262" x="1535113" y="2500313"/>
          <p14:tracePt t="11278" x="1633538" y="2530475"/>
          <p14:tracePt t="11295" x="1722438" y="2559050"/>
          <p14:tracePt t="11312" x="1811338" y="2579688"/>
          <p14:tracePt t="11329" x="1909763" y="2598738"/>
          <p14:tracePt t="11345" x="1987550" y="2608263"/>
          <p14:tracePt t="11362" x="2076450" y="2628900"/>
          <p14:tracePt t="11379" x="2146300" y="2638425"/>
          <p14:tracePt t="11395" x="2214563" y="2657475"/>
          <p14:tracePt t="11412" x="2263775" y="2657475"/>
          <p14:tracePt t="11429" x="2322513" y="2657475"/>
          <p14:tracePt t="11445" x="2381250" y="2657475"/>
          <p14:tracePt t="11462" x="2441575" y="2657475"/>
          <p14:tracePt t="11479" x="2549525" y="2647950"/>
          <p14:tracePt t="11496" x="2617788" y="2638425"/>
          <p14:tracePt t="11512" x="2676525" y="2628900"/>
          <p14:tracePt t="11529" x="2736850" y="2628900"/>
          <p14:tracePt t="11545" x="2814638" y="2617788"/>
          <p14:tracePt t="11562" x="2873375" y="2617788"/>
          <p14:tracePt t="11579" x="2943225" y="2598738"/>
          <p14:tracePt t="11596" x="3011488" y="2579688"/>
          <p14:tracePt t="11612" x="3070225" y="2568575"/>
          <p14:tracePt t="11629" x="3130550" y="2549525"/>
          <p14:tracePt t="11646" x="3179763" y="2540000"/>
          <p14:tracePt t="11646" x="3198813" y="2519363"/>
          <p14:tracePt t="11663" x="3248025" y="2509838"/>
          <p14:tracePt t="11679" x="3287713" y="2490788"/>
          <p14:tracePt t="11696" x="3336925" y="2470150"/>
          <p14:tracePt t="11713" x="3365500" y="2441575"/>
          <p14:tracePt t="11729" x="3395663" y="2432050"/>
          <p14:tracePt t="11746" x="3425825" y="2401888"/>
          <p14:tracePt t="11763" x="3435350" y="2401888"/>
          <p14:tracePt t="11779" x="3444875" y="2392363"/>
          <p14:tracePt t="11796" x="3454400" y="2392363"/>
          <p14:tracePt t="11855" x="3463925" y="2382838"/>
          <p14:tracePt t="11903" x="3475038" y="2371725"/>
          <p14:tracePt t="11919" x="3484563" y="2362200"/>
          <p14:tracePt t="11935" x="3484563" y="2352675"/>
          <p14:tracePt t="11951" x="3503613" y="2352675"/>
          <p14:tracePt t="11959" x="3503613" y="2343150"/>
          <p14:tracePt t="11967" x="3513138" y="2343150"/>
          <p14:tracePt t="11979" x="3513138" y="2333625"/>
          <p14:tracePt t="11996" x="3524250" y="2322513"/>
          <p14:tracePt t="12013" x="3533775" y="2312988"/>
          <p14:tracePt t="13954" x="3533775" y="2322513"/>
          <p14:tracePt t="14039" x="3533775" y="2333625"/>
          <p14:tracePt t="14047" x="3543300" y="2343150"/>
          <p14:tracePt t="14055" x="3543300" y="2352675"/>
          <p14:tracePt t="14067" x="3552825" y="2371725"/>
          <p14:tracePt t="14084" x="3573463" y="2401888"/>
          <p14:tracePt t="14101" x="3602038" y="2432050"/>
          <p14:tracePt t="14117" x="3632200" y="2470150"/>
          <p14:tracePt t="14134" x="3690938" y="2509838"/>
          <p14:tracePt t="14151" x="3730625" y="2540000"/>
          <p14:tracePt t="14167" x="3770313" y="2549525"/>
          <p14:tracePt t="14184" x="3829050" y="2579688"/>
          <p14:tracePt t="14201" x="3887788" y="2598738"/>
          <p14:tracePt t="14217" x="3995738" y="2628900"/>
          <p14:tracePt t="14234" x="4103688" y="2647950"/>
          <p14:tracePt t="14251" x="4202113" y="2647950"/>
          <p14:tracePt t="14268" x="4321175" y="2647950"/>
          <p14:tracePt t="14284" x="4448175" y="2647950"/>
          <p14:tracePt t="14301" x="4546600" y="2647950"/>
          <p14:tracePt t="14318" x="4625975" y="2647950"/>
          <p14:tracePt t="14318" x="4665663" y="2647950"/>
          <p14:tracePt t="14335" x="4754563" y="2647950"/>
          <p14:tracePt t="14351" x="4841875" y="2647950"/>
          <p14:tracePt t="14368" x="4930775" y="2647950"/>
          <p14:tracePt t="14384" x="4951413" y="2647950"/>
          <p14:tracePt t="14431" x="4989513" y="2638425"/>
          <p14:tracePt t="14439" x="5010150" y="2638425"/>
          <p14:tracePt t="14447" x="5049838" y="2628900"/>
          <p14:tracePt t="14455" x="5078413" y="2617788"/>
          <p14:tracePt t="14468" x="5157788" y="2589213"/>
          <p14:tracePt t="14485" x="5216525" y="2559050"/>
          <p14:tracePt t="14502" x="5256213" y="2530475"/>
          <p14:tracePt t="14518" x="5305425" y="2481263"/>
          <p14:tracePt t="14535" x="5314950" y="2451100"/>
          <p14:tracePt t="14552" x="5324475" y="2441575"/>
          <p14:tracePt t="14568" x="5334000" y="2420938"/>
          <p14:tracePt t="14585" x="5345113" y="2401888"/>
          <p14:tracePt t="14602" x="5345113" y="2392363"/>
          <p14:tracePt t="14618" x="5354638" y="2371725"/>
          <p14:tracePt t="14635" x="5354638" y="2362200"/>
          <p14:tracePt t="14651" x="5364163" y="2343150"/>
          <p14:tracePt t="14668" x="5364163" y="2333625"/>
          <p14:tracePt t="14685" x="5364163" y="2312988"/>
          <p14:tracePt t="14702" x="5364163" y="2303463"/>
          <p14:tracePt t="14718" x="5364163" y="2284413"/>
          <p14:tracePt t="14735" x="5364163" y="2273300"/>
          <p14:tracePt t="14752" x="5364163" y="2263775"/>
          <p14:tracePt t="14768" x="5364163" y="2244725"/>
          <p14:tracePt t="14785" x="5354638" y="2244725"/>
          <p14:tracePt t="14802" x="5345113" y="2244725"/>
          <p14:tracePt t="14823" x="5324475" y="2244725"/>
          <p14:tracePt t="14835" x="5314950" y="2244725"/>
          <p14:tracePt t="14852" x="5284788" y="2263775"/>
          <p14:tracePt t="14869" x="5256213" y="2284413"/>
          <p14:tracePt t="14886" x="5216525" y="2322513"/>
          <p14:tracePt t="14902" x="5186363" y="2371725"/>
          <p14:tracePt t="14919" x="5167313" y="2401888"/>
          <p14:tracePt t="14936" x="5148263" y="2451100"/>
          <p14:tracePt t="14952" x="5137150" y="2481263"/>
          <p14:tracePt t="14969" x="5127625" y="2530475"/>
          <p14:tracePt t="14986" x="5127625" y="2568575"/>
          <p14:tracePt t="15003" x="5127625" y="2628900"/>
          <p14:tracePt t="15019" x="5137150" y="2647950"/>
          <p14:tracePt t="15036" x="5148263" y="2667000"/>
          <p14:tracePt t="15053" x="5157788" y="2678113"/>
          <p14:tracePt t="15069" x="5167313" y="2678113"/>
          <p14:tracePt t="15087" x="5186363" y="2678113"/>
          <p14:tracePt t="15103" x="5265738" y="2638425"/>
          <p14:tracePt t="15119" x="5354638" y="2579688"/>
          <p14:tracePt t="15136" x="5453063" y="2530475"/>
          <p14:tracePt t="15153" x="5530850" y="2470150"/>
          <p14:tracePt t="15169" x="5580063" y="2420938"/>
          <p14:tracePt t="15186" x="5610225" y="2371725"/>
          <p14:tracePt t="15203" x="5640388" y="2343150"/>
          <p14:tracePt t="15219" x="5640388" y="2322513"/>
          <p14:tracePt t="15236" x="5640388" y="2293938"/>
          <p14:tracePt t="15253" x="5640388" y="2273300"/>
          <p14:tracePt t="15270" x="5640388" y="2244725"/>
          <p14:tracePt t="15286" x="5640388" y="2185988"/>
          <p14:tracePt t="15303" x="5619750" y="2155825"/>
          <p14:tracePt t="15320" x="5610225" y="2116138"/>
          <p14:tracePt t="15336" x="5591175" y="2076450"/>
          <p14:tracePt t="15353" x="5551488" y="2038350"/>
          <p14:tracePt t="15370" x="5492750" y="2017713"/>
          <p14:tracePt t="15386" x="5432425" y="1998663"/>
          <p14:tracePt t="15403" x="5345113" y="1978025"/>
          <p14:tracePt t="15420" x="5284788" y="1978025"/>
          <p14:tracePt t="15437" x="5197475" y="1978025"/>
          <p14:tracePt t="15453" x="5137150" y="1978025"/>
          <p14:tracePt t="15470" x="5059363" y="1978025"/>
          <p14:tracePt t="15487" x="5019675" y="1989138"/>
          <p14:tracePt t="15503" x="5000625" y="2008188"/>
          <p14:tracePt t="15520" x="4970463" y="2038350"/>
          <p14:tracePt t="15537" x="4951413" y="2087563"/>
          <p14:tracePt t="15553" x="4930775" y="2136775"/>
          <p14:tracePt t="15570" x="4911725" y="2195513"/>
          <p14:tracePt t="15587" x="4891088" y="2244725"/>
          <p14:tracePt t="15604" x="4881563" y="2284413"/>
          <p14:tracePt t="15620" x="4872038" y="2352675"/>
          <p14:tracePt t="15637" x="4872038" y="2382838"/>
          <p14:tracePt t="15654" x="4872038" y="2441575"/>
          <p14:tracePt t="15670" x="4902200" y="2509838"/>
          <p14:tracePt t="15687" x="4911725" y="2568575"/>
          <p14:tracePt t="15704" x="4930775" y="2628900"/>
          <p14:tracePt t="15721" x="4940300" y="2687638"/>
          <p14:tracePt t="15737" x="4970463" y="2736850"/>
          <p14:tracePt t="15754" x="4979988" y="2786063"/>
          <p14:tracePt t="15771" x="5010150" y="2825750"/>
          <p14:tracePt t="15787" x="5029200" y="2844800"/>
          <p14:tracePt t="15804" x="5059363" y="2863850"/>
          <p14:tracePt t="15821" x="5099050" y="2874963"/>
          <p14:tracePt t="15838" x="5137150" y="2874963"/>
          <p14:tracePt t="15854" x="5246688" y="2844800"/>
          <p14:tracePt t="15871" x="5334000" y="2805113"/>
          <p14:tracePt t="15887" x="5443538" y="2746375"/>
          <p14:tracePt t="15904" x="5530850" y="2697163"/>
          <p14:tracePt t="15921" x="5591175" y="2657475"/>
          <p14:tracePt t="15938" x="5629275" y="2617788"/>
          <p14:tracePt t="15955" x="5668963" y="2579688"/>
          <p14:tracePt t="15971" x="5689600" y="2530475"/>
          <p14:tracePt t="15988" x="5718175" y="2481263"/>
          <p14:tracePt t="16004" x="5738813" y="2411413"/>
          <p14:tracePt t="16021" x="5757863" y="2362200"/>
          <p14:tracePt t="16038" x="5767388" y="2312988"/>
          <p14:tracePt t="16038" x="5767388" y="2273300"/>
          <p14:tracePt t="16055" x="5767388" y="2244725"/>
          <p14:tracePt t="16071" x="5767388" y="2195513"/>
          <p14:tracePt t="16088" x="5767388" y="2146300"/>
          <p14:tracePt t="16105" x="5767388" y="2116138"/>
          <p14:tracePt t="16121" x="5767388" y="2066925"/>
          <p14:tracePt t="16138" x="5748338" y="2038350"/>
          <p14:tracePt t="16155" x="5727700" y="2008188"/>
          <p14:tracePt t="16172" x="5708650" y="1978025"/>
          <p14:tracePt t="16188" x="5659438" y="1958975"/>
          <p14:tracePt t="16205" x="5600700" y="1928813"/>
          <p14:tracePt t="16222" x="5521325" y="1919288"/>
          <p14:tracePt t="16238" x="5394325" y="1900238"/>
          <p14:tracePt t="16255" x="5305425" y="1900238"/>
          <p14:tracePt t="16272" x="5216525" y="1900238"/>
          <p14:tracePt t="16288" x="5167313" y="1900238"/>
          <p14:tracePt t="16305" x="5118100" y="1900238"/>
          <p14:tracePt t="16322" x="5087938" y="1900238"/>
          <p14:tracePt t="16338" x="5049838" y="1900238"/>
          <p14:tracePt t="16355" x="5029200" y="1900238"/>
          <p14:tracePt t="16372" x="5000625" y="1900238"/>
          <p14:tracePt t="16389" x="4960938" y="1919288"/>
          <p14:tracePt t="16405" x="4951413" y="1928813"/>
          <p14:tracePt t="16422" x="4951413" y="1939925"/>
          <p14:tracePt t="16422" x="4940300" y="1949450"/>
          <p14:tracePt t="16439" x="4921250" y="1978025"/>
          <p14:tracePt t="16456" x="4891088" y="1998663"/>
          <p14:tracePt t="16472" x="4872038" y="2027238"/>
          <p14:tracePt t="16489" x="4862513" y="2047875"/>
          <p14:tracePt t="16505" x="4841875" y="2097088"/>
          <p14:tracePt t="16522" x="4832350" y="2136775"/>
          <p14:tracePt t="16539" x="4822825" y="2195513"/>
          <p14:tracePt t="16556" x="4822825" y="2235200"/>
          <p14:tracePt t="16572" x="4822825" y="2293938"/>
          <p14:tracePt t="16589" x="4822825" y="2343150"/>
          <p14:tracePt t="16606" x="4822825" y="2382838"/>
          <p14:tracePt t="16606" x="4822825" y="2401888"/>
          <p14:tracePt t="16623" x="4832350" y="2460625"/>
          <p14:tracePt t="16639" x="4841875" y="2481263"/>
          <p14:tracePt t="16656" x="4852988" y="2509838"/>
          <p14:tracePt t="16672" x="4852988" y="2530475"/>
          <p14:tracePt t="16689" x="4872038" y="2549525"/>
          <p14:tracePt t="16706" x="4891088" y="2568575"/>
          <p14:tracePt t="16723" x="4930775" y="2598738"/>
          <p14:tracePt t="16739" x="4940300" y="2617788"/>
          <p14:tracePt t="16756" x="4970463" y="2638425"/>
          <p14:tracePt t="16773" x="5000625" y="2647950"/>
          <p14:tracePt t="16789" x="5038725" y="2667000"/>
          <p14:tracePt t="16806" x="5087938" y="2687638"/>
          <p14:tracePt t="16823" x="5127625" y="2687638"/>
          <p14:tracePt t="16839" x="5167313" y="2687638"/>
          <p14:tracePt t="16856" x="5226050" y="2687638"/>
          <p14:tracePt t="16873" x="5284788" y="2687638"/>
          <p14:tracePt t="16890" x="5345113" y="2687638"/>
          <p14:tracePt t="16906" x="5413375" y="2687638"/>
          <p14:tracePt t="16923" x="5502275" y="2678113"/>
          <p14:tracePt t="16940" x="5541963" y="2667000"/>
          <p14:tracePt t="16957" x="5580063" y="2657475"/>
          <p14:tracePt t="16973" x="5619750" y="2638425"/>
          <p14:tracePt t="16990" x="5649913" y="2608263"/>
          <p14:tracePt t="16990" x="5668963" y="2589213"/>
          <p14:tracePt t="17007" x="5678488" y="2568575"/>
          <p14:tracePt t="17023" x="5727700" y="2481263"/>
          <p14:tracePt t="17040" x="5757863" y="2420938"/>
          <p14:tracePt t="17056" x="5767388" y="2362200"/>
          <p14:tracePt t="17073" x="5788025" y="2312988"/>
          <p14:tracePt t="17090" x="5788025" y="2284413"/>
          <p14:tracePt t="17107" x="5797550" y="2235200"/>
          <p14:tracePt t="17123" x="5797550" y="2185988"/>
          <p14:tracePt t="17140" x="5797550" y="2146300"/>
          <p14:tracePt t="17157" x="5797550" y="2097088"/>
          <p14:tracePt t="17173" x="5788025" y="2047875"/>
          <p14:tracePt t="17190" x="5757863" y="1989138"/>
          <p14:tracePt t="17207" x="5727700" y="1949450"/>
          <p14:tracePt t="17223" x="5689600" y="1928813"/>
          <p14:tracePt t="17240" x="5649913" y="1900238"/>
          <p14:tracePt t="17257" x="5600700" y="1890713"/>
          <p14:tracePt t="17274" x="5551488" y="1860550"/>
          <p14:tracePt t="17290" x="5502275" y="1851025"/>
          <p14:tracePt t="17307" x="5472113" y="1851025"/>
          <p14:tracePt t="17324" x="5422900" y="1851025"/>
          <p14:tracePt t="17340" x="5373688" y="1851025"/>
          <p14:tracePt t="17357" x="5334000" y="1851025"/>
          <p14:tracePt t="17374" x="5275263" y="1851025"/>
          <p14:tracePt t="17391" x="5197475" y="1851025"/>
          <p14:tracePt t="17407" x="5148263" y="1860550"/>
          <p14:tracePt t="17424" x="5108575" y="1879600"/>
          <p14:tracePt t="17441" x="5068888" y="1900238"/>
          <p14:tracePt t="17457" x="5038725" y="1919288"/>
          <p14:tracePt t="17474" x="5019675" y="1949450"/>
          <p14:tracePt t="17491" x="5000625" y="1978025"/>
          <p14:tracePt t="17507" x="4989513" y="2008188"/>
          <p14:tracePt t="17528" x="4970463" y="2057400"/>
          <p14:tracePt t="17541" x="4960938" y="2097088"/>
          <p14:tracePt t="17558" x="4960938" y="2136775"/>
          <p14:tracePt t="17574" x="4960938" y="2185988"/>
          <p14:tracePt t="17591" x="4960938" y="2244725"/>
          <p14:tracePt t="17607" x="4951413" y="2303463"/>
          <p14:tracePt t="17624" x="4951413" y="2343150"/>
          <p14:tracePt t="17641" x="4951413" y="2401888"/>
          <p14:tracePt t="17658" x="4951413" y="2441575"/>
          <p14:tracePt t="17674" x="4951413" y="2481263"/>
          <p14:tracePt t="17691" x="4951413" y="2530475"/>
          <p14:tracePt t="17708" x="4951413" y="2568575"/>
          <p14:tracePt t="17725" x="4970463" y="2608263"/>
          <p14:tracePt t="17741" x="4979988" y="2638425"/>
          <p14:tracePt t="17758" x="5010150" y="2687638"/>
          <p14:tracePt t="17775" x="5019675" y="2706688"/>
          <p14:tracePt t="17791" x="5038725" y="2727325"/>
          <p14:tracePt t="17808" x="5068888" y="2746375"/>
          <p14:tracePt t="17825" x="5078413" y="2746375"/>
          <p14:tracePt t="17841" x="5099050" y="2755900"/>
          <p14:tracePt t="17858" x="5127625" y="2765425"/>
          <p14:tracePt t="17875" x="5157788" y="2765425"/>
          <p14:tracePt t="17892" x="5207000" y="2765425"/>
          <p14:tracePt t="17908" x="5246688" y="2765425"/>
          <p14:tracePt t="17925" x="5284788" y="2765425"/>
          <p14:tracePt t="17942" x="5334000" y="2765425"/>
          <p14:tracePt t="17959" x="5403850" y="2765425"/>
          <p14:tracePt t="17976" x="5443538" y="2746375"/>
          <p14:tracePt t="17992" x="5481638" y="2746375"/>
          <p14:tracePt t="18008" x="5511800" y="2736850"/>
          <p14:tracePt t="18025" x="5541963" y="2727325"/>
          <p14:tracePt t="18042" x="5570538" y="2706688"/>
          <p14:tracePt t="18058" x="5591175" y="2678113"/>
          <p14:tracePt t="18075" x="5610225" y="2647950"/>
          <p14:tracePt t="18092" x="5640388" y="2589213"/>
          <p14:tracePt t="18109" x="5668963" y="2540000"/>
          <p14:tracePt t="18125" x="5689600" y="2470150"/>
          <p14:tracePt t="18142" x="5708650" y="2362200"/>
          <p14:tracePt t="18159" x="5708650" y="2293938"/>
          <p14:tracePt t="18175" x="5708650" y="2224088"/>
          <p14:tracePt t="18192" x="5708650" y="2155825"/>
          <p14:tracePt t="18209" x="5689600" y="2097088"/>
          <p14:tracePt t="18226" x="5668963" y="2057400"/>
          <p14:tracePt t="18242" x="5659438" y="2017713"/>
          <p14:tracePt t="18259" x="5640388" y="2008188"/>
          <p14:tracePt t="18276" x="5629275" y="2008188"/>
          <p14:tracePt t="18295" x="5619750" y="1998663"/>
          <p14:tracePt t="18543" x="5610225" y="1989138"/>
          <p14:tracePt t="18559" x="5600700" y="1989138"/>
          <p14:tracePt t="18583" x="5600700" y="1978025"/>
          <p14:tracePt t="18599" x="5591175" y="1978025"/>
          <p14:tracePt t="18607" x="5591175" y="1958975"/>
          <p14:tracePt t="18623" x="5580063" y="1958975"/>
          <p14:tracePt t="18631" x="5570538" y="1949450"/>
          <p14:tracePt t="18643" x="5561013" y="1928813"/>
          <p14:tracePt t="18660" x="5541963" y="1909763"/>
          <p14:tracePt t="18676" x="5521325" y="1900238"/>
          <p14:tracePt t="18693" x="5492750" y="1890713"/>
          <p14:tracePt t="18710" x="5432425" y="1870075"/>
          <p14:tracePt t="18727" x="5413375" y="1860550"/>
          <p14:tracePt t="18743" x="5383213" y="1860550"/>
          <p14:tracePt t="18760" x="5373688" y="1860550"/>
          <p14:tracePt t="18776" x="5354638" y="1860550"/>
          <p14:tracePt t="18793" x="5345113" y="1860550"/>
          <p14:tracePt t="18810" x="5314950" y="1860550"/>
          <p14:tracePt t="18827" x="5295900" y="1870075"/>
          <p14:tracePt t="18843" x="5265738" y="1890713"/>
          <p14:tracePt t="18860" x="5235575" y="1909763"/>
          <p14:tracePt t="18877" x="5207000" y="1928813"/>
          <p14:tracePt t="18894" x="5176838" y="1958975"/>
          <p14:tracePt t="18910" x="5137150" y="1989138"/>
          <p14:tracePt t="18927" x="5118100" y="1998663"/>
          <p14:tracePt t="18943" x="5108575" y="2027238"/>
          <p14:tracePt t="18961" x="5099050" y="2038350"/>
          <p14:tracePt t="18978" x="5087938" y="2066925"/>
          <p14:tracePt t="18994" x="5087938" y="2097088"/>
          <p14:tracePt t="19010" x="5087938" y="2136775"/>
          <p14:tracePt t="19027" x="5078413" y="2165350"/>
          <p14:tracePt t="19045" x="5078413" y="2185988"/>
          <p14:tracePt t="19061" x="5078413" y="2224088"/>
          <p14:tracePt t="19077" x="5078413" y="2235200"/>
          <p14:tracePt t="19094" x="5087938" y="2244725"/>
          <p14:tracePt t="19119" x="5099050" y="2244725"/>
          <p14:tracePt t="19143" x="5108575" y="2244725"/>
          <p14:tracePt t="19151" x="5127625" y="2244725"/>
          <p14:tracePt t="19161" x="5157788" y="2235200"/>
          <p14:tracePt t="19177" x="5216525" y="2205038"/>
          <p14:tracePt t="19194" x="5265738" y="2165350"/>
          <p14:tracePt t="19211" x="5345113" y="2097088"/>
          <p14:tracePt t="19228" x="5413375" y="2027238"/>
          <p14:tracePt t="19244" x="5453063" y="1968500"/>
          <p14:tracePt t="19261" x="5462588" y="1949450"/>
          <p14:tracePt t="19278" x="5462588" y="1939925"/>
          <p14:tracePt t="19294" x="5462588" y="1909763"/>
          <p14:tracePt t="19311" x="5481638" y="1900238"/>
          <p14:tracePt t="19328" x="5481638" y="1890713"/>
          <p14:tracePt t="19344" x="5472113" y="1860550"/>
          <p14:tracePt t="19361" x="5443538" y="1851025"/>
          <p14:tracePt t="19378" x="5413375" y="1839913"/>
          <p14:tracePt t="19394" x="5383213" y="1839913"/>
          <p14:tracePt t="19411" x="5345113" y="1839913"/>
          <p14:tracePt t="19428" x="5295900" y="1839913"/>
          <p14:tracePt t="19445" x="5246688" y="1839913"/>
          <p14:tracePt t="19461" x="5197475" y="1860550"/>
          <p14:tracePt t="19478" x="5148263" y="1890713"/>
          <p14:tracePt t="19495" x="5137150" y="1909763"/>
          <p14:tracePt t="19511" x="5137150" y="1928813"/>
          <p14:tracePt t="19528" x="5137150" y="1968500"/>
          <p14:tracePt t="19545" x="5137150" y="1989138"/>
          <p14:tracePt t="19561" x="5137150" y="2008188"/>
          <p14:tracePt t="19578" x="5137150" y="2027238"/>
          <p14:tracePt t="19595" x="5137150" y="2038350"/>
          <p14:tracePt t="19611" x="5137150" y="2057400"/>
          <p14:tracePt t="19628" x="5148263" y="2066925"/>
          <p14:tracePt t="19645" x="5157788" y="2076450"/>
          <p14:tracePt t="19662" x="5176838" y="2087563"/>
          <p14:tracePt t="19662" x="5186363" y="2087563"/>
          <p14:tracePt t="19679" x="5207000" y="2087563"/>
          <p14:tracePt t="19695" x="5246688" y="2087563"/>
          <p14:tracePt t="19712" x="5265738" y="2087563"/>
          <p14:tracePt t="19729" x="5284788" y="2076450"/>
          <p14:tracePt t="19745" x="5305425" y="2066925"/>
          <p14:tracePt t="19762" x="5314950" y="2047875"/>
          <p14:tracePt t="19779" x="5314950" y="2027238"/>
          <p14:tracePt t="19795" x="5324475" y="2008188"/>
          <p14:tracePt t="19812" x="5324475" y="1989138"/>
          <p14:tracePt t="19829" x="5324475" y="1958975"/>
          <p14:tracePt t="19846" x="5324475" y="1939925"/>
          <p14:tracePt t="19862" x="5305425" y="1900238"/>
          <p14:tracePt t="19879" x="5275263" y="1870075"/>
          <p14:tracePt t="19895" x="5256213" y="1860550"/>
          <p14:tracePt t="19912" x="5246688" y="1860550"/>
          <p14:tracePt t="19929" x="5226050" y="1860550"/>
          <p14:tracePt t="19946" x="5207000" y="1860550"/>
          <p14:tracePt t="19962" x="5167313" y="1860550"/>
          <p14:tracePt t="19979" x="5148263" y="1890713"/>
          <p14:tracePt t="19996" x="5118100" y="1919288"/>
          <p14:tracePt t="20013" x="5099050" y="1949450"/>
          <p14:tracePt t="20029" x="5099050" y="1978025"/>
          <p14:tracePt t="20046" x="5099050" y="2027238"/>
          <p14:tracePt t="20063" x="5099050" y="2076450"/>
          <p14:tracePt t="20079" x="5108575" y="2087563"/>
          <p14:tracePt t="20096" x="5108575" y="2106613"/>
          <p14:tracePt t="20112" x="5118100" y="2106613"/>
          <p14:tracePt t="20135" x="5127625" y="2106613"/>
          <p14:tracePt t="20151" x="5137150" y="2106613"/>
          <p14:tracePt t="20167" x="5148263" y="2106613"/>
          <p14:tracePt t="20179" x="5197475" y="2106613"/>
          <p14:tracePt t="20196" x="5246688" y="2106613"/>
          <p14:tracePt t="20213" x="5284788" y="2097088"/>
          <p14:tracePt t="20230" x="5324475" y="2076450"/>
          <p14:tracePt t="20230" x="5334000" y="2066925"/>
          <p14:tracePt t="20247" x="5354638" y="2047875"/>
          <p14:tracePt t="20263" x="5354638" y="2038350"/>
          <p14:tracePt t="20287" x="5354638" y="2027238"/>
          <p14:tracePt t="20296" x="5354638" y="2008188"/>
          <p14:tracePt t="20313" x="5354638" y="1978025"/>
          <p14:tracePt t="20330" x="5354638" y="1949450"/>
          <p14:tracePt t="20347" x="5324475" y="1919288"/>
          <p14:tracePt t="20363" x="5295900" y="1900238"/>
          <p14:tracePt t="20380" x="5256213" y="1900238"/>
          <p14:tracePt t="20396" x="5235575" y="1900238"/>
          <p14:tracePt t="20413" x="5216525" y="1900238"/>
          <p14:tracePt t="20430" x="5186363" y="1900238"/>
          <p14:tracePt t="20447" x="5176838" y="1900238"/>
          <p14:tracePt t="20463" x="5148263" y="1919288"/>
          <p14:tracePt t="20480" x="5137150" y="1949450"/>
          <p14:tracePt t="20497" x="5137150" y="1978025"/>
          <p14:tracePt t="20514" x="5127625" y="2008188"/>
          <p14:tracePt t="20530" x="5127625" y="2027238"/>
          <p14:tracePt t="20547" x="5127625" y="2057400"/>
          <p14:tracePt t="20563" x="5127625" y="2066925"/>
          <p14:tracePt t="20580" x="5137150" y="2087563"/>
          <p14:tracePt t="20597" x="5137150" y="2106613"/>
          <p14:tracePt t="20613" x="5157788" y="2125663"/>
          <p14:tracePt t="20613" x="5176838" y="2136775"/>
          <p14:tracePt t="20631" x="5197475" y="2146300"/>
          <p14:tracePt t="20647" x="5216525" y="2146300"/>
          <p14:tracePt t="20664" x="5256213" y="2146300"/>
          <p14:tracePt t="20680" x="5295900" y="2146300"/>
          <p14:tracePt t="20697" x="5345113" y="2125663"/>
          <p14:tracePt t="20714" x="5373688" y="2097088"/>
          <p14:tracePt t="20731" x="5403850" y="2057400"/>
          <p14:tracePt t="20747" x="5432425" y="2017713"/>
          <p14:tracePt t="20764" x="5432425" y="1968500"/>
          <p14:tracePt t="20781" x="5432425" y="1919288"/>
          <p14:tracePt t="20797" x="5432425" y="1890713"/>
          <p14:tracePt t="20814" x="5422900" y="1851025"/>
          <p14:tracePt t="20831" x="5413375" y="1839913"/>
          <p14:tracePt t="20847" x="5403850" y="1830388"/>
          <p14:tracePt t="20864" x="5403850" y="1820863"/>
          <p14:tracePt t="20881" x="5394325" y="1820863"/>
          <p14:tracePt t="20897" x="5364163" y="1820863"/>
          <p14:tracePt t="20914" x="5345113" y="1820863"/>
          <p14:tracePt t="20931" x="5295900" y="1830388"/>
          <p14:tracePt t="20948" x="5256213" y="1839913"/>
          <p14:tracePt t="20964" x="5226050" y="1870075"/>
          <p14:tracePt t="20981" x="5216525" y="1909763"/>
          <p14:tracePt t="20998" x="5207000" y="1939925"/>
          <p14:tracePt t="20998" x="5207000" y="1958975"/>
          <p14:tracePt t="21015" x="5207000" y="1998663"/>
          <p14:tracePt t="21032" x="5207000" y="2038350"/>
          <p14:tracePt t="21048" x="5207000" y="2076450"/>
          <p14:tracePt t="21064" x="5216525" y="2106613"/>
          <p14:tracePt t="21081" x="5226050" y="2125663"/>
          <p14:tracePt t="21098" x="5246688" y="2136775"/>
          <p14:tracePt t="21115" x="5256213" y="2146300"/>
          <p14:tracePt t="21131" x="5265738" y="2155825"/>
          <p14:tracePt t="21148" x="5275263" y="2155825"/>
          <p14:tracePt t="21165" x="5295900" y="2155825"/>
          <p14:tracePt t="21182" x="5334000" y="2155825"/>
          <p14:tracePt t="21198" x="5383213" y="2125663"/>
          <p14:tracePt t="21215" x="5403850" y="2087563"/>
          <p14:tracePt t="21231" x="5413375" y="2057400"/>
          <p14:tracePt t="21248" x="5413375" y="2027238"/>
          <p14:tracePt t="21265" x="5413375" y="1998663"/>
          <p14:tracePt t="21282" x="5413375" y="1968500"/>
          <p14:tracePt t="21298" x="5403850" y="1939925"/>
          <p14:tracePt t="21315" x="5373688" y="1919288"/>
          <p14:tracePt t="21332" x="5334000" y="1909763"/>
          <p14:tracePt t="21348" x="5295900" y="1900238"/>
          <p14:tracePt t="21365" x="5256213" y="1890713"/>
          <p14:tracePt t="21382" x="5207000" y="1890713"/>
          <p14:tracePt t="21399" x="5186363" y="1890713"/>
          <p14:tracePt t="21415" x="5157788" y="1890713"/>
          <p14:tracePt t="21432" x="5148263" y="1900238"/>
          <p14:tracePt t="21448" x="5127625" y="1919288"/>
          <p14:tracePt t="21465" x="5127625" y="1939925"/>
          <p14:tracePt t="21482" x="5127625" y="1978025"/>
          <p14:tracePt t="21499" x="5127625" y="2008188"/>
          <p14:tracePt t="21515" x="5127625" y="2057400"/>
          <p14:tracePt t="21533" x="5127625" y="2087563"/>
          <p14:tracePt t="21549" x="5127625" y="2116138"/>
          <p14:tracePt t="21566" x="5127625" y="2125663"/>
          <p14:tracePt t="21582" x="5137150" y="2136775"/>
          <p14:tracePt t="21599" x="5148263" y="2136775"/>
          <p14:tracePt t="21631" x="5157788" y="2136775"/>
          <p14:tracePt t="21639" x="5176838" y="2136775"/>
          <p14:tracePt t="21649" x="5207000" y="2136775"/>
          <p14:tracePt t="21666" x="5246688" y="2125663"/>
          <p14:tracePt t="21683" x="5265738" y="2116138"/>
          <p14:tracePt t="21699" x="5284788" y="2097088"/>
          <p14:tracePt t="21716" x="5295900" y="2066925"/>
          <p14:tracePt t="21733" x="5295900" y="2047875"/>
          <p14:tracePt t="21749" x="5295900" y="2008188"/>
          <p14:tracePt t="21766" x="5295900" y="1949450"/>
          <p14:tracePt t="21783" x="5284788" y="1928813"/>
          <p14:tracePt t="21799" x="5275263" y="1919288"/>
          <p14:tracePt t="21816" x="5275263" y="1909763"/>
          <p14:tracePt t="21833" x="5265738" y="1909763"/>
          <p14:tracePt t="21855" x="5246688" y="1909763"/>
          <p14:tracePt t="21871" x="5235575" y="1909763"/>
          <p14:tracePt t="21883" x="5176838" y="1919288"/>
          <p14:tracePt t="21900" x="5127625" y="1949450"/>
          <p14:tracePt t="21916" x="5087938" y="1978025"/>
          <p14:tracePt t="21933" x="5068888" y="2008188"/>
          <p14:tracePt t="21950" x="5059363" y="2027238"/>
          <p14:tracePt t="21966" x="5059363" y="2057400"/>
          <p14:tracePt t="21983" x="5059363" y="2087563"/>
          <p14:tracePt t="22000" x="5059363" y="2116138"/>
          <p14:tracePt t="22016" x="5068888" y="2146300"/>
          <p14:tracePt t="22033" x="5068888" y="2174875"/>
          <p14:tracePt t="22050" x="5087938" y="2195513"/>
          <p14:tracePt t="22067" x="5108575" y="2205038"/>
          <p14:tracePt t="22083" x="5127625" y="2214563"/>
          <p14:tracePt t="22100" x="5137150" y="2214563"/>
          <p14:tracePt t="22116" x="5157788" y="2214563"/>
          <p14:tracePt t="22133" x="5176838" y="2214563"/>
          <p14:tracePt t="22150" x="5216525" y="2214563"/>
          <p14:tracePt t="22167" x="5246688" y="2205038"/>
          <p14:tracePt t="22183" x="5265738" y="2185988"/>
          <p14:tracePt t="22200" x="5275263" y="2174875"/>
          <p14:tracePt t="22217" x="5275263" y="2165350"/>
          <p14:tracePt t="23103" x="5275263" y="2155825"/>
          <p14:tracePt t="23111" x="5275263" y="2146300"/>
          <p14:tracePt t="23127" x="5275263" y="2136775"/>
          <p14:tracePt t="23151" x="5275263" y="2125663"/>
          <p14:tracePt t="23167" x="5275263" y="2116138"/>
          <p14:tracePt t="23175" x="0" y="0"/>
        </p14:tracePtLst>
        <p14:tracePtLst>
          <p14:tracePt t="38457" x="9094788" y="1978025"/>
          <p14:tracePt t="39214" x="9104313" y="1978025"/>
          <p14:tracePt t="39302" x="9113838" y="1978025"/>
          <p14:tracePt t="39350" x="9124950" y="1978025"/>
          <p14:tracePt t="39366" x="9124950" y="1968500"/>
          <p14:tracePt t="39775" x="9113838" y="1958975"/>
          <p14:tracePt t="39782" x="9113838" y="1939925"/>
          <p14:tracePt t="39790" x="9094788" y="1919288"/>
          <p14:tracePt t="39802" x="9055100" y="1879600"/>
          <p14:tracePt t="39819" x="9005888" y="1830388"/>
          <p14:tracePt t="39835" x="8916988" y="1781175"/>
          <p14:tracePt t="39852" x="8780463" y="1712913"/>
          <p14:tracePt t="39869" x="8553450" y="1654175"/>
          <p14:tracePt t="39886" x="8012113" y="1565275"/>
          <p14:tracePt t="39903" x="7667625" y="1544638"/>
          <p14:tracePt t="39919" x="7372350" y="1525588"/>
          <p14:tracePt t="39936" x="7135813" y="1485900"/>
          <p14:tracePt t="39953" x="6948488" y="1446213"/>
          <p14:tracePt t="39969" x="6781800" y="1408113"/>
          <p14:tracePt t="39986" x="6653213" y="1358900"/>
          <p14:tracePt t="40002" x="6348413" y="1328738"/>
          <p14:tracePt t="40019" x="6003925" y="1319213"/>
          <p14:tracePt t="40036" x="5678488" y="1319213"/>
          <p14:tracePt t="40053" x="5413375" y="1319213"/>
          <p14:tracePt t="40069" x="5207000" y="1319213"/>
          <p14:tracePt t="40086" x="5000625" y="1319213"/>
          <p14:tracePt t="40103" x="4911725" y="1319213"/>
          <p14:tracePt t="40119" x="4783138" y="1319213"/>
          <p14:tracePt t="40136" x="4645025" y="1347788"/>
          <p14:tracePt t="40153" x="4518025" y="1368425"/>
          <p14:tracePt t="40169" x="4487863" y="1387475"/>
          <p14:tracePt t="40186" x="4429125" y="1417638"/>
          <p14:tracePt t="40203" x="4349750" y="1436688"/>
          <p14:tracePt t="40220" x="4291013" y="1476375"/>
          <p14:tracePt t="40236" x="4232275" y="1516063"/>
          <p14:tracePt t="40253" x="4164013" y="1555750"/>
          <p14:tracePt t="40270" x="4044950" y="1633538"/>
          <p14:tracePt t="40287" x="3976688" y="1673225"/>
          <p14:tracePt t="40303" x="3897313" y="1712913"/>
          <p14:tracePt t="40320" x="3829050" y="1762125"/>
          <p14:tracePt t="40337" x="3770313" y="1790700"/>
          <p14:tracePt t="40353" x="3730625" y="1811338"/>
          <p14:tracePt t="40370" x="3690938" y="1830388"/>
          <p14:tracePt t="40387" x="3660775" y="1851025"/>
          <p14:tracePt t="40403" x="3632200" y="1870075"/>
          <p14:tracePt t="40420" x="3602038" y="1879600"/>
          <p14:tracePt t="40437" x="3582988" y="1909763"/>
          <p14:tracePt t="40453" x="3533775" y="1928813"/>
          <p14:tracePt t="40470" x="3513138" y="1949450"/>
          <p14:tracePt t="40487" x="3484563" y="1958975"/>
          <p14:tracePt t="40503" x="3463925" y="1968500"/>
          <p14:tracePt t="40520" x="3435350" y="1978025"/>
          <p14:tracePt t="40537" x="3405188" y="1998663"/>
          <p14:tracePt t="40553" x="3376613" y="2008188"/>
          <p14:tracePt t="40570" x="3346450" y="2027238"/>
          <p14:tracePt t="40587" x="3316288" y="2047875"/>
          <p14:tracePt t="40604" x="3297238" y="2057400"/>
          <p14:tracePt t="40621" x="3278188" y="2066925"/>
          <p14:tracePt t="40637" x="3267075" y="2076450"/>
          <p14:tracePt t="40654" x="3257550" y="2076450"/>
          <p14:tracePt t="40694" x="3238500" y="2076450"/>
          <p14:tracePt t="40718" x="3228975" y="2066925"/>
          <p14:tracePt t="40726" x="3208338" y="2066925"/>
          <p14:tracePt t="40737" x="3159125" y="2038350"/>
          <p14:tracePt t="40754" x="3109913" y="2027238"/>
          <p14:tracePt t="40771" x="3070225" y="2008188"/>
          <p14:tracePt t="40788" x="3051175" y="1998663"/>
          <p14:tracePt t="40804" x="3041650" y="1998663"/>
          <p14:tracePt t="40821" x="3032125" y="1998663"/>
          <p14:tracePt t="40838" x="3021013" y="1998663"/>
          <p14:tracePt t="40910" x="3021013" y="2008188"/>
          <p14:tracePt t="40926" x="3011488" y="2017713"/>
          <p14:tracePt t="40934" x="3001963" y="2038350"/>
          <p14:tracePt t="40958" x="3001963" y="2047875"/>
          <p14:tracePt t="40966" x="3001963" y="2057400"/>
          <p14:tracePt t="40982" x="3001963" y="2066925"/>
          <p14:tracePt t="40998" x="2992438" y="2076450"/>
          <p14:tracePt t="41007" x="2992438" y="2087563"/>
          <p14:tracePt t="41023" x="2992438" y="2097088"/>
          <p14:tracePt t="41038" x="2992438" y="2106613"/>
          <p14:tracePt t="41062" x="2992438" y="2116138"/>
          <p14:tracePt t="41102" x="2992438" y="2125663"/>
          <p14:tracePt t="41598" x="2992438" y="2136775"/>
          <p14:tracePt t="41622" x="2992438" y="2146300"/>
          <p14:tracePt t="41630" x="2992438" y="2165350"/>
          <p14:tracePt t="41639" x="2992438" y="2174875"/>
          <p14:tracePt t="41656" x="2992438" y="2205038"/>
          <p14:tracePt t="41673" x="3001963" y="2235200"/>
          <p14:tracePt t="41689" x="3011488" y="2254250"/>
          <p14:tracePt t="41706" x="3021013" y="2263775"/>
          <p14:tracePt t="41723" x="3032125" y="2263775"/>
          <p14:tracePt t="41742" x="3041650" y="2273300"/>
          <p14:tracePt t="41756" x="3051175" y="2273300"/>
          <p14:tracePt t="41773" x="3070225" y="2273300"/>
          <p14:tracePt t="41789" x="3100388" y="2273300"/>
          <p14:tracePt t="41807" x="3119438" y="2273300"/>
          <p14:tracePt t="41823" x="3140075" y="2263775"/>
          <p14:tracePt t="41840" x="3140075" y="2254250"/>
          <p14:tracePt t="41878" x="3140075" y="2244725"/>
          <p14:tracePt t="41886" x="3140075" y="2235200"/>
          <p14:tracePt t="42126" x="3140075" y="2214563"/>
          <p14:tracePt t="42142" x="3168650" y="2205038"/>
          <p14:tracePt t="42150" x="3179763" y="2195513"/>
          <p14:tracePt t="42158" x="3189288" y="2185988"/>
          <p14:tracePt t="42173" x="3189288" y="2155825"/>
          <p14:tracePt t="42190" x="3189288" y="2136775"/>
          <p14:tracePt t="42207" x="3189288" y="2125663"/>
          <p14:tracePt t="42726" x="3189288" y="2116138"/>
          <p14:tracePt t="42734" x="3189288" y="2106613"/>
          <p14:tracePt t="42743" x="3189288" y="2097088"/>
          <p14:tracePt t="42758" x="3189288" y="2076450"/>
          <p14:tracePt t="42775" x="3189288" y="2066925"/>
          <p14:tracePt t="42822" x="3189288" y="2057400"/>
          <p14:tracePt t="42830" x="3189288" y="2047875"/>
          <p14:tracePt t="42841" x="3189288" y="2038350"/>
          <p14:tracePt t="42858" x="3189288" y="2027238"/>
          <p14:tracePt t="42875" x="3189288" y="2017713"/>
          <p14:tracePt t="42891" x="3189288" y="2027238"/>
          <p14:tracePt t="43062" x="3198813" y="2027238"/>
          <p14:tracePt t="43078" x="3208338" y="2027238"/>
          <p14:tracePt t="43134" x="3217863" y="2027238"/>
          <p14:tracePt t="43143" x="3248025" y="2027238"/>
          <p14:tracePt t="43150" x="3248025" y="2017713"/>
          <p14:tracePt t="43158" x="3267075" y="1989138"/>
          <p14:tracePt t="43176" x="3287713" y="1939925"/>
          <p14:tracePt t="43192" x="3287713" y="1909763"/>
          <p14:tracePt t="43209" x="3287713" y="1860550"/>
          <p14:tracePt t="43226" x="3278188" y="1839913"/>
          <p14:tracePt t="43242" x="3267075" y="1830388"/>
          <p14:tracePt t="43262" x="3257550" y="1830388"/>
          <p14:tracePt t="43334" x="3257550" y="1839913"/>
          <p14:tracePt t="43342" x="3257550" y="1851025"/>
          <p14:tracePt t="43358" x="3257550" y="1870075"/>
          <p14:tracePt t="43366" x="3248025" y="1870075"/>
          <p14:tracePt t="43542" x="3228975" y="1870075"/>
          <p14:tracePt t="43566" x="3217863" y="1879600"/>
          <p14:tracePt t="43574" x="3217863" y="1890713"/>
          <p14:tracePt t="43582" x="3217863" y="1900238"/>
          <p14:tracePt t="43606" x="3217863" y="1909763"/>
          <p14:tracePt t="43622" x="3217863" y="1919288"/>
          <p14:tracePt t="43646" x="3217863" y="1928813"/>
          <p14:tracePt t="43750" x="3217863" y="1939925"/>
          <p14:tracePt t="43766" x="3217863" y="1949450"/>
          <p14:tracePt t="43782" x="3217863" y="1958975"/>
          <p14:tracePt t="44062" x="3217863" y="1968500"/>
          <p14:tracePt t="44078" x="3217863" y="1978025"/>
          <p14:tracePt t="44110" x="3228975" y="1978025"/>
          <p14:tracePt t="45062" x="3248025" y="1958975"/>
          <p14:tracePt t="45070" x="3287713" y="1928813"/>
          <p14:tracePt t="45079" x="3365500" y="1860550"/>
          <p14:tracePt t="45096" x="3475038" y="1801813"/>
          <p14:tracePt t="45113" x="3582988" y="1741488"/>
          <p14:tracePt t="45129" x="3690938" y="1682750"/>
          <p14:tracePt t="45146" x="3808413" y="1604963"/>
          <p14:tracePt t="45162" x="3917950" y="1544638"/>
          <p14:tracePt t="45180" x="4016375" y="1506538"/>
          <p14:tracePt t="45196" x="4103688" y="1476375"/>
          <p14:tracePt t="45213" x="4164013" y="1436688"/>
          <p14:tracePt t="45213" x="4202113" y="1427163"/>
          <p14:tracePt t="45230" x="4291013" y="1368425"/>
          <p14:tracePt t="45247" x="4389438" y="1309688"/>
          <p14:tracePt t="45263" x="4518025" y="1260475"/>
          <p14:tracePt t="45280" x="4675188" y="1200150"/>
          <p14:tracePt t="45297" x="4832350" y="1131888"/>
          <p14:tracePt t="45313" x="4989513" y="1092200"/>
          <p14:tracePt t="45330" x="5127625" y="1063625"/>
          <p14:tracePt t="45347" x="5265738" y="1042988"/>
          <p14:tracePt t="45364" x="5403850" y="1014413"/>
          <p14:tracePt t="45380" x="5530850" y="993775"/>
          <p14:tracePt t="45397" x="5649913" y="984250"/>
          <p14:tracePt t="45413" x="5875338" y="974725"/>
          <p14:tracePt t="45430" x="6062663" y="974725"/>
          <p14:tracePt t="45447" x="6259513" y="974725"/>
          <p14:tracePt t="45463" x="6467475" y="974725"/>
          <p14:tracePt t="45480" x="6664325" y="974725"/>
          <p14:tracePt t="45497" x="6850063" y="974725"/>
          <p14:tracePt t="45514" x="7037388" y="974725"/>
          <p14:tracePt t="45530" x="7205663" y="974725"/>
          <p14:tracePt t="45547" x="7391400" y="974725"/>
          <p14:tracePt t="45563" x="7588250" y="974725"/>
          <p14:tracePt t="45580" x="7756525" y="993775"/>
          <p14:tracePt t="45597" x="7923213" y="1023938"/>
          <p14:tracePt t="45614" x="8150225" y="1073150"/>
          <p14:tracePt t="45631" x="8297863" y="1101725"/>
          <p14:tracePt t="45647" x="8424863" y="1141413"/>
          <p14:tracePt t="45664" x="8543925" y="1171575"/>
          <p14:tracePt t="45681" x="8661400" y="1211263"/>
          <p14:tracePt t="45697" x="8740775" y="1260475"/>
          <p14:tracePt t="45714" x="8839200" y="1289050"/>
          <p14:tracePt t="45731" x="8907463" y="1319213"/>
          <p14:tracePt t="45747" x="8966200" y="1358900"/>
          <p14:tracePt t="45764" x="9026525" y="1397000"/>
          <p14:tracePt t="45781" x="9085263" y="1436688"/>
          <p14:tracePt t="45797" x="9163050" y="1495425"/>
          <p14:tracePt t="45814" x="9212263" y="1555750"/>
          <p14:tracePt t="45831" x="9282113" y="1624013"/>
          <p14:tracePt t="45847" x="9331325" y="1722438"/>
          <p14:tracePt t="45865" x="9390063" y="1820863"/>
          <p14:tracePt t="45881" x="9458325" y="1900238"/>
          <p14:tracePt t="45898" x="9507538" y="1978025"/>
          <p14:tracePt t="45914" x="9577388" y="2057400"/>
          <p14:tracePt t="45931" x="9617075" y="2097088"/>
          <p14:tracePt t="45948" x="9636125" y="2146300"/>
          <p14:tracePt t="45965" x="9645650" y="2174875"/>
          <p14:tracePt t="45981" x="9675813" y="2195513"/>
          <p14:tracePt t="45998" x="9685338" y="2214563"/>
          <p14:tracePt t="46015" x="9694863" y="2254250"/>
          <p14:tracePt t="46031" x="9704388" y="2273300"/>
          <p14:tracePt t="46048" x="9704388" y="2293938"/>
          <p14:tracePt t="46065" x="9704388" y="2322513"/>
          <p14:tracePt t="46081" x="9715500" y="2333625"/>
          <p14:tracePt t="46098" x="9694863" y="2312988"/>
          <p14:tracePt t="47030" x="9666288" y="2284413"/>
          <p14:tracePt t="47038" x="9617075" y="2254250"/>
          <p14:tracePt t="47046" x="9528175" y="2224088"/>
          <p14:tracePt t="47054" x="9409113" y="2195513"/>
          <p14:tracePt t="47067" x="9153525" y="2136775"/>
          <p14:tracePt t="47083" x="8888413" y="2076450"/>
          <p14:tracePt t="47100" x="8651875" y="2027238"/>
          <p14:tracePt t="47117" x="8455025" y="1968500"/>
          <p14:tracePt t="47133" x="8228013" y="1879600"/>
          <p14:tracePt t="47150" x="8120063" y="1839913"/>
          <p14:tracePt t="47167" x="8031163" y="1801813"/>
          <p14:tracePt t="47183" x="7953375" y="1771650"/>
          <p14:tracePt t="47200" x="7894638" y="1752600"/>
          <p14:tracePt t="47217" x="7824788" y="1731963"/>
          <p14:tracePt t="47233" x="7775575" y="1712913"/>
          <p14:tracePt t="47250" x="7697788" y="1692275"/>
          <p14:tracePt t="47267" x="7608888" y="1682750"/>
          <p14:tracePt t="47284" x="7500938" y="1663700"/>
          <p14:tracePt t="47301" x="7391400" y="1643063"/>
          <p14:tracePt t="47317" x="7313613" y="1624013"/>
          <p14:tracePt t="47317" x="7273925" y="1604963"/>
          <p14:tracePt t="47334" x="7234238" y="1593850"/>
          <p14:tracePt t="47350" x="7194550" y="1565275"/>
          <p14:tracePt t="47367" x="7165975" y="1535113"/>
          <p14:tracePt t="47384" x="7126288" y="1516063"/>
          <p14:tracePt t="47401" x="7096125" y="1485900"/>
          <p14:tracePt t="47417" x="7067550" y="1466850"/>
          <p14:tracePt t="47434" x="7037388" y="1446213"/>
          <p14:tracePt t="47451" x="7008813" y="1417638"/>
          <p14:tracePt t="47467" x="6988175" y="1397000"/>
          <p14:tracePt t="47484" x="6969125" y="1377950"/>
          <p14:tracePt t="47501" x="6938963" y="1358900"/>
          <p14:tracePt t="47517" x="6910388" y="1347788"/>
          <p14:tracePt t="47534" x="6861175" y="1319213"/>
          <p14:tracePt t="47551" x="6831013" y="1298575"/>
          <p14:tracePt t="47568" x="6791325" y="1298575"/>
          <p14:tracePt t="47584" x="6781800" y="1298575"/>
          <p14:tracePt t="47601" x="6762750" y="1298575"/>
          <p14:tracePt t="47618" x="6742113" y="1298575"/>
          <p14:tracePt t="47634" x="6702425" y="1298575"/>
          <p14:tracePt t="47651" x="6643688" y="1298575"/>
          <p14:tracePt t="47668" x="6584950" y="1319213"/>
          <p14:tracePt t="47684" x="6535738" y="1338263"/>
          <p14:tracePt t="47701" x="6486525" y="1368425"/>
          <p14:tracePt t="47718" x="6477000" y="1387475"/>
          <p14:tracePt t="47735" x="6446838" y="1417638"/>
          <p14:tracePt t="47751" x="6427788" y="1457325"/>
          <p14:tracePt t="47768" x="6407150" y="1516063"/>
          <p14:tracePt t="47785" x="6369050" y="1593850"/>
          <p14:tracePt t="47801" x="6319838" y="1682750"/>
          <p14:tracePt t="47818" x="6289675" y="1781175"/>
          <p14:tracePt t="47835" x="6259513" y="1870075"/>
          <p14:tracePt t="47852" x="6240463" y="1939925"/>
          <p14:tracePt t="47868" x="6240463" y="2008188"/>
          <p14:tracePt t="47885" x="6240463" y="2125663"/>
          <p14:tracePt t="47903" x="6240463" y="2224088"/>
          <p14:tracePt t="47919" x="6240463" y="2343150"/>
          <p14:tracePt t="47935" x="6259513" y="2470150"/>
          <p14:tracePt t="47952" x="6280150" y="2598738"/>
          <p14:tracePt t="47968" x="6329363" y="2697163"/>
          <p14:tracePt t="47985" x="6378575" y="2765425"/>
          <p14:tracePt t="48002" x="6427788" y="2825750"/>
          <p14:tracePt t="48018" x="6477000" y="2863850"/>
          <p14:tracePt t="48036" x="6526213" y="2874963"/>
          <p14:tracePt t="48052" x="6575425" y="2884488"/>
          <p14:tracePt t="48069" x="6634163" y="2894013"/>
          <p14:tracePt t="48085" x="6742113" y="2894013"/>
          <p14:tracePt t="48102" x="6850063" y="2894013"/>
          <p14:tracePt t="48119" x="6959600" y="2863850"/>
          <p14:tracePt t="48136" x="7058025" y="2825750"/>
          <p14:tracePt t="48152" x="7145338" y="2786063"/>
          <p14:tracePt t="48169" x="7224713" y="2746375"/>
          <p14:tracePt t="48186" x="7304088" y="2687638"/>
          <p14:tracePt t="48202" x="7372350" y="2638425"/>
          <p14:tracePt t="48219" x="7421563" y="2568575"/>
          <p14:tracePt t="48236" x="7470775" y="2500313"/>
          <p14:tracePt t="48253" x="7500938" y="2420938"/>
          <p14:tracePt t="48269" x="7539038" y="2333625"/>
          <p14:tracePt t="48269" x="7569200" y="2284413"/>
          <p14:tracePt t="48286" x="7618413" y="2165350"/>
          <p14:tracePt t="48303" x="7627938" y="2047875"/>
          <p14:tracePt t="48319" x="7648575" y="1909763"/>
          <p14:tracePt t="48336" x="7667625" y="1790700"/>
          <p14:tracePt t="48353" x="7677150" y="1673225"/>
          <p14:tracePt t="48369" x="7677150" y="1584325"/>
          <p14:tracePt t="48386" x="7677150" y="1506538"/>
          <p14:tracePt t="48403" x="7658100" y="1457325"/>
          <p14:tracePt t="48419" x="7627938" y="1417638"/>
          <p14:tracePt t="48436" x="7578725" y="1387475"/>
          <p14:tracePt t="48453" x="7529513" y="1358900"/>
          <p14:tracePt t="48469" x="7440613" y="1328738"/>
          <p14:tracePt t="48486" x="7332663" y="1319213"/>
          <p14:tracePt t="48503" x="7224713" y="1319213"/>
          <p14:tracePt t="48519" x="7046913" y="1328738"/>
          <p14:tracePt t="48536" x="6919913" y="1347788"/>
          <p14:tracePt t="48553" x="6791325" y="1387475"/>
          <p14:tracePt t="48570" x="6723063" y="1417638"/>
          <p14:tracePt t="48586" x="6692900" y="1446213"/>
          <p14:tracePt t="48603" x="6664325" y="1485900"/>
          <p14:tracePt t="48620" x="6624638" y="1544638"/>
          <p14:tracePt t="48637" x="6604000" y="1604963"/>
          <p14:tracePt t="48653" x="6565900" y="1682750"/>
          <p14:tracePt t="48653" x="6565900" y="1722438"/>
          <p14:tracePt t="48670" x="6554788" y="1752600"/>
          <p14:tracePt t="48687" x="6545263" y="1811338"/>
          <p14:tracePt t="48703" x="6545263" y="1839913"/>
          <p14:tracePt t="48720" x="6545263" y="1879600"/>
          <p14:tracePt t="48737" x="6545263" y="1909763"/>
          <p14:tracePt t="48753" x="6545263" y="1958975"/>
          <p14:tracePt t="48770" x="6545263" y="1998663"/>
          <p14:tracePt t="48787" x="6554788" y="2038350"/>
          <p14:tracePt t="48803" x="6565900" y="2087563"/>
          <p14:tracePt t="48820" x="6584950" y="2116138"/>
          <p14:tracePt t="48837" x="6594475" y="2136775"/>
          <p14:tracePt t="48854" x="6604000" y="2155825"/>
          <p14:tracePt t="48870" x="6615113" y="2165350"/>
          <p14:tracePt t="48887" x="6624638" y="2165350"/>
          <p14:tracePt t="48903" x="6643688" y="2165350"/>
          <p14:tracePt t="49222" x="6653213" y="2146300"/>
          <p14:tracePt t="49286" x="6664325" y="2125663"/>
          <p14:tracePt t="49302" x="6673850" y="2125663"/>
          <p14:tracePt t="49310" x="6673850" y="2116138"/>
          <p14:tracePt t="49321" x="6683375" y="2106613"/>
          <p14:tracePt t="49338" x="6702425" y="2087563"/>
          <p14:tracePt t="49354" x="6702425" y="2076450"/>
          <p14:tracePt t="49438" x="6702425" y="2057400"/>
          <p14:tracePt t="49454" x="6702425" y="2047875"/>
          <p14:tracePt t="49462" x="6702425" y="2027238"/>
          <p14:tracePt t="49471" x="6692900" y="1968500"/>
          <p14:tracePt t="49488" x="6643688" y="1928813"/>
          <p14:tracePt t="49505" x="6565900" y="1860550"/>
          <p14:tracePt t="49522" x="6418263" y="1801813"/>
          <p14:tracePt t="49538" x="6181725" y="1731963"/>
          <p14:tracePt t="49555" x="5837238" y="1692275"/>
          <p14:tracePt t="49572" x="5305425" y="1682750"/>
          <p14:tracePt t="49588" x="4705350" y="1682750"/>
          <p14:tracePt t="49605" x="4035425" y="1682750"/>
          <p14:tracePt t="49622" x="3749675" y="1682750"/>
          <p14:tracePt t="49639" x="3503613" y="1682750"/>
          <p14:tracePt t="49655" x="3306763" y="1682750"/>
          <p14:tracePt t="49672" x="3060700" y="1673225"/>
          <p14:tracePt t="49689" x="2835275" y="1654175"/>
          <p14:tracePt t="49705" x="2608263" y="1654175"/>
          <p14:tracePt t="49722" x="2420938" y="1673225"/>
          <p14:tracePt t="49739" x="2263775" y="1692275"/>
          <p14:tracePt t="49755" x="2116138" y="1712913"/>
          <p14:tracePt t="49772" x="1987550" y="1741488"/>
          <p14:tracePt t="49789" x="1851025" y="1771650"/>
          <p14:tracePt t="49805" x="1663700" y="1811338"/>
          <p14:tracePt t="49822" x="1565275" y="1830388"/>
          <p14:tracePt t="49839" x="1485900" y="1839913"/>
          <p14:tracePt t="49856" x="1436688" y="1860550"/>
          <p14:tracePt t="49872" x="1377950" y="1890713"/>
          <p14:tracePt t="49889" x="1328738" y="1909763"/>
          <p14:tracePt t="49906" x="1279525" y="1939925"/>
          <p14:tracePt t="49923" x="1239838" y="1978025"/>
          <p14:tracePt t="49939" x="1220788" y="2017713"/>
          <p14:tracePt t="49956" x="1211263" y="2057400"/>
          <p14:tracePt t="49972" x="1200150" y="2076450"/>
          <p14:tracePt t="49989" x="1200150" y="2087563"/>
          <p14:tracePt t="49989" x="1200150" y="2106613"/>
          <p14:tracePt t="50006" x="1200150" y="2116138"/>
          <p14:tracePt t="50023" x="1200150" y="2125663"/>
          <p14:tracePt t="50039" x="1200150" y="2146300"/>
          <p14:tracePt t="50056" x="1200150" y="2155825"/>
          <p14:tracePt t="50150" x="1190625" y="2174875"/>
          <p14:tracePt t="50166" x="1181100" y="2174875"/>
          <p14:tracePt t="50174" x="1171575" y="2185988"/>
          <p14:tracePt t="50190" x="1162050" y="2185988"/>
          <p14:tracePt t="50198" x="1150938" y="2195513"/>
          <p14:tracePt t="50206" x="1150938" y="2205038"/>
          <p14:tracePt t="50223" x="1141413" y="2205038"/>
          <p14:tracePt t="50239" x="1131888" y="2205038"/>
          <p14:tracePt t="51207" x="1131888" y="2195513"/>
          <p14:tracePt t="51318" x="1141413" y="2185988"/>
          <p14:tracePt t="51326" x="1162050" y="2174875"/>
          <p14:tracePt t="51334" x="1181100" y="2165350"/>
          <p14:tracePt t="51342" x="1249363" y="2136775"/>
          <p14:tracePt t="51358" x="1328738" y="2076450"/>
          <p14:tracePt t="51375" x="1417638" y="2038350"/>
          <p14:tracePt t="51392" x="1516063" y="2008188"/>
          <p14:tracePt t="51409" x="1614488" y="1958975"/>
          <p14:tracePt t="51425" x="1741488" y="1939925"/>
          <p14:tracePt t="51442" x="1900238" y="1909763"/>
          <p14:tracePt t="51459" x="2076450" y="1890713"/>
          <p14:tracePt t="51475" x="2254250" y="1851025"/>
          <p14:tracePt t="51492" x="2470150" y="1851025"/>
          <p14:tracePt t="51509" x="2706688" y="1851025"/>
          <p14:tracePt t="51526" x="3070225" y="1851025"/>
          <p14:tracePt t="51543" x="3306763" y="1851025"/>
          <p14:tracePt t="51559" x="3543300" y="1851025"/>
          <p14:tracePt t="51576" x="3779838" y="1851025"/>
          <p14:tracePt t="51592" x="3976688" y="1851025"/>
          <p14:tracePt t="51609" x="4143375" y="1890713"/>
          <p14:tracePt t="51626" x="4281488" y="1909763"/>
          <p14:tracePt t="51642" x="4419600" y="1939925"/>
          <p14:tracePt t="51659" x="4557713" y="1958975"/>
          <p14:tracePt t="51676" x="4705350" y="1998663"/>
          <p14:tracePt t="51692" x="4832350" y="2027238"/>
          <p14:tracePt t="51710" x="5000625" y="2057400"/>
          <p14:tracePt t="51726" x="5099050" y="2097088"/>
          <p14:tracePt t="51743" x="5197475" y="2116138"/>
          <p14:tracePt t="51759" x="5305425" y="2165350"/>
          <p14:tracePt t="51776" x="5443538" y="2214563"/>
          <p14:tracePt t="51793" x="5580063" y="2254250"/>
          <p14:tracePt t="51810" x="5718175" y="2293938"/>
          <p14:tracePt t="51826" x="5865813" y="2322513"/>
          <p14:tracePt t="51843" x="5973763" y="2333625"/>
          <p14:tracePt t="51860" x="6083300" y="2333625"/>
          <p14:tracePt t="51876" x="6181725" y="2333625"/>
          <p14:tracePt t="51893" x="6249988" y="2333625"/>
          <p14:tracePt t="51893" x="6280150" y="2333625"/>
          <p14:tracePt t="51910" x="6348413" y="2333625"/>
          <p14:tracePt t="51926" x="6427788" y="2333625"/>
          <p14:tracePt t="51944" x="6516688" y="2352675"/>
          <p14:tracePt t="51960" x="6584950" y="2352675"/>
          <p14:tracePt t="51976" x="6673850" y="2352675"/>
          <p14:tracePt t="51993" x="6732588" y="2352675"/>
          <p14:tracePt t="52010" x="6772275" y="2352675"/>
          <p14:tracePt t="52026" x="6791325" y="2362200"/>
          <p14:tracePt t="52043" x="6800850" y="2362200"/>
          <p14:tracePt t="52382" x="6781800" y="2343150"/>
          <p14:tracePt t="52398" x="6723063" y="2312988"/>
          <p14:tracePt t="52406" x="6643688" y="2293938"/>
          <p14:tracePt t="52414" x="6535738" y="2263775"/>
          <p14:tracePt t="52427" x="6221413" y="2205038"/>
          <p14:tracePt t="52444" x="5788025" y="2165350"/>
          <p14:tracePt t="52461" x="5394325" y="2136775"/>
          <p14:tracePt t="52478" x="4841875" y="2106613"/>
          <p14:tracePt t="52494" x="4546600" y="2106613"/>
          <p14:tracePt t="52511" x="4241800" y="2106613"/>
          <p14:tracePt t="52528" x="3868738" y="2106613"/>
          <p14:tracePt t="52544" x="3524250" y="2146300"/>
          <p14:tracePt t="52561" x="3267075" y="2195513"/>
          <p14:tracePt t="52578" x="3051175" y="2214563"/>
          <p14:tracePt t="52594" x="2814638" y="2235200"/>
          <p14:tracePt t="52611" x="2578100" y="2284413"/>
          <p14:tracePt t="52628" x="2352675" y="2333625"/>
          <p14:tracePt t="52645" x="2165350" y="2362200"/>
          <p14:tracePt t="52661" x="2027238" y="2392363"/>
          <p14:tracePt t="52678" x="1987550" y="2401888"/>
          <p14:tracePt t="52695" x="1949450" y="2401888"/>
          <p14:tracePt t="52712" x="1909763" y="2401888"/>
          <p14:tracePt t="52728" x="1860550" y="2401888"/>
          <p14:tracePt t="52745" x="1820863" y="2401888"/>
          <p14:tracePt t="52761" x="1781175" y="2411413"/>
          <p14:tracePt t="52778" x="1752600" y="2411413"/>
          <p14:tracePt t="52795" x="1741488" y="2411413"/>
          <p14:tracePt t="52811" x="1722438" y="2411413"/>
          <p14:tracePt t="52828" x="1712913" y="2411413"/>
          <p14:tracePt t="52845" x="1682750" y="2411413"/>
          <p14:tracePt t="52845" x="1663700" y="2411413"/>
          <p14:tracePt t="52862" x="1633538" y="2411413"/>
          <p14:tracePt t="52878" x="1593850" y="2411413"/>
          <p14:tracePt t="52895" x="1574800" y="2411413"/>
          <p14:tracePt t="52912" x="1555750" y="2411413"/>
          <p14:tracePt t="52928" x="1535113" y="2420938"/>
          <p14:tracePt t="52945" x="1516063" y="2420938"/>
          <p14:tracePt t="52962" x="1495425" y="2432050"/>
          <p14:tracePt t="52978" x="1485900" y="2432050"/>
          <p14:tracePt t="53094" x="1485900" y="2411413"/>
          <p14:tracePt t="53118" x="1495425" y="2392363"/>
          <p14:tracePt t="53126" x="1516063" y="2382838"/>
          <p14:tracePt t="53135" x="1525588" y="2352675"/>
          <p14:tracePt t="53146" x="1593850" y="2303463"/>
          <p14:tracePt t="53163" x="1703388" y="2244725"/>
          <p14:tracePt t="53180" x="1851025" y="2185988"/>
          <p14:tracePt t="53197" x="2027238" y="2125663"/>
          <p14:tracePt t="53213" x="2263775" y="2076450"/>
          <p14:tracePt t="53230" x="2697163" y="2008188"/>
          <p14:tracePt t="53247" x="2982913" y="1998663"/>
          <p14:tracePt t="53263" x="3287713" y="1998663"/>
          <p14:tracePt t="53280" x="3602038" y="1998663"/>
          <p14:tracePt t="53297" x="3868738" y="1998663"/>
          <p14:tracePt t="53313" x="4143375" y="1998663"/>
          <p14:tracePt t="53330" x="4379913" y="2027238"/>
          <p14:tracePt t="53347" x="4595813" y="2076450"/>
          <p14:tracePt t="53363" x="4773613" y="2125663"/>
          <p14:tracePt t="53381" x="4940300" y="2195513"/>
          <p14:tracePt t="53397" x="5099050" y="2254250"/>
          <p14:tracePt t="53414" x="5256213" y="2303463"/>
          <p14:tracePt t="53431" x="5472113" y="2371725"/>
          <p14:tracePt t="53447" x="5610225" y="2411413"/>
          <p14:tracePt t="53464" x="5748338" y="2432050"/>
          <p14:tracePt t="53481" x="5875338" y="2460625"/>
          <p14:tracePt t="53497" x="6003925" y="2470150"/>
          <p14:tracePt t="53514" x="6102350" y="2481263"/>
          <p14:tracePt t="53531" x="6221413" y="2481263"/>
          <p14:tracePt t="53547" x="6319838" y="2481263"/>
          <p14:tracePt t="53564" x="6397625" y="2481263"/>
          <p14:tracePt t="53581" x="6467475" y="2481263"/>
          <p14:tracePt t="53597" x="6526213" y="2500313"/>
          <p14:tracePt t="53614" x="6575425" y="2509838"/>
          <p14:tracePt t="53631" x="6594475" y="2509838"/>
          <p14:tracePt t="53647" x="6624638" y="2519363"/>
          <p14:tracePt t="53664" x="6673850" y="2530475"/>
          <p14:tracePt t="53681" x="6692900" y="2540000"/>
          <p14:tracePt t="53697" x="6702425" y="2540000"/>
          <p14:tracePt t="53714" x="6723063" y="2540000"/>
          <p14:tracePt t="55709" x="6723063" y="2519363"/>
          <p14:tracePt t="56039" x="6723063" y="2509838"/>
          <p14:tracePt t="56047" x="6713538" y="2500313"/>
          <p14:tracePt t="56055" x="6702425" y="2481263"/>
          <p14:tracePt t="56069" x="6643688" y="2441575"/>
          <p14:tracePt t="56086" x="6584950" y="2420938"/>
          <p14:tracePt t="56103" x="6446838" y="2392363"/>
          <p14:tracePt t="56119" x="6348413" y="2382838"/>
          <p14:tracePt t="56136" x="6259513" y="2362200"/>
          <p14:tracePt t="56152" x="6191250" y="2352675"/>
          <p14:tracePt t="56169" x="6122988" y="2333625"/>
          <p14:tracePt t="56186" x="6053138" y="2312988"/>
          <p14:tracePt t="56203" x="5973763" y="2303463"/>
          <p14:tracePt t="56219" x="5895975" y="2303463"/>
          <p14:tracePt t="56236" x="5816600" y="2303463"/>
          <p14:tracePt t="56253" x="5727700" y="2303463"/>
          <p14:tracePt t="56269" x="5610225" y="2293938"/>
          <p14:tracePt t="56286" x="5472113" y="2273300"/>
          <p14:tracePt t="56303" x="5373688" y="2263775"/>
          <p14:tracePt t="56319" x="5265738" y="2263775"/>
          <p14:tracePt t="56336" x="5157788" y="2263775"/>
          <p14:tracePt t="56353" x="5029200" y="2254250"/>
          <p14:tracePt t="56369" x="4911725" y="2254250"/>
          <p14:tracePt t="56386" x="4792663" y="2254250"/>
          <p14:tracePt t="56403" x="4705350" y="2254250"/>
          <p14:tracePt t="56420" x="4595813" y="2263775"/>
          <p14:tracePt t="56436" x="4487863" y="2284413"/>
          <p14:tracePt t="56453" x="4419600" y="2284413"/>
          <p14:tracePt t="56470" x="4300538" y="2284413"/>
          <p14:tracePt t="56486" x="4084638" y="2312988"/>
          <p14:tracePt t="56503" x="3956050" y="2312988"/>
          <p14:tracePt t="56520" x="3829050" y="2312988"/>
          <p14:tracePt t="56536" x="3709988" y="2312988"/>
          <p14:tracePt t="56553" x="3602038" y="2312988"/>
          <p14:tracePt t="56570" x="3513138" y="2312988"/>
          <p14:tracePt t="56587" x="3414713" y="2312988"/>
          <p14:tracePt t="56603" x="3316288" y="2312988"/>
          <p14:tracePt t="56620" x="3208338" y="2312988"/>
          <p14:tracePt t="56637" x="3100388" y="2312988"/>
          <p14:tracePt t="56653" x="2992438" y="2312988"/>
          <p14:tracePt t="56670" x="2795588" y="2322513"/>
          <p14:tracePt t="56687" x="2697163" y="2343150"/>
          <p14:tracePt t="56703" x="2608263" y="2362200"/>
          <p14:tracePt t="56720" x="2519363" y="2382838"/>
          <p14:tracePt t="56737" x="2441575" y="2401888"/>
          <p14:tracePt t="56754" x="2352675" y="2411413"/>
          <p14:tracePt t="56770" x="2282825" y="2420938"/>
          <p14:tracePt t="56787" x="2214563" y="2420938"/>
          <p14:tracePt t="56804" x="2165350" y="2420938"/>
          <p14:tracePt t="56820" x="2146300" y="2420938"/>
          <p14:tracePt t="56837" x="2135188" y="2420938"/>
          <p14:tracePt t="56854" x="2135188" y="2411413"/>
          <p14:tracePt t="56927" x="2155825" y="2401888"/>
          <p14:tracePt t="56935" x="2184400" y="2401888"/>
          <p14:tracePt t="56943" x="2224088" y="2392363"/>
          <p14:tracePt t="56954" x="2322513" y="2371725"/>
          <p14:tracePt t="56971" x="2451100" y="2343150"/>
          <p14:tracePt t="56988" x="2578100" y="2333625"/>
          <p14:tracePt t="57004" x="2725738" y="2333625"/>
          <p14:tracePt t="57021" x="2884488" y="2333625"/>
          <p14:tracePt t="57038" x="3060700" y="2333625"/>
          <p14:tracePt t="57054" x="3336925" y="2333625"/>
          <p14:tracePt t="57071" x="3524250" y="2333625"/>
          <p14:tracePt t="57087" x="3721100" y="2333625"/>
          <p14:tracePt t="57104" x="3937000" y="2333625"/>
          <p14:tracePt t="57121" x="4164013" y="2333625"/>
          <p14:tracePt t="57138" x="4398963" y="2333625"/>
          <p14:tracePt t="57154" x="4645025" y="2333625"/>
          <p14:tracePt t="57171" x="4872038" y="2333625"/>
          <p14:tracePt t="57188" x="5087938" y="2333625"/>
          <p14:tracePt t="57205" x="5295900" y="2333625"/>
          <p14:tracePt t="57221" x="5481638" y="2333625"/>
          <p14:tracePt t="57238" x="5767388" y="2333625"/>
          <p14:tracePt t="57255" x="5935663" y="2333625"/>
          <p14:tracePt t="57271" x="6083300" y="2333625"/>
          <p14:tracePt t="57288" x="6210300" y="2333625"/>
          <p14:tracePt t="57305" x="6338888" y="2333625"/>
          <p14:tracePt t="57321" x="6418263" y="2333625"/>
          <p14:tracePt t="57338" x="6477000" y="2333625"/>
          <p14:tracePt t="57355" x="6486525" y="2333625"/>
          <p14:tracePt t="57371" x="6446838" y="2333625"/>
          <p14:tracePt t="57439" x="6378575" y="2333625"/>
          <p14:tracePt t="57447" x="6270625" y="2333625"/>
          <p14:tracePt t="57455" x="5964238" y="2333625"/>
          <p14:tracePt t="57472" x="5580063" y="2333625"/>
          <p14:tracePt t="57489" x="5186363" y="2333625"/>
          <p14:tracePt t="57505" x="4881563" y="2333625"/>
          <p14:tracePt t="57522" x="4625975" y="2322513"/>
          <p14:tracePt t="57539" x="4410075" y="2322513"/>
          <p14:tracePt t="57555" x="4133850" y="2322513"/>
          <p14:tracePt t="57572" x="3838575" y="2322513"/>
          <p14:tracePt t="57589" x="3573463" y="2322513"/>
          <p14:tracePt t="57605" x="3316288" y="2333625"/>
          <p14:tracePt t="57622" x="3051175" y="2352675"/>
          <p14:tracePt t="57639" x="2933700" y="2371725"/>
          <p14:tracePt t="57655" x="2844800" y="2401888"/>
          <p14:tracePt t="57672" x="2765425" y="2411413"/>
          <p14:tracePt t="57689" x="2697163" y="2411413"/>
          <p14:tracePt t="57705" x="2647950" y="2411413"/>
          <p14:tracePt t="57723" x="2627313" y="2411413"/>
          <p14:tracePt t="57739" x="2617788" y="2411413"/>
          <p14:tracePt t="57791" x="2638425" y="2411413"/>
          <p14:tracePt t="57807" x="2687638" y="2392363"/>
          <p14:tracePt t="57815" x="2765425" y="2382838"/>
          <p14:tracePt t="57823" x="3011488" y="2352675"/>
          <p14:tracePt t="57839" x="3336925" y="2352675"/>
          <p14:tracePt t="57856" x="3749675" y="2352675"/>
          <p14:tracePt t="57872" x="4192588" y="2352675"/>
          <p14:tracePt t="57889" x="4635500" y="2352675"/>
          <p14:tracePt t="57906" x="5049838" y="2352675"/>
          <p14:tracePt t="57923" x="5492750" y="2352675"/>
          <p14:tracePt t="57939" x="5984875" y="2352675"/>
          <p14:tracePt t="57956" x="6427788" y="2352675"/>
          <p14:tracePt t="57973" x="6732588" y="2352675"/>
          <p14:tracePt t="57990" x="6978650" y="2352675"/>
          <p14:tracePt t="58006" x="7156450" y="2352675"/>
          <p14:tracePt t="58023" x="7194550" y="2352675"/>
          <p14:tracePt t="58039" x="7205663" y="2352675"/>
          <p14:tracePt t="58056" x="7215188" y="2352675"/>
          <p14:tracePt t="58079" x="7215188" y="2343150"/>
          <p14:tracePt t="58263" x="7194550" y="2343150"/>
          <p14:tracePt t="58271" x="7145338" y="2343150"/>
          <p14:tracePt t="58279" x="7067550" y="2343150"/>
          <p14:tracePt t="58290" x="6811963" y="2343150"/>
          <p14:tracePt t="58307" x="6427788" y="2343150"/>
          <p14:tracePt t="58323" x="5954713" y="2343150"/>
          <p14:tracePt t="58340" x="5521325" y="2343150"/>
          <p14:tracePt t="58357" x="4989513" y="2352675"/>
          <p14:tracePt t="58374" x="4468813" y="2352675"/>
          <p14:tracePt t="58390" x="3721100" y="2352675"/>
          <p14:tracePt t="58407" x="3306763" y="2352675"/>
          <p14:tracePt t="58424" x="3001963" y="2352675"/>
          <p14:tracePt t="58440" x="2716213" y="2352675"/>
          <p14:tracePt t="58457" x="2479675" y="2343150"/>
          <p14:tracePt t="58474" x="2273300" y="2312988"/>
          <p14:tracePt t="58490" x="2066925" y="2293938"/>
          <p14:tracePt t="58507" x="1879600" y="2293938"/>
          <p14:tracePt t="58524" x="1682750" y="2293938"/>
          <p14:tracePt t="58541" x="1506538" y="2293938"/>
          <p14:tracePt t="58557" x="1338263" y="2293938"/>
          <p14:tracePt t="58574" x="1211263" y="2293938"/>
          <p14:tracePt t="58590" x="1042988" y="2293938"/>
          <p14:tracePt t="58607" x="925513" y="2293938"/>
          <p14:tracePt t="58624" x="806450" y="2293938"/>
          <p14:tracePt t="58641" x="698500" y="2293938"/>
          <p14:tracePt t="58657" x="609600" y="2293938"/>
          <p14:tracePt t="58674" x="522288" y="2293938"/>
          <p14:tracePt t="58691" x="461963" y="2293938"/>
          <p14:tracePt t="58708" x="412750" y="2293938"/>
          <p14:tracePt t="58724" x="374650" y="2293938"/>
          <p14:tracePt t="58741" x="354013" y="2303463"/>
          <p14:tracePt t="58759" x="374650" y="2303463"/>
          <p14:tracePt t="58975" x="384175" y="2303463"/>
          <p14:tracePt t="58991" x="393700" y="2303463"/>
          <p14:tracePt t="59007" x="403225" y="2303463"/>
          <p14:tracePt t="59015" x="412750" y="2303463"/>
          <p14:tracePt t="59025" x="452438" y="2284413"/>
          <p14:tracePt t="59042" x="482600" y="2254250"/>
          <p14:tracePt t="59059" x="522288" y="2224088"/>
          <p14:tracePt t="59075" x="550863" y="2195513"/>
          <p14:tracePt t="59091" x="560388" y="2155825"/>
          <p14:tracePt t="59108" x="571500" y="2125663"/>
          <p14:tracePt t="59125" x="571500" y="2087563"/>
          <p14:tracePt t="59142" x="571500" y="2047875"/>
          <p14:tracePt t="59142" x="571500" y="2027238"/>
          <p14:tracePt t="59159" x="571500" y="1998663"/>
          <p14:tracePt t="59175" x="571500" y="1958975"/>
          <p14:tracePt t="59192" x="571500" y="1939925"/>
          <p14:tracePt t="59209" x="571500" y="1919288"/>
          <p14:tracePt t="59225" x="571500" y="1909763"/>
          <p14:tracePt t="59242" x="560388" y="1890713"/>
          <p14:tracePt t="59258" x="550863" y="1890713"/>
          <p14:tracePt t="59279" x="541338" y="1890713"/>
          <p14:tracePt t="59292" x="501650" y="1900238"/>
          <p14:tracePt t="59309" x="442913" y="1939925"/>
          <p14:tracePt t="59325" x="384175" y="1998663"/>
          <p14:tracePt t="59342" x="304800" y="2125663"/>
          <p14:tracePt t="59359" x="255588" y="2224088"/>
          <p14:tracePt t="59375" x="246063" y="2303463"/>
          <p14:tracePt t="59392" x="236538" y="2362200"/>
          <p14:tracePt t="59409" x="236538" y="2420938"/>
          <p14:tracePt t="59426" x="236538" y="2470150"/>
          <p14:tracePt t="59442" x="246063" y="2519363"/>
          <p14:tracePt t="59459" x="265113" y="2559050"/>
          <p14:tracePt t="59476" x="295275" y="2589213"/>
          <p14:tracePt t="59493" x="325438" y="2638425"/>
          <p14:tracePt t="59509" x="374650" y="2667000"/>
          <p14:tracePt t="59526" x="461963" y="2706688"/>
          <p14:tracePt t="59543" x="541338" y="2716213"/>
          <p14:tracePt t="59560" x="679450" y="2716213"/>
          <p14:tracePt t="59576" x="817563" y="2716213"/>
          <p14:tracePt t="59593" x="984250" y="2706688"/>
          <p14:tracePt t="59609" x="1092200" y="2678113"/>
          <p14:tracePt t="59626" x="1181100" y="2657475"/>
          <p14:tracePt t="59643" x="1260475" y="2617788"/>
          <p14:tracePt t="59659" x="1328738" y="2589213"/>
          <p14:tracePt t="59676" x="1387475" y="2549525"/>
          <p14:tracePt t="59693" x="1427163" y="2509838"/>
          <p14:tracePt t="59710" x="1466850" y="2451100"/>
          <p14:tracePt t="59726" x="1476375" y="2392363"/>
          <p14:tracePt t="59743" x="1495425" y="2333625"/>
          <p14:tracePt t="59760" x="1495425" y="2303463"/>
          <p14:tracePt t="59776" x="1495425" y="2263775"/>
          <p14:tracePt t="59793" x="1495425" y="2244725"/>
          <p14:tracePt t="59810" x="1495425" y="2214563"/>
          <p14:tracePt t="59826" x="1485900" y="2205038"/>
          <p14:tracePt t="59855" x="1476375" y="2205038"/>
          <p14:tracePt t="59887" x="1446213" y="2205038"/>
          <p14:tracePt t="59895" x="1427163" y="2214563"/>
          <p14:tracePt t="59903" x="1408113" y="2224088"/>
          <p14:tracePt t="59911" x="1358900" y="2235200"/>
          <p14:tracePt t="59927" x="1328738" y="2254250"/>
          <p14:tracePt t="59943" x="1309688" y="2273300"/>
          <p14:tracePt t="59960" x="1298575" y="2284413"/>
          <p14:tracePt t="59977" x="1279525" y="2303463"/>
          <p14:tracePt t="59993" x="1270000" y="2312988"/>
          <p14:tracePt t="60010" x="1260475" y="2333625"/>
          <p14:tracePt t="60027" x="1249363" y="2352675"/>
          <p14:tracePt t="60043" x="1230313" y="2371725"/>
          <p14:tracePt t="60061" x="1220788" y="2392363"/>
          <p14:tracePt t="60077" x="1211263" y="2401888"/>
          <p14:tracePt t="60093" x="1200150" y="2411413"/>
          <p14:tracePt t="60183" x="1190625" y="2411413"/>
          <p14:tracePt t="60207" x="1181100" y="2411413"/>
          <p14:tracePt t="60303" x="1171575" y="2411413"/>
          <p14:tracePt t="60327" x="1162050" y="2411413"/>
          <p14:tracePt t="60343" x="1150938" y="2411413"/>
          <p14:tracePt t="60351" x="1141413" y="2411413"/>
          <p14:tracePt t="60367" x="1122363" y="2411413"/>
          <p14:tracePt t="60377" x="1112838" y="2411413"/>
          <p14:tracePt t="60394" x="1092200" y="2401888"/>
          <p14:tracePt t="60411" x="1073150" y="2392363"/>
          <p14:tracePt t="60427" x="1042988" y="2382838"/>
          <p14:tracePt t="60444" x="1033463" y="2371725"/>
          <p14:tracePt t="60461" x="1033463" y="2362200"/>
          <p14:tracePt t="60478" x="1023938" y="2352675"/>
          <p14:tracePt t="60494" x="1014413" y="2343150"/>
          <p14:tracePt t="60511" x="1003300" y="2333625"/>
          <p14:tracePt t="60655" x="1003300" y="2322513"/>
          <p14:tracePt t="60671" x="993775" y="2312988"/>
          <p14:tracePt t="60695" x="984250" y="2312988"/>
          <p14:tracePt t="60702" x="984250" y="2303463"/>
          <p14:tracePt t="60727" x="984250" y="2293938"/>
          <p14:tracePt t="61671" x="984250" y="2284413"/>
          <p14:tracePt t="61679" x="993775" y="2284413"/>
          <p14:tracePt t="61687" x="1014413" y="2273300"/>
          <p14:tracePt t="61697" x="1033463" y="2263775"/>
          <p14:tracePt t="61714" x="1082675" y="2244725"/>
          <p14:tracePt t="61730" x="1122363" y="2235200"/>
          <p14:tracePt t="61747" x="1181100" y="2205038"/>
          <p14:tracePt t="61764" x="1230313" y="2185988"/>
          <p14:tracePt t="61780" x="1279525" y="2165350"/>
          <p14:tracePt t="61797" x="1328738" y="2146300"/>
          <p14:tracePt t="61814" x="1358900" y="2136775"/>
          <p14:tracePt t="61814" x="1397000" y="2136775"/>
          <p14:tracePt t="61831" x="1466850" y="2125663"/>
          <p14:tracePt t="61847" x="1535113" y="2125663"/>
          <p14:tracePt t="61864" x="1633538" y="2125663"/>
          <p14:tracePt t="61881" x="1741488" y="2125663"/>
          <p14:tracePt t="61897" x="1860550" y="2125663"/>
          <p14:tracePt t="61914" x="1998663" y="2125663"/>
          <p14:tracePt t="61931" x="2135188" y="2125663"/>
          <p14:tracePt t="61947" x="2263775" y="2125663"/>
          <p14:tracePt t="61964" x="2392363" y="2125663"/>
          <p14:tracePt t="61981" x="2500313" y="2125663"/>
          <p14:tracePt t="61997" x="2627313" y="2125663"/>
          <p14:tracePt t="62014" x="2786063" y="2155825"/>
          <p14:tracePt t="62031" x="2863850" y="2165350"/>
          <p14:tracePt t="62047" x="2952750" y="2185988"/>
          <p14:tracePt t="62064" x="3021013" y="2205038"/>
          <p14:tracePt t="62081" x="3070225" y="2205038"/>
          <p14:tracePt t="62098" x="3119438" y="2224088"/>
          <p14:tracePt t="62114" x="3159125" y="2235200"/>
          <p14:tracePt t="62131" x="3208338" y="2235200"/>
          <p14:tracePt t="62148" x="3257550" y="2254250"/>
          <p14:tracePt t="62164" x="3287713" y="2263775"/>
          <p14:tracePt t="62181" x="3327400" y="2293938"/>
          <p14:tracePt t="62198" x="3365500" y="2322513"/>
          <p14:tracePt t="62215" x="3386138" y="2333625"/>
          <p14:tracePt t="62231" x="3395663" y="2333625"/>
          <p14:tracePt t="62248" x="3414713" y="2343150"/>
          <p14:tracePt t="62264" x="3425825" y="2352675"/>
          <p14:tracePt t="62295" x="3435350" y="2362200"/>
          <p14:tracePt t="62311" x="3444875" y="2371725"/>
          <p14:tracePt t="62319" x="3454400" y="2382838"/>
          <p14:tracePt t="62343" x="3475038" y="2392363"/>
          <p14:tracePt t="62351" x="3494088" y="2401888"/>
          <p14:tracePt t="62375" x="3513138" y="2401888"/>
          <p14:tracePt t="62391" x="3513138" y="2411413"/>
          <p14:tracePt t="62399" x="3524250" y="2420938"/>
          <p14:tracePt t="62415" x="3543300" y="2432050"/>
          <p14:tracePt t="62433" x="3552825" y="2441575"/>
          <p14:tracePt t="62448" x="3562350" y="2441575"/>
          <p14:tracePt t="62465" x="3573463" y="2451100"/>
          <p14:tracePt t="62487" x="3582988" y="2460625"/>
          <p14:tracePt t="62527" x="3592513" y="2470150"/>
          <p14:tracePt t="62551" x="3602038" y="2481263"/>
          <p14:tracePt t="62559" x="3602038" y="2490788"/>
          <p14:tracePt t="62591" x="3611563" y="2490788"/>
          <p14:tracePt t="62687" x="3611563" y="2509838"/>
          <p14:tracePt t="62735" x="3622675" y="2509838"/>
          <p14:tracePt t="62743" x="3632200" y="2519363"/>
          <p14:tracePt t="62751" x="3632200" y="2530475"/>
          <p14:tracePt t="62767" x="3641725" y="2549525"/>
          <p14:tracePt t="62783" x="3651250" y="2549525"/>
          <p14:tracePt t="63708" x="3651250" y="2540000"/>
          <p14:tracePt t="64695" x="3651250" y="2530475"/>
          <p14:tracePt t="64703" x="3651250" y="2519363"/>
          <p14:tracePt t="64711" x="3651250" y="2500313"/>
          <p14:tracePt t="64719" x="3651250" y="2490788"/>
          <p14:tracePt t="64736" x="3651250" y="2481263"/>
          <p14:tracePt t="64753" x="3651250" y="2460625"/>
          <p14:tracePt t="64769" x="3651250" y="2441575"/>
          <p14:tracePt t="64786" x="3651250" y="2411413"/>
          <p14:tracePt t="64803" x="3651250" y="2401888"/>
          <p14:tracePt t="64820" x="3651250" y="2382838"/>
          <p14:tracePt t="64836" x="3651250" y="2371725"/>
          <p14:tracePt t="64853" x="3651250" y="2343150"/>
          <p14:tracePt t="64870" x="3651250" y="2303463"/>
          <p14:tracePt t="64887" x="3651250" y="2284413"/>
          <p14:tracePt t="64903" x="3641725" y="2263775"/>
          <p14:tracePt t="64920" x="3632200" y="2254250"/>
          <p14:tracePt t="64936" x="3632200" y="2244725"/>
          <p14:tracePt t="64953" x="3632200" y="2224088"/>
          <p14:tracePt t="64970" x="3622675" y="2195513"/>
          <p14:tracePt t="64991" x="3611563" y="2174875"/>
          <p14:tracePt t="65003" x="3611563" y="2165350"/>
          <p14:tracePt t="65023" x="3611563" y="2155825"/>
          <p14:tracePt t="65037" x="3611563" y="2146300"/>
          <p14:tracePt t="65053" x="3611563" y="2136775"/>
          <p14:tracePt t="65070" x="3611563" y="2106613"/>
          <p14:tracePt t="65087" x="3602038" y="2106613"/>
          <p14:tracePt t="65104" x="3602038" y="2087563"/>
          <p14:tracePt t="65120" x="3582988" y="2087563"/>
          <p14:tracePt t="65223" x="3573463" y="2097088"/>
          <p14:tracePt t="65239" x="3562350" y="2106613"/>
          <p14:tracePt t="65247" x="3543300" y="2116138"/>
          <p14:tracePt t="65255" x="3533775" y="2146300"/>
          <p14:tracePt t="65271" x="3513138" y="2174875"/>
          <p14:tracePt t="65287" x="3494088" y="2214563"/>
          <p14:tracePt t="65304" x="3494088" y="2244725"/>
          <p14:tracePt t="65321" x="3494088" y="2273300"/>
          <p14:tracePt t="65337" x="3475038" y="2322513"/>
          <p14:tracePt t="65354" x="3463925" y="2371725"/>
          <p14:tracePt t="65371" x="3454400" y="2441575"/>
          <p14:tracePt t="65388" x="3454400" y="2490788"/>
          <p14:tracePt t="65404" x="3454400" y="2559050"/>
          <p14:tracePt t="65426" x="3454400" y="2608263"/>
          <p14:tracePt t="65438" x="3463925" y="2647950"/>
          <p14:tracePt t="65438" x="3475038" y="2667000"/>
          <p14:tracePt t="65455" x="3484563" y="2678113"/>
          <p14:tracePt t="65471" x="3484563" y="2687638"/>
          <p14:tracePt t="65488" x="3503613" y="2697163"/>
          <p14:tracePt t="65504" x="3513138" y="2697163"/>
          <p14:tracePt t="65521" x="3543300" y="2697163"/>
          <p14:tracePt t="65538" x="3602038" y="2697163"/>
          <p14:tracePt t="65554" x="3671888" y="2697163"/>
          <p14:tracePt t="65571" x="3749675" y="2667000"/>
          <p14:tracePt t="65588" x="3789363" y="2638425"/>
          <p14:tracePt t="65605" x="3829050" y="2589213"/>
          <p14:tracePt t="65621" x="3857625" y="2549525"/>
          <p14:tracePt t="65638" x="3897313" y="2451100"/>
          <p14:tracePt t="65655" x="3897313" y="2392363"/>
          <p14:tracePt t="65671" x="3897313" y="2333625"/>
          <p14:tracePt t="65688" x="3897313" y="2263775"/>
          <p14:tracePt t="65705" x="3897313" y="2174875"/>
          <p14:tracePt t="65722" x="3897313" y="2125663"/>
          <p14:tracePt t="65738" x="3897313" y="2066925"/>
          <p14:tracePt t="65755" x="3897313" y="2027238"/>
          <p14:tracePt t="65772" x="3897313" y="1989138"/>
          <p14:tracePt t="65788" x="3878263" y="1939925"/>
          <p14:tracePt t="65805" x="3868738" y="1919288"/>
          <p14:tracePt t="65822" x="3808413" y="1890713"/>
          <p14:tracePt t="65839" x="3759200" y="1860550"/>
          <p14:tracePt t="65855" x="3700463" y="1860550"/>
          <p14:tracePt t="65877" x="3641725" y="1860550"/>
          <p14:tracePt t="65889" x="3582988" y="1860550"/>
          <p14:tracePt t="65905" x="3524250" y="1870075"/>
          <p14:tracePt t="65922" x="3484563" y="1900238"/>
          <p14:tracePt t="65939" x="3425825" y="1939925"/>
          <p14:tracePt t="65955" x="3355975" y="1998663"/>
          <p14:tracePt t="65972" x="3297238" y="2087563"/>
          <p14:tracePt t="65989" x="3257550" y="2174875"/>
          <p14:tracePt t="66005" x="3208338" y="2273300"/>
          <p14:tracePt t="66022" x="3179763" y="2371725"/>
          <p14:tracePt t="66039" x="3179763" y="2432050"/>
          <p14:tracePt t="66056" x="3179763" y="2470150"/>
          <p14:tracePt t="66072" x="3189288" y="2509838"/>
          <p14:tracePt t="66089" x="3198813" y="2530475"/>
          <p14:tracePt t="66106" x="3198813" y="2540000"/>
          <p14:tracePt t="66122" x="3208338" y="2549525"/>
          <p14:tracePt t="66140" x="3217863" y="2549525"/>
          <p14:tracePt t="66156" x="3257550" y="2549525"/>
          <p14:tracePt t="66172" x="3306763" y="2549525"/>
          <p14:tracePt t="66189" x="3355975" y="2519363"/>
          <p14:tracePt t="66206" x="3435350" y="2460625"/>
          <p14:tracePt t="66223" x="3454400" y="2420938"/>
          <p14:tracePt t="66240" x="3454400" y="2401888"/>
          <p14:tracePt t="66256" x="3463925" y="2343150"/>
          <p14:tracePt t="66272" x="3475038" y="2312988"/>
          <p14:tracePt t="66289" x="3475038" y="2273300"/>
          <p14:tracePt t="66306" x="3475038" y="2244725"/>
          <p14:tracePt t="66323" x="3475038" y="2214563"/>
          <p14:tracePt t="66339" x="3475038" y="2205038"/>
          <p14:tracePt t="66356" x="3454400" y="2174875"/>
          <p14:tracePt t="66373" x="3454400" y="2165350"/>
          <p14:tracePt t="66389" x="3444875" y="2155825"/>
          <p14:tracePt t="66463" x="3435350" y="2146300"/>
          <p14:tracePt t="66639" x="3435350" y="2136775"/>
          <p14:tracePt t="66655" x="3425825" y="2136775"/>
          <p14:tracePt t="66663" x="3425825" y="2125663"/>
          <p14:tracePt t="66673" x="3414713" y="2116138"/>
          <p14:tracePt t="66690" x="3405188" y="2106613"/>
          <p14:tracePt t="66707" x="3395663" y="2087563"/>
          <p14:tracePt t="66724" x="3376613" y="2076450"/>
          <p14:tracePt t="66740" x="3365500" y="2066925"/>
          <p14:tracePt t="66757" x="3336925" y="2047875"/>
          <p14:tracePt t="66774" x="3297238" y="2008188"/>
          <p14:tracePt t="66791" x="3287713" y="1998663"/>
          <p14:tracePt t="66807" x="3267075" y="1998663"/>
          <p14:tracePt t="66824" x="3267075" y="1989138"/>
          <p14:tracePt t="67382" x="3278188" y="1978025"/>
          <p14:tracePt t="67391" x="3306763" y="1978025"/>
          <p14:tracePt t="67399" x="3355975" y="1968500"/>
          <p14:tracePt t="67408" x="3484563" y="1939925"/>
          <p14:tracePt t="67425" x="3671888" y="1900238"/>
          <p14:tracePt t="67442" x="3878263" y="1851025"/>
          <p14:tracePt t="67459" x="4094163" y="1771650"/>
          <p14:tracePt t="67475" x="4321175" y="1692275"/>
          <p14:tracePt t="67492" x="4527550" y="1643063"/>
          <p14:tracePt t="67508" x="4724400" y="1593850"/>
          <p14:tracePt t="67525" x="4911725" y="1565275"/>
          <p14:tracePt t="67542" x="5207000" y="1525588"/>
          <p14:tracePt t="67559" x="5432425" y="1485900"/>
          <p14:tracePt t="67575" x="5640388" y="1485900"/>
          <p14:tracePt t="67592" x="5886450" y="1485900"/>
          <p14:tracePt t="67609" x="6122988" y="1485900"/>
          <p14:tracePt t="67625" x="6378575" y="1485900"/>
          <p14:tracePt t="67642" x="6643688" y="1485900"/>
          <p14:tracePt t="67659" x="6938963" y="1485900"/>
          <p14:tracePt t="67676" x="7224713" y="1485900"/>
          <p14:tracePt t="67692" x="7510463" y="1485900"/>
          <p14:tracePt t="67709" x="7726363" y="1525588"/>
          <p14:tracePt t="67726" x="7962900" y="1574800"/>
          <p14:tracePt t="67743" x="8101013" y="1633538"/>
          <p14:tracePt t="67759" x="8239125" y="1692275"/>
          <p14:tracePt t="67776" x="8356600" y="1781175"/>
          <p14:tracePt t="67792" x="8504238" y="1860550"/>
          <p14:tracePt t="67809" x="8651875" y="1958975"/>
          <p14:tracePt t="67826" x="8780463" y="2057400"/>
          <p14:tracePt t="67842" x="8897938" y="2165350"/>
          <p14:tracePt t="67859" x="9026525" y="2254250"/>
          <p14:tracePt t="67876" x="9144000" y="2333625"/>
          <p14:tracePt t="67893" x="9282113" y="2401888"/>
          <p14:tracePt t="67909" x="9390063" y="2470150"/>
          <p14:tracePt t="67926" x="9507538" y="2549525"/>
          <p14:tracePt t="67943" x="9577388" y="2589213"/>
          <p14:tracePt t="67959" x="9626600" y="2617788"/>
          <p14:tracePt t="67976" x="9655175" y="2647950"/>
          <p14:tracePt t="67993" x="9675813" y="2687638"/>
          <p14:tracePt t="68009" x="9704388" y="2716213"/>
          <p14:tracePt t="68026" x="9715500" y="2746375"/>
          <p14:tracePt t="68043" x="9734550" y="2765425"/>
          <p14:tracePt t="68059" x="9744075" y="2786063"/>
          <p14:tracePt t="68076" x="9753600" y="2805113"/>
          <p14:tracePt t="68093" x="9764713" y="2805113"/>
          <p14:tracePt t="69208" x="9753600" y="2795588"/>
          <p14:tracePt t="69678" x="9744075" y="2786063"/>
          <p14:tracePt t="69687" x="9725025" y="2765425"/>
          <p14:tracePt t="69697" x="9704388" y="2706688"/>
          <p14:tracePt t="69713" x="9675813" y="2638425"/>
          <p14:tracePt t="69730" x="9626600" y="2559050"/>
          <p14:tracePt t="69746" x="9556750" y="2470150"/>
          <p14:tracePt t="69763" x="9458325" y="2382838"/>
          <p14:tracePt t="69780" x="9291638" y="2293938"/>
          <p14:tracePt t="69796" x="8956675" y="2174875"/>
          <p14:tracePt t="69813" x="8366125" y="2066925"/>
          <p14:tracePt t="69830" x="7381875" y="1900238"/>
          <p14:tracePt t="69847" x="6811963" y="1811338"/>
          <p14:tracePt t="69863" x="6437313" y="1731963"/>
          <p14:tracePt t="69880" x="6122988" y="1673225"/>
          <p14:tracePt t="69897" x="5846763" y="1643063"/>
          <p14:tracePt t="69913" x="5570538" y="1633538"/>
          <p14:tracePt t="69930" x="5167313" y="1633538"/>
          <p14:tracePt t="69947" x="4665663" y="1633538"/>
          <p14:tracePt t="69963" x="4173538" y="1633538"/>
          <p14:tracePt t="69980" x="3700463" y="1633538"/>
          <p14:tracePt t="69997" x="3287713" y="1633538"/>
          <p14:tracePt t="70013" x="3001963" y="1633538"/>
          <p14:tracePt t="70030" x="2638425" y="1633538"/>
          <p14:tracePt t="70047" x="2451100" y="1633538"/>
          <p14:tracePt t="70064" x="2273300" y="1633538"/>
          <p14:tracePt t="70080" x="2116138" y="1633538"/>
          <p14:tracePt t="70097" x="1938338" y="1633538"/>
          <p14:tracePt t="70114" x="1731963" y="1633538"/>
          <p14:tracePt t="70130" x="1574800" y="1654175"/>
          <p14:tracePt t="70147" x="1417638" y="1682750"/>
          <p14:tracePt t="70164" x="1319213" y="1692275"/>
          <p14:tracePt t="70180" x="1249363" y="1692275"/>
          <p14:tracePt t="70197" x="1171575" y="1692275"/>
          <p14:tracePt t="70214" x="1014413" y="1692275"/>
          <p14:tracePt t="70230" x="895350" y="1692275"/>
          <p14:tracePt t="70247" x="796925" y="1692275"/>
          <p14:tracePt t="70264" x="728663" y="1692275"/>
          <p14:tracePt t="70281" x="679450" y="1692275"/>
          <p14:tracePt t="70297" x="649288" y="1692275"/>
          <p14:tracePt t="70314" x="630238" y="1692275"/>
          <p14:tracePt t="70331" x="590550" y="1703388"/>
          <p14:tracePt t="70347" x="560388" y="1722438"/>
          <p14:tracePt t="70364" x="511175" y="1741488"/>
          <p14:tracePt t="70381" x="482600" y="1771650"/>
          <p14:tracePt t="70398" x="442913" y="1811338"/>
          <p14:tracePt t="70398" x="423863" y="1830388"/>
          <p14:tracePt t="70415" x="393700" y="1879600"/>
          <p14:tracePt t="70431" x="384175" y="1919288"/>
          <p14:tracePt t="70448" x="384175" y="1968500"/>
          <p14:tracePt t="70464" x="384175" y="2017713"/>
          <p14:tracePt t="70481" x="403225" y="2057400"/>
          <p14:tracePt t="70498" x="442913" y="2116138"/>
          <p14:tracePt t="70514" x="531813" y="2185988"/>
          <p14:tracePt t="70531" x="639763" y="2244725"/>
          <p14:tracePt t="70548" x="747713" y="2263775"/>
          <p14:tracePt t="70565" x="876300" y="2284413"/>
          <p14:tracePt t="70581" x="974725" y="2284413"/>
          <p14:tracePt t="70598" x="1141413" y="2284413"/>
          <p14:tracePt t="70615" x="1260475" y="2284413"/>
          <p14:tracePt t="70631" x="1347788" y="2254250"/>
          <p14:tracePt t="70648" x="1427163" y="2214563"/>
          <p14:tracePt t="70665" x="1506538" y="2165350"/>
          <p14:tracePt t="70681" x="1544638" y="2116138"/>
          <p14:tracePt t="70698" x="1584325" y="2047875"/>
          <p14:tracePt t="70716" x="1584325" y="2008188"/>
          <p14:tracePt t="70732" x="1584325" y="1958975"/>
          <p14:tracePt t="70749" x="1584325" y="1919288"/>
          <p14:tracePt t="70765" x="1574800" y="1890713"/>
          <p14:tracePt t="70782" x="1544638" y="1870075"/>
          <p14:tracePt t="70799" x="1516063" y="1851025"/>
          <p14:tracePt t="70815" x="1485900" y="1839913"/>
          <p14:tracePt t="70832" x="1446213" y="1839913"/>
          <p14:tracePt t="70848" x="1397000" y="1851025"/>
          <p14:tracePt t="70865" x="1347788" y="1870075"/>
          <p14:tracePt t="70882" x="1309688" y="1900238"/>
          <p14:tracePt t="70899" x="1260475" y="1928813"/>
          <p14:tracePt t="70915" x="1200150" y="1978025"/>
          <p14:tracePt t="70932" x="1162050" y="2017713"/>
          <p14:tracePt t="70949" x="1131888" y="2066925"/>
          <p14:tracePt t="70965" x="1122363" y="2097088"/>
          <p14:tracePt t="70982" x="1122363" y="2106613"/>
          <p14:tracePt t="71326" x="1112838" y="2116138"/>
          <p14:tracePt t="71342" x="1112838" y="2125663"/>
          <p14:tracePt t="71375" x="1112838" y="2136775"/>
          <p14:tracePt t="71390" x="1101725" y="2146300"/>
          <p14:tracePt t="71415" x="1092200" y="2146300"/>
          <p14:tracePt t="71486" x="1082675" y="2146300"/>
          <p14:tracePt t="71647" x="1073150" y="2146300"/>
          <p14:tracePt t="71670" x="1063625" y="2146300"/>
          <p14:tracePt t="71678" x="1052513" y="2146300"/>
          <p14:tracePt t="71702" x="1042988" y="2146300"/>
          <p14:tracePt t="71718" x="1033463" y="2146300"/>
          <p14:tracePt t="71751" x="1023938" y="2146300"/>
          <p14:tracePt t="71759" x="1014413" y="2146300"/>
          <p14:tracePt t="71791" x="1003300" y="2146300"/>
          <p14:tracePt t="71902" x="993775" y="2146300"/>
          <p14:tracePt t="72054" x="993775" y="2136775"/>
          <p14:tracePt t="72071" x="993775" y="2116138"/>
          <p14:tracePt t="72078" x="1014413" y="2087563"/>
          <p14:tracePt t="72086" x="1033463" y="2057400"/>
          <p14:tracePt t="72101" x="1131888" y="1989138"/>
          <p14:tracePt t="72118" x="1358900" y="1870075"/>
          <p14:tracePt t="72135" x="1544638" y="1820863"/>
          <p14:tracePt t="72151" x="1771650" y="1781175"/>
          <p14:tracePt t="72168" x="2017713" y="1731963"/>
          <p14:tracePt t="72184" x="2303463" y="1712913"/>
          <p14:tracePt t="72201" x="2578100" y="1712913"/>
          <p14:tracePt t="72218" x="2873375" y="1712913"/>
          <p14:tracePt t="72235" x="3168650" y="1712913"/>
          <p14:tracePt t="72252" x="3444875" y="1712913"/>
          <p14:tracePt t="72268" x="3721100" y="1712913"/>
          <p14:tracePt t="72285" x="3956050" y="1712913"/>
          <p14:tracePt t="72301" x="4213225" y="1712913"/>
          <p14:tracePt t="72301" x="4340225" y="1712913"/>
          <p14:tracePt t="72319" x="4625975" y="1712913"/>
          <p14:tracePt t="72335" x="4862513" y="1722438"/>
          <p14:tracePt t="72351" x="5068888" y="1752600"/>
          <p14:tracePt t="72368" x="5226050" y="1790700"/>
          <p14:tracePt t="72385" x="5354638" y="1851025"/>
          <p14:tracePt t="72402" x="5472113" y="1900238"/>
          <p14:tracePt t="72418" x="5580063" y="1949450"/>
          <p14:tracePt t="72435" x="5659438" y="1998663"/>
          <p14:tracePt t="72452" x="5727700" y="2038350"/>
          <p14:tracePt t="72468" x="5776913" y="2076450"/>
          <p14:tracePt t="72485" x="5807075" y="2116138"/>
          <p14:tracePt t="72502" x="5826125" y="2146300"/>
          <p14:tracePt t="72519" x="5826125" y="2165350"/>
          <p14:tracePt t="72535" x="5837238" y="2185988"/>
          <p14:tracePt t="72552" x="5856288" y="2214563"/>
          <p14:tracePt t="72569" x="5886450" y="2244725"/>
          <p14:tracePt t="72585" x="5935663" y="2273300"/>
          <p14:tracePt t="72602" x="6003925" y="2303463"/>
          <p14:tracePt t="72619" x="6092825" y="2312988"/>
          <p14:tracePt t="72635" x="6142038" y="2322513"/>
          <p14:tracePt t="72652" x="6210300" y="2322513"/>
          <p14:tracePt t="72669" x="6259513" y="2322513"/>
          <p14:tracePt t="72685" x="6270625" y="2322513"/>
          <p14:tracePt t="72702" x="6289675" y="2322513"/>
          <p14:tracePt t="72719" x="6299200" y="2322513"/>
          <p14:tracePt t="72735" x="6308725" y="2322513"/>
          <p14:tracePt t="72753" x="6319838" y="2322513"/>
          <p14:tracePt t="72769" x="6338888" y="2312988"/>
          <p14:tracePt t="73708" x="6338888" y="2303463"/>
          <p14:tracePt t="74326" x="6369050" y="2293938"/>
          <p14:tracePt t="74334" x="6407150" y="2273300"/>
          <p14:tracePt t="74342" x="6467475" y="2254250"/>
          <p14:tracePt t="74356" x="6584950" y="2205038"/>
          <p14:tracePt t="74373" x="6702425" y="2174875"/>
          <p14:tracePt t="74389" x="6811963" y="2165350"/>
          <p14:tracePt t="74406" x="6978650" y="2146300"/>
          <p14:tracePt t="74423" x="7046913" y="2146300"/>
          <p14:tracePt t="74439" x="7156450" y="2146300"/>
          <p14:tracePt t="74456" x="7264400" y="2146300"/>
          <p14:tracePt t="74472" x="7381875" y="2146300"/>
          <p14:tracePt t="74489" x="7500938" y="2146300"/>
          <p14:tracePt t="74506" x="7627938" y="2125663"/>
          <p14:tracePt t="74523" x="7716838" y="2116138"/>
          <p14:tracePt t="74539" x="7796213" y="2116138"/>
          <p14:tracePt t="74556" x="7894638" y="2116138"/>
          <p14:tracePt t="74573" x="8012113" y="2116138"/>
          <p14:tracePt t="74589" x="8159750" y="2155825"/>
          <p14:tracePt t="74606" x="8337550" y="2165350"/>
          <p14:tracePt t="74623" x="8445500" y="2165350"/>
          <p14:tracePt t="74640" x="8543925" y="2165350"/>
          <p14:tracePt t="74656" x="8621713" y="2165350"/>
          <p14:tracePt t="74673" x="8682038" y="2165350"/>
          <p14:tracePt t="74689" x="8731250" y="2165350"/>
          <p14:tracePt t="74706" x="8750300" y="2165350"/>
          <p14:tracePt t="74723" x="8780463" y="2165350"/>
          <p14:tracePt t="74740" x="8818563" y="2174875"/>
          <p14:tracePt t="74756" x="8888413" y="2174875"/>
          <p14:tracePt t="74774" x="8966200" y="2174875"/>
          <p14:tracePt t="74774" x="9005888" y="2174875"/>
          <p14:tracePt t="74791" x="9113838" y="2174875"/>
          <p14:tracePt t="74806" x="9174163" y="2174875"/>
          <p14:tracePt t="74823" x="9242425" y="2195513"/>
          <p14:tracePt t="74840" x="9261475" y="2205038"/>
          <p14:tracePt t="74856" x="9272588" y="2205038"/>
          <p14:tracePt t="74873" x="9282113" y="2205038"/>
          <p14:tracePt t="74974" x="9291638" y="2205038"/>
          <p14:tracePt t="74982" x="9301163" y="2205038"/>
          <p14:tracePt t="74990" x="9310688" y="2195513"/>
          <p14:tracePt t="75007" x="9321800" y="2185988"/>
          <p14:tracePt t="75023" x="9331325" y="2185988"/>
          <p14:tracePt t="75040" x="9340850" y="2155825"/>
          <p14:tracePt t="75057" x="9350375" y="2146300"/>
          <p14:tracePt t="75074" x="9350375" y="2125663"/>
          <p14:tracePt t="75090" x="9350375" y="2116138"/>
          <p14:tracePt t="75107" x="9350375" y="2097088"/>
          <p14:tracePt t="75124" x="9350375" y="2087563"/>
          <p14:tracePt t="75140" x="9350375" y="2076450"/>
          <p14:tracePt t="75157" x="9350375" y="2087563"/>
          <p14:tracePt t="75399" x="9350375" y="2076450"/>
          <p14:tracePt t="75918" x="9340850" y="2066925"/>
          <p14:tracePt t="75934" x="9331325" y="2047875"/>
          <p14:tracePt t="75943" x="9331325" y="2038350"/>
          <p14:tracePt t="75950" x="9321800" y="2017713"/>
          <p14:tracePt t="75959" x="9310688" y="1998663"/>
          <p14:tracePt t="75975" x="9301163" y="1989138"/>
          <p14:tracePt t="75992" x="9282113" y="1989138"/>
          <p14:tracePt t="76062" x="9261475" y="1998663"/>
          <p14:tracePt t="76070" x="9242425" y="2027238"/>
          <p14:tracePt t="76078" x="9223375" y="2047875"/>
          <p14:tracePt t="76092" x="9183688" y="2106613"/>
          <p14:tracePt t="76109" x="9153525" y="2146300"/>
          <p14:tracePt t="76126" x="9124950" y="2185988"/>
          <p14:tracePt t="76143" x="9124950" y="2205038"/>
          <p14:tracePt t="76159" x="9124950" y="2224088"/>
          <p14:tracePt t="76176" x="9124950" y="2235200"/>
          <p14:tracePt t="76192" x="9124950" y="2263775"/>
          <p14:tracePt t="76209" x="9124950" y="2293938"/>
          <p14:tracePt t="76226" x="9124950" y="2312988"/>
          <p14:tracePt t="76242" x="9134475" y="2333625"/>
          <p14:tracePt t="76259" x="9144000" y="2343150"/>
          <p14:tracePt t="76276" x="9144000" y="2352675"/>
          <p14:tracePt t="76292" x="9153525" y="2352675"/>
          <p14:tracePt t="76318" x="9163050" y="2352675"/>
          <p14:tracePt t="76334" x="9183688" y="2352675"/>
          <p14:tracePt t="76343" x="9261475" y="2352675"/>
          <p14:tracePt t="76359" x="9340850" y="2343150"/>
          <p14:tracePt t="76376" x="9390063" y="2322513"/>
          <p14:tracePt t="76393" x="9399588" y="2312988"/>
          <p14:tracePt t="76409" x="9420225" y="2312988"/>
          <p14:tracePt t="76426" x="9420225" y="2303463"/>
          <p14:tracePt t="76454" x="9420225" y="2293938"/>
          <p14:tracePt t="76486" x="9420225" y="2284413"/>
          <p14:tracePt t="76790" x="9420225" y="2273300"/>
          <p14:tracePt t="76798" x="9420225" y="2263775"/>
          <p14:tracePt t="76982" x="9409113" y="2254250"/>
          <p14:tracePt t="77022" x="9409113" y="2244725"/>
          <p14:tracePt t="77870" x="9399588" y="2235200"/>
          <p14:tracePt t="77886" x="9390063" y="2235200"/>
          <p14:tracePt t="77902" x="9380538" y="2224088"/>
          <p14:tracePt t="77918" x="9380538" y="2214563"/>
          <p14:tracePt t="77934" x="9371013" y="2214563"/>
          <p14:tracePt t="77950" x="9359900" y="2214563"/>
          <p14:tracePt t="77958" x="9359900" y="2205038"/>
          <p14:tracePt t="77974" x="9350375" y="2205038"/>
          <p14:tracePt t="78094" x="9340850" y="2205038"/>
          <p14:tracePt t="78126" x="9321800" y="2195513"/>
          <p14:tracePt t="78918" x="9291638" y="2195513"/>
          <p14:tracePt t="78926" x="9261475" y="2174875"/>
          <p14:tracePt t="78934" x="9212263" y="2155825"/>
          <p14:tracePt t="78948" x="9075738" y="2125663"/>
          <p14:tracePt t="78965" x="8907463" y="2106613"/>
          <p14:tracePt t="78981" x="8670925" y="2097088"/>
          <p14:tracePt t="78998" x="8534400" y="2097088"/>
          <p14:tracePt t="79015" x="8464550" y="2097088"/>
          <p14:tracePt t="79032" x="8375650" y="2097088"/>
          <p14:tracePt t="79048" x="8307388" y="2116138"/>
          <p14:tracePt t="79065" x="8178800" y="2155825"/>
          <p14:tracePt t="79081" x="7993063" y="2195513"/>
          <p14:tracePt t="79098" x="7775575" y="2244725"/>
          <p14:tracePt t="79115" x="7578725" y="2322513"/>
          <p14:tracePt t="79132" x="7461250" y="2371725"/>
          <p14:tracePt t="79148" x="7431088" y="2382838"/>
          <p14:tracePt t="79165" x="7412038" y="2392363"/>
          <p14:tracePt t="79198" x="7402513" y="2392363"/>
          <p14:tracePt t="79206" x="7381875" y="2401888"/>
          <p14:tracePt t="79215" x="7313613" y="2420938"/>
          <p14:tracePt t="79232" x="7243763" y="2441575"/>
          <p14:tracePt t="79249" x="7165975" y="2460625"/>
          <p14:tracePt t="79265" x="7116763" y="2470150"/>
          <p14:tracePt t="79282" x="7067550" y="2470150"/>
          <p14:tracePt t="79299" x="7037388" y="2470150"/>
          <p14:tracePt t="79315" x="6997700" y="2470150"/>
          <p14:tracePt t="79332" x="6948488" y="2470150"/>
          <p14:tracePt t="79350" x="6899275" y="2460625"/>
          <p14:tracePt t="79366" x="6742113" y="2460625"/>
          <p14:tracePt t="79382" x="6634163" y="2460625"/>
          <p14:tracePt t="79399" x="6575425" y="2460625"/>
          <p14:tracePt t="79416" x="6554788" y="2451100"/>
          <p14:tracePt t="79432" x="6545263" y="2451100"/>
          <p14:tracePt t="80302" x="6545263" y="2432050"/>
          <p14:tracePt t="80318" x="6554788" y="2411413"/>
          <p14:tracePt t="80335" x="6554788" y="2392363"/>
          <p14:tracePt t="80342" x="6565900" y="2371725"/>
          <p14:tracePt t="80351" x="6575425" y="2343150"/>
          <p14:tracePt t="80368" x="6584950" y="2303463"/>
          <p14:tracePt t="80384" x="6594475" y="2273300"/>
          <p14:tracePt t="80401" x="6604000" y="2244725"/>
          <p14:tracePt t="80418" x="6604000" y="2224088"/>
          <p14:tracePt t="80434" x="6604000" y="2214563"/>
          <p14:tracePt t="80451" x="6604000" y="2195513"/>
          <p14:tracePt t="80468" x="6615113" y="2185988"/>
          <p14:tracePt t="80484" x="6615113" y="2174875"/>
          <p14:tracePt t="80606" x="6615113" y="2165350"/>
          <p14:tracePt t="80614" x="6615113" y="2155825"/>
          <p14:tracePt t="80630" x="6615113" y="2146300"/>
          <p14:tracePt t="80638" x="6615113" y="2136775"/>
          <p14:tracePt t="80651" x="6615113" y="2116138"/>
          <p14:tracePt t="80668" x="6615113" y="2087563"/>
          <p14:tracePt t="80685" x="6615113" y="2057400"/>
          <p14:tracePt t="80701" x="6615113" y="2017713"/>
          <p14:tracePt t="80718" x="6615113" y="1989138"/>
          <p14:tracePt t="80735" x="6615113" y="1968500"/>
          <p14:tracePt t="80751" x="6615113" y="1949450"/>
          <p14:tracePt t="80768" x="6615113" y="1939925"/>
          <p14:tracePt t="80785" x="6604000" y="1939925"/>
          <p14:tracePt t="80830" x="6594475" y="1939925"/>
          <p14:tracePt t="80838" x="6584950" y="1949450"/>
          <p14:tracePt t="80854" x="6575425" y="1978025"/>
          <p14:tracePt t="80862" x="6565900" y="2008188"/>
          <p14:tracePt t="80870" x="6554788" y="2027238"/>
          <p14:tracePt t="80885" x="6545263" y="2076450"/>
          <p14:tracePt t="80902" x="6545263" y="2155825"/>
          <p14:tracePt t="80919" x="6545263" y="2214563"/>
          <p14:tracePt t="80935" x="6554788" y="2263775"/>
          <p14:tracePt t="80952" x="6575425" y="2322513"/>
          <p14:tracePt t="80969" x="6624638" y="2371725"/>
          <p14:tracePt t="80985" x="6683375" y="2411413"/>
          <p14:tracePt t="81002" x="6742113" y="2420938"/>
          <p14:tracePt t="81019" x="6800850" y="2432050"/>
          <p14:tracePt t="81036" x="6850063" y="2432050"/>
          <p14:tracePt t="81052" x="6919913" y="2420938"/>
          <p14:tracePt t="81069" x="7018338" y="2352675"/>
          <p14:tracePt t="81086" x="7165975" y="2174875"/>
          <p14:tracePt t="81103" x="7234238" y="2017713"/>
          <p14:tracePt t="81119" x="7273925" y="1851025"/>
          <p14:tracePt t="81136" x="7304088" y="1703388"/>
          <p14:tracePt t="81152" x="7304088" y="1604963"/>
          <p14:tracePt t="81169" x="7304088" y="1516063"/>
          <p14:tracePt t="81186" x="7264400" y="1417638"/>
          <p14:tracePt t="81202" x="7254875" y="1377950"/>
          <p14:tracePt t="81219" x="7243763" y="1347788"/>
          <p14:tracePt t="81236" x="7234238" y="1309688"/>
          <p14:tracePt t="81252" x="7224713" y="1270000"/>
          <p14:tracePt t="81269" x="7205663" y="1239838"/>
          <p14:tracePt t="81286" x="7165975" y="1162050"/>
          <p14:tracePt t="81303" x="7096125" y="1092200"/>
          <p14:tracePt t="81319" x="6969125" y="1023938"/>
          <p14:tracePt t="81336" x="6861175" y="984250"/>
          <p14:tracePt t="81353" x="6781800" y="965200"/>
          <p14:tracePt t="81370" x="6742113" y="954088"/>
          <p14:tracePt t="81386" x="6713538" y="954088"/>
          <p14:tracePt t="81403" x="6664325" y="954088"/>
          <p14:tracePt t="81420" x="6615113" y="974725"/>
          <p14:tracePt t="81436" x="6545263" y="1014413"/>
          <p14:tracePt t="81453" x="6446838" y="1082675"/>
          <p14:tracePt t="81470" x="6378575" y="1150938"/>
          <p14:tracePt t="81486" x="6319838" y="1249363"/>
          <p14:tracePt t="81503" x="6280150" y="1319213"/>
          <p14:tracePt t="81520" x="6270625" y="1397000"/>
          <p14:tracePt t="81537" x="6240463" y="1506538"/>
          <p14:tracePt t="81553" x="6221413" y="1614488"/>
          <p14:tracePt t="81570" x="6221413" y="1712913"/>
          <p14:tracePt t="81586" x="6221413" y="1839913"/>
          <p14:tracePt t="81603" x="6221413" y="1968500"/>
          <p14:tracePt t="81620" x="6221413" y="2097088"/>
          <p14:tracePt t="81637" x="6221413" y="2214563"/>
          <p14:tracePt t="81653" x="6249988" y="2352675"/>
          <p14:tracePt t="81670" x="6270625" y="2420938"/>
          <p14:tracePt t="81687" x="6299200" y="2481263"/>
          <p14:tracePt t="81703" x="6329363" y="2530475"/>
          <p14:tracePt t="81720" x="6369050" y="2568575"/>
          <p14:tracePt t="81737" x="6427788" y="2608263"/>
          <p14:tracePt t="81754" x="6496050" y="2647950"/>
          <p14:tracePt t="81770" x="6584950" y="2678113"/>
          <p14:tracePt t="81787" x="6673850" y="2706688"/>
          <p14:tracePt t="81804" x="6762750" y="2727325"/>
          <p14:tracePt t="81821" x="6840538" y="2727325"/>
          <p14:tracePt t="81837" x="6910388" y="2727325"/>
          <p14:tracePt t="81854" x="7027863" y="2706688"/>
          <p14:tracePt t="81871" x="7096125" y="2657475"/>
          <p14:tracePt t="81887" x="7145338" y="2598738"/>
          <p14:tracePt t="81904" x="7194550" y="2509838"/>
          <p14:tracePt t="81921" x="7224713" y="2392363"/>
          <p14:tracePt t="81937" x="7254875" y="2235200"/>
          <p14:tracePt t="81954" x="7264400" y="2087563"/>
          <p14:tracePt t="81971" x="7264400" y="1939925"/>
          <p14:tracePt t="81987" x="7264400" y="1790700"/>
          <p14:tracePt t="82004" x="7243763" y="1703388"/>
          <p14:tracePt t="82021" x="7234238" y="1654175"/>
          <p14:tracePt t="82038" x="7185025" y="1604963"/>
          <p14:tracePt t="82054" x="7126288" y="1593850"/>
          <p14:tracePt t="82071" x="7018338" y="1593850"/>
          <p14:tracePt t="82088" x="6899275" y="1604963"/>
          <p14:tracePt t="82104" x="6791325" y="1624013"/>
          <p14:tracePt t="82121" x="6742113" y="1643063"/>
          <p14:tracePt t="82137" x="6732588" y="1643063"/>
          <p14:tracePt t="82154" x="6732588" y="1654175"/>
          <p14:tracePt t="82326" x="6732588" y="1663700"/>
          <p14:tracePt t="82366" x="6732588" y="1673225"/>
          <p14:tracePt t="82422" x="6732588" y="1682750"/>
          <p14:tracePt t="82446" x="6732588" y="1692275"/>
          <p14:tracePt t="82462" x="6732588" y="1703388"/>
          <p14:tracePt t="82470" x="6732588" y="1712913"/>
          <p14:tracePt t="82494" x="6723063" y="1712913"/>
          <p14:tracePt t="82590" x="6713538" y="1703388"/>
          <p14:tracePt t="82598" x="6702425" y="1682750"/>
          <p14:tracePt t="82606" x="6683375" y="1643063"/>
          <p14:tracePt t="82622" x="6634163" y="1565275"/>
          <p14:tracePt t="82639" x="6565900" y="1476375"/>
          <p14:tracePt t="82655" x="6496050" y="1377950"/>
          <p14:tracePt t="82672" x="6388100" y="1298575"/>
          <p14:tracePt t="82689" x="6259513" y="1220788"/>
          <p14:tracePt t="82705" x="6132513" y="1162050"/>
          <p14:tracePt t="82722" x="5964238" y="1092200"/>
          <p14:tracePt t="82738" x="5748338" y="1052513"/>
          <p14:tracePt t="82755" x="5462588" y="993775"/>
          <p14:tracePt t="82771" x="5099050" y="925513"/>
          <p14:tracePt t="82788" x="4675188" y="846138"/>
          <p14:tracePt t="82788" x="4438650" y="817563"/>
          <p14:tracePt t="82805" x="4016375" y="796925"/>
          <p14:tracePt t="82821" x="3632200" y="796925"/>
          <p14:tracePt t="82838" x="3316288" y="796925"/>
          <p14:tracePt t="82855" x="3070225" y="796925"/>
          <p14:tracePt t="82871" x="2824163" y="796925"/>
          <p14:tracePt t="82889" x="2608263" y="796925"/>
          <p14:tracePt t="82905" x="2401888" y="796925"/>
          <p14:tracePt t="82922" x="2155825" y="817563"/>
          <p14:tracePt t="82939" x="1938338" y="846138"/>
          <p14:tracePt t="82955" x="1731963" y="885825"/>
          <p14:tracePt t="82972" x="1525588" y="935038"/>
          <p14:tracePt t="82988" x="1270000" y="984250"/>
          <p14:tracePt t="83005" x="1082675" y="1063625"/>
          <p14:tracePt t="83022" x="925513" y="1131888"/>
          <p14:tracePt t="83039" x="787400" y="1200150"/>
          <p14:tracePt t="83055" x="698500" y="1270000"/>
          <p14:tracePt t="83072" x="600075" y="1347788"/>
          <p14:tracePt t="83089" x="531813" y="1436688"/>
          <p14:tracePt t="83105" x="492125" y="1495425"/>
          <p14:tracePt t="83122" x="461963" y="1593850"/>
          <p14:tracePt t="83139" x="442913" y="1663700"/>
          <p14:tracePt t="83155" x="442913" y="1741488"/>
          <p14:tracePt t="83172" x="442913" y="1820863"/>
          <p14:tracePt t="83172" x="442913" y="1879600"/>
          <p14:tracePt t="83189" x="452438" y="1968500"/>
          <p14:tracePt t="83206" x="482600" y="2017713"/>
          <p14:tracePt t="83222" x="501650" y="2057400"/>
          <p14:tracePt t="83239" x="511175" y="2076450"/>
          <p14:tracePt t="83255" x="511175" y="2097088"/>
          <p14:tracePt t="84208" x="560388" y="2097088"/>
          <p14:tracePt t="84285" x="600075" y="2087563"/>
          <p14:tracePt t="84293" x="669925" y="2087563"/>
          <p14:tracePt t="84301" x="787400" y="2066925"/>
          <p14:tracePt t="84309" x="915988" y="2047875"/>
          <p14:tracePt t="84324" x="1328738" y="2038350"/>
          <p14:tracePt t="84341" x="1741488" y="2038350"/>
          <p14:tracePt t="84358" x="2214563" y="2038350"/>
          <p14:tracePt t="84375" x="2765425" y="2038350"/>
          <p14:tracePt t="84391" x="3365500" y="2038350"/>
          <p14:tracePt t="84409" x="3995738" y="2027238"/>
          <p14:tracePt t="84425" x="4635500" y="2027238"/>
          <p14:tracePt t="84441" x="5265738" y="2027238"/>
          <p14:tracePt t="84458" x="5865813" y="2027238"/>
          <p14:tracePt t="84475" x="6418263" y="2027238"/>
          <p14:tracePt t="84491" x="6938963" y="2027238"/>
          <p14:tracePt t="84508" x="7402513" y="2027238"/>
          <p14:tracePt t="84525" x="7874000" y="2027238"/>
          <p14:tracePt t="84542" x="8101013" y="2027238"/>
          <p14:tracePt t="84558" x="8277225" y="2027238"/>
          <p14:tracePt t="84575" x="8405813" y="2027238"/>
          <p14:tracePt t="84592" x="8494713" y="2027238"/>
          <p14:tracePt t="84608" x="8612188" y="2027238"/>
          <p14:tracePt t="84625" x="8720138" y="2027238"/>
          <p14:tracePt t="84642" x="8809038" y="2027238"/>
          <p14:tracePt t="84658" x="8897938" y="2027238"/>
          <p14:tracePt t="84675" x="8966200" y="2027238"/>
          <p14:tracePt t="84692" x="9026525" y="2027238"/>
          <p14:tracePt t="84708" x="9134475" y="2027238"/>
          <p14:tracePt t="84725" x="9202738" y="2027238"/>
          <p14:tracePt t="84742" x="9272588" y="2027238"/>
          <p14:tracePt t="84758" x="9331325" y="2027238"/>
          <p14:tracePt t="84775" x="9390063" y="2027238"/>
          <p14:tracePt t="84792" x="9439275" y="2027238"/>
          <p14:tracePt t="84809" x="9458325" y="2027238"/>
          <p14:tracePt t="84825" x="9469438" y="2027238"/>
          <p14:tracePt t="84842" x="9488488" y="2027238"/>
          <p14:tracePt t="84859" x="9498013" y="2027238"/>
          <p14:tracePt t="84875" x="9507538" y="2027238"/>
          <p14:tracePt t="84892" x="9528175" y="2038350"/>
          <p14:tracePt t="84910" x="9537700" y="2038350"/>
          <p14:tracePt t="85149" x="9547225" y="2047875"/>
          <p14:tracePt t="85197" x="9547225" y="2057400"/>
          <p14:tracePt t="85213" x="9537700" y="2057400"/>
          <p14:tracePt t="85221" x="9537700" y="2066925"/>
          <p14:tracePt t="85229" x="9528175" y="2076450"/>
          <p14:tracePt t="85243" x="9518650" y="2097088"/>
          <p14:tracePt t="85259" x="9507538" y="2097088"/>
          <p14:tracePt t="85453" x="9498013" y="2106613"/>
          <p14:tracePt t="85469" x="9478963" y="2106613"/>
          <p14:tracePt t="85485" x="9448800" y="2116138"/>
          <p14:tracePt t="85493" x="9429750" y="2125663"/>
          <p14:tracePt t="85501" x="9409113" y="2136775"/>
          <p14:tracePt t="85510" x="9390063" y="2146300"/>
          <p14:tracePt t="85527" x="9380538" y="2155825"/>
          <p14:tracePt t="85543" x="9371013" y="2155825"/>
          <p14:tracePt t="85560" x="9350375" y="2155825"/>
          <p14:tracePt t="85577" x="9331325" y="2146300"/>
          <p14:tracePt t="85594" x="9282113" y="2136775"/>
          <p14:tracePt t="85610" x="9242425" y="2116138"/>
          <p14:tracePt t="85627" x="9212263" y="2116138"/>
          <p14:tracePt t="85644" x="9183688" y="2116138"/>
          <p14:tracePt t="85660" x="9163050" y="2097088"/>
          <p14:tracePt t="85677" x="9153525" y="2097088"/>
          <p14:tracePt t="85773" x="9134475" y="2097088"/>
          <p14:tracePt t="85781" x="9113838" y="2106613"/>
          <p14:tracePt t="85797" x="9094788" y="2106613"/>
          <p14:tracePt t="85805" x="9094788" y="2116138"/>
          <p14:tracePt t="85813" x="9085263" y="2116138"/>
          <p14:tracePt t="85827" x="9075738" y="2116138"/>
          <p14:tracePt t="85844" x="9064625" y="2125663"/>
          <p14:tracePt t="85861" x="9055100" y="2125663"/>
          <p14:tracePt t="86533" x="9036050" y="2116138"/>
          <p14:tracePt t="86549" x="9015413" y="2116138"/>
          <p14:tracePt t="86557" x="8986838" y="2097088"/>
          <p14:tracePt t="86565" x="8928100" y="2087563"/>
          <p14:tracePt t="86579" x="8759825" y="2057400"/>
          <p14:tracePt t="86596" x="8494713" y="2047875"/>
          <p14:tracePt t="86612" x="8002588" y="2047875"/>
          <p14:tracePt t="86629" x="7707313" y="2047875"/>
          <p14:tracePt t="86646" x="7451725" y="2047875"/>
          <p14:tracePt t="86662" x="7264400" y="2047875"/>
          <p14:tracePt t="86679" x="7077075" y="2066925"/>
          <p14:tracePt t="86696" x="6880225" y="2097088"/>
          <p14:tracePt t="86713" x="6673850" y="2146300"/>
          <p14:tracePt t="86729" x="6446838" y="2185988"/>
          <p14:tracePt t="86746" x="6191250" y="2235200"/>
          <p14:tracePt t="86763" x="5954713" y="2273300"/>
          <p14:tracePt t="86779" x="5738813" y="2293938"/>
          <p14:tracePt t="86796" x="5551488" y="2293938"/>
          <p14:tracePt t="86796" x="5453063" y="2293938"/>
          <p14:tracePt t="86813" x="5265738" y="2293938"/>
          <p14:tracePt t="86829" x="5099050" y="2293938"/>
          <p14:tracePt t="86846" x="4930775" y="2312988"/>
          <p14:tracePt t="86863" x="4792663" y="2343150"/>
          <p14:tracePt t="86879" x="4705350" y="2362200"/>
          <p14:tracePt t="86896" x="4645025" y="2371725"/>
          <p14:tracePt t="86913" x="4586288" y="2382838"/>
          <p14:tracePt t="86930" x="4527550" y="2401888"/>
          <p14:tracePt t="86947" x="4448175" y="2411413"/>
          <p14:tracePt t="86963" x="4349750" y="2432050"/>
          <p14:tracePt t="86980" x="4232275" y="2451100"/>
          <p14:tracePt t="86996" x="4075113" y="2490788"/>
          <p14:tracePt t="87013" x="4044950" y="2490788"/>
          <p14:tracePt t="87030" x="4016375" y="2490788"/>
          <p14:tracePt t="87047" x="3995738" y="2490788"/>
          <p14:tracePt t="87063" x="3937000" y="2490788"/>
          <p14:tracePt t="87080" x="3848100" y="2490788"/>
          <p14:tracePt t="87097" x="3709988" y="2490788"/>
          <p14:tracePt t="87113" x="3582988" y="2490788"/>
          <p14:tracePt t="87130" x="3524250" y="2490788"/>
          <p14:tracePt t="87147" x="3503613" y="2490788"/>
          <p14:tracePt t="87163" x="3484563" y="2481263"/>
          <p14:tracePt t="87180" x="3475038" y="2481263"/>
          <p14:tracePt t="87213" x="3463925" y="2481263"/>
          <p14:tracePt t="87221" x="3454400" y="2481263"/>
          <p14:tracePt t="87230" x="3414713" y="2470150"/>
          <p14:tracePt t="87247" x="3386138" y="2470150"/>
          <p14:tracePt t="87264" x="3355975" y="2470150"/>
          <p14:tracePt t="87280" x="3346450" y="2470150"/>
          <p14:tracePt t="87297" x="3336925" y="2470150"/>
          <p14:tracePt t="87314" x="3327400" y="2470150"/>
          <p14:tracePt t="87330" x="3316288" y="2460625"/>
          <p14:tracePt t="87347" x="3306763" y="2460625"/>
          <p14:tracePt t="87364" x="3297238" y="2460625"/>
          <p14:tracePt t="87380" x="3287713" y="2460625"/>
          <p14:tracePt t="88458" x="3316288" y="2460625"/>
          <p14:tracePt t="89037" x="3376613" y="2460625"/>
          <p14:tracePt t="89045" x="3454400" y="2460625"/>
          <p14:tracePt t="89053" x="3552825" y="2460625"/>
          <p14:tracePt t="89067" x="3770313" y="2460625"/>
          <p14:tracePt t="89084" x="4084638" y="2460625"/>
          <p14:tracePt t="89101" x="4300538" y="2460625"/>
          <p14:tracePt t="89117" x="4459288" y="2460625"/>
          <p14:tracePt t="89134" x="4616450" y="2460625"/>
          <p14:tracePt t="89151" x="4743450" y="2460625"/>
          <p14:tracePt t="89168" x="4881563" y="2460625"/>
          <p14:tracePt t="89184" x="5019675" y="2460625"/>
          <p14:tracePt t="89201" x="5157788" y="2460625"/>
          <p14:tracePt t="89217" x="5305425" y="2460625"/>
          <p14:tracePt t="89234" x="5472113" y="2460625"/>
          <p14:tracePt t="89251" x="5649913" y="2460625"/>
          <p14:tracePt t="89268" x="5816600" y="2460625"/>
          <p14:tracePt t="89285" x="6003925" y="2460625"/>
          <p14:tracePt t="89301" x="6111875" y="2460625"/>
          <p14:tracePt t="89318" x="6172200" y="2460625"/>
          <p14:tracePt t="89335" x="6221413" y="2460625"/>
          <p14:tracePt t="89351" x="6240463" y="2451100"/>
          <p14:tracePt t="89368" x="6249988" y="2451100"/>
          <p14:tracePt t="89385" x="6259513" y="2451100"/>
          <p14:tracePt t="89401" x="6270625" y="2451100"/>
          <p14:tracePt t="89453" x="6249988" y="2451100"/>
          <p14:tracePt t="89533" x="6191250" y="2451100"/>
          <p14:tracePt t="89541" x="6111875" y="2460625"/>
          <p14:tracePt t="89552" x="5905500" y="2490788"/>
          <p14:tracePt t="89568" x="5659438" y="2519363"/>
          <p14:tracePt t="89585" x="5432425" y="2519363"/>
          <p14:tracePt t="89602" x="5246688" y="2519363"/>
          <p14:tracePt t="89618" x="5127625" y="2519363"/>
          <p14:tracePt t="89635" x="5019675" y="2519363"/>
          <p14:tracePt t="89652" x="4911725" y="2519363"/>
          <p14:tracePt t="89668" x="4714875" y="2519363"/>
          <p14:tracePt t="89685" x="4595813" y="2519363"/>
          <p14:tracePt t="89702" x="4459288" y="2519363"/>
          <p14:tracePt t="89719" x="4379913" y="2519363"/>
          <p14:tracePt t="89735" x="4311650" y="2519363"/>
          <p14:tracePt t="89752" x="4281488" y="2519363"/>
          <p14:tracePt t="89768" x="4262438" y="2519363"/>
          <p14:tracePt t="89785" x="4251325" y="2519363"/>
          <p14:tracePt t="89802" x="4251325" y="2509838"/>
          <p14:tracePt t="89885" x="4271963" y="2509838"/>
          <p14:tracePt t="89901" x="4321175" y="2509838"/>
          <p14:tracePt t="89909" x="4389438" y="2509838"/>
          <p14:tracePt t="89919" x="4595813" y="2509838"/>
          <p14:tracePt t="89936" x="4822825" y="2509838"/>
          <p14:tracePt t="89952" x="5049838" y="2490788"/>
          <p14:tracePt t="89969" x="5265738" y="2470150"/>
          <p14:tracePt t="89986" x="5453063" y="2441575"/>
          <p14:tracePt t="90003" x="5640388" y="2401888"/>
          <p14:tracePt t="90019" x="5776913" y="2371725"/>
          <p14:tracePt t="90036" x="5886450" y="2352675"/>
          <p14:tracePt t="90053" x="6022975" y="2352675"/>
          <p14:tracePt t="90070" x="6102350" y="2352675"/>
          <p14:tracePt t="90086" x="6142038" y="2352675"/>
          <p14:tracePt t="90103" x="6151563" y="2352675"/>
          <p14:tracePt t="90119" x="6151563" y="2333625"/>
          <p14:tracePt t="90173" x="6132513" y="2333625"/>
          <p14:tracePt t="90181" x="6092825" y="2333625"/>
          <p14:tracePt t="90189" x="6003925" y="2322513"/>
          <p14:tracePt t="90203" x="5807075" y="2322513"/>
          <p14:tracePt t="90220" x="5541963" y="2322513"/>
          <p14:tracePt t="90236" x="5176838" y="2322513"/>
          <p14:tracePt t="90253" x="4989513" y="2322513"/>
          <p14:tracePt t="90270" x="4852988" y="2322513"/>
          <p14:tracePt t="90286" x="4764088" y="2322513"/>
          <p14:tracePt t="90303" x="4675188" y="2322513"/>
          <p14:tracePt t="90320" x="4606925" y="2322513"/>
          <p14:tracePt t="90336" x="4546600" y="2322513"/>
          <p14:tracePt t="90353" x="4508500" y="2322513"/>
          <p14:tracePt t="90370" x="4487863" y="2322513"/>
          <p14:tracePt t="90387" x="4497388" y="2322513"/>
          <p14:tracePt t="90477" x="4546600" y="2322513"/>
          <p14:tracePt t="90485" x="4635500" y="2322513"/>
          <p14:tracePt t="90493" x="4743450" y="2322513"/>
          <p14:tracePt t="90503" x="4979988" y="2322513"/>
          <p14:tracePt t="90520" x="5246688" y="2322513"/>
          <p14:tracePt t="90537" x="5481638" y="2322513"/>
          <p14:tracePt t="90553" x="5649913" y="2322513"/>
          <p14:tracePt t="90570" x="5748338" y="2322513"/>
          <p14:tracePt t="90587" x="5807075" y="2322513"/>
          <p14:tracePt t="90604" x="5837238" y="2322513"/>
          <p14:tracePt t="90620" x="5875338" y="2322513"/>
          <p14:tracePt t="90637" x="5886450" y="2322513"/>
          <p14:tracePt t="90653" x="5895975" y="2333625"/>
          <p14:tracePt t="90693" x="5886450" y="2343150"/>
          <p14:tracePt t="90717" x="5856288" y="2352675"/>
          <p14:tracePt t="90725" x="5788025" y="2362200"/>
          <p14:tracePt t="90733" x="5689600" y="2382838"/>
          <p14:tracePt t="90741" x="5551488" y="2411413"/>
          <p14:tracePt t="90754" x="5216525" y="2470150"/>
          <p14:tracePt t="90771" x="4902200" y="2540000"/>
          <p14:tracePt t="90787" x="4684713" y="2579688"/>
          <p14:tracePt t="90804" x="4537075" y="2598738"/>
          <p14:tracePt t="90821" x="4487863" y="2598738"/>
          <p14:tracePt t="90838" x="4429125" y="2598738"/>
          <p14:tracePt t="90854" x="4398963" y="2589213"/>
          <p14:tracePt t="90871" x="4370388" y="2579688"/>
          <p14:tracePt t="90888" x="4349750" y="2568575"/>
          <p14:tracePt t="90904" x="4349750" y="2559050"/>
          <p14:tracePt t="90981" x="4389438" y="2559050"/>
          <p14:tracePt t="90997" x="4448175" y="2549525"/>
          <p14:tracePt t="91005" x="4527550" y="2530475"/>
          <p14:tracePt t="91013" x="4635500" y="2500313"/>
          <p14:tracePt t="91021" x="4902200" y="2460625"/>
          <p14:tracePt t="91038" x="5167313" y="2411413"/>
          <p14:tracePt t="91055" x="5422900" y="2352675"/>
          <p14:tracePt t="91071" x="5619750" y="2312988"/>
          <p14:tracePt t="91088" x="5757863" y="2284413"/>
          <p14:tracePt t="91105" x="5846763" y="2263775"/>
          <p14:tracePt t="91121" x="5905500" y="2254250"/>
          <p14:tracePt t="91138" x="5945188" y="2254250"/>
          <p14:tracePt t="91155" x="5964238" y="2254250"/>
          <p14:tracePt t="91171" x="5973763" y="2254250"/>
          <p14:tracePt t="91205" x="5954713" y="2254250"/>
          <p14:tracePt t="91221" x="5924550" y="2263775"/>
          <p14:tracePt t="91229" x="5856288" y="2284413"/>
          <p14:tracePt t="91238" x="5640388" y="2312988"/>
          <p14:tracePt t="91255" x="5334000" y="2352675"/>
          <p14:tracePt t="91272" x="5038725" y="2362200"/>
          <p14:tracePt t="91288" x="4822825" y="2362200"/>
          <p14:tracePt t="91305" x="4714875" y="2362200"/>
          <p14:tracePt t="91322" x="4656138" y="2352675"/>
          <p14:tracePt t="91338" x="4635500" y="2343150"/>
          <p14:tracePt t="91355" x="4606925" y="2333625"/>
          <p14:tracePt t="91372" x="4576763" y="2303463"/>
          <p14:tracePt t="91389" x="4546600" y="2293938"/>
          <p14:tracePt t="91405" x="4557713" y="2293938"/>
          <p14:tracePt t="91477" x="4616450" y="2293938"/>
          <p14:tracePt t="91485" x="4694238" y="2293938"/>
          <p14:tracePt t="91493" x="4803775" y="2293938"/>
          <p14:tracePt t="91506" x="5068888" y="2293938"/>
          <p14:tracePt t="91522" x="5373688" y="2293938"/>
          <p14:tracePt t="91539" x="5689600" y="2293938"/>
          <p14:tracePt t="91556" x="5935663" y="2293938"/>
          <p14:tracePt t="91572" x="6122988" y="2293938"/>
          <p14:tracePt t="91589" x="6161088" y="2284413"/>
          <p14:tracePt t="91605" x="6172200" y="2284413"/>
          <p14:tracePt t="91622" x="6181725" y="2273300"/>
          <p14:tracePt t="92157" x="6172200" y="2273300"/>
          <p14:tracePt t="92173" x="6151563" y="2273300"/>
          <p14:tracePt t="92181" x="6111875" y="2263775"/>
          <p14:tracePt t="92190" x="6053138" y="2254250"/>
          <p14:tracePt t="92207" x="5984875" y="2254250"/>
          <p14:tracePt t="92224" x="5935663" y="2254250"/>
          <p14:tracePt t="92240" x="5905500" y="2254250"/>
          <p14:tracePt t="92257" x="5865813" y="2254250"/>
          <p14:tracePt t="92274" x="5807075" y="2254250"/>
          <p14:tracePt t="92290" x="5748338" y="2254250"/>
          <p14:tracePt t="92307" x="5678488" y="2273300"/>
          <p14:tracePt t="92324" x="5610225" y="2293938"/>
          <p14:tracePt t="92341" x="5561013" y="2303463"/>
          <p14:tracePt t="92357" x="5521325" y="2322513"/>
          <p14:tracePt t="92374" x="5481638" y="2333625"/>
          <p14:tracePt t="92391" x="5462588" y="2343150"/>
          <p14:tracePt t="92407" x="5443538" y="2362200"/>
          <p14:tracePt t="92424" x="5422900" y="2382838"/>
          <p14:tracePt t="92441" x="5394325" y="2411413"/>
          <p14:tracePt t="92458" x="5364163" y="2451100"/>
          <p14:tracePt t="92474" x="5334000" y="2500313"/>
          <p14:tracePt t="92491" x="5314950" y="2549525"/>
          <p14:tracePt t="92507" x="5284788" y="2608263"/>
          <p14:tracePt t="92507" x="5275263" y="2638425"/>
          <p14:tracePt t="92525" x="5265738" y="2678113"/>
          <p14:tracePt t="92541" x="5246688" y="2736850"/>
          <p14:tracePt t="92557" x="5246688" y="2795588"/>
          <p14:tracePt t="92574" x="5246688" y="2863850"/>
          <p14:tracePt t="92591" x="5246688" y="2924175"/>
          <p14:tracePt t="92608" x="5246688" y="2982913"/>
          <p14:tracePt t="92624" x="5275263" y="3022600"/>
          <p14:tracePt t="92641" x="5305425" y="3060700"/>
          <p14:tracePt t="92658" x="5314950" y="3081338"/>
          <p14:tracePt t="92674" x="5314950" y="3090863"/>
          <p14:tracePt t="92691" x="5324475" y="3109913"/>
          <p14:tracePt t="92708" x="5334000" y="3130550"/>
          <p14:tracePt t="92724" x="5373688" y="3149600"/>
          <p14:tracePt t="92741" x="5422900" y="3170238"/>
          <p14:tracePt t="92758" x="5502275" y="3179763"/>
          <p14:tracePt t="92775" x="5570538" y="3179763"/>
          <p14:tracePt t="92791" x="5640388" y="3179763"/>
          <p14:tracePt t="92808" x="5738813" y="3179763"/>
          <p14:tracePt t="92825" x="5826125" y="3170238"/>
          <p14:tracePt t="92841" x="5915025" y="3130550"/>
          <p14:tracePt t="92858" x="5984875" y="3100388"/>
          <p14:tracePt t="92875" x="6043613" y="3051175"/>
          <p14:tracePt t="92892" x="6062663" y="3011488"/>
          <p14:tracePt t="92908" x="6073775" y="2952750"/>
          <p14:tracePt t="92925" x="6073775" y="2894013"/>
          <p14:tracePt t="92942" x="6073775" y="2844800"/>
          <p14:tracePt t="92958" x="6043613" y="2776538"/>
          <p14:tracePt t="92975" x="6034088" y="2716213"/>
          <p14:tracePt t="92992" x="6013450" y="2657475"/>
          <p14:tracePt t="93008" x="5994400" y="2598738"/>
          <p14:tracePt t="93026" x="5964238" y="2549525"/>
          <p14:tracePt t="93042" x="5924550" y="2500313"/>
          <p14:tracePt t="93059" x="5886450" y="2460625"/>
          <p14:tracePt t="93075" x="5837238" y="2432050"/>
          <p14:tracePt t="93092" x="5797550" y="2411413"/>
          <p14:tracePt t="93092" x="5767388" y="2401888"/>
          <p14:tracePt t="93109" x="5708650" y="2392363"/>
          <p14:tracePt t="93125" x="5649913" y="2392363"/>
          <p14:tracePt t="93142" x="5551488" y="2392363"/>
          <p14:tracePt t="93159" x="5462588" y="2392363"/>
          <p14:tracePt t="93175" x="5373688" y="2392363"/>
          <p14:tracePt t="93192" x="5295900" y="2392363"/>
          <p14:tracePt t="93209" x="5216525" y="2392363"/>
          <p14:tracePt t="93226" x="5167313" y="2401888"/>
          <p14:tracePt t="93242" x="5127625" y="2411413"/>
          <p14:tracePt t="93259" x="5087938" y="2441575"/>
          <p14:tracePt t="93276" x="5038725" y="2470150"/>
          <p14:tracePt t="93292" x="4970463" y="2519363"/>
          <p14:tracePt t="93309" x="4921250" y="2568575"/>
          <p14:tracePt t="93326" x="4891088" y="2617788"/>
          <p14:tracePt t="93342" x="4862513" y="2657475"/>
          <p14:tracePt t="93359" x="4841875" y="2716213"/>
          <p14:tracePt t="93376" x="4822825" y="2765425"/>
          <p14:tracePt t="93393" x="4813300" y="2814638"/>
          <p14:tracePt t="93409" x="4813300" y="2863850"/>
          <p14:tracePt t="93426" x="4813300" y="2903538"/>
          <p14:tracePt t="93443" x="4813300" y="2924175"/>
          <p14:tracePt t="93459" x="4822825" y="2952750"/>
          <p14:tracePt t="93476" x="4832350" y="3001963"/>
          <p14:tracePt t="93493" x="4841875" y="3032125"/>
          <p14:tracePt t="93509" x="4862513" y="3051175"/>
          <p14:tracePt t="93526" x="4902200" y="3090863"/>
          <p14:tracePt t="93543" x="4960938" y="3130550"/>
          <p14:tracePt t="93560" x="5059363" y="3170238"/>
          <p14:tracePt t="93576" x="5157788" y="3189288"/>
          <p14:tracePt t="93593" x="5246688" y="3219450"/>
          <p14:tracePt t="93610" x="5334000" y="3238500"/>
          <p14:tracePt t="93626" x="5403850" y="3238500"/>
          <p14:tracePt t="93643" x="5492750" y="3238500"/>
          <p14:tracePt t="93660" x="5551488" y="3238500"/>
          <p14:tracePt t="93676" x="5668963" y="3219450"/>
          <p14:tracePt t="93693" x="5718175" y="3208338"/>
          <p14:tracePt t="93710" x="5776913" y="3179763"/>
          <p14:tracePt t="93727" x="5826125" y="3149600"/>
          <p14:tracePt t="93743" x="5837238" y="3130550"/>
          <p14:tracePt t="93760" x="5856288" y="3100388"/>
          <p14:tracePt t="93777" x="5875338" y="3051175"/>
          <p14:tracePt t="93793" x="5895975" y="3001963"/>
          <p14:tracePt t="93810" x="5895975" y="2952750"/>
          <p14:tracePt t="93827" x="5915025" y="2894013"/>
          <p14:tracePt t="93843" x="5915025" y="2844800"/>
          <p14:tracePt t="93860" x="5915025" y="2776538"/>
          <p14:tracePt t="93877" x="5915025" y="2716213"/>
          <p14:tracePt t="93893" x="5895975" y="2667000"/>
          <p14:tracePt t="93910" x="5875338" y="2628900"/>
          <p14:tracePt t="93927" x="5856288" y="2589213"/>
          <p14:tracePt t="93944" x="5846763" y="2549525"/>
          <p14:tracePt t="93961" x="5816600" y="2519363"/>
          <p14:tracePt t="93977" x="5776913" y="2490788"/>
          <p14:tracePt t="93994" x="5718175" y="2460625"/>
          <p14:tracePt t="94010" x="5668963" y="2451100"/>
          <p14:tracePt t="94027" x="5629275" y="2441575"/>
          <p14:tracePt t="94027" x="5610225" y="2441575"/>
          <p14:tracePt t="94045" x="5591175" y="2441575"/>
          <p14:tracePt t="94061" x="5561013" y="2441575"/>
          <p14:tracePt t="94077" x="5530850" y="2432050"/>
          <p14:tracePt t="94094" x="5521325" y="2432050"/>
          <p14:tracePt t="94111" x="5492750" y="2420938"/>
          <p14:tracePt t="94127" x="5481638" y="2420938"/>
          <p14:tracePt t="94144" x="5462588" y="2420938"/>
          <p14:tracePt t="94161" x="5443538" y="2420938"/>
          <p14:tracePt t="94177" x="5422900" y="2420938"/>
          <p14:tracePt t="94194" x="5413375" y="2420938"/>
          <p14:tracePt t="94211" x="5403850" y="2420938"/>
          <p14:tracePt t="94227" x="5394325" y="2420938"/>
          <p14:tracePt t="94245" x="5383213" y="2420938"/>
          <p14:tracePt t="94261" x="5373688" y="2420938"/>
          <p14:tracePt t="94278" x="5354638" y="2420938"/>
          <p14:tracePt t="94294" x="5345113" y="2420938"/>
          <p14:tracePt t="94311" x="5334000" y="2420938"/>
          <p14:tracePt t="94328" x="5305425" y="2420938"/>
          <p14:tracePt t="94344" x="5275263" y="2420938"/>
          <p14:tracePt t="94361" x="5256213" y="2420938"/>
          <p14:tracePt t="94378" x="5216525" y="2441575"/>
          <p14:tracePt t="94395" x="5197475" y="2451100"/>
          <p14:tracePt t="94411" x="5197475" y="2460625"/>
          <p14:tracePt t="94428" x="5176838" y="2460625"/>
          <p14:tracePt t="94428" x="5167313" y="2470150"/>
          <p14:tracePt t="94445" x="5157788" y="2481263"/>
          <p14:tracePt t="94461" x="5137150" y="2490788"/>
          <p14:tracePt t="94478" x="5127625" y="2500313"/>
          <p14:tracePt t="94495" x="5099050" y="2519363"/>
          <p14:tracePt t="94511" x="5087938" y="2540000"/>
          <p14:tracePt t="94528" x="5078413" y="2568575"/>
          <p14:tracePt t="94545" x="5068888" y="2589213"/>
          <p14:tracePt t="94562" x="5059363" y="2617788"/>
          <p14:tracePt t="94578" x="5049838" y="2647950"/>
          <p14:tracePt t="94595" x="5049838" y="2678113"/>
          <p14:tracePt t="94612" x="5049838" y="2697163"/>
          <p14:tracePt t="94628" x="5049838" y="2736850"/>
          <p14:tracePt t="94645" x="5049838" y="2776538"/>
          <p14:tracePt t="94662" x="5049838" y="2795588"/>
          <p14:tracePt t="94678" x="5049838" y="2825750"/>
          <p14:tracePt t="94695" x="5059363" y="2844800"/>
          <p14:tracePt t="94712" x="5078413" y="2863850"/>
          <p14:tracePt t="94729" x="5108575" y="2874963"/>
          <p14:tracePt t="94745" x="5137150" y="2894013"/>
          <p14:tracePt t="94762" x="5207000" y="2924175"/>
          <p14:tracePt t="94779" x="5284788" y="2943225"/>
          <p14:tracePt t="94795" x="5334000" y="2943225"/>
          <p14:tracePt t="94812" x="5413375" y="2943225"/>
          <p14:tracePt t="94829" x="5462588" y="2943225"/>
          <p14:tracePt t="94845" x="5530850" y="2933700"/>
          <p14:tracePt t="94862" x="5570538" y="2924175"/>
          <p14:tracePt t="94879" x="5619750" y="2913063"/>
          <p14:tracePt t="94896" x="5659438" y="2894013"/>
          <p14:tracePt t="94912" x="5689600" y="2863850"/>
          <p14:tracePt t="94929" x="5718175" y="2835275"/>
          <p14:tracePt t="94946" x="5738813" y="2795588"/>
          <p14:tracePt t="94962" x="5748338" y="2765425"/>
          <p14:tracePt t="94979" x="5748338" y="2746375"/>
          <p14:tracePt t="94996" x="5748338" y="2716213"/>
          <p14:tracePt t="95013" x="5748338" y="2687638"/>
          <p14:tracePt t="95029" x="5727700" y="2647950"/>
          <p14:tracePt t="95046" x="5708650" y="2617788"/>
          <p14:tracePt t="95063" x="5678488" y="2598738"/>
          <p14:tracePt t="95079" x="5649913" y="2589213"/>
          <p14:tracePt t="95096" x="5591175" y="2589213"/>
          <p14:tracePt t="95113" x="5511800" y="2589213"/>
          <p14:tracePt t="95130" x="5432425" y="2589213"/>
          <p14:tracePt t="95146" x="5334000" y="2589213"/>
          <p14:tracePt t="95163" x="5246688" y="2589213"/>
          <p14:tracePt t="95180" x="5176838" y="2589213"/>
          <p14:tracePt t="95196" x="5099050" y="2589213"/>
          <p14:tracePt t="95213" x="5038725" y="2598738"/>
          <p14:tracePt t="95230" x="5000625" y="2628900"/>
          <p14:tracePt t="95246" x="4940300" y="2657475"/>
          <p14:tracePt t="95263" x="4891088" y="2697163"/>
          <p14:tracePt t="95280" x="4862513" y="2736850"/>
          <p14:tracePt t="95296" x="4822825" y="2786063"/>
          <p14:tracePt t="95313" x="4792663" y="2825750"/>
          <p14:tracePt t="95330" x="4783138" y="2844800"/>
          <p14:tracePt t="95346" x="4773613" y="2874963"/>
          <p14:tracePt t="95363" x="4764088" y="2903538"/>
          <p14:tracePt t="95380" x="4764088" y="2924175"/>
          <p14:tracePt t="95396" x="4764088" y="2952750"/>
          <p14:tracePt t="95413" x="4764088" y="2973388"/>
          <p14:tracePt t="95430" x="4764088" y="2982913"/>
          <p14:tracePt t="95446" x="4764088" y="3022600"/>
          <p14:tracePt t="95463" x="4764088" y="3060700"/>
          <p14:tracePt t="95480" x="4783138" y="3100388"/>
          <p14:tracePt t="95497" x="4792663" y="3130550"/>
          <p14:tracePt t="95513" x="4822825" y="3159125"/>
          <p14:tracePt t="95530" x="4852988" y="3179763"/>
          <p14:tracePt t="95547" x="4891088" y="3189288"/>
          <p14:tracePt t="95564" x="4930775" y="3208338"/>
          <p14:tracePt t="95564" x="4951413" y="3208338"/>
          <p14:tracePt t="95581" x="5019675" y="3208338"/>
          <p14:tracePt t="95597" x="5078413" y="3208338"/>
          <p14:tracePt t="95614" x="5118100" y="3208338"/>
          <p14:tracePt t="95631" x="5137150" y="3208338"/>
          <p14:tracePt t="95647" x="5148263" y="3208338"/>
          <p14:tracePt t="95664" x="5157788" y="3208338"/>
          <p14:tracePt t="96141" x="5157788" y="3219450"/>
          <p14:tracePt t="96149" x="5176838" y="3219450"/>
          <p14:tracePt t="96157" x="5197475" y="3219450"/>
          <p14:tracePt t="96165" x="5235575" y="3219450"/>
          <p14:tracePt t="96181" x="5275263" y="3219450"/>
          <p14:tracePt t="96198" x="5284788" y="3219450"/>
          <p14:tracePt t="96215" x="5295900" y="3219450"/>
          <p14:tracePt t="96231" x="5314950" y="3219450"/>
          <p14:tracePt t="96248" x="5324475" y="3219450"/>
          <p14:tracePt t="96265" x="5345113" y="3219450"/>
          <p14:tracePt t="96282" x="5354638" y="3219450"/>
          <p14:tracePt t="96298" x="5364163" y="3219450"/>
          <p14:tracePt t="96325" x="5354638" y="3219450"/>
          <p14:tracePt t="96421" x="5345113" y="3219450"/>
          <p14:tracePt t="96429" x="5324475" y="3219450"/>
          <p14:tracePt t="96437" x="5305425" y="3219450"/>
          <p14:tracePt t="96448" x="5295900" y="3219450"/>
          <p14:tracePt t="96465" x="5275263" y="3219450"/>
          <p14:tracePt t="96482" x="5235575" y="3228975"/>
          <p14:tracePt t="96499" x="5226050" y="3228975"/>
          <p14:tracePt t="96515" x="5197475" y="3238500"/>
          <p14:tracePt t="96532" x="5176838" y="3238500"/>
          <p14:tracePt t="96549" x="5167313" y="3238500"/>
          <p14:tracePt t="96565" x="5157788" y="3238500"/>
          <p14:tracePt t="96583" x="5148263" y="3238500"/>
          <p14:tracePt t="96599" x="5137150" y="3238500"/>
          <p14:tracePt t="96629" x="5127625" y="3238500"/>
          <p14:tracePt t="96653" x="5137150" y="3238500"/>
          <p14:tracePt t="96869" x="5157788" y="3238500"/>
          <p14:tracePt t="96877" x="5176838" y="3238500"/>
          <p14:tracePt t="96885" x="5197475" y="3238500"/>
          <p14:tracePt t="96900" x="5246688" y="3238500"/>
          <p14:tracePt t="96916" x="5314950" y="3219450"/>
          <p14:tracePt t="96933" x="5354638" y="3208338"/>
          <p14:tracePt t="96950" x="5373688" y="3208338"/>
          <p14:tracePt t="96966" x="5403850" y="3198813"/>
          <p14:tracePt t="96983" x="5413375" y="3189288"/>
          <p14:tracePt t="97061" x="5432425" y="3189288"/>
          <p14:tracePt t="97069" x="5443538" y="3189288"/>
          <p14:tracePt t="97085" x="5453063" y="3189288"/>
          <p14:tracePt t="97093" x="5462588" y="3189288"/>
          <p14:tracePt t="97101" x="5472113" y="3189288"/>
          <p14:tracePt t="97117" x="5492750" y="3189288"/>
          <p14:tracePt t="97133" x="5511800" y="3189288"/>
          <p14:tracePt t="97150" x="5521325" y="3189288"/>
          <p14:tracePt t="97167" x="5530850" y="3189288"/>
          <p14:tracePt t="97277" x="5541963" y="3189288"/>
          <p14:tracePt t="97285" x="5551488" y="3189288"/>
          <p14:tracePt t="97293" x="5561013" y="3198813"/>
          <p14:tracePt t="97309" x="5570538" y="3198813"/>
          <p14:tracePt t="97325" x="5580063" y="3198813"/>
          <p14:tracePt t="97413" x="5570538" y="3198813"/>
          <p14:tracePt t="97853" x="5541963" y="3198813"/>
          <p14:tracePt t="97861" x="5511800" y="3198813"/>
          <p14:tracePt t="97869" x="5472113" y="3198813"/>
          <p14:tracePt t="97885" x="5383213" y="3198813"/>
          <p14:tracePt t="97902" x="5345113" y="3198813"/>
          <p14:tracePt t="97918" x="5334000" y="3198813"/>
          <p14:tracePt t="97935" x="5324475" y="3198813"/>
          <p14:tracePt t="97952" x="5314950" y="3198813"/>
          <p14:tracePt t="97968" x="5295900" y="3198813"/>
          <p14:tracePt t="97985" x="5265738" y="3208338"/>
          <p14:tracePt t="98002" x="5256213" y="3219450"/>
          <p14:tracePt t="98018" x="5246688" y="3219450"/>
          <p14:tracePt t="98035" x="5235575" y="3219450"/>
          <p14:tracePt t="98053" x="5226050" y="3219450"/>
          <p14:tracePt t="98077" x="5216525" y="3219450"/>
          <p14:tracePt t="98085" x="5207000" y="3228975"/>
          <p14:tracePt t="98102" x="5197475" y="3238500"/>
          <p14:tracePt t="98125" x="5186363" y="3238500"/>
          <p14:tracePt t="98141" x="5176838" y="3238500"/>
          <p14:tracePt t="98157" x="5167313" y="3238500"/>
          <p14:tracePt t="98169" x="5157788" y="3248025"/>
          <p14:tracePt t="98185" x="5137150" y="3248025"/>
          <p14:tracePt t="98202" x="5127625" y="3248025"/>
          <p14:tracePt t="98221" x="5118100" y="3248025"/>
          <p14:tracePt t="98485" x="5108575" y="3248025"/>
          <p14:tracePt t="98501" x="5118100" y="3228975"/>
          <p14:tracePt t="98589" x="5137150" y="3228975"/>
          <p14:tracePt t="98605" x="5148263" y="3228975"/>
          <p14:tracePt t="98613" x="5157788" y="3228975"/>
          <p14:tracePt t="98621" x="5167313" y="3228975"/>
          <p14:tracePt t="98636" x="5207000" y="3219450"/>
          <p14:tracePt t="98653" x="5226050" y="3219450"/>
          <p14:tracePt t="98670" x="5235575" y="3219450"/>
          <p14:tracePt t="98693" x="5246688" y="3219450"/>
          <p14:tracePt t="98725" x="5256213" y="3219450"/>
          <p14:tracePt t="98733" x="5265738" y="3219450"/>
          <p14:tracePt t="98741" x="5284788" y="3219450"/>
          <p14:tracePt t="98757" x="5295900" y="3219450"/>
          <p14:tracePt t="98770" x="5324475" y="3219450"/>
          <p14:tracePt t="98787" x="5334000" y="3219450"/>
          <p14:tracePt t="98803" x="5305425" y="3219450"/>
          <p14:tracePt t="99581" x="5284788" y="3219450"/>
          <p14:tracePt t="99589" x="5256213" y="3219450"/>
          <p14:tracePt t="99597" x="5226050" y="3219450"/>
          <p14:tracePt t="99605" x="5167313" y="3219450"/>
          <p14:tracePt t="99622" x="5137150" y="3219450"/>
          <p14:tracePt t="99638" x="5127625" y="3219450"/>
          <p14:tracePt t="99655" x="5108575" y="3219450"/>
          <p14:tracePt t="99672" x="5099050" y="3219450"/>
          <p14:tracePt t="99688" x="5087938" y="3219450"/>
          <p14:tracePt t="99741" x="5078413" y="3219450"/>
          <p14:tracePt t="99749" x="5068888" y="3219450"/>
          <p14:tracePt t="99757" x="5049838" y="3219450"/>
          <p14:tracePt t="99772" x="5029200" y="3219450"/>
          <p14:tracePt t="99789" x="5049838" y="3219450"/>
          <p14:tracePt t="99900" x="5078413" y="3219450"/>
          <p14:tracePt t="99909" x="5118100" y="3219450"/>
          <p14:tracePt t="99917" x="5157788" y="3219450"/>
          <p14:tracePt t="99925" x="5197475" y="3219450"/>
          <p14:tracePt t="99939" x="5265738" y="3219450"/>
          <p14:tracePt t="99956" x="5324475" y="3219450"/>
          <p14:tracePt t="99956" x="5364163" y="3208338"/>
          <p14:tracePt t="99973" x="5394325" y="3208338"/>
          <p14:tracePt t="99989" x="5413375" y="3198813"/>
          <p14:tracePt t="100006" x="5432425" y="3198813"/>
          <p14:tracePt t="100023" x="5481638" y="3189288"/>
          <p14:tracePt t="100039" x="5521325" y="3189288"/>
          <p14:tracePt t="100056" x="5570538" y="3189288"/>
          <p14:tracePt t="100073" x="5610225" y="3189288"/>
          <p14:tracePt t="100089" x="5629275" y="3189288"/>
          <p14:tracePt t="100106" x="5640388" y="3189288"/>
          <p14:tracePt t="100123" x="5649913" y="3189288"/>
          <p14:tracePt t="100165" x="5659438" y="3189288"/>
          <p14:tracePt t="100181" x="5668963" y="3189288"/>
          <p14:tracePt t="100189" x="5678488" y="3189288"/>
          <p14:tracePt t="100197" x="5689600" y="3189288"/>
          <p14:tracePt t="100206" x="5708650" y="3198813"/>
          <p14:tracePt t="100223" x="5727700" y="3198813"/>
          <p14:tracePt t="100239" x="5738813" y="3198813"/>
          <p14:tracePt t="100256" x="5708650" y="3189288"/>
          <p14:tracePt t="100573" x="5689600" y="3170238"/>
          <p14:tracePt t="100581" x="5659438" y="3159125"/>
          <p14:tracePt t="100590" x="5570538" y="3140075"/>
          <p14:tracePt t="100607" x="5521325" y="3130550"/>
          <p14:tracePt t="100624" x="5462588" y="3121025"/>
          <p14:tracePt t="100641" x="5432425" y="3121025"/>
          <p14:tracePt t="100657" x="5383213" y="3121025"/>
          <p14:tracePt t="100674" x="5345113" y="3121025"/>
          <p14:tracePt t="100691" x="5305425" y="3121025"/>
          <p14:tracePt t="100707" x="5265738" y="3121025"/>
          <p14:tracePt t="100724" x="5216525" y="3121025"/>
          <p14:tracePt t="100741" x="5186363" y="3121025"/>
          <p14:tracePt t="100757" x="5167313" y="3130550"/>
          <p14:tracePt t="100774" x="5157788" y="3140075"/>
          <p14:tracePt t="100790" x="5137150" y="3149600"/>
          <p14:tracePt t="100807" x="5127625" y="3159125"/>
          <p14:tracePt t="100824" x="5118100" y="3159125"/>
          <p14:tracePt t="100841" x="5118100" y="3179763"/>
          <p14:tracePt t="100857" x="5127625" y="3179763"/>
          <p14:tracePt t="101005" x="5176838" y="3179763"/>
          <p14:tracePt t="101013" x="5216525" y="3179763"/>
          <p14:tracePt t="101021" x="5275263" y="3179763"/>
          <p14:tracePt t="101029" x="5324475" y="3170238"/>
          <p14:tracePt t="101041" x="5443538" y="3159125"/>
          <p14:tracePt t="101058" x="5530850" y="3130550"/>
          <p14:tracePt t="101075" x="5570538" y="3109913"/>
          <p14:tracePt t="101091" x="5600700" y="3109913"/>
          <p14:tracePt t="101108" x="5629275" y="3109913"/>
          <p14:tracePt t="101125" x="5640388" y="3109913"/>
          <p14:tracePt t="101141" x="5668963" y="3109913"/>
          <p14:tracePt t="101158" x="5708650" y="3109913"/>
          <p14:tracePt t="101175" x="5748338" y="3109913"/>
          <p14:tracePt t="101192" x="5788025" y="3109913"/>
          <p14:tracePt t="101208" x="5837238" y="3109913"/>
          <p14:tracePt t="101225" x="5865813" y="3109913"/>
          <p14:tracePt t="101242" x="5886450" y="3109913"/>
          <p14:tracePt t="101258" x="5895975" y="3109913"/>
          <p14:tracePt t="101275" x="5895975" y="3100388"/>
          <p14:tracePt t="101693" x="5895975" y="3090863"/>
          <p14:tracePt t="101709" x="5895975" y="3081338"/>
          <p14:tracePt t="101725" x="5895975" y="3071813"/>
          <p14:tracePt t="101740" x="5895975" y="3060700"/>
          <p14:tracePt t="101749" x="5895975" y="3051175"/>
          <p14:tracePt t="101765" x="5895975" y="3041650"/>
          <p14:tracePt t="101781" x="5895975" y="3032125"/>
          <p14:tracePt t="101792" x="5895975" y="3001963"/>
          <p14:tracePt t="101809" x="5895975" y="2982913"/>
          <p14:tracePt t="101826" x="5895975" y="2943225"/>
          <p14:tracePt t="101843" x="5895975" y="2913063"/>
          <p14:tracePt t="101860" x="5895975" y="2874963"/>
          <p14:tracePt t="101876" x="5895975" y="2835275"/>
          <p14:tracePt t="101893" x="5895975" y="2805113"/>
          <p14:tracePt t="101909" x="5886450" y="2776538"/>
          <p14:tracePt t="101926" x="5875338" y="2755900"/>
          <p14:tracePt t="101943" x="5875338" y="2727325"/>
          <p14:tracePt t="101960" x="5865813" y="2697163"/>
          <p14:tracePt t="101976" x="5856288" y="2678113"/>
          <p14:tracePt t="101993" x="5856288" y="2657475"/>
          <p14:tracePt t="102010" x="5846763" y="2628900"/>
          <p14:tracePt t="102026" x="5837238" y="2598738"/>
          <p14:tracePt t="102043" x="5826125" y="2568575"/>
          <p14:tracePt t="102060" x="5807075" y="2530475"/>
          <p14:tracePt t="102077" x="5788025" y="2500313"/>
          <p14:tracePt t="102093" x="5767388" y="2470150"/>
          <p14:tracePt t="102110" x="5738813" y="2441575"/>
          <p14:tracePt t="102127" x="5718175" y="2420938"/>
          <p14:tracePt t="102143" x="5689600" y="2401888"/>
          <p14:tracePt t="102161" x="5668963" y="2382838"/>
          <p14:tracePt t="102177" x="5649913" y="2362200"/>
          <p14:tracePt t="102194" x="5619750" y="2352675"/>
          <p14:tracePt t="102210" x="5600700" y="2343150"/>
          <p14:tracePt t="102227" x="5591175" y="2343150"/>
          <p14:tracePt t="102243" x="5561013" y="2322513"/>
          <p14:tracePt t="102261" x="5530850" y="2322513"/>
          <p14:tracePt t="102277" x="5511800" y="2322513"/>
          <p14:tracePt t="102294" x="5481638" y="2322513"/>
          <p14:tracePt t="102310" x="5453063" y="2322513"/>
          <p14:tracePt t="102327" x="5413375" y="2322513"/>
          <p14:tracePt t="102344" x="5383213" y="2322513"/>
          <p14:tracePt t="102361" x="5345113" y="2322513"/>
          <p14:tracePt t="102377" x="5324475" y="2322513"/>
          <p14:tracePt t="102394" x="5305425" y="2322513"/>
          <p14:tracePt t="102411" x="5284788" y="2322513"/>
          <p14:tracePt t="102427" x="5275263" y="2322513"/>
          <p14:tracePt t="102444" x="5235575" y="2322513"/>
          <p14:tracePt t="102461" x="5186363" y="2322513"/>
          <p14:tracePt t="102477" x="5148263" y="2322513"/>
          <p14:tracePt t="102494" x="5099050" y="2322513"/>
          <p14:tracePt t="102511" x="5038725" y="2352675"/>
          <p14:tracePt t="102528" x="4979988" y="2362200"/>
          <p14:tracePt t="102544" x="4951413" y="2382838"/>
          <p14:tracePt t="102561" x="4911725" y="2401888"/>
          <p14:tracePt t="102578" x="4902200" y="2411413"/>
          <p14:tracePt t="102594" x="4872038" y="2432050"/>
          <p14:tracePt t="102611" x="4852988" y="2460625"/>
          <p14:tracePt t="102628" x="4822825" y="2490788"/>
          <p14:tracePt t="102644" x="4783138" y="2540000"/>
          <p14:tracePt t="102662" x="4764088" y="2568575"/>
          <p14:tracePt t="102678" x="4764088" y="2589213"/>
          <p14:tracePt t="102694" x="4764088" y="2598738"/>
          <p14:tracePt t="102711" x="4754563" y="2628900"/>
          <p14:tracePt t="102728" x="4754563" y="2647950"/>
          <p14:tracePt t="102745" x="4743450" y="2687638"/>
          <p14:tracePt t="102761" x="4733925" y="2716213"/>
          <p14:tracePt t="102778" x="4733925" y="2746375"/>
          <p14:tracePt t="102795" x="4733925" y="2776538"/>
          <p14:tracePt t="102812" x="4733925" y="2814638"/>
          <p14:tracePt t="102828" x="4733925" y="2863850"/>
          <p14:tracePt t="102845" x="4743450" y="2884488"/>
          <p14:tracePt t="102861" x="4743450" y="2903538"/>
          <p14:tracePt t="102878" x="4764088" y="2933700"/>
          <p14:tracePt t="102895" x="4773613" y="2952750"/>
          <p14:tracePt t="102911" x="4783138" y="2973388"/>
          <p14:tracePt t="102928" x="4792663" y="2992438"/>
          <p14:tracePt t="102945" x="4813300" y="3022600"/>
          <p14:tracePt t="102962" x="4852988" y="3041650"/>
          <p14:tracePt t="102978" x="4891088" y="3060700"/>
          <p14:tracePt t="102995" x="4930775" y="3090863"/>
          <p14:tracePt t="103012" x="5010150" y="3121025"/>
          <p14:tracePt t="103029" x="5049838" y="3140075"/>
          <p14:tracePt t="103045" x="5087938" y="3149600"/>
          <p14:tracePt t="103062" x="5108575" y="3159125"/>
          <p14:tracePt t="103079" x="5148263" y="3170238"/>
          <p14:tracePt t="103095" x="5197475" y="3179763"/>
          <p14:tracePt t="103112" x="5235575" y="3189288"/>
          <p14:tracePt t="103129" x="5295900" y="3198813"/>
          <p14:tracePt t="103145" x="5354638" y="3198813"/>
          <p14:tracePt t="103162" x="5432425" y="3198813"/>
          <p14:tracePt t="103180" x="5511800" y="3198813"/>
          <p14:tracePt t="103196" x="5570538" y="3198813"/>
          <p14:tracePt t="103212" x="5649913" y="3198813"/>
          <p14:tracePt t="103229" x="5689600" y="3198813"/>
          <p14:tracePt t="103246" x="5718175" y="3189288"/>
          <p14:tracePt t="103262" x="5727700" y="3189288"/>
          <p14:tracePt t="103279" x="5757863" y="3170238"/>
          <p14:tracePt t="103296" x="5767388" y="3149600"/>
          <p14:tracePt t="103312" x="5797550" y="3130550"/>
          <p14:tracePt t="103329" x="5807075" y="3100388"/>
          <p14:tracePt t="103346" x="5826125" y="3060700"/>
          <p14:tracePt t="103362" x="5837238" y="3022600"/>
          <p14:tracePt t="103379" x="5846763" y="3001963"/>
          <p14:tracePt t="103396" x="5856288" y="2924175"/>
          <p14:tracePt t="103413" x="5856288" y="2884488"/>
          <p14:tracePt t="103429" x="5856288" y="2825750"/>
          <p14:tracePt t="103446" x="5856288" y="2765425"/>
          <p14:tracePt t="103463" x="5856288" y="2716213"/>
          <p14:tracePt t="103479" x="5856288" y="2678113"/>
          <p14:tracePt t="103496" x="5846763" y="2628900"/>
          <p14:tracePt t="103513" x="5837238" y="2579688"/>
          <p14:tracePt t="103530" x="5807075" y="2549525"/>
          <p14:tracePt t="103546" x="5797550" y="2519363"/>
          <p14:tracePt t="103563" x="5776913" y="2490788"/>
          <p14:tracePt t="103580" x="5748338" y="2460625"/>
          <p14:tracePt t="103597" x="5699125" y="2432050"/>
          <p14:tracePt t="103613" x="5649913" y="2420938"/>
          <p14:tracePt t="103630" x="5619750" y="2392363"/>
          <p14:tracePt t="103646" x="5580063" y="2392363"/>
          <p14:tracePt t="103663" x="5541963" y="2382838"/>
          <p14:tracePt t="103680" x="5492750" y="2371725"/>
          <p14:tracePt t="103697" x="5432425" y="2371725"/>
          <p14:tracePt t="103713" x="5394325" y="2371725"/>
          <p14:tracePt t="103730" x="5334000" y="2371725"/>
          <p14:tracePt t="103747" x="5284788" y="2371725"/>
          <p14:tracePt t="103763" x="5235575" y="2371725"/>
          <p14:tracePt t="103780" x="5137150" y="2392363"/>
          <p14:tracePt t="103797" x="5087938" y="2411413"/>
          <p14:tracePt t="103813" x="5029200" y="2441575"/>
          <p14:tracePt t="103830" x="4979988" y="2470150"/>
          <p14:tracePt t="103847" x="4951413" y="2500313"/>
          <p14:tracePt t="103863" x="4921250" y="2530475"/>
          <p14:tracePt t="103880" x="4902200" y="2568575"/>
          <p14:tracePt t="103897" x="4872038" y="2598738"/>
          <p14:tracePt t="103914" x="4862513" y="2628900"/>
          <p14:tracePt t="103930" x="4841875" y="2667000"/>
          <p14:tracePt t="103947" x="4822825" y="2706688"/>
          <p14:tracePt t="103964" x="4803775" y="2765425"/>
          <p14:tracePt t="103980" x="4783138" y="2844800"/>
          <p14:tracePt t="103997" x="4773613" y="2874963"/>
          <p14:tracePt t="104014" x="4773613" y="2924175"/>
          <p14:tracePt t="104031" x="4773613" y="2943225"/>
          <p14:tracePt t="104047" x="4773613" y="2973388"/>
          <p14:tracePt t="104064" x="4773613" y="2992438"/>
          <p14:tracePt t="104081" x="4773613" y="3001963"/>
          <p14:tracePt t="104097" x="4773613" y="3022600"/>
          <p14:tracePt t="104114" x="4783138" y="3041650"/>
          <p14:tracePt t="104131" x="4803775" y="3071813"/>
          <p14:tracePt t="104147" x="4822825" y="3090863"/>
          <p14:tracePt t="104164" x="4862513" y="3121025"/>
          <p14:tracePt t="104181" x="4902200" y="3130550"/>
          <p14:tracePt t="104197" x="4921250" y="3149600"/>
          <p14:tracePt t="104214" x="4970463" y="3159125"/>
          <p14:tracePt t="104231" x="5000625" y="3170238"/>
          <p14:tracePt t="104248" x="5049838" y="3179763"/>
          <p14:tracePt t="104264" x="5099050" y="3189288"/>
          <p14:tracePt t="104281" x="5176838" y="3198813"/>
          <p14:tracePt t="104298" x="5246688" y="3198813"/>
          <p14:tracePt t="104314" x="5324475" y="3198813"/>
          <p14:tracePt t="104331" x="5394325" y="3198813"/>
          <p14:tracePt t="104348" x="5502275" y="3198813"/>
          <p14:tracePt t="104365" x="5570538" y="3198813"/>
          <p14:tracePt t="104381" x="5610225" y="3189288"/>
          <p14:tracePt t="104398" x="5659438" y="3170238"/>
          <p14:tracePt t="104415" x="5689600" y="3159125"/>
          <p14:tracePt t="104431" x="5718175" y="3140075"/>
          <p14:tracePt t="104448" x="5738813" y="3100388"/>
          <p14:tracePt t="104465" x="5767388" y="3051175"/>
          <p14:tracePt t="104481" x="5788025" y="3001963"/>
          <p14:tracePt t="104498" x="5807075" y="2943225"/>
          <p14:tracePt t="104515" x="5816600" y="2894013"/>
          <p14:tracePt t="104532" x="5837238" y="2844800"/>
          <p14:tracePt t="104548" x="5846763" y="2786063"/>
          <p14:tracePt t="104565" x="5846763" y="2746375"/>
          <p14:tracePt t="104582" x="5846763" y="2716213"/>
          <p14:tracePt t="104598" x="5846763" y="2687638"/>
          <p14:tracePt t="104615" x="5846763" y="2657475"/>
          <p14:tracePt t="104632" x="5837238" y="2628900"/>
          <p14:tracePt t="104648" x="5826125" y="2598738"/>
          <p14:tracePt t="104665" x="5807075" y="2568575"/>
          <p14:tracePt t="104682" x="5767388" y="2540000"/>
          <p14:tracePt t="104699" x="5718175" y="2509838"/>
          <p14:tracePt t="104715" x="5640388" y="2490788"/>
          <p14:tracePt t="104732" x="5521325" y="2470150"/>
          <p14:tracePt t="104749" x="5413375" y="2470150"/>
          <p14:tracePt t="104765" x="5345113" y="2470150"/>
          <p14:tracePt t="104782" x="5284788" y="2470150"/>
          <p14:tracePt t="104799" x="5216525" y="2481263"/>
          <p14:tracePt t="104815" x="5176838" y="2481263"/>
          <p14:tracePt t="104832" x="5118100" y="2519363"/>
          <p14:tracePt t="104849" x="5078413" y="2549525"/>
          <p14:tracePt t="104866" x="5029200" y="2589213"/>
          <p14:tracePt t="104882" x="4989513" y="2647950"/>
          <p14:tracePt t="104899" x="4951413" y="2706688"/>
          <p14:tracePt t="104916" x="4911725" y="2776538"/>
          <p14:tracePt t="104916" x="4902200" y="2805113"/>
          <p14:tracePt t="104933" x="4881563" y="2844800"/>
          <p14:tracePt t="104949" x="4872038" y="2894013"/>
          <p14:tracePt t="104966" x="4872038" y="2924175"/>
          <p14:tracePt t="104982" x="4872038" y="2962275"/>
          <p14:tracePt t="104999" x="4872038" y="2982913"/>
          <p14:tracePt t="105016" x="4881563" y="3011488"/>
          <p14:tracePt t="105033" x="4891088" y="3041650"/>
          <p14:tracePt t="105049" x="4902200" y="3060700"/>
          <p14:tracePt t="105066" x="4930775" y="3090863"/>
          <p14:tracePt t="105083" x="4970463" y="3109913"/>
          <p14:tracePt t="105099" x="5019675" y="3130550"/>
          <p14:tracePt t="105116" x="5108575" y="3140075"/>
          <p14:tracePt t="105133" x="5176838" y="3140075"/>
          <p14:tracePt t="105149" x="5235575" y="3140075"/>
          <p14:tracePt t="105166" x="5314950" y="3140075"/>
          <p14:tracePt t="105183" x="5422900" y="3130550"/>
          <p14:tracePt t="105200" x="5481638" y="3121025"/>
          <p14:tracePt t="105216" x="5541963" y="3100388"/>
          <p14:tracePt t="105233" x="5610225" y="3081338"/>
          <p14:tracePt t="105250" x="5659438" y="3041650"/>
          <p14:tracePt t="105266" x="5727700" y="2992438"/>
          <p14:tracePt t="105283" x="5776913" y="2933700"/>
          <p14:tracePt t="105300" x="5807075" y="2863850"/>
          <p14:tracePt t="105317" x="5807075" y="2825750"/>
          <p14:tracePt t="105333" x="5807075" y="2776538"/>
          <p14:tracePt t="105350" x="5807075" y="2716213"/>
          <p14:tracePt t="105367" x="5807075" y="2667000"/>
          <p14:tracePt t="105383" x="5807075" y="2589213"/>
          <p14:tracePt t="105400" x="5797550" y="2540000"/>
          <p14:tracePt t="105417" x="5776913" y="2470150"/>
          <p14:tracePt t="105433" x="5748338" y="2432050"/>
          <p14:tracePt t="105450" x="5708650" y="2392363"/>
          <p14:tracePt t="105467" x="5668963" y="2371725"/>
          <p14:tracePt t="105483" x="5629275" y="2371725"/>
          <p14:tracePt t="105483" x="5600700" y="2371725"/>
          <p14:tracePt t="105501" x="5521325" y="2371725"/>
          <p14:tracePt t="105517" x="5413375" y="2371725"/>
          <p14:tracePt t="105534" x="5275263" y="2382838"/>
          <p14:tracePt t="105550" x="5167313" y="2411413"/>
          <p14:tracePt t="105567" x="5078413" y="2451100"/>
          <p14:tracePt t="105584" x="5000625" y="2490788"/>
          <p14:tracePt t="105600" x="4940300" y="2530475"/>
          <p14:tracePt t="105617" x="4902200" y="2568575"/>
          <p14:tracePt t="105634" x="4862513" y="2608263"/>
          <p14:tracePt t="105650" x="4832350" y="2657475"/>
          <p14:tracePt t="105667" x="4822825" y="2697163"/>
          <p14:tracePt t="105684" x="4822825" y="2755900"/>
          <p14:tracePt t="105701" x="4822825" y="2814638"/>
          <p14:tracePt t="105717" x="4822825" y="2884488"/>
          <p14:tracePt t="105734" x="4832350" y="2933700"/>
          <p14:tracePt t="105750" x="4862513" y="3011488"/>
          <p14:tracePt t="105768" x="4902200" y="3081338"/>
          <p14:tracePt t="105784" x="4951413" y="3130550"/>
          <p14:tracePt t="105801" x="5010150" y="3170238"/>
          <p14:tracePt t="105817" x="5068888" y="3179763"/>
          <p14:tracePt t="105834" x="5127625" y="3208338"/>
          <p14:tracePt t="105851" x="5186363" y="3208338"/>
          <p14:tracePt t="105867" x="5235575" y="3208338"/>
          <p14:tracePt t="105884" x="5284788" y="3208338"/>
          <p14:tracePt t="105901" x="5314950" y="3208338"/>
          <p14:tracePt t="105918" x="5334000" y="3208338"/>
          <p14:tracePt t="105934" x="5354638" y="3198813"/>
          <p14:tracePt t="105951" x="5364163" y="3189288"/>
          <p14:tracePt t="105968" x="5373688" y="3189288"/>
          <p14:tracePt t="105984" x="5373688" y="3179763"/>
          <p14:tracePt t="106001" x="5383213" y="3170238"/>
          <p14:tracePt t="106020" x="5394325" y="3170238"/>
          <p14:tracePt t="106060" x="5394325" y="3159125"/>
          <p14:tracePt t="107458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763588"/>
            <a:ext cx="5476875" cy="658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6119813" y="1763713"/>
            <a:ext cx="12969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6119813" y="5795963"/>
            <a:ext cx="12969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048375" y="5724525"/>
            <a:ext cx="13684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r>
              <a:rPr lang="pt-BR" sz="1984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ou </a:t>
            </a:r>
            <a:r>
              <a:rPr lang="pt-BR" sz="2425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GOT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6048375" y="2352675"/>
            <a:ext cx="1690688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1984" b="1" smtClean="0">
                <a:solidFill>
                  <a:srgbClr val="339966"/>
                </a:solidFill>
              </a:rPr>
              <a:t> </a:t>
            </a:r>
            <a:r>
              <a:rPr lang="pt-BR" sz="2205" b="1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 GPT</a:t>
            </a:r>
          </a:p>
        </p:txBody>
      </p:sp>
      <p:sp>
        <p:nvSpPr>
          <p:cNvPr id="407559" name="Line 7"/>
          <p:cNvSpPr>
            <a:spLocks noChangeShapeType="1"/>
          </p:cNvSpPr>
          <p:nvPr/>
        </p:nvSpPr>
        <p:spPr bwMode="auto">
          <a:xfrm>
            <a:off x="3371850" y="1795463"/>
            <a:ext cx="9525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prstShdw prst="shdw17" dist="17961" dir="13500000">
              <a:srgbClr val="0099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407560" name="Line 8"/>
          <p:cNvSpPr>
            <a:spLocks noChangeShapeType="1"/>
          </p:cNvSpPr>
          <p:nvPr/>
        </p:nvSpPr>
        <p:spPr bwMode="auto">
          <a:xfrm>
            <a:off x="2690813" y="6923088"/>
            <a:ext cx="142875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407561" name="Rectangle 9"/>
          <p:cNvSpPr>
            <a:spLocks noChangeArrowheads="1"/>
          </p:cNvSpPr>
          <p:nvPr/>
        </p:nvSpPr>
        <p:spPr bwMode="auto">
          <a:xfrm>
            <a:off x="8056563" y="5049838"/>
            <a:ext cx="2024062" cy="22225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407562" name="Rectangle 10"/>
          <p:cNvSpPr>
            <a:spLocks noChangeArrowheads="1"/>
          </p:cNvSpPr>
          <p:nvPr/>
        </p:nvSpPr>
        <p:spPr bwMode="auto">
          <a:xfrm>
            <a:off x="7818438" y="5695950"/>
            <a:ext cx="2262187" cy="13477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3527"/>
              <a:t> </a:t>
            </a:r>
            <a:r>
              <a:rPr lang="pt-BR" sz="1543"/>
              <a:t>Champe, et al Bioquímica Ilustrada, 4ª edição, 2016, Lippincott, Filadelfia, EUA</a:t>
            </a:r>
          </a:p>
        </p:txBody>
      </p:sp>
      <p:sp>
        <p:nvSpPr>
          <p:cNvPr id="2" name="Retângulo 1"/>
          <p:cNvSpPr/>
          <p:nvPr/>
        </p:nvSpPr>
        <p:spPr>
          <a:xfrm>
            <a:off x="7818438" y="0"/>
            <a:ext cx="2262187" cy="161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13" name="Retângulo 12"/>
          <p:cNvSpPr/>
          <p:nvPr/>
        </p:nvSpPr>
        <p:spPr>
          <a:xfrm>
            <a:off x="0" y="30163"/>
            <a:ext cx="3214688" cy="81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>
              <a:solidFill>
                <a:schemeClr val="bg1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2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7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7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Número de Slide 1"/>
          <p:cNvSpPr txBox="1">
            <a:spLocks noGrp="1"/>
          </p:cNvSpPr>
          <p:nvPr/>
        </p:nvSpPr>
        <p:spPr bwMode="auto">
          <a:xfrm>
            <a:off x="7224713" y="7007225"/>
            <a:ext cx="23510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38ABD646-C438-4F00-89F5-CD4ECC00C479}" type="slidenum">
              <a:rPr lang="pt-BR" altLang="pt-BR" sz="1323" smtClean="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26</a:t>
            </a:fld>
            <a:endParaRPr lang="pt-BR" altLang="pt-BR" sz="1323" smtClean="0">
              <a:solidFill>
                <a:srgbClr val="898989"/>
              </a:solidFill>
            </a:endParaRPr>
          </a:p>
        </p:txBody>
      </p:sp>
      <p:pic>
        <p:nvPicPr>
          <p:cNvPr id="50179" name="Picture 2" descr="Screen Shot 2018-04-12 at 1.54.52 P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842963"/>
            <a:ext cx="9383713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tângulo 2"/>
          <p:cNvSpPr>
            <a:spLocks noChangeArrowheads="1"/>
          </p:cNvSpPr>
          <p:nvPr/>
        </p:nvSpPr>
        <p:spPr bwMode="auto">
          <a:xfrm>
            <a:off x="912813" y="6478588"/>
            <a:ext cx="874712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sz="1984" smtClean="0">
                <a:hlinkClick r:id="rId5"/>
              </a:rPr>
              <a:t>http://blog.insidetracker.com/muscle-damange-to-blame-for-elevated-liver-enzymes</a:t>
            </a:r>
            <a:r>
              <a:rPr lang="pt-BR" sz="1984" smtClean="0"/>
              <a:t> 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100806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8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1001713"/>
            <a:ext cx="5103813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818438" y="0"/>
            <a:ext cx="2262187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3254375" cy="1001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94400"/>
      </p:ext>
    </p:extLst>
  </p:cSld>
  <p:clrMapOvr>
    <a:masterClrMapping/>
  </p:clrMapOvr>
  <p:transition spd="med" advTm="141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589" x="3386138" y="5167313"/>
          <p14:tracePt t="21538" x="3386138" y="5157788"/>
          <p14:tracePt t="21842" x="3386138" y="5148263"/>
          <p14:tracePt t="21858" x="3386138" y="5127625"/>
          <p14:tracePt t="21874" x="3386138" y="5118100"/>
          <p14:tracePt t="21890" x="3386138" y="5108575"/>
          <p14:tracePt t="21906" x="3386138" y="5099050"/>
          <p14:tracePt t="21922" x="3386138" y="5089525"/>
          <p14:tracePt t="21930" x="3386138" y="5078413"/>
          <p14:tracePt t="21954" x="3386138" y="5068888"/>
          <p14:tracePt t="21962" x="3386138" y="5059363"/>
          <p14:tracePt t="21978" x="3395663" y="5029200"/>
          <p14:tracePt t="21995" x="3405188" y="5010150"/>
          <p14:tracePt t="22012" x="3414713" y="4970463"/>
          <p14:tracePt t="22029" x="3414713" y="4951413"/>
          <p14:tracePt t="22045" x="3435350" y="4921250"/>
          <p14:tracePt t="22062" x="3444875" y="4892675"/>
          <p14:tracePt t="22078" x="3454400" y="4872038"/>
          <p14:tracePt t="22095" x="3475038" y="4852988"/>
          <p14:tracePt t="22112" x="3484563" y="4822825"/>
          <p14:tracePt t="22128" x="3494088" y="4803775"/>
          <p14:tracePt t="22145" x="3513138" y="4773613"/>
          <p14:tracePt t="22162" x="3513138" y="4764088"/>
          <p14:tracePt t="22186" x="3513138" y="4745038"/>
          <p14:tracePt t="22195" x="3524250" y="4724400"/>
          <p14:tracePt t="22212" x="3533775" y="4705350"/>
          <p14:tracePt t="22228" x="3533775" y="4695825"/>
          <p14:tracePt t="22245" x="3543300" y="4684713"/>
          <p14:tracePt t="22262" x="3552825" y="4665663"/>
          <p14:tracePt t="22279" x="3573463" y="4635500"/>
          <p14:tracePt t="22296" x="3592513" y="4616450"/>
          <p14:tracePt t="22312" x="3602038" y="4597400"/>
          <p14:tracePt t="22329" x="3602038" y="4586288"/>
          <p14:tracePt t="22346" x="3622675" y="4537075"/>
          <p14:tracePt t="22363" x="3641725" y="4498975"/>
          <p14:tracePt t="22379" x="3641725" y="4468813"/>
          <p14:tracePt t="22396" x="3641725" y="4429125"/>
          <p14:tracePt t="22413" x="3641725" y="4410075"/>
          <p14:tracePt t="22429" x="3651250" y="4379913"/>
          <p14:tracePt t="22446" x="3651250" y="4360863"/>
          <p14:tracePt t="22463" x="3651250" y="4351338"/>
          <p14:tracePt t="22479" x="3651250" y="4330700"/>
          <p14:tracePt t="22496" x="3660775" y="4311650"/>
          <p14:tracePt t="22513" x="3660775" y="4291013"/>
          <p14:tracePt t="22513" x="3660775" y="4281488"/>
          <p14:tracePt t="22530" x="3660775" y="4252913"/>
          <p14:tracePt t="22546" x="3660775" y="4213225"/>
          <p14:tracePt t="22563" x="3671888" y="4183063"/>
          <p14:tracePt t="22579" x="3671888" y="4143375"/>
          <p14:tracePt t="22596" x="3671888" y="4114800"/>
          <p14:tracePt t="22613" x="3671888" y="4075113"/>
          <p14:tracePt t="22629" x="3671888" y="4025900"/>
          <p14:tracePt t="22646" x="3671888" y="3995738"/>
          <p14:tracePt t="22663" x="3671888" y="3946525"/>
          <p14:tracePt t="22680" x="3671888" y="3908425"/>
          <p14:tracePt t="22696" x="3671888" y="3868738"/>
          <p14:tracePt t="22713" x="3690938" y="3829050"/>
          <p14:tracePt t="22730" x="3700463" y="3810000"/>
          <p14:tracePt t="22746" x="3709988" y="3779838"/>
          <p14:tracePt t="22764" x="3730625" y="3730625"/>
          <p14:tracePt t="22780" x="3770313" y="3690938"/>
          <p14:tracePt t="22797" x="3798888" y="3632200"/>
          <p14:tracePt t="22813" x="3829050" y="3573463"/>
          <p14:tracePt t="22830" x="3857625" y="3503613"/>
          <p14:tracePt t="22847" x="3897313" y="3444875"/>
          <p14:tracePt t="22863" x="3946525" y="3386138"/>
          <p14:tracePt t="22880" x="3976688" y="3336925"/>
          <p14:tracePt t="22897" x="4016375" y="3287713"/>
          <p14:tracePt t="22913" x="4054475" y="3238500"/>
          <p14:tracePt t="22930" x="4075113" y="3198813"/>
          <p14:tracePt t="22947" x="4103688" y="3159125"/>
          <p14:tracePt t="22964" x="4143375" y="3130550"/>
          <p14:tracePt t="22980" x="4183063" y="3081338"/>
          <p14:tracePt t="22997" x="4222750" y="3022600"/>
          <p14:tracePt t="23014" x="4271963" y="2962275"/>
          <p14:tracePt t="23031" x="4321175" y="2913063"/>
          <p14:tracePt t="23047" x="4379913" y="2863850"/>
          <p14:tracePt t="23064" x="4429125" y="2814638"/>
          <p14:tracePt t="23081" x="4468813" y="2786063"/>
          <p14:tracePt t="23097" x="4567238" y="2706688"/>
          <p14:tracePt t="23114" x="4616450" y="2647950"/>
          <p14:tracePt t="23130" x="4675188" y="2568575"/>
          <p14:tracePt t="23148" x="4733925" y="2519363"/>
          <p14:tracePt t="23164" x="4773613" y="2451100"/>
          <p14:tracePt t="23181" x="4803775" y="2392363"/>
          <p14:tracePt t="23197" x="4841875" y="2343150"/>
          <p14:tracePt t="23214" x="4862513" y="2293938"/>
          <p14:tracePt t="23231" x="4881563" y="2244725"/>
          <p14:tracePt t="23247" x="4891088" y="2214563"/>
          <p14:tracePt t="23264" x="4911725" y="2174875"/>
          <p14:tracePt t="23281" x="4911725" y="2146300"/>
          <p14:tracePt t="23281" x="4911725" y="2125663"/>
          <p14:tracePt t="23298" x="4930775" y="2066925"/>
          <p14:tracePt t="23314" x="4940300" y="2027238"/>
          <p14:tracePt t="23331" x="4951413" y="1949450"/>
          <p14:tracePt t="23348" x="4960938" y="1890713"/>
          <p14:tracePt t="23364" x="4979988" y="1820863"/>
          <p14:tracePt t="23381" x="4979988" y="1752600"/>
          <p14:tracePt t="23398" x="4979988" y="1654175"/>
          <p14:tracePt t="23415" x="4989513" y="1565275"/>
          <p14:tracePt t="23431" x="4989513" y="1446213"/>
          <p14:tracePt t="23448" x="4989513" y="1358900"/>
          <p14:tracePt t="23464" x="4989513" y="1270000"/>
          <p14:tracePt t="23481" x="4989513" y="1162050"/>
          <p14:tracePt t="23498" x="4989513" y="1101725"/>
          <p14:tracePt t="23514" x="4979988" y="1063625"/>
          <p14:tracePt t="23532" x="4979988" y="1033463"/>
          <p14:tracePt t="23549" x="4970463" y="1023938"/>
          <p14:tracePt t="23564" x="4960938" y="1003300"/>
          <p14:tracePt t="23581" x="4951413" y="984250"/>
          <p14:tracePt t="23598" x="4930775" y="954088"/>
          <p14:tracePt t="23615" x="4891088" y="925513"/>
          <p14:tracePt t="23632" x="4832350" y="866775"/>
          <p14:tracePt t="23648" x="4754563" y="806450"/>
          <p14:tracePt t="23665" x="4665663" y="777875"/>
          <p14:tracePt t="23682" x="4595813" y="757238"/>
          <p14:tracePt t="23699" x="4537075" y="728663"/>
          <p14:tracePt t="23715" x="4478338" y="719138"/>
          <p14:tracePt t="23732" x="4419600" y="719138"/>
          <p14:tracePt t="23749" x="4370388" y="719138"/>
          <p14:tracePt t="23765" x="4311650" y="719138"/>
          <p14:tracePt t="23782" x="4222750" y="747713"/>
          <p14:tracePt t="23798" x="4124325" y="787400"/>
          <p14:tracePt t="23815" x="4025900" y="827088"/>
          <p14:tracePt t="23832" x="3946525" y="866775"/>
          <p14:tracePt t="23849" x="3868738" y="895350"/>
          <p14:tracePt t="23865" x="3740150" y="935038"/>
          <p14:tracePt t="23883" x="3660775" y="984250"/>
          <p14:tracePt t="23899" x="3573463" y="1033463"/>
          <p14:tracePt t="23915" x="3484563" y="1092200"/>
          <p14:tracePt t="23932" x="3414713" y="1141413"/>
          <p14:tracePt t="23949" x="3346450" y="1211263"/>
          <p14:tracePt t="23965" x="3287713" y="1289050"/>
          <p14:tracePt t="23982" x="3228975" y="1387475"/>
          <p14:tracePt t="23999" x="3168650" y="1485900"/>
          <p14:tracePt t="24015" x="3109913" y="1614488"/>
          <p14:tracePt t="24033" x="3051175" y="1741488"/>
          <p14:tracePt t="24033" x="3011488" y="1811338"/>
          <p14:tracePt t="24050" x="2952750" y="1928813"/>
          <p14:tracePt t="24066" x="2913063" y="2076450"/>
          <p14:tracePt t="24082" x="2884488" y="2205038"/>
          <p14:tracePt t="24099" x="2854325" y="2333625"/>
          <p14:tracePt t="24116" x="2835275" y="2470150"/>
          <p14:tracePt t="24133" x="2805113" y="2608263"/>
          <p14:tracePt t="24149" x="2786063" y="2736850"/>
          <p14:tracePt t="24166" x="2765425" y="2854325"/>
          <p14:tracePt t="24183" x="2746375" y="2962275"/>
          <p14:tracePt t="24199" x="2746375" y="3032125"/>
          <p14:tracePt t="24216" x="2746375" y="3100388"/>
          <p14:tracePt t="24233" x="2746375" y="3159125"/>
          <p14:tracePt t="24249" x="2755900" y="3257550"/>
          <p14:tracePt t="24266" x="2786063" y="3317875"/>
          <p14:tracePt t="24283" x="2814638" y="3355975"/>
          <p14:tracePt t="24299" x="2854325" y="3405188"/>
          <p14:tracePt t="24316" x="2903538" y="3444875"/>
          <p14:tracePt t="24333" x="2982913" y="3475038"/>
          <p14:tracePt t="24350" x="3090863" y="3514725"/>
          <p14:tracePt t="24367" x="3228975" y="3543300"/>
          <p14:tracePt t="24383" x="3376613" y="3563938"/>
          <p14:tracePt t="24400" x="3513138" y="3573463"/>
          <p14:tracePt t="24416" x="3651250" y="3573463"/>
          <p14:tracePt t="24433" x="3838575" y="3573463"/>
          <p14:tracePt t="24450" x="3967163" y="3563938"/>
          <p14:tracePt t="24466" x="4103688" y="3533775"/>
          <p14:tracePt t="24483" x="4232275" y="3503613"/>
          <p14:tracePt t="24500" x="4370388" y="3444875"/>
          <p14:tracePt t="24517" x="4497388" y="3376613"/>
          <p14:tracePt t="24533" x="4606925" y="3248025"/>
          <p14:tracePt t="24550" x="4705350" y="3149600"/>
          <p14:tracePt t="24567" x="4792663" y="3032125"/>
          <p14:tracePt t="24583" x="4872038" y="2913063"/>
          <p14:tracePt t="24600" x="4930775" y="2776538"/>
          <p14:tracePt t="24617" x="4960938" y="2667000"/>
          <p14:tracePt t="24634" x="4960938" y="2490788"/>
          <p14:tracePt t="24650" x="4951413" y="2333625"/>
          <p14:tracePt t="24667" x="4930775" y="2224088"/>
          <p14:tracePt t="24683" x="4911725" y="2116138"/>
          <p14:tracePt t="24700" x="4872038" y="2008188"/>
          <p14:tracePt t="24717" x="4832350" y="1928813"/>
          <p14:tracePt t="24734" x="4783138" y="1839913"/>
          <p14:tracePt t="24750" x="4724400" y="1771650"/>
          <p14:tracePt t="24767" x="4675188" y="1703388"/>
          <p14:tracePt t="24784" x="4616450" y="1654175"/>
          <p14:tracePt t="24800" x="4537075" y="1593850"/>
          <p14:tracePt t="24817" x="4410075" y="1544638"/>
          <p14:tracePt t="24834" x="4311650" y="1516063"/>
          <p14:tracePt t="24851" x="4213225" y="1506538"/>
          <p14:tracePt t="24867" x="4103688" y="1506538"/>
          <p14:tracePt t="24884" x="3986213" y="1516063"/>
          <p14:tracePt t="24901" x="3897313" y="1544638"/>
          <p14:tracePt t="24918" x="3808413" y="1574800"/>
          <p14:tracePt t="24935" x="3740150" y="1624013"/>
          <p14:tracePt t="24951" x="3671888" y="1692275"/>
          <p14:tracePt t="24968" x="3632200" y="1771650"/>
          <p14:tracePt t="24984" x="3592513" y="1839913"/>
          <p14:tracePt t="25001" x="3573463" y="1909763"/>
          <p14:tracePt t="25001" x="3562350" y="1928813"/>
          <p14:tracePt t="25018" x="3543300" y="1968500"/>
          <p14:tracePt t="25034" x="3543300" y="1989138"/>
          <p14:tracePt t="25051" x="3533775" y="2008188"/>
          <p14:tracePt t="25069" x="3533775" y="2017713"/>
          <p14:tracePt t="25084" x="3533775" y="2027238"/>
          <p14:tracePt t="25101" x="3533775" y="2038350"/>
          <p14:tracePt t="25202" x="3533775" y="2047875"/>
          <p14:tracePt t="25210" x="3533775" y="2066925"/>
          <p14:tracePt t="25218" x="3533775" y="2116138"/>
          <p14:tracePt t="25235" x="3533775" y="2185988"/>
          <p14:tracePt t="25251" x="3533775" y="2293938"/>
          <p14:tracePt t="25269" x="3533775" y="2432050"/>
          <p14:tracePt t="25285" x="3533775" y="2589213"/>
          <p14:tracePt t="25301" x="3533775" y="2755900"/>
          <p14:tracePt t="25318" x="3533775" y="2903538"/>
          <p14:tracePt t="25335" x="3543300" y="3041650"/>
          <p14:tracePt t="25352" x="3552825" y="3140075"/>
          <p14:tracePt t="25368" x="3562350" y="3208338"/>
          <p14:tracePt t="25385" x="3582988" y="3327400"/>
          <p14:tracePt t="25402" x="3582988" y="3376613"/>
          <p14:tracePt t="25419" x="3582988" y="3435350"/>
          <p14:tracePt t="25435" x="3582988" y="3484563"/>
          <p14:tracePt t="25452" x="3592513" y="3552825"/>
          <p14:tracePt t="25468" x="3602038" y="3602038"/>
          <p14:tracePt t="25485" x="3611563" y="3671888"/>
          <p14:tracePt t="25502" x="3632200" y="3721100"/>
          <p14:tracePt t="25519" x="3641725" y="3789363"/>
          <p14:tracePt t="25536" x="3651250" y="3848100"/>
          <p14:tracePt t="25552" x="3660775" y="3917950"/>
          <p14:tracePt t="25569" x="3681413" y="4016375"/>
          <p14:tracePt t="25569" x="3690938" y="4056063"/>
          <p14:tracePt t="25586" x="3700463" y="4133850"/>
          <p14:tracePt t="25603" x="3700463" y="4192588"/>
          <p14:tracePt t="25619" x="3721100" y="4252913"/>
          <p14:tracePt t="25635" x="3730625" y="4311650"/>
          <p14:tracePt t="25652" x="3740150" y="4351338"/>
          <p14:tracePt t="25669" x="3749675" y="4389438"/>
          <p14:tracePt t="25686" x="3749675" y="4410075"/>
          <p14:tracePt t="25702" x="3749675" y="4419600"/>
          <p14:tracePt t="25719" x="3749675" y="4438650"/>
          <p14:tracePt t="25736" x="3749675" y="4478338"/>
          <p14:tracePt t="25753" x="3749675" y="4527550"/>
          <p14:tracePt t="25769" x="3749675" y="4646613"/>
          <p14:tracePt t="25786" x="3740150" y="4714875"/>
          <p14:tracePt t="25803" x="3730625" y="4783138"/>
          <p14:tracePt t="25819" x="3721100" y="4843463"/>
          <p14:tracePt t="25836" x="3709988" y="4881563"/>
          <p14:tracePt t="25853" x="3709988" y="4911725"/>
          <p14:tracePt t="25869" x="3709988" y="4930775"/>
          <p14:tracePt t="25886" x="3709988" y="4951413"/>
          <p14:tracePt t="25903" x="3709988" y="4970463"/>
          <p14:tracePt t="25919" x="3709988" y="5010150"/>
          <p14:tracePt t="25936" x="3690938" y="5049838"/>
          <p14:tracePt t="25953" x="3690938" y="5099050"/>
          <p14:tracePt t="25969" x="3681413" y="5197475"/>
          <p14:tracePt t="25986" x="3660775" y="5246688"/>
          <p14:tracePt t="26004" x="3641725" y="5305425"/>
          <p14:tracePt t="26020" x="3632200" y="5345113"/>
          <p14:tracePt t="26036" x="3622675" y="5364163"/>
          <p14:tracePt t="26053" x="3622675" y="5373688"/>
          <p14:tracePt t="26070" x="3622675" y="5394325"/>
          <p14:tracePt t="26087" x="3622675" y="5403850"/>
          <p14:tracePt t="26103" x="3611563" y="5422900"/>
          <p14:tracePt t="26120" x="3602038" y="5422900"/>
          <p14:tracePt t="26137" x="3602038" y="5443538"/>
          <p14:tracePt t="26153" x="3602038" y="5453063"/>
          <p14:tracePt t="26170" x="3592513" y="5462588"/>
          <p14:tracePt t="26187" x="3592513" y="5472113"/>
          <p14:tracePt t="26258" x="3582988" y="5492750"/>
          <p14:tracePt t="26274" x="3573463" y="5492750"/>
          <p14:tracePt t="26282" x="3573463" y="5502275"/>
          <p14:tracePt t="26290" x="3562350" y="5502275"/>
          <p14:tracePt t="26303" x="3552825" y="5521325"/>
          <p14:tracePt t="26320" x="3552825" y="5532438"/>
          <p14:tracePt t="26337" x="3543300" y="5541963"/>
          <p14:tracePt t="26354" x="3533775" y="5541963"/>
          <p14:tracePt t="26514" x="3533775" y="5532438"/>
          <p14:tracePt t="26530" x="3524250" y="5502275"/>
          <p14:tracePt t="26538" x="3524250" y="5483225"/>
          <p14:tracePt t="26553" x="3524250" y="5462588"/>
          <p14:tracePt t="26562" x="3513138" y="5434013"/>
          <p14:tracePt t="26570" x="3503613" y="5394325"/>
          <p14:tracePt t="26588" x="3533775" y="5364163"/>
          <p14:tracePt t="26604" x="3533775" y="5314950"/>
          <p14:tracePt t="26621" x="3562350" y="5286375"/>
          <p14:tracePt t="26637" x="3582988" y="5246688"/>
          <p14:tracePt t="26654" x="3632200" y="5197475"/>
          <p14:tracePt t="26671" x="3690938" y="5138738"/>
          <p14:tracePt t="26687" x="3770313" y="5089525"/>
          <p14:tracePt t="26704" x="3848100" y="5040313"/>
          <p14:tracePt t="26721" x="3956050" y="4979988"/>
          <p14:tracePt t="26738" x="4025900" y="4941888"/>
          <p14:tracePt t="26754" x="4075113" y="4902200"/>
          <p14:tracePt t="26771" x="4133850" y="4872038"/>
          <p14:tracePt t="26788" x="4183063" y="4843463"/>
          <p14:tracePt t="26805" x="4262438" y="4822825"/>
          <p14:tracePt t="26821" x="4349750" y="4813300"/>
          <p14:tracePt t="26838" x="4459288" y="4794250"/>
          <p14:tracePt t="26855" x="4576763" y="4773613"/>
          <p14:tracePt t="26871" x="4675188" y="4773613"/>
          <p14:tracePt t="26888" x="4783138" y="4773613"/>
          <p14:tracePt t="26905" x="4902200" y="4773613"/>
          <p14:tracePt t="26905" x="4951413" y="4783138"/>
          <p14:tracePt t="26922" x="5038725" y="4803775"/>
          <p14:tracePt t="26938" x="5118100" y="4832350"/>
          <p14:tracePt t="26955" x="5197475" y="4872038"/>
          <p14:tracePt t="26972" x="5284788" y="4902200"/>
          <p14:tracePt t="26988" x="5413375" y="4941888"/>
          <p14:tracePt t="27005" x="5530850" y="5000625"/>
          <p14:tracePt t="27022" x="5649913" y="5068888"/>
          <p14:tracePt t="27038" x="5776913" y="5157788"/>
          <p14:tracePt t="27055" x="5865813" y="5207000"/>
          <p14:tracePt t="27072" x="5924550" y="5275263"/>
          <p14:tracePt t="27089" x="5964238" y="5335588"/>
          <p14:tracePt t="27105" x="6013450" y="5422900"/>
          <p14:tracePt t="27122" x="6043613" y="5472113"/>
          <p14:tracePt t="27138" x="6073775" y="5521325"/>
          <p14:tracePt t="27155" x="6083300" y="5581650"/>
          <p14:tracePt t="27172" x="6111875" y="5630863"/>
          <p14:tracePt t="27189" x="6122988" y="5680075"/>
          <p14:tracePt t="27205" x="6142038" y="5719763"/>
          <p14:tracePt t="27222" x="6151563" y="5778500"/>
          <p14:tracePt t="27239" x="6151563" y="5837238"/>
          <p14:tracePt t="27256" x="6161088" y="5895975"/>
          <p14:tracePt t="27272" x="6172200" y="5945188"/>
          <p14:tracePt t="27289" x="6191250" y="5994400"/>
          <p14:tracePt t="27289" x="6191250" y="6003925"/>
          <p14:tracePt t="27306" x="6191250" y="6024563"/>
          <p14:tracePt t="27323" x="6200775" y="6034088"/>
          <p14:tracePt t="27339" x="6210300" y="6043613"/>
          <p14:tracePt t="27356" x="6210300" y="6053138"/>
          <p14:tracePt t="27402" x="6221413" y="6053138"/>
          <p14:tracePt t="27538" x="6230938" y="6043613"/>
          <p14:tracePt t="28082" x="6240463" y="6024563"/>
          <p14:tracePt t="28090" x="6240463" y="6015038"/>
          <p14:tracePt t="28098" x="6240463" y="5984875"/>
          <p14:tracePt t="28107" x="6240463" y="5895975"/>
          <p14:tracePt t="28124" x="6240463" y="5797550"/>
          <p14:tracePt t="28141" x="6230938" y="5680075"/>
          <p14:tracePt t="28157" x="6181725" y="5541963"/>
          <p14:tracePt t="28174" x="6102350" y="5403850"/>
          <p14:tracePt t="28191" x="6013450" y="5265738"/>
          <p14:tracePt t="28207" x="5905500" y="5089525"/>
          <p14:tracePt t="28224" x="5788025" y="4921250"/>
          <p14:tracePt t="28241" x="5640388" y="4745038"/>
          <p14:tracePt t="28241" x="5551488" y="4646613"/>
          <p14:tracePt t="28258" x="5403850" y="4468813"/>
          <p14:tracePt t="28274" x="5284788" y="4302125"/>
          <p14:tracePt t="28291" x="5186363" y="4173538"/>
          <p14:tracePt t="28308" x="5087938" y="4094163"/>
          <p14:tracePt t="28324" x="4979988" y="4025900"/>
          <p14:tracePt t="28341" x="4881563" y="3957638"/>
          <p14:tracePt t="28358" x="4792663" y="3897313"/>
          <p14:tracePt t="28374" x="4694238" y="3848100"/>
          <p14:tracePt t="28391" x="4616450" y="3819525"/>
          <p14:tracePt t="28408" x="4557713" y="3789363"/>
          <p14:tracePt t="28424" x="4497388" y="3749675"/>
          <p14:tracePt t="28441" x="4398963" y="3721100"/>
          <p14:tracePt t="28458" x="4340225" y="3711575"/>
          <p14:tracePt t="28474" x="4281488" y="3690938"/>
          <p14:tracePt t="28491" x="4213225" y="3671888"/>
          <p14:tracePt t="28508" x="4173538" y="3671888"/>
          <p14:tracePt t="28525" x="4133850" y="3671888"/>
          <p14:tracePt t="28542" x="4114800" y="3671888"/>
          <p14:tracePt t="28558" x="4103688" y="3671888"/>
          <p14:tracePt t="28575" x="4133850" y="3681413"/>
          <p14:tracePt t="28682" x="4173538" y="3690938"/>
          <p14:tracePt t="28690" x="4241800" y="3700463"/>
          <p14:tracePt t="28698" x="4311650" y="3711575"/>
          <p14:tracePt t="28708" x="4487863" y="3711575"/>
          <p14:tracePt t="28725" x="4743450" y="3711575"/>
          <p14:tracePt t="28742" x="5010150" y="3711575"/>
          <p14:tracePt t="28758" x="5284788" y="3711575"/>
          <p14:tracePt t="28775" x="5521325" y="3662363"/>
          <p14:tracePt t="28792" x="5727700" y="3632200"/>
          <p14:tracePt t="28809" x="5905500" y="3573463"/>
          <p14:tracePt t="28825" x="6161088" y="3475038"/>
          <p14:tracePt t="28842" x="6329363" y="3405188"/>
          <p14:tracePt t="28859" x="6496050" y="3336925"/>
          <p14:tracePt t="28875" x="6673850" y="3257550"/>
          <p14:tracePt t="28892" x="6840538" y="3198813"/>
          <p14:tracePt t="28909" x="7008813" y="3121025"/>
          <p14:tracePt t="28926" x="7165975" y="3041650"/>
          <p14:tracePt t="28942" x="7292975" y="2943225"/>
          <p14:tracePt t="28959" x="7372350" y="2894013"/>
          <p14:tracePt t="28976" x="7421563" y="2835275"/>
          <p14:tracePt t="28993" x="7461250" y="2786063"/>
          <p14:tracePt t="29009" x="7480300" y="2755900"/>
          <p14:tracePt t="29026" x="7519988" y="2667000"/>
          <p14:tracePt t="29043" x="7539038" y="2617788"/>
          <p14:tracePt t="29059" x="7559675" y="2568575"/>
          <p14:tracePt t="29076" x="7578725" y="2519363"/>
          <p14:tracePt t="29093" x="7588250" y="2490788"/>
          <p14:tracePt t="29109" x="7588250" y="2460625"/>
          <p14:tracePt t="29109" x="7588250" y="2451100"/>
          <p14:tracePt t="29132" x="7588250" y="2441575"/>
          <p14:tracePt t="29143" x="7588250" y="2432050"/>
          <p14:tracePt t="29159" x="7588250" y="2420938"/>
          <p14:tracePt t="29274" x="7588250" y="2411413"/>
          <p14:tracePt t="29290" x="7588250" y="2392363"/>
          <p14:tracePt t="29306" x="7588250" y="2382838"/>
          <p14:tracePt t="29314" x="7588250" y="2371725"/>
          <p14:tracePt t="29326" x="7588250" y="2362200"/>
          <p14:tracePt t="29343" x="7578725" y="2343150"/>
          <p14:tracePt t="29360" x="7569200" y="2333625"/>
          <p14:tracePt t="30337" x="7550150" y="2333625"/>
          <p14:tracePt t="30474" x="7529513" y="2343150"/>
          <p14:tracePt t="30482" x="7489825" y="2362200"/>
          <p14:tracePt t="30490" x="7431088" y="2401888"/>
          <p14:tracePt t="30498" x="7342188" y="2451100"/>
          <p14:tracePt t="30512" x="7116763" y="2549525"/>
          <p14:tracePt t="30529" x="6723063" y="2716213"/>
          <p14:tracePt t="30546" x="6397625" y="2863850"/>
          <p14:tracePt t="30563" x="6122988" y="2982913"/>
          <p14:tracePt t="30579" x="5905500" y="3100388"/>
          <p14:tracePt t="30595" x="5718175" y="3208338"/>
          <p14:tracePt t="30612" x="5551488" y="3297238"/>
          <p14:tracePt t="30629" x="5422900" y="3367088"/>
          <p14:tracePt t="30646" x="5295900" y="3435350"/>
          <p14:tracePt t="30663" x="5176838" y="3494088"/>
          <p14:tracePt t="30679" x="5029200" y="3563938"/>
          <p14:tracePt t="30696" x="4891088" y="3632200"/>
          <p14:tracePt t="30713" x="4764088" y="3721100"/>
          <p14:tracePt t="30729" x="4576763" y="3829050"/>
          <p14:tracePt t="30746" x="4497388" y="3887788"/>
          <p14:tracePt t="30763" x="4429125" y="3946525"/>
          <p14:tracePt t="30779" x="4370388" y="3995738"/>
          <p14:tracePt t="30796" x="4330700" y="4044950"/>
          <p14:tracePt t="30813" x="4300538" y="4094163"/>
          <p14:tracePt t="30829" x="4271963" y="4154488"/>
          <p14:tracePt t="30846" x="4241800" y="4203700"/>
          <p14:tracePt t="30863" x="4232275" y="4252913"/>
          <p14:tracePt t="30879" x="4222750" y="4291013"/>
          <p14:tracePt t="30896" x="4222750" y="4340225"/>
          <p14:tracePt t="30913" x="4202113" y="4410075"/>
          <p14:tracePt t="30913" x="4202113" y="4429125"/>
          <p14:tracePt t="30930" x="4202113" y="4508500"/>
          <p14:tracePt t="30946" x="4202113" y="4586288"/>
          <p14:tracePt t="30963" x="4202113" y="4656138"/>
          <p14:tracePt t="30980" x="4213225" y="4745038"/>
          <p14:tracePt t="30996" x="4232275" y="4803775"/>
          <p14:tracePt t="31013" x="4241800" y="4862513"/>
          <p14:tracePt t="31030" x="4262438" y="4902200"/>
          <p14:tracePt t="31046" x="4291013" y="4930775"/>
          <p14:tracePt t="31063" x="4321175" y="4951413"/>
          <p14:tracePt t="31080" x="4370388" y="4970463"/>
          <p14:tracePt t="31096" x="4419600" y="4991100"/>
          <p14:tracePt t="31113" x="4527550" y="4991100"/>
          <p14:tracePt t="31130" x="4635500" y="4991100"/>
          <p14:tracePt t="31147" x="4754563" y="4991100"/>
          <p14:tracePt t="31168" x="4872038" y="4979988"/>
          <p14:tracePt t="31180" x="4940300" y="4951413"/>
          <p14:tracePt t="31197" x="4979988" y="4921250"/>
          <p14:tracePt t="31213" x="5010150" y="4862513"/>
          <p14:tracePt t="31230" x="5029200" y="4822825"/>
          <p14:tracePt t="31247" x="5038725" y="4773613"/>
          <p14:tracePt t="31263" x="5038725" y="4745038"/>
          <p14:tracePt t="31281" x="5038725" y="4705350"/>
          <p14:tracePt t="31297" x="5038725" y="4635500"/>
          <p14:tracePt t="31314" x="5010150" y="4567238"/>
          <p14:tracePt t="31330" x="4970463" y="4498975"/>
          <p14:tracePt t="31347" x="4911725" y="4419600"/>
          <p14:tracePt t="31364" x="4872038" y="4330700"/>
          <p14:tracePt t="31380" x="4822825" y="4262438"/>
          <p14:tracePt t="31397" x="4783138" y="4213225"/>
          <p14:tracePt t="31414" x="4754563" y="4173538"/>
          <p14:tracePt t="31430" x="4724400" y="4143375"/>
          <p14:tracePt t="31447" x="4694238" y="4124325"/>
          <p14:tracePt t="31464" x="4665663" y="4105275"/>
          <p14:tracePt t="31480" x="4625975" y="4105275"/>
          <p14:tracePt t="31497" x="4527550" y="4105275"/>
          <p14:tracePt t="31518" x="4468813" y="4124325"/>
          <p14:tracePt t="31531" x="4389438" y="4133850"/>
          <p14:tracePt t="31548" x="4340225" y="4164013"/>
          <p14:tracePt t="31564" x="4291013" y="4192588"/>
          <p14:tracePt t="31581" x="4262438" y="4232275"/>
          <p14:tracePt t="31597" x="4241800" y="4281488"/>
          <p14:tracePt t="31614" x="4213225" y="4340225"/>
          <p14:tracePt t="31631" x="4202113" y="4400550"/>
          <p14:tracePt t="31648" x="4192588" y="4449763"/>
          <p14:tracePt t="31665" x="4192588" y="4518025"/>
          <p14:tracePt t="31681" x="4202113" y="4606925"/>
          <p14:tracePt t="31698" x="4241800" y="4656138"/>
          <p14:tracePt t="31714" x="4281488" y="4705350"/>
          <p14:tracePt t="31731" x="4340225" y="4745038"/>
          <p14:tracePt t="31748" x="4419600" y="4773613"/>
          <p14:tracePt t="31764" x="4487863" y="4794250"/>
          <p14:tracePt t="31781" x="4567238" y="4794250"/>
          <p14:tracePt t="31798" x="4635500" y="4794250"/>
          <p14:tracePt t="31814" x="4714875" y="4794250"/>
          <p14:tracePt t="31832" x="4813300" y="4773613"/>
          <p14:tracePt t="31848" x="4902200" y="4733925"/>
          <p14:tracePt t="31870" x="4930775" y="4705350"/>
          <p14:tracePt t="31881" x="4979988" y="4646613"/>
          <p14:tracePt t="31898" x="5000625" y="4597400"/>
          <p14:tracePt t="31915" x="5019675" y="4527550"/>
          <p14:tracePt t="31932" x="5029200" y="4459288"/>
          <p14:tracePt t="31948" x="5029200" y="4410075"/>
          <p14:tracePt t="31965" x="5029200" y="4340225"/>
          <p14:tracePt t="31981" x="5029200" y="4271963"/>
          <p14:tracePt t="31998" x="5029200" y="4222750"/>
          <p14:tracePt t="32015" x="5029200" y="4173538"/>
          <p14:tracePt t="32032" x="5019675" y="4154488"/>
          <p14:tracePt t="32048" x="4989513" y="4133850"/>
          <p14:tracePt t="32065" x="4951413" y="4105275"/>
          <p14:tracePt t="32082" x="4902200" y="4094163"/>
          <p14:tracePt t="32098" x="4841875" y="4094163"/>
          <p14:tracePt t="32115" x="4783138" y="4094163"/>
          <p14:tracePt t="32132" x="4705350" y="4094163"/>
          <p14:tracePt t="32148" x="4645025" y="4105275"/>
          <p14:tracePt t="32166" x="4616450" y="4114800"/>
          <p14:tracePt t="32182" x="4595813" y="4133850"/>
          <p14:tracePt t="32199" x="4557713" y="4164013"/>
          <p14:tracePt t="32215" x="4518025" y="4203700"/>
          <p14:tracePt t="32232" x="4487863" y="4252913"/>
          <p14:tracePt t="32249" x="4429125" y="4330700"/>
          <p14:tracePt t="32266" x="4410075" y="4389438"/>
          <p14:tracePt t="32282" x="4398963" y="4438650"/>
          <p14:tracePt t="32299" x="4398963" y="4487863"/>
          <p14:tracePt t="32320" x="4398963" y="4537075"/>
          <p14:tracePt t="32333" x="4398963" y="4567238"/>
          <p14:tracePt t="32349" x="4398963" y="4606925"/>
          <p14:tracePt t="32365" x="4410075" y="4646613"/>
          <p14:tracePt t="32383" x="4438650" y="4684713"/>
          <p14:tracePt t="32399" x="4478338" y="4714875"/>
          <p14:tracePt t="32416" x="4537075" y="4745038"/>
          <p14:tracePt t="32433" x="4586288" y="4764088"/>
          <p14:tracePt t="32449" x="4665663" y="4773613"/>
          <p14:tracePt t="32466" x="4714875" y="4773613"/>
          <p14:tracePt t="32483" x="4764088" y="4773613"/>
          <p14:tracePt t="32499" x="4832350" y="4773613"/>
          <p14:tracePt t="32516" x="4891088" y="4773613"/>
          <p14:tracePt t="32533" x="4951413" y="4764088"/>
          <p14:tracePt t="32549" x="4989513" y="4733925"/>
          <p14:tracePt t="32566" x="5019675" y="4695825"/>
          <p14:tracePt t="32583" x="5029200" y="4656138"/>
          <p14:tracePt t="32599" x="5059363" y="4576763"/>
          <p14:tracePt t="32619" x="5059363" y="4567238"/>
          <p14:tracePt t="32633" x="5059363" y="4487863"/>
          <p14:tracePt t="32650" x="5059363" y="4449763"/>
          <p14:tracePt t="32666" x="5059363" y="4410075"/>
          <p14:tracePt t="32683" x="5059363" y="4360863"/>
          <p14:tracePt t="32700" x="5059363" y="4311650"/>
          <p14:tracePt t="32716" x="5049838" y="4262438"/>
          <p14:tracePt t="32733" x="5038725" y="4232275"/>
          <p14:tracePt t="32750" x="5010150" y="4192588"/>
          <p14:tracePt t="32766" x="4979988" y="4154488"/>
          <p14:tracePt t="32783" x="4951413" y="4124325"/>
          <p14:tracePt t="32800" x="4921250" y="4094163"/>
          <p14:tracePt t="32816" x="4891088" y="4075113"/>
          <p14:tracePt t="32816" x="4872038" y="4075113"/>
          <p14:tracePt t="32834" x="4822825" y="4056063"/>
          <p14:tracePt t="32850" x="4783138" y="4044950"/>
          <p14:tracePt t="32867" x="4724400" y="4035425"/>
          <p14:tracePt t="32883" x="4684713" y="4035425"/>
          <p14:tracePt t="32900" x="4635500" y="4035425"/>
          <p14:tracePt t="32917" x="4606925" y="4035425"/>
          <p14:tracePt t="32933" x="4576763" y="4035425"/>
          <p14:tracePt t="32950" x="4557713" y="4044950"/>
          <p14:tracePt t="32967" x="4518025" y="4056063"/>
          <p14:tracePt t="32983" x="4487863" y="4075113"/>
          <p14:tracePt t="33000" x="4438650" y="4094163"/>
          <p14:tracePt t="33017" x="4379913" y="4133850"/>
          <p14:tracePt t="33034" x="4340225" y="4164013"/>
          <p14:tracePt t="33050" x="4311650" y="4192588"/>
          <p14:tracePt t="33067" x="4291013" y="4222750"/>
          <p14:tracePt t="33084" x="4281488" y="4262438"/>
          <p14:tracePt t="33101" x="4262438" y="4302125"/>
          <p14:tracePt t="33117" x="4281488" y="4330700"/>
          <p14:tracePt t="33134" x="4281488" y="4379913"/>
          <p14:tracePt t="33151" x="4281488" y="4429125"/>
          <p14:tracePt t="33167" x="4281488" y="4478338"/>
          <p14:tracePt t="33185" x="4281488" y="4537075"/>
          <p14:tracePt t="33201" x="4291013" y="4597400"/>
          <p14:tracePt t="33201" x="4300538" y="4616450"/>
          <p14:tracePt t="33218" x="4311650" y="4656138"/>
          <p14:tracePt t="33234" x="4321175" y="4675188"/>
          <p14:tracePt t="33251" x="4330700" y="4714875"/>
          <p14:tracePt t="33267" x="4349750" y="4724400"/>
          <p14:tracePt t="33284" x="4379913" y="4754563"/>
          <p14:tracePt t="33301" x="4419600" y="4764088"/>
          <p14:tracePt t="33318" x="4468813" y="4783138"/>
          <p14:tracePt t="33334" x="4527550" y="4794250"/>
          <p14:tracePt t="33351" x="4595813" y="4794250"/>
          <p14:tracePt t="33368" x="4645025" y="4794250"/>
          <p14:tracePt t="33385" x="4675188" y="4794250"/>
          <p14:tracePt t="33401" x="4714875" y="4773613"/>
          <p14:tracePt t="33418" x="4743450" y="4754563"/>
          <p14:tracePt t="33435" x="4773613" y="4724400"/>
          <p14:tracePt t="33451" x="4803775" y="4684713"/>
          <p14:tracePt t="33468" x="4803775" y="4616450"/>
          <p14:tracePt t="33485" x="4803775" y="4567238"/>
          <p14:tracePt t="33502" x="4813300" y="4518025"/>
          <p14:tracePt t="33518" x="4822825" y="4478338"/>
          <p14:tracePt t="33535" x="4822825" y="4429125"/>
          <p14:tracePt t="33551" x="4822825" y="4379913"/>
          <p14:tracePt t="33568" x="4822825" y="4340225"/>
          <p14:tracePt t="33585" x="4813300" y="4262438"/>
          <p14:tracePt t="33602" x="4803775" y="4222750"/>
          <p14:tracePt t="33618" x="4783138" y="4192588"/>
          <p14:tracePt t="33635" x="4773613" y="4173538"/>
          <p14:tracePt t="33651" x="4764088" y="4164013"/>
          <p14:tracePt t="33668" x="4764088" y="4154488"/>
          <p14:tracePt t="33685" x="4754563" y="4143375"/>
          <p14:tracePt t="33702" x="4733925" y="4133850"/>
          <p14:tracePt t="33718" x="4705350" y="4133850"/>
          <p14:tracePt t="33735" x="4656138" y="4133850"/>
          <p14:tracePt t="33752" x="4616450" y="4133850"/>
          <p14:tracePt t="33769" x="4576763" y="4133850"/>
          <p14:tracePt t="33769" x="4557713" y="4133850"/>
          <p14:tracePt t="33786" x="4527550" y="4133850"/>
          <p14:tracePt t="33802" x="4487863" y="4143375"/>
          <p14:tracePt t="33818" x="4448175" y="4154488"/>
          <p14:tracePt t="33835" x="4419600" y="4173538"/>
          <p14:tracePt t="33852" x="4398963" y="4192588"/>
          <p14:tracePt t="33869" x="4370388" y="4213225"/>
          <p14:tracePt t="33886" x="4340225" y="4232275"/>
          <p14:tracePt t="33902" x="4321175" y="4271963"/>
          <p14:tracePt t="33919" x="4311650" y="4302125"/>
          <p14:tracePt t="33936" x="4311650" y="4330700"/>
          <p14:tracePt t="33952" x="4311650" y="4379913"/>
          <p14:tracePt t="33969" x="4330700" y="4438650"/>
          <p14:tracePt t="33986" x="4340225" y="4468813"/>
          <p14:tracePt t="34002" x="4360863" y="4498975"/>
          <p14:tracePt t="34019" x="4379913" y="4527550"/>
          <p14:tracePt t="34036" x="4419600" y="4557713"/>
          <p14:tracePt t="34053" x="4468813" y="4576763"/>
          <p14:tracePt t="34069" x="4497388" y="4597400"/>
          <p14:tracePt t="34086" x="4537075" y="4606925"/>
          <p14:tracePt t="34103" x="4567238" y="4606925"/>
          <p14:tracePt t="34119" x="4595813" y="4606925"/>
          <p14:tracePt t="34136" x="4675188" y="4606925"/>
          <p14:tracePt t="34154" x="4705350" y="4597400"/>
          <p14:tracePt t="34169" x="4792663" y="4586288"/>
          <p14:tracePt t="34187" x="4862513" y="4557713"/>
          <p14:tracePt t="34203" x="4902200" y="4527550"/>
          <p14:tracePt t="34219" x="4930775" y="4508500"/>
          <p14:tracePt t="34236" x="4951413" y="4478338"/>
          <p14:tracePt t="34253" x="4960938" y="4449763"/>
          <p14:tracePt t="34270" x="4979988" y="4419600"/>
          <p14:tracePt t="34286" x="4979988" y="4400550"/>
          <p14:tracePt t="34303" x="4979988" y="4360863"/>
          <p14:tracePt t="34320" x="4979988" y="4311650"/>
          <p14:tracePt t="34336" x="4960938" y="4262438"/>
          <p14:tracePt t="34353" x="4930775" y="4213225"/>
          <p14:tracePt t="34370" x="4872038" y="4183063"/>
          <p14:tracePt t="34386" x="4832350" y="4164013"/>
          <p14:tracePt t="34403" x="4783138" y="4154488"/>
          <p14:tracePt t="34420" x="4754563" y="4143375"/>
          <p14:tracePt t="34436" x="4724400" y="4143375"/>
          <p14:tracePt t="34453" x="4694238" y="4143375"/>
          <p14:tracePt t="34470" x="4665663" y="4143375"/>
          <p14:tracePt t="34486" x="4606925" y="4143375"/>
          <p14:tracePt t="34503" x="4567238" y="4164013"/>
          <p14:tracePt t="34520" x="4518025" y="4192588"/>
          <p14:tracePt t="34537" x="4468813" y="4222750"/>
          <p14:tracePt t="34537" x="4438650" y="4241800"/>
          <p14:tracePt t="34554" x="4419600" y="4271963"/>
          <p14:tracePt t="34570" x="4389438" y="4291013"/>
          <p14:tracePt t="34587" x="4370388" y="4330700"/>
          <p14:tracePt t="34603" x="4360863" y="4370388"/>
          <p14:tracePt t="34620" x="4360863" y="4419600"/>
          <p14:tracePt t="34637" x="4360863" y="4459288"/>
          <p14:tracePt t="34654" x="4360863" y="4518025"/>
          <p14:tracePt t="34670" x="4360863" y="4576763"/>
          <p14:tracePt t="34687" x="4360863" y="4635500"/>
          <p14:tracePt t="34704" x="4360863" y="4695825"/>
          <p14:tracePt t="34721" x="4389438" y="4745038"/>
          <p14:tracePt t="34737" x="4410075" y="4794250"/>
          <p14:tracePt t="34754" x="4419600" y="4803775"/>
          <p14:tracePt t="34771" x="4429125" y="4813300"/>
          <p14:tracePt t="34787" x="4448175" y="4832350"/>
          <p14:tracePt t="34804" x="4468813" y="4832350"/>
          <p14:tracePt t="34820" x="4497388" y="4852988"/>
          <p14:tracePt t="34837" x="4537075" y="4862513"/>
          <p14:tracePt t="34854" x="4595813" y="4872038"/>
          <p14:tracePt t="34871" x="4625975" y="4872038"/>
          <p14:tracePt t="34887" x="4675188" y="4872038"/>
          <p14:tracePt t="34904" x="4705350" y="4872038"/>
          <p14:tracePt t="34921" x="4783138" y="4872038"/>
          <p14:tracePt t="34938" x="4832350" y="4862513"/>
          <p14:tracePt t="34954" x="4881563" y="4843463"/>
          <p14:tracePt t="34971" x="4921250" y="4822825"/>
          <p14:tracePt t="34987" x="4951413" y="4794250"/>
          <p14:tracePt t="35004" x="4979988" y="4764088"/>
          <p14:tracePt t="35021" x="5000625" y="4714875"/>
          <p14:tracePt t="35038" x="5019675" y="4675188"/>
          <p14:tracePt t="35055" x="5029200" y="4616450"/>
          <p14:tracePt t="35071" x="5038725" y="4567238"/>
          <p14:tracePt t="35088" x="5038725" y="4518025"/>
          <p14:tracePt t="35105" x="5038725" y="4468813"/>
          <p14:tracePt t="35121" x="5038725" y="4410075"/>
          <p14:tracePt t="35138" x="5019675" y="4360863"/>
          <p14:tracePt t="35155" x="5010150" y="4340225"/>
          <p14:tracePt t="35171" x="4989513" y="4321175"/>
          <p14:tracePt t="35188" x="4970463" y="4311650"/>
          <p14:tracePt t="35205" x="4930775" y="4291013"/>
          <p14:tracePt t="35222" x="4902200" y="4262438"/>
          <p14:tracePt t="35238" x="4852988" y="4241800"/>
          <p14:tracePt t="35255" x="4813300" y="4241800"/>
          <p14:tracePt t="35271" x="4754563" y="4232275"/>
          <p14:tracePt t="35288" x="4724400" y="4232275"/>
          <p14:tracePt t="35288" x="4705350" y="4232275"/>
          <p14:tracePt t="35305" x="4665663" y="4232275"/>
          <p14:tracePt t="35322" x="4625975" y="4232275"/>
          <p14:tracePt t="35338" x="4567238" y="4232275"/>
          <p14:tracePt t="35355" x="4518025" y="4262438"/>
          <p14:tracePt t="35372" x="4448175" y="4281488"/>
          <p14:tracePt t="35388" x="4398963" y="4311650"/>
          <p14:tracePt t="35405" x="4360863" y="4340225"/>
          <p14:tracePt t="35422" x="4321175" y="4370388"/>
          <p14:tracePt t="35438" x="4291013" y="4389438"/>
          <p14:tracePt t="35455" x="4281488" y="4410075"/>
          <p14:tracePt t="35472" x="4262438" y="4438650"/>
          <p14:tracePt t="35489" x="4251325" y="4468813"/>
          <p14:tracePt t="35489" x="4251325" y="4478338"/>
          <p14:tracePt t="35506" x="4241800" y="4527550"/>
          <p14:tracePt t="35522" x="4241800" y="4557713"/>
          <p14:tracePt t="35539" x="4232275" y="4597400"/>
          <p14:tracePt t="35555" x="4232275" y="4635500"/>
          <p14:tracePt t="35572" x="4232275" y="4695825"/>
          <p14:tracePt t="35589" x="4241800" y="4724400"/>
          <p14:tracePt t="35606" x="4262438" y="4745038"/>
          <p14:tracePt t="35622" x="4271963" y="4764088"/>
          <p14:tracePt t="35639" x="4281488" y="4773613"/>
          <p14:tracePt t="35656" x="4300538" y="4794250"/>
          <p14:tracePt t="35672" x="4330700" y="4794250"/>
          <p14:tracePt t="35689" x="4398963" y="4813300"/>
          <p14:tracePt t="35706" x="4459288" y="4822825"/>
          <p14:tracePt t="35722" x="4557713" y="4843463"/>
          <p14:tracePt t="35739" x="4635500" y="4843463"/>
          <p14:tracePt t="35756" x="4714875" y="4843463"/>
          <p14:tracePt t="35772" x="4773613" y="4832350"/>
          <p14:tracePt t="35789" x="4813300" y="4822825"/>
          <p14:tracePt t="35806" x="4852988" y="4794250"/>
          <p14:tracePt t="35823" x="4881563" y="4764088"/>
          <p14:tracePt t="35839" x="4902200" y="4724400"/>
          <p14:tracePt t="35856" x="4921250" y="4684713"/>
          <p14:tracePt t="35873" x="4951413" y="4606925"/>
          <p14:tracePt t="35890" x="4960938" y="4567238"/>
          <p14:tracePt t="35906" x="4960938" y="4518025"/>
          <p14:tracePt t="35923" x="4960938" y="4478338"/>
          <p14:tracePt t="35939" x="4960938" y="4429125"/>
          <p14:tracePt t="35956" x="4960938" y="4389438"/>
          <p14:tracePt t="35973" x="4930775" y="4351338"/>
          <p14:tracePt t="35990" x="4902200" y="4291013"/>
          <p14:tracePt t="36006" x="4862513" y="4252913"/>
          <p14:tracePt t="36023" x="4832350" y="4222750"/>
          <p14:tracePt t="36040" x="4792663" y="4203700"/>
          <p14:tracePt t="36057" x="4754563" y="4203700"/>
          <p14:tracePt t="36073" x="4705350" y="4203700"/>
          <p14:tracePt t="36090" x="4684713" y="4192588"/>
          <p14:tracePt t="36107" x="4656138" y="4192588"/>
          <p14:tracePt t="36123" x="4616450" y="4192588"/>
          <p14:tracePt t="36140" x="4567238" y="4192588"/>
          <p14:tracePt t="36157" x="4527550" y="4192588"/>
          <p14:tracePt t="36173" x="4487863" y="4203700"/>
          <p14:tracePt t="36190" x="4468813" y="4213225"/>
          <p14:tracePt t="36207" x="4438650" y="4232275"/>
          <p14:tracePt t="36224" x="4410075" y="4262438"/>
          <p14:tracePt t="36240" x="4389438" y="4291013"/>
          <p14:tracePt t="36257" x="4360863" y="4340225"/>
          <p14:tracePt t="36274" x="4349750" y="4400550"/>
          <p14:tracePt t="36290" x="4349750" y="4429125"/>
          <p14:tracePt t="36307" x="4330700" y="4498975"/>
          <p14:tracePt t="36324" x="4330700" y="4537075"/>
          <p14:tracePt t="36340" x="4330700" y="4606925"/>
          <p14:tracePt t="36357" x="4330700" y="4656138"/>
          <p14:tracePt t="36374" x="4330700" y="4705350"/>
          <p14:tracePt t="36390" x="4330700" y="4754563"/>
          <p14:tracePt t="36407" x="4360863" y="4794250"/>
          <p14:tracePt t="36424" x="4379913" y="4832350"/>
          <p14:tracePt t="36441" x="4419600" y="4852988"/>
          <p14:tracePt t="36457" x="4487863" y="4881563"/>
          <p14:tracePt t="36474" x="4537075" y="4892675"/>
          <p14:tracePt t="36490" x="4595813" y="4902200"/>
          <p14:tracePt t="36507" x="4684713" y="4921250"/>
          <p14:tracePt t="36524" x="4743450" y="4921250"/>
          <p14:tracePt t="36541" x="4813300" y="4921250"/>
          <p14:tracePt t="36557" x="4862513" y="4921250"/>
          <p14:tracePt t="36574" x="4902200" y="4911725"/>
          <p14:tracePt t="36591" x="4930775" y="4892675"/>
          <p14:tracePt t="36607" x="4951413" y="4862513"/>
          <p14:tracePt t="36624" x="4970463" y="4843463"/>
          <p14:tracePt t="36641" x="5000625" y="4794250"/>
          <p14:tracePt t="36658" x="5010150" y="4745038"/>
          <p14:tracePt t="36674" x="5029200" y="4695825"/>
          <p14:tracePt t="36691" x="5049838" y="4656138"/>
          <p14:tracePt t="36708" x="5049838" y="4616450"/>
          <p14:tracePt t="36724" x="5059363" y="4576763"/>
          <p14:tracePt t="36741" x="5068888" y="4537075"/>
          <p14:tracePt t="36758" x="5068888" y="4508500"/>
          <p14:tracePt t="36774" x="5068888" y="4478338"/>
          <p14:tracePt t="36791" x="5068888" y="4459288"/>
          <p14:tracePt t="36809" x="5068888" y="4419600"/>
          <p14:tracePt t="36826" x="5068888" y="4389438"/>
          <p14:tracePt t="36826" x="5059363" y="4370388"/>
          <p14:tracePt t="36843" x="5049838" y="4340225"/>
          <p14:tracePt t="36859" x="5019675" y="4291013"/>
          <p14:tracePt t="36875" x="4989513" y="4252913"/>
          <p14:tracePt t="36892" x="4951413" y="4222750"/>
          <p14:tracePt t="36909" x="4911725" y="4192588"/>
          <p14:tracePt t="36926" x="4862513" y="4173538"/>
          <p14:tracePt t="36942" x="4822825" y="4154488"/>
          <p14:tracePt t="36959" x="4773613" y="4133850"/>
          <p14:tracePt t="36976" x="4733925" y="4114800"/>
          <p14:tracePt t="36993" x="4705350" y="4114800"/>
          <p14:tracePt t="37009" x="4665663" y="4114800"/>
          <p14:tracePt t="37026" x="4595813" y="4114800"/>
          <p14:tracePt t="37043" x="4557713" y="4114800"/>
          <p14:tracePt t="37059" x="4518025" y="4114800"/>
          <p14:tracePt t="37076" x="4459288" y="4124325"/>
          <p14:tracePt t="37093" x="4419600" y="4133850"/>
          <p14:tracePt t="37109" x="4389438" y="4154488"/>
          <p14:tracePt t="37126" x="4370388" y="4173538"/>
          <p14:tracePt t="37143" x="4360863" y="4183063"/>
          <p14:tracePt t="37159" x="4340225" y="4203700"/>
          <p14:tracePt t="37177" x="4330700" y="4222750"/>
          <p14:tracePt t="37193" x="4330700" y="4241800"/>
          <p14:tracePt t="37210" x="4321175" y="4281488"/>
          <p14:tracePt t="37227" x="4321175" y="4302125"/>
          <p14:tracePt t="37243" x="4321175" y="4330700"/>
          <p14:tracePt t="37260" x="4321175" y="4360863"/>
          <p14:tracePt t="37276" x="4321175" y="4410075"/>
          <p14:tracePt t="37294" x="4330700" y="4449763"/>
          <p14:tracePt t="37310" x="4340225" y="4498975"/>
          <p14:tracePt t="37326" x="4370388" y="4548188"/>
          <p14:tracePt t="37344" x="4398963" y="4586288"/>
          <p14:tracePt t="37360" x="4429125" y="4616450"/>
          <p14:tracePt t="37377" x="4468813" y="4656138"/>
          <p14:tracePt t="37395" x="4478338" y="4665663"/>
          <p14:tracePt t="37410" x="4527550" y="4684713"/>
          <p14:tracePt t="37427" x="4537075" y="4695825"/>
          <p14:tracePt t="37443" x="4557713" y="4705350"/>
          <p14:tracePt t="37460" x="4586288" y="4705350"/>
          <p14:tracePt t="37477" x="4625975" y="4724400"/>
          <p14:tracePt t="37494" x="4656138" y="4733925"/>
          <p14:tracePt t="37510" x="4684713" y="4733925"/>
          <p14:tracePt t="37527" x="4724400" y="4733925"/>
          <p14:tracePt t="37544" x="4764088" y="4733925"/>
          <p14:tracePt t="37560" x="4803775" y="4733925"/>
          <p14:tracePt t="37577" x="4832350" y="4733925"/>
          <p14:tracePt t="37594" x="4852988" y="4724400"/>
          <p14:tracePt t="37611" x="4862513" y="4724400"/>
          <p14:tracePt t="37627" x="4872038" y="4714875"/>
          <p14:tracePt t="37644" x="4881563" y="4695825"/>
          <p14:tracePt t="37660" x="4891088" y="4675188"/>
          <p14:tracePt t="37677" x="4911725" y="4656138"/>
          <p14:tracePt t="37694" x="4921250" y="4616450"/>
          <p14:tracePt t="37711" x="4930775" y="4597400"/>
          <p14:tracePt t="37727" x="4930775" y="4557713"/>
          <p14:tracePt t="37744" x="4930775" y="4527550"/>
          <p14:tracePt t="37761" x="4930775" y="4487863"/>
          <p14:tracePt t="37777" x="4930775" y="4449763"/>
          <p14:tracePt t="37777" x="4930775" y="4438650"/>
          <p14:tracePt t="37794" x="4921250" y="4400550"/>
          <p14:tracePt t="37811" x="4891088" y="4360863"/>
          <p14:tracePt t="37828" x="4862513" y="4311650"/>
          <p14:tracePt t="37844" x="4841875" y="4262438"/>
          <p14:tracePt t="37861" x="4813300" y="4213225"/>
          <p14:tracePt t="37878" x="4764088" y="4164013"/>
          <p14:tracePt t="37894" x="4724400" y="4114800"/>
          <p14:tracePt t="37911" x="4694238" y="4084638"/>
          <p14:tracePt t="37928" x="4675188" y="4075113"/>
          <p14:tracePt t="37945" x="4656138" y="4056063"/>
          <p14:tracePt t="37961" x="4645025" y="4056063"/>
          <p14:tracePt t="37978" x="4586288" y="4056063"/>
          <p14:tracePt t="37995" x="4546600" y="4056063"/>
          <p14:tracePt t="38011" x="4508500" y="4056063"/>
          <p14:tracePt t="38028" x="4459288" y="4056063"/>
          <p14:tracePt t="38045" x="4410075" y="4056063"/>
          <p14:tracePt t="38062" x="4370388" y="4056063"/>
          <p14:tracePt t="38078" x="4330700" y="4056063"/>
          <p14:tracePt t="38095" x="4291013" y="4065588"/>
          <p14:tracePt t="38112" x="4251325" y="4075113"/>
          <p14:tracePt t="38128" x="4213225" y="4094163"/>
          <p14:tracePt t="38145" x="4192588" y="4114800"/>
          <p14:tracePt t="38162" x="4183063" y="4143375"/>
          <p14:tracePt t="38162" x="4173538" y="4154488"/>
          <p14:tracePt t="38179" x="4152900" y="4183063"/>
          <p14:tracePt t="38195" x="4143375" y="4222750"/>
          <p14:tracePt t="38212" x="4143375" y="4241800"/>
          <p14:tracePt t="38228" x="4133850" y="4291013"/>
          <p14:tracePt t="38246" x="4133850" y="4321175"/>
          <p14:tracePt t="38262" x="4133850" y="4360863"/>
          <p14:tracePt t="38278" x="4133850" y="4400550"/>
          <p14:tracePt t="38295" x="4133850" y="4438650"/>
          <p14:tracePt t="38312" x="4133850" y="4498975"/>
          <p14:tracePt t="38329" x="4143375" y="4537075"/>
          <p14:tracePt t="38345" x="4164013" y="4576763"/>
          <p14:tracePt t="38345" x="4164013" y="4597400"/>
          <p14:tracePt t="38363" x="4192588" y="4646613"/>
          <p14:tracePt t="38379" x="4222750" y="4675188"/>
          <p14:tracePt t="38395" x="4262438" y="4714875"/>
          <p14:tracePt t="38412" x="4311650" y="4754563"/>
          <p14:tracePt t="38429" x="4379913" y="4803775"/>
          <p14:tracePt t="38445" x="4429125" y="4813300"/>
          <p14:tracePt t="38462" x="4487863" y="4832350"/>
          <p14:tracePt t="38479" x="4537075" y="4832350"/>
          <p14:tracePt t="38495" x="4606925" y="4832350"/>
          <p14:tracePt t="38512" x="4684713" y="4832350"/>
          <p14:tracePt t="38529" x="4783138" y="4832350"/>
          <p14:tracePt t="38546" x="4872038" y="4803775"/>
          <p14:tracePt t="38563" x="4921250" y="4783138"/>
          <p14:tracePt t="38579" x="4960938" y="4754563"/>
          <p14:tracePt t="38596" x="4989513" y="4714875"/>
          <p14:tracePt t="38612" x="5010150" y="4684713"/>
          <p14:tracePt t="38629" x="5038725" y="4635500"/>
          <p14:tracePt t="38646" x="5038725" y="4616450"/>
          <p14:tracePt t="38663" x="5059363" y="4567238"/>
          <p14:tracePt t="38679" x="5068888" y="4527550"/>
          <p14:tracePt t="38696" x="5078413" y="4498975"/>
          <p14:tracePt t="38713" x="5078413" y="4449763"/>
          <p14:tracePt t="38729" x="5078413" y="4419600"/>
          <p14:tracePt t="38729" x="5078413" y="4400550"/>
          <p14:tracePt t="38746" x="5078413" y="4351338"/>
          <p14:tracePt t="38763" x="5068888" y="4321175"/>
          <p14:tracePt t="38779" x="5068888" y="4291013"/>
          <p14:tracePt t="38796" x="5049838" y="4262438"/>
          <p14:tracePt t="38813" x="5038725" y="4252913"/>
          <p14:tracePt t="38829" x="5029200" y="4232275"/>
          <p14:tracePt t="38846" x="5019675" y="4222750"/>
          <p14:tracePt t="38863" x="5000625" y="4222750"/>
          <p14:tracePt t="38879" x="4970463" y="4213225"/>
          <p14:tracePt t="38896" x="4930775" y="4213225"/>
          <p14:tracePt t="38913" x="4881563" y="4203700"/>
          <p14:tracePt t="38930" x="4822825" y="4192588"/>
          <p14:tracePt t="38947" x="4792663" y="4192588"/>
          <p14:tracePt t="38964" x="4764088" y="4192588"/>
          <p14:tracePt t="38980" x="4733925" y="4192588"/>
          <p14:tracePt t="38997" x="4694238" y="4192588"/>
          <p14:tracePt t="39013" x="4656138" y="4203700"/>
          <p14:tracePt t="39030" x="4606925" y="4222750"/>
          <p14:tracePt t="39047" x="4567238" y="4252913"/>
          <p14:tracePt t="39063" x="4508500" y="4281488"/>
          <p14:tracePt t="39080" x="4459288" y="4321175"/>
          <p14:tracePt t="39097" x="4429125" y="4351338"/>
          <p14:tracePt t="39114" x="4398963" y="4379913"/>
          <p14:tracePt t="39130" x="4389438" y="4400550"/>
          <p14:tracePt t="39147" x="4389438" y="4410075"/>
          <p14:tracePt t="42338" x="4389438" y="4419600"/>
          <p14:tracePt t="42994" x="4389438" y="4429125"/>
          <p14:tracePt t="45588" x="4398963" y="4429125"/>
          <p14:tracePt t="45642" x="4398963" y="4419600"/>
          <p14:tracePt t="45858" x="4398963" y="4410075"/>
          <p14:tracePt t="45874" x="4410075" y="4400550"/>
          <p14:tracePt t="45882" x="4419600" y="4400550"/>
          <p14:tracePt t="45906" x="4419600" y="4389438"/>
          <p14:tracePt t="45914" x="4419600" y="4379913"/>
          <p14:tracePt t="45938" x="4429125" y="4370388"/>
          <p14:tracePt t="45970" x="4429125" y="4360863"/>
          <p14:tracePt t="46026" x="4429125" y="4370388"/>
          <p14:tracePt t="46282" x="4438650" y="4379913"/>
          <p14:tracePt t="46290" x="4448175" y="4400550"/>
          <p14:tracePt t="46298" x="4459288" y="4410075"/>
          <p14:tracePt t="46311" x="4468813" y="4429125"/>
          <p14:tracePt t="46328" x="4497388" y="4438650"/>
          <p14:tracePt t="46345" x="4537075" y="4459288"/>
          <p14:tracePt t="46361" x="4595813" y="4468813"/>
          <p14:tracePt t="46361" x="4625975" y="4468813"/>
          <p14:tracePt t="46379" x="4684713" y="4468813"/>
          <p14:tracePt t="46395" x="4724400" y="4468813"/>
          <p14:tracePt t="46411" x="4764088" y="4468813"/>
          <p14:tracePt t="46428" x="4803775" y="4459288"/>
          <p14:tracePt t="46445" x="4841875" y="4449763"/>
          <p14:tracePt t="46461" x="4862513" y="4429125"/>
          <p14:tracePt t="46478" x="4881563" y="4419600"/>
          <p14:tracePt t="46495" x="4891088" y="4389438"/>
          <p14:tracePt t="46511" x="4911725" y="4370388"/>
          <p14:tracePt t="46529" x="4921250" y="4340225"/>
          <p14:tracePt t="46545" x="4951413" y="4311650"/>
          <p14:tracePt t="46562" x="4970463" y="4271963"/>
          <p14:tracePt t="46578" x="4970463" y="4262438"/>
          <p14:tracePt t="46595" x="4970463" y="4241800"/>
          <p14:tracePt t="46612" x="4970463" y="4232275"/>
          <p14:tracePt t="46634" x="4970463" y="4222750"/>
          <p14:tracePt t="46650" x="4970463" y="4213225"/>
          <p14:tracePt t="46662" x="4970463" y="4203700"/>
          <p14:tracePt t="46678" x="4970463" y="4183063"/>
          <p14:tracePt t="46695" x="4960938" y="4164013"/>
          <p14:tracePt t="46712" x="4960938" y="4133850"/>
          <p14:tracePt t="46729" x="4951413" y="4124325"/>
          <p14:tracePt t="46745" x="4930775" y="4105275"/>
          <p14:tracePt t="46762" x="4921250" y="4094163"/>
          <p14:tracePt t="46779" x="4902200" y="4084638"/>
          <p14:tracePt t="46795" x="4881563" y="4084638"/>
          <p14:tracePt t="46812" x="4841875" y="4084638"/>
          <p14:tracePt t="46829" x="4792663" y="4084638"/>
          <p14:tracePt t="46845" x="4743450" y="4084638"/>
          <p14:tracePt t="46862" x="4705350" y="4084638"/>
          <p14:tracePt t="46879" x="4684713" y="4084638"/>
          <p14:tracePt t="46896" x="4675188" y="4084638"/>
          <p14:tracePt t="46912" x="4656138" y="4084638"/>
          <p14:tracePt t="46929" x="4616450" y="4084638"/>
          <p14:tracePt t="46946" x="4567238" y="4114800"/>
          <p14:tracePt t="46963" x="4537075" y="4124325"/>
          <p14:tracePt t="46979" x="4518025" y="4133850"/>
          <p14:tracePt t="46996" x="4508500" y="4154488"/>
          <p14:tracePt t="47012" x="4487863" y="4164013"/>
          <p14:tracePt t="47030" x="4468813" y="4183063"/>
          <p14:tracePt t="47046" x="4448175" y="4192588"/>
          <p14:tracePt t="47063" x="4438650" y="4203700"/>
          <p14:tracePt t="47079" x="4438650" y="4213225"/>
          <p14:tracePt t="47096" x="4438650" y="4222750"/>
          <p14:tracePt t="47113" x="4438650" y="4241800"/>
          <p14:tracePt t="47130" x="4438650" y="4252913"/>
          <p14:tracePt t="47146" x="4429125" y="4271963"/>
          <p14:tracePt t="47202" x="4429125" y="4281488"/>
          <p14:tracePt t="47234" x="4429125" y="4291013"/>
          <p14:tracePt t="47258" x="4429125" y="4302125"/>
          <p14:tracePt t="47266" x="4429125" y="4311650"/>
          <p14:tracePt t="47282" x="4429125" y="4321175"/>
          <p14:tracePt t="47290" x="4429125" y="4330700"/>
          <p14:tracePt t="47298" x="4429125" y="4340225"/>
          <p14:tracePt t="47315" x="4429125" y="4370388"/>
          <p14:tracePt t="47330" x="4438650" y="4389438"/>
          <p14:tracePt t="47347" x="4448175" y="4410075"/>
          <p14:tracePt t="47363" x="4468813" y="4419600"/>
          <p14:tracePt t="47380" x="4487863" y="4429125"/>
          <p14:tracePt t="47397" x="4518025" y="4449763"/>
          <p14:tracePt t="47413" x="4557713" y="4468813"/>
          <p14:tracePt t="47430" x="4586288" y="4478338"/>
          <p14:tracePt t="47447" x="4625975" y="4498975"/>
          <p14:tracePt t="47463" x="4645025" y="4498975"/>
          <p14:tracePt t="47480" x="4665663" y="4498975"/>
          <p14:tracePt t="47497" x="4684713" y="4498975"/>
          <p14:tracePt t="47513" x="4743450" y="4487863"/>
          <p14:tracePt t="47530" x="4783138" y="4478338"/>
          <p14:tracePt t="47547" x="4813300" y="4449763"/>
          <p14:tracePt t="47564" x="4841875" y="4429125"/>
          <p14:tracePt t="47580" x="4872038" y="4410075"/>
          <p14:tracePt t="47597" x="4891088" y="4389438"/>
          <p14:tracePt t="47614" x="4911725" y="4370388"/>
          <p14:tracePt t="47630" x="4921250" y="4351338"/>
          <p14:tracePt t="47647" x="4930775" y="4330700"/>
          <p14:tracePt t="47664" x="4930775" y="4311650"/>
          <p14:tracePt t="47681" x="4930775" y="4291013"/>
          <p14:tracePt t="47697" x="4930775" y="4281488"/>
          <p14:tracePt t="47714" x="4930775" y="4252913"/>
          <p14:tracePt t="47731" x="4930775" y="4222750"/>
          <p14:tracePt t="47747" x="4921250" y="4183063"/>
          <p14:tracePt t="47764" x="4911725" y="4154488"/>
          <p14:tracePt t="47781" x="4902200" y="4143375"/>
          <p14:tracePt t="47797" x="4891088" y="4124325"/>
          <p14:tracePt t="47814" x="4881563" y="4114800"/>
          <p14:tracePt t="47831" x="4852988" y="4105275"/>
          <p14:tracePt t="47848" x="4822825" y="4105275"/>
          <p14:tracePt t="47864" x="4773613" y="4094163"/>
          <p14:tracePt t="47882" x="4733925" y="4084638"/>
          <p14:tracePt t="47898" x="4675188" y="4084638"/>
          <p14:tracePt t="47915" x="4656138" y="4084638"/>
          <p14:tracePt t="47931" x="4635500" y="4084638"/>
          <p14:tracePt t="47948" x="4616450" y="4084638"/>
          <p14:tracePt t="47964" x="4586288" y="4105275"/>
          <p14:tracePt t="47981" x="4537075" y="4133850"/>
          <p14:tracePt t="47998" x="4497388" y="4154488"/>
          <p14:tracePt t="48014" x="4448175" y="4183063"/>
          <p14:tracePt t="48032" x="4419600" y="4213225"/>
          <p14:tracePt t="48048" x="4389438" y="4241800"/>
          <p14:tracePt t="48065" x="4379913" y="4262438"/>
          <p14:tracePt t="48081" x="4370388" y="4281488"/>
          <p14:tracePt t="48098" x="4360863" y="4302125"/>
          <p14:tracePt t="48115" x="4360863" y="4321175"/>
          <p14:tracePt t="48131" x="4360863" y="4330700"/>
          <p14:tracePt t="48148" x="4360863" y="4340225"/>
          <p14:tracePt t="48165" x="4360863" y="4360863"/>
          <p14:tracePt t="48182" x="4360863" y="4379913"/>
          <p14:tracePt t="48198" x="4360863" y="4400550"/>
          <p14:tracePt t="48215" x="4370388" y="4429125"/>
          <p14:tracePt t="48232" x="4389438" y="4449763"/>
          <p14:tracePt t="48248" x="4419600" y="4468813"/>
          <p14:tracePt t="48265" x="4468813" y="4478338"/>
          <p14:tracePt t="48282" x="4527550" y="4487863"/>
          <p14:tracePt t="48299" x="4595813" y="4487863"/>
          <p14:tracePt t="48315" x="4656138" y="4487863"/>
          <p14:tracePt t="48332" x="4705350" y="4487863"/>
          <p14:tracePt t="48349" x="4733925" y="4487863"/>
          <p14:tracePt t="48365" x="4743450" y="4487863"/>
          <p14:tracePt t="48382" x="4773613" y="4478338"/>
          <p14:tracePt t="48399" x="4792663" y="4468813"/>
          <p14:tracePt t="48415" x="4813300" y="4449763"/>
          <p14:tracePt t="48432" x="4841875" y="4419600"/>
          <p14:tracePt t="48449" x="4862513" y="4400550"/>
          <p14:tracePt t="48465" x="4891088" y="4351338"/>
          <p14:tracePt t="48482" x="4911725" y="4321175"/>
          <p14:tracePt t="48499" x="4911725" y="4311650"/>
          <p14:tracePt t="48515" x="4921250" y="4302125"/>
          <p14:tracePt t="48532" x="4930775" y="4281488"/>
          <p14:tracePt t="48549" x="4930775" y="4252913"/>
          <p14:tracePt t="48566" x="4930775" y="4232275"/>
          <p14:tracePt t="48582" x="4930775" y="4213225"/>
          <p14:tracePt t="48599" x="4921250" y="4183063"/>
          <p14:tracePt t="48616" x="4902200" y="4154488"/>
          <p14:tracePt t="48632" x="4891088" y="4124325"/>
          <p14:tracePt t="48649" x="4872038" y="4114800"/>
          <p14:tracePt t="48666" x="4832350" y="4105275"/>
          <p14:tracePt t="48683" x="4803775" y="4084638"/>
          <p14:tracePt t="48699" x="4783138" y="4084638"/>
          <p14:tracePt t="48716" x="4754563" y="4084638"/>
          <p14:tracePt t="48733" x="4714875" y="4084638"/>
          <p14:tracePt t="48749" x="4675188" y="4084638"/>
          <p14:tracePt t="48766" x="4625975" y="4084638"/>
          <p14:tracePt t="48783" x="4576763" y="4094163"/>
          <p14:tracePt t="48799" x="4527550" y="4114800"/>
          <p14:tracePt t="48816" x="4487863" y="4143375"/>
          <p14:tracePt t="48834" x="4448175" y="4154488"/>
          <p14:tracePt t="48850" x="4410075" y="4183063"/>
          <p14:tracePt t="48866" x="4398963" y="4192588"/>
          <p14:tracePt t="48883" x="4389438" y="4222750"/>
          <p14:tracePt t="48900" x="4379913" y="4241800"/>
          <p14:tracePt t="48916" x="4360863" y="4252913"/>
          <p14:tracePt t="48933" x="4360863" y="4271963"/>
          <p14:tracePt t="48950" x="4349750" y="4291013"/>
          <p14:tracePt t="48970" x="4340225" y="4311650"/>
          <p14:tracePt t="48983" x="4340225" y="4330700"/>
          <p14:tracePt t="49000" x="4340225" y="4351338"/>
          <p14:tracePt t="49016" x="4340225" y="4370388"/>
          <p14:tracePt t="49034" x="4340225" y="4379913"/>
          <p14:tracePt t="49050" x="4340225" y="4400550"/>
          <p14:tracePt t="49067" x="4340225" y="4410075"/>
          <p14:tracePt t="49083" x="4340225" y="4419600"/>
          <p14:tracePt t="49146" x="4340225" y="4438650"/>
          <p14:tracePt t="49250" x="4349750" y="4438650"/>
          <p14:tracePt t="49266" x="4360863" y="4449763"/>
          <p14:tracePt t="49282" x="4370388" y="4459288"/>
          <p14:tracePt t="49298" x="4389438" y="4468813"/>
          <p14:tracePt t="49306" x="4398963" y="4478338"/>
          <p14:tracePt t="49317" x="4429125" y="4487863"/>
          <p14:tracePt t="49334" x="4468813" y="4487863"/>
          <p14:tracePt t="49351" x="4518025" y="4498975"/>
          <p14:tracePt t="49367" x="4567238" y="4498975"/>
          <p14:tracePt t="49384" x="4595813" y="4498975"/>
          <p14:tracePt t="49401" x="4616450" y="4498975"/>
          <p14:tracePt t="49418" x="4625975" y="4498975"/>
          <p14:tracePt t="49434" x="4645025" y="4498975"/>
          <p14:tracePt t="49451" x="4665663" y="4498975"/>
          <p14:tracePt t="49467" x="4694238" y="4478338"/>
          <p14:tracePt t="49484" x="4705350" y="4468813"/>
          <p14:tracePt t="49501" x="4724400" y="4459288"/>
          <p14:tracePt t="49518" x="4733925" y="4449763"/>
          <p14:tracePt t="49534" x="4743450" y="4438650"/>
          <p14:tracePt t="49551" x="4743450" y="4429125"/>
          <p14:tracePt t="49568" x="4743450" y="4419600"/>
          <p14:tracePt t="49584" x="4754563" y="4410075"/>
          <p14:tracePt t="49601" x="4764088" y="4400550"/>
          <p14:tracePt t="49618" x="4773613" y="4379913"/>
          <p14:tracePt t="49635" x="4783138" y="4370388"/>
          <p14:tracePt t="49651" x="4783138" y="4360863"/>
          <p14:tracePt t="49668" x="4792663" y="4340225"/>
          <p14:tracePt t="49685" x="4792663" y="4330700"/>
          <p14:tracePt t="49701" x="4792663" y="4321175"/>
          <p14:tracePt t="49718" x="4803775" y="4302125"/>
          <p14:tracePt t="49735" x="4803775" y="4291013"/>
          <p14:tracePt t="49751" x="4803775" y="4281488"/>
          <p14:tracePt t="49770" x="4803775" y="4271963"/>
          <p14:tracePt t="49785" x="4792663" y="4271963"/>
          <p14:tracePt t="50394" x="4783138" y="4271963"/>
          <p14:tracePt t="50410" x="4773613" y="4271963"/>
          <p14:tracePt t="50442" x="4764088" y="4271963"/>
          <p14:tracePt t="50570" x="4754563" y="4271963"/>
          <p14:tracePt t="52589" x="4743450" y="4271963"/>
          <p14:tracePt t="52698" x="4733925" y="4262438"/>
          <p14:tracePt t="52826" x="4724400" y="4262438"/>
          <p14:tracePt t="56089" x="4714875" y="4262438"/>
          <p14:tracePt t="61088" x="4705350" y="4262438"/>
          <p14:tracePt t="61130" x="4705350" y="4271963"/>
          <p14:tracePt t="61338" x="4705350" y="4291013"/>
          <p14:tracePt t="61346" x="4705350" y="4311650"/>
          <p14:tracePt t="61354" x="4714875" y="4379913"/>
          <p14:tracePt t="61362" x="4724400" y="4449763"/>
          <p14:tracePt t="61374" x="4792663" y="4625975"/>
          <p14:tracePt t="61391" x="4862513" y="4862513"/>
          <p14:tracePt t="61408" x="4960938" y="5099050"/>
          <p14:tracePt t="61425" x="5019675" y="5286375"/>
          <p14:tracePt t="61425" x="5049838" y="5364163"/>
          <p14:tracePt t="61442" x="5108575" y="5443538"/>
          <p14:tracePt t="61458" x="5148263" y="5483225"/>
          <p14:tracePt t="61475" x="5167313" y="5492750"/>
          <p14:tracePt t="61491" x="5176838" y="5511800"/>
          <p14:tracePt t="61508" x="5216525" y="5541963"/>
          <p14:tracePt t="61525" x="5305425" y="5610225"/>
          <p14:tracePt t="61542" x="5422900" y="5680075"/>
          <p14:tracePt t="61558" x="5561013" y="5738813"/>
          <p14:tracePt t="61575" x="5689600" y="5788025"/>
          <p14:tracePt t="61592" x="5748338" y="5827713"/>
          <p14:tracePt t="61609" x="5797550" y="5837238"/>
          <p14:tracePt t="61625" x="5826125" y="5846763"/>
          <p14:tracePt t="61642" x="5846763" y="5856288"/>
          <p14:tracePt t="61658" x="5875338" y="5876925"/>
          <p14:tracePt t="61675" x="5905500" y="5886450"/>
          <p14:tracePt t="61692" x="5945188" y="5905500"/>
          <p14:tracePt t="61709" x="5964238" y="5905500"/>
          <p14:tracePt t="61725" x="5973763" y="5905500"/>
          <p14:tracePt t="61742" x="5984875" y="5905500"/>
          <p14:tracePt t="61818" x="6003925" y="5916613"/>
          <p14:tracePt t="61834" x="6013450" y="5916613"/>
          <p14:tracePt t="61842" x="6022975" y="5916613"/>
          <p14:tracePt t="61850" x="6053138" y="5926138"/>
          <p14:tracePt t="61859" x="6083300" y="5926138"/>
          <p14:tracePt t="61876" x="6092825" y="5935663"/>
          <p14:tracePt t="61892" x="6102350" y="5935663"/>
          <p14:tracePt t="62234" x="6122988" y="5935663"/>
          <p14:tracePt t="62242" x="6142038" y="5935663"/>
          <p14:tracePt t="62250" x="6172200" y="5935663"/>
          <p14:tracePt t="62260" x="6221413" y="5935663"/>
          <p14:tracePt t="62276" x="6240463" y="5935663"/>
          <p14:tracePt t="64338" x="6249988" y="5926138"/>
          <p14:tracePt t="64770" x="6259513" y="5926138"/>
          <p14:tracePt t="64938" x="6259513" y="5916613"/>
          <p14:tracePt t="64954" x="6259513" y="5905500"/>
          <p14:tracePt t="64962" x="6259513" y="5895975"/>
          <p14:tracePt t="64970" x="6259513" y="5886450"/>
          <p14:tracePt t="64982" x="6259513" y="5876925"/>
          <p14:tracePt t="64998" x="6259513" y="5867400"/>
          <p14:tracePt t="65015" x="6259513" y="5856288"/>
          <p14:tracePt t="65032" x="6259513" y="5846763"/>
          <p14:tracePt t="65074" x="6259513" y="5837238"/>
          <p14:tracePt t="65090" x="6259513" y="5827713"/>
          <p14:tracePt t="65098" x="6259513" y="5818188"/>
          <p14:tracePt t="65114" x="6259513" y="5797550"/>
          <p14:tracePt t="65122" x="6259513" y="5778500"/>
          <p14:tracePt t="65138" x="6259513" y="5768975"/>
          <p14:tracePt t="65154" x="6259513" y="5748338"/>
          <p14:tracePt t="65170" x="6259513" y="5729288"/>
          <p14:tracePt t="65182" x="6259513" y="5719763"/>
          <p14:tracePt t="65199" x="6249988" y="5680075"/>
          <p14:tracePt t="65216" x="6249988" y="5659438"/>
          <p14:tracePt t="65233" x="6249988" y="5610225"/>
          <p14:tracePt t="65249" x="6240463" y="5541963"/>
          <p14:tracePt t="65266" x="6240463" y="5502275"/>
          <p14:tracePt t="65283" x="6240463" y="5472113"/>
          <p14:tracePt t="65299" x="6240463" y="5422900"/>
          <p14:tracePt t="65316" x="6240463" y="5394325"/>
          <p14:tracePt t="65333" x="6240463" y="5364163"/>
          <p14:tracePt t="65349" x="6240463" y="5335588"/>
          <p14:tracePt t="65366" x="6230938" y="5286375"/>
          <p14:tracePt t="65383" x="6230938" y="5265738"/>
          <p14:tracePt t="65399" x="6221413" y="5237163"/>
          <p14:tracePt t="65416" x="6221413" y="5216525"/>
          <p14:tracePt t="65433" x="6221413" y="5207000"/>
          <p14:tracePt t="65450" x="6221413" y="5197475"/>
          <p14:tracePt t="65466" x="6240463" y="5197475"/>
          <p14:tracePt t="65483" x="6240463" y="5187950"/>
          <p14:tracePt t="65499" x="6240463" y="5167313"/>
          <p14:tracePt t="65516" x="6240463" y="5148263"/>
          <p14:tracePt t="65533" x="6240463" y="5138738"/>
          <p14:tracePt t="65549" x="6240463" y="5127625"/>
          <p14:tracePt t="65566" x="6240463" y="5118100"/>
          <p14:tracePt t="65583" x="6240463" y="5108575"/>
          <p14:tracePt t="65599" x="6240463" y="5099050"/>
          <p14:tracePt t="65616" x="6240463" y="5089525"/>
          <p14:tracePt t="65730" x="6240463" y="5078413"/>
          <p14:tracePt t="65762" x="6240463" y="5068888"/>
          <p14:tracePt t="65786" x="6240463" y="5059363"/>
          <p14:tracePt t="65802" x="6240463" y="5049838"/>
          <p14:tracePt t="65826" x="6240463" y="5040313"/>
          <p14:tracePt t="65842" x="6230938" y="5019675"/>
          <p14:tracePt t="65858" x="6230938" y="5010150"/>
          <p14:tracePt t="65882" x="6230938" y="5000625"/>
          <p14:tracePt t="65898" x="6230938" y="4991100"/>
          <p14:tracePt t="65906" x="6230938" y="4979988"/>
          <p14:tracePt t="65930" x="6221413" y="4970463"/>
          <p14:tracePt t="65938" x="6221413" y="4960938"/>
          <p14:tracePt t="65950" x="6221413" y="4941888"/>
          <p14:tracePt t="65967" x="6210300" y="4892675"/>
          <p14:tracePt t="65984" x="6200775" y="4852988"/>
          <p14:tracePt t="66000" x="6191250" y="4822825"/>
          <p14:tracePt t="66017" x="6191250" y="4754563"/>
          <p14:tracePt t="66034" x="6191250" y="4695825"/>
          <p14:tracePt t="66051" x="6191250" y="4616450"/>
          <p14:tracePt t="66067" x="6191250" y="4527550"/>
          <p14:tracePt t="66084" x="6191250" y="4449763"/>
          <p14:tracePt t="66101" x="6191250" y="4360863"/>
          <p14:tracePt t="66117" x="6191250" y="4311650"/>
          <p14:tracePt t="66135" x="6191250" y="4271963"/>
          <p14:tracePt t="66151" x="6172200" y="4203700"/>
          <p14:tracePt t="66168" x="6151563" y="4164013"/>
          <p14:tracePt t="66184" x="6122988" y="4114800"/>
          <p14:tracePt t="66201" x="6083300" y="4035425"/>
          <p14:tracePt t="66218" x="6053138" y="3995738"/>
          <p14:tracePt t="66234" x="6022975" y="3946525"/>
          <p14:tracePt t="66251" x="5984875" y="3908425"/>
          <p14:tracePt t="66268" x="5935663" y="3868738"/>
          <p14:tracePt t="66284" x="5895975" y="3829050"/>
          <p14:tracePt t="66301" x="5846763" y="3798888"/>
          <p14:tracePt t="66318" x="5797550" y="3760788"/>
          <p14:tracePt t="66335" x="5708650" y="3721100"/>
          <p14:tracePt t="66351" x="5600700" y="3651250"/>
          <p14:tracePt t="66368" x="5481638" y="3582988"/>
          <p14:tracePt t="66385" x="5373688" y="3524250"/>
          <p14:tracePt t="66401" x="5226050" y="3425825"/>
          <p14:tracePt t="66418" x="5099050" y="3355975"/>
          <p14:tracePt t="66435" x="5000625" y="3297238"/>
          <p14:tracePt t="66451" x="4902200" y="3238500"/>
          <p14:tracePt t="66468" x="4813300" y="3208338"/>
          <p14:tracePt t="66485" x="4733925" y="3170238"/>
          <p14:tracePt t="66501" x="4665663" y="3140075"/>
          <p14:tracePt t="66518" x="4595813" y="3109913"/>
          <p14:tracePt t="66535" x="4537075" y="3100388"/>
          <p14:tracePt t="66552" x="4468813" y="3060700"/>
          <p14:tracePt t="66568" x="4370388" y="3022600"/>
          <p14:tracePt t="66585" x="4192588" y="2952750"/>
          <p14:tracePt t="66602" x="4075113" y="2913063"/>
          <p14:tracePt t="66618" x="3995738" y="2894013"/>
          <p14:tracePt t="66635" x="3937000" y="2874963"/>
          <p14:tracePt t="66652" x="3897313" y="2874963"/>
          <p14:tracePt t="66669" x="3887788" y="2874963"/>
          <p14:tracePt t="66685" x="3868738" y="2874963"/>
          <p14:tracePt t="66702" x="3857625" y="2874963"/>
          <p14:tracePt t="66719" x="3848100" y="2874963"/>
          <p14:tracePt t="66738" x="3838575" y="2874963"/>
          <p14:tracePt t="66762" x="3829050" y="2874963"/>
          <p14:tracePt t="66786" x="3808413" y="2874963"/>
          <p14:tracePt t="66794" x="3798888" y="2874963"/>
          <p14:tracePt t="66802" x="3770313" y="2884488"/>
          <p14:tracePt t="66819" x="3740150" y="2884488"/>
          <p14:tracePt t="66835" x="3700463" y="2903538"/>
          <p14:tracePt t="66853" x="3681413" y="2913063"/>
          <p14:tracePt t="66869" x="3651250" y="2924175"/>
          <p14:tracePt t="66886" x="3632200" y="2933700"/>
          <p14:tracePt t="66903" x="3611563" y="2943225"/>
          <p14:tracePt t="66919" x="3602038" y="2952750"/>
          <p14:tracePt t="66936" x="3592513" y="2973388"/>
          <p14:tracePt t="66953" x="3573463" y="2973388"/>
          <p14:tracePt t="66969" x="3562350" y="2992438"/>
          <p14:tracePt t="66986" x="3562350" y="3001963"/>
          <p14:tracePt t="67003" x="3552825" y="3022600"/>
          <p14:tracePt t="67034" x="3543300" y="3032125"/>
          <p14:tracePt t="67058" x="3543300" y="3041650"/>
          <p14:tracePt t="67082" x="3543300" y="3051175"/>
          <p14:tracePt t="67098" x="3533775" y="3060700"/>
          <p14:tracePt t="67114" x="3524250" y="3071813"/>
          <p14:tracePt t="67178" x="3524250" y="3081338"/>
          <p14:tracePt t="67306" x="3524250" y="3090863"/>
          <p14:tracePt t="67338" x="3524250" y="3100388"/>
          <p14:tracePt t="67354" x="3524250" y="3109913"/>
          <p14:tracePt t="67394" x="3524250" y="3121025"/>
          <p14:tracePt t="67418" x="3524250" y="3130550"/>
          <p14:tracePt t="67442" x="3524250" y="3140075"/>
          <p14:tracePt t="67458" x="3524250" y="3149600"/>
          <p14:tracePt t="67554" x="3524250" y="3159125"/>
          <p14:tracePt t="67570" x="3524250" y="3170238"/>
          <p14:tracePt t="67578" x="3524250" y="3179763"/>
          <p14:tracePt t="67602" x="3513138" y="3189288"/>
          <p14:tracePt t="67610" x="3513138" y="3198813"/>
          <p14:tracePt t="67626" x="3513138" y="3208338"/>
          <p14:tracePt t="67642" x="3513138" y="3219450"/>
          <p14:tracePt t="67658" x="3513138" y="3228975"/>
          <p14:tracePt t="67670" x="3503613" y="3238500"/>
          <p14:tracePt t="67690" x="3503613" y="3248025"/>
          <p14:tracePt t="67738" x="3503613" y="3257550"/>
          <p14:tracePt t="67753" x="3503613" y="3268663"/>
          <p14:tracePt t="67762" x="3503613" y="3278188"/>
          <p14:tracePt t="67786" x="3503613" y="3287713"/>
          <p14:tracePt t="67802" x="3503613" y="3297238"/>
          <p14:tracePt t="67810" x="3494088" y="3317875"/>
          <p14:tracePt t="67821" x="3494088" y="3327400"/>
          <p14:tracePt t="67842" x="3494088" y="3336925"/>
          <p14:tracePt t="67882" x="3484563" y="3336925"/>
          <p14:tracePt t="68838" x="3484563" y="3346450"/>
          <p14:tracePt t="69618" x="3484563" y="3355975"/>
          <p14:tracePt t="69626" x="3484563" y="3367088"/>
          <p14:tracePt t="69634" x="3484563" y="3376613"/>
          <p14:tracePt t="69642" x="3484563" y="3405188"/>
          <p14:tracePt t="69658" x="3484563" y="3425825"/>
          <p14:tracePt t="69674" x="3484563" y="3435350"/>
          <p14:tracePt t="69778" x="3484563" y="3444875"/>
          <p14:tracePt t="69874" x="3484563" y="3454400"/>
          <p14:tracePt t="69938" x="3484563" y="3465513"/>
          <p14:tracePt t="69946" x="3484563" y="3475038"/>
          <p14:tracePt t="70041" x="3484563" y="3484563"/>
          <p14:tracePt t="70066" x="3484563" y="3494088"/>
          <p14:tracePt t="70074" x="3484563" y="3503613"/>
          <p14:tracePt t="70106" x="3484563" y="3514725"/>
          <p14:tracePt t="70122" x="3484563" y="3524250"/>
          <p14:tracePt t="70146" x="3484563" y="3533775"/>
          <p14:tracePt t="70162" x="3484563" y="3543300"/>
          <p14:tracePt t="70178" x="3484563" y="3552825"/>
          <p14:tracePt t="70194" x="3484563" y="3563938"/>
          <p14:tracePt t="70202" x="3484563" y="3573463"/>
          <p14:tracePt t="70226" x="3484563" y="3582988"/>
          <p14:tracePt t="70234" x="3484563" y="3592513"/>
          <p14:tracePt t="70242" x="3484563" y="3602038"/>
          <p14:tracePt t="70259" x="3484563" y="3613150"/>
          <p14:tracePt t="70562" x="3484563" y="3622675"/>
          <p14:tracePt t="70570" x="3484563" y="3632200"/>
          <p14:tracePt t="70586" x="3484563" y="3641725"/>
          <p14:tracePt t="70602" x="3484563" y="3662363"/>
          <p14:tracePt t="70610" x="3494088" y="3681413"/>
          <p14:tracePt t="70626" x="3503613" y="3700463"/>
          <p14:tracePt t="70643" x="3513138" y="3730625"/>
          <p14:tracePt t="70660" x="3524250" y="3760788"/>
          <p14:tracePt t="70677" x="3533775" y="3789363"/>
          <p14:tracePt t="70693" x="3552825" y="3829050"/>
          <p14:tracePt t="70710" x="3562350" y="3868738"/>
          <p14:tracePt t="70727" x="3573463" y="3897313"/>
          <p14:tracePt t="70743" x="3582988" y="3927475"/>
          <p14:tracePt t="70760" x="3592513" y="3927475"/>
          <p14:tracePt t="70777" x="3602038" y="3957638"/>
          <p14:tracePt t="70794" x="3611563" y="3957638"/>
          <p14:tracePt t="70810" x="3622675" y="3967163"/>
          <p14:tracePt t="70827" x="3632200" y="3986213"/>
          <p14:tracePt t="70844" x="3641725" y="3995738"/>
          <p14:tracePt t="70860" x="3651250" y="4006850"/>
          <p14:tracePt t="70877" x="3671888" y="4016375"/>
          <p14:tracePt t="70894" x="3690938" y="4025900"/>
          <p14:tracePt t="70910" x="3721100" y="4044950"/>
          <p14:tracePt t="70927" x="3759200" y="4075113"/>
          <p14:tracePt t="70944" x="3789363" y="4105275"/>
          <p14:tracePt t="70960" x="3838575" y="4143375"/>
          <p14:tracePt t="70977" x="3906838" y="4183063"/>
          <p14:tracePt t="70994" x="3956050" y="4213225"/>
          <p14:tracePt t="71011" x="4005263" y="4252913"/>
          <p14:tracePt t="71027" x="4075113" y="4281488"/>
          <p14:tracePt t="71044" x="4152900" y="4302125"/>
          <p14:tracePt t="71061" x="4213225" y="4330700"/>
          <p14:tracePt t="71077" x="4281488" y="4351338"/>
          <p14:tracePt t="71094" x="4321175" y="4360863"/>
          <p14:tracePt t="71111" x="4379913" y="4379913"/>
          <p14:tracePt t="71127" x="4410075" y="4379913"/>
          <p14:tracePt t="71144" x="4448175" y="4389438"/>
          <p14:tracePt t="71161" x="4487863" y="4410075"/>
          <p14:tracePt t="71178" x="4546600" y="4429125"/>
          <p14:tracePt t="71194" x="4625975" y="4459288"/>
          <p14:tracePt t="71212" x="4714875" y="4468813"/>
          <p14:tracePt t="71228" x="4792663" y="4487863"/>
          <p14:tracePt t="71244" x="4852988" y="4508500"/>
          <p14:tracePt t="71261" x="4902200" y="4508500"/>
          <p14:tracePt t="71278" x="4940300" y="4508500"/>
          <p14:tracePt t="71294" x="4970463" y="4508500"/>
          <p14:tracePt t="71311" x="4979988" y="4508500"/>
          <p14:tracePt t="71328" x="5000625" y="4508500"/>
          <p14:tracePt t="71345" x="5000625" y="4518025"/>
          <p14:tracePt t="72250" x="5000625" y="4527550"/>
          <p14:tracePt t="72281" x="5000625" y="4537075"/>
          <p14:tracePt t="72306" x="4989513" y="4537075"/>
          <p14:tracePt t="72314" x="4989513" y="4548188"/>
          <p14:tracePt t="72338" x="4979988" y="4557713"/>
          <p14:tracePt t="72370" x="4970463" y="4567238"/>
          <p14:tracePt t="72410" x="4970463" y="4576763"/>
          <p14:tracePt t="72442" x="4960938" y="4576763"/>
          <p14:tracePt t="72466" x="4951413" y="4597400"/>
          <p14:tracePt t="72482" x="4940300" y="4597400"/>
          <p14:tracePt t="72498" x="4930775" y="4597400"/>
          <p14:tracePt t="72514" x="4930775" y="4606925"/>
          <p14:tracePt t="72522" x="4921250" y="4606925"/>
          <p14:tracePt t="72538" x="4911725" y="4606925"/>
          <p14:tracePt t="72858" x="4902200" y="4606925"/>
          <p14:tracePt t="72882" x="4881563" y="4625975"/>
          <p14:tracePt t="73002" x="4872038" y="4625975"/>
          <p14:tracePt t="73025" x="4862513" y="4625975"/>
          <p14:tracePt t="73162" x="4852988" y="4625975"/>
          <p14:tracePt t="73322" x="4841875" y="4625975"/>
          <p14:tracePt t="73426" x="4832350" y="4625975"/>
          <p14:tracePt t="73450" x="4822825" y="4625975"/>
          <p14:tracePt t="73457" x="4813300" y="4625975"/>
          <p14:tracePt t="73810" x="4803775" y="4625975"/>
          <p14:tracePt t="73929" x="4792663" y="4625975"/>
          <p14:tracePt t="73938" x="4783138" y="4625975"/>
          <p14:tracePt t="73954" x="4773613" y="4625975"/>
          <p14:tracePt t="74154" x="4764088" y="4616450"/>
          <p14:tracePt t="74169" x="4754563" y="4606925"/>
          <p14:tracePt t="74178" x="4733925" y="4597400"/>
          <p14:tracePt t="74186" x="4705350" y="4576763"/>
          <p14:tracePt t="74200" x="4665663" y="4548188"/>
          <p14:tracePt t="74217" x="4616450" y="4508500"/>
          <p14:tracePt t="74234" x="4586288" y="4478338"/>
          <p14:tracePt t="74251" x="4567238" y="4459288"/>
          <p14:tracePt t="74267" x="4546600" y="4429125"/>
          <p14:tracePt t="74284" x="4537075" y="4419600"/>
          <p14:tracePt t="74300" x="4518025" y="4389438"/>
          <p14:tracePt t="74317" x="4508500" y="4360863"/>
          <p14:tracePt t="74338" x="4487863" y="4340225"/>
          <p14:tracePt t="74350" x="4478338" y="4321175"/>
          <p14:tracePt t="74367" x="4468813" y="4281488"/>
          <p14:tracePt t="74384" x="4448175" y="4252913"/>
          <p14:tracePt t="74401" x="4438650" y="4222750"/>
          <p14:tracePt t="74418" x="4429125" y="4213225"/>
          <p14:tracePt t="74434" x="4429125" y="4192588"/>
          <p14:tracePt t="74451" x="4419600" y="4183063"/>
          <p14:tracePt t="74467" x="4419600" y="4173538"/>
          <p14:tracePt t="74484" x="4410075" y="4164013"/>
          <p14:tracePt t="74501" x="4410075" y="4154488"/>
          <p14:tracePt t="74517" x="4398963" y="4143375"/>
          <p14:tracePt t="74534" x="4389438" y="4133850"/>
          <p14:tracePt t="74778" x="4379913" y="4124325"/>
          <p14:tracePt t="74794" x="4379913" y="4114800"/>
          <p14:tracePt t="74802" x="4360863" y="4105275"/>
          <p14:tracePt t="74810" x="4360863" y="4094163"/>
          <p14:tracePt t="74818" x="4340225" y="4075113"/>
          <p14:tracePt t="74835" x="4321175" y="4065588"/>
          <p14:tracePt t="74852" x="4311650" y="4044950"/>
          <p14:tracePt t="74868" x="4311650" y="4035425"/>
          <p14:tracePt t="74885" x="4291013" y="4006850"/>
          <p14:tracePt t="74902" x="4281488" y="3995738"/>
          <p14:tracePt t="74918" x="4281488" y="3986213"/>
          <p14:tracePt t="74935" x="4262438" y="3946525"/>
          <p14:tracePt t="74952" x="4251325" y="3927475"/>
          <p14:tracePt t="74968" x="4241800" y="3897313"/>
          <p14:tracePt t="74985" x="4222750" y="3868738"/>
          <p14:tracePt t="75002" x="4192588" y="3838575"/>
          <p14:tracePt t="75019" x="4183063" y="3798888"/>
          <p14:tracePt t="75035" x="4173538" y="3789363"/>
          <p14:tracePt t="75052" x="4164013" y="3770313"/>
          <p14:tracePt t="75069" x="4143375" y="3740150"/>
          <p14:tracePt t="75085" x="4133850" y="3730625"/>
          <p14:tracePt t="75102" x="4124325" y="3700463"/>
          <p14:tracePt t="75119" x="4114800" y="3681413"/>
          <p14:tracePt t="75135" x="4103688" y="3671888"/>
          <p14:tracePt t="75152" x="4084638" y="3651250"/>
          <p14:tracePt t="75169" x="4075113" y="3632200"/>
          <p14:tracePt t="75186" x="4065588" y="3613150"/>
          <p14:tracePt t="75202" x="4054475" y="3602038"/>
          <p14:tracePt t="76338" x="4065588" y="3613150"/>
          <p14:tracePt t="76785" x="4084638" y="3622675"/>
          <p14:tracePt t="76793" x="4114800" y="3641725"/>
          <p14:tracePt t="76801" x="4143375" y="3651250"/>
          <p14:tracePt t="76809" x="4202113" y="3671888"/>
          <p14:tracePt t="76822" x="4360863" y="3700463"/>
          <p14:tracePt t="76839" x="4537075" y="3740150"/>
          <p14:tracePt t="76855" x="4724400" y="3760788"/>
          <p14:tracePt t="76873" x="4881563" y="3760788"/>
          <p14:tracePt t="76889" x="5078413" y="3760788"/>
          <p14:tracePt t="76906" x="5226050" y="3760788"/>
          <p14:tracePt t="76922" x="5373688" y="3760788"/>
          <p14:tracePt t="76939" x="5541963" y="3760788"/>
          <p14:tracePt t="76956" x="5699125" y="3760788"/>
          <p14:tracePt t="76972" x="5865813" y="3760788"/>
          <p14:tracePt t="76989" x="5994400" y="3760788"/>
          <p14:tracePt t="77006" x="6092825" y="3760788"/>
          <p14:tracePt t="77023" x="6191250" y="3749675"/>
          <p14:tracePt t="77039" x="6259513" y="3740150"/>
          <p14:tracePt t="77056" x="6308725" y="3730625"/>
          <p14:tracePt t="77073" x="6388100" y="3711575"/>
          <p14:tracePt t="77090" x="6418263" y="3700463"/>
          <p14:tracePt t="77106" x="6446838" y="3690938"/>
          <p14:tracePt t="77123" x="6486525" y="3681413"/>
          <p14:tracePt t="77139" x="6496050" y="3671888"/>
          <p14:tracePt t="77156" x="6505575" y="3662363"/>
          <p14:tracePt t="77173" x="6535738" y="3662363"/>
          <p14:tracePt t="77190" x="6584950" y="3662363"/>
          <p14:tracePt t="77206" x="6643688" y="3641725"/>
          <p14:tracePt t="77223" x="6702425" y="3622675"/>
          <p14:tracePt t="77240" x="6781800" y="3622675"/>
          <p14:tracePt t="77256" x="6840538" y="3602038"/>
          <p14:tracePt t="77273" x="6948488" y="3582988"/>
          <p14:tracePt t="77290" x="7018338" y="3573463"/>
          <p14:tracePt t="77307" x="7067550" y="3552825"/>
          <p14:tracePt t="77323" x="7086600" y="3552825"/>
          <p14:tracePt t="77340" x="7116763" y="3543300"/>
          <p14:tracePt t="78338" x="7116763" y="3552825"/>
          <p14:tracePt t="79177" x="7107238" y="3552825"/>
          <p14:tracePt t="79201" x="7096125" y="3552825"/>
          <p14:tracePt t="79217" x="7077075" y="3563938"/>
          <p14:tracePt t="79241" x="7067550" y="3573463"/>
          <p14:tracePt t="79257" x="7046913" y="3573463"/>
          <p14:tracePt t="79265" x="7037388" y="3582988"/>
          <p14:tracePt t="79277" x="7008813" y="3592513"/>
          <p14:tracePt t="79294" x="6988175" y="3613150"/>
          <p14:tracePt t="79310" x="6959600" y="3622675"/>
          <p14:tracePt t="79327" x="6938963" y="3641725"/>
          <p14:tracePt t="79345" x="6919913" y="3651250"/>
          <p14:tracePt t="79361" x="6899275" y="3662363"/>
          <p14:tracePt t="79377" x="6889750" y="3671888"/>
          <p14:tracePt t="79410" x="6870700" y="3681413"/>
          <p14:tracePt t="79801" x="6850063" y="3681413"/>
          <p14:tracePt t="79825" x="6840538" y="3681413"/>
          <p14:tracePt t="79833" x="6831013" y="3690938"/>
          <p14:tracePt t="79845" x="6781800" y="3690938"/>
          <p14:tracePt t="79862" x="6742113" y="3700463"/>
          <p14:tracePt t="79878" x="6683375" y="3721100"/>
          <p14:tracePt t="79895" x="6594475" y="3740150"/>
          <p14:tracePt t="79912" x="6505575" y="3749675"/>
          <p14:tracePt t="79928" x="6418263" y="3770313"/>
          <p14:tracePt t="79928" x="6369050" y="3779838"/>
          <p14:tracePt t="79946" x="6289675" y="3798888"/>
          <p14:tracePt t="79962" x="6221413" y="3810000"/>
          <p14:tracePt t="79978" x="6161088" y="3819525"/>
          <p14:tracePt t="79995" x="6111875" y="3829050"/>
          <p14:tracePt t="80012" x="6043613" y="3848100"/>
          <p14:tracePt t="80029" x="5994400" y="3859213"/>
          <p14:tracePt t="80045" x="5935663" y="3859213"/>
          <p14:tracePt t="80062" x="5875338" y="3878263"/>
          <p14:tracePt t="80079" x="5837238" y="3878263"/>
          <p14:tracePt t="80095" x="5797550" y="3878263"/>
          <p14:tracePt t="80113" x="5767388" y="3878263"/>
          <p14:tracePt t="80129" x="5718175" y="3878263"/>
          <p14:tracePt t="80146" x="5659438" y="3878263"/>
          <p14:tracePt t="80162" x="5600700" y="3887788"/>
          <p14:tracePt t="80179" x="5551488" y="3897313"/>
          <p14:tracePt t="80196" x="5492750" y="3908425"/>
          <p14:tracePt t="80212" x="5453063" y="3927475"/>
          <p14:tracePt t="80229" x="5422900" y="3927475"/>
          <p14:tracePt t="80246" x="5394325" y="3927475"/>
          <p14:tracePt t="80262" x="5354638" y="3927475"/>
          <p14:tracePt t="80279" x="5324475" y="3927475"/>
          <p14:tracePt t="80296" x="5284788" y="3927475"/>
          <p14:tracePt t="80313" x="5265738" y="3927475"/>
          <p14:tracePt t="80330" x="5275263" y="3927475"/>
          <p14:tracePt t="80441" x="5305425" y="3927475"/>
          <p14:tracePt t="80449" x="5345113" y="3927475"/>
          <p14:tracePt t="80457" x="5403850" y="3927475"/>
          <p14:tracePt t="80465" x="5462588" y="3927475"/>
          <p14:tracePt t="80479" x="5610225" y="3927475"/>
          <p14:tracePt t="80496" x="5727700" y="3937000"/>
          <p14:tracePt t="80513" x="5846763" y="3957638"/>
          <p14:tracePt t="80530" x="5865813" y="3967163"/>
          <p14:tracePt t="80546" x="5875338" y="3967163"/>
          <p14:tracePt t="80633" x="5875338" y="3976688"/>
          <p14:tracePt t="80641" x="5865813" y="3986213"/>
          <p14:tracePt t="80649" x="5846763" y="3986213"/>
          <p14:tracePt t="80663" x="5788025" y="4006850"/>
          <p14:tracePt t="80680" x="5668963" y="4044950"/>
          <p14:tracePt t="80697" x="5530850" y="4065588"/>
          <p14:tracePt t="80697" x="5462588" y="4065588"/>
          <p14:tracePt t="80714" x="5305425" y="4065588"/>
          <p14:tracePt t="80730" x="5127625" y="4065588"/>
          <p14:tracePt t="80747" x="4989513" y="4084638"/>
          <p14:tracePt t="80763" x="4891088" y="4094163"/>
          <p14:tracePt t="80780" x="4822825" y="4105275"/>
          <p14:tracePt t="80797" x="4792663" y="4105275"/>
          <p14:tracePt t="80813" x="4754563" y="4105275"/>
          <p14:tracePt t="80830" x="4733925" y="4105275"/>
          <p14:tracePt t="80848" x="4743450" y="4105275"/>
          <p14:tracePt t="80929" x="4754563" y="4094163"/>
          <p14:tracePt t="80937" x="4773613" y="4075113"/>
          <p14:tracePt t="80947" x="4832350" y="4065588"/>
          <p14:tracePt t="80964" x="4902200" y="4044950"/>
          <p14:tracePt t="80980" x="4951413" y="4035425"/>
          <p14:tracePt t="80997" x="4970463" y="4035425"/>
          <p14:tracePt t="81014" x="4979988" y="4035425"/>
          <p14:tracePt t="81030" x="4970463" y="4035425"/>
          <p14:tracePt t="81121" x="4960938" y="4035425"/>
          <p14:tracePt t="81129" x="4940300" y="4035425"/>
          <p14:tracePt t="81137" x="4921250" y="4035425"/>
          <p14:tracePt t="81147" x="4841875" y="4056063"/>
          <p14:tracePt t="81164" x="4792663" y="4065588"/>
          <p14:tracePt t="81181" x="4743450" y="4075113"/>
          <p14:tracePt t="81198" x="4714875" y="4084638"/>
          <p14:tracePt t="81214" x="4694238" y="4084638"/>
          <p14:tracePt t="81231" x="4665663" y="4094163"/>
          <p14:tracePt t="81248" x="4665663" y="4105275"/>
          <p14:tracePt t="81337" x="4675188" y="4105275"/>
          <p14:tracePt t="81345" x="4724400" y="4105275"/>
          <p14:tracePt t="81353" x="4783138" y="4105275"/>
          <p14:tracePt t="81364" x="4930775" y="4105275"/>
          <p14:tracePt t="81381" x="5087938" y="4105275"/>
          <p14:tracePt t="81398" x="5235575" y="4105275"/>
          <p14:tracePt t="81415" x="5334000" y="4105275"/>
          <p14:tracePt t="81431" x="5394325" y="4105275"/>
          <p14:tracePt t="81448" x="5413375" y="4105275"/>
          <p14:tracePt t="81465" x="5403850" y="4105275"/>
          <p14:tracePt t="81577" x="5383213" y="4114800"/>
          <p14:tracePt t="81585" x="5354638" y="4124325"/>
          <p14:tracePt t="81593" x="5324475" y="4124325"/>
          <p14:tracePt t="81601" x="5284788" y="4124325"/>
          <p14:tracePt t="81615" x="5186363" y="4143375"/>
          <p14:tracePt t="81632" x="5099050" y="4154488"/>
          <p14:tracePt t="81649" x="5029200" y="4173538"/>
          <p14:tracePt t="81665" x="4979988" y="4183063"/>
          <p14:tracePt t="81682" x="4940300" y="4192588"/>
          <p14:tracePt t="81699" x="4911725" y="4203700"/>
          <p14:tracePt t="81715" x="4872038" y="4213225"/>
          <p14:tracePt t="81732" x="4841875" y="4213225"/>
          <p14:tracePt t="81749" x="4832350" y="4213225"/>
          <p14:tracePt t="81801" x="4822825" y="4213225"/>
          <p14:tracePt t="81881" x="4832350" y="4213225"/>
          <p14:tracePt t="81977" x="4841875" y="4213225"/>
          <p14:tracePt t="82009" x="4852988" y="4203700"/>
          <p14:tracePt t="82017" x="4862513" y="4203700"/>
          <p14:tracePt t="82049" x="4881563" y="4192588"/>
          <p14:tracePt t="82073" x="4891088" y="4183063"/>
          <p14:tracePt t="82089" x="4902200" y="4183063"/>
          <p14:tracePt t="82170" x="4902200" y="4192588"/>
          <p14:tracePt t="82449" x="4891088" y="4192588"/>
          <p14:tracePt t="82457" x="4891088" y="4203700"/>
          <p14:tracePt t="82467" x="4872038" y="4213225"/>
          <p14:tracePt t="82484" x="4872038" y="4232275"/>
          <p14:tracePt t="82500" x="4862513" y="4241800"/>
          <p14:tracePt t="82517" x="4852988" y="4252913"/>
          <p14:tracePt t="82534" x="4841875" y="4271963"/>
          <p14:tracePt t="82550" x="4832350" y="4281488"/>
          <p14:tracePt t="82567" x="4822825" y="4291013"/>
          <p14:tracePt t="82584" x="4813300" y="4302125"/>
          <p14:tracePt t="82600" x="4813300" y="4311650"/>
          <p14:tracePt t="82617" x="4803775" y="4321175"/>
          <p14:tracePt t="82634" x="4803775" y="4330700"/>
          <p14:tracePt t="82665" x="4803775" y="4340225"/>
          <p14:tracePt t="82705" x="4803775" y="4351338"/>
          <p14:tracePt t="82721" x="4792663" y="4360863"/>
          <p14:tracePt t="82729" x="4783138" y="4370388"/>
          <p14:tracePt t="82913" x="4783138" y="4379913"/>
          <p14:tracePt t="82929" x="4773613" y="4389438"/>
          <p14:tracePt t="82937" x="4764088" y="4389438"/>
          <p14:tracePt t="82953" x="4743450" y="4400550"/>
          <p14:tracePt t="82969" x="4733925" y="4400550"/>
          <p14:tracePt t="82993" x="4714875" y="4400550"/>
          <p14:tracePt t="83001" x="4694238" y="4410075"/>
          <p14:tracePt t="83017" x="4684713" y="4419600"/>
          <p14:tracePt t="83025" x="4675188" y="4419600"/>
          <p14:tracePt t="83041" x="4665663" y="4419600"/>
          <p14:tracePt t="83057" x="4645025" y="4419600"/>
          <p14:tracePt t="83068" x="4625975" y="4410075"/>
          <p14:tracePt t="83085" x="4595813" y="4400550"/>
          <p14:tracePt t="83101" x="4567238" y="4389438"/>
          <p14:tracePt t="83118" x="4567238" y="4379913"/>
          <p14:tracePt t="83135" x="4546600" y="4379913"/>
          <p14:tracePt t="83281" x="4518025" y="4389438"/>
          <p14:tracePt t="83297" x="4497388" y="4400550"/>
          <p14:tracePt t="83305" x="4487863" y="4400550"/>
          <p14:tracePt t="83313" x="4468813" y="4400550"/>
          <p14:tracePt t="83321" x="4459288" y="4410075"/>
          <p14:tracePt t="83335" x="4448175" y="4419600"/>
          <p14:tracePt t="83352" x="4448175" y="4429125"/>
          <p14:tracePt t="83465" x="4459288" y="4429125"/>
          <p14:tracePt t="83497" x="4468813" y="4429125"/>
          <p14:tracePt t="83505" x="4487863" y="4429125"/>
          <p14:tracePt t="83513" x="4497388" y="4429125"/>
          <p14:tracePt t="83529" x="4518025" y="4429125"/>
          <p14:tracePt t="83538" x="4537075" y="4419600"/>
          <p14:tracePt t="83561" x="4546600" y="4410075"/>
          <p14:tracePt t="83593" x="4546600" y="4400550"/>
          <p14:tracePt t="83609" x="4557713" y="4389438"/>
          <p14:tracePt t="83625" x="4546600" y="4389438"/>
          <p14:tracePt t="83721" x="4527550" y="4400550"/>
          <p14:tracePt t="83737" x="4518025" y="4400550"/>
          <p14:tracePt t="83745" x="4508500" y="4410075"/>
          <p14:tracePt t="83753" x="4497388" y="4429125"/>
          <p14:tracePt t="83769" x="4487863" y="4438650"/>
          <p14:tracePt t="83786" x="4487863" y="4459288"/>
          <p14:tracePt t="83803" x="4478338" y="4468813"/>
          <p14:tracePt t="83819" x="4478338" y="4478338"/>
          <p14:tracePt t="83836" x="4478338" y="4487863"/>
          <p14:tracePt t="83865" x="4487863" y="4498975"/>
          <p14:tracePt t="83881" x="4497388" y="4498975"/>
          <p14:tracePt t="83889" x="4527550" y="4508500"/>
          <p14:tracePt t="83903" x="4586288" y="4508500"/>
          <p14:tracePt t="83920" x="4684713" y="4508500"/>
          <p14:tracePt t="83936" x="4754563" y="4508500"/>
          <p14:tracePt t="83936" x="4783138" y="4508500"/>
          <p14:tracePt t="83953" x="4822825" y="4487863"/>
          <p14:tracePt t="83970" x="4841875" y="4478338"/>
          <p14:tracePt t="83986" x="4852988" y="4459288"/>
          <p14:tracePt t="84003" x="4852988" y="4419600"/>
          <p14:tracePt t="84020" x="4852988" y="4379913"/>
          <p14:tracePt t="84037" x="4852988" y="4330700"/>
          <p14:tracePt t="84053" x="4852988" y="4302125"/>
          <p14:tracePt t="84070" x="4841875" y="4271963"/>
          <p14:tracePt t="84087" x="4841875" y="4262438"/>
          <p14:tracePt t="84105" x="4822825" y="4262438"/>
          <p14:tracePt t="84121" x="4803775" y="4271963"/>
          <p14:tracePt t="84137" x="4733925" y="4311650"/>
          <p14:tracePt t="84154" x="4694238" y="4340225"/>
          <p14:tracePt t="84170" x="4675188" y="4370388"/>
          <p14:tracePt t="84187" x="4665663" y="4379913"/>
          <p14:tracePt t="84203" x="4665663" y="4410075"/>
          <p14:tracePt t="84220" x="4665663" y="4429125"/>
          <p14:tracePt t="84237" x="4665663" y="4438650"/>
          <p14:tracePt t="84254" x="4665663" y="4459288"/>
          <p14:tracePt t="84270" x="4665663" y="4478338"/>
          <p14:tracePt t="84287" x="4675188" y="4487863"/>
          <p14:tracePt t="84304" x="4694238" y="4498975"/>
          <p14:tracePt t="84321" x="4764088" y="4508500"/>
          <p14:tracePt t="84337" x="4803775" y="4508500"/>
          <p14:tracePt t="84354" x="4841875" y="4498975"/>
          <p14:tracePt t="84371" x="4852988" y="4487863"/>
          <p14:tracePt t="84387" x="4872038" y="4459288"/>
          <p14:tracePt t="84404" x="4881563" y="4400550"/>
          <p14:tracePt t="84421" x="4881563" y="4351338"/>
          <p14:tracePt t="84438" x="4881563" y="4281488"/>
          <p14:tracePt t="84454" x="4862513" y="4232275"/>
          <p14:tracePt t="84471" x="4841875" y="4213225"/>
          <p14:tracePt t="84487" x="4832350" y="4203700"/>
          <p14:tracePt t="84504" x="4813300" y="4203700"/>
          <p14:tracePt t="84504" x="4792663" y="4203700"/>
          <p14:tracePt t="84521" x="4724400" y="4222750"/>
          <p14:tracePt t="84538" x="4675188" y="4252913"/>
          <p14:tracePt t="84554" x="4616450" y="4311650"/>
          <p14:tracePt t="84571" x="4586288" y="4360863"/>
          <p14:tracePt t="84588" x="4576763" y="4410075"/>
          <p14:tracePt t="84604" x="4576763" y="4449763"/>
          <p14:tracePt t="84621" x="4576763" y="4498975"/>
          <p14:tracePt t="84638" x="4576763" y="4527550"/>
          <p14:tracePt t="84654" x="4595813" y="4548188"/>
          <p14:tracePt t="84671" x="4595813" y="4557713"/>
          <p14:tracePt t="84688" x="4625975" y="4557713"/>
          <p14:tracePt t="84705" x="4694238" y="4557713"/>
          <p14:tracePt t="84721" x="4733925" y="4548188"/>
          <p14:tracePt t="84738" x="4764088" y="4518025"/>
          <p14:tracePt t="84755" x="4783138" y="4498975"/>
          <p14:tracePt t="84772" x="4792663" y="4468813"/>
          <p14:tracePt t="84788" x="4792663" y="4438650"/>
          <p14:tracePt t="84805" x="4792663" y="4419600"/>
          <p14:tracePt t="84821" x="4783138" y="4400550"/>
          <p14:tracePt t="84838" x="4783138" y="4389438"/>
          <p14:tracePt t="84857" x="4773613" y="4389438"/>
          <p14:tracePt t="84871" x="4733925" y="4389438"/>
          <p14:tracePt t="84889" x="4684713" y="4429125"/>
          <p14:tracePt t="84889" x="4665663" y="4438650"/>
          <p14:tracePt t="84906" x="4645025" y="4487863"/>
          <p14:tracePt t="84922" x="4635500" y="4518025"/>
          <p14:tracePt t="84938" x="4635500" y="4557713"/>
          <p14:tracePt t="84955" x="4645025" y="4576763"/>
          <p14:tracePt t="84972" x="4656138" y="4576763"/>
          <p14:tracePt t="84993" x="4665663" y="4576763"/>
          <p14:tracePt t="85005" x="4694238" y="4576763"/>
          <p14:tracePt t="85022" x="4733925" y="4576763"/>
          <p14:tracePt t="85039" x="4754563" y="4567238"/>
          <p14:tracePt t="85055" x="4764088" y="4548188"/>
          <p14:tracePt t="85072" x="4764088" y="4537075"/>
          <p14:tracePt t="85089" x="4764088" y="4527550"/>
          <p14:tracePt t="85137" x="4754563" y="4527550"/>
          <p14:tracePt t="85153" x="4743450" y="4537075"/>
          <p14:tracePt t="85161" x="4733925" y="4557713"/>
          <p14:tracePt t="85172" x="4714875" y="4586288"/>
          <p14:tracePt t="85189" x="4714875" y="4606925"/>
          <p14:tracePt t="85206" x="4714875" y="4625975"/>
          <p14:tracePt t="85223" x="4714875" y="4635500"/>
          <p14:tracePt t="85289" x="4724400" y="4635500"/>
          <p14:tracePt t="85449" x="4733925" y="4635500"/>
          <p14:tracePt t="85457" x="4754563" y="4625975"/>
          <p14:tracePt t="85465" x="4773613" y="4625975"/>
          <p14:tracePt t="85473" x="4813300" y="4616450"/>
          <p14:tracePt t="85489" x="4862513" y="4606925"/>
          <p14:tracePt t="85506" x="4881563" y="4586288"/>
          <p14:tracePt t="85523" x="4921250" y="4567238"/>
          <p14:tracePt t="85540" x="4940300" y="4518025"/>
          <p14:tracePt t="85556" x="4951413" y="4478338"/>
          <p14:tracePt t="85573" x="4960938" y="4438650"/>
          <p14:tracePt t="85590" x="4960938" y="4389438"/>
          <p14:tracePt t="85606" x="4960938" y="4340225"/>
          <p14:tracePt t="85623" x="4960938" y="4302125"/>
          <p14:tracePt t="85640" x="4951413" y="4271963"/>
          <p14:tracePt t="85657" x="4930775" y="4241800"/>
          <p14:tracePt t="85673" x="4921250" y="4222750"/>
          <p14:tracePt t="85690" x="4902200" y="4203700"/>
          <p14:tracePt t="85707" x="4852988" y="4164013"/>
          <p14:tracePt t="85723" x="4813300" y="4133850"/>
          <p14:tracePt t="85740" x="4754563" y="4114800"/>
          <p14:tracePt t="85757" x="4714875" y="4105275"/>
          <p14:tracePt t="85773" x="4684713" y="4084638"/>
          <p14:tracePt t="85790" x="4675188" y="4084638"/>
          <p14:tracePt t="85807" x="4645025" y="4084638"/>
          <p14:tracePt t="85824" x="4625975" y="4084638"/>
          <p14:tracePt t="85840" x="4595813" y="4084638"/>
          <p14:tracePt t="85857" x="4518025" y="4094163"/>
          <p14:tracePt t="85874" x="4478338" y="4114800"/>
          <p14:tracePt t="85890" x="4448175" y="4124325"/>
          <p14:tracePt t="85907" x="4410075" y="4143375"/>
          <p14:tracePt t="85924" x="4389438" y="4164013"/>
          <p14:tracePt t="85941" x="4379913" y="4192588"/>
          <p14:tracePt t="85957" x="4360863" y="4213225"/>
          <p14:tracePt t="85974" x="4349750" y="4232275"/>
          <p14:tracePt t="85990" x="4349750" y="4262438"/>
          <p14:tracePt t="86007" x="4340225" y="4302125"/>
          <p14:tracePt t="86024" x="4340225" y="4351338"/>
          <p14:tracePt t="86041" x="4370388" y="4410075"/>
          <p14:tracePt t="86057" x="4398963" y="4438650"/>
          <p14:tracePt t="86074" x="4448175" y="4478338"/>
          <p14:tracePt t="86091" x="4508500" y="4518025"/>
          <p14:tracePt t="86108" x="4586288" y="4527550"/>
          <p14:tracePt t="86124" x="4656138" y="4527550"/>
          <p14:tracePt t="86141" x="4754563" y="4527550"/>
          <p14:tracePt t="86157" x="4822825" y="4527550"/>
          <p14:tracePt t="86174" x="4872038" y="4518025"/>
          <p14:tracePt t="86191" x="4921250" y="4498975"/>
          <p14:tracePt t="86208" x="4960938" y="4459288"/>
          <p14:tracePt t="86225" x="5019675" y="4400550"/>
          <p14:tracePt t="86241" x="5049838" y="4351338"/>
          <p14:tracePt t="86258" x="5078413" y="4291013"/>
          <p14:tracePt t="86274" x="5087938" y="4252913"/>
          <p14:tracePt t="86291" x="5087938" y="4232275"/>
          <p14:tracePt t="86308" x="5087938" y="4203700"/>
          <p14:tracePt t="86325" x="5087938" y="4192588"/>
          <p14:tracePt t="86341" x="5087938" y="4173538"/>
          <p14:tracePt t="86358" x="5087938" y="4164013"/>
          <p14:tracePt t="86374" x="5078413" y="4154488"/>
          <p14:tracePt t="86391" x="5068888" y="4143375"/>
          <p14:tracePt t="86408" x="5049838" y="4143375"/>
          <p14:tracePt t="86425" x="5010150" y="4133850"/>
          <p14:tracePt t="86442" x="4960938" y="4133850"/>
          <p14:tracePt t="86458" x="4902200" y="4133850"/>
          <p14:tracePt t="86475" x="4862513" y="4133850"/>
          <p14:tracePt t="86492" x="4822825" y="4133850"/>
          <p14:tracePt t="86508" x="4783138" y="4143375"/>
          <p14:tracePt t="86525" x="4743450" y="4164013"/>
          <p14:tracePt t="86542" x="4714875" y="4183063"/>
          <p14:tracePt t="86558" x="4684713" y="4213225"/>
          <p14:tracePt t="86575" x="4665663" y="4241800"/>
          <p14:tracePt t="86592" x="4635500" y="4271963"/>
          <p14:tracePt t="86609" x="4616450" y="4321175"/>
          <p14:tracePt t="86625" x="4616450" y="4351338"/>
          <p14:tracePt t="86642" x="4606925" y="4360863"/>
          <p14:tracePt t="86658" x="4606925" y="4379913"/>
          <p14:tracePt t="86675" x="4606925" y="4400550"/>
          <p14:tracePt t="86692" x="4606925" y="4419600"/>
          <p14:tracePt t="86709" x="4606925" y="4449763"/>
          <p14:tracePt t="86725" x="4625975" y="4478338"/>
          <p14:tracePt t="86742" x="4645025" y="4487863"/>
          <p14:tracePt t="86759" x="4675188" y="4487863"/>
          <p14:tracePt t="86775" x="4705350" y="4487863"/>
          <p14:tracePt t="86792" x="4754563" y="4487863"/>
          <p14:tracePt t="86792" x="4773613" y="4487863"/>
          <p14:tracePt t="86809" x="4822825" y="4478338"/>
          <p14:tracePt t="86826" x="4862513" y="4449763"/>
          <p14:tracePt t="86842" x="4902200" y="4429125"/>
          <p14:tracePt t="86859" x="4921250" y="4400550"/>
          <p14:tracePt t="86875" x="4930775" y="4389438"/>
          <p14:tracePt t="86892" x="4940300" y="4351338"/>
          <p14:tracePt t="86908" x="4940300" y="4321175"/>
          <p14:tracePt t="86925" x="4940300" y="4302125"/>
          <p14:tracePt t="86942" x="4940300" y="4262438"/>
          <p14:tracePt t="86958" x="4940300" y="4232275"/>
          <p14:tracePt t="86975" x="4930775" y="4213225"/>
          <p14:tracePt t="86991" x="4911725" y="4183063"/>
          <p14:tracePt t="87008" x="4862513" y="4173538"/>
          <p14:tracePt t="87025" x="4832350" y="4154488"/>
          <p14:tracePt t="87042" x="4783138" y="4143375"/>
          <p14:tracePt t="87058" x="4724400" y="4124325"/>
          <p14:tracePt t="87075" x="4675188" y="4124325"/>
          <p14:tracePt t="87092" x="4616450" y="4124325"/>
          <p14:tracePt t="87108" x="4567238" y="4124325"/>
          <p14:tracePt t="87125" x="4546600" y="4124325"/>
          <p14:tracePt t="87142" x="4497388" y="4124325"/>
          <p14:tracePt t="87158" x="4468813" y="4133850"/>
          <p14:tracePt t="87175" x="4438650" y="4143375"/>
          <p14:tracePt t="87175" x="4429125" y="4154488"/>
          <p14:tracePt t="87192" x="4398963" y="4164013"/>
          <p14:tracePt t="87209" x="4370388" y="4192588"/>
          <p14:tracePt t="87225" x="4349750" y="4232275"/>
          <p14:tracePt t="87242" x="4330700" y="4271963"/>
          <p14:tracePt t="87259" x="4330700" y="4302125"/>
          <p14:tracePt t="87275" x="4330700" y="4330700"/>
          <p14:tracePt t="87292" x="4330700" y="4360863"/>
          <p14:tracePt t="87309" x="4330700" y="4389438"/>
          <p14:tracePt t="87326" x="4340225" y="4410075"/>
          <p14:tracePt t="87342" x="4379913" y="4438650"/>
          <p14:tracePt t="87359" x="4419600" y="4468813"/>
          <p14:tracePt t="87376" x="4527550" y="4487863"/>
          <p14:tracePt t="87392" x="4586288" y="4518025"/>
          <p14:tracePt t="87409" x="4645025" y="4518025"/>
          <p14:tracePt t="87426" x="4714875" y="4518025"/>
          <p14:tracePt t="87443" x="4773613" y="4518025"/>
          <p14:tracePt t="87459" x="4822825" y="4498975"/>
          <p14:tracePt t="87476" x="4862513" y="4487863"/>
          <p14:tracePt t="87492" x="4902200" y="4459288"/>
          <p14:tracePt t="87509" x="4921250" y="4419600"/>
          <p14:tracePt t="87526" x="4930775" y="4379913"/>
          <p14:tracePt t="87543" x="4930775" y="4370388"/>
          <p14:tracePt t="87559" x="4930775" y="4351338"/>
          <p14:tracePt t="87576" x="4930775" y="4340225"/>
          <p14:tracePt t="87593" x="4930775" y="4321175"/>
          <p14:tracePt t="87609" x="4930775" y="4311650"/>
          <p14:tracePt t="87626" x="4930775" y="4321175"/>
          <p14:tracePt t="88496" x="4930775" y="4340225"/>
          <p14:tracePt t="88504" x="4930775" y="4351338"/>
          <p14:tracePt t="88520" x="4930775" y="4360863"/>
          <p14:tracePt t="88529" x="4930775" y="4389438"/>
          <p14:tracePt t="88545" x="4921250" y="4429125"/>
          <p14:tracePt t="88561" x="4911725" y="4459288"/>
          <p14:tracePt t="88578" x="4911725" y="4468813"/>
          <p14:tracePt t="88595" x="4911725" y="4508500"/>
          <p14:tracePt t="88611" x="4902200" y="4527550"/>
          <p14:tracePt t="88628" x="4902200" y="4548188"/>
          <p14:tracePt t="88645" x="4902200" y="4557713"/>
          <p14:tracePt t="88661" x="4902200" y="4567238"/>
          <p14:tracePt t="88678" x="4891088" y="4576763"/>
          <p14:tracePt t="88695" x="4881563" y="4597400"/>
          <p14:tracePt t="88712" x="4881563" y="4616450"/>
          <p14:tracePt t="88728" x="4872038" y="4625975"/>
          <p14:tracePt t="88745" x="4862513" y="4635500"/>
          <p14:tracePt t="88761" x="4852988" y="4635500"/>
          <p14:tracePt t="88778" x="4832350" y="4635500"/>
          <p14:tracePt t="88795" x="4803775" y="4635500"/>
          <p14:tracePt t="88812" x="4773613" y="4635500"/>
          <p14:tracePt t="88828" x="4733925" y="4635500"/>
          <p14:tracePt t="88845" x="4694238" y="4635500"/>
          <p14:tracePt t="88862" x="4684713" y="4635500"/>
          <p14:tracePt t="88878" x="4656138" y="4635500"/>
          <p14:tracePt t="88895" x="4635500" y="4635500"/>
          <p14:tracePt t="88912" x="4616450" y="4635500"/>
          <p14:tracePt t="88929" x="4606925" y="4635500"/>
          <p14:tracePt t="88945" x="4595813" y="4635500"/>
          <p14:tracePt t="88963" x="4586288" y="4635500"/>
          <p14:tracePt t="88979" x="4595813" y="4635500"/>
          <p14:tracePt t="89488" x="4645025" y="4635500"/>
          <p14:tracePt t="89496" x="4694238" y="4635500"/>
          <p14:tracePt t="89504" x="4754563" y="4635500"/>
          <p14:tracePt t="89513" x="4881563" y="4635500"/>
          <p14:tracePt t="89530" x="5000625" y="4635500"/>
          <p14:tracePt t="89547" x="5029200" y="4635500"/>
          <p14:tracePt t="89563" x="5049838" y="4625975"/>
          <p14:tracePt t="89580" x="5068888" y="4616450"/>
          <p14:tracePt t="89597" x="5078413" y="4606925"/>
          <p14:tracePt t="89613" x="5078413" y="4597400"/>
          <p14:tracePt t="89630" x="5078413" y="4586288"/>
          <p14:tracePt t="89647" x="5078413" y="4576763"/>
          <p14:tracePt t="89848" x="5078413" y="4567238"/>
          <p14:tracePt t="89856" x="5087938" y="4548188"/>
          <p14:tracePt t="89872" x="5099050" y="4548188"/>
          <p14:tracePt t="89881" x="5137150" y="4518025"/>
          <p14:tracePt t="89897" x="5197475" y="4478338"/>
          <p14:tracePt t="89914" x="5246688" y="4449763"/>
          <p14:tracePt t="89931" x="5314950" y="4419600"/>
          <p14:tracePt t="89947" x="5354638" y="4389438"/>
          <p14:tracePt t="89964" x="5373688" y="4370388"/>
          <p14:tracePt t="89982" x="5383213" y="4360863"/>
          <p14:tracePt t="89998" x="5394325" y="4351338"/>
          <p14:tracePt t="90232" x="5403850" y="4340225"/>
          <p14:tracePt t="90240" x="5422900" y="4340225"/>
          <p14:tracePt t="90256" x="5453063" y="4330700"/>
          <p14:tracePt t="90265" x="5472113" y="4321175"/>
          <p14:tracePt t="90281" x="5530850" y="4311650"/>
          <p14:tracePt t="90298" x="5570538" y="4291013"/>
          <p14:tracePt t="90315" x="5610225" y="4281488"/>
          <p14:tracePt t="90332" x="5649913" y="4262438"/>
          <p14:tracePt t="90348" x="5668963" y="4252913"/>
          <p14:tracePt t="90365" x="5699125" y="4241800"/>
          <p14:tracePt t="90382" x="5727700" y="4232275"/>
          <p14:tracePt t="90398" x="5738813" y="4232275"/>
          <p14:tracePt t="90415" x="5767388" y="4222750"/>
          <p14:tracePt t="90415" x="5776913" y="4213225"/>
          <p14:tracePt t="90432" x="5797550" y="4203700"/>
          <p14:tracePt t="90449" x="5837238" y="4192588"/>
          <p14:tracePt t="90465" x="5875338" y="4173538"/>
          <p14:tracePt t="90482" x="5905500" y="4164013"/>
          <p14:tracePt t="90498" x="5945188" y="4143375"/>
          <p14:tracePt t="90515" x="5964238" y="4143375"/>
          <p14:tracePt t="90532" x="5984875" y="4133850"/>
          <p14:tracePt t="90548" x="6003925" y="4124325"/>
          <p14:tracePt t="90565" x="6022975" y="4114800"/>
          <p14:tracePt t="90582" x="6034088" y="4105275"/>
          <p14:tracePt t="90599" x="6053138" y="4105275"/>
          <p14:tracePt t="90615" x="6073775" y="4105275"/>
          <p14:tracePt t="90632" x="6102350" y="4105275"/>
          <p14:tracePt t="90649" x="6122988" y="4084638"/>
          <p14:tracePt t="90666" x="6132513" y="4084638"/>
          <p14:tracePt t="90682" x="6151563" y="4084638"/>
          <p14:tracePt t="90699" x="6142038" y="4105275"/>
          <p14:tracePt t="91384" x="6132513" y="4114800"/>
          <p14:tracePt t="91392" x="6111875" y="4124325"/>
          <p14:tracePt t="91400" x="6092825" y="4154488"/>
          <p14:tracePt t="91417" x="6053138" y="4183063"/>
          <p14:tracePt t="91434" x="6022975" y="4192588"/>
          <p14:tracePt t="91451" x="6013450" y="4203700"/>
          <p14:tracePt t="91467" x="6003925" y="4203700"/>
          <p14:tracePt t="91484" x="5984875" y="4213225"/>
          <p14:tracePt t="91501" x="5984875" y="4222750"/>
          <p14:tracePt t="91888" x="5984875" y="4213225"/>
          <p14:tracePt t="92064" x="6003925" y="4203700"/>
          <p14:tracePt t="92080" x="6013450" y="4192588"/>
          <p14:tracePt t="92096" x="6022975" y="4183063"/>
          <p14:tracePt t="92104" x="6034088" y="4183063"/>
          <p14:tracePt t="92128" x="6043613" y="4183063"/>
          <p14:tracePt t="92152" x="6053138" y="4183063"/>
          <p14:tracePt t="92184" x="6062663" y="4173538"/>
          <p14:tracePt t="92200" x="6073775" y="4164013"/>
          <p14:tracePt t="92208" x="6083300" y="4164013"/>
          <p14:tracePt t="92232" x="6083300" y="4154488"/>
          <p14:tracePt t="92264" x="6083300" y="4133850"/>
          <p14:tracePt t="92296" x="6092825" y="4133850"/>
          <p14:tracePt t="92312" x="6102350" y="4133850"/>
          <p14:tracePt t="92320" x="6111875" y="4133850"/>
          <p14:tracePt t="92328" x="6122988" y="4124325"/>
          <p14:tracePt t="92336" x="6132513" y="4114800"/>
          <p14:tracePt t="92352" x="6161088" y="4105275"/>
          <p14:tracePt t="92369" x="6200775" y="4094163"/>
          <p14:tracePt t="92386" x="6210300" y="4094163"/>
          <p14:tracePt t="92402" x="6230938" y="4094163"/>
          <p14:tracePt t="92419" x="6240463" y="4084638"/>
          <p14:tracePt t="92436" x="6259513" y="4075113"/>
          <p14:tracePt t="92452" x="6289675" y="4065588"/>
          <p14:tracePt t="92469" x="6299200" y="4056063"/>
          <p14:tracePt t="92486" x="6329363" y="4056063"/>
          <p14:tracePt t="92503" x="6357938" y="4035425"/>
          <p14:tracePt t="92520" x="6388100" y="4025900"/>
          <p14:tracePt t="92536" x="6407150" y="4016375"/>
          <p14:tracePt t="92553" x="6427788" y="4006850"/>
          <p14:tracePt t="92569" x="6437313" y="4006850"/>
          <p14:tracePt t="92592" x="6446838" y="3995738"/>
          <p14:tracePt t="92603" x="6456363" y="3995738"/>
          <p14:tracePt t="92619" x="6477000" y="3995738"/>
          <p14:tracePt t="92636" x="6486525" y="3986213"/>
          <p14:tracePt t="92653" x="6496050" y="3986213"/>
          <p14:tracePt t="92669" x="6505575" y="3986213"/>
          <p14:tracePt t="92686" x="6526213" y="3976688"/>
          <p14:tracePt t="92703" x="6526213" y="3967163"/>
          <p14:tracePt t="92720" x="6535738" y="3967163"/>
          <p14:tracePt t="92744" x="6545263" y="3967163"/>
          <p14:tracePt t="92760" x="6554788" y="3967163"/>
          <p14:tracePt t="92770" x="6584950" y="3967163"/>
          <p14:tracePt t="92786" x="6615113" y="3967163"/>
          <p14:tracePt t="92803" x="6653213" y="3967163"/>
          <p14:tracePt t="92820" x="6692900" y="3957638"/>
          <p14:tracePt t="92836" x="6723063" y="3957638"/>
          <p14:tracePt t="92853" x="6742113" y="3957638"/>
          <p14:tracePt t="92870" x="6772275" y="3957638"/>
          <p14:tracePt t="92887" x="6781800" y="3946525"/>
          <p14:tracePt t="92904" x="6781800" y="3937000"/>
          <p14:tracePt t="92952" x="6791325" y="3937000"/>
          <p14:tracePt t="93080" x="6781800" y="3937000"/>
          <p14:tracePt t="93624" x="6781800" y="3946525"/>
          <p14:tracePt t="93632" x="6772275" y="3946525"/>
          <p14:tracePt t="93640" x="6762750" y="3946525"/>
          <p14:tracePt t="93655" x="6732588" y="3967163"/>
          <p14:tracePt t="93672" x="6692900" y="4016375"/>
          <p14:tracePt t="93688" x="6643688" y="4044950"/>
          <p14:tracePt t="93705" x="6604000" y="4075113"/>
          <p14:tracePt t="93722" x="6575425" y="4094163"/>
          <p14:tracePt t="93738" x="6545263" y="4105275"/>
          <p14:tracePt t="93755" x="6535738" y="4114800"/>
          <p14:tracePt t="93772" x="6505575" y="4133850"/>
          <p14:tracePt t="93788" x="6477000" y="4143375"/>
          <p14:tracePt t="93805" x="6446838" y="4164013"/>
          <p14:tracePt t="93822" x="6418263" y="4173538"/>
          <p14:tracePt t="93839" x="6397625" y="4183063"/>
          <p14:tracePt t="93855" x="6357938" y="4192588"/>
          <p14:tracePt t="93872" x="6338888" y="4203700"/>
          <p14:tracePt t="93889" x="6299200" y="4213225"/>
          <p14:tracePt t="93905" x="6259513" y="4222750"/>
          <p14:tracePt t="93922" x="6210300" y="4232275"/>
          <p14:tracePt t="93939" x="6172200" y="4241800"/>
          <p14:tracePt t="93955" x="6122988" y="4262438"/>
          <p14:tracePt t="93972" x="6073775" y="4281488"/>
          <p14:tracePt t="93989" x="6034088" y="4281488"/>
          <p14:tracePt t="94006" x="5994400" y="4291013"/>
          <p14:tracePt t="94022" x="5945188" y="4302125"/>
          <p14:tracePt t="94022" x="5915025" y="4302125"/>
          <p14:tracePt t="94040" x="5905500" y="4311650"/>
          <p14:tracePt t="94055" x="5856288" y="4311650"/>
          <p14:tracePt t="94072" x="5816600" y="4311650"/>
          <p14:tracePt t="94089" x="5776913" y="4311650"/>
          <p14:tracePt t="94106" x="5727700" y="4321175"/>
          <p14:tracePt t="94122" x="5678488" y="4330700"/>
          <p14:tracePt t="94139" x="5629275" y="4330700"/>
          <p14:tracePt t="94156" x="5570538" y="4351338"/>
          <p14:tracePt t="94172" x="5521325" y="4360863"/>
          <p14:tracePt t="94189" x="5462588" y="4360863"/>
          <p14:tracePt t="94206" x="5394325" y="4360863"/>
          <p14:tracePt t="94223" x="5345113" y="4360863"/>
          <p14:tracePt t="94239" x="5265738" y="4360863"/>
          <p14:tracePt t="94256" x="5216525" y="4360863"/>
          <p14:tracePt t="94273" x="5157788" y="4360863"/>
          <p14:tracePt t="94289" x="5108575" y="4360863"/>
          <p14:tracePt t="94306" x="5078413" y="4370388"/>
          <p14:tracePt t="94323" x="5059363" y="4370388"/>
          <p14:tracePt t="94340" x="5029200" y="4370388"/>
          <p14:tracePt t="94356" x="5019675" y="4370388"/>
          <p14:tracePt t="94373" x="5000625" y="4370388"/>
          <p14:tracePt t="94390" x="4951413" y="4370388"/>
          <p14:tracePt t="94406" x="4902200" y="4370388"/>
          <p14:tracePt t="94423" x="4841875" y="4370388"/>
          <p14:tracePt t="94423" x="4822825" y="4370388"/>
          <p14:tracePt t="94441" x="4773613" y="4370388"/>
          <p14:tracePt t="94456" x="4754563" y="4370388"/>
          <p14:tracePt t="94473" x="4733925" y="4370388"/>
          <p14:tracePt t="94490" x="4724400" y="4370388"/>
          <p14:tracePt t="94506" x="4705350" y="4370388"/>
          <p14:tracePt t="94523" x="4684713" y="4370388"/>
          <p14:tracePt t="94540" x="4645025" y="4370388"/>
          <p14:tracePt t="94557" x="4616450" y="4370388"/>
          <p14:tracePt t="94573" x="4576763" y="4370388"/>
          <p14:tracePt t="94590" x="4546600" y="4370388"/>
          <p14:tracePt t="94607" x="4518025" y="4370388"/>
          <p14:tracePt t="94623" x="4487863" y="4370388"/>
          <p14:tracePt t="94641" x="4478338" y="4370388"/>
          <p14:tracePt t="94657" x="4468813" y="4370388"/>
          <p14:tracePt t="94673" x="4497388" y="4370388"/>
          <p14:tracePt t="94816" x="4537075" y="4360863"/>
          <p14:tracePt t="94824" x="4595813" y="4351338"/>
          <p14:tracePt t="94832" x="4675188" y="4330700"/>
          <p14:tracePt t="94840" x="4832350" y="4281488"/>
          <p14:tracePt t="94857" x="5019675" y="4192588"/>
          <p14:tracePt t="94874" x="5176838" y="4114800"/>
          <p14:tracePt t="94891" x="5295900" y="4006850"/>
          <p14:tracePt t="94907" x="5432425" y="3897313"/>
          <p14:tracePt t="94924" x="5551488" y="3789363"/>
          <p14:tracePt t="94941" x="5689600" y="3681413"/>
          <p14:tracePt t="94957" x="5837238" y="3573463"/>
          <p14:tracePt t="94974" x="5954713" y="3475038"/>
          <p14:tracePt t="94991" x="6073775" y="3395663"/>
          <p14:tracePt t="95008" x="6200775" y="3297238"/>
          <p14:tracePt t="95024" x="6369050" y="3170238"/>
          <p14:tracePt t="95042" x="6467475" y="3100388"/>
          <p14:tracePt t="95058" x="6535738" y="3060700"/>
          <p14:tracePt t="95074" x="6604000" y="3022600"/>
          <p14:tracePt t="95091" x="6673850" y="2973388"/>
          <p14:tracePt t="95108" x="6751638" y="2924175"/>
          <p14:tracePt t="95124" x="6821488" y="2854325"/>
          <p14:tracePt t="95141" x="6880225" y="2814638"/>
          <p14:tracePt t="95158" x="6929438" y="2786063"/>
          <p14:tracePt t="95175" x="6959600" y="2755900"/>
          <p14:tracePt t="95191" x="6988175" y="2716213"/>
          <p14:tracePt t="95208" x="7008813" y="2697163"/>
          <p14:tracePt t="95225" x="7027863" y="2657475"/>
          <p14:tracePt t="95241" x="7058025" y="2617788"/>
          <p14:tracePt t="95258" x="7116763" y="2490788"/>
          <p14:tracePt t="95275" x="7205663" y="2284413"/>
          <p14:tracePt t="95291" x="7264400" y="2027238"/>
          <p14:tracePt t="95308" x="7313613" y="1741488"/>
          <p14:tracePt t="95325" x="7353300" y="1485900"/>
          <p14:tracePt t="95342" x="7362825" y="1289050"/>
          <p14:tracePt t="95358" x="7362825" y="1131888"/>
          <p14:tracePt t="95375" x="7362825" y="1082675"/>
          <p14:tracePt t="95375" x="7362825" y="1063625"/>
          <p14:tracePt t="95392" x="7353300" y="1052513"/>
          <p14:tracePt t="95432" x="7353300" y="1042988"/>
          <p14:tracePt t="95520" x="7353300" y="1033463"/>
          <p14:tracePt t="95536" x="7353300" y="1023938"/>
          <p14:tracePt t="95544" x="7353300" y="1014413"/>
          <p14:tracePt t="95552" x="7353300" y="993775"/>
          <p14:tracePt t="95560" x="7353300" y="974725"/>
          <p14:tracePt t="95575" x="7353300" y="944563"/>
          <p14:tracePt t="95592" x="7353300" y="915988"/>
          <p14:tracePt t="95609" x="7353300" y="876300"/>
          <p14:tracePt t="95625" x="7342188" y="846138"/>
          <p14:tracePt t="95642" x="7332663" y="806450"/>
          <p14:tracePt t="95659" x="7313613" y="768350"/>
          <p14:tracePt t="95675" x="7292975" y="738188"/>
          <p14:tracePt t="95692" x="7283450" y="728663"/>
          <p14:tracePt t="95709" x="7273925" y="719138"/>
          <p14:tracePt t="95725" x="7254875" y="719138"/>
          <p14:tracePt t="95742" x="7215188" y="719138"/>
          <p14:tracePt t="95759" x="7156450" y="719138"/>
          <p14:tracePt t="95759" x="7107238" y="728663"/>
          <p14:tracePt t="95776" x="6997700" y="747713"/>
          <p14:tracePt t="95792" x="6870700" y="768350"/>
          <p14:tracePt t="95809" x="6772275" y="806450"/>
          <p14:tracePt t="95826" x="6683375" y="855663"/>
          <p14:tracePt t="95842" x="6615113" y="895350"/>
          <p14:tracePt t="95859" x="6575425" y="935038"/>
          <p14:tracePt t="95876" x="6516688" y="984250"/>
          <p14:tracePt t="95893" x="6456363" y="1042988"/>
          <p14:tracePt t="95909" x="6397625" y="1131888"/>
          <p14:tracePt t="95926" x="6319838" y="1220788"/>
          <p14:tracePt t="95943" x="6249988" y="1328738"/>
          <p14:tracePt t="95960" x="6142038" y="1525588"/>
          <p14:tracePt t="95976" x="6062663" y="1673225"/>
          <p14:tracePt t="95993" x="5994400" y="1811338"/>
          <p14:tracePt t="96010" x="5935663" y="1968500"/>
          <p14:tracePt t="96026" x="5886450" y="2116138"/>
          <p14:tracePt t="96043" x="5865813" y="2244725"/>
          <p14:tracePt t="96061" x="5837238" y="2382838"/>
          <p14:tracePt t="96076" x="5816600" y="2509838"/>
          <p14:tracePt t="96093" x="5816600" y="2617788"/>
          <p14:tracePt t="96110" x="5816600" y="2755900"/>
          <p14:tracePt t="96126" x="5816600" y="2884488"/>
          <p14:tracePt t="96143" x="5816600" y="3081338"/>
          <p14:tracePt t="96160" x="5816600" y="3189288"/>
          <p14:tracePt t="96176" x="5816600" y="3287713"/>
          <p14:tracePt t="96193" x="5826125" y="3346450"/>
          <p14:tracePt t="96210" x="5837238" y="3416300"/>
          <p14:tracePt t="96227" x="5865813" y="3454400"/>
          <p14:tracePt t="96243" x="5895975" y="3494088"/>
          <p14:tracePt t="96260" x="5954713" y="3533775"/>
          <p14:tracePt t="96277" x="6013450" y="3563938"/>
          <p14:tracePt t="96293" x="6083300" y="3592513"/>
          <p14:tracePt t="96310" x="6172200" y="3613150"/>
          <p14:tracePt t="96327" x="6319838" y="3632200"/>
          <p14:tracePt t="96344" x="6407150" y="3632200"/>
          <p14:tracePt t="96360" x="6496050" y="3632200"/>
          <p14:tracePt t="96377" x="6584950" y="3622675"/>
          <p14:tracePt t="96394" x="6653213" y="3602038"/>
          <p14:tracePt t="96410" x="6713538" y="3592513"/>
          <p14:tracePt t="96427" x="6791325" y="3552825"/>
          <p14:tracePt t="96444" x="6861175" y="3524250"/>
          <p14:tracePt t="96460" x="6919913" y="3503613"/>
          <p14:tracePt t="96477" x="6969125" y="3475038"/>
          <p14:tracePt t="96494" x="7037388" y="3444875"/>
          <p14:tracePt t="96510" x="7096125" y="3425825"/>
          <p14:tracePt t="96510" x="7135813" y="3405188"/>
          <p14:tracePt t="96528" x="7165975" y="3386138"/>
          <p14:tracePt t="96544" x="7194550" y="3355975"/>
          <p14:tracePt t="96561" x="7215188" y="3336925"/>
          <p14:tracePt t="96577" x="7254875" y="3287713"/>
          <p14:tracePt t="96594" x="7283450" y="3248025"/>
          <p14:tracePt t="96611" x="7292975" y="3219450"/>
          <p14:tracePt t="96627" x="7304088" y="3208338"/>
          <p14:tracePt t="96644" x="7304088" y="3189288"/>
          <p14:tracePt t="96661" x="7304088" y="3179763"/>
          <p14:tracePt t="96704" x="7313613" y="3159125"/>
          <p14:tracePt t="96744" x="7323138" y="3159125"/>
          <p14:tracePt t="96752" x="7323138" y="3149600"/>
          <p14:tracePt t="96768" x="7323138" y="3140075"/>
          <p14:tracePt t="96778" x="7332663" y="3130550"/>
          <p14:tracePt t="97248" x="7342188" y="3109913"/>
          <p14:tracePt t="97264" x="7342188" y="3100388"/>
          <p14:tracePt t="97288" x="7342188" y="3090863"/>
          <p14:tracePt t="97416" x="7353300" y="3081338"/>
          <p14:tracePt t="97440" x="7353300" y="3071813"/>
          <p14:tracePt t="97480" x="7353300" y="3060700"/>
          <p14:tracePt t="97488" x="7353300" y="3051175"/>
          <p14:tracePt t="97504" x="7353300" y="3041650"/>
          <p14:tracePt t="97528" x="7353300" y="3032125"/>
          <p14:tracePt t="97784" x="7353300" y="3022600"/>
          <p14:tracePt t="98040" x="7353300" y="3011488"/>
          <p14:tracePt t="98056" x="7353300" y="3001963"/>
          <p14:tracePt t="98096" x="7353300" y="2992438"/>
          <p14:tracePt t="99587" x="7342188" y="2992438"/>
          <p14:tracePt t="99832" x="7332663" y="2992438"/>
          <p14:tracePt t="99840" x="7313613" y="2992438"/>
          <p14:tracePt t="99851" x="7292975" y="2992438"/>
          <p14:tracePt t="99867" x="7273925" y="2992438"/>
          <p14:tracePt t="99884" x="7264400" y="3001963"/>
          <p14:tracePt t="99952" x="7254875" y="3001963"/>
          <p14:tracePt t="100104" x="7254875" y="3011488"/>
          <p14:tracePt t="100112" x="7243763" y="3011488"/>
          <p14:tracePt t="100120" x="7224713" y="3011488"/>
          <p14:tracePt t="100136" x="7205663" y="3022600"/>
          <p14:tracePt t="100152" x="7194550" y="3022600"/>
          <p14:tracePt t="100168" x="7185025" y="3022600"/>
          <p14:tracePt t="100272" x="7175500" y="3032125"/>
          <p14:tracePt t="101337" x="7165975" y="3041650"/>
          <p14:tracePt t="102160" x="7156450" y="3041650"/>
          <p14:tracePt t="102280" x="7145338" y="3041650"/>
          <p14:tracePt t="102288" x="7145338" y="3051175"/>
          <p14:tracePt t="102296" x="7135813" y="3051175"/>
          <p14:tracePt t="102305" x="7135813" y="3060700"/>
          <p14:tracePt t="102322" x="7126288" y="3060700"/>
          <p14:tracePt t="109337" x="7116763" y="3060700"/>
          <p14:tracePt t="109512" x="7107238" y="3060700"/>
          <p14:tracePt t="109528" x="7096125" y="3060700"/>
          <p14:tracePt t="109544" x="7086600" y="3060700"/>
          <p14:tracePt t="109560" x="7077075" y="3060700"/>
          <p14:tracePt t="109568" x="7067550" y="3071813"/>
          <p14:tracePt t="109576" x="7046913" y="3071813"/>
          <p14:tracePt t="109600" x="7037388" y="3071813"/>
          <p14:tracePt t="109624" x="7027863" y="3081338"/>
          <p14:tracePt t="109632" x="7018338" y="3090863"/>
          <p14:tracePt t="109648" x="7008813" y="3090863"/>
          <p14:tracePt t="109680" x="6997700" y="3090863"/>
          <p14:tracePt t="109688" x="6978650" y="3081338"/>
          <p14:tracePt t="109704" x="6959600" y="3071813"/>
          <p14:tracePt t="109720" x="6948488" y="3060700"/>
          <p14:tracePt t="109736" x="6938963" y="3060700"/>
          <p14:tracePt t="109744" x="6929438" y="3051175"/>
          <p14:tracePt t="109760" x="6919913" y="3051175"/>
          <p14:tracePt t="109776" x="6919913" y="3041650"/>
          <p14:tracePt t="109787" x="6910388" y="3032125"/>
          <p14:tracePt t="109804" x="6899275" y="3011488"/>
          <p14:tracePt t="109821" x="6889750" y="2982913"/>
          <p14:tracePt t="109837" x="6870700" y="2962275"/>
          <p14:tracePt t="109854" x="6850063" y="2924175"/>
          <p14:tracePt t="109872" x="6840538" y="2903538"/>
          <p14:tracePt t="109887" x="6831013" y="2874963"/>
          <p14:tracePt t="109904" x="6821488" y="2844800"/>
          <p14:tracePt t="109921" x="6821488" y="2805113"/>
          <p14:tracePt t="109937" x="6800850" y="2746375"/>
          <p14:tracePt t="109955" x="6791325" y="2706688"/>
          <p14:tracePt t="109971" x="6791325" y="2638425"/>
          <p14:tracePt t="109989" x="6791325" y="2579688"/>
          <p14:tracePt t="110004" x="6791325" y="2519363"/>
          <p14:tracePt t="110021" x="6791325" y="2441575"/>
          <p14:tracePt t="110038" x="6811963" y="2343150"/>
          <p14:tracePt t="110054" x="6861175" y="2235200"/>
          <p14:tracePt t="110071" x="6959600" y="2076450"/>
          <p14:tracePt t="110088" x="7008813" y="1989138"/>
          <p14:tracePt t="110104" x="7027863" y="1928813"/>
          <p14:tracePt t="110121" x="7037388" y="1890713"/>
          <p14:tracePt t="110138" x="7046913" y="1860550"/>
          <p14:tracePt t="110154" x="7058025" y="1839913"/>
          <p14:tracePt t="110171" x="7067550" y="1801813"/>
          <p14:tracePt t="110188" x="7067550" y="1771650"/>
          <p14:tracePt t="110204" x="7077075" y="1722438"/>
          <p14:tracePt t="110221" x="7077075" y="1682750"/>
          <p14:tracePt t="110238" x="7077075" y="1643063"/>
          <p14:tracePt t="110255" x="7096125" y="1584325"/>
          <p14:tracePt t="110272" x="7096125" y="1525588"/>
          <p14:tracePt t="110288" x="7067550" y="1476375"/>
          <p14:tracePt t="110305" x="7037388" y="1436688"/>
          <p14:tracePt t="110321" x="7008813" y="1408113"/>
          <p14:tracePt t="110338" x="6969125" y="1397000"/>
          <p14:tracePt t="110355" x="6948488" y="1387475"/>
          <p14:tracePt t="110372" x="6919913" y="1387475"/>
          <p14:tracePt t="110388" x="6880225" y="1387475"/>
          <p14:tracePt t="110405" x="6840538" y="1387475"/>
          <p14:tracePt t="110422" x="6772275" y="1397000"/>
          <p14:tracePt t="110439" x="6702425" y="1417638"/>
          <p14:tracePt t="110455" x="6604000" y="1476375"/>
          <p14:tracePt t="110472" x="6545263" y="1516063"/>
          <p14:tracePt t="110489" x="6505575" y="1544638"/>
          <p14:tracePt t="110505" x="6456363" y="1604963"/>
          <p14:tracePt t="110522" x="6418263" y="1663700"/>
          <p14:tracePt t="110539" x="6388100" y="1731963"/>
          <p14:tracePt t="110555" x="6338888" y="1820863"/>
          <p14:tracePt t="110572" x="6308725" y="1909763"/>
          <p14:tracePt t="110589" x="6280150" y="2017713"/>
          <p14:tracePt t="110605" x="6259513" y="2125663"/>
          <p14:tracePt t="110622" x="6240463" y="2244725"/>
          <p14:tracePt t="110639" x="6210300" y="2441575"/>
          <p14:tracePt t="110656" x="6210300" y="2549525"/>
          <p14:tracePt t="110672" x="6210300" y="2687638"/>
          <p14:tracePt t="110689" x="6210300" y="2814638"/>
          <p14:tracePt t="110706" x="6230938" y="2962275"/>
          <p14:tracePt t="110722" x="6259513" y="3071813"/>
          <p14:tracePt t="110739" x="6308725" y="3179763"/>
          <p14:tracePt t="110756" x="6388100" y="3278188"/>
          <p14:tracePt t="110773" x="6505575" y="3367088"/>
          <p14:tracePt t="110789" x="6673850" y="3425825"/>
          <p14:tracePt t="110806" x="6899275" y="3484563"/>
          <p14:tracePt t="110823" x="7126288" y="3514725"/>
          <p14:tracePt t="110839" x="7451725" y="3514725"/>
          <p14:tracePt t="110856" x="7637463" y="3503613"/>
          <p14:tracePt t="110873" x="7796213" y="3465513"/>
          <p14:tracePt t="110889" x="7913688" y="3405188"/>
          <p14:tracePt t="110906" x="8031163" y="3317875"/>
          <p14:tracePt t="110923" x="8159750" y="3198813"/>
          <p14:tracePt t="110939" x="8277225" y="3051175"/>
          <p14:tracePt t="110956" x="8386763" y="2913063"/>
          <p14:tracePt t="110973" x="8464550" y="2765425"/>
          <p14:tracePt t="110989" x="8523288" y="2608263"/>
          <p14:tracePt t="111006" x="8562975" y="2441575"/>
          <p14:tracePt t="111023" x="8572500" y="2214563"/>
          <p14:tracePt t="111040" x="8572500" y="2038350"/>
          <p14:tracePt t="111056" x="8543925" y="1900238"/>
          <p14:tracePt t="111073" x="8523288" y="1771650"/>
          <p14:tracePt t="111090" x="8464550" y="1654175"/>
          <p14:tracePt t="111106" x="8405813" y="1535113"/>
          <p14:tracePt t="111123" x="8326438" y="1427163"/>
          <p14:tracePt t="111140" x="8239125" y="1328738"/>
          <p14:tracePt t="111156" x="8140700" y="1230313"/>
          <p14:tracePt t="111173" x="8051800" y="1171575"/>
          <p14:tracePt t="111190" x="7953375" y="1112838"/>
          <p14:tracePt t="111207" x="7864475" y="1073150"/>
          <p14:tracePt t="111207" x="7824788" y="1052513"/>
          <p14:tracePt t="111224" x="7735888" y="1014413"/>
          <p14:tracePt t="111240" x="7618413" y="974725"/>
          <p14:tracePt t="111257" x="7480300" y="944563"/>
          <p14:tracePt t="111273" x="7304088" y="915988"/>
          <p14:tracePt t="111290" x="7126288" y="885825"/>
          <p14:tracePt t="111307" x="6938963" y="836613"/>
          <p14:tracePt t="111323" x="6791325" y="827088"/>
          <p14:tracePt t="111341" x="6634163" y="827088"/>
          <p14:tracePt t="111357" x="6496050" y="827088"/>
          <p14:tracePt t="111374" x="6369050" y="827088"/>
          <p14:tracePt t="111390" x="6259513" y="836613"/>
          <p14:tracePt t="111390" x="6230938" y="846138"/>
          <p14:tracePt t="111408" x="6151563" y="876300"/>
          <p14:tracePt t="111424" x="6083300" y="915988"/>
          <p14:tracePt t="111441" x="5984875" y="984250"/>
          <p14:tracePt t="111457" x="5905500" y="1052513"/>
          <p14:tracePt t="111474" x="5816600" y="1171575"/>
          <p14:tracePt t="111491" x="5738813" y="1279525"/>
          <p14:tracePt t="111507" x="5668963" y="1397000"/>
          <p14:tracePt t="111524" x="5629275" y="1516063"/>
          <p14:tracePt t="111541" x="5591175" y="1643063"/>
          <p14:tracePt t="111557" x="5561013" y="1771650"/>
          <p14:tracePt t="111574" x="5521325" y="1909763"/>
          <p14:tracePt t="111591" x="5492750" y="2136775"/>
          <p14:tracePt t="111608" x="5472113" y="2284413"/>
          <p14:tracePt t="111624" x="5443538" y="2432050"/>
          <p14:tracePt t="111641" x="5443538" y="2559050"/>
          <p14:tracePt t="111657" x="5443538" y="2678113"/>
          <p14:tracePt t="111674" x="5443538" y="2765425"/>
          <p14:tracePt t="111691" x="5443538" y="2844800"/>
          <p14:tracePt t="111707" x="5453063" y="2933700"/>
          <p14:tracePt t="111724" x="5481638" y="3011488"/>
          <p14:tracePt t="111741" x="5521325" y="3081338"/>
          <p14:tracePt t="111758" x="5580063" y="3149600"/>
          <p14:tracePt t="111774" x="5678488" y="3228975"/>
          <p14:tracePt t="111774" x="5738813" y="3257550"/>
          <p14:tracePt t="111792" x="5895975" y="3317875"/>
          <p14:tracePt t="111808" x="6092825" y="3376613"/>
          <p14:tracePt t="111824" x="6308725" y="3425825"/>
          <p14:tracePt t="111841" x="6526213" y="3475038"/>
          <p14:tracePt t="111858" x="6713538" y="3494088"/>
          <p14:tracePt t="111875" x="6870700" y="3494088"/>
          <p14:tracePt t="111891" x="6997700" y="3494088"/>
          <p14:tracePt t="111908" x="7116763" y="3494088"/>
          <p14:tracePt t="111925" x="7215188" y="3475038"/>
          <p14:tracePt t="111941" x="7304088" y="3454400"/>
          <p14:tracePt t="111958" x="7362825" y="3435350"/>
          <p14:tracePt t="111975" x="7412038" y="3395663"/>
          <p14:tracePt t="111992" x="7412038" y="3386138"/>
          <p14:tracePt t="113031" x="7412038" y="3376613"/>
          <p14:tracePt t="113079" x="7412038" y="3355975"/>
          <p14:tracePt t="113111" x="7421563" y="3355975"/>
          <p14:tracePt t="113119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1"/>
          <p:cNvGrpSpPr>
            <a:grpSpLocks/>
          </p:cNvGrpSpPr>
          <p:nvPr/>
        </p:nvGrpSpPr>
        <p:grpSpPr bwMode="auto">
          <a:xfrm>
            <a:off x="80963" y="123825"/>
            <a:ext cx="10034587" cy="7459663"/>
            <a:chOff x="51" y="78"/>
            <a:chExt cx="6321" cy="4699"/>
          </a:xfrm>
        </p:grpSpPr>
        <p:sp>
          <p:nvSpPr>
            <p:cNvPr id="51203" name="Text Box 2"/>
            <p:cNvSpPr txBox="1">
              <a:spLocks noChangeArrowheads="1"/>
            </p:cNvSpPr>
            <p:nvPr/>
          </p:nvSpPr>
          <p:spPr bwMode="auto">
            <a:xfrm>
              <a:off x="4217" y="281"/>
              <a:ext cx="56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Glutationa</a:t>
              </a:r>
            </a:p>
          </p:txBody>
        </p:sp>
        <p:sp>
          <p:nvSpPr>
            <p:cNvPr id="51204" name="Text Box 3"/>
            <p:cNvSpPr txBox="1">
              <a:spLocks noChangeArrowheads="1"/>
            </p:cNvSpPr>
            <p:nvPr/>
          </p:nvSpPr>
          <p:spPr bwMode="auto">
            <a:xfrm>
              <a:off x="4224" y="662"/>
              <a:ext cx="65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Etanolamina</a:t>
              </a:r>
            </a:p>
          </p:txBody>
        </p:sp>
        <p:sp>
          <p:nvSpPr>
            <p:cNvPr id="51205" name="Text Box 4"/>
            <p:cNvSpPr txBox="1">
              <a:spLocks noChangeArrowheads="1"/>
            </p:cNvSpPr>
            <p:nvPr/>
          </p:nvSpPr>
          <p:spPr bwMode="auto">
            <a:xfrm>
              <a:off x="4227" y="1281"/>
              <a:ext cx="54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Histamina</a:t>
              </a:r>
            </a:p>
          </p:txBody>
        </p:sp>
        <p:sp>
          <p:nvSpPr>
            <p:cNvPr id="51206" name="Text Box 5"/>
            <p:cNvSpPr txBox="1">
              <a:spLocks noChangeArrowheads="1"/>
            </p:cNvSpPr>
            <p:nvPr/>
          </p:nvSpPr>
          <p:spPr bwMode="auto">
            <a:xfrm>
              <a:off x="4220" y="1662"/>
              <a:ext cx="6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Pirimidinas</a:t>
              </a:r>
            </a:p>
          </p:txBody>
        </p:sp>
        <p:sp>
          <p:nvSpPr>
            <p:cNvPr id="51207" name="Text Box 6"/>
            <p:cNvSpPr txBox="1">
              <a:spLocks noChangeArrowheads="1"/>
            </p:cNvSpPr>
            <p:nvPr/>
          </p:nvSpPr>
          <p:spPr bwMode="auto">
            <a:xfrm>
              <a:off x="4196" y="2152"/>
              <a:ext cx="87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Glicocólico</a:t>
              </a:r>
            </a:p>
          </p:txBody>
        </p:sp>
        <p:sp>
          <p:nvSpPr>
            <p:cNvPr id="51208" name="Text Box 7"/>
            <p:cNvSpPr txBox="1">
              <a:spLocks noChangeArrowheads="1"/>
            </p:cNvSpPr>
            <p:nvPr/>
          </p:nvSpPr>
          <p:spPr bwMode="auto">
            <a:xfrm>
              <a:off x="4234" y="3512"/>
              <a:ext cx="7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Noradrenalina</a:t>
              </a:r>
            </a:p>
          </p:txBody>
        </p:sp>
        <p:sp>
          <p:nvSpPr>
            <p:cNvPr id="51209" name="Text Box 8"/>
            <p:cNvSpPr txBox="1">
              <a:spLocks noChangeArrowheads="1"/>
            </p:cNvSpPr>
            <p:nvPr/>
          </p:nvSpPr>
          <p:spPr bwMode="auto">
            <a:xfrm>
              <a:off x="5872" y="443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51210" name="Text Box 9"/>
            <p:cNvSpPr txBox="1">
              <a:spLocks noChangeArrowheads="1"/>
            </p:cNvSpPr>
            <p:nvPr/>
          </p:nvSpPr>
          <p:spPr bwMode="auto">
            <a:xfrm>
              <a:off x="5710" y="4288"/>
              <a:ext cx="34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51211" name="Text Box 10"/>
            <p:cNvSpPr txBox="1">
              <a:spLocks noChangeArrowheads="1"/>
            </p:cNvSpPr>
            <p:nvPr/>
          </p:nvSpPr>
          <p:spPr bwMode="auto">
            <a:xfrm>
              <a:off x="5370" y="4253"/>
              <a:ext cx="37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Úrico</a:t>
              </a:r>
            </a:p>
          </p:txBody>
        </p:sp>
        <p:sp>
          <p:nvSpPr>
            <p:cNvPr id="51212" name="Text Box 11"/>
            <p:cNvSpPr txBox="1">
              <a:spLocks noChangeArrowheads="1"/>
            </p:cNvSpPr>
            <p:nvPr/>
          </p:nvSpPr>
          <p:spPr bwMode="auto">
            <a:xfrm>
              <a:off x="4904" y="4268"/>
              <a:ext cx="48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Hipúrico</a:t>
              </a:r>
            </a:p>
          </p:txBody>
        </p:sp>
        <p:sp>
          <p:nvSpPr>
            <p:cNvPr id="51213" name="Text Box 12"/>
            <p:cNvSpPr txBox="1">
              <a:spLocks noChangeArrowheads="1"/>
            </p:cNvSpPr>
            <p:nvPr/>
          </p:nvSpPr>
          <p:spPr bwMode="auto">
            <a:xfrm>
              <a:off x="4022" y="4512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Creatinina</a:t>
              </a:r>
            </a:p>
          </p:txBody>
        </p:sp>
        <p:sp>
          <p:nvSpPr>
            <p:cNvPr id="51214" name="Text Box 13"/>
            <p:cNvSpPr txBox="1">
              <a:spLocks noChangeArrowheads="1"/>
            </p:cNvSpPr>
            <p:nvPr/>
          </p:nvSpPr>
          <p:spPr bwMode="auto">
            <a:xfrm>
              <a:off x="5699" y="114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51215" name="Text Box 14"/>
            <p:cNvSpPr txBox="1">
              <a:spLocks noChangeArrowheads="1"/>
            </p:cNvSpPr>
            <p:nvPr/>
          </p:nvSpPr>
          <p:spPr bwMode="auto">
            <a:xfrm>
              <a:off x="3230" y="380"/>
              <a:ext cx="81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Síntese Protéica</a:t>
              </a:r>
            </a:p>
          </p:txBody>
        </p:sp>
        <p:sp>
          <p:nvSpPr>
            <p:cNvPr id="51216" name="Text Box 15"/>
            <p:cNvSpPr txBox="1">
              <a:spLocks noChangeArrowheads="1"/>
            </p:cNvSpPr>
            <p:nvPr/>
          </p:nvSpPr>
          <p:spPr bwMode="auto">
            <a:xfrm>
              <a:off x="3236" y="662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Serina</a:t>
              </a:r>
            </a:p>
          </p:txBody>
        </p:sp>
        <p:sp>
          <p:nvSpPr>
            <p:cNvPr id="51217" name="Text Box 16"/>
            <p:cNvSpPr txBox="1">
              <a:spLocks noChangeArrowheads="1"/>
            </p:cNvSpPr>
            <p:nvPr/>
          </p:nvSpPr>
          <p:spPr bwMode="auto">
            <a:xfrm>
              <a:off x="3244" y="1179"/>
              <a:ext cx="52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 </a:t>
              </a:r>
            </a:p>
          </p:txBody>
        </p:sp>
        <p:sp>
          <p:nvSpPr>
            <p:cNvPr id="51218" name="Text Box 17"/>
            <p:cNvSpPr txBox="1">
              <a:spLocks noChangeArrowheads="1"/>
            </p:cNvSpPr>
            <p:nvPr/>
          </p:nvSpPr>
          <p:spPr bwMode="auto">
            <a:xfrm>
              <a:off x="3222" y="1429"/>
              <a:ext cx="53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Symbol" panose="05050102010706020507" pitchFamily="18" charset="2"/>
                </a:rPr>
                <a:t></a:t>
              </a:r>
              <a:r>
                <a:rPr lang="pt-BR" sz="1100" b="1">
                  <a:latin typeface="Arial" panose="020B0604020202020204" pitchFamily="34" charset="0"/>
                </a:rPr>
                <a:t>-Alanina</a:t>
              </a:r>
            </a:p>
          </p:txBody>
        </p:sp>
        <p:sp>
          <p:nvSpPr>
            <p:cNvPr id="51219" name="Text Box 18"/>
            <p:cNvSpPr txBox="1">
              <a:spLocks noChangeArrowheads="1"/>
            </p:cNvSpPr>
            <p:nvPr/>
          </p:nvSpPr>
          <p:spPr bwMode="auto">
            <a:xfrm>
              <a:off x="3227" y="1697"/>
              <a:ext cx="80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Aspártico</a:t>
              </a:r>
            </a:p>
          </p:txBody>
        </p:sp>
        <p:sp>
          <p:nvSpPr>
            <p:cNvPr id="51220" name="Text Box 19"/>
            <p:cNvSpPr txBox="1">
              <a:spLocks noChangeArrowheads="1"/>
            </p:cNvSpPr>
            <p:nvPr/>
          </p:nvSpPr>
          <p:spPr bwMode="auto">
            <a:xfrm>
              <a:off x="3301" y="2425"/>
              <a:ext cx="46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Ácido-</a:t>
              </a:r>
              <a:r>
                <a:rPr lang="pt-BR" sz="1100" b="1">
                  <a:latin typeface="Symbol" panose="05050102010706020507" pitchFamily="18" charset="2"/>
                </a:rPr>
                <a:t>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Amino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Butírico</a:t>
              </a:r>
            </a:p>
          </p:txBody>
        </p:sp>
        <p:sp>
          <p:nvSpPr>
            <p:cNvPr id="51221" name="Text Box 20"/>
            <p:cNvSpPr txBox="1">
              <a:spLocks noChangeArrowheads="1"/>
            </p:cNvSpPr>
            <p:nvPr/>
          </p:nvSpPr>
          <p:spPr bwMode="auto">
            <a:xfrm>
              <a:off x="3227" y="3002"/>
              <a:ext cx="48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Arginina</a:t>
              </a:r>
            </a:p>
          </p:txBody>
        </p:sp>
        <p:sp>
          <p:nvSpPr>
            <p:cNvPr id="51222" name="Text Box 21"/>
            <p:cNvSpPr txBox="1">
              <a:spLocks noChangeArrowheads="1"/>
            </p:cNvSpPr>
            <p:nvPr/>
          </p:nvSpPr>
          <p:spPr bwMode="auto">
            <a:xfrm>
              <a:off x="3227" y="3731"/>
              <a:ext cx="63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Fenilalanina</a:t>
              </a:r>
            </a:p>
          </p:txBody>
        </p:sp>
        <p:sp>
          <p:nvSpPr>
            <p:cNvPr id="51223" name="Text Box 22"/>
            <p:cNvSpPr txBox="1">
              <a:spLocks noChangeArrowheads="1"/>
            </p:cNvSpPr>
            <p:nvPr/>
          </p:nvSpPr>
          <p:spPr bwMode="auto">
            <a:xfrm>
              <a:off x="4213" y="392"/>
              <a:ext cx="115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Ocitocina, Vasopressina</a:t>
              </a:r>
            </a:p>
          </p:txBody>
        </p:sp>
        <p:sp>
          <p:nvSpPr>
            <p:cNvPr id="51224" name="Text Box 23"/>
            <p:cNvSpPr txBox="1">
              <a:spLocks noChangeArrowheads="1"/>
            </p:cNvSpPr>
            <p:nvPr/>
          </p:nvSpPr>
          <p:spPr bwMode="auto">
            <a:xfrm>
              <a:off x="4230" y="509"/>
              <a:ext cx="60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Bradicinina</a:t>
              </a:r>
            </a:p>
          </p:txBody>
        </p:sp>
        <p:cxnSp>
          <p:nvCxnSpPr>
            <p:cNvPr id="51225" name="AutoShape 24"/>
            <p:cNvCxnSpPr>
              <a:cxnSpLocks noChangeShapeType="1"/>
              <a:stCxn id="51215" idx="3"/>
              <a:endCxn id="51203" idx="1"/>
            </p:cNvCxnSpPr>
            <p:nvPr/>
          </p:nvCxnSpPr>
          <p:spPr bwMode="auto">
            <a:xfrm flipV="1">
              <a:off x="4042" y="365"/>
              <a:ext cx="177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26" name="AutoShape 25"/>
            <p:cNvCxnSpPr>
              <a:cxnSpLocks noChangeShapeType="1"/>
              <a:stCxn id="51215" idx="3"/>
              <a:endCxn id="51223" idx="1"/>
            </p:cNvCxnSpPr>
            <p:nvPr/>
          </p:nvCxnSpPr>
          <p:spPr bwMode="auto">
            <a:xfrm>
              <a:off x="4045" y="464"/>
              <a:ext cx="168" cy="1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27" name="AutoShape 26"/>
            <p:cNvCxnSpPr>
              <a:cxnSpLocks noChangeShapeType="1"/>
              <a:stCxn id="51215" idx="3"/>
              <a:endCxn id="51224" idx="1"/>
            </p:cNvCxnSpPr>
            <p:nvPr/>
          </p:nvCxnSpPr>
          <p:spPr bwMode="auto">
            <a:xfrm>
              <a:off x="4045" y="464"/>
              <a:ext cx="185" cy="12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228" name="Text Box 27"/>
            <p:cNvSpPr txBox="1">
              <a:spLocks noChangeArrowheads="1"/>
            </p:cNvSpPr>
            <p:nvPr/>
          </p:nvSpPr>
          <p:spPr bwMode="auto">
            <a:xfrm>
              <a:off x="4231" y="862"/>
              <a:ext cx="82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Nicotínico</a:t>
              </a:r>
            </a:p>
          </p:txBody>
        </p:sp>
        <p:sp>
          <p:nvSpPr>
            <p:cNvPr id="51229" name="Text Box 28"/>
            <p:cNvSpPr txBox="1">
              <a:spLocks noChangeArrowheads="1"/>
            </p:cNvSpPr>
            <p:nvPr/>
          </p:nvSpPr>
          <p:spPr bwMode="auto">
            <a:xfrm>
              <a:off x="3227" y="886"/>
              <a:ext cx="56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Triptofano</a:t>
              </a:r>
            </a:p>
          </p:txBody>
        </p:sp>
        <p:cxnSp>
          <p:nvCxnSpPr>
            <p:cNvPr id="51230" name="AutoShape 29"/>
            <p:cNvCxnSpPr>
              <a:cxnSpLocks noChangeShapeType="1"/>
              <a:stCxn id="51216" idx="3"/>
              <a:endCxn id="51204" idx="1"/>
            </p:cNvCxnSpPr>
            <p:nvPr/>
          </p:nvCxnSpPr>
          <p:spPr bwMode="auto">
            <a:xfrm>
              <a:off x="3633" y="747"/>
              <a:ext cx="590" cy="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231" name="Text Box 30"/>
            <p:cNvSpPr txBox="1">
              <a:spLocks noChangeArrowheads="1"/>
            </p:cNvSpPr>
            <p:nvPr/>
          </p:nvSpPr>
          <p:spPr bwMode="auto">
            <a:xfrm>
              <a:off x="5252" y="66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Colina</a:t>
              </a:r>
            </a:p>
          </p:txBody>
        </p:sp>
        <p:cxnSp>
          <p:nvCxnSpPr>
            <p:cNvPr id="51232" name="AutoShape 31"/>
            <p:cNvCxnSpPr>
              <a:cxnSpLocks noChangeShapeType="1"/>
              <a:stCxn id="51204" idx="3"/>
              <a:endCxn id="51231" idx="1"/>
            </p:cNvCxnSpPr>
            <p:nvPr/>
          </p:nvCxnSpPr>
          <p:spPr bwMode="auto">
            <a:xfrm flipV="1">
              <a:off x="4877" y="744"/>
              <a:ext cx="374" cy="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233" name="Text Box 32"/>
            <p:cNvSpPr txBox="1">
              <a:spLocks noChangeArrowheads="1"/>
            </p:cNvSpPr>
            <p:nvPr/>
          </p:nvSpPr>
          <p:spPr bwMode="auto">
            <a:xfrm>
              <a:off x="4234" y="992"/>
              <a:ext cx="93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5-Hidroxitriptamina</a:t>
              </a:r>
            </a:p>
          </p:txBody>
        </p:sp>
        <p:cxnSp>
          <p:nvCxnSpPr>
            <p:cNvPr id="51234" name="AutoShape 33"/>
            <p:cNvCxnSpPr>
              <a:cxnSpLocks noChangeShapeType="1"/>
              <a:stCxn id="51229" idx="3"/>
              <a:endCxn id="51228" idx="1"/>
            </p:cNvCxnSpPr>
            <p:nvPr/>
          </p:nvCxnSpPr>
          <p:spPr bwMode="auto">
            <a:xfrm flipV="1">
              <a:off x="3791" y="946"/>
              <a:ext cx="440" cy="2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35" name="AutoShape 34"/>
            <p:cNvCxnSpPr>
              <a:cxnSpLocks noChangeShapeType="1"/>
              <a:stCxn id="51229" idx="3"/>
              <a:endCxn id="51233" idx="1"/>
            </p:cNvCxnSpPr>
            <p:nvPr/>
          </p:nvCxnSpPr>
          <p:spPr bwMode="auto">
            <a:xfrm>
              <a:off x="3791" y="971"/>
              <a:ext cx="443" cy="10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236" name="Text Box 35"/>
            <p:cNvSpPr txBox="1">
              <a:spLocks noChangeArrowheads="1"/>
            </p:cNvSpPr>
            <p:nvPr/>
          </p:nvSpPr>
          <p:spPr bwMode="auto">
            <a:xfrm>
              <a:off x="4232" y="1425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Carnosina</a:t>
              </a:r>
            </a:p>
          </p:txBody>
        </p:sp>
        <p:cxnSp>
          <p:nvCxnSpPr>
            <p:cNvPr id="51237" name="AutoShape 36"/>
            <p:cNvCxnSpPr>
              <a:cxnSpLocks noChangeShapeType="1"/>
              <a:stCxn id="51217" idx="3"/>
              <a:endCxn id="51205" idx="1"/>
            </p:cNvCxnSpPr>
            <p:nvPr/>
          </p:nvCxnSpPr>
          <p:spPr bwMode="auto">
            <a:xfrm>
              <a:off x="3770" y="1264"/>
              <a:ext cx="456" cy="10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38" name="AutoShape 37"/>
            <p:cNvCxnSpPr>
              <a:cxnSpLocks noChangeShapeType="1"/>
              <a:stCxn id="51217" idx="3"/>
              <a:endCxn id="51236" idx="1"/>
            </p:cNvCxnSpPr>
            <p:nvPr/>
          </p:nvCxnSpPr>
          <p:spPr bwMode="auto">
            <a:xfrm>
              <a:off x="3770" y="1264"/>
              <a:ext cx="461" cy="24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239" name="Text Box 38"/>
            <p:cNvSpPr txBox="1">
              <a:spLocks noChangeArrowheads="1"/>
            </p:cNvSpPr>
            <p:nvPr/>
          </p:nvSpPr>
          <p:spPr bwMode="auto">
            <a:xfrm>
              <a:off x="5140" y="1421"/>
              <a:ext cx="5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Anserina</a:t>
              </a:r>
            </a:p>
          </p:txBody>
        </p:sp>
        <p:cxnSp>
          <p:nvCxnSpPr>
            <p:cNvPr id="51240" name="AutoShape 39"/>
            <p:cNvCxnSpPr>
              <a:cxnSpLocks noChangeShapeType="1"/>
              <a:stCxn id="51236" idx="3"/>
              <a:endCxn id="51239" idx="1"/>
            </p:cNvCxnSpPr>
            <p:nvPr/>
          </p:nvCxnSpPr>
          <p:spPr bwMode="auto">
            <a:xfrm flipV="1">
              <a:off x="4790" y="1505"/>
              <a:ext cx="349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41" name="AutoShape 40"/>
            <p:cNvCxnSpPr>
              <a:cxnSpLocks noChangeShapeType="1"/>
              <a:stCxn id="51218" idx="3"/>
              <a:endCxn id="51236" idx="1"/>
            </p:cNvCxnSpPr>
            <p:nvPr/>
          </p:nvCxnSpPr>
          <p:spPr bwMode="auto">
            <a:xfrm flipV="1">
              <a:off x="3755" y="1510"/>
              <a:ext cx="476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42" name="AutoShape 41"/>
            <p:cNvCxnSpPr>
              <a:cxnSpLocks noChangeShapeType="1"/>
              <a:stCxn id="51219" idx="0"/>
              <a:endCxn id="51218" idx="2"/>
            </p:cNvCxnSpPr>
            <p:nvPr/>
          </p:nvCxnSpPr>
          <p:spPr bwMode="auto">
            <a:xfrm flipH="1" flipV="1">
              <a:off x="3489" y="1599"/>
              <a:ext cx="139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243" name="Text Box 42"/>
            <p:cNvSpPr txBox="1">
              <a:spLocks noChangeArrowheads="1"/>
            </p:cNvSpPr>
            <p:nvPr/>
          </p:nvSpPr>
          <p:spPr bwMode="auto">
            <a:xfrm>
              <a:off x="3217" y="1838"/>
              <a:ext cx="55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Glutamina</a:t>
              </a:r>
            </a:p>
          </p:txBody>
        </p:sp>
        <p:sp>
          <p:nvSpPr>
            <p:cNvPr id="51244" name="Text Box 43"/>
            <p:cNvSpPr txBox="1">
              <a:spLocks noChangeArrowheads="1"/>
            </p:cNvSpPr>
            <p:nvPr/>
          </p:nvSpPr>
          <p:spPr bwMode="auto">
            <a:xfrm>
              <a:off x="3138" y="2155"/>
              <a:ext cx="7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Ác. Glutâmico</a:t>
              </a:r>
            </a:p>
          </p:txBody>
        </p:sp>
        <p:sp>
          <p:nvSpPr>
            <p:cNvPr id="51245" name="Text Box 44"/>
            <p:cNvSpPr txBox="1">
              <a:spLocks noChangeArrowheads="1"/>
            </p:cNvSpPr>
            <p:nvPr/>
          </p:nvSpPr>
          <p:spPr bwMode="auto">
            <a:xfrm>
              <a:off x="4221" y="1812"/>
              <a:ext cx="45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Purinas</a:t>
              </a:r>
            </a:p>
          </p:txBody>
        </p:sp>
        <p:cxnSp>
          <p:nvCxnSpPr>
            <p:cNvPr id="51246" name="AutoShape 45"/>
            <p:cNvCxnSpPr>
              <a:cxnSpLocks noChangeShapeType="1"/>
              <a:stCxn id="51219" idx="3"/>
              <a:endCxn id="51206" idx="1"/>
            </p:cNvCxnSpPr>
            <p:nvPr/>
          </p:nvCxnSpPr>
          <p:spPr bwMode="auto">
            <a:xfrm flipV="1">
              <a:off x="4031" y="1747"/>
              <a:ext cx="189" cy="3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47" name="AutoShape 46"/>
            <p:cNvCxnSpPr>
              <a:cxnSpLocks noChangeShapeType="1"/>
              <a:stCxn id="51219" idx="3"/>
              <a:endCxn id="51245" idx="1"/>
            </p:cNvCxnSpPr>
            <p:nvPr/>
          </p:nvCxnSpPr>
          <p:spPr bwMode="auto">
            <a:xfrm>
              <a:off x="4031" y="1782"/>
              <a:ext cx="189" cy="1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48" name="AutoShape 47"/>
            <p:cNvCxnSpPr>
              <a:cxnSpLocks noChangeShapeType="1"/>
              <a:stCxn id="51243" idx="3"/>
              <a:endCxn id="51245" idx="1"/>
            </p:cNvCxnSpPr>
            <p:nvPr/>
          </p:nvCxnSpPr>
          <p:spPr bwMode="auto">
            <a:xfrm flipV="1">
              <a:off x="3778" y="1897"/>
              <a:ext cx="442" cy="2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49" name="AutoShape 48"/>
            <p:cNvCxnSpPr>
              <a:cxnSpLocks noChangeShapeType="1"/>
              <a:stCxn id="51243" idx="2"/>
              <a:endCxn id="51244" idx="0"/>
            </p:cNvCxnSpPr>
            <p:nvPr/>
          </p:nvCxnSpPr>
          <p:spPr bwMode="auto">
            <a:xfrm>
              <a:off x="3497" y="2008"/>
              <a:ext cx="1" cy="14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50" name="AutoShape 49"/>
            <p:cNvCxnSpPr>
              <a:cxnSpLocks noChangeShapeType="1"/>
              <a:stCxn id="51220" idx="0"/>
              <a:endCxn id="51244" idx="2"/>
            </p:cNvCxnSpPr>
            <p:nvPr/>
          </p:nvCxnSpPr>
          <p:spPr bwMode="auto">
            <a:xfrm flipH="1" flipV="1">
              <a:off x="3499" y="2324"/>
              <a:ext cx="31" cy="10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251" name="Text Box 50"/>
            <p:cNvSpPr txBox="1">
              <a:spLocks noChangeArrowheads="1"/>
            </p:cNvSpPr>
            <p:nvPr/>
          </p:nvSpPr>
          <p:spPr bwMode="auto">
            <a:xfrm>
              <a:off x="4198" y="2293"/>
              <a:ext cx="53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Porfirinas</a:t>
              </a:r>
            </a:p>
          </p:txBody>
        </p:sp>
        <p:sp>
          <p:nvSpPr>
            <p:cNvPr id="51252" name="Text Box 51"/>
            <p:cNvSpPr txBox="1">
              <a:spLocks noChangeArrowheads="1"/>
            </p:cNvSpPr>
            <p:nvPr/>
          </p:nvSpPr>
          <p:spPr bwMode="auto">
            <a:xfrm>
              <a:off x="4190" y="2463"/>
              <a:ext cx="631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Conjugação</a:t>
              </a:r>
            </a:p>
          </p:txBody>
        </p:sp>
        <p:sp>
          <p:nvSpPr>
            <p:cNvPr id="51253" name="Text Box 52"/>
            <p:cNvSpPr txBox="1">
              <a:spLocks noChangeArrowheads="1"/>
            </p:cNvSpPr>
            <p:nvPr/>
          </p:nvSpPr>
          <p:spPr bwMode="auto">
            <a:xfrm>
              <a:off x="4189" y="2593"/>
              <a:ext cx="48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Creatina</a:t>
              </a:r>
            </a:p>
          </p:txBody>
        </p:sp>
        <p:sp>
          <p:nvSpPr>
            <p:cNvPr id="51254" name="Text Box 53"/>
            <p:cNvSpPr txBox="1">
              <a:spLocks noChangeArrowheads="1"/>
            </p:cNvSpPr>
            <p:nvPr/>
          </p:nvSpPr>
          <p:spPr bwMode="auto">
            <a:xfrm>
              <a:off x="4193" y="291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Colina</a:t>
              </a:r>
            </a:p>
          </p:txBody>
        </p:sp>
        <p:sp>
          <p:nvSpPr>
            <p:cNvPr id="51255" name="Text Box 54"/>
            <p:cNvSpPr txBox="1">
              <a:spLocks noChangeArrowheads="1"/>
            </p:cNvSpPr>
            <p:nvPr/>
          </p:nvSpPr>
          <p:spPr bwMode="auto">
            <a:xfrm>
              <a:off x="4195" y="3043"/>
              <a:ext cx="58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Adrenalina</a:t>
              </a:r>
            </a:p>
          </p:txBody>
        </p:sp>
        <p:cxnSp>
          <p:nvCxnSpPr>
            <p:cNvPr id="51256" name="AutoShape 55"/>
            <p:cNvCxnSpPr>
              <a:cxnSpLocks noChangeShapeType="1"/>
              <a:stCxn id="51340" idx="3"/>
              <a:endCxn id="51245" idx="1"/>
            </p:cNvCxnSpPr>
            <p:nvPr/>
          </p:nvCxnSpPr>
          <p:spPr bwMode="auto">
            <a:xfrm flipV="1">
              <a:off x="3708" y="1897"/>
              <a:ext cx="512" cy="100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57" name="AutoShape 56"/>
            <p:cNvCxnSpPr>
              <a:cxnSpLocks noChangeShapeType="1"/>
              <a:stCxn id="51340" idx="3"/>
              <a:endCxn id="51253" idx="1"/>
            </p:cNvCxnSpPr>
            <p:nvPr/>
          </p:nvCxnSpPr>
          <p:spPr bwMode="auto">
            <a:xfrm flipV="1">
              <a:off x="3708" y="2677"/>
              <a:ext cx="480" cy="2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58" name="AutoShape 57"/>
            <p:cNvCxnSpPr>
              <a:cxnSpLocks noChangeShapeType="1"/>
              <a:stCxn id="51340" idx="3"/>
              <a:endCxn id="51252" idx="1"/>
            </p:cNvCxnSpPr>
            <p:nvPr/>
          </p:nvCxnSpPr>
          <p:spPr bwMode="auto">
            <a:xfrm flipV="1">
              <a:off x="3708" y="2547"/>
              <a:ext cx="482" cy="35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59" name="AutoShape 58"/>
            <p:cNvCxnSpPr>
              <a:cxnSpLocks noChangeShapeType="1"/>
              <a:stCxn id="51340" idx="3"/>
              <a:endCxn id="51251" idx="1"/>
            </p:cNvCxnSpPr>
            <p:nvPr/>
          </p:nvCxnSpPr>
          <p:spPr bwMode="auto">
            <a:xfrm flipV="1">
              <a:off x="3708" y="2377"/>
              <a:ext cx="490" cy="5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60" name="AutoShape 59"/>
            <p:cNvCxnSpPr>
              <a:cxnSpLocks noChangeShapeType="1"/>
              <a:stCxn id="51340" idx="3"/>
              <a:endCxn id="51207" idx="1"/>
            </p:cNvCxnSpPr>
            <p:nvPr/>
          </p:nvCxnSpPr>
          <p:spPr bwMode="auto">
            <a:xfrm flipV="1">
              <a:off x="3708" y="2236"/>
              <a:ext cx="487" cy="66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261" name="Text Box 60"/>
            <p:cNvSpPr txBox="1">
              <a:spLocks noChangeArrowheads="1"/>
            </p:cNvSpPr>
            <p:nvPr/>
          </p:nvSpPr>
          <p:spPr bwMode="auto">
            <a:xfrm>
              <a:off x="3225" y="3163"/>
              <a:ext cx="59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Methionina</a:t>
              </a:r>
            </a:p>
          </p:txBody>
        </p:sp>
        <p:cxnSp>
          <p:nvCxnSpPr>
            <p:cNvPr id="51262" name="AutoShape 61"/>
            <p:cNvCxnSpPr>
              <a:cxnSpLocks noChangeShapeType="1"/>
              <a:stCxn id="51221" idx="3"/>
              <a:endCxn id="51253" idx="1"/>
            </p:cNvCxnSpPr>
            <p:nvPr/>
          </p:nvCxnSpPr>
          <p:spPr bwMode="auto">
            <a:xfrm flipV="1">
              <a:off x="3712" y="2677"/>
              <a:ext cx="476" cy="40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263" name="Text Box 62"/>
            <p:cNvSpPr txBox="1">
              <a:spLocks noChangeArrowheads="1"/>
            </p:cNvSpPr>
            <p:nvPr/>
          </p:nvSpPr>
          <p:spPr bwMode="auto">
            <a:xfrm>
              <a:off x="3290" y="3443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Cisteína</a:t>
              </a:r>
            </a:p>
          </p:txBody>
        </p:sp>
        <p:sp>
          <p:nvSpPr>
            <p:cNvPr id="51264" name="Text Box 63"/>
            <p:cNvSpPr txBox="1">
              <a:spLocks noChangeArrowheads="1"/>
            </p:cNvSpPr>
            <p:nvPr/>
          </p:nvSpPr>
          <p:spPr bwMode="auto">
            <a:xfrm>
              <a:off x="3588" y="3610"/>
              <a:ext cx="44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Taurina</a:t>
              </a:r>
            </a:p>
          </p:txBody>
        </p:sp>
        <p:cxnSp>
          <p:nvCxnSpPr>
            <p:cNvPr id="51265" name="AutoShape 64"/>
            <p:cNvCxnSpPr>
              <a:cxnSpLocks noChangeShapeType="1"/>
              <a:stCxn id="51261" idx="3"/>
              <a:endCxn id="51253" idx="1"/>
            </p:cNvCxnSpPr>
            <p:nvPr/>
          </p:nvCxnSpPr>
          <p:spPr bwMode="auto">
            <a:xfrm flipV="1">
              <a:off x="3819" y="2677"/>
              <a:ext cx="369" cy="56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66" name="AutoShape 65"/>
            <p:cNvCxnSpPr>
              <a:cxnSpLocks noChangeShapeType="1"/>
              <a:stCxn id="51261" idx="3"/>
              <a:endCxn id="51254" idx="1"/>
            </p:cNvCxnSpPr>
            <p:nvPr/>
          </p:nvCxnSpPr>
          <p:spPr bwMode="auto">
            <a:xfrm flipV="1">
              <a:off x="3819" y="2995"/>
              <a:ext cx="374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67" name="AutoShape 66"/>
            <p:cNvCxnSpPr>
              <a:cxnSpLocks noChangeShapeType="1"/>
              <a:stCxn id="51261" idx="3"/>
              <a:endCxn id="51255" idx="1"/>
            </p:cNvCxnSpPr>
            <p:nvPr/>
          </p:nvCxnSpPr>
          <p:spPr bwMode="auto">
            <a:xfrm flipV="1">
              <a:off x="3819" y="3127"/>
              <a:ext cx="376" cy="11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68" name="AutoShape 67"/>
            <p:cNvCxnSpPr>
              <a:cxnSpLocks noChangeShapeType="1"/>
              <a:stCxn id="51263" idx="0"/>
              <a:endCxn id="51261" idx="2"/>
            </p:cNvCxnSpPr>
            <p:nvPr/>
          </p:nvCxnSpPr>
          <p:spPr bwMode="auto">
            <a:xfrm flipH="1" flipV="1">
              <a:off x="3522" y="3332"/>
              <a:ext cx="3" cy="1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69" name="AutoShape 68"/>
            <p:cNvCxnSpPr>
              <a:cxnSpLocks noChangeShapeType="1"/>
              <a:stCxn id="51264" idx="1"/>
              <a:endCxn id="51263" idx="2"/>
            </p:cNvCxnSpPr>
            <p:nvPr/>
          </p:nvCxnSpPr>
          <p:spPr bwMode="auto">
            <a:xfrm flipH="1" flipV="1">
              <a:off x="3464" y="3531"/>
              <a:ext cx="61" cy="8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270" name="Text Box 69"/>
            <p:cNvSpPr txBox="1">
              <a:spLocks noChangeArrowheads="1"/>
            </p:cNvSpPr>
            <p:nvPr/>
          </p:nvSpPr>
          <p:spPr bwMode="auto">
            <a:xfrm>
              <a:off x="3308" y="3966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Tirosina</a:t>
              </a:r>
            </a:p>
          </p:txBody>
        </p:sp>
        <p:cxnSp>
          <p:nvCxnSpPr>
            <p:cNvPr id="51271" name="AutoShape 70"/>
            <p:cNvCxnSpPr>
              <a:cxnSpLocks noChangeShapeType="1"/>
              <a:stCxn id="51270" idx="0"/>
              <a:endCxn id="51222" idx="2"/>
            </p:cNvCxnSpPr>
            <p:nvPr/>
          </p:nvCxnSpPr>
          <p:spPr bwMode="auto">
            <a:xfrm flipV="1">
              <a:off x="3543" y="3900"/>
              <a:ext cx="1" cy="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272" name="Text Box 71"/>
            <p:cNvSpPr txBox="1">
              <a:spLocks noChangeArrowheads="1"/>
            </p:cNvSpPr>
            <p:nvPr/>
          </p:nvSpPr>
          <p:spPr bwMode="auto">
            <a:xfrm>
              <a:off x="4236" y="3912"/>
              <a:ext cx="50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Melanina</a:t>
              </a:r>
            </a:p>
          </p:txBody>
        </p:sp>
        <p:sp>
          <p:nvSpPr>
            <p:cNvPr id="51273" name="Text Box 72"/>
            <p:cNvSpPr txBox="1">
              <a:spLocks noChangeArrowheads="1"/>
            </p:cNvSpPr>
            <p:nvPr/>
          </p:nvSpPr>
          <p:spPr bwMode="auto">
            <a:xfrm>
              <a:off x="4239" y="3662"/>
              <a:ext cx="67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Tireoideanos</a:t>
              </a:r>
            </a:p>
          </p:txBody>
        </p:sp>
        <p:cxnSp>
          <p:nvCxnSpPr>
            <p:cNvPr id="51274" name="AutoShape 73"/>
            <p:cNvCxnSpPr>
              <a:cxnSpLocks noChangeShapeType="1"/>
              <a:stCxn id="51270" idx="3"/>
              <a:endCxn id="51208" idx="1"/>
            </p:cNvCxnSpPr>
            <p:nvPr/>
          </p:nvCxnSpPr>
          <p:spPr bwMode="auto">
            <a:xfrm flipV="1">
              <a:off x="3779" y="3597"/>
              <a:ext cx="454" cy="4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75" name="AutoShape 74"/>
            <p:cNvCxnSpPr>
              <a:cxnSpLocks noChangeShapeType="1"/>
              <a:stCxn id="51270" idx="3"/>
              <a:endCxn id="51273" idx="1"/>
            </p:cNvCxnSpPr>
            <p:nvPr/>
          </p:nvCxnSpPr>
          <p:spPr bwMode="auto">
            <a:xfrm flipV="1">
              <a:off x="3779" y="3799"/>
              <a:ext cx="459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76" name="AutoShape 75"/>
            <p:cNvCxnSpPr>
              <a:cxnSpLocks noChangeShapeType="1"/>
              <a:stCxn id="51270" idx="3"/>
              <a:endCxn id="51272" idx="1"/>
            </p:cNvCxnSpPr>
            <p:nvPr/>
          </p:nvCxnSpPr>
          <p:spPr bwMode="auto">
            <a:xfrm flipV="1">
              <a:off x="3779" y="3997"/>
              <a:ext cx="456" cy="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77" name="AutoShape 76"/>
            <p:cNvCxnSpPr>
              <a:cxnSpLocks noChangeShapeType="1"/>
              <a:stCxn id="51208" idx="0"/>
              <a:endCxn id="51255" idx="2"/>
            </p:cNvCxnSpPr>
            <p:nvPr/>
          </p:nvCxnSpPr>
          <p:spPr bwMode="auto">
            <a:xfrm flipH="1" flipV="1">
              <a:off x="4487" y="3212"/>
              <a:ext cx="106" cy="2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78" name="AutoShape 77"/>
            <p:cNvCxnSpPr>
              <a:cxnSpLocks noChangeShapeType="1"/>
              <a:stCxn id="51253" idx="3"/>
              <a:endCxn id="51213" idx="3"/>
            </p:cNvCxnSpPr>
            <p:nvPr/>
          </p:nvCxnSpPr>
          <p:spPr bwMode="auto">
            <a:xfrm flipH="1">
              <a:off x="4581" y="2677"/>
              <a:ext cx="87" cy="1919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79" name="AutoShape 78"/>
            <p:cNvCxnSpPr>
              <a:cxnSpLocks noChangeShapeType="1"/>
              <a:stCxn id="51252" idx="3"/>
              <a:endCxn id="51212" idx="0"/>
            </p:cNvCxnSpPr>
            <p:nvPr/>
          </p:nvCxnSpPr>
          <p:spPr bwMode="auto">
            <a:xfrm>
              <a:off x="4822" y="2547"/>
              <a:ext cx="324" cy="172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280" name="Text Box 79"/>
            <p:cNvSpPr txBox="1">
              <a:spLocks noChangeArrowheads="1"/>
            </p:cNvSpPr>
            <p:nvPr/>
          </p:nvSpPr>
          <p:spPr bwMode="auto">
            <a:xfrm>
              <a:off x="5287" y="4609"/>
              <a:ext cx="52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Alantoína</a:t>
              </a:r>
            </a:p>
          </p:txBody>
        </p:sp>
        <p:cxnSp>
          <p:nvCxnSpPr>
            <p:cNvPr id="51281" name="AutoShape 80"/>
            <p:cNvCxnSpPr>
              <a:cxnSpLocks noChangeShapeType="1"/>
              <a:stCxn id="51245" idx="3"/>
              <a:endCxn id="51211" idx="0"/>
            </p:cNvCxnSpPr>
            <p:nvPr/>
          </p:nvCxnSpPr>
          <p:spPr bwMode="auto">
            <a:xfrm>
              <a:off x="4672" y="1897"/>
              <a:ext cx="884" cy="2356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82" name="AutoShape 81"/>
            <p:cNvCxnSpPr>
              <a:cxnSpLocks noChangeShapeType="1"/>
              <a:stCxn id="51211" idx="2"/>
              <a:endCxn id="51280" idx="0"/>
            </p:cNvCxnSpPr>
            <p:nvPr/>
          </p:nvCxnSpPr>
          <p:spPr bwMode="auto">
            <a:xfrm flipH="1">
              <a:off x="5552" y="4528"/>
              <a:ext cx="3" cy="8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83" name="AutoShape 82"/>
            <p:cNvCxnSpPr>
              <a:cxnSpLocks noChangeShapeType="1"/>
              <a:stCxn id="51214" idx="2"/>
              <a:endCxn id="51209" idx="0"/>
            </p:cNvCxnSpPr>
            <p:nvPr/>
          </p:nvCxnSpPr>
          <p:spPr bwMode="auto">
            <a:xfrm>
              <a:off x="2935" y="1417"/>
              <a:ext cx="3014" cy="17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284" name="Line 83"/>
            <p:cNvSpPr>
              <a:spLocks noChangeShapeType="1"/>
            </p:cNvSpPr>
            <p:nvPr/>
          </p:nvSpPr>
          <p:spPr bwMode="auto">
            <a:xfrm>
              <a:off x="57" y="4156"/>
              <a:ext cx="624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51285" name="AutoShape 84"/>
            <p:cNvCxnSpPr>
              <a:cxnSpLocks noChangeShapeType="1"/>
              <a:stCxn id="51206" idx="3"/>
              <a:endCxn id="51210" idx="0"/>
            </p:cNvCxnSpPr>
            <p:nvPr/>
          </p:nvCxnSpPr>
          <p:spPr bwMode="auto">
            <a:xfrm>
              <a:off x="4825" y="1747"/>
              <a:ext cx="1058" cy="2541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286" name="AutoShape 85"/>
            <p:cNvSpPr>
              <a:spLocks/>
            </p:cNvSpPr>
            <p:nvPr/>
          </p:nvSpPr>
          <p:spPr bwMode="auto">
            <a:xfrm>
              <a:off x="3075" y="681"/>
              <a:ext cx="199" cy="3450"/>
            </a:xfrm>
            <a:prstGeom prst="leftBrace">
              <a:avLst>
                <a:gd name="adj1" fmla="val 144472"/>
                <a:gd name="adj2" fmla="val 54856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/>
            </a:p>
          </p:txBody>
        </p:sp>
        <p:sp>
          <p:nvSpPr>
            <p:cNvPr id="51287" name="Text Box 86"/>
            <p:cNvSpPr txBox="1">
              <a:spLocks noChangeArrowheads="1"/>
            </p:cNvSpPr>
            <p:nvPr/>
          </p:nvSpPr>
          <p:spPr bwMode="auto">
            <a:xfrm>
              <a:off x="2329" y="2282"/>
              <a:ext cx="777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Funções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Específicas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dos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</p:txBody>
        </p:sp>
        <p:sp>
          <p:nvSpPr>
            <p:cNvPr id="51288" name="Text Box 87"/>
            <p:cNvSpPr txBox="1">
              <a:spLocks noChangeArrowheads="1"/>
            </p:cNvSpPr>
            <p:nvPr/>
          </p:nvSpPr>
          <p:spPr bwMode="auto">
            <a:xfrm>
              <a:off x="2301" y="1464"/>
              <a:ext cx="881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 de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Não-essenciais</a:t>
              </a:r>
            </a:p>
          </p:txBody>
        </p:sp>
        <p:cxnSp>
          <p:nvCxnSpPr>
            <p:cNvPr id="51289" name="AutoShape 88"/>
            <p:cNvCxnSpPr>
              <a:cxnSpLocks noChangeShapeType="1"/>
              <a:stCxn id="51217" idx="3"/>
              <a:endCxn id="51214" idx="1"/>
            </p:cNvCxnSpPr>
            <p:nvPr/>
          </p:nvCxnSpPr>
          <p:spPr bwMode="auto">
            <a:xfrm>
              <a:off x="3770" y="1264"/>
              <a:ext cx="1928" cy="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290" name="Text Box 89"/>
            <p:cNvSpPr txBox="1">
              <a:spLocks noChangeArrowheads="1"/>
            </p:cNvSpPr>
            <p:nvPr/>
          </p:nvSpPr>
          <p:spPr bwMode="auto">
            <a:xfrm>
              <a:off x="1589" y="2013"/>
              <a:ext cx="83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latin typeface="Arial" panose="020B0604020202020204" pitchFamily="34" charset="0"/>
                </a:rPr>
                <a:t>ANABOLISMO</a:t>
              </a:r>
            </a:p>
          </p:txBody>
        </p:sp>
        <p:sp>
          <p:nvSpPr>
            <p:cNvPr id="51291" name="Text Box 90"/>
            <p:cNvSpPr txBox="1">
              <a:spLocks noChangeArrowheads="1"/>
            </p:cNvSpPr>
            <p:nvPr/>
          </p:nvSpPr>
          <p:spPr bwMode="auto">
            <a:xfrm>
              <a:off x="1894" y="1013"/>
              <a:ext cx="535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Protéica</a:t>
              </a:r>
            </a:p>
          </p:txBody>
        </p:sp>
        <p:sp>
          <p:nvSpPr>
            <p:cNvPr id="51292" name="Text Box 91"/>
            <p:cNvSpPr txBox="1">
              <a:spLocks noChangeArrowheads="1"/>
            </p:cNvSpPr>
            <p:nvPr/>
          </p:nvSpPr>
          <p:spPr bwMode="auto">
            <a:xfrm>
              <a:off x="2569" y="372"/>
              <a:ext cx="56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Teciduais</a:t>
              </a:r>
            </a:p>
          </p:txBody>
        </p:sp>
        <p:sp>
          <p:nvSpPr>
            <p:cNvPr id="51293" name="Text Box 92"/>
            <p:cNvSpPr txBox="1">
              <a:spLocks noChangeArrowheads="1"/>
            </p:cNvSpPr>
            <p:nvPr/>
          </p:nvSpPr>
          <p:spPr bwMode="auto">
            <a:xfrm>
              <a:off x="1313" y="372"/>
              <a:ext cx="6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Protéicos</a:t>
              </a:r>
            </a:p>
          </p:txBody>
        </p:sp>
        <p:sp>
          <p:nvSpPr>
            <p:cNvPr id="51294" name="Text Box 93"/>
            <p:cNvSpPr txBox="1">
              <a:spLocks noChangeArrowheads="1"/>
            </p:cNvSpPr>
            <p:nvPr/>
          </p:nvSpPr>
          <p:spPr bwMode="auto">
            <a:xfrm>
              <a:off x="1957" y="376"/>
              <a:ext cx="699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Plasmáticas</a:t>
              </a:r>
            </a:p>
          </p:txBody>
        </p:sp>
        <p:cxnSp>
          <p:nvCxnSpPr>
            <p:cNvPr id="51295" name="AutoShape 94"/>
            <p:cNvCxnSpPr>
              <a:cxnSpLocks noChangeShapeType="1"/>
              <a:stCxn id="51291" idx="0"/>
              <a:endCxn id="51292" idx="2"/>
            </p:cNvCxnSpPr>
            <p:nvPr/>
          </p:nvCxnSpPr>
          <p:spPr bwMode="auto">
            <a:xfrm flipV="1">
              <a:off x="2162" y="647"/>
              <a:ext cx="68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96" name="AutoShape 95"/>
            <p:cNvCxnSpPr>
              <a:cxnSpLocks noChangeShapeType="1"/>
              <a:stCxn id="51291" idx="0"/>
              <a:endCxn id="51294" idx="2"/>
            </p:cNvCxnSpPr>
            <p:nvPr/>
          </p:nvCxnSpPr>
          <p:spPr bwMode="auto">
            <a:xfrm flipV="1">
              <a:off x="2162" y="650"/>
              <a:ext cx="144" cy="36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97" name="AutoShape 96"/>
            <p:cNvCxnSpPr>
              <a:cxnSpLocks noChangeShapeType="1"/>
              <a:stCxn id="51291" idx="0"/>
              <a:endCxn id="51293" idx="2"/>
            </p:cNvCxnSpPr>
            <p:nvPr/>
          </p:nvCxnSpPr>
          <p:spPr bwMode="auto">
            <a:xfrm flipH="1" flipV="1">
              <a:off x="1613" y="647"/>
              <a:ext cx="54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298" name="AutoShape 97"/>
            <p:cNvCxnSpPr>
              <a:cxnSpLocks noChangeShapeType="1"/>
              <a:stCxn id="51290" idx="0"/>
              <a:endCxn id="51291" idx="2"/>
            </p:cNvCxnSpPr>
            <p:nvPr/>
          </p:nvCxnSpPr>
          <p:spPr bwMode="auto">
            <a:xfrm flipV="1">
              <a:off x="2006" y="1326"/>
              <a:ext cx="155" cy="685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299" name="Text Box 98"/>
            <p:cNvSpPr txBox="1">
              <a:spLocks noChangeArrowheads="1"/>
            </p:cNvSpPr>
            <p:nvPr/>
          </p:nvSpPr>
          <p:spPr bwMode="auto">
            <a:xfrm>
              <a:off x="728" y="2499"/>
              <a:ext cx="921" cy="437"/>
            </a:xfrm>
            <a:prstGeom prst="rect">
              <a:avLst/>
            </a:prstGeom>
            <a:solidFill>
              <a:srgbClr val="FFD9D9"/>
            </a:solidFill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CORRENTE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SANGUÍNEA</a:t>
              </a:r>
            </a:p>
          </p:txBody>
        </p:sp>
        <p:sp>
          <p:nvSpPr>
            <p:cNvPr id="51300" name="Text Box 99"/>
            <p:cNvSpPr txBox="1">
              <a:spLocks noChangeArrowheads="1"/>
            </p:cNvSpPr>
            <p:nvPr/>
          </p:nvSpPr>
          <p:spPr bwMode="auto">
            <a:xfrm>
              <a:off x="1597" y="3244"/>
              <a:ext cx="898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solidFill>
                    <a:srgbClr val="FF0066"/>
                  </a:solidFill>
                  <a:latin typeface="Arial" panose="020B0604020202020204" pitchFamily="34" charset="0"/>
                </a:rPr>
                <a:t>CATABOLISMO</a:t>
              </a:r>
            </a:p>
          </p:txBody>
        </p:sp>
        <p:sp>
          <p:nvSpPr>
            <p:cNvPr id="51301" name="Text Box 100"/>
            <p:cNvSpPr txBox="1">
              <a:spLocks noChangeArrowheads="1"/>
            </p:cNvSpPr>
            <p:nvPr/>
          </p:nvSpPr>
          <p:spPr bwMode="auto">
            <a:xfrm>
              <a:off x="2287" y="3438"/>
              <a:ext cx="679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Esqueletos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Carbono</a:t>
              </a:r>
            </a:p>
          </p:txBody>
        </p:sp>
        <p:sp>
          <p:nvSpPr>
            <p:cNvPr id="51302" name="Text Box 101"/>
            <p:cNvSpPr txBox="1">
              <a:spLocks noChangeArrowheads="1"/>
            </p:cNvSpPr>
            <p:nvPr/>
          </p:nvSpPr>
          <p:spPr bwMode="auto">
            <a:xfrm>
              <a:off x="221" y="2508"/>
              <a:ext cx="53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Absorção</a:t>
              </a:r>
            </a:p>
          </p:txBody>
        </p:sp>
        <p:sp>
          <p:nvSpPr>
            <p:cNvPr id="51303" name="Text Box 102"/>
            <p:cNvSpPr txBox="1">
              <a:spLocks noChangeArrowheads="1"/>
            </p:cNvSpPr>
            <p:nvPr/>
          </p:nvSpPr>
          <p:spPr bwMode="auto">
            <a:xfrm>
              <a:off x="74" y="372"/>
              <a:ext cx="64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u="sng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u="sng">
                  <a:latin typeface="Arial" panose="020B0604020202020204" pitchFamily="34" charset="0"/>
                </a:rPr>
                <a:t>DA DIETA</a:t>
              </a:r>
            </a:p>
          </p:txBody>
        </p:sp>
        <p:sp>
          <p:nvSpPr>
            <p:cNvPr id="51304" name="Text Box 103"/>
            <p:cNvSpPr txBox="1">
              <a:spLocks noChangeArrowheads="1"/>
            </p:cNvSpPr>
            <p:nvPr/>
          </p:nvSpPr>
          <p:spPr bwMode="auto">
            <a:xfrm>
              <a:off x="51" y="4432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Nitrogênio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Fezes</a:t>
              </a:r>
            </a:p>
          </p:txBody>
        </p:sp>
        <p:sp>
          <p:nvSpPr>
            <p:cNvPr id="51305" name="Line 104"/>
            <p:cNvSpPr>
              <a:spLocks noChangeShapeType="1"/>
            </p:cNvSpPr>
            <p:nvPr/>
          </p:nvSpPr>
          <p:spPr bwMode="auto">
            <a:xfrm>
              <a:off x="245" y="682"/>
              <a:ext cx="0" cy="372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306" name="Text Box 105"/>
            <p:cNvSpPr txBox="1">
              <a:spLocks noChangeArrowheads="1"/>
            </p:cNvSpPr>
            <p:nvPr/>
          </p:nvSpPr>
          <p:spPr bwMode="auto">
            <a:xfrm>
              <a:off x="70" y="2207"/>
              <a:ext cx="178" cy="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200" b="1">
                  <a:latin typeface="Arial" panose="020B0604020202020204" pitchFamily="34" charset="0"/>
                </a:rPr>
                <a:t>DIGESTÃO</a:t>
              </a:r>
            </a:p>
          </p:txBody>
        </p:sp>
        <p:sp>
          <p:nvSpPr>
            <p:cNvPr id="51307" name="Line 106"/>
            <p:cNvSpPr>
              <a:spLocks noChangeShapeType="1"/>
            </p:cNvSpPr>
            <p:nvPr/>
          </p:nvSpPr>
          <p:spPr bwMode="auto">
            <a:xfrm>
              <a:off x="258" y="2684"/>
              <a:ext cx="449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308" name="Text Box 107"/>
            <p:cNvSpPr txBox="1">
              <a:spLocks noChangeArrowheads="1"/>
            </p:cNvSpPr>
            <p:nvPr/>
          </p:nvSpPr>
          <p:spPr bwMode="auto">
            <a:xfrm>
              <a:off x="1629" y="2440"/>
              <a:ext cx="53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Controle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Hormonal</a:t>
              </a:r>
            </a:p>
          </p:txBody>
        </p:sp>
        <p:cxnSp>
          <p:nvCxnSpPr>
            <p:cNvPr id="51309" name="AutoShape 108"/>
            <p:cNvCxnSpPr>
              <a:cxnSpLocks noChangeShapeType="1"/>
              <a:stCxn id="51290" idx="0"/>
              <a:endCxn id="51288" idx="1"/>
            </p:cNvCxnSpPr>
            <p:nvPr/>
          </p:nvCxnSpPr>
          <p:spPr bwMode="auto">
            <a:xfrm flipV="1">
              <a:off x="2006" y="1683"/>
              <a:ext cx="294" cy="329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310" name="AutoShape 109"/>
            <p:cNvCxnSpPr>
              <a:cxnSpLocks noChangeShapeType="1"/>
              <a:stCxn id="51290" idx="3"/>
              <a:endCxn id="51287" idx="0"/>
            </p:cNvCxnSpPr>
            <p:nvPr/>
          </p:nvCxnSpPr>
          <p:spPr bwMode="auto">
            <a:xfrm>
              <a:off x="2424" y="2107"/>
              <a:ext cx="293" cy="174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311" name="Text Box 110"/>
            <p:cNvSpPr txBox="1">
              <a:spLocks noChangeArrowheads="1"/>
            </p:cNvSpPr>
            <p:nvPr/>
          </p:nvSpPr>
          <p:spPr bwMode="auto">
            <a:xfrm>
              <a:off x="2370" y="3944"/>
              <a:ext cx="507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Energia</a:t>
              </a:r>
            </a:p>
          </p:txBody>
        </p:sp>
        <p:cxnSp>
          <p:nvCxnSpPr>
            <p:cNvPr id="51312" name="AutoShape 111"/>
            <p:cNvCxnSpPr>
              <a:cxnSpLocks noChangeShapeType="1"/>
              <a:stCxn id="51300" idx="2"/>
              <a:endCxn id="51301" idx="1"/>
            </p:cNvCxnSpPr>
            <p:nvPr/>
          </p:nvCxnSpPr>
          <p:spPr bwMode="auto">
            <a:xfrm>
              <a:off x="2047" y="3433"/>
              <a:ext cx="240" cy="161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313" name="AutoShape 112"/>
            <p:cNvCxnSpPr>
              <a:cxnSpLocks noChangeShapeType="1"/>
              <a:stCxn id="51301" idx="2"/>
              <a:endCxn id="51311" idx="0"/>
            </p:cNvCxnSpPr>
            <p:nvPr/>
          </p:nvCxnSpPr>
          <p:spPr bwMode="auto">
            <a:xfrm flipH="1">
              <a:off x="2624" y="3751"/>
              <a:ext cx="2" cy="192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314" name="Text Box 113"/>
            <p:cNvSpPr txBox="1">
              <a:spLocks noChangeArrowheads="1"/>
            </p:cNvSpPr>
            <p:nvPr/>
          </p:nvSpPr>
          <p:spPr bwMode="auto">
            <a:xfrm>
              <a:off x="730" y="4284"/>
              <a:ext cx="69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Suor, Cabelo,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Células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Descamação</a:t>
              </a:r>
            </a:p>
          </p:txBody>
        </p:sp>
        <p:sp>
          <p:nvSpPr>
            <p:cNvPr id="51315" name="Text Box 114"/>
            <p:cNvSpPr txBox="1">
              <a:spLocks noChangeArrowheads="1"/>
            </p:cNvSpPr>
            <p:nvPr/>
          </p:nvSpPr>
          <p:spPr bwMode="auto">
            <a:xfrm>
              <a:off x="1394" y="4284"/>
              <a:ext cx="68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Amônia</a:t>
              </a:r>
            </a:p>
          </p:txBody>
        </p:sp>
        <p:sp>
          <p:nvSpPr>
            <p:cNvPr id="51316" name="Text Box 115"/>
            <p:cNvSpPr txBox="1">
              <a:spLocks noChangeArrowheads="1"/>
            </p:cNvSpPr>
            <p:nvPr/>
          </p:nvSpPr>
          <p:spPr bwMode="auto">
            <a:xfrm>
              <a:off x="2130" y="4266"/>
              <a:ext cx="386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66"/>
                  </a:solidFill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51317" name="Text Box 116"/>
            <p:cNvSpPr txBox="1">
              <a:spLocks noChangeArrowheads="1"/>
            </p:cNvSpPr>
            <p:nvPr/>
          </p:nvSpPr>
          <p:spPr bwMode="auto">
            <a:xfrm>
              <a:off x="1531" y="3714"/>
              <a:ext cx="64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66"/>
                  </a:solidFill>
                  <a:latin typeface="Arial" panose="020B0604020202020204" pitchFamily="34" charset="0"/>
                </a:rPr>
                <a:t>Nitrogênio</a:t>
              </a:r>
            </a:p>
          </p:txBody>
        </p:sp>
        <p:cxnSp>
          <p:nvCxnSpPr>
            <p:cNvPr id="51318" name="AutoShape 117"/>
            <p:cNvCxnSpPr>
              <a:cxnSpLocks noChangeShapeType="1"/>
              <a:stCxn id="51300" idx="2"/>
              <a:endCxn id="51317" idx="0"/>
            </p:cNvCxnSpPr>
            <p:nvPr/>
          </p:nvCxnSpPr>
          <p:spPr bwMode="auto">
            <a:xfrm flipH="1">
              <a:off x="1854" y="3433"/>
              <a:ext cx="192" cy="280"/>
            </a:xfrm>
            <a:prstGeom prst="straightConnector1">
              <a:avLst/>
            </a:prstGeom>
            <a:noFill/>
            <a:ln w="38160">
              <a:solidFill>
                <a:srgbClr val="FF00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319" name="AutoShape 118"/>
            <p:cNvCxnSpPr>
              <a:cxnSpLocks noChangeShapeType="1"/>
              <a:stCxn id="51317" idx="2"/>
              <a:endCxn id="51316" idx="0"/>
            </p:cNvCxnSpPr>
            <p:nvPr/>
          </p:nvCxnSpPr>
          <p:spPr bwMode="auto">
            <a:xfrm>
              <a:off x="1854" y="3902"/>
              <a:ext cx="469" cy="363"/>
            </a:xfrm>
            <a:prstGeom prst="straightConnector1">
              <a:avLst/>
            </a:prstGeom>
            <a:noFill/>
            <a:ln w="38160">
              <a:solidFill>
                <a:srgbClr val="FF00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320" name="Text Box 119"/>
            <p:cNvSpPr txBox="1">
              <a:spLocks noChangeArrowheads="1"/>
            </p:cNvSpPr>
            <p:nvPr/>
          </p:nvSpPr>
          <p:spPr bwMode="auto">
            <a:xfrm>
              <a:off x="424" y="3511"/>
              <a:ext cx="30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Pele</a:t>
              </a:r>
            </a:p>
          </p:txBody>
        </p:sp>
        <p:sp>
          <p:nvSpPr>
            <p:cNvPr id="51321" name="Text Box 120"/>
            <p:cNvSpPr txBox="1">
              <a:spLocks noChangeArrowheads="1"/>
            </p:cNvSpPr>
            <p:nvPr/>
          </p:nvSpPr>
          <p:spPr bwMode="auto">
            <a:xfrm>
              <a:off x="925" y="3517"/>
              <a:ext cx="31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Rins</a:t>
              </a:r>
            </a:p>
          </p:txBody>
        </p:sp>
        <p:cxnSp>
          <p:nvCxnSpPr>
            <p:cNvPr id="51322" name="AutoShape 121"/>
            <p:cNvCxnSpPr>
              <a:cxnSpLocks noChangeShapeType="1"/>
              <a:stCxn id="51321" idx="2"/>
              <a:endCxn id="51315" idx="0"/>
            </p:cNvCxnSpPr>
            <p:nvPr/>
          </p:nvCxnSpPr>
          <p:spPr bwMode="auto">
            <a:xfrm>
              <a:off x="1084" y="3686"/>
              <a:ext cx="649" cy="59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323" name="AutoShape 122"/>
            <p:cNvCxnSpPr>
              <a:cxnSpLocks noChangeShapeType="1"/>
              <a:stCxn id="51320" idx="2"/>
              <a:endCxn id="51314" idx="0"/>
            </p:cNvCxnSpPr>
            <p:nvPr/>
          </p:nvCxnSpPr>
          <p:spPr bwMode="auto">
            <a:xfrm>
              <a:off x="578" y="3680"/>
              <a:ext cx="499" cy="60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324" name="Text Box 123"/>
            <p:cNvSpPr txBox="1">
              <a:spLocks noChangeArrowheads="1"/>
            </p:cNvSpPr>
            <p:nvPr/>
          </p:nvSpPr>
          <p:spPr bwMode="auto">
            <a:xfrm>
              <a:off x="630" y="3131"/>
              <a:ext cx="4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Perdas</a:t>
              </a:r>
            </a:p>
          </p:txBody>
        </p:sp>
        <p:cxnSp>
          <p:nvCxnSpPr>
            <p:cNvPr id="51325" name="AutoShape 124"/>
            <p:cNvCxnSpPr>
              <a:cxnSpLocks noChangeShapeType="1"/>
              <a:stCxn id="51324" idx="2"/>
              <a:endCxn id="51320" idx="0"/>
            </p:cNvCxnSpPr>
            <p:nvPr/>
          </p:nvCxnSpPr>
          <p:spPr bwMode="auto">
            <a:xfrm flipH="1">
              <a:off x="578" y="3300"/>
              <a:ext cx="261" cy="2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326" name="AutoShape 125"/>
            <p:cNvCxnSpPr>
              <a:cxnSpLocks noChangeShapeType="1"/>
              <a:stCxn id="51324" idx="2"/>
              <a:endCxn id="51321" idx="0"/>
            </p:cNvCxnSpPr>
            <p:nvPr/>
          </p:nvCxnSpPr>
          <p:spPr bwMode="auto">
            <a:xfrm>
              <a:off x="841" y="3300"/>
              <a:ext cx="243" cy="21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327" name="AutoShape 126"/>
            <p:cNvCxnSpPr>
              <a:cxnSpLocks noChangeShapeType="1"/>
              <a:stCxn id="51299" idx="2"/>
              <a:endCxn id="51324" idx="0"/>
            </p:cNvCxnSpPr>
            <p:nvPr/>
          </p:nvCxnSpPr>
          <p:spPr bwMode="auto">
            <a:xfrm flipH="1">
              <a:off x="841" y="2937"/>
              <a:ext cx="347" cy="19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328" name="Text Box 127"/>
            <p:cNvSpPr txBox="1">
              <a:spLocks noChangeArrowheads="1"/>
            </p:cNvSpPr>
            <p:nvPr/>
          </p:nvSpPr>
          <p:spPr bwMode="auto">
            <a:xfrm>
              <a:off x="1187" y="1030"/>
              <a:ext cx="529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Secreção</a:t>
              </a:r>
            </a:p>
          </p:txBody>
        </p:sp>
        <p:sp>
          <p:nvSpPr>
            <p:cNvPr id="51329" name="Text Box 128"/>
            <p:cNvSpPr txBox="1">
              <a:spLocks noChangeArrowheads="1"/>
            </p:cNvSpPr>
            <p:nvPr/>
          </p:nvSpPr>
          <p:spPr bwMode="auto">
            <a:xfrm>
              <a:off x="424" y="831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Enzimas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Digestivas</a:t>
              </a:r>
            </a:p>
          </p:txBody>
        </p:sp>
        <p:sp>
          <p:nvSpPr>
            <p:cNvPr id="51330" name="Text Box 129"/>
            <p:cNvSpPr txBox="1">
              <a:spLocks noChangeArrowheads="1"/>
            </p:cNvSpPr>
            <p:nvPr/>
          </p:nvSpPr>
          <p:spPr bwMode="auto">
            <a:xfrm>
              <a:off x="425" y="1305"/>
              <a:ext cx="60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Endógenas</a:t>
              </a:r>
            </a:p>
          </p:txBody>
        </p:sp>
        <p:sp>
          <p:nvSpPr>
            <p:cNvPr id="51331" name="Line 130"/>
            <p:cNvSpPr>
              <a:spLocks noChangeShapeType="1"/>
            </p:cNvSpPr>
            <p:nvPr/>
          </p:nvSpPr>
          <p:spPr bwMode="auto">
            <a:xfrm flipH="1">
              <a:off x="256" y="981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332" name="Line 131"/>
            <p:cNvSpPr>
              <a:spLocks noChangeShapeType="1"/>
            </p:cNvSpPr>
            <p:nvPr/>
          </p:nvSpPr>
          <p:spPr bwMode="auto">
            <a:xfrm flipH="1">
              <a:off x="256" y="1457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51333" name="AutoShape 132"/>
            <p:cNvCxnSpPr>
              <a:cxnSpLocks noChangeShapeType="1"/>
              <a:stCxn id="51328" idx="1"/>
              <a:endCxn id="51329" idx="3"/>
            </p:cNvCxnSpPr>
            <p:nvPr/>
          </p:nvCxnSpPr>
          <p:spPr bwMode="auto">
            <a:xfrm flipH="1" flipV="1">
              <a:off x="993" y="968"/>
              <a:ext cx="193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334" name="AutoShape 133"/>
            <p:cNvCxnSpPr>
              <a:cxnSpLocks noChangeShapeType="1"/>
              <a:stCxn id="51328" idx="1"/>
              <a:endCxn id="51330" idx="3"/>
            </p:cNvCxnSpPr>
            <p:nvPr/>
          </p:nvCxnSpPr>
          <p:spPr bwMode="auto">
            <a:xfrm flipH="1">
              <a:off x="1026" y="1220"/>
              <a:ext cx="159" cy="22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335" name="AutoShape 134"/>
            <p:cNvCxnSpPr>
              <a:cxnSpLocks noChangeShapeType="1"/>
              <a:stCxn id="51291" idx="1"/>
              <a:endCxn id="51328" idx="3"/>
            </p:cNvCxnSpPr>
            <p:nvPr/>
          </p:nvCxnSpPr>
          <p:spPr bwMode="auto">
            <a:xfrm flipH="1">
              <a:off x="1716" y="1169"/>
              <a:ext cx="176" cy="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1336" name="Line 135"/>
            <p:cNvSpPr>
              <a:spLocks noChangeShapeType="1"/>
            </p:cNvSpPr>
            <p:nvPr/>
          </p:nvSpPr>
          <p:spPr bwMode="auto">
            <a:xfrm flipH="1">
              <a:off x="1273" y="688"/>
              <a:ext cx="1690" cy="176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337" name="Text Box 136"/>
            <p:cNvSpPr txBox="1">
              <a:spLocks noChangeArrowheads="1"/>
            </p:cNvSpPr>
            <p:nvPr/>
          </p:nvSpPr>
          <p:spPr bwMode="auto">
            <a:xfrm>
              <a:off x="1718" y="78"/>
              <a:ext cx="2920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 u="sng">
                  <a:latin typeface="Arial" panose="020B0604020202020204" pitchFamily="34" charset="0"/>
                </a:rPr>
                <a:t>METABOLISMO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DE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PROTEÍNAS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EM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MAMÍFEROS</a:t>
              </a:r>
            </a:p>
          </p:txBody>
        </p:sp>
        <p:sp>
          <p:nvSpPr>
            <p:cNvPr id="51338" name="Line 137"/>
            <p:cNvSpPr>
              <a:spLocks noChangeShapeType="1"/>
            </p:cNvSpPr>
            <p:nvPr/>
          </p:nvSpPr>
          <p:spPr bwMode="auto">
            <a:xfrm>
              <a:off x="1637" y="2731"/>
              <a:ext cx="498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339" name="Line 138"/>
            <p:cNvSpPr>
              <a:spLocks noChangeShapeType="1"/>
            </p:cNvSpPr>
            <p:nvPr/>
          </p:nvSpPr>
          <p:spPr bwMode="auto">
            <a:xfrm>
              <a:off x="2137" y="2231"/>
              <a:ext cx="0" cy="999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340" name="Text Box 139"/>
            <p:cNvSpPr txBox="1">
              <a:spLocks noChangeArrowheads="1"/>
            </p:cNvSpPr>
            <p:nvPr/>
          </p:nvSpPr>
          <p:spPr bwMode="auto">
            <a:xfrm>
              <a:off x="3285" y="2820"/>
              <a:ext cx="4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Glicina</a:t>
              </a:r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2" b="8395"/>
          <a:stretch>
            <a:fillRect/>
          </a:stretch>
        </p:blipFill>
        <p:spPr bwMode="auto">
          <a:xfrm>
            <a:off x="2209800" y="0"/>
            <a:ext cx="6261100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8000"/>
                  </a:blip>
                  <a:srcRect t="8272" b="83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944688" y="0"/>
            <a:ext cx="6408737" cy="3779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2376488" y="5724525"/>
            <a:ext cx="5976937" cy="1835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6911975" y="4572000"/>
            <a:ext cx="1419225" cy="503238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 flipH="1">
            <a:off x="4679950" y="4859338"/>
            <a:ext cx="73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4535488" y="485933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7024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pt-BR" smtClean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8" t="21181" r="24420" b="12640"/>
          <a:stretch>
            <a:fillRect/>
          </a:stretch>
        </p:blipFill>
        <p:spPr>
          <a:xfrm>
            <a:off x="276225" y="693738"/>
            <a:ext cx="9804400" cy="657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3960813" y="4932363"/>
            <a:ext cx="1366837" cy="576262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5040313" y="4067175"/>
            <a:ext cx="1728787" cy="649288"/>
          </a:xfrm>
          <a:prstGeom prst="ellips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87"/>
    </mc:Choice>
    <mc:Fallback xmlns="">
      <p:transition spd="slow" advTm="34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958" x="4970463" y="3967163"/>
          <p14:tracePt t="19449" x="4970463" y="3957638"/>
          <p14:tracePt t="19785" x="4970463" y="3927475"/>
          <p14:tracePt t="19793" x="4970463" y="3908425"/>
          <p14:tracePt t="19802" x="4951413" y="3868738"/>
          <p14:tracePt t="19819" x="4940300" y="3838575"/>
          <p14:tracePt t="19836" x="4921250" y="3798888"/>
          <p14:tracePt t="19852" x="4911725" y="3770313"/>
          <p14:tracePt t="19868" x="4891088" y="3749675"/>
          <p14:tracePt t="19885" x="4872038" y="3721100"/>
          <p14:tracePt t="19902" x="4852988" y="3700463"/>
          <p14:tracePt t="19918" x="4813300" y="3671888"/>
          <p14:tracePt t="19935" x="4684713" y="3592513"/>
          <p14:tracePt t="19952" x="4546600" y="3524250"/>
          <p14:tracePt t="19968" x="4419600" y="3465513"/>
          <p14:tracePt t="19985" x="4262438" y="3376613"/>
          <p14:tracePt t="20002" x="4094163" y="3317875"/>
          <p14:tracePt t="20018" x="3906838" y="3238500"/>
          <p14:tracePt t="20035" x="3749675" y="3179763"/>
          <p14:tracePt t="20052" x="3622675" y="3121025"/>
          <p14:tracePt t="20069" x="3503613" y="3071813"/>
          <p14:tracePt t="20085" x="3414713" y="3032125"/>
          <p14:tracePt t="20102" x="3316288" y="3001963"/>
          <p14:tracePt t="20119" x="3257550" y="2992438"/>
          <p14:tracePt t="20119" x="3228975" y="2982913"/>
          <p14:tracePt t="20136" x="3149600" y="2962275"/>
          <p14:tracePt t="20152" x="3090863" y="2952750"/>
          <p14:tracePt t="20169" x="3011488" y="2943225"/>
          <p14:tracePt t="20185" x="2952750" y="2933700"/>
          <p14:tracePt t="20202" x="2913063" y="2933700"/>
          <p14:tracePt t="20219" x="2894013" y="2933700"/>
          <p14:tracePt t="20236" x="2884488" y="2933700"/>
          <p14:tracePt t="20252" x="2863850" y="2933700"/>
          <p14:tracePt t="20304" x="2863850" y="2943225"/>
          <p14:tracePt t="20320" x="2863850" y="2952750"/>
          <p14:tracePt t="20328" x="2854325" y="2973388"/>
          <p14:tracePt t="20336" x="2863850" y="3001963"/>
          <p14:tracePt t="20352" x="2863850" y="3041650"/>
          <p14:tracePt t="20369" x="2863850" y="3081338"/>
          <p14:tracePt t="20386" x="2863850" y="3121025"/>
          <p14:tracePt t="20402" x="2863850" y="3159125"/>
          <p14:tracePt t="20419" x="2863850" y="3189288"/>
          <p14:tracePt t="20436" x="2863850" y="3238500"/>
          <p14:tracePt t="20453" x="2863850" y="3287713"/>
          <p14:tracePt t="20469" x="2873375" y="3317875"/>
          <p14:tracePt t="20486" x="2884488" y="3376613"/>
          <p14:tracePt t="20503" x="2894013" y="3425825"/>
          <p14:tracePt t="20503" x="2903538" y="3465513"/>
          <p14:tracePt t="20520" x="2913063" y="3524250"/>
          <p14:tracePt t="20536" x="2933700" y="3592513"/>
          <p14:tracePt t="20553" x="2943225" y="3651250"/>
          <p14:tracePt t="20570" x="2962275" y="3721100"/>
          <p14:tracePt t="20586" x="2971800" y="3779838"/>
          <p14:tracePt t="20603" x="2982913" y="3848100"/>
          <p14:tracePt t="20620" x="2992438" y="3917950"/>
          <p14:tracePt t="20636" x="3011488" y="3976688"/>
          <p14:tracePt t="20653" x="3011488" y="4044950"/>
          <p14:tracePt t="20670" x="3011488" y="4105275"/>
          <p14:tracePt t="20686" x="3011488" y="4183063"/>
          <p14:tracePt t="20703" x="3011488" y="4281488"/>
          <p14:tracePt t="20720" x="3011488" y="4351338"/>
          <p14:tracePt t="20736" x="3011488" y="4429125"/>
          <p14:tracePt t="20753" x="3021013" y="4487863"/>
          <p14:tracePt t="20770" x="3021013" y="4548188"/>
          <p14:tracePt t="20787" x="3021013" y="4616450"/>
          <p14:tracePt t="20803" x="3021013" y="4675188"/>
          <p14:tracePt t="20820" x="3021013" y="4745038"/>
          <p14:tracePt t="20837" x="3021013" y="4794250"/>
          <p14:tracePt t="20854" x="3021013" y="4852988"/>
          <p14:tracePt t="20870" x="3021013" y="4902200"/>
          <p14:tracePt t="20887" x="3021013" y="4970463"/>
          <p14:tracePt t="20904" x="3021013" y="5010150"/>
          <p14:tracePt t="20920" x="3021013" y="5049838"/>
          <p14:tracePt t="20937" x="3021013" y="5089525"/>
          <p14:tracePt t="20954" x="3021013" y="5118100"/>
          <p14:tracePt t="20971" x="3021013" y="5157788"/>
          <p14:tracePt t="20987" x="3021013" y="5176838"/>
          <p14:tracePt t="21004" x="3021013" y="5187950"/>
          <p14:tracePt t="21020" x="3021013" y="5197475"/>
          <p14:tracePt t="21037" x="3021013" y="5207000"/>
          <p14:tracePt t="21054" x="3021013" y="5216525"/>
          <p14:tracePt t="21070" x="3021013" y="5226050"/>
          <p14:tracePt t="21087" x="3021013" y="5246688"/>
          <p14:tracePt t="21104" x="3001963" y="5246688"/>
          <p14:tracePt t="21120" x="2922588" y="5246688"/>
          <p14:tracePt t="21137" x="2835275" y="5246688"/>
          <p14:tracePt t="21154" x="2676525" y="5226050"/>
          <p14:tracePt t="21171" x="2490788" y="5187950"/>
          <p14:tracePt t="21187" x="2273300" y="5157788"/>
          <p14:tracePt t="21204" x="2085975" y="5118100"/>
          <p14:tracePt t="21221" x="1919288" y="5089525"/>
          <p14:tracePt t="21238" x="1771650" y="5059363"/>
          <p14:tracePt t="21254" x="1633538" y="5029200"/>
          <p14:tracePt t="21271" x="1457325" y="5000625"/>
          <p14:tracePt t="21288" x="1347788" y="4979988"/>
          <p14:tracePt t="21304" x="1249363" y="4960938"/>
          <p14:tracePt t="21321" x="1141413" y="4930775"/>
          <p14:tracePt t="21338" x="1052513" y="4911725"/>
          <p14:tracePt t="21355" x="965200" y="4892675"/>
          <p14:tracePt t="21371" x="885825" y="4872038"/>
          <p14:tracePt t="21388" x="796925" y="4832350"/>
          <p14:tracePt t="21404" x="747713" y="4803775"/>
          <p14:tracePt t="21421" x="719138" y="4794250"/>
          <p14:tracePt t="21438" x="698500" y="4773613"/>
          <p14:tracePt t="21455" x="698500" y="4764088"/>
          <p14:tracePt t="21455" x="698500" y="4754563"/>
          <p14:tracePt t="21472" x="688975" y="4754563"/>
          <p14:tracePt t="21488" x="688975" y="4745038"/>
          <p14:tracePt t="21505" x="688975" y="4724400"/>
          <p14:tracePt t="21522" x="688975" y="4714875"/>
          <p14:tracePt t="21538" x="688975" y="4684713"/>
          <p14:tracePt t="21555" x="688975" y="4656138"/>
          <p14:tracePt t="21572" x="688975" y="4635500"/>
          <p14:tracePt t="21588" x="708025" y="4586288"/>
          <p14:tracePt t="21605" x="738188" y="4557713"/>
          <p14:tracePt t="21622" x="768350" y="4518025"/>
          <p14:tracePt t="21638" x="817563" y="4478338"/>
          <p14:tracePt t="21655" x="925513" y="4449763"/>
          <p14:tracePt t="21672" x="984250" y="4429125"/>
          <p14:tracePt t="21688" x="1042988" y="4419600"/>
          <p14:tracePt t="21705" x="1101725" y="4419600"/>
          <p14:tracePt t="21722" x="1162050" y="4419600"/>
          <p14:tracePt t="21738" x="1230313" y="4419600"/>
          <p14:tracePt t="21755" x="1328738" y="4429125"/>
          <p14:tracePt t="21772" x="1417638" y="4438650"/>
          <p14:tracePt t="21789" x="1485900" y="4459288"/>
          <p14:tracePt t="21806" x="1555750" y="4478338"/>
          <p14:tracePt t="21822" x="1584325" y="4498975"/>
          <p14:tracePt t="21839" x="1614488" y="4508500"/>
          <p14:tracePt t="21856" x="1624013" y="4527550"/>
          <p14:tracePt t="21872" x="1643063" y="4557713"/>
          <p14:tracePt t="21889" x="1654175" y="4576763"/>
          <p14:tracePt t="21905" x="1673225" y="4616450"/>
          <p14:tracePt t="21922" x="1692275" y="4646613"/>
          <p14:tracePt t="21939" x="1712913" y="4684713"/>
          <p14:tracePt t="21956" x="1731963" y="4705350"/>
          <p14:tracePt t="21972" x="1731963" y="4724400"/>
          <p14:tracePt t="21989" x="1741488" y="4754563"/>
          <p14:tracePt t="22006" x="1741488" y="4764088"/>
          <p14:tracePt t="22022" x="1752600" y="4783138"/>
          <p14:tracePt t="22039" x="1752600" y="4803775"/>
          <p14:tracePt t="22056" x="1752600" y="4813300"/>
          <p14:tracePt t="22072" x="1752600" y="4832350"/>
          <p14:tracePt t="22089" x="1752600" y="4843463"/>
          <p14:tracePt t="22106" x="1741488" y="4872038"/>
          <p14:tracePt t="22123" x="1731963" y="4892675"/>
          <p14:tracePt t="22140" x="1703388" y="4911725"/>
          <p14:tracePt t="22156" x="1663700" y="4930775"/>
          <p14:tracePt t="22173" x="1614488" y="4930775"/>
          <p14:tracePt t="22190" x="1544638" y="4930775"/>
          <p14:tracePt t="22206" x="1466850" y="4930775"/>
          <p14:tracePt t="22223" x="1338263" y="4930775"/>
          <p14:tracePt t="22240" x="1279525" y="4921250"/>
          <p14:tracePt t="22256" x="1230313" y="4892675"/>
          <p14:tracePt t="22273" x="1190625" y="4872038"/>
          <p14:tracePt t="22290" x="1162050" y="4843463"/>
          <p14:tracePt t="22307" x="1141413" y="4822825"/>
          <p14:tracePt t="22323" x="1131888" y="4794250"/>
          <p14:tracePt t="22340" x="1112838" y="4764088"/>
          <p14:tracePt t="22356" x="1112838" y="4745038"/>
          <p14:tracePt t="22373" x="1101725" y="4714875"/>
          <p14:tracePt t="22390" x="1092200" y="4695825"/>
          <p14:tracePt t="22406" x="1092200" y="4656138"/>
          <p14:tracePt t="22406" x="1092200" y="4635500"/>
          <p14:tracePt t="22424" x="1101725" y="4606925"/>
          <p14:tracePt t="22440" x="1112838" y="4567238"/>
          <p14:tracePt t="22456" x="1122363" y="4537075"/>
          <p14:tracePt t="22473" x="1141413" y="4508500"/>
          <p14:tracePt t="22490" x="1181100" y="4487863"/>
          <p14:tracePt t="22507" x="1220788" y="4468813"/>
          <p14:tracePt t="22524" x="1298575" y="4449763"/>
          <p14:tracePt t="22540" x="1397000" y="4438650"/>
          <p14:tracePt t="22557" x="1506538" y="4438650"/>
          <p14:tracePt t="22574" x="1624013" y="4438650"/>
          <p14:tracePt t="22590" x="1731963" y="4438650"/>
          <p14:tracePt t="22607" x="1889125" y="4449763"/>
          <p14:tracePt t="22624" x="1938338" y="4468813"/>
          <p14:tracePt t="22640" x="1968500" y="4478338"/>
          <p14:tracePt t="22657" x="1987550" y="4508500"/>
          <p14:tracePt t="22674" x="2017713" y="4548188"/>
          <p14:tracePt t="22690" x="2047875" y="4586288"/>
          <p14:tracePt t="22707" x="2057400" y="4616450"/>
          <p14:tracePt t="22724" x="2076450" y="4656138"/>
          <p14:tracePt t="22740" x="2076450" y="4665663"/>
          <p14:tracePt t="22757" x="2076450" y="4675188"/>
          <p14:tracePt t="22774" x="2076450" y="4684713"/>
          <p14:tracePt t="22792" x="2076450" y="4695825"/>
          <p14:tracePt t="22904" x="2076450" y="4705350"/>
          <p14:tracePt t="22928" x="2066925" y="4714875"/>
          <p14:tracePt t="22952" x="2047875" y="4724400"/>
          <p14:tracePt t="22976" x="2036763" y="4724400"/>
          <p14:tracePt t="23000" x="2027238" y="4733925"/>
          <p14:tracePt t="23264" x="2017713" y="4733925"/>
          <p14:tracePt t="23296" x="2017713" y="4754563"/>
          <p14:tracePt t="23304" x="2036763" y="4764088"/>
          <p14:tracePt t="23311" x="2076450" y="4773613"/>
          <p14:tracePt t="23325" x="2174875" y="4813300"/>
          <p14:tracePt t="23342" x="2322513" y="4862513"/>
          <p14:tracePt t="23358" x="2470150" y="4902200"/>
          <p14:tracePt t="23375" x="2697163" y="4960938"/>
          <p14:tracePt t="23392" x="2835275" y="4991100"/>
          <p14:tracePt t="23408" x="2971800" y="5010150"/>
          <p14:tracePt t="23425" x="3119438" y="5059363"/>
          <p14:tracePt t="23442" x="3278188" y="5099050"/>
          <p14:tracePt t="23459" x="3454400" y="5127625"/>
          <p14:tracePt t="23475" x="3632200" y="5167313"/>
          <p14:tracePt t="23492" x="3808413" y="5197475"/>
          <p14:tracePt t="23509" x="3967163" y="5226050"/>
          <p14:tracePt t="23525" x="4084638" y="5256213"/>
          <p14:tracePt t="23542" x="4173538" y="5265738"/>
          <p14:tracePt t="23559" x="4271963" y="5286375"/>
          <p14:tracePt t="23576" x="4349750" y="5305425"/>
          <p14:tracePt t="23592" x="4410075" y="5305425"/>
          <p14:tracePt t="23609" x="4478338" y="5314950"/>
          <p14:tracePt t="23626" x="4518025" y="5324475"/>
          <p14:tracePt t="23642" x="4546600" y="5335588"/>
          <p14:tracePt t="23659" x="4567238" y="5335588"/>
          <p14:tracePt t="23676" x="4576763" y="5335588"/>
          <p14:tracePt t="23692" x="4586288" y="5335588"/>
          <p14:tracePt t="23744" x="4595813" y="5335588"/>
          <p14:tracePt t="23752" x="4606925" y="5335588"/>
          <p14:tracePt t="23768" x="4635500" y="5345113"/>
          <p14:tracePt t="23776" x="4665663" y="5354638"/>
          <p14:tracePt t="23793" x="4714875" y="5364163"/>
          <p14:tracePt t="23809" x="4754563" y="5373688"/>
          <p14:tracePt t="23826" x="4783138" y="5373688"/>
          <p14:tracePt t="23843" x="4813300" y="5373688"/>
          <p14:tracePt t="23860" x="4822825" y="5373688"/>
          <p14:tracePt t="23876" x="4832350" y="5373688"/>
          <p14:tracePt t="23920" x="4841875" y="5373688"/>
          <p14:tracePt t="23928" x="4852988" y="5373688"/>
          <p14:tracePt t="23936" x="4862513" y="5373688"/>
          <p14:tracePt t="23951" x="4881563" y="5364163"/>
          <p14:tracePt t="23968" x="4891088" y="5354638"/>
          <p14:tracePt t="23984" x="4902200" y="5354638"/>
          <p14:tracePt t="24016" x="4911725" y="5345113"/>
          <p14:tracePt t="24032" x="4911725" y="5335588"/>
          <p14:tracePt t="24048" x="4921250" y="5324475"/>
          <p14:tracePt t="24071" x="4921250" y="5314950"/>
          <p14:tracePt t="24080" x="4921250" y="5305425"/>
          <p14:tracePt t="24111" x="4930775" y="5295900"/>
          <p14:tracePt t="24120" x="4930775" y="5286375"/>
          <p14:tracePt t="24144" x="4930775" y="5275263"/>
          <p14:tracePt t="24159" x="4930775" y="5265738"/>
          <p14:tracePt t="24176" x="4930775" y="5256213"/>
          <p14:tracePt t="24191" x="4930775" y="5246688"/>
          <p14:tracePt t="24200" x="4930775" y="5237163"/>
          <p14:tracePt t="24210" x="4930775" y="5226050"/>
          <p14:tracePt t="24227" x="4930775" y="5207000"/>
          <p14:tracePt t="24243" x="4930775" y="5197475"/>
          <p14:tracePt t="24260" x="4930775" y="5187950"/>
          <p14:tracePt t="24277" x="4930775" y="5167313"/>
          <p14:tracePt t="24294" x="4921250" y="5157788"/>
          <p14:tracePt t="24310" x="4911725" y="5138738"/>
          <p14:tracePt t="24327" x="4902200" y="5127625"/>
          <p14:tracePt t="24344" x="4891088" y="5108575"/>
          <p14:tracePt t="24360" x="4881563" y="5099050"/>
          <p14:tracePt t="24377" x="4872038" y="5089525"/>
          <p14:tracePt t="24394" x="4841875" y="5068888"/>
          <p14:tracePt t="24410" x="4822825" y="5059363"/>
          <p14:tracePt t="24427" x="4803775" y="5049838"/>
          <p14:tracePt t="24444" x="4773613" y="5040313"/>
          <p14:tracePt t="24461" x="4733925" y="5029200"/>
          <p14:tracePt t="24477" x="4705350" y="5010150"/>
          <p14:tracePt t="24494" x="4694238" y="5010150"/>
          <p14:tracePt t="24510" x="4645025" y="5010150"/>
          <p14:tracePt t="24510" x="4635500" y="5010150"/>
          <p14:tracePt t="24528" x="4595813" y="5010150"/>
          <p14:tracePt t="24544" x="4576763" y="5010150"/>
          <p14:tracePt t="24561" x="4546600" y="5010150"/>
          <p14:tracePt t="24577" x="4518025" y="5010150"/>
          <p14:tracePt t="24594" x="4478338" y="5010150"/>
          <p14:tracePt t="24611" x="4448175" y="5010150"/>
          <p14:tracePt t="24628" x="4410075" y="5010150"/>
          <p14:tracePt t="24644" x="4379913" y="5010150"/>
          <p14:tracePt t="24661" x="4349750" y="5010150"/>
          <p14:tracePt t="24678" x="4330700" y="5019675"/>
          <p14:tracePt t="24695" x="4321175" y="5019675"/>
          <p14:tracePt t="24711" x="4311650" y="5029200"/>
          <p14:tracePt t="24728" x="4281488" y="5040313"/>
          <p14:tracePt t="24745" x="4271963" y="5059363"/>
          <p14:tracePt t="24761" x="4251325" y="5089525"/>
          <p14:tracePt t="24778" x="4241800" y="5118100"/>
          <p14:tracePt t="24795" x="4232275" y="5127625"/>
          <p14:tracePt t="24811" x="4222750" y="5148263"/>
          <p14:tracePt t="24828" x="4213225" y="5187950"/>
          <p14:tracePt t="24845" x="4213225" y="5197475"/>
          <p14:tracePt t="24862" x="4213225" y="5207000"/>
          <p14:tracePt t="24878" x="4202113" y="5226050"/>
          <p14:tracePt t="24895" x="4202113" y="5246688"/>
          <p14:tracePt t="24912" x="4202113" y="5265738"/>
          <p14:tracePt t="24928" x="4202113" y="5286375"/>
          <p14:tracePt t="24945" x="4213225" y="5314950"/>
          <p14:tracePt t="24962" x="4232275" y="5345113"/>
          <p14:tracePt t="24978" x="4251325" y="5364163"/>
          <p14:tracePt t="24995" x="4281488" y="5384800"/>
          <p14:tracePt t="25012" x="4330700" y="5403850"/>
          <p14:tracePt t="25029" x="4370388" y="5422900"/>
          <p14:tracePt t="25045" x="4429125" y="5434013"/>
          <p14:tracePt t="25062" x="4468813" y="5453063"/>
          <p14:tracePt t="25079" x="4508500" y="5453063"/>
          <p14:tracePt t="25079" x="4537075" y="5462588"/>
          <p14:tracePt t="25096" x="4586288" y="5472113"/>
          <p14:tracePt t="25112" x="4656138" y="5492750"/>
          <p14:tracePt t="25129" x="4705350" y="5502275"/>
          <p14:tracePt t="25145" x="4773613" y="5502275"/>
          <p14:tracePt t="25162" x="4832350" y="5502275"/>
          <p14:tracePt t="25179" x="4872038" y="5502275"/>
          <p14:tracePt t="25196" x="4911725" y="5502275"/>
          <p14:tracePt t="25212" x="4930775" y="5502275"/>
          <p14:tracePt t="25229" x="4951413" y="5502275"/>
          <p14:tracePt t="25246" x="4970463" y="5502275"/>
          <p14:tracePt t="25262" x="5000625" y="5502275"/>
          <p14:tracePt t="25280" x="5019675" y="5483225"/>
          <p14:tracePt t="25296" x="5038725" y="5483225"/>
          <p14:tracePt t="25312" x="5049838" y="5462588"/>
          <p14:tracePt t="25329" x="5068888" y="5453063"/>
          <p14:tracePt t="25346" x="5087938" y="5434013"/>
          <p14:tracePt t="25362" x="5108575" y="5422900"/>
          <p14:tracePt t="25379" x="5118100" y="5413375"/>
          <p14:tracePt t="25396" x="5118100" y="5403850"/>
          <p14:tracePt t="25412" x="5127625" y="5394325"/>
          <p14:tracePt t="25429" x="5127625" y="5384800"/>
          <p14:tracePt t="25446" x="5127625" y="5373688"/>
          <p14:tracePt t="25462" x="5137150" y="5345113"/>
          <p14:tracePt t="25480" x="5137150" y="5335588"/>
          <p14:tracePt t="25496" x="5137150" y="5324475"/>
          <p14:tracePt t="25512" x="5137150" y="5295900"/>
          <p14:tracePt t="25530" x="5137150" y="5286375"/>
          <p14:tracePt t="25546" x="5137150" y="5265738"/>
          <p14:tracePt t="25563" x="5137150" y="5256213"/>
          <p14:tracePt t="25580" x="5137150" y="5226050"/>
          <p14:tracePt t="25596" x="5137150" y="5207000"/>
          <p14:tracePt t="25613" x="5137150" y="5197475"/>
          <p14:tracePt t="25629" x="5137150" y="5187950"/>
          <p14:tracePt t="25646" x="5137150" y="5167313"/>
          <p14:tracePt t="25663" x="5137150" y="5148263"/>
          <p14:tracePt t="25680" x="5137150" y="5127625"/>
          <p14:tracePt t="25696" x="5127625" y="5108575"/>
          <p14:tracePt t="25713" x="5118100" y="5089525"/>
          <p14:tracePt t="25730" x="5099050" y="5078413"/>
          <p14:tracePt t="25746" x="5087938" y="5068888"/>
          <p14:tracePt t="25763" x="5059363" y="5049838"/>
          <p14:tracePt t="25780" x="5019675" y="5029200"/>
          <p14:tracePt t="25797" x="4989513" y="5010150"/>
          <p14:tracePt t="25813" x="4970463" y="5000625"/>
          <p14:tracePt t="25830" x="4960938" y="5000625"/>
          <p14:tracePt t="25846" x="4921250" y="5000625"/>
          <p14:tracePt t="25864" x="4881563" y="4991100"/>
          <p14:tracePt t="25880" x="4822825" y="4970463"/>
          <p14:tracePt t="25897" x="4792663" y="4960938"/>
          <p14:tracePt t="25913" x="4764088" y="4960938"/>
          <p14:tracePt t="25930" x="4733925" y="4960938"/>
          <p14:tracePt t="25947" x="4705350" y="4960938"/>
          <p14:tracePt t="25964" x="4675188" y="4960938"/>
          <p14:tracePt t="25980" x="4645025" y="4960938"/>
          <p14:tracePt t="25997" x="4616450" y="4960938"/>
          <p14:tracePt t="26014" x="4586288" y="4970463"/>
          <p14:tracePt t="26030" x="4576763" y="4970463"/>
          <p14:tracePt t="26047" x="4557713" y="4979988"/>
          <p14:tracePt t="26064" x="4518025" y="4979988"/>
          <p14:tracePt t="26081" x="4497388" y="4991100"/>
          <p14:tracePt t="26097" x="4438650" y="5000625"/>
          <p14:tracePt t="26114" x="4398963" y="5010150"/>
          <p14:tracePt t="26131" x="4370388" y="5029200"/>
          <p14:tracePt t="26147" x="4340225" y="5040313"/>
          <p14:tracePt t="26164" x="4321175" y="5049838"/>
          <p14:tracePt t="26181" x="4300538" y="5068888"/>
          <p14:tracePt t="26197" x="4291013" y="5078413"/>
          <p14:tracePt t="26214" x="4281488" y="5099050"/>
          <p14:tracePt t="26232" x="4271963" y="5108575"/>
          <p14:tracePt t="26248" x="4262438" y="5127625"/>
          <p14:tracePt t="26264" x="4251325" y="5157788"/>
          <p14:tracePt t="26281" x="4241800" y="5187950"/>
          <p14:tracePt t="26298" x="4241800" y="5197475"/>
          <p14:tracePt t="26314" x="4241800" y="5226050"/>
          <p14:tracePt t="26331" x="4241800" y="5256213"/>
          <p14:tracePt t="26348" x="4241800" y="5275263"/>
          <p14:tracePt t="26365" x="4241800" y="5305425"/>
          <p14:tracePt t="26381" x="4251325" y="5345113"/>
          <p14:tracePt t="26398" x="4271963" y="5364163"/>
          <p14:tracePt t="26415" x="4321175" y="5394325"/>
          <p14:tracePt t="26432" x="4370388" y="5422900"/>
          <p14:tracePt t="26448" x="4429125" y="5443538"/>
          <p14:tracePt t="26465" x="4518025" y="5462588"/>
          <p14:tracePt t="26482" x="4586288" y="5462588"/>
          <p14:tracePt t="26498" x="4656138" y="5483225"/>
          <p14:tracePt t="26515" x="4705350" y="5483225"/>
          <p14:tracePt t="26532" x="4733925" y="5483225"/>
          <p14:tracePt t="26548" x="4764088" y="5483225"/>
          <p14:tracePt t="26565" x="4792663" y="5483225"/>
          <p14:tracePt t="26581" x="4832350" y="5483225"/>
          <p14:tracePt t="26598" x="4881563" y="5483225"/>
          <p14:tracePt t="26615" x="4960938" y="5483225"/>
          <p14:tracePt t="26632" x="5010150" y="5483225"/>
          <p14:tracePt t="26648" x="5049838" y="5483225"/>
          <p14:tracePt t="26665" x="5078413" y="5483225"/>
          <p14:tracePt t="26681" x="5099050" y="5483225"/>
          <p14:tracePt t="26698" x="5108575" y="5483225"/>
          <p14:tracePt t="26728" x="5118100" y="5483225"/>
          <p14:tracePt t="26744" x="5127625" y="5483225"/>
          <p14:tracePt t="26752" x="5137150" y="5472113"/>
          <p14:tracePt t="26768" x="5137150" y="5462588"/>
          <p14:tracePt t="26791" x="5137150" y="5453063"/>
          <p14:tracePt t="26808" x="5137150" y="5443538"/>
          <p14:tracePt t="26816" x="5157788" y="5434013"/>
          <p14:tracePt t="26832" x="5157788" y="5422900"/>
          <p14:tracePt t="26848" x="5157788" y="5413375"/>
          <p14:tracePt t="26866" x="5157788" y="5394325"/>
          <p14:tracePt t="26882" x="5157788" y="5373688"/>
          <p14:tracePt t="26899" x="5167313" y="5354638"/>
          <p14:tracePt t="26916" x="5167313" y="5335588"/>
          <p14:tracePt t="26932" x="5167313" y="5305425"/>
          <p14:tracePt t="26949" x="5167313" y="5275263"/>
          <p14:tracePt t="26966" x="5167313" y="5256213"/>
          <p14:tracePt t="26982" x="5167313" y="5226050"/>
          <p14:tracePt t="26982" x="5167313" y="5207000"/>
          <p14:tracePt t="27000" x="5157788" y="5187950"/>
          <p14:tracePt t="27016" x="5157788" y="5157788"/>
          <p14:tracePt t="27032" x="5148263" y="5138738"/>
          <p14:tracePt t="27049" x="5137150" y="5099050"/>
          <p14:tracePt t="27066" x="5118100" y="5068888"/>
          <p14:tracePt t="27082" x="5087938" y="5040313"/>
          <p14:tracePt t="27099" x="5059363" y="5019675"/>
          <p14:tracePt t="27116" x="5029200" y="5000625"/>
          <p14:tracePt t="27133" x="5000625" y="4979988"/>
          <p14:tracePt t="27149" x="4979988" y="4979988"/>
          <p14:tracePt t="27166" x="4951413" y="4970463"/>
          <p14:tracePt t="27183" x="4881563" y="4951413"/>
          <p14:tracePt t="27200" x="4852988" y="4951413"/>
          <p14:tracePt t="27216" x="4832350" y="4951413"/>
          <p14:tracePt t="27233" x="4803775" y="4951413"/>
          <p14:tracePt t="27250" x="4773613" y="4951413"/>
          <p14:tracePt t="27266" x="4754563" y="4951413"/>
          <p14:tracePt t="27283" x="4714875" y="4960938"/>
          <p14:tracePt t="27300" x="4684713" y="4970463"/>
          <p14:tracePt t="27316" x="4635500" y="4979988"/>
          <p14:tracePt t="27333" x="4606925" y="4979988"/>
          <p14:tracePt t="27350" x="4567238" y="5000625"/>
          <p14:tracePt t="27367" x="4537075" y="5000625"/>
          <p14:tracePt t="27367" x="4537075" y="5010150"/>
          <p14:tracePt t="27384" x="4508500" y="5019675"/>
          <p14:tracePt t="27400" x="4487863" y="5040313"/>
          <p14:tracePt t="27416" x="4468813" y="5059363"/>
          <p14:tracePt t="27434" x="4448175" y="5078413"/>
          <p14:tracePt t="27450" x="4438650" y="5089525"/>
          <p14:tracePt t="27467" x="4429125" y="5108575"/>
          <p14:tracePt t="27483" x="4419600" y="5118100"/>
          <p14:tracePt t="27500" x="4410075" y="5138738"/>
          <p14:tracePt t="27517" x="4398963" y="5157788"/>
          <p14:tracePt t="27534" x="4389438" y="5167313"/>
          <p14:tracePt t="27550" x="4379913" y="5187950"/>
          <p14:tracePt t="27567" x="4379913" y="5226050"/>
          <p14:tracePt t="27584" x="4379913" y="5237163"/>
          <p14:tracePt t="27607" x="4379913" y="5256213"/>
          <p14:tracePt t="27617" x="4379913" y="5275263"/>
          <p14:tracePt t="27634" x="4379913" y="5305425"/>
          <p14:tracePt t="27650" x="4379913" y="5324475"/>
          <p14:tracePt t="27667" x="4379913" y="5345113"/>
          <p14:tracePt t="27684" x="4379913" y="5364163"/>
          <p14:tracePt t="27700" x="4389438" y="5384800"/>
          <p14:tracePt t="27717" x="4419600" y="5403850"/>
          <p14:tracePt t="27734" x="4459288" y="5422900"/>
          <p14:tracePt t="27750" x="4497388" y="5434013"/>
          <p14:tracePt t="27750" x="4518025" y="5443538"/>
          <p14:tracePt t="27768" x="4567238" y="5453063"/>
          <p14:tracePt t="27784" x="4606925" y="5462588"/>
          <p14:tracePt t="27801" x="4645025" y="5462588"/>
          <p14:tracePt t="27817" x="4675188" y="5472113"/>
          <p14:tracePt t="27834" x="4724400" y="5483225"/>
          <p14:tracePt t="27851" x="4743450" y="5483225"/>
          <p14:tracePt t="27867" x="4792663" y="5483225"/>
          <p14:tracePt t="27885" x="4852988" y="5483225"/>
          <p14:tracePt t="27901" x="4891088" y="5483225"/>
          <p14:tracePt t="27918" x="4930775" y="5483225"/>
          <p14:tracePt t="27934" x="4951413" y="5483225"/>
          <p14:tracePt t="27951" x="4989513" y="5483225"/>
          <p14:tracePt t="27968" x="5029200" y="5483225"/>
          <p14:tracePt t="27984" x="5049838" y="5472113"/>
          <p14:tracePt t="28001" x="5059363" y="5462588"/>
          <p14:tracePt t="28018" x="5068888" y="5462588"/>
          <p14:tracePt t="28034" x="5087938" y="5453063"/>
          <p14:tracePt t="28051" x="5099050" y="5453063"/>
          <p14:tracePt t="28067" x="5118100" y="5443538"/>
          <p14:tracePt t="28087" x="5118100" y="5434013"/>
          <p14:tracePt t="28111" x="5127625" y="5434013"/>
          <p14:tracePt t="28128" x="5137150" y="5434013"/>
          <p14:tracePt t="28135" x="5148263" y="5422900"/>
          <p14:tracePt t="28159" x="5157788" y="5413375"/>
          <p14:tracePt t="28168" x="5167313" y="5413375"/>
          <p14:tracePt t="28184" x="5167313" y="5403850"/>
          <p14:tracePt t="28201" x="5186363" y="5403850"/>
          <p14:tracePt t="28218" x="5197475" y="5384800"/>
          <p14:tracePt t="28235" x="5207000" y="5373688"/>
          <p14:tracePt t="28251" x="5216525" y="5373688"/>
          <p14:tracePt t="28268" x="5226050" y="5354638"/>
          <p14:tracePt t="28285" x="5235575" y="5354638"/>
          <p14:tracePt t="28302" x="5235575" y="5345113"/>
          <p14:tracePt t="28318" x="5246688" y="5345113"/>
          <p14:tracePt t="28335" x="5265738" y="5324475"/>
          <p14:tracePt t="28352" x="5275263" y="5314950"/>
          <p14:tracePt t="28368" x="5284788" y="5305425"/>
          <p14:tracePt t="28391" x="5284788" y="5295900"/>
          <p14:tracePt t="28401" x="5295900" y="5286375"/>
          <p14:tracePt t="28419" x="5305425" y="5275263"/>
          <p14:tracePt t="28435" x="5314950" y="5265738"/>
          <p14:tracePt t="28452" x="5334000" y="5256213"/>
          <p14:tracePt t="28469" x="5345113" y="5237163"/>
          <p14:tracePt t="28485" x="5354638" y="5226050"/>
          <p14:tracePt t="28502" x="5345113" y="5226050"/>
          <p14:tracePt t="28519" x="5345113" y="5216525"/>
          <p14:tracePt t="28568" x="5345113" y="5207000"/>
          <p14:tracePt t="28591" x="5354638" y="5207000"/>
          <p14:tracePt t="28631" x="5354638" y="5197475"/>
          <p14:tracePt t="28999" x="5354638" y="5187950"/>
          <p14:tracePt t="29071" x="5354638" y="5176838"/>
          <p14:tracePt t="29088" x="5345113" y="5167313"/>
          <p14:tracePt t="29095" x="5334000" y="5157788"/>
          <p14:tracePt t="29103" x="5295900" y="5157788"/>
          <p14:tracePt t="29120" x="5275263" y="5138738"/>
          <p14:tracePt t="29137" x="5246688" y="5127625"/>
          <p14:tracePt t="29153" x="5216525" y="5118100"/>
          <p14:tracePt t="29170" x="5197475" y="5108575"/>
          <p14:tracePt t="29187" x="5176838" y="5099050"/>
          <p14:tracePt t="29203" x="5157788" y="5099050"/>
          <p14:tracePt t="29220" x="5127625" y="5078413"/>
          <p14:tracePt t="29237" x="5108575" y="5068888"/>
          <p14:tracePt t="29253" x="5078413" y="5059363"/>
          <p14:tracePt t="29270" x="5049838" y="5049838"/>
          <p14:tracePt t="29270" x="5029200" y="5040313"/>
          <p14:tracePt t="29288" x="4989513" y="5029200"/>
          <p14:tracePt t="29304" x="4970463" y="5019675"/>
          <p14:tracePt t="29320" x="4940300" y="5000625"/>
          <p14:tracePt t="29337" x="4921250" y="5000625"/>
          <p14:tracePt t="29354" x="4891088" y="4991100"/>
          <p14:tracePt t="29370" x="4872038" y="4979988"/>
          <p14:tracePt t="29387" x="4841875" y="4970463"/>
          <p14:tracePt t="29404" x="4803775" y="4951413"/>
          <p14:tracePt t="29421" x="4773613" y="4941888"/>
          <p14:tracePt t="29437" x="4764088" y="4930775"/>
          <p14:tracePt t="29454" x="4743450" y="4930775"/>
          <p14:tracePt t="29470" x="4724400" y="4921250"/>
          <p14:tracePt t="29488" x="4705350" y="4921250"/>
          <p14:tracePt t="29504" x="4684713" y="4921250"/>
          <p14:tracePt t="29521" x="4656138" y="4921250"/>
          <p14:tracePt t="29537" x="4645025" y="4921250"/>
          <p14:tracePt t="29554" x="4616450" y="4921250"/>
          <p14:tracePt t="29571" x="4576763" y="4921250"/>
          <p14:tracePt t="29588" x="4546600" y="4930775"/>
          <p14:tracePt t="29604" x="4508500" y="4951413"/>
          <p14:tracePt t="29621" x="4468813" y="4960938"/>
          <p14:tracePt t="29638" x="4448175" y="4979988"/>
          <p14:tracePt t="29654" x="4410075" y="5000625"/>
          <p14:tracePt t="29654" x="4389438" y="5010150"/>
          <p14:tracePt t="29672" x="4340225" y="5029200"/>
          <p14:tracePt t="29688" x="4291013" y="5040313"/>
          <p14:tracePt t="29704" x="4251325" y="5068888"/>
          <p14:tracePt t="29721" x="4241800" y="5089525"/>
          <p14:tracePt t="29738" x="4222750" y="5108575"/>
          <p14:tracePt t="29754" x="4213225" y="5118100"/>
          <p14:tracePt t="29771" x="4192588" y="5138738"/>
          <p14:tracePt t="29788" x="4183063" y="5157788"/>
          <p14:tracePt t="29804" x="4173538" y="5176838"/>
          <p14:tracePt t="29821" x="4173538" y="5187950"/>
          <p14:tracePt t="29838" x="4173538" y="5216525"/>
          <p14:tracePt t="29855" x="4173538" y="5237163"/>
          <p14:tracePt t="29871" x="4173538" y="5246688"/>
          <p14:tracePt t="29888" x="4173538" y="5265738"/>
          <p14:tracePt t="29905" x="4173538" y="5275263"/>
          <p14:tracePt t="29922" x="4173538" y="5295900"/>
          <p14:tracePt t="29938" x="4183063" y="5314950"/>
          <p14:tracePt t="29955" x="4183063" y="5324475"/>
          <p14:tracePt t="29971" x="4202113" y="5345113"/>
          <p14:tracePt t="29988" x="4222750" y="5354638"/>
          <p14:tracePt t="30005" x="4262438" y="5373688"/>
          <p14:tracePt t="30022" x="4311650" y="5403850"/>
          <p14:tracePt t="30038" x="4370388" y="5422900"/>
          <p14:tracePt t="30038" x="4410075" y="5434013"/>
          <p14:tracePt t="30056" x="4487863" y="5453063"/>
          <p14:tracePt t="30072" x="4546600" y="5453063"/>
          <p14:tracePt t="30089" x="4606925" y="5462588"/>
          <p14:tracePt t="30105" x="4656138" y="5472113"/>
          <p14:tracePt t="30122" x="4714875" y="5472113"/>
          <p14:tracePt t="30139" x="4773613" y="5472113"/>
          <p14:tracePt t="30155" x="4832350" y="5472113"/>
          <p14:tracePt t="30172" x="4891088" y="5472113"/>
          <p14:tracePt t="30189" x="4930775" y="5472113"/>
          <p14:tracePt t="30205" x="4970463" y="5472113"/>
          <p14:tracePt t="30222" x="5019675" y="5472113"/>
          <p14:tracePt t="30239" x="5078413" y="5472113"/>
          <p14:tracePt t="30256" x="5118100" y="5472113"/>
          <p14:tracePt t="30272" x="5148263" y="5462588"/>
          <p14:tracePt t="30289" x="5167313" y="5443538"/>
          <p14:tracePt t="30305" x="5176838" y="5434013"/>
          <p14:tracePt t="30322" x="5197475" y="5434013"/>
          <p14:tracePt t="30339" x="5207000" y="5422900"/>
          <p14:tracePt t="30356" x="5216525" y="5403850"/>
          <p14:tracePt t="30373" x="5226050" y="5384800"/>
          <p14:tracePt t="30389" x="5226050" y="5364163"/>
          <p14:tracePt t="30406" x="5246688" y="5345113"/>
          <p14:tracePt t="30406" x="5246688" y="5335588"/>
          <p14:tracePt t="30424" x="5246688" y="5324475"/>
          <p14:tracePt t="30439" x="5246688" y="5305425"/>
          <p14:tracePt t="30456" x="5246688" y="5286375"/>
          <p14:tracePt t="30473" x="5246688" y="5265738"/>
          <p14:tracePt t="30489" x="5246688" y="5256213"/>
          <p14:tracePt t="30506" x="5235575" y="5237163"/>
          <p14:tracePt t="30523" x="5235575" y="5226050"/>
          <p14:tracePt t="30539" x="5216525" y="5197475"/>
          <p14:tracePt t="30556" x="5207000" y="5176838"/>
          <p14:tracePt t="30573" x="5176838" y="5167313"/>
          <p14:tracePt t="30589" x="5157788" y="5138738"/>
          <p14:tracePt t="30606" x="5127625" y="5127625"/>
          <p14:tracePt t="30606" x="5108575" y="5118100"/>
          <p14:tracePt t="30624" x="5087938" y="5118100"/>
          <p14:tracePt t="30640" x="5038725" y="5099050"/>
          <p14:tracePt t="30656" x="5000625" y="5089525"/>
          <p14:tracePt t="30673" x="4951413" y="5068888"/>
          <p14:tracePt t="30690" x="4921250" y="5059363"/>
          <p14:tracePt t="30706" x="4881563" y="5059363"/>
          <p14:tracePt t="30723" x="4813300" y="5040313"/>
          <p14:tracePt t="30740" x="4773613" y="5040313"/>
          <p14:tracePt t="30757" x="4733925" y="5029200"/>
          <p14:tracePt t="30773" x="4714875" y="5019675"/>
          <p14:tracePt t="30790" x="4684713" y="5019675"/>
          <p14:tracePt t="30807" x="4665663" y="5010150"/>
          <p14:tracePt t="30823" x="4656138" y="5010150"/>
          <p14:tracePt t="30840" x="4635500" y="5010150"/>
          <p14:tracePt t="30856" x="4606925" y="5010150"/>
          <p14:tracePt t="30873" x="4595813" y="5010150"/>
          <p14:tracePt t="30890" x="4567238" y="5010150"/>
          <p14:tracePt t="30907" x="4546600" y="5010150"/>
          <p14:tracePt t="30924" x="4518025" y="5019675"/>
          <p14:tracePt t="30940" x="4487863" y="5029200"/>
          <p14:tracePt t="30957" x="4459288" y="5040313"/>
          <p14:tracePt t="30974" x="4429125" y="5059363"/>
          <p14:tracePt t="30991" x="4398963" y="5068888"/>
          <p14:tracePt t="31007" x="4389438" y="5078413"/>
          <p14:tracePt t="31024" x="4370388" y="5108575"/>
          <p14:tracePt t="31041" x="4360863" y="5138738"/>
          <p14:tracePt t="31057" x="4349750" y="5148263"/>
          <p14:tracePt t="31074" x="4330700" y="5167313"/>
          <p14:tracePt t="31090" x="4330700" y="5187950"/>
          <p14:tracePt t="31107" x="4321175" y="5187950"/>
          <p14:tracePt t="31124" x="4321175" y="5207000"/>
          <p14:tracePt t="31141" x="4321175" y="5216525"/>
          <p14:tracePt t="31160" x="4321175" y="5226050"/>
          <p14:tracePt t="31176" x="4321175" y="5237163"/>
          <p14:tracePt t="31190" x="4321175" y="5246688"/>
          <p14:tracePt t="31207" x="4321175" y="5256213"/>
          <p14:tracePt t="31224" x="4321175" y="5265738"/>
          <p14:tracePt t="31240" x="4321175" y="5286375"/>
          <p14:tracePt t="31257" x="4321175" y="5295900"/>
          <p14:tracePt t="31274" x="4340225" y="5314950"/>
          <p14:tracePt t="31291" x="4349750" y="5335588"/>
          <p14:tracePt t="31308" x="4370388" y="5345113"/>
          <p14:tracePt t="31324" x="4398963" y="5364163"/>
          <p14:tracePt t="31341" x="4438650" y="5384800"/>
          <p14:tracePt t="31358" x="4487863" y="5403850"/>
          <p14:tracePt t="31374" x="4557713" y="5413375"/>
          <p14:tracePt t="31392" x="4616450" y="5422900"/>
          <p14:tracePt t="31408" x="4645025" y="5434013"/>
          <p14:tracePt t="31424" x="4694238" y="5434013"/>
          <p14:tracePt t="31441" x="4733925" y="5434013"/>
          <p14:tracePt t="31458" x="4792663" y="5434013"/>
          <p14:tracePt t="31474" x="4841875" y="5434013"/>
          <p14:tracePt t="31491" x="4902200" y="5434013"/>
          <p14:tracePt t="31508" x="4951413" y="5434013"/>
          <p14:tracePt t="31525" x="4979988" y="5434013"/>
          <p14:tracePt t="31541" x="5010150" y="5434013"/>
          <p14:tracePt t="31558" x="5029200" y="5422900"/>
          <p14:tracePt t="31575" x="5049838" y="5403850"/>
          <p14:tracePt t="31592" x="5059363" y="5384800"/>
          <p14:tracePt t="31608" x="5078413" y="5354638"/>
          <p14:tracePt t="31625" x="5087938" y="5345113"/>
          <p14:tracePt t="31641" x="5099050" y="5324475"/>
          <p14:tracePt t="31658" x="5108575" y="5314950"/>
          <p14:tracePt t="31675" x="5108575" y="5305425"/>
          <p14:tracePt t="31728" x="5108575" y="5295900"/>
          <p14:tracePt t="31767" x="5108575" y="5286375"/>
          <p14:tracePt t="31807" x="5118100" y="5286375"/>
          <p14:tracePt t="31871" x="5137150" y="5286375"/>
          <p14:tracePt t="31887" x="5148263" y="5286375"/>
          <p14:tracePt t="31895" x="5157788" y="5286375"/>
          <p14:tracePt t="31903" x="5176838" y="5286375"/>
          <p14:tracePt t="31911" x="5186363" y="5286375"/>
          <p14:tracePt t="31925" x="5226050" y="5286375"/>
          <p14:tracePt t="31925" x="5246688" y="5286375"/>
          <p14:tracePt t="31943" x="5256213" y="5286375"/>
          <p14:tracePt t="31959" x="5305425" y="5286375"/>
          <p14:tracePt t="31976" x="5324475" y="5286375"/>
          <p14:tracePt t="31992" x="5345113" y="5286375"/>
          <p14:tracePt t="32009" x="5354638" y="5286375"/>
          <p14:tracePt t="32026" x="5373688" y="5286375"/>
          <p14:tracePt t="32042" x="5394325" y="5286375"/>
          <p14:tracePt t="32059" x="5422900" y="5286375"/>
          <p14:tracePt t="32076" x="5443538" y="5286375"/>
          <p14:tracePt t="32092" x="5453063" y="5275263"/>
          <p14:tracePt t="32109" x="5462588" y="5275263"/>
          <p14:tracePt t="32743" x="5472113" y="5275263"/>
          <p14:tracePt t="32751" x="5481638" y="5275263"/>
          <p14:tracePt t="32760" x="5492750" y="5275263"/>
          <p14:tracePt t="32791" x="5502275" y="5265738"/>
          <p14:tracePt t="32799" x="5511800" y="5265738"/>
          <p14:tracePt t="32815" x="5521325" y="5265738"/>
          <p14:tracePt t="32839" x="5530850" y="5265738"/>
          <p14:tracePt t="33957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75E76"/>
            </a:gs>
            <a:gs pos="50000">
              <a:srgbClr val="99CCFF"/>
            </a:gs>
            <a:gs pos="100000">
              <a:srgbClr val="475E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lid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0" b="19064"/>
          <a:stretch>
            <a:fillRect/>
          </a:stretch>
        </p:blipFill>
        <p:spPr bwMode="auto">
          <a:xfrm>
            <a:off x="466725" y="1871663"/>
            <a:ext cx="9525000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5400675" y="2195513"/>
            <a:ext cx="1008063" cy="504825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1152525" y="5148263"/>
            <a:ext cx="1346200" cy="431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13"/>
    </mc:Choice>
    <mc:Fallback xmlns="">
      <p:transition spd="slow" advTm="59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913" x="3956050" y="2863850"/>
          <p14:tracePt t="40095" x="3976688" y="2863850"/>
          <p14:tracePt t="40198" x="3986213" y="2874963"/>
          <p14:tracePt t="40230" x="3986213" y="2884488"/>
          <p14:tracePt t="40238" x="3995738" y="2884488"/>
          <p14:tracePt t="40248" x="4005263" y="2913063"/>
          <p14:tracePt t="40265" x="4025900" y="2933700"/>
          <p14:tracePt t="40281" x="4035425" y="2952750"/>
          <p14:tracePt t="40298" x="4054475" y="2962275"/>
          <p14:tracePt t="40315" x="4065588" y="2992438"/>
          <p14:tracePt t="40331" x="4094163" y="3011488"/>
          <p14:tracePt t="40348" x="4143375" y="3051175"/>
          <p14:tracePt t="40365" x="4183063" y="3081338"/>
          <p14:tracePt t="40381" x="4262438" y="3121025"/>
          <p14:tracePt t="40399" x="4321175" y="3149600"/>
          <p14:tracePt t="40415" x="4360863" y="3179763"/>
          <p14:tracePt t="40432" x="4410075" y="3208338"/>
          <p14:tracePt t="40448" x="4459288" y="3219450"/>
          <p14:tracePt t="40465" x="4518025" y="3248025"/>
          <p14:tracePt t="40482" x="4557713" y="3257550"/>
          <p14:tracePt t="40498" x="4616450" y="3257550"/>
          <p14:tracePt t="40515" x="4665663" y="3268663"/>
          <p14:tracePt t="40532" x="4724400" y="3287713"/>
          <p14:tracePt t="40549" x="4803775" y="3306763"/>
          <p14:tracePt t="40565" x="4881563" y="3306763"/>
          <p14:tracePt t="40565" x="4911725" y="3306763"/>
          <p14:tracePt t="40582" x="4979988" y="3306763"/>
          <p14:tracePt t="40599" x="5038725" y="3306763"/>
          <p14:tracePt t="40616" x="5099050" y="3306763"/>
          <p14:tracePt t="40633" x="5148263" y="3306763"/>
          <p14:tracePt t="40649" x="5216525" y="3306763"/>
          <p14:tracePt t="40666" x="5305425" y="3306763"/>
          <p14:tracePt t="40682" x="5403850" y="3306763"/>
          <p14:tracePt t="40699" x="5511800" y="3297238"/>
          <p14:tracePt t="40716" x="5619750" y="3268663"/>
          <p14:tracePt t="40732" x="5708650" y="3228975"/>
          <p14:tracePt t="40749" x="5788025" y="3189288"/>
          <p14:tracePt t="40766" x="5886450" y="3130550"/>
          <p14:tracePt t="40782" x="5945188" y="3081338"/>
          <p14:tracePt t="40799" x="6034088" y="3011488"/>
          <p14:tracePt t="40816" x="6122988" y="2943225"/>
          <p14:tracePt t="40832" x="6221413" y="2863850"/>
          <p14:tracePt t="40849" x="6357938" y="2786063"/>
          <p14:tracePt t="40866" x="6477000" y="2687638"/>
          <p14:tracePt t="40883" x="6575425" y="2617788"/>
          <p14:tracePt t="40899" x="6634163" y="2559050"/>
          <p14:tracePt t="40916" x="6673850" y="2530475"/>
          <p14:tracePt t="40933" x="6692900" y="2490788"/>
          <p14:tracePt t="40950" x="6713538" y="2411413"/>
          <p14:tracePt t="40967" x="6732588" y="2352675"/>
          <p14:tracePt t="40983" x="6742113" y="2284413"/>
          <p14:tracePt t="40999" x="6751638" y="2224088"/>
          <p14:tracePt t="41016" x="6751638" y="2165350"/>
          <p14:tracePt t="41033" x="6751638" y="2106613"/>
          <p14:tracePt t="41050" x="6713538" y="2038350"/>
          <p14:tracePt t="41066" x="6692900" y="1978025"/>
          <p14:tracePt t="41083" x="6653213" y="1928813"/>
          <p14:tracePt t="41100" x="6615113" y="1890713"/>
          <p14:tracePt t="41116" x="6584950" y="1870075"/>
          <p14:tracePt t="41134" x="6554788" y="1860550"/>
          <p14:tracePt t="41134" x="6535738" y="1851025"/>
          <p14:tracePt t="41151" x="6505575" y="1839913"/>
          <p14:tracePt t="41167" x="6437313" y="1811338"/>
          <p14:tracePt t="41183" x="6378575" y="1811338"/>
          <p14:tracePt t="41200" x="6329363" y="1811338"/>
          <p14:tracePt t="41216" x="6249988" y="1811338"/>
          <p14:tracePt t="41234" x="6191250" y="1811338"/>
          <p14:tracePt t="41250" x="6132513" y="1811338"/>
          <p14:tracePt t="41267" x="6083300" y="1811338"/>
          <p14:tracePt t="41283" x="6034088" y="1830388"/>
          <p14:tracePt t="41300" x="5984875" y="1860550"/>
          <p14:tracePt t="41317" x="5935663" y="1900238"/>
          <p14:tracePt t="41334" x="5846763" y="1989138"/>
          <p14:tracePt t="41351" x="5788025" y="2076450"/>
          <p14:tracePt t="41367" x="5757863" y="2155825"/>
          <p14:tracePt t="41383" x="5738813" y="2244725"/>
          <p14:tracePt t="41400" x="5738813" y="2312988"/>
          <p14:tracePt t="41417" x="5738813" y="2401888"/>
          <p14:tracePt t="41433" x="5757863" y="2460625"/>
          <p14:tracePt t="41450" x="5797550" y="2519363"/>
          <p14:tracePt t="41467" x="5886450" y="2568575"/>
          <p14:tracePt t="41484" x="5973763" y="2608263"/>
          <p14:tracePt t="41501" x="6102350" y="2647950"/>
          <p14:tracePt t="41517" x="6240463" y="2667000"/>
          <p14:tracePt t="41534" x="6397625" y="2678113"/>
          <p14:tracePt t="41551" x="6496050" y="2678113"/>
          <p14:tracePt t="41567" x="6584950" y="2657475"/>
          <p14:tracePt t="41584" x="6673850" y="2638425"/>
          <p14:tracePt t="41601" x="6762750" y="2608263"/>
          <p14:tracePt t="41618" x="6840538" y="2568575"/>
          <p14:tracePt t="41634" x="6880225" y="2540000"/>
          <p14:tracePt t="41652" x="6919913" y="2509838"/>
          <p14:tracePt t="41667" x="6938963" y="2481263"/>
          <p14:tracePt t="41684" x="6938963" y="2460625"/>
          <p14:tracePt t="41701" x="6938963" y="2420938"/>
          <p14:tracePt t="41718" x="6919913" y="2362200"/>
          <p14:tracePt t="41735" x="6889750" y="2312988"/>
          <p14:tracePt t="41751" x="6821488" y="2263775"/>
          <p14:tracePt t="41768" x="6732588" y="2214563"/>
          <p14:tracePt t="41784" x="6653213" y="2174875"/>
          <p14:tracePt t="41801" x="6554788" y="2155825"/>
          <p14:tracePt t="41818" x="6477000" y="2136775"/>
          <p14:tracePt t="41834" x="6388100" y="2136775"/>
          <p14:tracePt t="41851" x="6289675" y="2136775"/>
          <p14:tracePt t="41868" x="6181725" y="2136775"/>
          <p14:tracePt t="41885" x="6073775" y="2136775"/>
          <p14:tracePt t="41901" x="5945188" y="2136775"/>
          <p14:tracePt t="41918" x="5875338" y="2136775"/>
          <p14:tracePt t="41935" x="5807075" y="2155825"/>
          <p14:tracePt t="41952" x="5757863" y="2174875"/>
          <p14:tracePt t="41968" x="5708650" y="2195513"/>
          <p14:tracePt t="41985" x="5668963" y="2224088"/>
          <p14:tracePt t="42002" x="5629275" y="2273300"/>
          <p14:tracePt t="42018" x="5600700" y="2322513"/>
          <p14:tracePt t="42035" x="5561013" y="2392363"/>
          <p14:tracePt t="42052" x="5551488" y="2451100"/>
          <p14:tracePt t="42068" x="5541963" y="2481263"/>
          <p14:tracePt t="42085" x="5541963" y="2530475"/>
          <p14:tracePt t="42102" x="5561013" y="2608263"/>
          <p14:tracePt t="42119" x="5610225" y="2647950"/>
          <p14:tracePt t="42135" x="5689600" y="2687638"/>
          <p14:tracePt t="42152" x="5816600" y="2727325"/>
          <p14:tracePt t="42168" x="5945188" y="2746375"/>
          <p14:tracePt t="42185" x="6092825" y="2776538"/>
          <p14:tracePt t="42202" x="6221413" y="2786063"/>
          <p14:tracePt t="42219" x="6338888" y="2786063"/>
          <p14:tracePt t="42235" x="6437313" y="2786063"/>
          <p14:tracePt t="42252" x="6526213" y="2786063"/>
          <p14:tracePt t="42269" x="6615113" y="2765425"/>
          <p14:tracePt t="42286" x="6723063" y="2716213"/>
          <p14:tracePt t="42303" x="6781800" y="2667000"/>
          <p14:tracePt t="42319" x="6821488" y="2608263"/>
          <p14:tracePt t="42336" x="6831013" y="2559050"/>
          <p14:tracePt t="42352" x="6831013" y="2509838"/>
          <p14:tracePt t="42369" x="6831013" y="2460625"/>
          <p14:tracePt t="42386" x="6821488" y="2432050"/>
          <p14:tracePt t="42403" x="6800850" y="2401888"/>
          <p14:tracePt t="42419" x="6791325" y="2371725"/>
          <p14:tracePt t="42436" x="6751638" y="2343150"/>
          <p14:tracePt t="42452" x="6692900" y="2293938"/>
          <p14:tracePt t="42469" x="6624638" y="2263775"/>
          <p14:tracePt t="42469" x="6594475" y="2254250"/>
          <p14:tracePt t="42486" x="6526213" y="2244725"/>
          <p14:tracePt t="42503" x="6418263" y="2214563"/>
          <p14:tracePt t="42519" x="6348413" y="2205038"/>
          <p14:tracePt t="42536" x="6270625" y="2205038"/>
          <p14:tracePt t="42553" x="6191250" y="2205038"/>
          <p14:tracePt t="42569" x="6122988" y="2214563"/>
          <p14:tracePt t="42586" x="6043613" y="2235200"/>
          <p14:tracePt t="42603" x="5964238" y="2263775"/>
          <p14:tracePt t="42619" x="5905500" y="2303463"/>
          <p14:tracePt t="42636" x="5865813" y="2343150"/>
          <p14:tracePt t="42653" x="5816600" y="2382838"/>
          <p14:tracePt t="42653" x="5807075" y="2401888"/>
          <p14:tracePt t="42671" x="5797550" y="2432050"/>
          <p14:tracePt t="42687" x="5776913" y="2470150"/>
          <p14:tracePt t="42703" x="5776913" y="2500313"/>
          <p14:tracePt t="42719" x="5776913" y="2530475"/>
          <p14:tracePt t="42736" x="5797550" y="2568575"/>
          <p14:tracePt t="42753" x="5826125" y="2598738"/>
          <p14:tracePt t="42770" x="5856288" y="2638425"/>
          <p14:tracePt t="42786" x="5935663" y="2667000"/>
          <p14:tracePt t="42803" x="6022975" y="2687638"/>
          <p14:tracePt t="42820" x="6111875" y="2706688"/>
          <p14:tracePt t="42837" x="6200775" y="2706688"/>
          <p14:tracePt t="42853" x="6308725" y="2706688"/>
          <p14:tracePt t="42853" x="6348413" y="2706688"/>
          <p14:tracePt t="42870" x="6446838" y="2697163"/>
          <p14:tracePt t="42887" x="6496050" y="2678113"/>
          <p14:tracePt t="42903" x="6554788" y="2638425"/>
          <p14:tracePt t="42920" x="6594475" y="2598738"/>
          <p14:tracePt t="42937" x="6624638" y="2559050"/>
          <p14:tracePt t="42953" x="6634163" y="2509838"/>
          <p14:tracePt t="42971" x="6634163" y="2470150"/>
          <p14:tracePt t="42987" x="6634163" y="2420938"/>
          <p14:tracePt t="43003" x="6634163" y="2362200"/>
          <p14:tracePt t="43020" x="6615113" y="2322513"/>
          <p14:tracePt t="43037" x="6584950" y="2273300"/>
          <p14:tracePt t="43054" x="6505575" y="2205038"/>
          <p14:tracePt t="43070" x="6427788" y="2165350"/>
          <p14:tracePt t="43087" x="6357938" y="2136775"/>
          <p14:tracePt t="43104" x="6289675" y="2116138"/>
          <p14:tracePt t="43120" x="6221413" y="2116138"/>
          <p14:tracePt t="43137" x="6142038" y="2116138"/>
          <p14:tracePt t="43154" x="6053138" y="2116138"/>
          <p14:tracePt t="43171" x="5984875" y="2116138"/>
          <p14:tracePt t="43187" x="5915025" y="2136775"/>
          <p14:tracePt t="43204" x="5856288" y="2155825"/>
          <p14:tracePt t="43221" x="5797550" y="2185988"/>
          <p14:tracePt t="43237" x="5748338" y="2235200"/>
          <p14:tracePt t="43237" x="5718175" y="2263775"/>
          <p14:tracePt t="43254" x="5689600" y="2322513"/>
          <p14:tracePt t="43271" x="5659438" y="2371725"/>
          <p14:tracePt t="43287" x="5629275" y="2411413"/>
          <p14:tracePt t="43304" x="5629275" y="2460625"/>
          <p14:tracePt t="43321" x="5629275" y="2481263"/>
          <p14:tracePt t="43337" x="5629275" y="2530475"/>
          <p14:tracePt t="43354" x="5678488" y="2589213"/>
          <p14:tracePt t="43371" x="5738813" y="2628900"/>
          <p14:tracePt t="43387" x="5826125" y="2667000"/>
          <p14:tracePt t="43404" x="5945188" y="2706688"/>
          <p14:tracePt t="43421" x="6043613" y="2727325"/>
          <p14:tracePt t="43438" x="6142038" y="2727325"/>
          <p14:tracePt t="43455" x="6221413" y="2727325"/>
          <p14:tracePt t="43471" x="6280150" y="2716213"/>
          <p14:tracePt t="43488" x="6348413" y="2678113"/>
          <p14:tracePt t="43504" x="6397625" y="2647950"/>
          <p14:tracePt t="43521" x="6437313" y="2617788"/>
          <p14:tracePt t="43538" x="6456363" y="2589213"/>
          <p14:tracePt t="43554" x="6467475" y="2559050"/>
          <p14:tracePt t="43571" x="6477000" y="2509838"/>
          <p14:tracePt t="43588" x="6477000" y="2470150"/>
          <p14:tracePt t="43605" x="6477000" y="2420938"/>
          <p14:tracePt t="43622" x="6467475" y="2362200"/>
          <p14:tracePt t="43639" x="6446838" y="2343150"/>
          <p14:tracePt t="43655" x="6407150" y="2312988"/>
          <p14:tracePt t="43672" x="6348413" y="2284413"/>
          <p14:tracePt t="43688" x="6259513" y="2273300"/>
          <p14:tracePt t="43705" x="6181725" y="2263775"/>
          <p14:tracePt t="43722" x="6092825" y="2263775"/>
          <p14:tracePt t="43738" x="6022975" y="2263775"/>
          <p14:tracePt t="43755" x="5964238" y="2273300"/>
          <p14:tracePt t="43772" x="5915025" y="2303463"/>
          <p14:tracePt t="43788" x="5865813" y="2333625"/>
          <p14:tracePt t="43805" x="5816600" y="2362200"/>
          <p14:tracePt t="43822" x="5788025" y="2432050"/>
          <p14:tracePt t="43839" x="5767388" y="2470150"/>
          <p14:tracePt t="43855" x="5767388" y="2490788"/>
          <p14:tracePt t="43872" x="5767388" y="2549525"/>
          <p14:tracePt t="43888" x="5797550" y="2579688"/>
          <p14:tracePt t="43905" x="5837238" y="2647950"/>
          <p14:tracePt t="43922" x="5915025" y="2706688"/>
          <p14:tracePt t="43939" x="6013450" y="2746375"/>
          <p14:tracePt t="43956" x="6142038" y="2776538"/>
          <p14:tracePt t="43972" x="6259513" y="2805113"/>
          <p14:tracePt t="43989" x="6388100" y="2814638"/>
          <p14:tracePt t="44006" x="6554788" y="2814638"/>
          <p14:tracePt t="44023" x="6624638" y="2786063"/>
          <p14:tracePt t="44039" x="6673850" y="2755900"/>
          <p14:tracePt t="44056" x="6723063" y="2706688"/>
          <p14:tracePt t="44072" x="6742113" y="2667000"/>
          <p14:tracePt t="44089" x="6772275" y="2617788"/>
          <p14:tracePt t="44106" x="6772275" y="2589213"/>
          <p14:tracePt t="44122" x="6772275" y="2540000"/>
          <p14:tracePt t="44139" x="6751638" y="2490788"/>
          <p14:tracePt t="44156" x="6713538" y="2451100"/>
          <p14:tracePt t="44173" x="6664325" y="2411413"/>
          <p14:tracePt t="44189" x="6554788" y="2392363"/>
          <p14:tracePt t="44206" x="6407150" y="2371725"/>
          <p14:tracePt t="44222" x="6329363" y="2371725"/>
          <p14:tracePt t="44239" x="6280150" y="2371725"/>
          <p14:tracePt t="44256" x="6240463" y="2371725"/>
          <p14:tracePt t="44273" x="6200775" y="2382838"/>
          <p14:tracePt t="44289" x="6181725" y="2382838"/>
          <p14:tracePt t="44306" x="6172200" y="2392363"/>
          <p14:tracePt t="44323" x="6172200" y="2401888"/>
          <p14:tracePt t="44339" x="6172200" y="2411413"/>
          <p14:tracePt t="44542" x="6172200" y="2441575"/>
          <p14:tracePt t="44550" x="6172200" y="2460625"/>
          <p14:tracePt t="44558" x="6191250" y="2481263"/>
          <p14:tracePt t="44573" x="6210300" y="2540000"/>
          <p14:tracePt t="44590" x="6249988" y="2628900"/>
          <p14:tracePt t="44607" x="6289675" y="2697163"/>
          <p14:tracePt t="44623" x="6319838" y="2795588"/>
          <p14:tracePt t="44640" x="6369050" y="2913063"/>
          <p14:tracePt t="44657" x="6407150" y="3022600"/>
          <p14:tracePt t="44674" x="6456363" y="3130550"/>
          <p14:tracePt t="44691" x="6496050" y="3238500"/>
          <p14:tracePt t="44707" x="6545263" y="3327400"/>
          <p14:tracePt t="44724" x="6604000" y="3425825"/>
          <p14:tracePt t="44740" x="6653213" y="3524250"/>
          <p14:tracePt t="44757" x="6702425" y="3582988"/>
          <p14:tracePt t="44757" x="6732588" y="3632200"/>
          <p14:tracePt t="44774" x="6751638" y="3681413"/>
          <p14:tracePt t="44790" x="6831013" y="3810000"/>
          <p14:tracePt t="44807" x="6889750" y="3908425"/>
          <p14:tracePt t="44824" x="6969125" y="3995738"/>
          <p14:tracePt t="44841" x="7046913" y="4124325"/>
          <p14:tracePt t="44857" x="7145338" y="4213225"/>
          <p14:tracePt t="44874" x="7283450" y="4311650"/>
          <p14:tracePt t="44891" x="7412038" y="4400550"/>
          <p14:tracePt t="44907" x="7599363" y="4498975"/>
          <p14:tracePt t="44924" x="7845425" y="4597400"/>
          <p14:tracePt t="44941" x="8110538" y="4684713"/>
          <p14:tracePt t="44957" x="8464550" y="4764088"/>
          <p14:tracePt t="44974" x="8543925" y="4783138"/>
          <p14:tracePt t="44991" x="8740775" y="4822825"/>
          <p14:tracePt t="45008" x="8848725" y="4843463"/>
          <p14:tracePt t="45025" x="8916988" y="4843463"/>
          <p14:tracePt t="45041" x="9026525" y="4862513"/>
          <p14:tracePt t="45058" x="9094788" y="4862513"/>
          <p14:tracePt t="45074" x="9174163" y="4862513"/>
          <p14:tracePt t="45091" x="9212263" y="4862513"/>
          <p14:tracePt t="45108" x="9232900" y="4862513"/>
          <p14:tracePt t="45124" x="9251950" y="4862513"/>
          <p14:tracePt t="45141" x="9251950" y="4852988"/>
          <p14:tracePt t="45222" x="9261475" y="4843463"/>
          <p14:tracePt t="45230" x="9272588" y="4832350"/>
          <p14:tracePt t="45262" x="9282113" y="4813300"/>
          <p14:tracePt t="45286" x="9282113" y="4794250"/>
          <p14:tracePt t="45302" x="9291638" y="4783138"/>
          <p14:tracePt t="45310" x="9301163" y="4783138"/>
          <p14:tracePt t="45318" x="9310688" y="4764088"/>
          <p14:tracePt t="45326" x="9321800" y="4754563"/>
          <p14:tracePt t="45341" x="9371013" y="4714875"/>
          <p14:tracePt t="45359" x="9380538" y="4695825"/>
          <p14:tracePt t="45375" x="9399588" y="4656138"/>
          <p14:tracePt t="45392" x="9409113" y="4616450"/>
          <p14:tracePt t="45408" x="9420225" y="4576763"/>
          <p14:tracePt t="45425" x="9420225" y="4527550"/>
          <p14:tracePt t="45442" x="9420225" y="4478338"/>
          <p14:tracePt t="45459" x="9420225" y="4419600"/>
          <p14:tracePt t="45475" x="9420225" y="4379913"/>
          <p14:tracePt t="45492" x="9420225" y="4330700"/>
          <p14:tracePt t="45509" x="9409113" y="4291013"/>
          <p14:tracePt t="45525" x="9399588" y="4213225"/>
          <p14:tracePt t="45542" x="9380538" y="4173538"/>
          <p14:tracePt t="45559" x="9350375" y="4114800"/>
          <p14:tracePt t="45575" x="9331325" y="4056063"/>
          <p14:tracePt t="45592" x="9301163" y="3995738"/>
          <p14:tracePt t="45609" x="9282113" y="3937000"/>
          <p14:tracePt t="45609" x="0" y="0"/>
        </p14:tracePtLst>
        <p14:tracePtLst>
          <p14:tracePt t="45759" x="9055100" y="3681413"/>
          <p14:tracePt t="45921" x="9055100" y="3700463"/>
          <p14:tracePt t="46182" x="9055100" y="3711575"/>
          <p14:tracePt t="46190" x="9055100" y="3721100"/>
          <p14:tracePt t="46198" x="9055100" y="3730625"/>
          <p14:tracePt t="46210" x="9055100" y="3760788"/>
          <p14:tracePt t="46226" x="9055100" y="3779838"/>
          <p14:tracePt t="46244" x="9064625" y="3829050"/>
          <p14:tracePt t="46260" x="9064625" y="3887788"/>
          <p14:tracePt t="46277" x="9064625" y="3946525"/>
          <p14:tracePt t="46294" x="9064625" y="4035425"/>
          <p14:tracePt t="46294" x="9064625" y="4105275"/>
          <p14:tracePt t="46310" x="9085263" y="4262438"/>
          <p14:tracePt t="46327" x="9085263" y="4389438"/>
          <p14:tracePt t="46344" x="9075738" y="4498975"/>
          <p14:tracePt t="46360" x="9075738" y="4635500"/>
          <p14:tracePt t="46377" x="9075738" y="4754563"/>
          <p14:tracePt t="46394" x="9085263" y="4881563"/>
          <p14:tracePt t="46410" x="9113838" y="4970463"/>
          <p14:tracePt t="46427" x="9144000" y="5040313"/>
          <p14:tracePt t="46444" x="9174163" y="5078413"/>
          <p14:tracePt t="46460" x="9223375" y="5127625"/>
          <p14:tracePt t="46477" x="9282113" y="5167313"/>
          <p14:tracePt t="46477" x="9310688" y="5187950"/>
          <p14:tracePt t="46494" x="9399588" y="5216525"/>
          <p14:tracePt t="46510" x="9488488" y="5237163"/>
          <p14:tracePt t="46527" x="9547225" y="5246688"/>
          <p14:tracePt t="46544" x="9626600" y="5246688"/>
          <p14:tracePt t="46561" x="9704388" y="5246688"/>
          <p14:tracePt t="46577" x="9764713" y="5226050"/>
          <p14:tracePt t="46594" x="9823450" y="5187950"/>
          <p14:tracePt t="46611" x="9891713" y="5138738"/>
          <p14:tracePt t="46627" x="9940925" y="5068888"/>
          <p14:tracePt t="46644" x="9980613" y="4991100"/>
          <p14:tracePt t="46661" x="10020300" y="4872038"/>
          <p14:tracePt t="46677" x="10069513" y="4714875"/>
          <p14:tracePt t="46694" x="10069513" y="4616450"/>
          <p14:tracePt t="46711" x="10069513" y="4498975"/>
          <p14:tracePt t="46728" x="10069513" y="4379913"/>
          <p14:tracePt t="46745" x="10029825" y="4271963"/>
          <p14:tracePt t="46761" x="9990138" y="4164013"/>
          <p14:tracePt t="46778" x="9940925" y="4056063"/>
          <p14:tracePt t="46795" x="9912350" y="3946525"/>
          <p14:tracePt t="46812" x="9872663" y="3829050"/>
          <p14:tracePt t="46828" x="9823450" y="3711575"/>
          <p14:tracePt t="46845" x="9774238" y="3592513"/>
          <p14:tracePt t="46861" x="9725025" y="3494088"/>
          <p14:tracePt t="46878" x="9725025" y="3435350"/>
          <p14:tracePt t="46895" x="9715500" y="3376613"/>
          <p14:tracePt t="46911" x="9685338" y="3336925"/>
          <p14:tracePt t="46928" x="9645650" y="3278188"/>
          <p14:tracePt t="46945" x="9626600" y="3238500"/>
          <p14:tracePt t="46961" x="9596438" y="3198813"/>
          <p14:tracePt t="46978" x="9567863" y="3159125"/>
          <p14:tracePt t="46995" x="9556750" y="3130550"/>
          <p14:tracePt t="47011" x="9547225" y="3121025"/>
          <p14:tracePt t="47028" x="9528175" y="3100388"/>
          <p14:tracePt t="47045" x="9518650" y="3100388"/>
          <p14:tracePt t="47182" x="9507538" y="3109913"/>
          <p14:tracePt t="47190" x="9498013" y="3130550"/>
          <p14:tracePt t="47198" x="9478963" y="3149600"/>
          <p14:tracePt t="47212" x="9439275" y="3219450"/>
          <p14:tracePt t="47229" x="9380538" y="3306763"/>
          <p14:tracePt t="47245" x="9291638" y="3465513"/>
          <p14:tracePt t="47262" x="9251950" y="3543300"/>
          <p14:tracePt t="47279" x="9242425" y="3592513"/>
          <p14:tracePt t="47295" x="9242425" y="3602038"/>
          <p14:tracePt t="47312" x="9242425" y="3622675"/>
          <p14:tracePt t="47329" x="9242425" y="3641725"/>
          <p14:tracePt t="47345" x="9242425" y="3651250"/>
          <p14:tracePt t="47362" x="9242425" y="3671888"/>
          <p14:tracePt t="47379" x="9232900" y="3671888"/>
          <p14:tracePt t="47598" x="9223375" y="3671888"/>
          <p14:tracePt t="47606" x="9212263" y="3671888"/>
          <p14:tracePt t="47622" x="9183688" y="3662363"/>
          <p14:tracePt t="47630" x="9104313" y="3662363"/>
          <p14:tracePt t="47646" x="8966200" y="3662363"/>
          <p14:tracePt t="47663" x="8839200" y="3662363"/>
          <p14:tracePt t="47680" x="8731250" y="3662363"/>
          <p14:tracePt t="47696" x="8651875" y="3671888"/>
          <p14:tracePt t="47713" x="8621713" y="3690938"/>
          <p14:tracePt t="47730" x="8602663" y="3700463"/>
          <p14:tracePt t="47746" x="8593138" y="3721100"/>
          <p14:tracePt t="47763" x="8593138" y="3730625"/>
          <p14:tracePt t="47779" x="8593138" y="3740150"/>
          <p14:tracePt t="47796" x="8593138" y="3749675"/>
          <p14:tracePt t="47814" x="8593138" y="3760788"/>
          <p14:tracePt t="47838" x="8602663" y="3770313"/>
          <p14:tracePt t="48118" x="8602663" y="3779838"/>
          <p14:tracePt t="48142" x="8602663" y="3798888"/>
          <p14:tracePt t="48150" x="8602663" y="3819525"/>
          <p14:tracePt t="48158" x="8602663" y="3838575"/>
          <p14:tracePt t="48166" x="8602663" y="3868738"/>
          <p14:tracePt t="48180" x="8602663" y="3917950"/>
          <p14:tracePt t="48197" x="8583613" y="4035425"/>
          <p14:tracePt t="48214" x="8562975" y="4133850"/>
          <p14:tracePt t="48231" x="8553450" y="4203700"/>
          <p14:tracePt t="48247" x="8553450" y="4281488"/>
          <p14:tracePt t="48264" x="8553450" y="4379913"/>
          <p14:tracePt t="48281" x="8553450" y="4487863"/>
          <p14:tracePt t="48297" x="8553450" y="4586288"/>
          <p14:tracePt t="48314" x="8553450" y="4684713"/>
          <p14:tracePt t="48331" x="8583613" y="4773613"/>
          <p14:tracePt t="48347" x="8612188" y="4862513"/>
          <p14:tracePt t="48364" x="8651875" y="4921250"/>
          <p14:tracePt t="48382" x="8691563" y="4979988"/>
          <p14:tracePt t="48398" x="8769350" y="5029200"/>
          <p14:tracePt t="48415" x="8867775" y="5049838"/>
          <p14:tracePt t="48431" x="8996363" y="5068888"/>
          <p14:tracePt t="48448" x="9124950" y="5078413"/>
          <p14:tracePt t="48465" x="9212263" y="5078413"/>
          <p14:tracePt t="48481" x="9301163" y="5078413"/>
          <p14:tracePt t="48498" x="9350375" y="5049838"/>
          <p14:tracePt t="48515" x="9390063" y="5010150"/>
          <p14:tracePt t="48531" x="9458325" y="4941888"/>
          <p14:tracePt t="48548" x="9507538" y="4843463"/>
          <p14:tracePt t="48565" x="9567863" y="4714875"/>
          <p14:tracePt t="48582" x="9655175" y="4487863"/>
          <p14:tracePt t="48598" x="9694863" y="4330700"/>
          <p14:tracePt t="48615" x="9725025" y="4183063"/>
          <p14:tracePt t="48631" x="9753600" y="4065588"/>
          <p14:tracePt t="48648" x="9774238" y="3976688"/>
          <p14:tracePt t="48665" x="9783763" y="3908425"/>
          <p14:tracePt t="48681" x="9783763" y="3838575"/>
          <p14:tracePt t="48698" x="9783763" y="3770313"/>
          <p14:tracePt t="48715" x="9783763" y="3700463"/>
          <p14:tracePt t="48732" x="9774238" y="3613150"/>
          <p14:tracePt t="48749" x="9753600" y="3524250"/>
          <p14:tracePt t="48765" x="9744075" y="3454400"/>
          <p14:tracePt t="48782" x="9694863" y="3327400"/>
          <p14:tracePt t="48799" x="9675813" y="3278188"/>
          <p14:tracePt t="48815" x="9645650" y="3228975"/>
          <p14:tracePt t="48832" x="9636125" y="3189288"/>
          <p14:tracePt t="48848" x="9617075" y="3149600"/>
          <p14:tracePt t="48865" x="9586913" y="3109913"/>
          <p14:tracePt t="48882" x="9547225" y="3060700"/>
          <p14:tracePt t="48899" x="9498013" y="3022600"/>
          <p14:tracePt t="48916" x="9429750" y="2962275"/>
          <p14:tracePt t="48932" x="9380538" y="2933700"/>
          <p14:tracePt t="48949" x="9321800" y="2894013"/>
          <p14:tracePt t="48965" x="9232900" y="2854325"/>
          <p14:tracePt t="48982" x="9153525" y="2825750"/>
          <p14:tracePt t="48999" x="9064625" y="2795588"/>
          <p14:tracePt t="49016" x="8977313" y="2776538"/>
          <p14:tracePt t="49032" x="8907463" y="2765425"/>
          <p14:tracePt t="49049" x="8848725" y="2755900"/>
          <p14:tracePt t="49066" x="8780463" y="2755900"/>
          <p14:tracePt t="49082" x="8710613" y="2755900"/>
          <p14:tracePt t="49099" x="8642350" y="2755900"/>
          <p14:tracePt t="49116" x="8562975" y="2776538"/>
          <p14:tracePt t="49132" x="8485188" y="2805113"/>
          <p14:tracePt t="49149" x="8424863" y="2874963"/>
          <p14:tracePt t="49149" x="8405813" y="2894013"/>
          <p14:tracePt t="49166" x="8356600" y="2962275"/>
          <p14:tracePt t="49182" x="8316913" y="3051175"/>
          <p14:tracePt t="49199" x="8277225" y="3149600"/>
          <p14:tracePt t="49216" x="8239125" y="3238500"/>
          <p14:tracePt t="49233" x="8228013" y="3327400"/>
          <p14:tracePt t="49250" x="8218488" y="3425825"/>
          <p14:tracePt t="49266" x="8218488" y="3503613"/>
          <p14:tracePt t="49283" x="8218488" y="3602038"/>
          <p14:tracePt t="49300" x="8208963" y="3711575"/>
          <p14:tracePt t="49316" x="8199438" y="3829050"/>
          <p14:tracePt t="49333" x="8199438" y="3937000"/>
          <p14:tracePt t="49350" x="8199438" y="4114800"/>
          <p14:tracePt t="49366" x="8208963" y="4232275"/>
          <p14:tracePt t="49383" x="8218488" y="4351338"/>
          <p14:tracePt t="49400" x="8239125" y="4459288"/>
          <p14:tracePt t="49416" x="8239125" y="4537075"/>
          <p14:tracePt t="49433" x="8248650" y="4616450"/>
          <p14:tracePt t="49450" x="8267700" y="4724400"/>
          <p14:tracePt t="49466" x="8288338" y="4813300"/>
          <p14:tracePt t="49483" x="8297863" y="4872038"/>
          <p14:tracePt t="49500" x="8316913" y="4960938"/>
          <p14:tracePt t="49516" x="8326438" y="5010150"/>
          <p14:tracePt t="49534" x="8337550" y="5078413"/>
          <p14:tracePt t="49550" x="8347075" y="5138738"/>
          <p14:tracePt t="49567" x="8366125" y="5167313"/>
          <p14:tracePt t="49583" x="8375650" y="5207000"/>
          <p14:tracePt t="49600" x="8405813" y="5246688"/>
          <p14:tracePt t="49617" x="8424863" y="5265738"/>
          <p14:tracePt t="49634" x="8455025" y="5305425"/>
          <p14:tracePt t="49650" x="8485188" y="5324475"/>
          <p14:tracePt t="49667" x="8513763" y="5354638"/>
          <p14:tracePt t="49684" x="8553450" y="5364163"/>
          <p14:tracePt t="49700" x="8593138" y="5373688"/>
          <p14:tracePt t="49717" x="8661400" y="5403850"/>
          <p14:tracePt t="49734" x="8769350" y="5422900"/>
          <p14:tracePt t="49751" x="8867775" y="5434013"/>
          <p14:tracePt t="49767" x="8916988" y="5434013"/>
          <p14:tracePt t="49784" x="8966200" y="5434013"/>
          <p14:tracePt t="49801" x="9015413" y="5422900"/>
          <p14:tracePt t="49817" x="9055100" y="5403850"/>
          <p14:tracePt t="49834" x="9104313" y="5373688"/>
          <p14:tracePt t="49851" x="9163050" y="5324475"/>
          <p14:tracePt t="49867" x="9223375" y="5275263"/>
          <p14:tracePt t="49884" x="9272588" y="5207000"/>
          <p14:tracePt t="49901" x="9321800" y="5108575"/>
          <p14:tracePt t="49917" x="9380538" y="4960938"/>
          <p14:tracePt t="49934" x="9429750" y="4852988"/>
          <p14:tracePt t="49951" x="9448800" y="4754563"/>
          <p14:tracePt t="49967" x="9478963" y="4635500"/>
          <p14:tracePt t="49984" x="9498013" y="4537075"/>
          <p14:tracePt t="50001" x="9507538" y="4438650"/>
          <p14:tracePt t="50017" x="9507538" y="4330700"/>
          <p14:tracePt t="50034" x="9507538" y="4252913"/>
          <p14:tracePt t="50051" x="9498013" y="4154488"/>
          <p14:tracePt t="50068" x="9478963" y="4084638"/>
          <p14:tracePt t="50084" x="9469438" y="4044950"/>
          <p14:tracePt t="50101" x="9448800" y="3995738"/>
          <p14:tracePt t="50101" x="9439275" y="3976688"/>
          <p14:tracePt t="50118" x="9429750" y="3946525"/>
          <p14:tracePt t="50135" x="9420225" y="3917950"/>
          <p14:tracePt t="50151" x="9399588" y="3897313"/>
          <p14:tracePt t="50168" x="9399588" y="3887788"/>
          <p14:tracePt t="50190" x="9390063" y="3887788"/>
          <p14:tracePt t="50606" x="9390063" y="3878263"/>
          <p14:tracePt t="51494" x="9390063" y="3868738"/>
          <p14:tracePt t="51502" x="9390063" y="3859213"/>
          <p14:tracePt t="51518" x="9390063" y="3838575"/>
          <p14:tracePt t="51526" x="9399588" y="3819525"/>
          <p14:tracePt t="51550" x="9399588" y="3798888"/>
          <p14:tracePt t="51574" x="9409113" y="3798888"/>
          <p14:tracePt t="51582" x="9409113" y="3789363"/>
          <p14:tracePt t="51590" x="9409113" y="3779838"/>
          <p14:tracePt t="51604" x="9420225" y="3749675"/>
          <p14:tracePt t="51621" x="9420225" y="3740150"/>
          <p14:tracePt t="51637" x="9420225" y="3700463"/>
          <p14:tracePt t="51654" x="9420225" y="3681413"/>
          <p14:tracePt t="51671" x="9420225" y="3641725"/>
          <p14:tracePt t="51687" x="9420225" y="3622675"/>
          <p14:tracePt t="51704" x="9420225" y="3592513"/>
          <p14:tracePt t="51721" x="9420225" y="3563938"/>
          <p14:tracePt t="51738" x="9409113" y="3552825"/>
          <p14:tracePt t="51754" x="9399588" y="3514725"/>
          <p14:tracePt t="51771" x="9399588" y="3494088"/>
          <p14:tracePt t="51788" x="9390063" y="3465513"/>
          <p14:tracePt t="51805" x="9380538" y="3435350"/>
          <p14:tracePt t="51822" x="9371013" y="3395663"/>
          <p14:tracePt t="51838" x="9350375" y="3355975"/>
          <p14:tracePt t="51854" x="9340850" y="3336925"/>
          <p14:tracePt t="51871" x="9321800" y="3306763"/>
          <p14:tracePt t="51888" x="9291638" y="3268663"/>
          <p14:tracePt t="51904" x="9272588" y="3238500"/>
          <p14:tracePt t="51921" x="9261475" y="3228975"/>
          <p14:tracePt t="51938" x="9232900" y="3198813"/>
          <p14:tracePt t="51955" x="9212263" y="3179763"/>
          <p14:tracePt t="51971" x="9183688" y="3149600"/>
          <p14:tracePt t="51988" x="9153525" y="3130550"/>
          <p14:tracePt t="52005" x="9124950" y="3121025"/>
          <p14:tracePt t="52005" x="9113838" y="3109913"/>
          <p14:tracePt t="52022" x="9094788" y="3100388"/>
          <p14:tracePt t="52039" x="9075738" y="3090863"/>
          <p14:tracePt t="52062" x="9064625" y="3090863"/>
          <p14:tracePt t="52102" x="9055100" y="3090863"/>
          <p14:tracePt t="52118" x="9045575" y="3090863"/>
          <p14:tracePt t="52134" x="9036050" y="3081338"/>
          <p14:tracePt t="52142" x="9036050" y="3071813"/>
          <p14:tracePt t="52150" x="9015413" y="3071813"/>
          <p14:tracePt t="52166" x="9005888" y="3071813"/>
          <p14:tracePt t="52182" x="8996363" y="3071813"/>
          <p14:tracePt t="52198" x="8986838" y="3071813"/>
          <p14:tracePt t="52206" x="8977313" y="3071813"/>
          <p14:tracePt t="52222" x="8966200" y="3071813"/>
          <p14:tracePt t="52246" x="8956675" y="3071813"/>
          <p14:tracePt t="52342" x="8947150" y="3071813"/>
          <p14:tracePt t="52350" x="8937625" y="3081338"/>
          <p14:tracePt t="52862" x="8928100" y="3081338"/>
          <p14:tracePt t="52878" x="8916988" y="3090863"/>
          <p14:tracePt t="52886" x="8907463" y="3100388"/>
          <p14:tracePt t="52894" x="8888413" y="3121025"/>
          <p14:tracePt t="52906" x="8867775" y="3130550"/>
          <p14:tracePt t="52923" x="8848725" y="3149600"/>
          <p14:tracePt t="52940" x="8839200" y="3170238"/>
          <p14:tracePt t="52958" x="8829675" y="3170238"/>
          <p14:tracePt t="52973" x="8829675" y="3179763"/>
          <p14:tracePt t="52990" x="8818563" y="3198813"/>
          <p14:tracePt t="53007" x="8818563" y="3219450"/>
          <p14:tracePt t="53024" x="8818563" y="3228975"/>
          <p14:tracePt t="53040" x="8818563" y="3238500"/>
          <p14:tracePt t="57162" x="8818563" y="3248025"/>
          <p14:tracePt t="57198" x="8818563" y="3257550"/>
          <p14:tracePt t="57206" x="8818563" y="3278188"/>
          <p14:tracePt t="57215" x="8818563" y="3327400"/>
          <p14:tracePt t="57232" x="8818563" y="3376613"/>
          <p14:tracePt t="57249" x="8818563" y="3405188"/>
          <p14:tracePt t="57265" x="8818563" y="3425825"/>
          <p14:tracePt t="57282" x="8818563" y="3444875"/>
          <p14:tracePt t="57299" x="8818563" y="3454400"/>
          <p14:tracePt t="57315" x="8818563" y="3465513"/>
          <p14:tracePt t="57332" x="8818563" y="3475038"/>
          <p14:tracePt t="57349" x="8818563" y="3494088"/>
          <p14:tracePt t="57349" x="8809038" y="3514725"/>
          <p14:tracePt t="57367" x="8799513" y="3524250"/>
          <p14:tracePt t="57390" x="8799513" y="3533775"/>
          <p14:tracePt t="57414" x="8799513" y="3543300"/>
          <p14:tracePt t="57438" x="8799513" y="3552825"/>
          <p14:tracePt t="57454" x="8799513" y="3563938"/>
          <p14:tracePt t="57486" x="8799513" y="3573463"/>
          <p14:tracePt t="57502" x="8799513" y="3582988"/>
          <p14:tracePt t="57518" x="8799513" y="3592513"/>
          <p14:tracePt t="57542" x="8799513" y="3602038"/>
          <p14:tracePt t="58662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49250"/>
            <a:ext cx="9264650" cy="6880225"/>
          </a:xfrm>
          <a:prstGeom prst="rect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0" y="7267575"/>
            <a:ext cx="10080625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sz="1200" b="1">
                <a:latin typeface="Arial" panose="020B0604020202020204" pitchFamily="34" charset="0"/>
              </a:rPr>
              <a:t>Figure 21-9 part 1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095625" y="3924300"/>
            <a:ext cx="576263" cy="431800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9393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38" x="6526213" y="2470150"/>
          <p14:tracePt t="9906" x="6526213" y="2460625"/>
          <p14:tracePt t="10082" x="6516688" y="2451100"/>
          <p14:tracePt t="10090" x="6505575" y="2451100"/>
          <p14:tracePt t="10101" x="6467475" y="2441575"/>
          <p14:tracePt t="10118" x="6418263" y="2432050"/>
          <p14:tracePt t="10134" x="6369050" y="2420938"/>
          <p14:tracePt t="10151" x="6308725" y="2420938"/>
          <p14:tracePt t="10168" x="6259513" y="2420938"/>
          <p14:tracePt t="10184" x="6191250" y="2411413"/>
          <p14:tracePt t="10201" x="6132513" y="2411413"/>
          <p14:tracePt t="10218" x="6092825" y="2411413"/>
          <p14:tracePt t="10234" x="6043613" y="2411413"/>
          <p14:tracePt t="10251" x="6013450" y="2411413"/>
          <p14:tracePt t="10268" x="5973763" y="2411413"/>
          <p14:tracePt t="10285" x="5945188" y="2411413"/>
          <p14:tracePt t="10302" x="5915025" y="2411413"/>
          <p14:tracePt t="10318" x="5886450" y="2411413"/>
          <p14:tracePt t="10335" x="5846763" y="2411413"/>
          <p14:tracePt t="10351" x="5816600" y="2401888"/>
          <p14:tracePt t="10368" x="5776913" y="2392363"/>
          <p14:tracePt t="10385" x="5738813" y="2392363"/>
          <p14:tracePt t="10402" x="5718175" y="2392363"/>
          <p14:tracePt t="10418" x="5689600" y="2392363"/>
          <p14:tracePt t="10435" x="5668963" y="2392363"/>
          <p14:tracePt t="10452" x="5649913" y="2392363"/>
          <p14:tracePt t="10468" x="5629275" y="2392363"/>
          <p14:tracePt t="10485" x="5619750" y="2392363"/>
          <p14:tracePt t="10502" x="5600700" y="2392363"/>
          <p14:tracePt t="10518" x="5570538" y="2392363"/>
          <p14:tracePt t="10535" x="5541963" y="2392363"/>
          <p14:tracePt t="10552" x="5511800" y="2392363"/>
          <p14:tracePt t="10569" x="5481638" y="2392363"/>
          <p14:tracePt t="10569" x="5472113" y="2392363"/>
          <p14:tracePt t="10585" x="5453063" y="2392363"/>
          <p14:tracePt t="10602" x="5422900" y="2392363"/>
          <p14:tracePt t="10619" x="5383213" y="2392363"/>
          <p14:tracePt t="10635" x="5354638" y="2392363"/>
          <p14:tracePt t="10652" x="5314950" y="2392363"/>
          <p14:tracePt t="10669" x="5284788" y="2392363"/>
          <p14:tracePt t="10685" x="5246688" y="2392363"/>
          <p14:tracePt t="10702" x="5216525" y="2392363"/>
          <p14:tracePt t="10719" x="5186363" y="2392363"/>
          <p14:tracePt t="10736" x="5148263" y="2392363"/>
          <p14:tracePt t="10752" x="5127625" y="2392363"/>
          <p14:tracePt t="10769" x="5087938" y="2392363"/>
          <p14:tracePt t="10785" x="5068888" y="2392363"/>
          <p14:tracePt t="10802" x="5038725" y="2392363"/>
          <p14:tracePt t="10819" x="5019675" y="2392363"/>
          <p14:tracePt t="10836" x="5000625" y="2392363"/>
          <p14:tracePt t="10852" x="4970463" y="2392363"/>
          <p14:tracePt t="10869" x="4951413" y="2392363"/>
          <p14:tracePt t="10886" x="4921250" y="2382838"/>
          <p14:tracePt t="10903" x="4891088" y="2371725"/>
          <p14:tracePt t="10919" x="4872038" y="2371725"/>
          <p14:tracePt t="10936" x="4852988" y="2362200"/>
          <p14:tracePt t="10952" x="4841875" y="2352675"/>
          <p14:tracePt t="10969" x="4832350" y="2352675"/>
          <p14:tracePt t="10986" x="4852988" y="2352675"/>
          <p14:tracePt t="11153" x="4872038" y="2352675"/>
          <p14:tracePt t="11161" x="4891088" y="2352675"/>
          <p14:tracePt t="11177" x="4902200" y="2352675"/>
          <p14:tracePt t="11186" x="4930775" y="2352675"/>
          <p14:tracePt t="11203" x="4940300" y="2352675"/>
          <p14:tracePt t="11219" x="4960938" y="2352675"/>
          <p14:tracePt t="11235" x="4970463" y="2352675"/>
          <p14:tracePt t="11252" x="4989513" y="2352675"/>
          <p14:tracePt t="11269" x="5000625" y="2352675"/>
          <p14:tracePt t="11285" x="5019675" y="2352675"/>
          <p14:tracePt t="11303" x="5029200" y="2352675"/>
          <p14:tracePt t="11319" x="5049838" y="2352675"/>
          <p14:tracePt t="11336" x="5068888" y="2362200"/>
          <p14:tracePt t="11352" x="5099050" y="2362200"/>
          <p14:tracePt t="11369" x="5148263" y="2371725"/>
          <p14:tracePt t="11386" x="5176838" y="2382838"/>
          <p14:tracePt t="11403" x="5197475" y="2382838"/>
          <p14:tracePt t="11419" x="5216525" y="2382838"/>
          <p14:tracePt t="11436" x="5226050" y="2382838"/>
          <p14:tracePt t="11452" x="5246688" y="2382838"/>
          <p14:tracePt t="11469" x="5265738" y="2382838"/>
          <p14:tracePt t="11486" x="5284788" y="2382838"/>
          <p14:tracePt t="11503" x="5305425" y="2382838"/>
          <p14:tracePt t="11519" x="5345113" y="2382838"/>
          <p14:tracePt t="11540" x="5364163" y="2382838"/>
          <p14:tracePt t="11553" x="5394325" y="2382838"/>
          <p14:tracePt t="11569" x="5422900" y="2382838"/>
          <p14:tracePt t="11586" x="5432425" y="2382838"/>
          <p14:tracePt t="11603" x="5453063" y="2382838"/>
          <p14:tracePt t="11619" x="5462588" y="2382838"/>
          <p14:tracePt t="11637" x="5481638" y="2382838"/>
          <p14:tracePt t="11653" x="5492750" y="2382838"/>
          <p14:tracePt t="11672" x="5502275" y="2382838"/>
          <p14:tracePt t="11713" x="5511800" y="2371725"/>
          <p14:tracePt t="11721" x="5521325" y="2371725"/>
          <p14:tracePt t="11744" x="5530850" y="2371725"/>
          <p14:tracePt t="11752" x="5541963" y="2362200"/>
          <p14:tracePt t="11768" x="5541963" y="2352675"/>
          <p14:tracePt t="11816" x="5551488" y="2352675"/>
          <p14:tracePt t="11833" x="5561013" y="2343150"/>
          <p14:tracePt t="11856" x="5570538" y="2343150"/>
          <p14:tracePt t="11889" x="5580063" y="2343150"/>
          <p14:tracePt t="11904" x="5580063" y="2333625"/>
          <p14:tracePt t="11992" x="5591175" y="2333625"/>
          <p14:tracePt t="12161" x="5591175" y="2322513"/>
          <p14:tracePt t="12177" x="5600700" y="2312988"/>
          <p14:tracePt t="12209" x="5610225" y="2312988"/>
          <p14:tracePt t="12241" x="5610225" y="2303463"/>
          <p14:tracePt t="12257" x="5619750" y="2293938"/>
          <p14:tracePt t="12296" x="5619750" y="2284413"/>
          <p14:tracePt t="12321" x="5619750" y="2273300"/>
          <p14:tracePt t="12328" x="5640388" y="2263775"/>
          <p14:tracePt t="12344" x="5659438" y="2254250"/>
          <p14:tracePt t="12368" x="5659438" y="2235200"/>
          <p14:tracePt t="12400" x="5659438" y="2214563"/>
          <p14:tracePt t="12408" x="5668963" y="2214563"/>
          <p14:tracePt t="12416" x="5668963" y="2195513"/>
          <p14:tracePt t="12432" x="5678488" y="2174875"/>
          <p14:tracePt t="12440" x="5678488" y="2165350"/>
          <p14:tracePt t="12457" x="5678488" y="2155825"/>
          <p14:tracePt t="12471" x="5678488" y="2136775"/>
          <p14:tracePt t="12488" x="5678488" y="2106613"/>
          <p14:tracePt t="12505" x="5689600" y="2087563"/>
          <p14:tracePt t="12521" x="5689600" y="2076450"/>
          <p14:tracePt t="12538" x="5699125" y="2047875"/>
          <p14:tracePt t="12555" x="5699125" y="2038350"/>
          <p14:tracePt t="12571" x="5708650" y="2017713"/>
          <p14:tracePt t="12588" x="5718175" y="1968500"/>
          <p14:tracePt t="12605" x="5718175" y="1958975"/>
          <p14:tracePt t="12621" x="5727700" y="1928813"/>
          <p14:tracePt t="12638" x="5727700" y="1890713"/>
          <p14:tracePt t="12655" x="5738813" y="1860550"/>
          <p14:tracePt t="12672" x="5748338" y="1830388"/>
          <p14:tracePt t="12688" x="5748338" y="1801813"/>
          <p14:tracePt t="12705" x="5748338" y="1771650"/>
          <p14:tracePt t="12722" x="5748338" y="1752600"/>
          <p14:tracePt t="12738" x="5748338" y="1722438"/>
          <p14:tracePt t="12755" x="5748338" y="1703388"/>
          <p14:tracePt t="12772" x="5748338" y="1682750"/>
          <p14:tracePt t="12789" x="5748338" y="1654175"/>
          <p14:tracePt t="12805" x="5748338" y="1624013"/>
          <p14:tracePt t="12823" x="5738813" y="1584325"/>
          <p14:tracePt t="12843" x="5738813" y="1574800"/>
          <p14:tracePt t="12855" x="5727700" y="1535113"/>
          <p14:tracePt t="12855" x="5727700" y="1525588"/>
          <p14:tracePt t="12873" x="5718175" y="1506538"/>
          <p14:tracePt t="12889" x="5708650" y="1466850"/>
          <p14:tracePt t="12905" x="5708650" y="1427163"/>
          <p14:tracePt t="12923" x="5689600" y="1397000"/>
          <p14:tracePt t="12939" x="5678488" y="1368425"/>
          <p14:tracePt t="12956" x="5659438" y="1328738"/>
          <p14:tracePt t="12973" x="5649913" y="1298575"/>
          <p14:tracePt t="12989" x="5629275" y="1260475"/>
          <p14:tracePt t="13006" x="5629275" y="1239838"/>
          <p14:tracePt t="13023" x="5610225" y="1211263"/>
          <p14:tracePt t="13040" x="5600700" y="1200150"/>
          <p14:tracePt t="13056" x="5570538" y="1150938"/>
          <p14:tracePt t="13073" x="5570538" y="1141413"/>
          <p14:tracePt t="13089" x="5561013" y="1122363"/>
          <p14:tracePt t="13106" x="5561013" y="1112838"/>
          <p14:tracePt t="13136" x="5561013" y="1101725"/>
          <p14:tracePt t="13153" x="5551488" y="1101725"/>
          <p14:tracePt t="13168" x="5541963" y="1092200"/>
          <p14:tracePt t="13192" x="5530850" y="1082675"/>
          <p14:tracePt t="13216" x="5521325" y="1073150"/>
          <p14:tracePt t="13232" x="5511800" y="1063625"/>
          <p14:tracePt t="13248" x="5521325" y="1063625"/>
          <p14:tracePt t="13257" x="5530850" y="1063625"/>
          <p14:tracePt t="13264" x="5530850" y="1052513"/>
          <p14:tracePt t="13280" x="5521325" y="1042988"/>
          <p14:tracePt t="13291" x="5502275" y="1042988"/>
          <p14:tracePt t="13306" x="5472113" y="1033463"/>
          <p14:tracePt t="13323" x="5422900" y="1033463"/>
          <p14:tracePt t="13340" x="5394325" y="1014413"/>
          <p14:tracePt t="13356" x="5354638" y="1014413"/>
          <p14:tracePt t="13373" x="5295900" y="1003300"/>
          <p14:tracePt t="13390" x="5246688" y="993775"/>
          <p14:tracePt t="13406" x="5176838" y="974725"/>
          <p14:tracePt t="13423" x="5137150" y="974725"/>
          <p14:tracePt t="13440" x="5038725" y="954088"/>
          <p14:tracePt t="13457" x="5000625" y="944563"/>
          <p14:tracePt t="13473" x="4930775" y="935038"/>
          <p14:tracePt t="13490" x="4881563" y="925513"/>
          <p14:tracePt t="13507" x="4832350" y="925513"/>
          <p14:tracePt t="13524" x="4783138" y="925513"/>
          <p14:tracePt t="13540" x="4743450" y="925513"/>
          <p14:tracePt t="13557" x="4694238" y="925513"/>
          <p14:tracePt t="13574" x="4645025" y="925513"/>
          <p14:tracePt t="13590" x="4576763" y="904875"/>
          <p14:tracePt t="13607" x="4508500" y="885825"/>
          <p14:tracePt t="13624" x="4410075" y="885825"/>
          <p14:tracePt t="13641" x="4321175" y="866775"/>
          <p14:tracePt t="13657" x="4262438" y="846138"/>
          <p14:tracePt t="13674" x="4183063" y="827088"/>
          <p14:tracePt t="13691" x="4133850" y="817563"/>
          <p14:tracePt t="13707" x="4084638" y="806450"/>
          <p14:tracePt t="13724" x="4044950" y="796925"/>
          <p14:tracePt t="13741" x="3995738" y="796925"/>
          <p14:tracePt t="13757" x="3956050" y="777875"/>
          <p14:tracePt t="13774" x="3927475" y="768350"/>
          <p14:tracePt t="13791" x="3887788" y="757238"/>
          <p14:tracePt t="13807" x="3848100" y="738188"/>
          <p14:tracePt t="13824" x="3770313" y="708025"/>
          <p14:tracePt t="13842" x="3721100" y="698500"/>
          <p14:tracePt t="13858" x="3681413" y="688975"/>
          <p14:tracePt t="13874" x="3622675" y="669925"/>
          <p14:tracePt t="13891" x="3573463" y="669925"/>
          <p14:tracePt t="13908" x="3494088" y="649288"/>
          <p14:tracePt t="13924" x="3414713" y="630238"/>
          <p14:tracePt t="13941" x="3327400" y="620713"/>
          <p14:tracePt t="13958" x="3248025" y="609600"/>
          <p14:tracePt t="13974" x="3168650" y="590550"/>
          <p14:tracePt t="13991" x="3109913" y="581025"/>
          <p14:tracePt t="14008" x="3041650" y="581025"/>
          <p14:tracePt t="14025" x="2933700" y="581025"/>
          <p14:tracePt t="14041" x="2873375" y="581025"/>
          <p14:tracePt t="14058" x="2814638" y="581025"/>
          <p14:tracePt t="14074" x="2755900" y="581025"/>
          <p14:tracePt t="14091" x="2716213" y="590550"/>
          <p14:tracePt t="14108" x="2687638" y="590550"/>
          <p14:tracePt t="14125" x="2638425" y="620713"/>
          <p14:tracePt t="14141" x="2598738" y="639763"/>
          <p14:tracePt t="14158" x="2559050" y="658813"/>
          <p14:tracePt t="14175" x="2549525" y="679450"/>
          <p14:tracePt t="14191" x="2528888" y="708025"/>
          <p14:tracePt t="14191" x="2519363" y="708025"/>
          <p14:tracePt t="14209" x="2519363" y="728663"/>
          <p14:tracePt t="14225" x="2519363" y="768350"/>
          <p14:tracePt t="14241" x="2519363" y="836613"/>
          <p14:tracePt t="14258" x="2549525" y="925513"/>
          <p14:tracePt t="14275" x="2578100" y="993775"/>
          <p14:tracePt t="14292" x="2627313" y="1063625"/>
          <p14:tracePt t="14309" x="2667000" y="1122363"/>
          <p14:tracePt t="14325" x="2736850" y="1181100"/>
          <p14:tracePt t="14342" x="2863850" y="1249363"/>
          <p14:tracePt t="14359" x="3051175" y="1338263"/>
          <p14:tracePt t="14375" x="3267075" y="1397000"/>
          <p14:tracePt t="14392" x="3651250" y="1476375"/>
          <p14:tracePt t="14409" x="3897313" y="1495425"/>
          <p14:tracePt t="14426" x="4084638" y="1495425"/>
          <p14:tracePt t="14442" x="4241800" y="1495425"/>
          <p14:tracePt t="14459" x="4311650" y="1476375"/>
          <p14:tracePt t="14475" x="4340225" y="1466850"/>
          <p14:tracePt t="14492" x="4360863" y="1446213"/>
          <p14:tracePt t="14509" x="4370388" y="1446213"/>
          <p14:tracePt t="14704" x="4379913" y="1446213"/>
          <p14:tracePt t="14713" x="4389438" y="1446213"/>
          <p14:tracePt t="14736" x="4398963" y="1446213"/>
          <p14:tracePt t="14744" x="4410075" y="1457325"/>
          <p14:tracePt t="14752" x="4438650" y="1466850"/>
          <p14:tracePt t="14760" x="4459288" y="1485900"/>
          <p14:tracePt t="14776" x="4616450" y="1593850"/>
          <p14:tracePt t="14793" x="4773613" y="1673225"/>
          <p14:tracePt t="14809" x="4951413" y="1781175"/>
          <p14:tracePt t="14826" x="5127625" y="1870075"/>
          <p14:tracePt t="14843" x="5305425" y="1968500"/>
          <p14:tracePt t="14860" x="5462588" y="2047875"/>
          <p14:tracePt t="14876" x="5619750" y="2146300"/>
          <p14:tracePt t="14893" x="5776913" y="2244725"/>
          <p14:tracePt t="14909" x="5954713" y="2352675"/>
          <p14:tracePt t="14926" x="6142038" y="2460625"/>
          <p14:tracePt t="14943" x="6308725" y="2568575"/>
          <p14:tracePt t="14965" x="6584950" y="2716213"/>
          <p14:tracePt t="14977" x="6732588" y="2814638"/>
          <p14:tracePt t="14993" x="6850063" y="2894013"/>
          <p14:tracePt t="15010" x="6959600" y="2952750"/>
          <p14:tracePt t="15027" x="7058025" y="3011488"/>
          <p14:tracePt t="15043" x="7175500" y="3081338"/>
          <p14:tracePt t="15060" x="7292975" y="3140075"/>
          <p14:tracePt t="15076" x="7421563" y="3189288"/>
          <p14:tracePt t="15093" x="7529513" y="3228975"/>
          <p14:tracePt t="15110" x="7608888" y="3268663"/>
          <p14:tracePt t="15127" x="7667625" y="3287713"/>
          <p14:tracePt t="15143" x="7716838" y="3297238"/>
          <p14:tracePt t="15143" x="7756525" y="3306763"/>
          <p14:tracePt t="15160" x="7775575" y="3306763"/>
          <p14:tracePt t="15177" x="7796213" y="3306763"/>
          <p14:tracePt t="15193" x="7796213" y="3297238"/>
          <p14:tracePt t="15280" x="7796213" y="3287713"/>
          <p14:tracePt t="15296" x="7785100" y="3278188"/>
          <p14:tracePt t="15304" x="7775575" y="3268663"/>
          <p14:tracePt t="15315" x="7756525" y="3257550"/>
          <p14:tracePt t="15327" x="7726363" y="3228975"/>
          <p14:tracePt t="15344" x="7658100" y="3170238"/>
          <p14:tracePt t="15361" x="7627938" y="3140075"/>
          <p14:tracePt t="15377" x="7588250" y="3121025"/>
          <p14:tracePt t="15394" x="7550150" y="3100388"/>
          <p14:tracePt t="15410" x="7519988" y="3090863"/>
          <p14:tracePt t="15427" x="7470775" y="3051175"/>
          <p14:tracePt t="15444" x="7421563" y="3032125"/>
          <p14:tracePt t="15461" x="7391400" y="3022600"/>
          <p14:tracePt t="15477" x="7362825" y="3001963"/>
          <p14:tracePt t="15494" x="7332663" y="2992438"/>
          <p14:tracePt t="15511" x="7313613" y="2982913"/>
          <p14:tracePt t="15527" x="7313613" y="2973388"/>
          <p14:tracePt t="15527" x="7292975" y="2962275"/>
          <p14:tracePt t="15545" x="7273925" y="2952750"/>
          <p14:tracePt t="15561" x="7264400" y="2943225"/>
          <p14:tracePt t="15577" x="7243763" y="2943225"/>
          <p14:tracePt t="15594" x="7243763" y="2933700"/>
          <p14:tracePt t="15744" x="7243763" y="2924175"/>
          <p14:tracePt t="15776" x="7243763" y="2913063"/>
          <p14:tracePt t="15808" x="7243763" y="2903538"/>
          <p14:tracePt t="15817" x="7243763" y="2894013"/>
          <p14:tracePt t="15832" x="7243763" y="2884488"/>
          <p14:tracePt t="15845" x="7243763" y="2874963"/>
          <p14:tracePt t="15862" x="7243763" y="2863850"/>
          <p14:tracePt t="15878" x="7243763" y="2854325"/>
          <p14:tracePt t="15895" x="7254875" y="2854325"/>
          <p14:tracePt t="15937" x="7243763" y="2854325"/>
          <p14:tracePt t="16001" x="7224713" y="2854325"/>
          <p14:tracePt t="16008" x="7205663" y="2854325"/>
          <p14:tracePt t="16016" x="7175500" y="2854325"/>
          <p14:tracePt t="16028" x="7107238" y="2854325"/>
          <p14:tracePt t="16045" x="7046913" y="2854325"/>
          <p14:tracePt t="16062" x="6959600" y="2835275"/>
          <p14:tracePt t="16079" x="6910388" y="2825750"/>
          <p14:tracePt t="16095" x="6861175" y="2814638"/>
          <p14:tracePt t="16095" x="6831013" y="2805113"/>
          <p14:tracePt t="16112" x="6772275" y="2795588"/>
          <p14:tracePt t="16129" x="6713538" y="2765425"/>
          <p14:tracePt t="16145" x="6653213" y="2755900"/>
          <p14:tracePt t="16162" x="6594475" y="2727325"/>
          <p14:tracePt t="16179" x="6535738" y="2687638"/>
          <p14:tracePt t="16195" x="6486525" y="2657475"/>
          <p14:tracePt t="16213" x="6456363" y="2638425"/>
          <p14:tracePt t="16229" x="6437313" y="2608263"/>
          <p14:tracePt t="16245" x="6397625" y="2568575"/>
          <p14:tracePt t="16262" x="6357938" y="2530475"/>
          <p14:tracePt t="16279" x="6319838" y="2500313"/>
          <p14:tracePt t="16296" x="6308725" y="2441575"/>
          <p14:tracePt t="16313" x="6289675" y="2401888"/>
          <p14:tracePt t="16329" x="6280150" y="2362200"/>
          <p14:tracePt t="16346" x="6249988" y="2312988"/>
          <p14:tracePt t="16362" x="6240463" y="2263775"/>
          <p14:tracePt t="16380" x="6230938" y="2214563"/>
          <p14:tracePt t="16396" x="6230938" y="2174875"/>
          <p14:tracePt t="16412" x="6230938" y="2146300"/>
          <p14:tracePt t="16429" x="6230938" y="2106613"/>
          <p14:tracePt t="16446" x="6230938" y="2076450"/>
          <p14:tracePt t="16463" x="6230938" y="2038350"/>
          <p14:tracePt t="16479" x="6230938" y="1978025"/>
          <p14:tracePt t="16479" x="6230938" y="1958975"/>
          <p14:tracePt t="16496" x="6230938" y="1939925"/>
          <p14:tracePt t="16512" x="6230938" y="1860550"/>
          <p14:tracePt t="16530" x="6249988" y="1820863"/>
          <p14:tracePt t="16546" x="6270625" y="1790700"/>
          <p14:tracePt t="16563" x="6299200" y="1762125"/>
          <p14:tracePt t="16580" x="6319838" y="1741488"/>
          <p14:tracePt t="16596" x="6357938" y="1722438"/>
          <p14:tracePt t="16613" x="6407150" y="1712913"/>
          <p14:tracePt t="16630" x="6446838" y="1692275"/>
          <p14:tracePt t="16647" x="6496050" y="1654175"/>
          <p14:tracePt t="16663" x="6526213" y="1604963"/>
          <p14:tracePt t="16680" x="6594475" y="1516063"/>
          <p14:tracePt t="16697" x="6643688" y="1457325"/>
          <p14:tracePt t="16713" x="6673850" y="1377950"/>
          <p14:tracePt t="16730" x="6723063" y="1298575"/>
          <p14:tracePt t="16747" x="6762750" y="1211263"/>
          <p14:tracePt t="16763" x="6772275" y="1131888"/>
          <p14:tracePt t="16780" x="6772275" y="1082675"/>
          <p14:tracePt t="16797" x="6772275" y="1033463"/>
          <p14:tracePt t="16813" x="6772275" y="1003300"/>
          <p14:tracePt t="16830" x="6772275" y="974725"/>
          <p14:tracePt t="16847" x="6772275" y="954088"/>
          <p14:tracePt t="16863" x="6772275" y="935038"/>
          <p14:tracePt t="16863" x="6772275" y="925513"/>
          <p14:tracePt t="16882" x="6772275" y="915988"/>
          <p14:tracePt t="16897" x="6772275" y="904875"/>
          <p14:tracePt t="16913" x="6772275" y="885825"/>
          <p14:tracePt t="16930" x="6772275" y="876300"/>
          <p14:tracePt t="16947" x="6772275" y="846138"/>
          <p14:tracePt t="16963" x="6772275" y="827088"/>
          <p14:tracePt t="16980" x="6772275" y="817563"/>
          <p14:tracePt t="16997" x="6772275" y="787400"/>
          <p14:tracePt t="17014" x="6772275" y="768350"/>
          <p14:tracePt t="17030" x="6772275" y="747713"/>
          <p14:tracePt t="17047" x="6772275" y="728663"/>
          <p14:tracePt t="17064" x="6772275" y="719138"/>
          <p14:tracePt t="17080" x="6772275" y="708025"/>
          <p14:tracePt t="17097" x="6751638" y="698500"/>
          <p14:tracePt t="17114" x="6742113" y="698500"/>
          <p14:tracePt t="17136" x="6723063" y="698500"/>
          <p14:tracePt t="17147" x="6702425" y="698500"/>
          <p14:tracePt t="17164" x="6653213" y="698500"/>
          <p14:tracePt t="17181" x="6604000" y="698500"/>
          <p14:tracePt t="17197" x="6545263" y="698500"/>
          <p14:tracePt t="17214" x="6496050" y="698500"/>
          <p14:tracePt t="17231" x="6418263" y="698500"/>
          <p14:tracePt t="17248" x="6338888" y="728663"/>
          <p14:tracePt t="17265" x="6270625" y="757238"/>
          <p14:tracePt t="17281" x="6221413" y="806450"/>
          <p14:tracePt t="17297" x="6181725" y="866775"/>
          <p14:tracePt t="17314" x="6161088" y="925513"/>
          <p14:tracePt t="17331" x="6142038" y="984250"/>
          <p14:tracePt t="17348" x="6132513" y="1014413"/>
          <p14:tracePt t="17364" x="6132513" y="1052513"/>
          <p14:tracePt t="17381" x="6132513" y="1082675"/>
          <p14:tracePt t="17398" x="6151563" y="1112838"/>
          <p14:tracePt t="17414" x="6210300" y="1141413"/>
          <p14:tracePt t="17431" x="6308725" y="1162050"/>
          <p14:tracePt t="17448" x="6535738" y="1200150"/>
          <p14:tracePt t="17465" x="6713538" y="1211263"/>
          <p14:tracePt t="17482" x="6899275" y="1211263"/>
          <p14:tracePt t="17499" x="7058025" y="1211263"/>
          <p14:tracePt t="17515" x="7224713" y="1200150"/>
          <p14:tracePt t="17532" x="7353300" y="1171575"/>
          <p14:tracePt t="17548" x="7431088" y="1141413"/>
          <p14:tracePt t="17565" x="7480300" y="1101725"/>
          <p14:tracePt t="17582" x="7539038" y="1073150"/>
          <p14:tracePt t="17598" x="7578725" y="1042988"/>
          <p14:tracePt t="17615" x="7608888" y="1003300"/>
          <p14:tracePt t="17615" x="7618413" y="993775"/>
          <p14:tracePt t="17632" x="7648575" y="944563"/>
          <p14:tracePt t="17649" x="7648575" y="915988"/>
          <p14:tracePt t="17665" x="7648575" y="866775"/>
          <p14:tracePt t="17682" x="7658100" y="827088"/>
          <p14:tracePt t="17698" x="7658100" y="796925"/>
          <p14:tracePt t="17715" x="7658100" y="777875"/>
          <p14:tracePt t="17732" x="7637463" y="728663"/>
          <p14:tracePt t="17748" x="7627938" y="698500"/>
          <p14:tracePt t="17765" x="7599363" y="679450"/>
          <p14:tracePt t="17782" x="7550150" y="639763"/>
          <p14:tracePt t="17799" x="7489825" y="600075"/>
          <p14:tracePt t="17815" x="7431088" y="560388"/>
          <p14:tracePt t="17832" x="7304088" y="522288"/>
          <p14:tracePt t="17849" x="7215188" y="501650"/>
          <p14:tracePt t="17865" x="7086600" y="473075"/>
          <p14:tracePt t="17882" x="6948488" y="452438"/>
          <p14:tracePt t="17899" x="6821488" y="423863"/>
          <p14:tracePt t="17916" x="6732588" y="423863"/>
          <p14:tracePt t="17932" x="6634163" y="423863"/>
          <p14:tracePt t="17949" x="6505575" y="403225"/>
          <p14:tracePt t="17966" x="6407150" y="403225"/>
          <p14:tracePt t="17982" x="6308725" y="403225"/>
          <p14:tracePt t="17999" x="6221413" y="403225"/>
          <p14:tracePt t="18016" x="6092825" y="403225"/>
          <p14:tracePt t="18033" x="6003925" y="403225"/>
          <p14:tracePt t="18049" x="5935663" y="423863"/>
          <p14:tracePt t="18066" x="5856288" y="452438"/>
          <p14:tracePt t="18083" x="5797550" y="482600"/>
          <p14:tracePt t="18099" x="5757863" y="531813"/>
          <p14:tracePt t="18116" x="5748338" y="571500"/>
          <p14:tracePt t="18133" x="5738813" y="609600"/>
          <p14:tracePt t="18149" x="5738813" y="658813"/>
          <p14:tracePt t="18166" x="5738813" y="719138"/>
          <p14:tracePt t="18183" x="5748338" y="777875"/>
          <p14:tracePt t="18200" x="5776913" y="846138"/>
          <p14:tracePt t="18216" x="5846763" y="915988"/>
          <p14:tracePt t="18233" x="5935663" y="954088"/>
          <p14:tracePt t="18250" x="6083300" y="1014413"/>
          <p14:tracePt t="18266" x="6249988" y="1052513"/>
          <p14:tracePt t="18283" x="6456363" y="1073150"/>
          <p14:tracePt t="18300" x="6643688" y="1082675"/>
          <p14:tracePt t="18316" x="6861175" y="1082675"/>
          <p14:tracePt t="18333" x="7058025" y="1082675"/>
          <p14:tracePt t="18350" x="7234238" y="1082675"/>
          <p14:tracePt t="18367" x="7402513" y="1063625"/>
          <p14:tracePt t="18383" x="7529513" y="1033463"/>
          <p14:tracePt t="18400" x="7667625" y="965200"/>
          <p14:tracePt t="18417" x="7756525" y="925513"/>
          <p14:tracePt t="18433" x="7824788" y="866775"/>
          <p14:tracePt t="18450" x="7864475" y="817563"/>
          <p14:tracePt t="18467" x="7894638" y="768350"/>
          <p14:tracePt t="18483" x="7923213" y="719138"/>
          <p14:tracePt t="18500" x="7923213" y="688975"/>
          <p14:tracePt t="18517" x="7923213" y="649288"/>
          <p14:tracePt t="18534" x="7923213" y="620713"/>
          <p14:tracePt t="18550" x="7923213" y="581025"/>
          <p14:tracePt t="18567" x="7923213" y="541338"/>
          <p14:tracePt t="18584" x="7874000" y="482600"/>
          <p14:tracePt t="18601" x="7815263" y="452438"/>
          <p14:tracePt t="18618" x="7686675" y="403225"/>
          <p14:tracePt t="18634" x="7529513" y="363538"/>
          <p14:tracePt t="18650" x="7342188" y="325438"/>
          <p14:tracePt t="18667" x="7135813" y="285750"/>
          <p14:tracePt t="18684" x="6938963" y="265113"/>
          <p14:tracePt t="18700" x="6781800" y="265113"/>
          <p14:tracePt t="18717" x="6604000" y="265113"/>
          <p14:tracePt t="18734" x="6446838" y="265113"/>
          <p14:tracePt t="18751" x="6280150" y="295275"/>
          <p14:tracePt t="18767" x="6122988" y="334963"/>
          <p14:tracePt t="18767" x="6053138" y="354013"/>
          <p14:tracePt t="18785" x="5924550" y="403225"/>
          <p14:tracePt t="18801" x="5816600" y="452438"/>
          <p14:tracePt t="18817" x="5738813" y="501650"/>
          <p14:tracePt t="18834" x="5678488" y="581025"/>
          <p14:tracePt t="18851" x="5640388" y="658813"/>
          <p14:tracePt t="18868" x="5619750" y="728663"/>
          <p14:tracePt t="18884" x="5610225" y="806450"/>
          <p14:tracePt t="18902" x="5610225" y="885825"/>
          <p14:tracePt t="18918" x="5629275" y="954088"/>
          <p14:tracePt t="18934" x="5668963" y="1033463"/>
          <p14:tracePt t="18951" x="5727700" y="1082675"/>
          <p14:tracePt t="18968" x="5924550" y="1181100"/>
          <p14:tracePt t="18984" x="6102350" y="1211263"/>
          <p14:tracePt t="19001" x="6319838" y="1230313"/>
          <p14:tracePt t="19018" x="6535738" y="1230313"/>
          <p14:tracePt t="19035" x="6742113" y="1230313"/>
          <p14:tracePt t="19051" x="6929438" y="1230313"/>
          <p14:tracePt t="19068" x="7107238" y="1220788"/>
          <p14:tracePt t="19084" x="7264400" y="1200150"/>
          <p14:tracePt t="19101" x="7391400" y="1150938"/>
          <p14:tracePt t="19118" x="7510463" y="1092200"/>
          <p14:tracePt t="19135" x="7618413" y="1033463"/>
          <p14:tracePt t="19151" x="7716838" y="974725"/>
          <p14:tracePt t="19151" x="7735888" y="954088"/>
          <p14:tracePt t="19169" x="7775575" y="904875"/>
          <p14:tracePt t="19185" x="7785100" y="876300"/>
          <p14:tracePt t="19201" x="7785100" y="846138"/>
          <p14:tracePt t="19218" x="7785100" y="817563"/>
          <p14:tracePt t="19235" x="7785100" y="777875"/>
          <p14:tracePt t="19252" x="7785100" y="738188"/>
          <p14:tracePt t="19268" x="7756525" y="708025"/>
          <p14:tracePt t="19285" x="7697788" y="669925"/>
          <p14:tracePt t="19302" x="7618413" y="630238"/>
          <p14:tracePt t="19318" x="7519988" y="590550"/>
          <p14:tracePt t="19335" x="7402513" y="560388"/>
          <p14:tracePt t="19352" x="7205663" y="531813"/>
          <p14:tracePt t="19369" x="7077075" y="501650"/>
          <p14:tracePt t="19385" x="6948488" y="492125"/>
          <p14:tracePt t="19402" x="6861175" y="492125"/>
          <p14:tracePt t="19419" x="6751638" y="492125"/>
          <p14:tracePt t="19435" x="6584950" y="501650"/>
          <p14:tracePt t="19452" x="6446838" y="531813"/>
          <p14:tracePt t="19469" x="6280150" y="581025"/>
          <p14:tracePt t="19485" x="6132513" y="630238"/>
          <p14:tracePt t="19502" x="5994400" y="719138"/>
          <p14:tracePt t="19519" x="5915025" y="796925"/>
          <p14:tracePt t="19519" x="5886450" y="846138"/>
          <p14:tracePt t="19536" x="5856288" y="935038"/>
          <p14:tracePt t="19552" x="5846763" y="1014413"/>
          <p14:tracePt t="19569" x="5846763" y="1082675"/>
          <p14:tracePt t="19585" x="5856288" y="1131888"/>
          <p14:tracePt t="19602" x="5915025" y="1181100"/>
          <p14:tracePt t="19619" x="6003925" y="1230313"/>
          <p14:tracePt t="19636" x="6172200" y="1270000"/>
          <p14:tracePt t="19653" x="6369050" y="1289050"/>
          <p14:tracePt t="19669" x="6615113" y="1289050"/>
          <p14:tracePt t="19686" x="6850063" y="1289050"/>
          <p14:tracePt t="19703" x="7067550" y="1289050"/>
          <p14:tracePt t="19719" x="7194550" y="1270000"/>
          <p14:tracePt t="19736" x="7273925" y="1249363"/>
          <p14:tracePt t="19752" x="7332663" y="1190625"/>
          <p14:tracePt t="19769" x="7353300" y="1171575"/>
          <p14:tracePt t="19786" x="7362825" y="1150938"/>
          <p14:tracePt t="19803" x="7372350" y="1150938"/>
          <p14:tracePt t="20016" x="7372350" y="1141413"/>
          <p14:tracePt t="20032" x="7381875" y="1131888"/>
          <p14:tracePt t="20040" x="7391400" y="1112838"/>
          <p14:tracePt t="20048" x="7391400" y="1101725"/>
          <p14:tracePt t="20056" x="7402513" y="1073150"/>
          <p14:tracePt t="20070" x="7412038" y="1033463"/>
          <p14:tracePt t="20087" x="7431088" y="993775"/>
          <p14:tracePt t="20103" x="7440613" y="954088"/>
          <p14:tracePt t="20120" x="7440613" y="895350"/>
          <p14:tracePt t="20137" x="7440613" y="836613"/>
          <p14:tracePt t="20154" x="7412038" y="757238"/>
          <p14:tracePt t="20170" x="7372350" y="688975"/>
          <p14:tracePt t="20187" x="7353300" y="658813"/>
          <p14:tracePt t="20204" x="7313613" y="609600"/>
          <p14:tracePt t="20220" x="7243763" y="581025"/>
          <p14:tracePt t="20237" x="7156450" y="541338"/>
          <p14:tracePt t="20254" x="7077075" y="511175"/>
          <p14:tracePt t="20270" x="7008813" y="501650"/>
          <p14:tracePt t="20287" x="6929438" y="482600"/>
          <p14:tracePt t="20304" x="6811963" y="461963"/>
          <p14:tracePt t="20320" x="6702425" y="461963"/>
          <p14:tracePt t="20337" x="6565900" y="461963"/>
          <p14:tracePt t="20354" x="6427788" y="461963"/>
          <p14:tracePt t="20370" x="6280150" y="461963"/>
          <p14:tracePt t="20387" x="6161088" y="461963"/>
          <p14:tracePt t="20404" x="6062663" y="473075"/>
          <p14:tracePt t="20421" x="5973763" y="501650"/>
          <p14:tracePt t="20438" x="5905500" y="531813"/>
          <p14:tracePt t="20454" x="5837238" y="590550"/>
          <p14:tracePt t="20471" x="5797550" y="630238"/>
          <p14:tracePt t="20487" x="5767388" y="688975"/>
          <p14:tracePt t="20504" x="5748338" y="777875"/>
          <p14:tracePt t="20521" x="5748338" y="855663"/>
          <p14:tracePt t="20538" x="5757863" y="944563"/>
          <p14:tracePt t="20554" x="5788025" y="1023938"/>
          <p14:tracePt t="20571" x="5846763" y="1092200"/>
          <p14:tracePt t="20588" x="5915025" y="1150938"/>
          <p14:tracePt t="20604" x="6022975" y="1211263"/>
          <p14:tracePt t="20621" x="6191250" y="1260475"/>
          <p14:tracePt t="20638" x="6378575" y="1298575"/>
          <p14:tracePt t="20654" x="6594475" y="1309688"/>
          <p14:tracePt t="20671" x="6850063" y="1309688"/>
          <p14:tracePt t="20688" x="7224713" y="1260475"/>
          <p14:tracePt t="20705" x="7431088" y="1211263"/>
          <p14:tracePt t="20721" x="7588250" y="1141413"/>
          <p14:tracePt t="20738" x="7697788" y="1063625"/>
          <p14:tracePt t="20754" x="7756525" y="1003300"/>
          <p14:tracePt t="20771" x="7775575" y="965200"/>
          <p14:tracePt t="20788" x="7785100" y="925513"/>
          <p14:tracePt t="20805" x="7805738" y="885825"/>
          <p14:tracePt t="20821" x="7805738" y="855663"/>
          <p14:tracePt t="20838" x="7815263" y="806450"/>
          <p14:tracePt t="20855" x="7815263" y="768350"/>
          <p14:tracePt t="20872" x="7796213" y="708025"/>
          <p14:tracePt t="20888" x="7775575" y="679450"/>
          <p14:tracePt t="20905" x="7747000" y="649288"/>
          <p14:tracePt t="20921" x="7697788" y="609600"/>
          <p14:tracePt t="20939" x="7599363" y="571500"/>
          <p14:tracePt t="20955" x="7470775" y="522288"/>
          <p14:tracePt t="20972" x="7313613" y="482600"/>
          <p14:tracePt t="20988" x="7156450" y="452438"/>
          <p14:tracePt t="21005" x="7018338" y="442913"/>
          <p14:tracePt t="21022" x="6880225" y="442913"/>
          <p14:tracePt t="21039" x="6742113" y="442913"/>
          <p14:tracePt t="21055" x="6604000" y="452438"/>
          <p14:tracePt t="21072" x="6388100" y="531813"/>
          <p14:tracePt t="21089" x="6259513" y="581025"/>
          <p14:tracePt t="21105" x="6161088" y="630238"/>
          <p14:tracePt t="21122" x="6083300" y="698500"/>
          <p14:tracePt t="21139" x="6022975" y="777875"/>
          <p14:tracePt t="21155" x="5994400" y="855663"/>
          <p14:tracePt t="21172" x="5973763" y="915988"/>
          <p14:tracePt t="21189" x="5964238" y="965200"/>
          <p14:tracePt t="21205" x="5964238" y="1014413"/>
          <p14:tracePt t="21222" x="5964238" y="1063625"/>
          <p14:tracePt t="21239" x="5973763" y="1122363"/>
          <p14:tracePt t="21256" x="6034088" y="1190625"/>
          <p14:tracePt t="21273" x="6111875" y="1239838"/>
          <p14:tracePt t="21289" x="6240463" y="1279525"/>
          <p14:tracePt t="21306" x="6418263" y="1319213"/>
          <p14:tracePt t="21322" x="6604000" y="1328738"/>
          <p14:tracePt t="21339" x="6800850" y="1328738"/>
          <p14:tracePt t="21356" x="6997700" y="1319213"/>
          <p14:tracePt t="21373" x="7175500" y="1279525"/>
          <p14:tracePt t="21389" x="7313613" y="1230313"/>
          <p14:tracePt t="21406" x="7421563" y="1150938"/>
          <p14:tracePt t="21423" x="7480300" y="1063625"/>
          <p14:tracePt t="21439" x="7539038" y="1003300"/>
          <p14:tracePt t="21439" x="7559675" y="984250"/>
          <p14:tracePt t="21457" x="7578725" y="935038"/>
          <p14:tracePt t="21473" x="7608888" y="895350"/>
          <p14:tracePt t="21489" x="7618413" y="855663"/>
          <p14:tracePt t="21506" x="7627938" y="827088"/>
          <p14:tracePt t="21523" x="7637463" y="787400"/>
          <p14:tracePt t="21540" x="7648575" y="747713"/>
          <p14:tracePt t="21556" x="7648575" y="719138"/>
          <p14:tracePt t="21573" x="7648575" y="679450"/>
          <p14:tracePt t="21589" x="7648575" y="649288"/>
          <p14:tracePt t="21606" x="7637463" y="639763"/>
          <p14:tracePt t="21623" x="7618413" y="600075"/>
          <p14:tracePt t="21640" x="7578725" y="581025"/>
          <p14:tracePt t="21657" x="7539038" y="550863"/>
          <p14:tracePt t="21673" x="7461250" y="531813"/>
          <p14:tracePt t="21690" x="7381875" y="511175"/>
          <p14:tracePt t="21706" x="7292975" y="482600"/>
          <p14:tracePt t="21723" x="7205663" y="473075"/>
          <p14:tracePt t="21740" x="7107238" y="452438"/>
          <p14:tracePt t="21756" x="7027863" y="442913"/>
          <p14:tracePt t="21773" x="6948488" y="433388"/>
          <p14:tracePt t="21790" x="6870700" y="433388"/>
          <p14:tracePt t="21807" x="6772275" y="433388"/>
          <p14:tracePt t="21823" x="6673850" y="433388"/>
          <p14:tracePt t="21823" x="6634163" y="433388"/>
          <p14:tracePt t="21840" x="6554788" y="433388"/>
          <p14:tracePt t="21857" x="6496050" y="433388"/>
          <p14:tracePt t="21874" x="6437313" y="433388"/>
          <p14:tracePt t="21890" x="6369050" y="433388"/>
          <p14:tracePt t="21907" x="6308725" y="433388"/>
          <p14:tracePt t="21924" x="6240463" y="433388"/>
          <p14:tracePt t="21940" x="6191250" y="442913"/>
          <p14:tracePt t="21958" x="6122988" y="452438"/>
          <p14:tracePt t="21974" x="6062663" y="482600"/>
          <p14:tracePt t="21990" x="5994400" y="511175"/>
          <p14:tracePt t="22007" x="5924550" y="541338"/>
          <p14:tracePt t="22024" x="5856288" y="600075"/>
          <p14:tracePt t="22041" x="5816600" y="639763"/>
          <p14:tracePt t="22057" x="5797550" y="669925"/>
          <p14:tracePt t="22074" x="5788025" y="708025"/>
          <p14:tracePt t="22090" x="5767388" y="747713"/>
          <p14:tracePt t="22107" x="5767388" y="787400"/>
          <p14:tracePt t="22124" x="5767388" y="827088"/>
          <p14:tracePt t="22141" x="5767388" y="855663"/>
          <p14:tracePt t="22157" x="5767388" y="895350"/>
          <p14:tracePt t="22174" x="5767388" y="925513"/>
          <p14:tracePt t="22191" x="5767388" y="965200"/>
          <p14:tracePt t="22208" x="5788025" y="1014413"/>
          <p14:tracePt t="22225" x="5837238" y="1063625"/>
          <p14:tracePt t="22241" x="5905500" y="1101725"/>
          <p14:tracePt t="22258" x="5994400" y="1150938"/>
          <p14:tracePt t="22274" x="6092825" y="1200150"/>
          <p14:tracePt t="22291" x="6200775" y="1230313"/>
          <p14:tracePt t="22308" x="6329363" y="1260475"/>
          <p14:tracePt t="22324" x="6467475" y="1270000"/>
          <p14:tracePt t="22341" x="6653213" y="1270000"/>
          <p14:tracePt t="22358" x="6870700" y="1270000"/>
          <p14:tracePt t="22375" x="7086600" y="1270000"/>
          <p14:tracePt t="22391" x="7283450" y="1220788"/>
          <p14:tracePt t="22391" x="7372350" y="1211263"/>
          <p14:tracePt t="22408" x="7550150" y="1171575"/>
          <p14:tracePt t="22425" x="7716838" y="1141413"/>
          <p14:tracePt t="22441" x="7854950" y="1092200"/>
          <p14:tracePt t="22458" x="7943850" y="1052513"/>
          <p14:tracePt t="22475" x="8012113" y="1014413"/>
          <p14:tracePt t="22491" x="8061325" y="974725"/>
          <p14:tracePt t="22508" x="8091488" y="954088"/>
          <p14:tracePt t="22525" x="8091488" y="895350"/>
          <p14:tracePt t="22542" x="8091488" y="876300"/>
          <p14:tracePt t="22558" x="8101013" y="855663"/>
          <p14:tracePt t="22575" x="8101013" y="836613"/>
          <p14:tracePt t="22591" x="8110538" y="796925"/>
          <p14:tracePt t="22608" x="8110538" y="777875"/>
          <p14:tracePt t="22625" x="8110538" y="728663"/>
          <p14:tracePt t="22642" x="8091488" y="698500"/>
          <p14:tracePt t="22659" x="8070850" y="658813"/>
          <p14:tracePt t="22675" x="8061325" y="630238"/>
          <p14:tracePt t="22692" x="8021638" y="600075"/>
          <p14:tracePt t="22708" x="7972425" y="571500"/>
          <p14:tracePt t="22725" x="7932738" y="550863"/>
          <p14:tracePt t="22742" x="7883525" y="522288"/>
          <p14:tracePt t="22759" x="7834313" y="492125"/>
          <p14:tracePt t="22775" x="7747000" y="461963"/>
          <p14:tracePt t="22792" x="7686675" y="452438"/>
          <p14:tracePt t="22809" x="7627938" y="433388"/>
          <p14:tracePt t="22825" x="7588250" y="412750"/>
          <p14:tracePt t="22842" x="7539038" y="403225"/>
          <p14:tracePt t="22859" x="7461250" y="363538"/>
          <p14:tracePt t="22876" x="7381875" y="344488"/>
          <p14:tracePt t="22892" x="7323138" y="314325"/>
          <p14:tracePt t="22909" x="7234238" y="295275"/>
          <p14:tracePt t="22925" x="7165975" y="285750"/>
          <p14:tracePt t="22942" x="7086600" y="276225"/>
          <p14:tracePt t="22960" x="6988175" y="276225"/>
          <p14:tracePt t="22976" x="6880225" y="276225"/>
          <p14:tracePt t="22992" x="6702425" y="276225"/>
          <p14:tracePt t="23009" x="6575425" y="276225"/>
          <p14:tracePt t="23026" x="6486525" y="285750"/>
          <p14:tracePt t="23043" x="6427788" y="304800"/>
          <p14:tracePt t="23059" x="6357938" y="344488"/>
          <p14:tracePt t="23076" x="6289675" y="384175"/>
          <p14:tracePt t="23093" x="6240463" y="433388"/>
          <p14:tracePt t="23109" x="6191250" y="482600"/>
          <p14:tracePt t="23126" x="6142038" y="550863"/>
          <p14:tracePt t="23143" x="6111875" y="609600"/>
          <p14:tracePt t="23160" x="6092825" y="688975"/>
          <p14:tracePt t="23160" x="6092825" y="708025"/>
          <p14:tracePt t="23176" x="6092825" y="768350"/>
          <p14:tracePt t="23193" x="6092825" y="866775"/>
          <p14:tracePt t="23209" x="6111875" y="944563"/>
          <p14:tracePt t="23226" x="6181725" y="1033463"/>
          <p14:tracePt t="23243" x="6259513" y="1122363"/>
          <p14:tracePt t="23260" x="6357938" y="1190625"/>
          <p14:tracePt t="23276" x="6496050" y="1249363"/>
          <p14:tracePt t="23293" x="6604000" y="1298575"/>
          <p14:tracePt t="23310" x="6713538" y="1328738"/>
          <p14:tracePt t="23326" x="6791325" y="1328738"/>
          <p14:tracePt t="23343" x="6880225" y="1328738"/>
          <p14:tracePt t="23343" x="6929438" y="1328738"/>
          <p14:tracePt t="23360" x="7046913" y="1328738"/>
          <p14:tracePt t="23377" x="7145338" y="1309688"/>
          <p14:tracePt t="23393" x="7243763" y="1279525"/>
          <p14:tracePt t="23410" x="7342188" y="1239838"/>
          <p14:tracePt t="23427" x="7431088" y="1190625"/>
          <p14:tracePt t="23443" x="7500938" y="1131888"/>
          <p14:tracePt t="23460" x="7569200" y="1063625"/>
          <p14:tracePt t="23477" x="7627938" y="1014413"/>
          <p14:tracePt t="23493" x="7677150" y="974725"/>
          <p14:tracePt t="23510" x="7697788" y="935038"/>
          <p14:tracePt t="23527" x="7716838" y="885825"/>
          <p14:tracePt t="23544" x="7735888" y="846138"/>
          <p14:tracePt t="23561" x="7747000" y="836613"/>
          <p14:tracePt t="23577" x="7747000" y="817563"/>
          <p14:tracePt t="23594" x="7747000" y="806450"/>
          <p14:tracePt t="23610" x="7747000" y="777875"/>
          <p14:tracePt t="23627" x="7747000" y="757238"/>
          <p14:tracePt t="23644" x="7747000" y="738188"/>
          <p14:tracePt t="23661" x="7735888" y="719138"/>
          <p14:tracePt t="23677" x="7707313" y="688975"/>
          <p14:tracePt t="23694" x="7677150" y="669925"/>
          <p14:tracePt t="23710" x="7599363" y="639763"/>
          <p14:tracePt t="23727" x="7500938" y="620713"/>
          <p14:tracePt t="23727" x="7440613" y="600075"/>
          <p14:tracePt t="23744" x="7323138" y="581025"/>
          <p14:tracePt t="23761" x="7254875" y="571500"/>
          <p14:tracePt t="23777" x="7165975" y="571500"/>
          <p14:tracePt t="23794" x="7096125" y="571500"/>
          <p14:tracePt t="23811" x="7018338" y="550863"/>
          <p14:tracePt t="23827" x="6929438" y="541338"/>
          <p14:tracePt t="23844" x="6821488" y="541338"/>
          <p14:tracePt t="23861" x="6732588" y="560388"/>
          <p14:tracePt t="23877" x="6653213" y="581025"/>
          <p14:tracePt t="23894" x="6624638" y="590550"/>
          <p14:tracePt t="23911" x="6604000" y="590550"/>
          <p14:tracePt t="23927" x="6545263" y="620713"/>
          <p14:tracePt t="23945" x="6496050" y="639763"/>
          <p14:tracePt t="23961" x="6456363" y="658813"/>
          <p14:tracePt t="23978" x="6407150" y="688975"/>
          <p14:tracePt t="23994" x="6369050" y="738188"/>
          <p14:tracePt t="24011" x="6348413" y="777875"/>
          <p14:tracePt t="24028" x="6329363" y="836613"/>
          <p14:tracePt t="24044" x="6329363" y="866775"/>
          <p14:tracePt t="24061" x="6329363" y="935038"/>
          <p14:tracePt t="24078" x="6348413" y="984250"/>
          <p14:tracePt t="24095" x="6397625" y="1052513"/>
          <p14:tracePt t="24112" x="6565900" y="1141413"/>
          <p14:tracePt t="24128" x="6732588" y="1181100"/>
          <p14:tracePt t="24145" x="6910388" y="1190625"/>
          <p14:tracePt t="24162" x="7107238" y="1190625"/>
          <p14:tracePt t="24178" x="7292975" y="1190625"/>
          <p14:tracePt t="24195" x="7461250" y="1181100"/>
          <p14:tracePt t="24212" x="7550150" y="1162050"/>
          <p14:tracePt t="24228" x="7599363" y="1162050"/>
          <p14:tracePt t="24245" x="7637463" y="1141413"/>
          <p14:tracePt t="24262" x="7658100" y="1131888"/>
          <p14:tracePt t="24278" x="7686675" y="1131888"/>
          <p14:tracePt t="24295" x="7707313" y="1122363"/>
          <p14:tracePt t="24312" x="7716838" y="1112838"/>
          <p14:tracePt t="24328" x="7726363" y="1112838"/>
          <p14:tracePt t="24360" x="7726363" y="1131888"/>
          <p14:tracePt t="24896" x="7726363" y="1141413"/>
          <p14:tracePt t="24904" x="7707313" y="1181100"/>
          <p14:tracePt t="24913" x="7648575" y="1249363"/>
          <p14:tracePt t="24930" x="7559675" y="1328738"/>
          <p14:tracePt t="24946" x="7451725" y="1408113"/>
          <p14:tracePt t="24963" x="7353300" y="1476375"/>
          <p14:tracePt t="24980" x="7264400" y="1555750"/>
          <p14:tracePt t="24997" x="7205663" y="1624013"/>
          <p14:tracePt t="25013" x="7165975" y="1692275"/>
          <p14:tracePt t="25030" x="7135813" y="1771650"/>
          <p14:tracePt t="25047" x="7116763" y="1820863"/>
          <p14:tracePt t="25063" x="7086600" y="1870075"/>
          <p14:tracePt t="25063" x="7077075" y="1900238"/>
          <p14:tracePt t="25080" x="7067550" y="1939925"/>
          <p14:tracePt t="25097" x="7058025" y="1978025"/>
          <p14:tracePt t="25113" x="7058025" y="2017713"/>
          <p14:tracePt t="25130" x="7037388" y="2038350"/>
          <p14:tracePt t="25147" x="7037388" y="2057400"/>
          <p14:tracePt t="25163" x="7037388" y="2076450"/>
          <p14:tracePt t="25180" x="7037388" y="2087563"/>
          <p14:tracePt t="25197" x="7037388" y="2097088"/>
          <p14:tracePt t="25213" x="7037388" y="2106613"/>
          <p14:tracePt t="25230" x="7046913" y="2116138"/>
          <p14:tracePt t="25247" x="7067550" y="2116138"/>
          <p14:tracePt t="25247" x="0" y="0"/>
        </p14:tracePtLst>
        <p14:tracePtLst>
          <p14:tracePt t="29387" x="6751638" y="2224088"/>
          <p14:tracePt t="29464" x="6751638" y="2214563"/>
          <p14:tracePt t="29473" x="6732588" y="2205038"/>
          <p14:tracePt t="29504" x="6702425" y="2195513"/>
          <p14:tracePt t="29520" x="6692900" y="2195513"/>
          <p14:tracePt t="29536" x="6683375" y="2195513"/>
          <p14:tracePt t="29544" x="6664325" y="2195513"/>
          <p14:tracePt t="29555" x="6624638" y="2195513"/>
          <p14:tracePt t="29573" x="6594475" y="2195513"/>
          <p14:tracePt t="29589" x="6535738" y="2205038"/>
          <p14:tracePt t="29605" x="6486525" y="2224088"/>
          <p14:tracePt t="29622" x="6456363" y="2254250"/>
          <p14:tracePt t="29639" x="6418263" y="2303463"/>
          <p14:tracePt t="29639" x="6388100" y="2322513"/>
          <p14:tracePt t="29656" x="6357938" y="2371725"/>
          <p14:tracePt t="29673" x="6348413" y="2411413"/>
          <p14:tracePt t="29689" x="6338888" y="2460625"/>
          <p14:tracePt t="29706" x="6338888" y="2519363"/>
          <p14:tracePt t="29723" x="6338888" y="2568575"/>
          <p14:tracePt t="29739" x="6369050" y="2617788"/>
          <p14:tracePt t="29756" x="6397625" y="2657475"/>
          <p14:tracePt t="29772" x="6446838" y="2716213"/>
          <p14:tracePt t="29789" x="6505575" y="2765425"/>
          <p14:tracePt t="29806" x="6565900" y="2814638"/>
          <p14:tracePt t="29823" x="6634163" y="2854325"/>
          <p14:tracePt t="29840" x="6713538" y="2903538"/>
          <p14:tracePt t="29856" x="6791325" y="2924175"/>
          <p14:tracePt t="29873" x="6880225" y="2952750"/>
          <p14:tracePt t="29890" x="6959600" y="2962275"/>
          <p14:tracePt t="29907" x="7027863" y="2962275"/>
          <p14:tracePt t="29923" x="7096125" y="2962275"/>
          <p14:tracePt t="29940" x="7165975" y="2952750"/>
          <p14:tracePt t="29956" x="7224713" y="2943225"/>
          <p14:tracePt t="29973" x="7264400" y="2924175"/>
          <p14:tracePt t="29990" x="7304088" y="2894013"/>
          <p14:tracePt t="30006" x="7332663" y="2863850"/>
          <p14:tracePt t="30023" x="7353300" y="2825750"/>
          <p14:tracePt t="30023" x="7372350" y="2805113"/>
          <p14:tracePt t="30040" x="7372350" y="2786063"/>
          <p14:tracePt t="30057" x="7372350" y="2746375"/>
          <p14:tracePt t="30073" x="7372350" y="2706688"/>
          <p14:tracePt t="30090" x="7372350" y="2678113"/>
          <p14:tracePt t="30107" x="7353300" y="2647950"/>
          <p14:tracePt t="30123" x="7332663" y="2617788"/>
          <p14:tracePt t="30140" x="7313613" y="2579688"/>
          <p14:tracePt t="30157" x="7283450" y="2540000"/>
          <p14:tracePt t="30173" x="7254875" y="2500313"/>
          <p14:tracePt t="30190" x="7215188" y="2470150"/>
          <p14:tracePt t="30207" x="7185025" y="2451100"/>
          <p14:tracePt t="30224" x="7107238" y="2411413"/>
          <p14:tracePt t="30240" x="7027863" y="2382838"/>
          <p14:tracePt t="30257" x="6938963" y="2362200"/>
          <p14:tracePt t="30273" x="6870700" y="2352675"/>
          <p14:tracePt t="30291" x="6821488" y="2343150"/>
          <p14:tracePt t="30307" x="6762750" y="2343150"/>
          <p14:tracePt t="30324" x="6702425" y="2352675"/>
          <p14:tracePt t="30341" x="6664325" y="2371725"/>
          <p14:tracePt t="30357" x="6604000" y="2401888"/>
          <p14:tracePt t="30374" x="6554788" y="2441575"/>
          <p14:tracePt t="30390" x="6516688" y="2470150"/>
          <p14:tracePt t="30407" x="6486525" y="2519363"/>
          <p14:tracePt t="30424" x="6477000" y="2549525"/>
          <p14:tracePt t="30440" x="6477000" y="2579688"/>
          <p14:tracePt t="30457" x="6477000" y="2608263"/>
          <p14:tracePt t="30474" x="6477000" y="2628900"/>
          <p14:tracePt t="30491" x="6477000" y="2667000"/>
          <p14:tracePt t="30507" x="6486525" y="2706688"/>
          <p14:tracePt t="30524" x="6516688" y="2736850"/>
          <p14:tracePt t="30541" x="6565900" y="2755900"/>
          <p14:tracePt t="30557" x="6643688" y="2776538"/>
          <p14:tracePt t="30575" x="6732588" y="2795588"/>
          <p14:tracePt t="30591" x="6821488" y="2805113"/>
          <p14:tracePt t="30608" x="6919913" y="2805113"/>
          <p14:tracePt t="30625" x="6988175" y="2786063"/>
          <p14:tracePt t="30641" x="7027863" y="2776538"/>
          <p14:tracePt t="30658" x="7077075" y="2746375"/>
          <p14:tracePt t="30675" x="7107238" y="2716213"/>
          <p14:tracePt t="30691" x="7145338" y="2678113"/>
          <p14:tracePt t="30708" x="7175500" y="2617788"/>
          <p14:tracePt t="30725" x="7194550" y="2559050"/>
          <p14:tracePt t="30741" x="7194550" y="2509838"/>
          <p14:tracePt t="30758" x="7194550" y="2460625"/>
          <p14:tracePt t="30775" x="7194550" y="2401888"/>
          <p14:tracePt t="30791" x="7194550" y="2371725"/>
          <p14:tracePt t="30808" x="7165975" y="2343150"/>
          <p14:tracePt t="30825" x="7145338" y="2322513"/>
          <p14:tracePt t="30841" x="7086600" y="2312988"/>
          <p14:tracePt t="30858" x="7027863" y="2312988"/>
          <p14:tracePt t="30875" x="6938963" y="2312988"/>
          <p14:tracePt t="30892" x="6850063" y="2312988"/>
          <p14:tracePt t="30908" x="6751638" y="2312988"/>
          <p14:tracePt t="30925" x="6673850" y="2333625"/>
          <p14:tracePt t="30942" x="6594475" y="2352675"/>
          <p14:tracePt t="30958" x="6545263" y="2392363"/>
          <p14:tracePt t="30975" x="6516688" y="2432050"/>
          <p14:tracePt t="30992" x="6496050" y="2460625"/>
          <p14:tracePt t="31008" x="6477000" y="2481263"/>
          <p14:tracePt t="31025" x="6477000" y="2500313"/>
          <p14:tracePt t="31042" x="6477000" y="2509838"/>
          <p14:tracePt t="31058" x="6477000" y="2519363"/>
          <p14:tracePt t="31096" x="6477000" y="2530475"/>
          <p14:tracePt t="31104" x="6477000" y="2540000"/>
          <p14:tracePt t="31112" x="6486525" y="2540000"/>
          <p14:tracePt t="31125" x="6516688" y="2559050"/>
          <p14:tracePt t="31142" x="6565900" y="2568575"/>
          <p14:tracePt t="31159" x="6604000" y="2589213"/>
          <p14:tracePt t="31159" x="6634163" y="2598738"/>
          <p14:tracePt t="31176" x="6664325" y="2598738"/>
          <p14:tracePt t="31192" x="6702425" y="2598738"/>
          <p14:tracePt t="31209" x="6732588" y="2598738"/>
          <p14:tracePt t="31225" x="6781800" y="2598738"/>
          <p14:tracePt t="31242" x="6840538" y="2598738"/>
          <p14:tracePt t="31259" x="6919913" y="2598738"/>
          <p14:tracePt t="31275" x="6988175" y="2598738"/>
          <p14:tracePt t="31292" x="7077075" y="2598738"/>
          <p14:tracePt t="31309" x="7135813" y="2589213"/>
          <p14:tracePt t="31326" x="7185025" y="2579688"/>
          <p14:tracePt t="31342" x="7215188" y="2549525"/>
          <p14:tracePt t="31359" x="7243763" y="2519363"/>
          <p14:tracePt t="31359" x="7254875" y="2509838"/>
          <p14:tracePt t="31376" x="7273925" y="2481263"/>
          <p14:tracePt t="31393" x="7273925" y="2470150"/>
          <p14:tracePt t="31409" x="7273925" y="2441575"/>
          <p14:tracePt t="31426" x="7273925" y="2401888"/>
          <p14:tracePt t="31442" x="7273925" y="2371725"/>
          <p14:tracePt t="31459" x="7243763" y="2333625"/>
          <p14:tracePt t="31476" x="7185025" y="2293938"/>
          <p14:tracePt t="31493" x="7116763" y="2254250"/>
          <p14:tracePt t="31510" x="7027863" y="2235200"/>
          <p14:tracePt t="31526" x="6929438" y="2205038"/>
          <p14:tracePt t="31543" x="6840538" y="2195513"/>
          <p14:tracePt t="31560" x="6732588" y="2195513"/>
          <p14:tracePt t="31576" x="6664325" y="2195513"/>
          <p14:tracePt t="31593" x="6594475" y="2195513"/>
          <p14:tracePt t="31610" x="6516688" y="2224088"/>
          <p14:tracePt t="31626" x="6446838" y="2254250"/>
          <p14:tracePt t="31643" x="6378575" y="2293938"/>
          <p14:tracePt t="31660" x="6338888" y="2312988"/>
          <p14:tracePt t="31676" x="6319838" y="2322513"/>
          <p14:tracePt t="31693" x="6308725" y="2322513"/>
          <p14:tracePt t="31753" x="6289675" y="2293938"/>
          <p14:tracePt t="31776" x="6280150" y="2273300"/>
          <p14:tracePt t="31784" x="6259513" y="2254250"/>
          <p14:tracePt t="31793" x="6240463" y="2224088"/>
          <p14:tracePt t="31810" x="6210300" y="2185988"/>
          <p14:tracePt t="31827" x="6191250" y="2174875"/>
          <p14:tracePt t="31843" x="6181725" y="2155825"/>
          <p14:tracePt t="31860" x="6172200" y="2155825"/>
          <p14:tracePt t="31877" x="6161088" y="2155825"/>
          <p14:tracePt t="31893" x="6142038" y="2155825"/>
          <p14:tracePt t="31912" x="6132513" y="2155825"/>
          <p14:tracePt t="31928" x="6132513" y="2165350"/>
          <p14:tracePt t="32160" x="6132513" y="2185988"/>
          <p14:tracePt t="32168" x="6142038" y="2205038"/>
          <p14:tracePt t="32177" x="6181725" y="2254250"/>
          <p14:tracePt t="32194" x="6221413" y="2303463"/>
          <p14:tracePt t="32211" x="6289675" y="2343150"/>
          <p14:tracePt t="32227" x="6369050" y="2401888"/>
          <p14:tracePt t="32244" x="6456363" y="2441575"/>
          <p14:tracePt t="32261" x="6535738" y="2470150"/>
          <p14:tracePt t="32278" x="6584950" y="2490788"/>
          <p14:tracePt t="32294" x="6594475" y="2500313"/>
          <p14:tracePt t="32311" x="6584950" y="2500313"/>
          <p14:tracePt t="32504" x="6575425" y="2500313"/>
          <p14:tracePt t="32512" x="6565900" y="2500313"/>
          <p14:tracePt t="32520" x="6554788" y="2500313"/>
          <p14:tracePt t="32536" x="6545263" y="2500313"/>
          <p14:tracePt t="32552" x="6535738" y="2500313"/>
          <p14:tracePt t="32568" x="6526213" y="2500313"/>
          <p14:tracePt t="32578" x="6516688" y="2490788"/>
          <p14:tracePt t="32600" x="6496050" y="2481263"/>
          <p14:tracePt t="32616" x="6486525" y="2481263"/>
          <p14:tracePt t="32752" x="6477000" y="2481263"/>
          <p14:tracePt t="32776" x="6467475" y="2481263"/>
          <p14:tracePt t="32784" x="6446838" y="2481263"/>
          <p14:tracePt t="32795" x="6427788" y="2470150"/>
          <p14:tracePt t="32812" x="6407150" y="2470150"/>
          <p14:tracePt t="32829" x="6388100" y="2460625"/>
          <p14:tracePt t="32845" x="6369050" y="2460625"/>
          <p14:tracePt t="32862" x="6357938" y="2460625"/>
          <p14:tracePt t="32879" x="6329363" y="2460625"/>
          <p14:tracePt t="32896" x="6259513" y="2451100"/>
          <p14:tracePt t="32913" x="6221413" y="2432050"/>
          <p14:tracePt t="32929" x="6172200" y="2432050"/>
          <p14:tracePt t="32946" x="6151563" y="2432050"/>
          <p14:tracePt t="32962" x="6111875" y="2420938"/>
          <p14:tracePt t="32979" x="6073775" y="2420938"/>
          <p14:tracePt t="32996" x="6034088" y="2420938"/>
          <p14:tracePt t="33012" x="5994400" y="2420938"/>
          <p14:tracePt t="33029" x="5945188" y="2420938"/>
          <p14:tracePt t="33046" x="5895975" y="2420938"/>
          <p14:tracePt t="33062" x="5846763" y="2420938"/>
          <p14:tracePt t="33079" x="5757863" y="2420938"/>
          <p14:tracePt t="33096" x="5708650" y="2420938"/>
          <p14:tracePt t="33112" x="5649913" y="2420938"/>
          <p14:tracePt t="33129" x="5591175" y="2420938"/>
          <p14:tracePt t="33146" x="5530850" y="2420938"/>
          <p14:tracePt t="33163" x="5472113" y="2420938"/>
          <p14:tracePt t="33179" x="5432425" y="2420938"/>
          <p14:tracePt t="33196" x="5394325" y="2420938"/>
          <p14:tracePt t="33213" x="5364163" y="2420938"/>
          <p14:tracePt t="33230" x="5314950" y="2420938"/>
          <p14:tracePt t="33246" x="5275263" y="2420938"/>
          <p14:tracePt t="33263" x="5216525" y="2420938"/>
          <p14:tracePt t="33263" x="5197475" y="2420938"/>
          <p14:tracePt t="33280" x="5137150" y="2420938"/>
          <p14:tracePt t="33296" x="5078413" y="2401888"/>
          <p14:tracePt t="33313" x="5038725" y="2392363"/>
          <p14:tracePt t="33330" x="4989513" y="2382838"/>
          <p14:tracePt t="33347" x="4940300" y="2371725"/>
          <p14:tracePt t="33363" x="4891088" y="2362200"/>
          <p14:tracePt t="33380" x="4841875" y="2352675"/>
          <p14:tracePt t="33397" x="4773613" y="2343150"/>
          <p14:tracePt t="33413" x="4705350" y="2322513"/>
          <p14:tracePt t="33430" x="4625975" y="2312988"/>
          <p14:tracePt t="33447" x="4576763" y="2303463"/>
          <p14:tracePt t="33463" x="4497388" y="2303463"/>
          <p14:tracePt t="33480" x="4438650" y="2303463"/>
          <p14:tracePt t="33496" x="4379913" y="2303463"/>
          <p14:tracePt t="33514" x="4311650" y="2303463"/>
          <p14:tracePt t="33530" x="4241800" y="2293938"/>
          <p14:tracePt t="33547" x="4164013" y="2273300"/>
          <p14:tracePt t="33563" x="4103688" y="2263775"/>
          <p14:tracePt t="33580" x="4044950" y="2244725"/>
          <p14:tracePt t="33597" x="4005263" y="2235200"/>
          <p14:tracePt t="33614" x="3956050" y="2214563"/>
          <p14:tracePt t="33631" x="3917950" y="2205038"/>
          <p14:tracePt t="33647" x="3878263" y="2185988"/>
          <p14:tracePt t="33664" x="3829050" y="2165350"/>
          <p14:tracePt t="33681" x="3798888" y="2155825"/>
          <p14:tracePt t="33697" x="3749675" y="2146300"/>
          <p14:tracePt t="33714" x="3721100" y="2136775"/>
          <p14:tracePt t="33731" x="3671888" y="2125663"/>
          <p14:tracePt t="33747" x="3660775" y="2125663"/>
          <p14:tracePt t="33764" x="3651250" y="2125663"/>
          <p14:tracePt t="33781" x="3641725" y="2125663"/>
          <p14:tracePt t="33808" x="3632200" y="2125663"/>
          <p14:tracePt t="33840" x="3622675" y="2125663"/>
          <p14:tracePt t="33848" x="3611563" y="2136775"/>
          <p14:tracePt t="33864" x="3611563" y="2146300"/>
          <p14:tracePt t="33888" x="3611563" y="2155825"/>
          <p14:tracePt t="33920" x="3611563" y="2165350"/>
          <p14:tracePt t="33952" x="3611563" y="2174875"/>
          <p14:tracePt t="33960" x="3622675" y="2195513"/>
          <p14:tracePt t="33976" x="3641725" y="2205038"/>
          <p14:tracePt t="33984" x="3681413" y="2224088"/>
          <p14:tracePt t="33997" x="3740150" y="2244725"/>
          <p14:tracePt t="34014" x="3808413" y="2273300"/>
          <p14:tracePt t="34031" x="3927475" y="2303463"/>
          <p14:tracePt t="34048" x="4005263" y="2312988"/>
          <p14:tracePt t="34064" x="4075113" y="2322513"/>
          <p14:tracePt t="34082" x="4152900" y="2322513"/>
          <p14:tracePt t="34098" x="4291013" y="2333625"/>
          <p14:tracePt t="34115" x="4448175" y="2352675"/>
          <p14:tracePt t="34132" x="4567238" y="2362200"/>
          <p14:tracePt t="34148" x="4675188" y="2362200"/>
          <p14:tracePt t="34165" x="4754563" y="2362200"/>
          <p14:tracePt t="34182" x="4813300" y="2362200"/>
          <p14:tracePt t="34198" x="4872038" y="2362200"/>
          <p14:tracePt t="34215" x="4951413" y="2362200"/>
          <p14:tracePt t="34215" x="4989513" y="2362200"/>
          <p14:tracePt t="34232" x="5059363" y="2362200"/>
          <p14:tracePt t="34248" x="5118100" y="2362200"/>
          <p14:tracePt t="34265" x="5157788" y="2362200"/>
          <p14:tracePt t="34282" x="5197475" y="2362200"/>
          <p14:tracePt t="34298" x="5226050" y="2362200"/>
          <p14:tracePt t="34315" x="5256213" y="2362200"/>
          <p14:tracePt t="34332" x="5275263" y="2362200"/>
          <p14:tracePt t="34348" x="5295900" y="2362200"/>
          <p14:tracePt t="34365" x="5305425" y="2362200"/>
          <p14:tracePt t="34392" x="5314950" y="2362200"/>
          <p14:tracePt t="34464" x="5314950" y="2352675"/>
          <p14:tracePt t="34496" x="5324475" y="2352675"/>
          <p14:tracePt t="34568" x="5334000" y="2352675"/>
          <p14:tracePt t="34576" x="5345113" y="2352675"/>
          <p14:tracePt t="34592" x="5364163" y="2343150"/>
          <p14:tracePt t="34616" x="5373688" y="2333625"/>
          <p14:tracePt t="34624" x="5383213" y="2333625"/>
          <p14:tracePt t="34632" x="5403850" y="2322513"/>
          <p14:tracePt t="34649" x="5422900" y="2322513"/>
          <p14:tracePt t="34666" x="5453063" y="2303463"/>
          <p14:tracePt t="34682" x="5472113" y="2293938"/>
          <p14:tracePt t="34699" x="5481638" y="2284413"/>
          <p14:tracePt t="34716" x="5511800" y="2273300"/>
          <p14:tracePt t="34732" x="5521325" y="2263775"/>
          <p14:tracePt t="34749" x="5541963" y="2244725"/>
          <p14:tracePt t="34766" x="5551488" y="2235200"/>
          <p14:tracePt t="34783" x="5561013" y="2205038"/>
          <p14:tracePt t="34799" x="5580063" y="2174875"/>
          <p14:tracePt t="34816" x="5591175" y="2155825"/>
          <p14:tracePt t="34833" x="5610225" y="2136775"/>
          <p14:tracePt t="34849" x="5610225" y="2116138"/>
          <p14:tracePt t="34866" x="5629275" y="2087563"/>
          <p14:tracePt t="34883" x="5640388" y="2057400"/>
          <p14:tracePt t="34899" x="5649913" y="2027238"/>
          <p14:tracePt t="34916" x="5659438" y="1998663"/>
          <p14:tracePt t="34933" x="5668963" y="1978025"/>
          <p14:tracePt t="34950" x="5678488" y="1939925"/>
          <p14:tracePt t="34966" x="5689600" y="1919288"/>
          <p14:tracePt t="34983" x="5699125" y="1870075"/>
          <p14:tracePt t="35000" x="5699125" y="1811338"/>
          <p14:tracePt t="35016" x="5699125" y="1790700"/>
          <p14:tracePt t="35033" x="5699125" y="1752600"/>
          <p14:tracePt t="35050" x="5699125" y="1722438"/>
          <p14:tracePt t="35067" x="5699125" y="1692275"/>
          <p14:tracePt t="35083" x="5699125" y="1663700"/>
          <p14:tracePt t="35100" x="5699125" y="1633538"/>
          <p14:tracePt t="35117" x="5699125" y="1604963"/>
          <p14:tracePt t="35134" x="5699125" y="1574800"/>
          <p14:tracePt t="35150" x="5699125" y="1535113"/>
          <p14:tracePt t="35167" x="5699125" y="1495425"/>
          <p14:tracePt t="35183" x="5699125" y="1436688"/>
          <p14:tracePt t="35200" x="5699125" y="1397000"/>
          <p14:tracePt t="35217" x="5699125" y="1377950"/>
          <p14:tracePt t="35233" x="5699125" y="1358900"/>
          <p14:tracePt t="35250" x="5699125" y="1338263"/>
          <p14:tracePt t="35267" x="5699125" y="1328738"/>
          <p14:tracePt t="35283" x="5699125" y="1319213"/>
          <p14:tracePt t="35300" x="5699125" y="1289050"/>
          <p14:tracePt t="35317" x="5689600" y="1279525"/>
          <p14:tracePt t="35333" x="5689600" y="1270000"/>
          <p14:tracePt t="35350" x="5689600" y="1249363"/>
          <p14:tracePt t="35367" x="5689600" y="1230313"/>
          <p14:tracePt t="35384" x="5678488" y="1211263"/>
          <p14:tracePt t="35400" x="5678488" y="1190625"/>
          <p14:tracePt t="35417" x="5659438" y="1171575"/>
          <p14:tracePt t="35434" x="5659438" y="1162050"/>
          <p14:tracePt t="35450" x="5659438" y="1150938"/>
          <p14:tracePt t="35467" x="5649913" y="1131888"/>
          <p14:tracePt t="35484" x="5640388" y="1131888"/>
          <p14:tracePt t="35500" x="5640388" y="1112838"/>
          <p14:tracePt t="35517" x="5629275" y="1112838"/>
          <p14:tracePt t="35534" x="5629275" y="1092200"/>
          <p14:tracePt t="35551" x="5619750" y="1082675"/>
          <p14:tracePt t="35568" x="5591175" y="1073150"/>
          <p14:tracePt t="35584" x="5570538" y="1052513"/>
          <p14:tracePt t="35601" x="5561013" y="1052513"/>
          <p14:tracePt t="35618" x="5530850" y="1042988"/>
          <p14:tracePt t="35634" x="5492750" y="1033463"/>
          <p14:tracePt t="35652" x="5472113" y="1023938"/>
          <p14:tracePt t="35668" x="5432425" y="1014413"/>
          <p14:tracePt t="35684" x="5394325" y="1014413"/>
          <p14:tracePt t="35702" x="5334000" y="1003300"/>
          <p14:tracePt t="35718" x="5235575" y="984250"/>
          <p14:tracePt t="35734" x="5137150" y="965200"/>
          <p14:tracePt t="35734" x="5099050" y="954088"/>
          <p14:tracePt t="35752" x="5010150" y="935038"/>
          <p14:tracePt t="35768" x="4921250" y="925513"/>
          <p14:tracePt t="35784" x="4832350" y="895350"/>
          <p14:tracePt t="35802" x="4743450" y="876300"/>
          <p14:tracePt t="35818" x="4665663" y="866775"/>
          <p14:tracePt t="35835" x="4586288" y="866775"/>
          <p14:tracePt t="35852" x="4508500" y="855663"/>
          <p14:tracePt t="35868" x="4468813" y="855663"/>
          <p14:tracePt t="35885" x="4419600" y="855663"/>
          <p14:tracePt t="35902" x="4379913" y="855663"/>
          <p14:tracePt t="35918" x="4340225" y="855663"/>
          <p14:tracePt t="35935" x="4213225" y="855663"/>
          <p14:tracePt t="35953" x="4133850" y="855663"/>
          <p14:tracePt t="35968" x="4054475" y="855663"/>
          <p14:tracePt t="35985" x="3995738" y="855663"/>
          <p14:tracePt t="36002" x="3956050" y="855663"/>
          <p14:tracePt t="36018" x="3906838" y="855663"/>
          <p14:tracePt t="36035" x="3868738" y="855663"/>
          <p14:tracePt t="36052" x="3829050" y="855663"/>
          <p14:tracePt t="36068" x="3770313" y="855663"/>
          <p14:tracePt t="36086" x="3721100" y="855663"/>
          <p14:tracePt t="36102" x="3681413" y="855663"/>
          <p14:tracePt t="36119" x="3632200" y="855663"/>
          <p14:tracePt t="36136" x="3592513" y="855663"/>
          <p14:tracePt t="36153" x="3582988" y="855663"/>
          <p14:tracePt t="36168" x="3552825" y="846138"/>
          <p14:tracePt t="36185" x="3524250" y="836613"/>
          <p14:tracePt t="36202" x="3513138" y="836613"/>
          <p14:tracePt t="36219" x="3484563" y="827088"/>
          <p14:tracePt t="36235" x="3435350" y="817563"/>
          <p14:tracePt t="36252" x="3386138" y="806450"/>
          <p14:tracePt t="36269" x="3327400" y="796925"/>
          <p14:tracePt t="36286" x="3278188" y="796925"/>
          <p14:tracePt t="36302" x="3228975" y="787400"/>
          <p14:tracePt t="36319" x="3189288" y="768350"/>
          <p14:tracePt t="36319" x="3168650" y="768350"/>
          <p14:tracePt t="36336" x="3130550" y="768350"/>
          <p14:tracePt t="36352" x="3090863" y="768350"/>
          <p14:tracePt t="36369" x="3032125" y="768350"/>
          <p14:tracePt t="36386" x="2982913" y="777875"/>
          <p14:tracePt t="36403" x="2922588" y="787400"/>
          <p14:tracePt t="36419" x="2854325" y="796925"/>
          <p14:tracePt t="36436" x="2795588" y="817563"/>
          <p14:tracePt t="36453" x="2736850" y="827088"/>
          <p14:tracePt t="36469" x="2706688" y="855663"/>
          <p14:tracePt t="36486" x="2667000" y="876300"/>
          <p14:tracePt t="36503" x="2638425" y="904875"/>
          <p14:tracePt t="36503" x="2627313" y="915988"/>
          <p14:tracePt t="36520" x="2608263" y="944563"/>
          <p14:tracePt t="36536" x="2598738" y="993775"/>
          <p14:tracePt t="36553" x="2589213" y="1023938"/>
          <p14:tracePt t="36570" x="2589213" y="1063625"/>
          <p14:tracePt t="36586" x="2589213" y="1122363"/>
          <p14:tracePt t="36603" x="2589213" y="1162050"/>
          <p14:tracePt t="36620" x="2598738" y="1211263"/>
          <p14:tracePt t="36636" x="2617788" y="1239838"/>
          <p14:tracePt t="36653" x="2647950" y="1279525"/>
          <p14:tracePt t="36670" x="2687638" y="1319213"/>
          <p14:tracePt t="36686" x="2746375" y="1347788"/>
          <p14:tracePt t="36703" x="2835275" y="1387475"/>
          <p14:tracePt t="36703" x="2894013" y="1408113"/>
          <p14:tracePt t="36720" x="3011488" y="1427163"/>
          <p14:tracePt t="36736" x="3119438" y="1446213"/>
          <p14:tracePt t="36753" x="3198813" y="1457325"/>
          <p14:tracePt t="36770" x="3278188" y="1457325"/>
          <p14:tracePt t="36787" x="3376613" y="1457325"/>
          <p14:tracePt t="36803" x="3484563" y="1457325"/>
          <p14:tracePt t="36820" x="3582988" y="1457325"/>
          <p14:tracePt t="36837" x="3681413" y="1446213"/>
          <p14:tracePt t="36853" x="3779838" y="1417638"/>
          <p14:tracePt t="36870" x="3878263" y="1397000"/>
          <p14:tracePt t="36887" x="3967163" y="1377950"/>
          <p14:tracePt t="36904" x="4054475" y="1338263"/>
          <p14:tracePt t="36920" x="4084638" y="1319213"/>
          <p14:tracePt t="36937" x="4103688" y="1289050"/>
          <p14:tracePt t="36954" x="4124325" y="1260475"/>
          <p14:tracePt t="36971" x="4133850" y="1239838"/>
          <p14:tracePt t="36987" x="4133850" y="1211263"/>
          <p14:tracePt t="37004" x="4143375" y="1190625"/>
          <p14:tracePt t="37020" x="4143375" y="1171575"/>
          <p14:tracePt t="37037" x="4164013" y="1122363"/>
          <p14:tracePt t="37054" x="4164013" y="1092200"/>
          <p14:tracePt t="37071" x="4164013" y="1073150"/>
          <p14:tracePt t="37071" x="4164013" y="1063625"/>
          <p14:tracePt t="37088" x="4164013" y="1033463"/>
          <p14:tracePt t="37104" x="4143375" y="1014413"/>
          <p14:tracePt t="37120" x="4133850" y="993775"/>
          <p14:tracePt t="37137" x="4114800" y="965200"/>
          <p14:tracePt t="37154" x="4084638" y="935038"/>
          <p14:tracePt t="37171" x="4054475" y="915988"/>
          <p14:tracePt t="37187" x="4016375" y="904875"/>
          <p14:tracePt t="37204" x="3937000" y="876300"/>
          <p14:tracePt t="37221" x="3848100" y="866775"/>
          <p14:tracePt t="37237" x="3770313" y="846138"/>
          <p14:tracePt t="37254" x="3660775" y="827088"/>
          <p14:tracePt t="37271" x="3533775" y="796925"/>
          <p14:tracePt t="37288" x="3454400" y="796925"/>
          <p14:tracePt t="37304" x="3346450" y="796925"/>
          <p14:tracePt t="37321" x="3248025" y="796925"/>
          <p14:tracePt t="37338" x="3159125" y="796925"/>
          <p14:tracePt t="37355" x="3081338" y="796925"/>
          <p14:tracePt t="37371" x="2982913" y="796925"/>
          <p14:tracePt t="37388" x="2903538" y="796925"/>
          <p14:tracePt t="37405" x="2814638" y="806450"/>
          <p14:tracePt t="37421" x="2755900" y="827088"/>
          <p14:tracePt t="37438" x="2687638" y="836613"/>
          <p14:tracePt t="37455" x="2638425" y="855663"/>
          <p14:tracePt t="37455" x="2617788" y="866775"/>
          <p14:tracePt t="37472" x="2568575" y="885825"/>
          <p14:tracePt t="37488" x="2528888" y="904875"/>
          <p14:tracePt t="37505" x="2500313" y="935038"/>
          <p14:tracePt t="37522" x="2479675" y="944563"/>
          <p14:tracePt t="37538" x="2479675" y="965200"/>
          <p14:tracePt t="37555" x="2470150" y="974725"/>
          <p14:tracePt t="37584" x="2470150" y="984250"/>
          <p14:tracePt t="38120" x="2479675" y="1003300"/>
          <p14:tracePt t="38128" x="2479675" y="1023938"/>
          <p14:tracePt t="38139" x="2500313" y="1073150"/>
          <p14:tracePt t="38156" x="2509838" y="1112838"/>
          <p14:tracePt t="38173" x="2528888" y="1131888"/>
          <p14:tracePt t="38190" x="2549525" y="1150938"/>
          <p14:tracePt t="38206" x="2559050" y="1181100"/>
          <p14:tracePt t="38223" x="2589213" y="1200150"/>
          <p14:tracePt t="38240" x="2638425" y="1249363"/>
          <p14:tracePt t="38256" x="2667000" y="1279525"/>
          <p14:tracePt t="38273" x="2706688" y="1298575"/>
          <p14:tracePt t="38290" x="2755900" y="1319213"/>
          <p14:tracePt t="38306" x="2805113" y="1338263"/>
          <p14:tracePt t="38323" x="2884488" y="1347788"/>
          <p14:tracePt t="38340" x="2992438" y="1368425"/>
          <p14:tracePt t="38356" x="3130550" y="1397000"/>
          <p14:tracePt t="38373" x="3257550" y="1408113"/>
          <p14:tracePt t="38390" x="3376613" y="1408113"/>
          <p14:tracePt t="38406" x="3503613" y="1408113"/>
          <p14:tracePt t="38406" x="3552825" y="1408113"/>
          <p14:tracePt t="38424" x="3671888" y="1397000"/>
          <p14:tracePt t="38440" x="3770313" y="1387475"/>
          <p14:tracePt t="38457" x="3897313" y="1368425"/>
          <p14:tracePt t="38473" x="4035425" y="1338263"/>
          <p14:tracePt t="38490" x="4192588" y="1309688"/>
          <p14:tracePt t="38507" x="4340225" y="1270000"/>
          <p14:tracePt t="38523" x="4419600" y="1239838"/>
          <p14:tracePt t="38540" x="4478338" y="1220788"/>
          <p14:tracePt t="38557" x="4527550" y="1200150"/>
          <p14:tracePt t="38574" x="4557713" y="1190625"/>
          <p14:tracePt t="38590" x="4576763" y="1171575"/>
          <p14:tracePt t="38607" x="4576763" y="1150938"/>
          <p14:tracePt t="38624" x="4586288" y="1141413"/>
          <p14:tracePt t="38640" x="4586288" y="1131888"/>
          <p14:tracePt t="38672" x="4586288" y="1122363"/>
          <p14:tracePt t="38688" x="4586288" y="1112838"/>
          <p14:tracePt t="38704" x="4586288" y="1092200"/>
          <p14:tracePt t="38720" x="4586288" y="1082675"/>
          <p14:tracePt t="38728" x="4586288" y="1063625"/>
          <p14:tracePt t="38740" x="4576763" y="1052513"/>
          <p14:tracePt t="38758" x="4557713" y="1003300"/>
          <p14:tracePt t="38774" x="4527550" y="974725"/>
          <p14:tracePt t="38791" x="4497388" y="954088"/>
          <p14:tracePt t="38791" x="4478338" y="935038"/>
          <p14:tracePt t="38808" x="4438650" y="915988"/>
          <p14:tracePt t="38824" x="4398963" y="895350"/>
          <p14:tracePt t="38841" x="4349750" y="876300"/>
          <p14:tracePt t="38857" x="4291013" y="855663"/>
          <p14:tracePt t="38874" x="4232275" y="836613"/>
          <p14:tracePt t="38891" x="4164013" y="817563"/>
          <p14:tracePt t="38907" x="4075113" y="796925"/>
          <p14:tracePt t="38924" x="3995738" y="787400"/>
          <p14:tracePt t="38941" x="3897313" y="768350"/>
          <p14:tracePt t="38958" x="3819525" y="768350"/>
          <p14:tracePt t="38975" x="3749675" y="768350"/>
          <p14:tracePt t="38991" x="3660775" y="768350"/>
          <p14:tracePt t="39008" x="3632200" y="768350"/>
          <p14:tracePt t="39024" x="3494088" y="768350"/>
          <p14:tracePt t="39042" x="3395663" y="768350"/>
          <p14:tracePt t="39058" x="3306763" y="777875"/>
          <p14:tracePt t="39075" x="3248025" y="787400"/>
          <p14:tracePt t="39091" x="3189288" y="806450"/>
          <p14:tracePt t="39108" x="3149600" y="827088"/>
          <p14:tracePt t="39125" x="3109913" y="846138"/>
          <p14:tracePt t="39141" x="3070225" y="866775"/>
          <p14:tracePt t="39158" x="3051175" y="885825"/>
          <p14:tracePt t="39175" x="3041650" y="895350"/>
          <p14:tracePt t="39192" x="3021013" y="915988"/>
          <p14:tracePt t="39208" x="3001963" y="935038"/>
          <p14:tracePt t="39225" x="2992438" y="954088"/>
          <p14:tracePt t="39242" x="2992438" y="984250"/>
          <p14:tracePt t="39258" x="2971800" y="1014413"/>
          <p14:tracePt t="39275" x="2962275" y="1033463"/>
          <p14:tracePt t="39292" x="2962275" y="1052513"/>
          <p14:tracePt t="39308" x="2962275" y="1063625"/>
          <p14:tracePt t="39408" x="2962275" y="1082675"/>
          <p14:tracePt t="39424" x="2962275" y="1092200"/>
          <p14:tracePt t="39432" x="2962275" y="1101725"/>
          <p14:tracePt t="39442" x="2982913" y="1131888"/>
          <p14:tracePt t="39459" x="2992438" y="1150938"/>
          <p14:tracePt t="39475" x="3011488" y="1162050"/>
          <p14:tracePt t="39492" x="3011488" y="1171575"/>
          <p14:tracePt t="39509" x="3021013" y="1171575"/>
          <p14:tracePt t="39526" x="3041650" y="1181100"/>
          <p14:tracePt t="39542" x="3041650" y="1190625"/>
          <p14:tracePt t="39559" x="3081338" y="1200150"/>
          <p14:tracePt t="39559" x="3090863" y="1200150"/>
          <p14:tracePt t="39576" x="3130550" y="1220788"/>
          <p14:tracePt t="39592" x="3159125" y="1230313"/>
          <p14:tracePt t="39609" x="3189288" y="1230313"/>
          <p14:tracePt t="39626" x="3217863" y="1239838"/>
          <p14:tracePt t="39642" x="3238500" y="1249363"/>
          <p14:tracePt t="39659" x="3257550" y="1249363"/>
          <p14:tracePt t="39676" x="3278188" y="1260475"/>
          <p14:tracePt t="39692" x="3306763" y="1270000"/>
          <p14:tracePt t="39709" x="3336925" y="1270000"/>
          <p14:tracePt t="39726" x="3355975" y="1270000"/>
          <p14:tracePt t="39743" x="3376613" y="1270000"/>
          <p14:tracePt t="39759" x="3386138" y="1270000"/>
          <p14:tracePt t="39776" x="3395663" y="1270000"/>
          <p14:tracePt t="39976" x="3405188" y="1270000"/>
          <p14:tracePt t="40000" x="3414713" y="1260475"/>
          <p14:tracePt t="40016" x="3414713" y="1249363"/>
          <p14:tracePt t="40032" x="3425825" y="1249363"/>
          <p14:tracePt t="40064" x="3425825" y="1270000"/>
          <p14:tracePt t="40936" x="3425825" y="1289050"/>
          <p14:tracePt t="40944" x="3435350" y="1309688"/>
          <p14:tracePt t="40952" x="3435350" y="1319213"/>
          <p14:tracePt t="40962" x="3444875" y="1338263"/>
          <p14:tracePt t="40978" x="3444875" y="1347788"/>
          <p14:tracePt t="40995" x="3444875" y="1358900"/>
          <p14:tracePt t="41012" x="3444875" y="1368425"/>
          <p14:tracePt t="41104" x="3444875" y="1377950"/>
          <p14:tracePt t="41120" x="3444875" y="1387475"/>
          <p14:tracePt t="41136" x="3444875" y="1408113"/>
          <p14:tracePt t="41152" x="3444875" y="1417638"/>
          <p14:tracePt t="41168" x="3444875" y="1436688"/>
          <p14:tracePt t="41184" x="3444875" y="1446213"/>
          <p14:tracePt t="41200" x="3444875" y="1457325"/>
          <p14:tracePt t="41208" x="3444875" y="1466850"/>
          <p14:tracePt t="41224" x="3444875" y="1476375"/>
          <p14:tracePt t="41232" x="3444875" y="1485900"/>
          <p14:tracePt t="41245" x="3454400" y="1506538"/>
          <p14:tracePt t="41262" x="3454400" y="1535113"/>
          <p14:tracePt t="41279" x="3463925" y="1584325"/>
          <p14:tracePt t="41296" x="3463925" y="1614488"/>
          <p14:tracePt t="41312" x="3463925" y="1624013"/>
          <p14:tracePt t="41329" x="3463925" y="1633538"/>
          <p14:tracePt t="41346" x="3463925" y="1654175"/>
          <p14:tracePt t="41362" x="3475038" y="1663700"/>
          <p14:tracePt t="41379" x="3475038" y="1673225"/>
          <p14:tracePt t="41396" x="3484563" y="1703388"/>
          <p14:tracePt t="41412" x="3484563" y="1712913"/>
          <p14:tracePt t="41429" x="3494088" y="1731963"/>
          <p14:tracePt t="41446" x="3494088" y="1741488"/>
          <p14:tracePt t="41464" x="3494088" y="1752600"/>
          <p14:tracePt t="41480" x="3494088" y="1762125"/>
          <p14:tracePt t="41496" x="3494088" y="1781175"/>
          <p14:tracePt t="41513" x="3494088" y="1790700"/>
          <p14:tracePt t="41529" x="3503613" y="1811338"/>
          <p14:tracePt t="41546" x="3513138" y="1811338"/>
          <p14:tracePt t="41568" x="3513138" y="1820863"/>
          <p14:tracePt t="41584" x="3513138" y="1830388"/>
          <p14:tracePt t="41608" x="3513138" y="1839913"/>
          <p14:tracePt t="41616" x="3513138" y="1851025"/>
          <p14:tracePt t="41632" x="3513138" y="1860550"/>
          <p14:tracePt t="41648" x="3524250" y="1870075"/>
          <p14:tracePt t="41663" x="3524250" y="1879600"/>
          <p14:tracePt t="41680" x="3533775" y="1900238"/>
          <p14:tracePt t="41696" x="3543300" y="1919288"/>
          <p14:tracePt t="41713" x="3552825" y="1928813"/>
          <p14:tracePt t="41752" x="3552825" y="1939925"/>
          <p14:tracePt t="41776" x="3552825" y="1949450"/>
          <p14:tracePt t="41784" x="3562350" y="1968500"/>
          <p14:tracePt t="41800" x="3562350" y="1978025"/>
          <p14:tracePt t="41824" x="3573463" y="1998663"/>
          <p14:tracePt t="41831" x="3573463" y="2008188"/>
          <p14:tracePt t="41840" x="3582988" y="2008188"/>
          <p14:tracePt t="41848" x="3582988" y="2017713"/>
          <p14:tracePt t="41864" x="3582988" y="2027238"/>
          <p14:tracePt t="41880" x="3582988" y="2038350"/>
          <p14:tracePt t="41897" x="3592513" y="2047875"/>
          <p14:tracePt t="41928" x="3592513" y="2057400"/>
          <p14:tracePt t="41944" x="3592513" y="2066925"/>
          <p14:tracePt t="41968" x="3602038" y="2076450"/>
          <p14:tracePt t="41976" x="3602038" y="2087563"/>
          <p14:tracePt t="42008" x="3602038" y="2097088"/>
          <p14:tracePt t="42015" x="3602038" y="2106613"/>
          <p14:tracePt t="42032" x="3602038" y="2116138"/>
          <p14:tracePt t="42040" x="3611563" y="2125663"/>
          <p14:tracePt t="42048" x="3611563" y="2136775"/>
          <p14:tracePt t="42064" x="3611563" y="2146300"/>
          <p14:tracePt t="42080" x="3611563" y="2155825"/>
          <p14:tracePt t="42097" x="3611563" y="2165350"/>
          <p14:tracePt t="42114" x="3611563" y="2174875"/>
          <p14:tracePt t="42130" x="3611563" y="2185988"/>
          <p14:tracePt t="42147" x="3611563" y="2195513"/>
          <p14:tracePt t="42168" x="3611563" y="2205038"/>
          <p14:tracePt t="42192" x="3611563" y="2214563"/>
          <p14:tracePt t="42216" x="3611563" y="2224088"/>
          <p14:tracePt t="42232" x="3611563" y="2235200"/>
          <p14:tracePt t="42248" x="3611563" y="2244725"/>
          <p14:tracePt t="42264" x="3611563" y="2254250"/>
          <p14:tracePt t="42280" x="3611563" y="2263775"/>
          <p14:tracePt t="42304" x="3611563" y="2273300"/>
          <p14:tracePt t="42320" x="3611563" y="2284413"/>
          <p14:tracePt t="42336" x="3611563" y="2293938"/>
          <p14:tracePt t="42344" x="3611563" y="2303463"/>
          <p14:tracePt t="42360" x="3611563" y="2312988"/>
          <p14:tracePt t="42376" x="3611563" y="2322513"/>
          <p14:tracePt t="42391" x="3611563" y="2333625"/>
          <p14:tracePt t="42400" x="3611563" y="2343150"/>
          <p14:tracePt t="42414" x="3611563" y="2352675"/>
          <p14:tracePt t="42414" x="3611563" y="2362200"/>
          <p14:tracePt t="42432" x="3611563" y="2371725"/>
          <p14:tracePt t="42456" x="3611563" y="2392363"/>
          <p14:tracePt t="42472" x="3611563" y="2401888"/>
          <p14:tracePt t="42504" x="3602038" y="2411413"/>
          <p14:tracePt t="42512" x="3602038" y="2420938"/>
          <p14:tracePt t="42528" x="3592513" y="2432050"/>
          <p14:tracePt t="42536" x="3592513" y="2441575"/>
          <p14:tracePt t="42548" x="3582988" y="2451100"/>
          <p14:tracePt t="42565" x="3582988" y="2460625"/>
          <p14:tracePt t="42582" x="3573463" y="2481263"/>
          <p14:tracePt t="42598" x="3573463" y="2500313"/>
          <p14:tracePt t="42615" x="3573463" y="2519363"/>
          <p14:tracePt t="42632" x="3573463" y="2530475"/>
          <p14:tracePt t="42648" x="3573463" y="2549525"/>
          <p14:tracePt t="42665" x="3573463" y="2559050"/>
          <p14:tracePt t="42682" x="3573463" y="2579688"/>
          <p14:tracePt t="42698" x="3573463" y="2589213"/>
          <p14:tracePt t="42715" x="3573463" y="2608263"/>
          <p14:tracePt t="42732" x="3573463" y="2617788"/>
          <p14:tracePt t="42749" x="3573463" y="2628900"/>
          <p14:tracePt t="42765" x="3573463" y="2647950"/>
          <p14:tracePt t="42782" x="3573463" y="2657475"/>
          <p14:tracePt t="42798" x="3573463" y="2678113"/>
          <p14:tracePt t="42816" x="3573463" y="2697163"/>
          <p14:tracePt t="42832" x="3573463" y="2706688"/>
          <p14:tracePt t="42849" x="3573463" y="2727325"/>
          <p14:tracePt t="42865" x="3562350" y="2746375"/>
          <p14:tracePt t="42882" x="3562350" y="2755900"/>
          <p14:tracePt t="42899" x="3562350" y="2765425"/>
          <p14:tracePt t="42915" x="3562350" y="2755900"/>
          <p14:tracePt t="43048" x="3552825" y="2727325"/>
          <p14:tracePt t="43056" x="3543300" y="2697163"/>
          <p14:tracePt t="43066" x="3533775" y="2628900"/>
          <p14:tracePt t="43083" x="3533775" y="2559050"/>
          <p14:tracePt t="43099" x="3533775" y="2500313"/>
          <p14:tracePt t="43116" x="3533775" y="2441575"/>
          <p14:tracePt t="43133" x="3533775" y="2392363"/>
          <p14:tracePt t="43149" x="3533775" y="2352675"/>
          <p14:tracePt t="43166" x="3533775" y="2303463"/>
          <p14:tracePt t="43183" x="3533775" y="2263775"/>
          <p14:tracePt t="43183" x="3533775" y="2244725"/>
          <p14:tracePt t="43200" x="3543300" y="2195513"/>
          <p14:tracePt t="43216" x="3543300" y="2174875"/>
          <p14:tracePt t="43233" x="3543300" y="2146300"/>
          <p14:tracePt t="43250" x="3552825" y="2116138"/>
          <p14:tracePt t="43266" x="3562350" y="2076450"/>
          <p14:tracePt t="43283" x="3562350" y="2066925"/>
          <p14:tracePt t="43299" x="3562350" y="2027238"/>
          <p14:tracePt t="43316" x="3562350" y="1998663"/>
          <p14:tracePt t="43333" x="3562350" y="1968500"/>
          <p14:tracePt t="43350" x="3562350" y="1928813"/>
          <p14:tracePt t="43367" x="3562350" y="1909763"/>
          <p14:tracePt t="43383" x="3562350" y="1870075"/>
          <p14:tracePt t="43400" x="3562350" y="1860550"/>
          <p14:tracePt t="43416" x="3562350" y="1830388"/>
          <p14:tracePt t="43433" x="3562350" y="1820863"/>
          <p14:tracePt t="43450" x="3562350" y="1811338"/>
          <p14:tracePt t="43466" x="3552825" y="1790700"/>
          <p14:tracePt t="43488" x="3543300" y="1771650"/>
          <p14:tracePt t="43512" x="3543300" y="1762125"/>
          <p14:tracePt t="43528" x="3543300" y="1752600"/>
          <p14:tracePt t="43568" x="3543300" y="1741488"/>
          <p14:tracePt t="43575" x="3543300" y="1731963"/>
          <p14:tracePt t="43600" x="3543300" y="1722438"/>
          <p14:tracePt t="43671" x="3543300" y="1712913"/>
          <p14:tracePt t="43680" x="3524250" y="1692275"/>
          <p14:tracePt t="43920" x="3503613" y="1692275"/>
          <p14:tracePt t="43944" x="3484563" y="1682750"/>
          <p14:tracePt t="43960" x="3463925" y="1673225"/>
          <p14:tracePt t="43976" x="3454400" y="1673225"/>
          <p14:tracePt t="43984" x="3444875" y="1663700"/>
          <p14:tracePt t="43991" x="3425825" y="1654175"/>
          <p14:tracePt t="44008" x="3405188" y="1654175"/>
          <p14:tracePt t="44023" x="3395663" y="1654175"/>
          <p14:tracePt t="44040" x="3386138" y="1654175"/>
          <p14:tracePt t="44051" x="3336925" y="1633538"/>
          <p14:tracePt t="44068" x="3306763" y="1633538"/>
          <p14:tracePt t="44084" x="3278188" y="1633538"/>
          <p14:tracePt t="44101" x="3238500" y="1624013"/>
          <p14:tracePt t="44118" x="3208338" y="1624013"/>
          <p14:tracePt t="44135" x="3119438" y="1624013"/>
          <p14:tracePt t="44152" x="3070225" y="1624013"/>
          <p14:tracePt t="44168" x="3001963" y="1624013"/>
          <p14:tracePt t="44185" x="2943225" y="1633538"/>
          <p14:tracePt t="44201" x="2884488" y="1643063"/>
          <p14:tracePt t="44218" x="2824163" y="1663700"/>
          <p14:tracePt t="44235" x="2774950" y="1673225"/>
          <p14:tracePt t="44252" x="2736850" y="1682750"/>
          <p14:tracePt t="44269" x="2697163" y="1692275"/>
          <p14:tracePt t="44285" x="2657475" y="1703388"/>
          <p14:tracePt t="44302" x="2638425" y="1703388"/>
          <p14:tracePt t="44319" x="2598738" y="1703388"/>
          <p14:tracePt t="44335" x="2568575" y="1703388"/>
          <p14:tracePt t="44352" x="2528888" y="1703388"/>
          <p14:tracePt t="44369" x="2500313" y="1703388"/>
          <p14:tracePt t="44385" x="2479675" y="1703388"/>
          <p14:tracePt t="44402" x="2451100" y="1712913"/>
          <p14:tracePt t="44418" x="2430463" y="1712913"/>
          <p14:tracePt t="44435" x="2401888" y="1712913"/>
          <p14:tracePt t="44452" x="2362200" y="1722438"/>
          <p14:tracePt t="44469" x="2332038" y="1741488"/>
          <p14:tracePt t="44485" x="2322513" y="1741488"/>
          <p14:tracePt t="44502" x="2303463" y="1741488"/>
          <p14:tracePt t="44519" x="2293938" y="1741488"/>
          <p14:tracePt t="44537" x="2293938" y="1762125"/>
          <p14:tracePt t="44705" x="2312988" y="1762125"/>
          <p14:tracePt t="44711" x="2352675" y="1781175"/>
          <p14:tracePt t="44721" x="2460625" y="1811338"/>
          <p14:tracePt t="44736" x="2578100" y="1830388"/>
          <p14:tracePt t="44754" x="2647950" y="1851025"/>
          <p14:tracePt t="44771" x="2697163" y="1860550"/>
          <p14:tracePt t="44787" x="2706688" y="1860550"/>
          <p14:tracePt t="44803" x="2716213" y="1870075"/>
          <p14:tracePt t="44820" x="2736850" y="1870075"/>
          <p14:tracePt t="44837" x="2725738" y="1870075"/>
          <p14:tracePt t="45001" x="2706688" y="1860550"/>
          <p14:tracePt t="45009" x="2667000" y="1860550"/>
          <p14:tracePt t="45017" x="2627313" y="1839913"/>
          <p14:tracePt t="45025" x="2578100" y="1820863"/>
          <p14:tracePt t="45037" x="2500313" y="1790700"/>
          <p14:tracePt t="45054" x="2460625" y="1790700"/>
          <p14:tracePt t="45071" x="2411413" y="1781175"/>
          <p14:tracePt t="45088" x="2392363" y="1781175"/>
          <p14:tracePt t="45105" x="2352675" y="1781175"/>
          <p14:tracePt t="45121" x="2332038" y="1781175"/>
          <p14:tracePt t="45138" x="2322513" y="1781175"/>
          <p14:tracePt t="45154" x="2312988" y="1781175"/>
          <p14:tracePt t="45171" x="2303463" y="1781175"/>
          <p14:tracePt t="45188" x="2293938" y="1781175"/>
          <p14:tracePt t="45205" x="2273300" y="1781175"/>
          <p14:tracePt t="45221" x="2254250" y="1781175"/>
          <p14:tracePt t="45238" x="2263775" y="1781175"/>
          <p14:tracePt t="45384" x="2303463" y="1781175"/>
          <p14:tracePt t="45393" x="2352675" y="1790700"/>
          <p14:tracePt t="45401" x="2411413" y="1801813"/>
          <p14:tracePt t="45409" x="2451100" y="1801813"/>
          <p14:tracePt t="45421" x="2528888" y="1820863"/>
          <p14:tracePt t="45438" x="2559050" y="1820863"/>
          <p14:tracePt t="45455" x="2598738" y="1820863"/>
          <p14:tracePt t="45472" x="2638425" y="1820863"/>
          <p14:tracePt t="45489" x="2657475" y="1820863"/>
          <p14:tracePt t="45505" x="2676525" y="1820863"/>
          <p14:tracePt t="45522" x="2706688" y="1820863"/>
          <p14:tracePt t="45539" x="2725738" y="1820863"/>
          <p14:tracePt t="45555" x="2755900" y="1820863"/>
          <p14:tracePt t="45572" x="2795588" y="1830388"/>
          <p14:tracePt t="45588" x="2824163" y="1830388"/>
          <p14:tracePt t="45605" x="2863850" y="1839913"/>
          <p14:tracePt t="45622" x="2903538" y="1851025"/>
          <p14:tracePt t="45639" x="2913063" y="1851025"/>
          <p14:tracePt t="45655" x="2933700" y="1860550"/>
          <p14:tracePt t="45672" x="2971800" y="1860550"/>
          <p14:tracePt t="45689" x="2982913" y="1860550"/>
          <p14:tracePt t="45705" x="3001963" y="1870075"/>
          <p14:tracePt t="45722" x="3021013" y="1870075"/>
          <p14:tracePt t="45739" x="3032125" y="1879600"/>
          <p14:tracePt t="45832" x="3041650" y="1879600"/>
          <p14:tracePt t="46393" x="3041650" y="1890713"/>
          <p14:tracePt t="46401" x="3060700" y="1900238"/>
          <p14:tracePt t="46409" x="3081338" y="1900238"/>
          <p14:tracePt t="46423" x="3119438" y="1919288"/>
          <p14:tracePt t="46423" x="3149600" y="1928813"/>
          <p14:tracePt t="46441" x="3179763" y="1939925"/>
          <p14:tracePt t="46457" x="3198813" y="1939925"/>
          <p14:tracePt t="46474" x="3217863" y="1939925"/>
          <p14:tracePt t="46490" x="3257550" y="1939925"/>
          <p14:tracePt t="46507" x="3287713" y="1939925"/>
          <p14:tracePt t="46524" x="3306763" y="1939925"/>
          <p14:tracePt t="46541" x="3336925" y="1939925"/>
          <p14:tracePt t="46557" x="3346450" y="1928813"/>
          <p14:tracePt t="46574" x="3355975" y="1909763"/>
          <p14:tracePt t="46590" x="3365500" y="1900238"/>
          <p14:tracePt t="46607" x="3376613" y="1879600"/>
          <p14:tracePt t="46624" x="3395663" y="1860550"/>
          <p14:tracePt t="46624" x="3395663" y="1851025"/>
          <p14:tracePt t="46642" x="3395663" y="1839913"/>
          <p14:tracePt t="46657" x="3405188" y="1830388"/>
          <p14:tracePt t="46674" x="3405188" y="1820863"/>
          <p14:tracePt t="46691" x="3405188" y="1811338"/>
          <p14:tracePt t="46708" x="3414713" y="1801813"/>
          <p14:tracePt t="46724" x="3414713" y="1781175"/>
          <p14:tracePt t="46741" x="3425825" y="1781175"/>
          <p14:tracePt t="46758" x="3425825" y="1771650"/>
          <p14:tracePt t="46774" x="3425825" y="1762125"/>
          <p14:tracePt t="46791" x="3425825" y="1752600"/>
          <p14:tracePt t="46791" x="3425825" y="1741488"/>
          <p14:tracePt t="46809" x="3425825" y="1731963"/>
          <p14:tracePt t="46840" x="3425825" y="1722438"/>
          <p14:tracePt t="46849" x="3425825" y="1712913"/>
          <p14:tracePt t="46864" x="3425825" y="1703388"/>
          <p14:tracePt t="46889" x="3425825" y="1692275"/>
          <p14:tracePt t="46905" x="3425825" y="1682750"/>
          <p14:tracePt t="46929" x="3425825" y="1673225"/>
          <p14:tracePt t="46945" x="3425825" y="1663700"/>
          <p14:tracePt t="46993" x="3425825" y="1654175"/>
          <p14:tracePt t="47017" x="3425825" y="1643063"/>
          <p14:tracePt t="47041" x="3425825" y="1633538"/>
          <p14:tracePt t="47072" x="3425825" y="1624013"/>
          <p14:tracePt t="47097" x="3425825" y="1614488"/>
          <p14:tracePt t="47129" x="3425825" y="1604963"/>
          <p14:tracePt t="47152" x="3435350" y="1593850"/>
          <p14:tracePt t="47169" x="3435350" y="1584325"/>
          <p14:tracePt t="47185" x="3435350" y="1574800"/>
          <p14:tracePt t="47200" x="3444875" y="1555750"/>
          <p14:tracePt t="47216" x="3444875" y="1544638"/>
          <p14:tracePt t="47257" x="3444875" y="1535113"/>
          <p14:tracePt t="47272" x="3444875" y="1525588"/>
          <p14:tracePt t="47305" x="3444875" y="1516063"/>
          <p14:tracePt t="47321" x="3454400" y="1516063"/>
          <p14:tracePt t="47337" x="3454400" y="1506538"/>
          <p14:tracePt t="47361" x="3454400" y="1495425"/>
          <p14:tracePt t="47368" x="3454400" y="1485900"/>
          <p14:tracePt t="47441" x="3463925" y="1485900"/>
          <p14:tracePt t="47928" x="3463925" y="1506538"/>
          <p14:tracePt t="47945" x="3475038" y="1516063"/>
          <p14:tracePt t="47953" x="3475038" y="1525588"/>
          <p14:tracePt t="47968" x="3475038" y="1535113"/>
          <p14:tracePt t="47985" x="3475038" y="1544638"/>
          <p14:tracePt t="48001" x="3475038" y="1555750"/>
          <p14:tracePt t="48010" x="3475038" y="1565275"/>
          <p14:tracePt t="48027" x="3484563" y="1584325"/>
          <p14:tracePt t="48043" x="3494088" y="1593850"/>
          <p14:tracePt t="48081" x="3494088" y="1604963"/>
          <p14:tracePt t="48097" x="3494088" y="1614488"/>
          <p14:tracePt t="48105" x="3494088" y="1624013"/>
          <p14:tracePt t="48113" x="3494088" y="1633538"/>
          <p14:tracePt t="48129" x="3494088" y="1643063"/>
          <p14:tracePt t="48143" x="3494088" y="1654175"/>
          <p14:tracePt t="48160" x="3494088" y="1663700"/>
          <p14:tracePt t="48177" x="3494088" y="1673225"/>
          <p14:tracePt t="48193" x="3494088" y="1682750"/>
          <p14:tracePt t="48232" x="3494088" y="1692275"/>
          <p14:tracePt t="48265" x="3494088" y="1712913"/>
          <p14:tracePt t="48297" x="3494088" y="1722438"/>
          <p14:tracePt t="48433" x="3494088" y="1731963"/>
          <p14:tracePt t="48464" x="3503613" y="1741488"/>
          <p14:tracePt t="48472" x="3503613" y="1752600"/>
          <p14:tracePt t="48489" x="3503613" y="1771650"/>
          <p14:tracePt t="48504" x="3503613" y="1790700"/>
          <p14:tracePt t="48521" x="3503613" y="1801813"/>
          <p14:tracePt t="48529" x="3503613" y="1820863"/>
          <p14:tracePt t="48545" x="3503613" y="1839913"/>
          <p14:tracePt t="48561" x="3503613" y="1860550"/>
          <p14:tracePt t="48578" x="3503613" y="1870075"/>
          <p14:tracePt t="48594" x="3503613" y="1890713"/>
          <p14:tracePt t="48611" x="3503613" y="1900238"/>
          <p14:tracePt t="48628" x="3503613" y="1919288"/>
          <p14:tracePt t="48645" x="3503613" y="1928813"/>
          <p14:tracePt t="48661" x="3503613" y="1958975"/>
          <p14:tracePt t="48678" x="3503613" y="1978025"/>
          <p14:tracePt t="48695" x="3513138" y="1998663"/>
          <p14:tracePt t="48711" x="3513138" y="2008188"/>
          <p14:tracePt t="48728" x="3524250" y="2027238"/>
          <p14:tracePt t="48745" x="3524250" y="2038350"/>
          <p14:tracePt t="48768" x="3533775" y="2047875"/>
          <p14:tracePt t="48778" x="3533775" y="2057400"/>
          <p14:tracePt t="48808" x="3533775" y="2066925"/>
          <p14:tracePt t="48832" x="3533775" y="2076450"/>
          <p14:tracePt t="48849" x="3533775" y="2087563"/>
          <p14:tracePt t="48857" x="3543300" y="2106613"/>
          <p14:tracePt t="48865" x="3543300" y="2116138"/>
          <p14:tracePt t="48881" x="3543300" y="2125663"/>
          <p14:tracePt t="48897" x="3552825" y="2136775"/>
          <p14:tracePt t="48913" x="3552825" y="2146300"/>
          <p14:tracePt t="48929" x="3552825" y="2165350"/>
          <p14:tracePt t="48945" x="3552825" y="2185988"/>
          <p14:tracePt t="48962" x="3552825" y="2205038"/>
          <p14:tracePt t="48979" x="3552825" y="2214563"/>
          <p14:tracePt t="48995" x="3552825" y="2244725"/>
          <p14:tracePt t="49012" x="3552825" y="2284413"/>
          <p14:tracePt t="49029" x="3552825" y="2312988"/>
          <p14:tracePt t="49045" x="3552825" y="2343150"/>
          <p14:tracePt t="49062" x="3552825" y="2362200"/>
          <p14:tracePt t="49079" x="3552825" y="2382838"/>
          <p14:tracePt t="49096" x="3552825" y="2401888"/>
          <p14:tracePt t="49113" x="3552825" y="2432050"/>
          <p14:tracePt t="49129" x="3552825" y="2451100"/>
          <p14:tracePt t="49145" x="3552825" y="2470150"/>
          <p14:tracePt t="49163" x="3552825" y="2490788"/>
          <p14:tracePt t="49179" x="3552825" y="2509838"/>
          <p14:tracePt t="49196" x="3552825" y="2530475"/>
          <p14:tracePt t="49213" x="3552825" y="2540000"/>
          <p14:tracePt t="49229" x="3552825" y="2549525"/>
          <p14:tracePt t="49246" x="3552825" y="2568575"/>
          <p14:tracePt t="49263" x="3552825" y="2579688"/>
          <p14:tracePt t="49281" x="3552825" y="2589213"/>
          <p14:tracePt t="49296" x="3552825" y="2608263"/>
          <p14:tracePt t="49313" x="3552825" y="2617788"/>
          <p14:tracePt t="49329" x="3552825" y="2638425"/>
          <p14:tracePt t="49346" x="3552825" y="2647950"/>
          <p14:tracePt t="49385" x="3562350" y="2657475"/>
          <p14:tracePt t="49401" x="3562350" y="2667000"/>
          <p14:tracePt t="49416" x="3562350" y="2678113"/>
          <p14:tracePt t="49456" x="3562350" y="2687638"/>
          <p14:tracePt t="49488" x="3562350" y="2697163"/>
          <p14:tracePt t="49497" x="3552825" y="2706688"/>
          <p14:tracePt t="49504" x="3533775" y="2706688"/>
          <p14:tracePt t="49521" x="3524250" y="2716213"/>
          <p14:tracePt t="49530" x="3513138" y="2716213"/>
          <p14:tracePt t="49546" x="3513138" y="2727325"/>
          <p14:tracePt t="49563" x="3513138" y="2746375"/>
          <p14:tracePt t="49580" x="3513138" y="2755900"/>
          <p14:tracePt t="49600" x="3503613" y="2765425"/>
          <p14:tracePt t="49616" x="3503613" y="2776538"/>
          <p14:tracePt t="49633" x="3503613" y="2786063"/>
          <p14:tracePt t="49656" x="3503613" y="2795588"/>
          <p14:tracePt t="49672" x="3503613" y="2805113"/>
          <p14:tracePt t="49696" x="3494088" y="2814638"/>
          <p14:tracePt t="49704" x="3494088" y="2825750"/>
          <p14:tracePt t="49728" x="3484563" y="2835275"/>
          <p14:tracePt t="49752" x="3484563" y="2844800"/>
          <p14:tracePt t="49769" x="3484563" y="2854325"/>
          <p14:tracePt t="49792" x="3484563" y="2863850"/>
          <p14:tracePt t="49849" x="3484563" y="2874963"/>
          <p14:tracePt t="49857" x="3484563" y="2884488"/>
          <p14:tracePt t="49881" x="3484563" y="2894013"/>
          <p14:tracePt t="49921" x="3484563" y="2903538"/>
          <p14:tracePt t="49937" x="3484563" y="2913063"/>
          <p14:tracePt t="49952" x="3484563" y="2924175"/>
          <p14:tracePt t="49968" x="3484563" y="2933700"/>
          <p14:tracePt t="49984" x="3484563" y="2943225"/>
          <p14:tracePt t="49992" x="3484563" y="2952750"/>
          <p14:tracePt t="50008" x="3494088" y="2973388"/>
          <p14:tracePt t="50096" x="3494088" y="2982913"/>
          <p14:tracePt t="50144" x="3494088" y="2992438"/>
          <p14:tracePt t="50161" x="3494088" y="3001963"/>
          <p14:tracePt t="50169" x="3494088" y="3011488"/>
          <p14:tracePt t="50200" x="3494088" y="3022600"/>
          <p14:tracePt t="50217" x="3494088" y="3032125"/>
          <p14:tracePt t="50233" x="3494088" y="3041650"/>
          <p14:tracePt t="50240" x="3494088" y="3051175"/>
          <p14:tracePt t="50256" x="3494088" y="3071813"/>
          <p14:tracePt t="50272" x="3494088" y="3081338"/>
          <p14:tracePt t="50289" x="3494088" y="3090863"/>
          <p14:tracePt t="50312" x="3494088" y="3100388"/>
          <p14:tracePt t="50352" x="3494088" y="3109913"/>
          <p14:tracePt t="50368" x="3494088" y="3121025"/>
          <p14:tracePt t="50400" x="3494088" y="3130550"/>
          <p14:tracePt t="50408" x="3494088" y="3140075"/>
          <p14:tracePt t="50424" x="3494088" y="3149600"/>
          <p14:tracePt t="50440" x="3494088" y="3159125"/>
          <p14:tracePt t="50464" x="3494088" y="3170238"/>
          <p14:tracePt t="50472" x="3494088" y="3179763"/>
          <p14:tracePt t="50496" x="3494088" y="3189288"/>
          <p14:tracePt t="50529" x="3494088" y="3198813"/>
          <p14:tracePt t="50552" x="3494088" y="3208338"/>
          <p14:tracePt t="50577" x="3494088" y="3219450"/>
          <p14:tracePt t="50616" x="3494088" y="3228975"/>
          <p14:tracePt t="50640" x="3494088" y="3238500"/>
          <p14:tracePt t="50665" x="3494088" y="3248025"/>
          <p14:tracePt t="50704" x="3494088" y="3257550"/>
          <p14:tracePt t="50720" x="3494088" y="3268663"/>
          <p14:tracePt t="50752" x="3494088" y="3287713"/>
          <p14:tracePt t="50761" x="3494088" y="3297238"/>
          <p14:tracePt t="50784" x="3494088" y="3306763"/>
          <p14:tracePt t="50808" x="3494088" y="3317875"/>
          <p14:tracePt t="50817" x="3494088" y="3327400"/>
          <p14:tracePt t="50881" x="3494088" y="3336925"/>
          <p14:tracePt t="50920" x="3494088" y="3346450"/>
          <p14:tracePt t="50952" x="3494088" y="3355975"/>
          <p14:tracePt t="51008" x="3494088" y="3376613"/>
          <p14:tracePt t="51040" x="3494088" y="3386138"/>
          <p14:tracePt t="51080" x="3494088" y="3395663"/>
          <p14:tracePt t="51104" x="3494088" y="3405188"/>
          <p14:tracePt t="51112" x="3494088" y="3416300"/>
          <p14:tracePt t="51136" x="3494088" y="3425825"/>
          <p14:tracePt t="51160" x="3494088" y="3435350"/>
          <p14:tracePt t="51169" x="3494088" y="3444875"/>
          <p14:tracePt t="51184" x="3494088" y="3454400"/>
          <p14:tracePt t="51216" x="3494088" y="3465513"/>
          <p14:tracePt t="51240" x="3494088" y="3475038"/>
          <p14:tracePt t="51248" x="3494088" y="3484563"/>
          <p14:tracePt t="51264" x="3494088" y="3494088"/>
          <p14:tracePt t="51289" x="3494088" y="3503613"/>
          <p14:tracePt t="51328" x="3494088" y="3514725"/>
          <p14:tracePt t="51352" x="3494088" y="3524250"/>
          <p14:tracePt t="51360" x="3494088" y="3533775"/>
          <p14:tracePt t="51392" x="3494088" y="3543300"/>
          <p14:tracePt t="51416" x="3494088" y="3552825"/>
          <p14:tracePt t="51441" x="3494088" y="3563938"/>
          <p14:tracePt t="51464" x="3494088" y="3573463"/>
          <p14:tracePt t="51472" x="3494088" y="3582988"/>
          <p14:tracePt t="51496" x="3494088" y="3592513"/>
          <p14:tracePt t="51537" x="3494088" y="3602038"/>
          <p14:tracePt t="51544" x="3494088" y="3613150"/>
          <p14:tracePt t="51568" x="3494088" y="3622675"/>
          <p14:tracePt t="51624" x="3494088" y="3632200"/>
          <p14:tracePt t="51641" x="3494088" y="3641725"/>
          <p14:tracePt t="51768" x="3494088" y="3651250"/>
          <p14:tracePt t="51872" x="3494088" y="3662363"/>
          <p14:tracePt t="51888" x="3494088" y="3671888"/>
          <p14:tracePt t="51928" x="3494088" y="3681413"/>
          <p14:tracePt t="51992" x="3494088" y="3690938"/>
          <p14:tracePt t="52080" x="3494088" y="3700463"/>
          <p14:tracePt t="52248" x="3494088" y="3711575"/>
          <p14:tracePt t="52408" x="3494088" y="3721100"/>
          <p14:tracePt t="52456" x="3494088" y="3730625"/>
          <p14:tracePt t="52528" x="3494088" y="3740150"/>
          <p14:tracePt t="52577" x="3494088" y="3749675"/>
          <p14:tracePt t="52601" x="3494088" y="3760788"/>
          <p14:tracePt t="52920" x="3494088" y="3770313"/>
          <p14:tracePt t="52952" x="3494088" y="3779838"/>
          <p14:tracePt t="52960" x="3484563" y="3789363"/>
          <p14:tracePt t="52970" x="3475038" y="3819525"/>
          <p14:tracePt t="52987" x="3463925" y="3838575"/>
          <p14:tracePt t="53003" x="3454400" y="3868738"/>
          <p14:tracePt t="53020" x="3435350" y="3878263"/>
          <p14:tracePt t="53037" x="3435350" y="3887788"/>
          <p14:tracePt t="53928" x="3414713" y="3897313"/>
          <p14:tracePt t="53944" x="3395663" y="3897313"/>
          <p14:tracePt t="53953" x="3365500" y="3897313"/>
          <p14:tracePt t="53960" x="3346450" y="3908425"/>
          <p14:tracePt t="53972" x="3297238" y="3927475"/>
          <p14:tracePt t="53989" x="3248025" y="3927475"/>
          <p14:tracePt t="54006" x="3228975" y="3937000"/>
          <p14:tracePt t="54022" x="3228975" y="3946525"/>
          <p14:tracePt t="54039" x="3217863" y="3946525"/>
          <p14:tracePt t="54055" x="3208338" y="3946525"/>
          <p14:tracePt t="54073" x="3198813" y="3957638"/>
          <p14:tracePt t="54089" x="3189288" y="3957638"/>
          <p14:tracePt t="54112" x="3189288" y="3967163"/>
          <p14:tracePt t="54128" x="3189288" y="3976688"/>
          <p14:tracePt t="54144" x="3179763" y="3986213"/>
          <p14:tracePt t="54155" x="3168650" y="3986213"/>
          <p14:tracePt t="54172" x="3168650" y="3995738"/>
          <p14:tracePt t="54189" x="3159125" y="4006850"/>
          <p14:tracePt t="54206" x="3149600" y="4025900"/>
          <p14:tracePt t="54222" x="3149600" y="4035425"/>
          <p14:tracePt t="54239" x="3140075" y="4044950"/>
          <p14:tracePt t="54256" x="3140075" y="4065588"/>
          <p14:tracePt t="54273" x="3140075" y="4075113"/>
          <p14:tracePt t="54289" x="3140075" y="4084638"/>
          <p14:tracePt t="54312" x="3140075" y="4094163"/>
          <p14:tracePt t="54328" x="3140075" y="4105275"/>
          <p14:tracePt t="54339" x="3140075" y="4114800"/>
          <p14:tracePt t="54360" x="3140075" y="4124325"/>
          <p14:tracePt t="54372" x="3140075" y="4133850"/>
          <p14:tracePt t="54389" x="3159125" y="4154488"/>
          <p14:tracePt t="54406" x="3179763" y="4183063"/>
          <p14:tracePt t="54406" x="3189288" y="4192588"/>
          <p14:tracePt t="54425" x="3198813" y="4192588"/>
          <p14:tracePt t="54440" x="3228975" y="4203700"/>
          <p14:tracePt t="54457" x="3248025" y="4222750"/>
          <p14:tracePt t="54473" x="3257550" y="4232275"/>
          <p14:tracePt t="54490" x="3278188" y="4241800"/>
          <p14:tracePt t="54506" x="3336925" y="4262438"/>
          <p14:tracePt t="54523" x="3355975" y="4271963"/>
          <p14:tracePt t="54540" x="3386138" y="4271963"/>
          <p14:tracePt t="54557" x="3395663" y="4271963"/>
          <p14:tracePt t="54574" x="3444875" y="4291013"/>
          <p14:tracePt t="54590" x="3475038" y="4291013"/>
          <p14:tracePt t="54607" x="3524250" y="4302125"/>
          <p14:tracePt t="54623" x="3552825" y="4302125"/>
          <p14:tracePt t="54640" x="3632200" y="4321175"/>
          <p14:tracePt t="54657" x="3660775" y="4321175"/>
          <p14:tracePt t="54673" x="3700463" y="4321175"/>
          <p14:tracePt t="54690" x="3709988" y="4321175"/>
          <p14:tracePt t="54707" x="3721100" y="4321175"/>
          <p14:tracePt t="54723" x="3740150" y="4311650"/>
          <p14:tracePt t="54741" x="3759200" y="4302125"/>
          <p14:tracePt t="54757" x="3779838" y="4291013"/>
          <p14:tracePt t="54773" x="3789363" y="4281488"/>
          <p14:tracePt t="54792" x="3789363" y="4271963"/>
          <p14:tracePt t="54807" x="3798888" y="4262438"/>
          <p14:tracePt t="54824" x="3808413" y="4241800"/>
          <p14:tracePt t="54840" x="3808413" y="4222750"/>
          <p14:tracePt t="54857" x="3808413" y="4203700"/>
          <p14:tracePt t="54874" x="3829050" y="4183063"/>
          <p14:tracePt t="54891" x="3829050" y="4173538"/>
          <p14:tracePt t="54907" x="3829050" y="4143375"/>
          <p14:tracePt t="54924" x="3829050" y="4133850"/>
          <p14:tracePt t="54941" x="3808413" y="4105275"/>
          <p14:tracePt t="54957" x="3779838" y="4075113"/>
          <p14:tracePt t="54974" x="3749675" y="4056063"/>
          <p14:tracePt t="54991" x="3730625" y="4016375"/>
          <p14:tracePt t="55007" x="3700463" y="3967163"/>
          <p14:tracePt t="55025" x="3681413" y="3946525"/>
          <p14:tracePt t="55041" x="3660775" y="3927475"/>
          <p14:tracePt t="55057" x="3641725" y="3897313"/>
          <p14:tracePt t="55074" x="3602038" y="3878263"/>
          <p14:tracePt t="55091" x="3562350" y="3848100"/>
          <p14:tracePt t="55108" x="3524250" y="3829050"/>
          <p14:tracePt t="55124" x="3494088" y="3810000"/>
          <p14:tracePt t="55141" x="3463925" y="3810000"/>
          <p14:tracePt t="55157" x="3414713" y="3789363"/>
          <p14:tracePt t="55174" x="3386138" y="3789363"/>
          <p14:tracePt t="55191" x="3346450" y="3789363"/>
          <p14:tracePt t="55208" x="3278188" y="3789363"/>
          <p14:tracePt t="55225" x="3238500" y="3789363"/>
          <p14:tracePt t="55241" x="3198813" y="3798888"/>
          <p14:tracePt t="55258" x="3159125" y="3810000"/>
          <p14:tracePt t="55274" x="3130550" y="3819525"/>
          <p14:tracePt t="55291" x="3100388" y="3838575"/>
          <p14:tracePt t="55308" x="3070225" y="3868738"/>
          <p14:tracePt t="55325" x="3060700" y="3897313"/>
          <p14:tracePt t="55341" x="3051175" y="3917950"/>
          <p14:tracePt t="55358" x="3041650" y="3937000"/>
          <p14:tracePt t="55375" x="3041650" y="3967163"/>
          <p14:tracePt t="55391" x="3041650" y="4016375"/>
          <p14:tracePt t="55409" x="3051175" y="4044950"/>
          <p14:tracePt t="55425" x="3051175" y="4065588"/>
          <p14:tracePt t="55442" x="3081338" y="4094163"/>
          <p14:tracePt t="55458" x="3090863" y="4124325"/>
          <p14:tracePt t="55475" x="3119438" y="4154488"/>
          <p14:tracePt t="55492" x="3149600" y="4173538"/>
          <p14:tracePt t="55508" x="3198813" y="4183063"/>
          <p14:tracePt t="55525" x="3257550" y="4213225"/>
          <p14:tracePt t="55542" x="3306763" y="4213225"/>
          <p14:tracePt t="55558" x="3376613" y="4232275"/>
          <p14:tracePt t="55575" x="3444875" y="4252913"/>
          <p14:tracePt t="55575" x="3463925" y="4252913"/>
          <p14:tracePt t="55592" x="3524250" y="4252913"/>
          <p14:tracePt t="55609" x="3573463" y="4252913"/>
          <p14:tracePt t="55625" x="3622675" y="4252913"/>
          <p14:tracePt t="55642" x="3651250" y="4252913"/>
          <p14:tracePt t="55659" x="3681413" y="4241800"/>
          <p14:tracePt t="55675" x="3700463" y="4213225"/>
          <p14:tracePt t="55693" x="3709988" y="4183063"/>
          <p14:tracePt t="55709" x="3721100" y="4154488"/>
          <p14:tracePt t="55726" x="3730625" y="4114800"/>
          <p14:tracePt t="55742" x="3730625" y="4075113"/>
          <p14:tracePt t="55759" x="3730625" y="4025900"/>
          <p14:tracePt t="55776" x="3730625" y="3976688"/>
          <p14:tracePt t="55793" x="3721100" y="3957638"/>
          <p14:tracePt t="55809" x="3700463" y="3917950"/>
          <p14:tracePt t="55826" x="3690938" y="3897313"/>
          <p14:tracePt t="55842" x="3671888" y="3878263"/>
          <p14:tracePt t="55859" x="3632200" y="3868738"/>
          <p14:tracePt t="55876" x="3602038" y="3848100"/>
          <p14:tracePt t="55893" x="3543300" y="3829050"/>
          <p14:tracePt t="55909" x="3503613" y="3829050"/>
          <p14:tracePt t="55927" x="3444875" y="3829050"/>
          <p14:tracePt t="55943" x="3386138" y="3829050"/>
          <p14:tracePt t="55960" x="3327400" y="3829050"/>
          <p14:tracePt t="55960" x="3306763" y="3829050"/>
          <p14:tracePt t="55976" x="3278188" y="3829050"/>
          <p14:tracePt t="55992" x="3217863" y="3859213"/>
          <p14:tracePt t="56010" x="3179763" y="3868738"/>
          <p14:tracePt t="56026" x="3149600" y="3897313"/>
          <p14:tracePt t="56043" x="3130550" y="3917950"/>
          <p14:tracePt t="56059" x="3119438" y="3946525"/>
          <p14:tracePt t="56076" x="3109913" y="3967163"/>
          <p14:tracePt t="56093" x="3109913" y="3986213"/>
          <p14:tracePt t="56110" x="3109913" y="4006850"/>
          <p14:tracePt t="56126" x="3109913" y="4044950"/>
          <p14:tracePt t="56143" x="3109913" y="4065588"/>
          <p14:tracePt t="56160" x="3109913" y="4094163"/>
          <p14:tracePt t="56177" x="3119438" y="4124325"/>
          <p14:tracePt t="56193" x="3149600" y="4164013"/>
          <p14:tracePt t="56210" x="3198813" y="4192588"/>
          <p14:tracePt t="56227" x="3238500" y="4213225"/>
          <p14:tracePt t="56243" x="3306763" y="4252913"/>
          <p14:tracePt t="56260" x="3365500" y="4271963"/>
          <p14:tracePt t="56277" x="3414713" y="4291013"/>
          <p14:tracePt t="56293" x="3454400" y="4291013"/>
          <p14:tracePt t="56310" x="3503613" y="4291013"/>
          <p14:tracePt t="56327" x="3562350" y="4291013"/>
          <p14:tracePt t="56343" x="3611563" y="4291013"/>
          <p14:tracePt t="56343" x="3641725" y="4291013"/>
          <p14:tracePt t="56361" x="3690938" y="4281488"/>
          <p14:tracePt t="56377" x="3721100" y="4262438"/>
          <p14:tracePt t="56393" x="3740150" y="4241800"/>
          <p14:tracePt t="56410" x="3749675" y="4213225"/>
          <p14:tracePt t="56427" x="3749675" y="4203700"/>
          <p14:tracePt t="56443" x="3749675" y="4154488"/>
          <p14:tracePt t="56460" x="3749675" y="4114800"/>
          <p14:tracePt t="56477" x="3721100" y="4065588"/>
          <p14:tracePt t="56494" x="3721100" y="4035425"/>
          <p14:tracePt t="56510" x="3709988" y="3995738"/>
          <p14:tracePt t="56527" x="3681413" y="3957638"/>
          <p14:tracePt t="56527" x="3660775" y="3946525"/>
          <p14:tracePt t="56544" x="3611563" y="3917950"/>
          <p14:tracePt t="56561" x="3573463" y="3897313"/>
          <p14:tracePt t="56577" x="3513138" y="3887788"/>
          <p14:tracePt t="56594" x="3475038" y="3887788"/>
          <p14:tracePt t="56611" x="3425825" y="3887788"/>
          <p14:tracePt t="56627" x="3346450" y="3887788"/>
          <p14:tracePt t="56644" x="3278188" y="3917950"/>
          <p14:tracePt t="56661" x="3217863" y="3946525"/>
          <p14:tracePt t="56677" x="3168650" y="3976688"/>
          <p14:tracePt t="56694" x="3140075" y="4006850"/>
          <p14:tracePt t="56711" x="3130550" y="4035425"/>
          <p14:tracePt t="56727" x="3119438" y="4044950"/>
          <p14:tracePt t="56744" x="3119438" y="4056063"/>
          <p14:tracePt t="56776" x="3119438" y="4065588"/>
          <p14:tracePt t="57176" x="3119438" y="4075113"/>
          <p14:tracePt t="57200" x="3119438" y="4084638"/>
          <p14:tracePt t="57216" x="3119438" y="4094163"/>
          <p14:tracePt t="57232" x="3119438" y="4105275"/>
          <p14:tracePt t="57248" x="3119438" y="4114800"/>
          <p14:tracePt t="57256" x="3119438" y="4124325"/>
          <p14:tracePt t="57264" x="3119438" y="4133850"/>
          <p14:tracePt t="57281" x="3119438" y="4143375"/>
          <p14:tracePt t="57295" x="3119438" y="4154488"/>
          <p14:tracePt t="57312" x="3119438" y="4183063"/>
          <p14:tracePt t="57329" x="3119438" y="4192588"/>
          <p14:tracePt t="57352" x="3130550" y="4213225"/>
          <p14:tracePt t="57362" x="3140075" y="4222750"/>
          <p14:tracePt t="57379" x="3149600" y="4241800"/>
          <p14:tracePt t="57395" x="3168650" y="4252913"/>
          <p14:tracePt t="57412" x="3208338" y="4281488"/>
          <p14:tracePt t="57429" x="3248025" y="4291013"/>
          <p14:tracePt t="57445" x="3297238" y="4311650"/>
          <p14:tracePt t="57463" x="3355975" y="4311650"/>
          <p14:tracePt t="57479" x="3425825" y="4330700"/>
          <p14:tracePt t="57496" x="3533775" y="4351338"/>
          <p14:tracePt t="57513" x="3592513" y="4360863"/>
          <p14:tracePt t="57529" x="3632200" y="4360863"/>
          <p14:tracePt t="57546" x="3660775" y="4360863"/>
          <p14:tracePt t="57563" x="3690938" y="4360863"/>
          <p14:tracePt t="57579" x="3721100" y="4351338"/>
          <p14:tracePt t="57596" x="3749675" y="4340225"/>
          <p14:tracePt t="57613" x="3770313" y="4330700"/>
          <p14:tracePt t="57629" x="3779838" y="4321175"/>
          <p14:tracePt t="57647" x="3789363" y="4311650"/>
          <p14:tracePt t="57662" x="3789363" y="4291013"/>
          <p14:tracePt t="57680" x="3789363" y="4252913"/>
          <p14:tracePt t="57697" x="3789363" y="4241800"/>
          <p14:tracePt t="57713" x="3789363" y="4213225"/>
          <p14:tracePt t="57730" x="3779838" y="4192588"/>
          <p14:tracePt t="57746" x="3770313" y="4173538"/>
          <p14:tracePt t="57763" x="3770313" y="4164013"/>
          <p14:tracePt t="57779" x="3759200" y="4143375"/>
          <p14:tracePt t="57796" x="3749675" y="4133850"/>
          <p14:tracePt t="57813" x="3730625" y="4114800"/>
          <p14:tracePt t="57830" x="3700463" y="4094163"/>
          <p14:tracePt t="57846" x="3681413" y="4084638"/>
          <p14:tracePt t="57863" x="3632200" y="4056063"/>
          <p14:tracePt t="57880" x="3562350" y="4035425"/>
          <p14:tracePt t="57896" x="3543300" y="4035425"/>
          <p14:tracePt t="57913" x="3513138" y="4035425"/>
          <p14:tracePt t="57930" x="3494088" y="4035425"/>
          <p14:tracePt t="57947" x="3463925" y="4035425"/>
          <p14:tracePt t="57964" x="3444875" y="4035425"/>
          <p14:tracePt t="57980" x="3405188" y="4035425"/>
          <p14:tracePt t="57997" x="3386138" y="4035425"/>
          <p14:tracePt t="58013" x="3365500" y="4035425"/>
          <p14:tracePt t="58030" x="3346450" y="4035425"/>
          <p14:tracePt t="58047" x="3316288" y="4035425"/>
          <p14:tracePt t="58064" x="3287713" y="4044950"/>
          <p14:tracePt t="58081" x="3278188" y="4056063"/>
          <p14:tracePt t="58097" x="3257550" y="4065588"/>
          <p14:tracePt t="58113" x="3248025" y="4075113"/>
          <p14:tracePt t="58130" x="3238500" y="4094163"/>
          <p14:tracePt t="58147" x="3238500" y="4105275"/>
          <p14:tracePt t="58163" x="3228975" y="4124325"/>
          <p14:tracePt t="58180" x="3228975" y="4143375"/>
          <p14:tracePt t="58197" x="3228975" y="4164013"/>
          <p14:tracePt t="58214" x="3228975" y="4183063"/>
          <p14:tracePt t="58230" x="3228975" y="4192588"/>
          <p14:tracePt t="58247" x="3228975" y="4232275"/>
          <p14:tracePt t="58264" x="3238500" y="4252913"/>
          <p14:tracePt t="58280" x="3248025" y="4271963"/>
          <p14:tracePt t="58297" x="3257550" y="4281488"/>
          <p14:tracePt t="58314" x="3278188" y="4302125"/>
          <p14:tracePt t="58331" x="3306763" y="4311650"/>
          <p14:tracePt t="58347" x="3346450" y="4321175"/>
          <p14:tracePt t="58364" x="3395663" y="4330700"/>
          <p14:tracePt t="58381" x="3444875" y="4330700"/>
          <p14:tracePt t="58397" x="3484563" y="4330700"/>
          <p14:tracePt t="58414" x="3533775" y="4330700"/>
          <p14:tracePt t="58431" x="3582988" y="4330700"/>
          <p14:tracePt t="58448" x="3641725" y="4330700"/>
          <p14:tracePt t="58465" x="3671888" y="4330700"/>
          <p14:tracePt t="58481" x="3681413" y="4311650"/>
          <p14:tracePt t="58498" x="3700463" y="4311650"/>
          <p14:tracePt t="58515" x="3709988" y="4302125"/>
          <p14:tracePt t="58531" x="3721100" y="4291013"/>
          <p14:tracePt t="58548" x="3730625" y="4281488"/>
          <p14:tracePt t="58564" x="3740150" y="4262438"/>
          <p14:tracePt t="58581" x="3740150" y="4232275"/>
          <p14:tracePt t="58598" x="3740150" y="4222750"/>
          <p14:tracePt t="58614" x="3740150" y="4192588"/>
          <p14:tracePt t="58631" x="3730625" y="4154488"/>
          <p14:tracePt t="58631" x="3721100" y="4133850"/>
          <p14:tracePt t="58649" x="3700463" y="4105275"/>
          <p14:tracePt t="58665" x="3681413" y="4075113"/>
          <p14:tracePt t="58681" x="3671888" y="4056063"/>
          <p14:tracePt t="58698" x="3651250" y="4035425"/>
          <p14:tracePt t="58715" x="3622675" y="4025900"/>
          <p14:tracePt t="58731" x="3592513" y="4016375"/>
          <p14:tracePt t="58748" x="3543300" y="3995738"/>
          <p14:tracePt t="58765" x="3503613" y="3986213"/>
          <p14:tracePt t="58781" x="3444875" y="3986213"/>
          <p14:tracePt t="58798" x="3414713" y="3986213"/>
          <p14:tracePt t="58815" x="3365500" y="3986213"/>
          <p14:tracePt t="58832" x="3316288" y="3986213"/>
          <p14:tracePt t="58849" x="3278188" y="3986213"/>
          <p14:tracePt t="58865" x="3228975" y="3995738"/>
          <p14:tracePt t="58882" x="3208338" y="4016375"/>
          <p14:tracePt t="58898" x="3189288" y="4025900"/>
          <p14:tracePt t="58915" x="3179763" y="4044950"/>
          <p14:tracePt t="58932" x="3168650" y="4056063"/>
          <p14:tracePt t="58949" x="3159125" y="4084638"/>
          <p14:tracePt t="58965" x="3159125" y="4105275"/>
          <p14:tracePt t="58984" x="3159125" y="4114800"/>
          <p14:tracePt t="58999" x="3159125" y="4143375"/>
          <p14:tracePt t="59015" x="3179763" y="4173538"/>
          <p14:tracePt t="59032" x="3189288" y="4183063"/>
          <p14:tracePt t="59049" x="3198813" y="4213225"/>
          <p14:tracePt t="59066" x="3228975" y="4241800"/>
          <p14:tracePt t="59082" x="3257550" y="4262438"/>
          <p14:tracePt t="59099" x="3316288" y="4291013"/>
          <p14:tracePt t="59115" x="3395663" y="4321175"/>
          <p14:tracePt t="59132" x="3463925" y="4330700"/>
          <p14:tracePt t="59149" x="3524250" y="4340225"/>
          <p14:tracePt t="59166" x="3562350" y="4340225"/>
          <p14:tracePt t="59182" x="3602038" y="4340225"/>
          <p14:tracePt t="59199" x="3641725" y="4340225"/>
          <p14:tracePt t="59216" x="3671888" y="4340225"/>
          <p14:tracePt t="59232" x="3681413" y="4330700"/>
          <p14:tracePt t="59250" x="3700463" y="4330700"/>
          <p14:tracePt t="59266" x="3700463" y="4321175"/>
          <p14:tracePt t="60391" x="3709988" y="4311650"/>
          <p14:tracePt t="60472" x="3681413" y="4311650"/>
          <p14:tracePt t="61440" x="3641725" y="4311650"/>
          <p14:tracePt t="61448" x="3552825" y="4302125"/>
          <p14:tracePt t="61456" x="3475038" y="4291013"/>
          <p14:tracePt t="61470" x="3316288" y="4262438"/>
          <p14:tracePt t="61487" x="3198813" y="4241800"/>
          <p14:tracePt t="61504" x="3081338" y="4222750"/>
          <p14:tracePt t="61521" x="3011488" y="4213225"/>
          <p14:tracePt t="61537" x="2943225" y="4213225"/>
          <p14:tracePt t="61554" x="2824163" y="4192588"/>
          <p14:tracePt t="61570" x="2725738" y="4173538"/>
          <p14:tracePt t="61587" x="2638425" y="4154488"/>
          <p14:tracePt t="61604" x="2598738" y="4154488"/>
          <p14:tracePt t="61621" x="2549525" y="4154488"/>
          <p14:tracePt t="61637" x="2470150" y="4154488"/>
          <p14:tracePt t="61654" x="2401888" y="4143375"/>
          <p14:tracePt t="61671" x="2332038" y="4133850"/>
          <p14:tracePt t="61688" x="2254250" y="4114800"/>
          <p14:tracePt t="61705" x="2195513" y="4105275"/>
          <p14:tracePt t="61721" x="2146300" y="4105275"/>
          <p14:tracePt t="61737" x="2106613" y="4105275"/>
          <p14:tracePt t="61754" x="2057400" y="4105275"/>
          <p14:tracePt t="61771" x="2027238" y="4105275"/>
          <p14:tracePt t="61788" x="1987550" y="4105275"/>
          <p14:tracePt t="61804" x="1968500" y="4105275"/>
          <p14:tracePt t="61821" x="1949450" y="4105275"/>
          <p14:tracePt t="61838" x="1938338" y="4105275"/>
          <p14:tracePt t="61854" x="1919288" y="4105275"/>
          <p14:tracePt t="61871" x="1909763" y="4105275"/>
          <p14:tracePt t="61888" x="1900238" y="4105275"/>
          <p14:tracePt t="61904" x="1879600" y="4105275"/>
          <p14:tracePt t="61921" x="1879600" y="4114800"/>
          <p14:tracePt t="61938" x="1870075" y="4114800"/>
          <p14:tracePt t="61955" x="1860550" y="4114800"/>
          <p14:tracePt t="61971" x="1851025" y="4114800"/>
          <p14:tracePt t="62000" x="1839913" y="4124325"/>
          <p14:tracePt t="62256" x="1851025" y="4124325"/>
          <p14:tracePt t="62273" x="1860550" y="4133850"/>
          <p14:tracePt t="62280" x="1870075" y="4143375"/>
          <p14:tracePt t="62288" x="1909763" y="4154488"/>
          <p14:tracePt t="62306" x="1949450" y="4173538"/>
          <p14:tracePt t="62322" x="1987550" y="4183063"/>
          <p14:tracePt t="62339" x="2027238" y="4203700"/>
          <p14:tracePt t="62356" x="2057400" y="4213225"/>
          <p14:tracePt t="62372" x="2085975" y="4222750"/>
          <p14:tracePt t="62389" x="2125663" y="4232275"/>
          <p14:tracePt t="62406" x="2155825" y="4232275"/>
          <p14:tracePt t="62422" x="2195513" y="4232275"/>
          <p14:tracePt t="62439" x="2224088" y="4241800"/>
          <p14:tracePt t="62439" x="2254250" y="4252913"/>
          <p14:tracePt t="62457" x="2282825" y="4262438"/>
          <p14:tracePt t="62472" x="2371725" y="4271963"/>
          <p14:tracePt t="62489" x="2441575" y="4291013"/>
          <p14:tracePt t="62508" x="2470150" y="4302125"/>
          <p14:tracePt t="62525" x="2519363" y="4302125"/>
          <p14:tracePt t="62539" x="2540000" y="4302125"/>
          <p14:tracePt t="62556" x="2598738" y="4311650"/>
          <p14:tracePt t="62572" x="2657475" y="4311650"/>
          <p14:tracePt t="62589" x="2716213" y="4311650"/>
          <p14:tracePt t="62606" x="2746375" y="4311650"/>
          <p14:tracePt t="62623" x="2795588" y="4311650"/>
          <p14:tracePt t="62639" x="2814638" y="4302125"/>
          <p14:tracePt t="62656" x="2824163" y="4281488"/>
          <p14:tracePt t="62673" x="2863850" y="4262438"/>
          <p14:tracePt t="62689" x="2873375" y="4252913"/>
          <p14:tracePt t="62706" x="2873375" y="4222750"/>
          <p14:tracePt t="62723" x="2873375" y="4203700"/>
          <p14:tracePt t="62740" x="2873375" y="4173538"/>
          <p14:tracePt t="62756" x="2873375" y="4143375"/>
          <p14:tracePt t="62773" x="2873375" y="4114800"/>
          <p14:tracePt t="62790" x="2854325" y="4084638"/>
          <p14:tracePt t="62806" x="2844800" y="4065588"/>
          <p14:tracePt t="62823" x="2824163" y="4056063"/>
          <p14:tracePt t="62840" x="2814638" y="4035425"/>
          <p14:tracePt t="62857" x="2774950" y="4025900"/>
          <p14:tracePt t="62873" x="2736850" y="4006850"/>
          <p14:tracePt t="62890" x="2697163" y="3995738"/>
          <p14:tracePt t="62907" x="2647950" y="3976688"/>
          <p14:tracePt t="62923" x="2627313" y="3976688"/>
          <p14:tracePt t="62940" x="2589213" y="3967163"/>
          <p14:tracePt t="62957" x="2559050" y="3967163"/>
          <p14:tracePt t="62973" x="2509838" y="3967163"/>
          <p14:tracePt t="62990" x="2479675" y="3967163"/>
          <p14:tracePt t="63007" x="2451100" y="3967163"/>
          <p14:tracePt t="63024" x="2401888" y="3967163"/>
          <p14:tracePt t="63041" x="2362200" y="3976688"/>
          <p14:tracePt t="63057" x="2332038" y="3976688"/>
          <p14:tracePt t="63073" x="2303463" y="3995738"/>
          <p14:tracePt t="63090" x="2293938" y="4006850"/>
          <p14:tracePt t="63107" x="2273300" y="4016375"/>
          <p14:tracePt t="63124" x="2273300" y="4025900"/>
          <p14:tracePt t="63140" x="2273300" y="4035425"/>
          <p14:tracePt t="63157" x="2263775" y="4056063"/>
          <p14:tracePt t="63174" x="2263775" y="4075113"/>
          <p14:tracePt t="63190" x="2263775" y="4094163"/>
          <p14:tracePt t="63207" x="2263775" y="4114800"/>
          <p14:tracePt t="63207" x="2254250" y="4133850"/>
          <p14:tracePt t="63224" x="2244725" y="4154488"/>
          <p14:tracePt t="63240" x="2244725" y="4164013"/>
          <p14:tracePt t="63257" x="2244725" y="4183063"/>
          <p14:tracePt t="63274" x="2244725" y="4192588"/>
          <p14:tracePt t="63290" x="2263775" y="4222750"/>
          <p14:tracePt t="63307" x="2273300" y="4232275"/>
          <p14:tracePt t="63324" x="2293938" y="4252913"/>
          <p14:tracePt t="63341" x="2322513" y="4271963"/>
          <p14:tracePt t="63358" x="2362200" y="4291013"/>
          <p14:tracePt t="63374" x="2392363" y="4311650"/>
          <p14:tracePt t="63391" x="2441575" y="4321175"/>
          <p14:tracePt t="63391" x="2451100" y="4330700"/>
          <p14:tracePt t="63408" x="2500313" y="4340225"/>
          <p14:tracePt t="63424" x="2540000" y="4340225"/>
          <p14:tracePt t="63441" x="2598738" y="4340225"/>
          <p14:tracePt t="63458" x="2687638" y="4340225"/>
          <p14:tracePt t="63474" x="2746375" y="4340225"/>
          <p14:tracePt t="63491" x="2795588" y="4330700"/>
          <p14:tracePt t="63508" x="2824163" y="4321175"/>
          <p14:tracePt t="63524" x="2835275" y="4302125"/>
          <p14:tracePt t="63541" x="2844800" y="4281488"/>
          <p14:tracePt t="63558" x="2844800" y="4252913"/>
          <p14:tracePt t="63575" x="2844800" y="4203700"/>
          <p14:tracePt t="63591" x="2844800" y="4164013"/>
          <p14:tracePt t="63591" x="2844800" y="4133850"/>
          <p14:tracePt t="63608" x="2835275" y="4084638"/>
          <p14:tracePt t="63625" x="2795588" y="4044950"/>
          <p14:tracePt t="63641" x="2786063" y="4006850"/>
          <p14:tracePt t="63659" x="2765425" y="3967163"/>
          <p14:tracePt t="63675" x="2736850" y="3937000"/>
          <p14:tracePt t="63691" x="2716213" y="3917950"/>
          <p14:tracePt t="63708" x="2676525" y="3908425"/>
          <p14:tracePt t="63725" x="2647950" y="3897313"/>
          <p14:tracePt t="63742" x="2598738" y="3897313"/>
          <p14:tracePt t="63758" x="2540000" y="3897313"/>
          <p14:tracePt t="63775" x="2479675" y="3897313"/>
          <p14:tracePt t="63792" x="2381250" y="3897313"/>
          <p14:tracePt t="63809" x="2322513" y="3917950"/>
          <p14:tracePt t="63825" x="2273300" y="3927475"/>
          <p14:tracePt t="63842" x="2233613" y="3946525"/>
          <p14:tracePt t="63859" x="2205038" y="3967163"/>
          <p14:tracePt t="63875" x="2174875" y="3995738"/>
          <p14:tracePt t="63892" x="2155825" y="4025900"/>
          <p14:tracePt t="63909" x="2135188" y="4044950"/>
          <p14:tracePt t="63925" x="2135188" y="4065588"/>
          <p14:tracePt t="63942" x="2135188" y="4075113"/>
          <p14:tracePt t="63959" x="2135188" y="4094163"/>
          <p14:tracePt t="63975" x="2146300" y="4114800"/>
          <p14:tracePt t="63975" x="2146300" y="4133850"/>
          <p14:tracePt t="63993" x="2155825" y="4143375"/>
          <p14:tracePt t="64009" x="2174875" y="4164013"/>
          <p14:tracePt t="64025" x="2195513" y="4173538"/>
          <p14:tracePt t="64043" x="2214563" y="4192588"/>
          <p14:tracePt t="64059" x="2263775" y="4213225"/>
          <p14:tracePt t="64075" x="2303463" y="4232275"/>
          <p14:tracePt t="64092" x="2362200" y="4252913"/>
          <p14:tracePt t="64109" x="2430463" y="4252913"/>
          <p14:tracePt t="64126" x="2509838" y="4262438"/>
          <p14:tracePt t="64142" x="2578100" y="4262438"/>
          <p14:tracePt t="64159" x="2638425" y="4262438"/>
          <p14:tracePt t="64176" x="2706688" y="4262438"/>
          <p14:tracePt t="64193" x="2755900" y="4262438"/>
          <p14:tracePt t="64209" x="2786063" y="4252913"/>
          <p14:tracePt t="64226" x="2824163" y="4232275"/>
          <p14:tracePt t="64243" x="2854325" y="4203700"/>
          <p14:tracePt t="64259" x="2863850" y="4173538"/>
          <p14:tracePt t="64276" x="2863850" y="4143375"/>
          <p14:tracePt t="64293" x="2863850" y="4105275"/>
          <p14:tracePt t="64309" x="2863850" y="4075113"/>
          <p14:tracePt t="64326" x="2854325" y="4044950"/>
          <p14:tracePt t="64343" x="2854325" y="4025900"/>
          <p14:tracePt t="64359" x="2805113" y="3976688"/>
          <p14:tracePt t="64376" x="2774950" y="3946525"/>
          <p14:tracePt t="64393" x="2755900" y="3946525"/>
          <p14:tracePt t="64410" x="2716213" y="3946525"/>
          <p14:tracePt t="64426" x="2667000" y="3946525"/>
          <p14:tracePt t="64443" x="2598738" y="3957638"/>
          <p14:tracePt t="64460" x="2559050" y="3976688"/>
          <p14:tracePt t="64476" x="2509838" y="4006850"/>
          <p14:tracePt t="64493" x="2470150" y="4035425"/>
          <p14:tracePt t="64510" x="2441575" y="4065588"/>
          <p14:tracePt t="64527" x="2430463" y="4105275"/>
          <p14:tracePt t="64543" x="2411413" y="4133850"/>
          <p14:tracePt t="64561" x="2411413" y="4164013"/>
          <p14:tracePt t="64577" x="2411413" y="4183063"/>
          <p14:tracePt t="64593" x="2411413" y="4192588"/>
          <p14:tracePt t="64610" x="2411413" y="4213225"/>
          <p14:tracePt t="64627" x="2411413" y="4232275"/>
          <p14:tracePt t="64643" x="2420938" y="4241800"/>
          <p14:tracePt t="64660" x="2441575" y="4262438"/>
          <p14:tracePt t="64677" x="2479675" y="4281488"/>
          <p14:tracePt t="64694" x="2540000" y="4302125"/>
          <p14:tracePt t="64710" x="2589213" y="4321175"/>
          <p14:tracePt t="64727" x="2627313" y="4321175"/>
          <p14:tracePt t="64744" x="2706688" y="4321175"/>
          <p14:tracePt t="64761" x="2755900" y="4321175"/>
          <p14:tracePt t="64777" x="2805113" y="4321175"/>
          <p14:tracePt t="64794" x="2835275" y="4311650"/>
          <p14:tracePt t="64810" x="2854325" y="4291013"/>
          <p14:tracePt t="64827" x="2863850" y="4271963"/>
          <p14:tracePt t="64844" x="2884488" y="4252913"/>
          <p14:tracePt t="64860" x="2894013" y="4241800"/>
          <p14:tracePt t="64877" x="2894013" y="4222750"/>
          <p14:tracePt t="64894" x="2894013" y="4213225"/>
          <p14:tracePt t="64910" x="2894013" y="4203700"/>
          <p14:tracePt t="64927" x="2873375" y="4203700"/>
          <p14:tracePt t="65272" x="2824163" y="4203700"/>
          <p14:tracePt t="65280" x="2765425" y="4203700"/>
          <p14:tracePt t="65288" x="2687638" y="4203700"/>
          <p14:tracePt t="65296" x="2589213" y="4203700"/>
          <p14:tracePt t="65311" x="2322513" y="4203700"/>
          <p14:tracePt t="65328" x="2214563" y="4203700"/>
          <p14:tracePt t="65345" x="2135188" y="4203700"/>
          <p14:tracePt t="65361" x="2057400" y="4203700"/>
          <p14:tracePt t="65378" x="1998663" y="4203700"/>
          <p14:tracePt t="65395" x="1938338" y="4203700"/>
          <p14:tracePt t="65411" x="1889125" y="4203700"/>
          <p14:tracePt t="65428" x="1830388" y="4203700"/>
          <p14:tracePt t="65445" x="1781175" y="4203700"/>
          <p14:tracePt t="65462" x="1731963" y="4192588"/>
          <p14:tracePt t="65478" x="1692275" y="4183063"/>
          <p14:tracePt t="65495" x="1663700" y="4183063"/>
          <p14:tracePt t="65495" x="1643063" y="4173538"/>
          <p14:tracePt t="65512" x="1633538" y="4173538"/>
          <p14:tracePt t="65529" x="1624013" y="4173538"/>
          <p14:tracePt t="65545" x="1593850" y="4164013"/>
          <p14:tracePt t="65562" x="1574800" y="4154488"/>
          <p14:tracePt t="65578" x="1555750" y="4143375"/>
          <p14:tracePt t="65595" x="1516063" y="4124325"/>
          <p14:tracePt t="65612" x="1466850" y="4094163"/>
          <p14:tracePt t="65629" x="1417638" y="4065588"/>
          <p14:tracePt t="65645" x="1368425" y="4044950"/>
          <p14:tracePt t="65662" x="1338263" y="4025900"/>
          <p14:tracePt t="65679" x="1328738" y="4016375"/>
          <p14:tracePt t="65695" x="1319213" y="4016375"/>
          <p14:tracePt t="65736" x="1309688" y="4016375"/>
          <p14:tracePt t="65752" x="1298575" y="4016375"/>
          <p14:tracePt t="65768" x="1289050" y="4025900"/>
          <p14:tracePt t="65800" x="1289050" y="4035425"/>
          <p14:tracePt t="65816" x="1289050" y="4044950"/>
          <p14:tracePt t="65824" x="1289050" y="4056063"/>
          <p14:tracePt t="65848" x="1289050" y="4065588"/>
          <p14:tracePt t="65864" x="1289050" y="4075113"/>
          <p14:tracePt t="65888" x="1289050" y="4084638"/>
          <p14:tracePt t="65904" x="1289050" y="4105275"/>
          <p14:tracePt t="65912" x="1298575" y="4114800"/>
          <p14:tracePt t="65920" x="1298575" y="4124325"/>
          <p14:tracePt t="65929" x="1319213" y="4133850"/>
          <p14:tracePt t="65946" x="1368425" y="4164013"/>
          <p14:tracePt t="65963" x="1417638" y="4173538"/>
          <p14:tracePt t="65979" x="1466850" y="4192588"/>
          <p14:tracePt t="65996" x="1525588" y="4192588"/>
          <p14:tracePt t="66013" x="1565275" y="4192588"/>
          <p14:tracePt t="66030" x="1604963" y="4192588"/>
          <p14:tracePt t="66046" x="1633538" y="4192588"/>
          <p14:tracePt t="66063" x="1663700" y="4192588"/>
          <p14:tracePt t="66063" x="1682750" y="4192588"/>
          <p14:tracePt t="66080" x="1722438" y="4192588"/>
          <p14:tracePt t="66096" x="1752600" y="4183063"/>
          <p14:tracePt t="66113" x="1781175" y="4173538"/>
          <p14:tracePt t="66130" x="1801813" y="4164013"/>
          <p14:tracePt t="66146" x="1811338" y="4143375"/>
          <p14:tracePt t="66163" x="1830388" y="4133850"/>
          <p14:tracePt t="66180" x="1830388" y="4124325"/>
          <p14:tracePt t="66196" x="1830388" y="4094163"/>
          <p14:tracePt t="66213" x="1830388" y="4075113"/>
          <p14:tracePt t="66230" x="1830388" y="4035425"/>
          <p14:tracePt t="66246" x="1820863" y="4006850"/>
          <p14:tracePt t="66263" x="1820863" y="3967163"/>
          <p14:tracePt t="66263" x="1820863" y="3957638"/>
          <p14:tracePt t="66280" x="1820863" y="3927475"/>
          <p14:tracePt t="66297" x="1811338" y="3908425"/>
          <p14:tracePt t="66313" x="1801813" y="3908425"/>
          <p14:tracePt t="66330" x="1801813" y="3897313"/>
          <p14:tracePt t="66347" x="1790700" y="3887788"/>
          <p14:tracePt t="66363" x="1781175" y="3878263"/>
          <p14:tracePt t="66380" x="1771650" y="3878263"/>
          <p14:tracePt t="66397" x="1741488" y="3868738"/>
          <p14:tracePt t="66414" x="1703388" y="3868738"/>
          <p14:tracePt t="66430" x="1673225" y="3868738"/>
          <p14:tracePt t="66447" x="1624013" y="3868738"/>
          <p14:tracePt t="66464" x="1574800" y="3868738"/>
          <p14:tracePt t="66481" x="1544638" y="3868738"/>
          <p14:tracePt t="66497" x="1516063" y="3878263"/>
          <p14:tracePt t="66514" x="1476375" y="3887788"/>
          <p14:tracePt t="66531" x="1446213" y="3908425"/>
          <p14:tracePt t="66547" x="1427163" y="3917950"/>
          <p14:tracePt t="66564" x="1417638" y="3937000"/>
          <p14:tracePt t="66582" x="1417638" y="3946525"/>
          <p14:tracePt t="66597" x="1417638" y="3967163"/>
          <p14:tracePt t="66614" x="1417638" y="3976688"/>
          <p14:tracePt t="66632" x="1417638" y="3986213"/>
          <p14:tracePt t="66647" x="1417638" y="3995738"/>
          <p14:tracePt t="66664" x="1417638" y="4006850"/>
          <p14:tracePt t="66680" x="1417638" y="4025900"/>
          <p14:tracePt t="66697" x="1417638" y="4044950"/>
          <p14:tracePt t="66714" x="1417638" y="4065588"/>
          <p14:tracePt t="66731" x="1427163" y="4084638"/>
          <p14:tracePt t="66747" x="1446213" y="4114800"/>
          <p14:tracePt t="66764" x="1485900" y="4154488"/>
          <p14:tracePt t="66781" x="1555750" y="4192588"/>
          <p14:tracePt t="66798" x="1633538" y="4232275"/>
          <p14:tracePt t="66814" x="1731963" y="4271963"/>
          <p14:tracePt t="66831" x="1851025" y="4311650"/>
          <p14:tracePt t="66831" x="1889125" y="4321175"/>
          <p14:tracePt t="66848" x="1968500" y="4330700"/>
          <p14:tracePt t="66864" x="2036763" y="4340225"/>
          <p14:tracePt t="66881" x="2085975" y="4360863"/>
          <p14:tracePt t="66898" x="2135188" y="4360863"/>
          <p14:tracePt t="66915" x="2233613" y="4379913"/>
          <p14:tracePt t="66931" x="2322513" y="4400550"/>
          <p14:tracePt t="66948" x="2411413" y="4419600"/>
          <p14:tracePt t="66965" x="2500313" y="4438650"/>
          <p14:tracePt t="66981" x="2549525" y="4449763"/>
          <p14:tracePt t="66998" x="2608263" y="4459288"/>
          <p14:tracePt t="67015" x="2697163" y="4478338"/>
          <p14:tracePt t="67031" x="2873375" y="4518025"/>
          <p14:tracePt t="67048" x="2982913" y="4527550"/>
          <p14:tracePt t="67065" x="3100388" y="4548188"/>
          <p14:tracePt t="67082" x="3149600" y="4548188"/>
          <p14:tracePt t="67098" x="3189288" y="4548188"/>
          <p14:tracePt t="67115" x="3238500" y="4548188"/>
          <p14:tracePt t="67132" x="3278188" y="4548188"/>
          <p14:tracePt t="67149" x="3336925" y="4557713"/>
          <p14:tracePt t="67165" x="3376613" y="4567238"/>
          <p14:tracePt t="67182" x="3395663" y="4567238"/>
          <p14:tracePt t="67199" x="3405188" y="4567238"/>
          <p14:tracePt t="67504" x="3414713" y="4567238"/>
          <p14:tracePt t="67512" x="3425825" y="4567238"/>
          <p14:tracePt t="67528" x="3444875" y="4567238"/>
          <p14:tracePt t="67536" x="3454400" y="4567238"/>
          <p14:tracePt t="67549" x="3494088" y="4567238"/>
          <p14:tracePt t="67566" x="3552825" y="4576763"/>
          <p14:tracePt t="67583" x="3602038" y="4586288"/>
          <p14:tracePt t="67583" x="3660775" y="4597400"/>
          <p14:tracePt t="67600" x="3759200" y="4606925"/>
          <p14:tracePt t="67616" x="3868738" y="4625975"/>
          <p14:tracePt t="67633" x="3995738" y="4656138"/>
          <p14:tracePt t="67650" x="4124325" y="4675188"/>
          <p14:tracePt t="67666" x="4241800" y="4705350"/>
          <p14:tracePt t="67683" x="4349750" y="4724400"/>
          <p14:tracePt t="67700" x="4459288" y="4754563"/>
          <p14:tracePt t="67716" x="4537075" y="4773613"/>
          <p14:tracePt t="67733" x="4625975" y="4783138"/>
          <p14:tracePt t="67750" x="4714875" y="4803775"/>
          <p14:tracePt t="67766" x="4813300" y="4822825"/>
          <p14:tracePt t="67783" x="4921250" y="4843463"/>
          <p14:tracePt t="67800" x="5059363" y="4872038"/>
          <p14:tracePt t="67816" x="5137150" y="4872038"/>
          <p14:tracePt t="67833" x="5235575" y="4872038"/>
          <p14:tracePt t="67850" x="5324475" y="4872038"/>
          <p14:tracePt t="67866" x="5394325" y="4872038"/>
          <p14:tracePt t="67883" x="5462588" y="4872038"/>
          <p14:tracePt t="67900" x="5530850" y="4872038"/>
          <p14:tracePt t="67916" x="5619750" y="4872038"/>
          <p14:tracePt t="67933" x="5699125" y="4872038"/>
          <p14:tracePt t="67950" x="5776913" y="4872038"/>
          <p14:tracePt t="67967" x="5865813" y="4872038"/>
          <p14:tracePt t="67967" x="5895975" y="4872038"/>
          <p14:tracePt t="67984" x="5945188" y="4872038"/>
          <p14:tracePt t="68000" x="5994400" y="4872038"/>
          <p14:tracePt t="68017" x="6034088" y="4872038"/>
          <p14:tracePt t="68034" x="6083300" y="4872038"/>
          <p14:tracePt t="68050" x="6132513" y="4872038"/>
          <p14:tracePt t="68067" x="6210300" y="4872038"/>
          <p14:tracePt t="68084" x="6280150" y="4872038"/>
          <p14:tracePt t="68101" x="6348413" y="4872038"/>
          <p14:tracePt t="68117" x="6397625" y="4872038"/>
          <p14:tracePt t="68134" x="6446838" y="4872038"/>
          <p14:tracePt t="68150" x="6477000" y="4872038"/>
          <p14:tracePt t="68167" x="6526213" y="4862513"/>
          <p14:tracePt t="68167" x="6545263" y="4852988"/>
          <p14:tracePt t="68184" x="6575425" y="4843463"/>
          <p14:tracePt t="68201" x="6604000" y="4832350"/>
          <p14:tracePt t="68217" x="6615113" y="4813300"/>
          <p14:tracePt t="68234" x="6624638" y="4794250"/>
          <p14:tracePt t="68251" x="6634163" y="4783138"/>
          <p14:tracePt t="68267" x="6634163" y="4764088"/>
          <p14:tracePt t="68284" x="6643688" y="4745038"/>
          <p14:tracePt t="68301" x="6664325" y="4724400"/>
          <p14:tracePt t="68317" x="6692900" y="4705350"/>
          <p14:tracePt t="68334" x="6702425" y="4684713"/>
          <p14:tracePt t="68351" x="6713538" y="4646613"/>
          <p14:tracePt t="68367" x="6732588" y="4597400"/>
          <p14:tracePt t="68384" x="6751638" y="4548188"/>
          <p14:tracePt t="68401" x="6772275" y="4518025"/>
          <p14:tracePt t="68417" x="6781800" y="4478338"/>
          <p14:tracePt t="68434" x="6791325" y="4449763"/>
          <p14:tracePt t="68451" x="6791325" y="4419600"/>
          <p14:tracePt t="68468" x="6791325" y="4389438"/>
          <p14:tracePt t="68484" x="6791325" y="4360863"/>
          <p14:tracePt t="68501" x="6791325" y="4330700"/>
          <p14:tracePt t="68518" x="6791325" y="4311650"/>
          <p14:tracePt t="68535" x="6791325" y="4281488"/>
          <p14:tracePt t="68551" x="6772275" y="4241800"/>
          <p14:tracePt t="68568" x="6742113" y="4213225"/>
          <p14:tracePt t="68585" x="6723063" y="4183063"/>
          <p14:tracePt t="68601" x="6713538" y="4154488"/>
          <p14:tracePt t="68618" x="6692900" y="4124325"/>
          <p14:tracePt t="68635" x="6673850" y="4105275"/>
          <p14:tracePt t="68652" x="6643688" y="4075113"/>
          <p14:tracePt t="68668" x="6615113" y="4065588"/>
          <p14:tracePt t="68685" x="6575425" y="4044950"/>
          <p14:tracePt t="68701" x="6554788" y="4035425"/>
          <p14:tracePt t="68718" x="6526213" y="4006850"/>
          <p14:tracePt t="68735" x="6477000" y="3995738"/>
          <p14:tracePt t="68752" x="6418263" y="3976688"/>
          <p14:tracePt t="68769" x="6348413" y="3957638"/>
          <p14:tracePt t="68785" x="6299200" y="3927475"/>
          <p14:tracePt t="68802" x="6249988" y="3908425"/>
          <p14:tracePt t="68818" x="6210300" y="3897313"/>
          <p14:tracePt t="68835" x="6142038" y="3868738"/>
          <p14:tracePt t="68852" x="6053138" y="3838575"/>
          <p14:tracePt t="68868" x="5964238" y="3798888"/>
          <p14:tracePt t="68885" x="5856288" y="3749675"/>
          <p14:tracePt t="68902" x="5748338" y="3711575"/>
          <p14:tracePt t="68918" x="5668963" y="3681413"/>
          <p14:tracePt t="68935" x="5580063" y="3651250"/>
          <p14:tracePt t="68952" x="5492750" y="3632200"/>
          <p14:tracePt t="68969" x="5443538" y="3622675"/>
          <p14:tracePt t="68986" x="5394325" y="3613150"/>
          <p14:tracePt t="69002" x="5334000" y="3602038"/>
          <p14:tracePt t="69019" x="5246688" y="3592513"/>
          <p14:tracePt t="69036" x="5167313" y="3573463"/>
          <p14:tracePt t="69052" x="5099050" y="3563938"/>
          <p14:tracePt t="69069" x="5010150" y="3563938"/>
          <p14:tracePt t="69086" x="4960938" y="3563938"/>
          <p14:tracePt t="69102" x="4911725" y="3563938"/>
          <p14:tracePt t="69102" x="4891088" y="3563938"/>
          <p14:tracePt t="69120" x="4872038" y="3563938"/>
          <p14:tracePt t="69120" x="4852988" y="3563938"/>
          <p14:tracePt t="69136" x="4813300" y="3563938"/>
          <p14:tracePt t="69152" x="4764088" y="3563938"/>
          <p14:tracePt t="69169" x="4705350" y="3563938"/>
          <p14:tracePt t="69186" x="4656138" y="3563938"/>
          <p14:tracePt t="69202" x="4625975" y="3563938"/>
          <p14:tracePt t="69219" x="4586288" y="3563938"/>
          <p14:tracePt t="69236" x="4557713" y="3573463"/>
          <p14:tracePt t="69252" x="4537075" y="3573463"/>
          <p14:tracePt t="69269" x="4478338" y="3592513"/>
          <p14:tracePt t="69286" x="4448175" y="3602038"/>
          <p14:tracePt t="69303" x="4398963" y="3622675"/>
          <p14:tracePt t="69319" x="4340225" y="3641725"/>
          <p14:tracePt t="69336" x="4311650" y="3662363"/>
          <p14:tracePt t="69353" x="4281488" y="3681413"/>
          <p14:tracePt t="69370" x="4232275" y="3711575"/>
          <p14:tracePt t="69386" x="4192588" y="3740150"/>
          <p14:tracePt t="69403" x="4152900" y="3770313"/>
          <p14:tracePt t="69420" x="4114800" y="3798888"/>
          <p14:tracePt t="69436" x="4094163" y="3829050"/>
          <p14:tracePt t="69453" x="4075113" y="3868738"/>
          <p14:tracePt t="69470" x="4054475" y="3897313"/>
          <p14:tracePt t="69486" x="4044950" y="3927475"/>
          <p14:tracePt t="69503" x="4025900" y="3957638"/>
          <p14:tracePt t="69503" x="4025900" y="3967163"/>
          <p14:tracePt t="69520" x="4025900" y="3986213"/>
          <p14:tracePt t="69536" x="4016375" y="4035425"/>
          <p14:tracePt t="69553" x="4016375" y="4075113"/>
          <p14:tracePt t="69570" x="4016375" y="4114800"/>
          <p14:tracePt t="69586" x="4016375" y="4164013"/>
          <p14:tracePt t="69603" x="4016375" y="4213225"/>
          <p14:tracePt t="69620" x="4016375" y="4252913"/>
          <p14:tracePt t="69637" x="4016375" y="4302125"/>
          <p14:tracePt t="69654" x="4016375" y="4351338"/>
          <p14:tracePt t="69670" x="4016375" y="4389438"/>
          <p14:tracePt t="69687" x="4025900" y="4429125"/>
          <p14:tracePt t="69687" x="4035425" y="4449763"/>
          <p14:tracePt t="69704" x="4054475" y="4478338"/>
          <p14:tracePt t="69720" x="4084638" y="4508500"/>
          <p14:tracePt t="69737" x="4124325" y="4537075"/>
          <p14:tracePt t="69753" x="4164013" y="4576763"/>
          <p14:tracePt t="69770" x="4202113" y="4616450"/>
          <p14:tracePt t="69787" x="4251325" y="4646613"/>
          <p14:tracePt t="69804" x="4291013" y="4665663"/>
          <p14:tracePt t="69820" x="4349750" y="4695825"/>
          <p14:tracePt t="69837" x="4389438" y="4724400"/>
          <p14:tracePt t="69854" x="4459288" y="4733925"/>
          <p14:tracePt t="69871" x="4518025" y="4764088"/>
          <p14:tracePt t="69887" x="4616450" y="4783138"/>
          <p14:tracePt t="69904" x="4684713" y="4803775"/>
          <p14:tracePt t="69921" x="4773613" y="4813300"/>
          <p14:tracePt t="69937" x="4872038" y="4832350"/>
          <p14:tracePt t="69954" x="4960938" y="4852988"/>
          <p14:tracePt t="69971" x="5049838" y="4872038"/>
          <p14:tracePt t="69988" x="5099050" y="4881563"/>
          <p14:tracePt t="70004" x="5148263" y="4881563"/>
          <p14:tracePt t="70021" x="5197475" y="4881563"/>
          <p14:tracePt t="70038" x="5256213" y="4881563"/>
          <p14:tracePt t="70054" x="5324475" y="4881563"/>
          <p14:tracePt t="70071" x="5413375" y="4881563"/>
          <p14:tracePt t="70088" x="5502275" y="4881563"/>
          <p14:tracePt t="70104" x="5551488" y="4881563"/>
          <p14:tracePt t="70121" x="5600700" y="4881563"/>
          <p14:tracePt t="70138" x="5649913" y="4881563"/>
          <p14:tracePt t="70154" x="5708650" y="4872038"/>
          <p14:tracePt t="70171" x="5776913" y="4852988"/>
          <p14:tracePt t="70188" x="5826125" y="4822825"/>
          <p14:tracePt t="70204" x="5895975" y="4803775"/>
          <p14:tracePt t="70221" x="5945188" y="4773613"/>
          <p14:tracePt t="70238" x="6013450" y="4745038"/>
          <p14:tracePt t="70254" x="6062663" y="4714875"/>
          <p14:tracePt t="70271" x="6111875" y="4675188"/>
          <p14:tracePt t="70288" x="6142038" y="4646613"/>
          <p14:tracePt t="70305" x="6151563" y="4606925"/>
          <p14:tracePt t="70321" x="6172200" y="4576763"/>
          <p14:tracePt t="70338" x="6191250" y="4537075"/>
          <p14:tracePt t="70355" x="6200775" y="4508500"/>
          <p14:tracePt t="70372" x="6210300" y="4478338"/>
          <p14:tracePt t="70388" x="6221413" y="4429125"/>
          <p14:tracePt t="70405" x="6221413" y="4370388"/>
          <p14:tracePt t="70422" x="6230938" y="4340225"/>
          <p14:tracePt t="70438" x="6230938" y="4302125"/>
          <p14:tracePt t="70455" x="6230938" y="4241800"/>
          <p14:tracePt t="70455" x="6230938" y="4232275"/>
          <p14:tracePt t="70472" x="6240463" y="4183063"/>
          <p14:tracePt t="70488" x="6249988" y="4173538"/>
          <p14:tracePt t="70505" x="6249988" y="4154488"/>
          <p14:tracePt t="70522" x="6249988" y="4133850"/>
          <p14:tracePt t="70538" x="6249988" y="4114800"/>
          <p14:tracePt t="70555" x="6249988" y="4094163"/>
          <p14:tracePt t="70572" x="6249988" y="4065588"/>
          <p14:tracePt t="70589" x="6230938" y="4016375"/>
          <p14:tracePt t="70605" x="6210300" y="3995738"/>
          <p14:tracePt t="70622" x="6191250" y="3967163"/>
          <p14:tracePt t="70639" x="6181725" y="3946525"/>
          <p14:tracePt t="70655" x="6132513" y="3908425"/>
          <p14:tracePt t="70672" x="6092825" y="3868738"/>
          <p14:tracePt t="70689" x="6053138" y="3838575"/>
          <p14:tracePt t="70705" x="5984875" y="3810000"/>
          <p14:tracePt t="70722" x="5905500" y="3770313"/>
          <p14:tracePt t="70739" x="5826125" y="3740150"/>
          <p14:tracePt t="70755" x="5738813" y="3711575"/>
          <p14:tracePt t="70772" x="5649913" y="3690938"/>
          <p14:tracePt t="70789" x="5561013" y="3671888"/>
          <p14:tracePt t="70806" x="5502275" y="3662363"/>
          <p14:tracePt t="70822" x="5432425" y="3641725"/>
          <p14:tracePt t="70839" x="5373688" y="3632200"/>
          <p14:tracePt t="70839" x="5354638" y="3632200"/>
          <p14:tracePt t="70856" x="5295900" y="3632200"/>
          <p14:tracePt t="70873" x="5235575" y="3632200"/>
          <p14:tracePt t="70889" x="5167313" y="3632200"/>
          <p14:tracePt t="70906" x="5099050" y="3632200"/>
          <p14:tracePt t="70923" x="5019675" y="3632200"/>
          <p14:tracePt t="70939" x="4940300" y="3632200"/>
          <p14:tracePt t="70956" x="4881563" y="3632200"/>
          <p14:tracePt t="70973" x="4822825" y="3632200"/>
          <p14:tracePt t="70989" x="4764088" y="3632200"/>
          <p14:tracePt t="71006" x="4705350" y="3632200"/>
          <p14:tracePt t="71023" x="4656138" y="3632200"/>
          <p14:tracePt t="71040" x="4546600" y="3651250"/>
          <p14:tracePt t="71056" x="4508500" y="3651250"/>
          <p14:tracePt t="71073" x="4429125" y="3681413"/>
          <p14:tracePt t="71089" x="4379913" y="3700463"/>
          <p14:tracePt t="71106" x="4311650" y="3749675"/>
          <p14:tracePt t="71123" x="4262438" y="3779838"/>
          <p14:tracePt t="71141" x="4213225" y="3819525"/>
          <p14:tracePt t="71156" x="4164013" y="3897313"/>
          <p14:tracePt t="71173" x="4114800" y="3976688"/>
          <p14:tracePt t="71190" x="4075113" y="4065588"/>
          <p14:tracePt t="71206" x="4035425" y="4154488"/>
          <p14:tracePt t="71223" x="4025900" y="4281488"/>
          <p14:tracePt t="71240" x="4016375" y="4379913"/>
          <p14:tracePt t="71256" x="4016375" y="4468813"/>
          <p14:tracePt t="71273" x="4035425" y="4557713"/>
          <p14:tracePt t="71290" x="4054475" y="4625975"/>
          <p14:tracePt t="71307" x="4094163" y="4695825"/>
          <p14:tracePt t="71324" x="4143375" y="4764088"/>
          <p14:tracePt t="71340" x="4213225" y="4832350"/>
          <p14:tracePt t="71357" x="4321175" y="4881563"/>
          <p14:tracePt t="71374" x="4487863" y="4951413"/>
          <p14:tracePt t="71390" x="4684713" y="4991100"/>
          <p14:tracePt t="71407" x="4902200" y="5040313"/>
          <p14:tracePt t="71424" x="5167313" y="5078413"/>
          <p14:tracePt t="71440" x="5265738" y="5078413"/>
          <p14:tracePt t="71457" x="5314950" y="5078413"/>
          <p14:tracePt t="71474" x="5364163" y="5078413"/>
          <p14:tracePt t="71490" x="5403850" y="5078413"/>
          <p14:tracePt t="71507" x="5443538" y="5078413"/>
          <p14:tracePt t="71524" x="5472113" y="5078413"/>
          <p14:tracePt t="71541" x="5492750" y="5078413"/>
          <p14:tracePt t="71557" x="5502275" y="5078413"/>
          <p14:tracePt t="71574" x="5511800" y="5078413"/>
          <p14:tracePt t="72392" x="5521325" y="5078413"/>
          <p14:tracePt t="72432" x="5530850" y="5068888"/>
          <p14:tracePt t="72440" x="5541963" y="5068888"/>
          <p14:tracePt t="72464" x="5551488" y="5068888"/>
          <p14:tracePt t="72488" x="5551488" y="5059363"/>
          <p14:tracePt t="72496" x="5561013" y="5049838"/>
          <p14:tracePt t="72520" x="5570538" y="5049838"/>
          <p14:tracePt t="72536" x="5580063" y="5040313"/>
          <p14:tracePt t="72704" x="5591175" y="5029200"/>
          <p14:tracePt t="72864" x="5600700" y="5019675"/>
          <p14:tracePt t="72872" x="5610225" y="5019675"/>
          <p14:tracePt t="72880" x="5619750" y="5019675"/>
          <p14:tracePt t="72893" x="5629275" y="5019675"/>
          <p14:tracePt t="72910" x="5659438" y="5010150"/>
          <p14:tracePt t="72927" x="5668963" y="5000625"/>
          <p14:tracePt t="72943" x="5738813" y="4991100"/>
          <p14:tracePt t="72960" x="5767388" y="4979988"/>
          <p14:tracePt t="72977" x="5807075" y="4970463"/>
          <p14:tracePt t="72993" x="5837238" y="4951413"/>
          <p14:tracePt t="73010" x="5865813" y="4941888"/>
          <p14:tracePt t="73027" x="5895975" y="4921250"/>
          <p14:tracePt t="73044" x="5915025" y="4902200"/>
          <p14:tracePt t="73060" x="5935663" y="4881563"/>
          <p14:tracePt t="73077" x="5945188" y="4862513"/>
          <p14:tracePt t="73094" x="5954713" y="4843463"/>
          <p14:tracePt t="73110" x="5954713" y="4813300"/>
          <p14:tracePt t="73127" x="5973763" y="4794250"/>
          <p14:tracePt t="73127" x="5973763" y="4783138"/>
          <p14:tracePt t="73144" x="5973763" y="4773613"/>
          <p14:tracePt t="73160" x="6003925" y="4745038"/>
          <p14:tracePt t="73177" x="6022975" y="4714875"/>
          <p14:tracePt t="73194" x="6034088" y="4684713"/>
          <p14:tracePt t="73210" x="6043613" y="4665663"/>
          <p14:tracePt t="73227" x="6043613" y="4635500"/>
          <p14:tracePt t="73244" x="6053138" y="4597400"/>
          <p14:tracePt t="73261" x="6053138" y="4567238"/>
          <p14:tracePt t="73277" x="6073775" y="4508500"/>
          <p14:tracePt t="73294" x="6083300" y="4478338"/>
          <p14:tracePt t="73311" x="6083300" y="4419600"/>
          <p14:tracePt t="73311" x="6083300" y="4410075"/>
          <p14:tracePt t="73328" x="6083300" y="4370388"/>
          <p14:tracePt t="73344" x="6083300" y="4330700"/>
          <p14:tracePt t="73361" x="6083300" y="4302125"/>
          <p14:tracePt t="73377" x="6083300" y="4252913"/>
          <p14:tracePt t="73394" x="6083300" y="4213225"/>
          <p14:tracePt t="73411" x="6083300" y="4203700"/>
          <p14:tracePt t="73428" x="6083300" y="4164013"/>
          <p14:tracePt t="73444" x="6083300" y="4154488"/>
          <p14:tracePt t="73464" x="6083300" y="4143375"/>
          <p14:tracePt t="73477" x="6073775" y="4133850"/>
          <p14:tracePt t="73494" x="6073775" y="4114800"/>
          <p14:tracePt t="73511" x="6053138" y="4084638"/>
          <p14:tracePt t="73528" x="6022975" y="4035425"/>
          <p14:tracePt t="73545" x="6003925" y="4006850"/>
          <p14:tracePt t="73561" x="5984875" y="3967163"/>
          <p14:tracePt t="73578" x="5973763" y="3946525"/>
          <p14:tracePt t="73595" x="5954713" y="3927475"/>
          <p14:tracePt t="73611" x="5945188" y="3908425"/>
          <p14:tracePt t="73628" x="5915025" y="3878263"/>
          <p14:tracePt t="73645" x="5905500" y="3868738"/>
          <p14:tracePt t="73661" x="5875338" y="3838575"/>
          <p14:tracePt t="73679" x="5856288" y="3810000"/>
          <p14:tracePt t="73695" x="5788025" y="3770313"/>
          <p14:tracePt t="73712" x="5727700" y="3740150"/>
          <p14:tracePt t="73728" x="5668963" y="3721100"/>
          <p14:tracePt t="73745" x="5591175" y="3700463"/>
          <p14:tracePt t="73761" x="5530850" y="3690938"/>
          <p14:tracePt t="73778" x="5481638" y="3681413"/>
          <p14:tracePt t="73795" x="5422900" y="3671888"/>
          <p14:tracePt t="73812" x="5383213" y="3662363"/>
          <p14:tracePt t="73828" x="5324475" y="3662363"/>
          <p14:tracePt t="73845" x="5275263" y="3662363"/>
          <p14:tracePt t="73862" x="5226050" y="3662363"/>
          <p14:tracePt t="73878" x="5176838" y="3671888"/>
          <p14:tracePt t="73895" x="5108575" y="3681413"/>
          <p14:tracePt t="73912" x="5068888" y="3690938"/>
          <p14:tracePt t="73929" x="5019675" y="3700463"/>
          <p14:tracePt t="73945" x="4960938" y="3711575"/>
          <p14:tracePt t="73962" x="4902200" y="3721100"/>
          <p14:tracePt t="73979" x="4852988" y="3740150"/>
          <p14:tracePt t="73995" x="4792663" y="3760788"/>
          <p14:tracePt t="74012" x="4724400" y="3798888"/>
          <p14:tracePt t="74029" x="4665663" y="3819525"/>
          <p14:tracePt t="74045" x="4595813" y="3848100"/>
          <p14:tracePt t="74062" x="4537075" y="3868738"/>
          <p14:tracePt t="74079" x="4487863" y="3908425"/>
          <p14:tracePt t="74096" x="4438650" y="3937000"/>
          <p14:tracePt t="74112" x="4379913" y="3986213"/>
          <p14:tracePt t="74129" x="4340225" y="4035425"/>
          <p14:tracePt t="74146" x="4311650" y="4094163"/>
          <p14:tracePt t="74162" x="4291013" y="4143375"/>
          <p14:tracePt t="74179" x="4262438" y="4213225"/>
          <p14:tracePt t="74196" x="4222750" y="4262438"/>
          <p14:tracePt t="74213" x="4192588" y="4302125"/>
          <p14:tracePt t="74229" x="4183063" y="4360863"/>
          <p14:tracePt t="74246" x="4173538" y="4419600"/>
          <p14:tracePt t="74263" x="4173538" y="4478338"/>
          <p14:tracePt t="74279" x="4164013" y="4548188"/>
          <p14:tracePt t="74296" x="4173538" y="4606925"/>
          <p14:tracePt t="74313" x="4183063" y="4646613"/>
          <p14:tracePt t="74329" x="4222750" y="4714875"/>
          <p14:tracePt t="74346" x="4251325" y="4764088"/>
          <p14:tracePt t="74363" x="4291013" y="4822825"/>
          <p14:tracePt t="74380" x="4349750" y="4881563"/>
          <p14:tracePt t="74396" x="4410075" y="4941888"/>
          <p14:tracePt t="74413" x="4478338" y="4991100"/>
          <p14:tracePt t="74430" x="4557713" y="5019675"/>
          <p14:tracePt t="74446" x="4645025" y="5049838"/>
          <p14:tracePt t="74463" x="4764088" y="5078413"/>
          <p14:tracePt t="74463" x="4822825" y="5089525"/>
          <p14:tracePt t="74480" x="4940300" y="5118100"/>
          <p14:tracePt t="74496" x="5087938" y="5138738"/>
          <p14:tracePt t="74513" x="5226050" y="5167313"/>
          <p14:tracePt t="74530" x="5354638" y="5187950"/>
          <p14:tracePt t="74546" x="5422900" y="5187950"/>
          <p14:tracePt t="74563" x="5481638" y="5187950"/>
          <p14:tracePt t="74580" x="5541963" y="5187950"/>
          <p14:tracePt t="74596" x="5629275" y="5167313"/>
          <p14:tracePt t="74613" x="5738813" y="5148263"/>
          <p14:tracePt t="74630" x="5856288" y="5127625"/>
          <p14:tracePt t="74647" x="5945188" y="5099050"/>
          <p14:tracePt t="74647" x="5994400" y="5068888"/>
          <p14:tracePt t="74664" x="6062663" y="5019675"/>
          <p14:tracePt t="74680" x="6122988" y="4979988"/>
          <p14:tracePt t="74697" x="6161088" y="4941888"/>
          <p14:tracePt t="74714" x="6200775" y="4892675"/>
          <p14:tracePt t="74730" x="6240463" y="4843463"/>
          <p14:tracePt t="74747" x="6280150" y="4803775"/>
          <p14:tracePt t="74764" x="6329363" y="4754563"/>
          <p14:tracePt t="74780" x="6369050" y="4705350"/>
          <p14:tracePt t="74797" x="6388100" y="4665663"/>
          <p14:tracePt t="74814" x="6407150" y="4635500"/>
          <p14:tracePt t="74830" x="6427788" y="4597400"/>
          <p14:tracePt t="74847" x="6446838" y="4548188"/>
          <p14:tracePt t="74864" x="6456363" y="4508500"/>
          <p14:tracePt t="74880" x="6467475" y="4487863"/>
          <p14:tracePt t="74897" x="6486525" y="4449763"/>
          <p14:tracePt t="74914" x="6486525" y="4429125"/>
          <p14:tracePt t="74930" x="6486525" y="4400550"/>
          <p14:tracePt t="74948" x="6486525" y="4389438"/>
          <p14:tracePt t="74964" x="6486525" y="4379913"/>
          <p14:tracePt t="74980" x="6486525" y="4370388"/>
          <p14:tracePt t="74997" x="6496050" y="4360863"/>
          <p14:tracePt t="75016" x="6496050" y="4351338"/>
          <p14:tracePt t="75112" x="6496050" y="4330700"/>
          <p14:tracePt t="75128" x="6496050" y="4321175"/>
          <p14:tracePt t="75136" x="6486525" y="4302125"/>
          <p14:tracePt t="75147" x="6446838" y="4271963"/>
          <p14:tracePt t="75164" x="6397625" y="4241800"/>
          <p14:tracePt t="75181" x="6329363" y="4213225"/>
          <p14:tracePt t="75198" x="6249988" y="4173538"/>
          <p14:tracePt t="75215" x="6161088" y="4164013"/>
          <p14:tracePt t="75231" x="6013450" y="4133850"/>
          <p14:tracePt t="75248" x="5886450" y="4114800"/>
          <p14:tracePt t="75265" x="5776913" y="4084638"/>
          <p14:tracePt t="75281" x="5649913" y="4065588"/>
          <p14:tracePt t="75298" x="5551488" y="4035425"/>
          <p14:tracePt t="75315" x="5462588" y="4016375"/>
          <p14:tracePt t="75332" x="5394325" y="4006850"/>
          <p14:tracePt t="75348" x="5334000" y="3986213"/>
          <p14:tracePt t="75365" x="5295900" y="3976688"/>
          <p14:tracePt t="75382" x="5235575" y="3946525"/>
          <p14:tracePt t="75398" x="5186363" y="3937000"/>
          <p14:tracePt t="75415" x="5137150" y="3917950"/>
          <p14:tracePt t="75432" x="5078413" y="3908425"/>
          <p14:tracePt t="75448" x="5029200" y="3897313"/>
          <p14:tracePt t="75465" x="4960938" y="3878263"/>
          <p14:tracePt t="75482" x="4902200" y="3878263"/>
          <p14:tracePt t="75498" x="4832350" y="3878263"/>
          <p14:tracePt t="75515" x="4754563" y="3878263"/>
          <p14:tracePt t="75532" x="4694238" y="3878263"/>
          <p14:tracePt t="75549" x="4645025" y="3878263"/>
          <p14:tracePt t="75565" x="4616450" y="3878263"/>
          <p14:tracePt t="75582" x="4557713" y="3887788"/>
          <p14:tracePt t="75599" x="4497388" y="3897313"/>
          <p14:tracePt t="75615" x="4410075" y="3946525"/>
          <p14:tracePt t="75632" x="4360863" y="3976688"/>
          <p14:tracePt t="75649" x="4321175" y="4006850"/>
          <p14:tracePt t="75665" x="4281488" y="4035425"/>
          <p14:tracePt t="75682" x="4251325" y="4084638"/>
          <p14:tracePt t="75699" x="4241800" y="4124325"/>
          <p14:tracePt t="75716" x="4222750" y="4164013"/>
          <p14:tracePt t="75732" x="4222750" y="4203700"/>
          <p14:tracePt t="75749" x="4213225" y="4241800"/>
          <p14:tracePt t="75765" x="4213225" y="4281488"/>
          <p14:tracePt t="75782" x="4213225" y="4321175"/>
          <p14:tracePt t="75799" x="4232275" y="4379913"/>
          <p14:tracePt t="75799" x="4232275" y="4400550"/>
          <p14:tracePt t="75816" x="4262438" y="4438650"/>
          <p14:tracePt t="75832" x="4281488" y="4468813"/>
          <p14:tracePt t="75849" x="4330700" y="4498975"/>
          <p14:tracePt t="75866" x="4389438" y="4527550"/>
          <p14:tracePt t="75882" x="4478338" y="4557713"/>
          <p14:tracePt t="75899" x="4595813" y="4597400"/>
          <p14:tracePt t="75916" x="4684713" y="4625975"/>
          <p14:tracePt t="75933" x="4773613" y="4646613"/>
          <p14:tracePt t="75949" x="4822825" y="4646613"/>
          <p14:tracePt t="75966" x="4881563" y="4646613"/>
          <p14:tracePt t="75983" x="4930775" y="4635500"/>
          <p14:tracePt t="75983" x="4940300" y="4635500"/>
          <p14:tracePt t="76000" x="4979988" y="4616450"/>
          <p14:tracePt t="76016" x="5010150" y="4597400"/>
          <p14:tracePt t="76033" x="5019675" y="4567238"/>
          <p14:tracePt t="76050" x="5029200" y="4537075"/>
          <p14:tracePt t="76066" x="5038725" y="4518025"/>
          <p14:tracePt t="76083" x="5038725" y="4508500"/>
          <p14:tracePt t="76100" x="5038725" y="4468813"/>
          <p14:tracePt t="76116" x="5019675" y="4438650"/>
          <p14:tracePt t="76133" x="4979988" y="4400550"/>
          <p14:tracePt t="76150" x="4921250" y="4360863"/>
          <p14:tracePt t="76166" x="4822825" y="4321175"/>
          <p14:tracePt t="76183" x="4684713" y="4252913"/>
          <p14:tracePt t="76200" x="4595813" y="4213225"/>
          <p14:tracePt t="76216" x="4527550" y="4192588"/>
          <p14:tracePt t="76233" x="4468813" y="4173538"/>
          <p14:tracePt t="76250" x="4410075" y="4164013"/>
          <p14:tracePt t="76266" x="4360863" y="4164013"/>
          <p14:tracePt t="76283" x="4291013" y="4143375"/>
          <p14:tracePt t="76300" x="4232275" y="4133850"/>
          <p14:tracePt t="76317" x="4183063" y="4124325"/>
          <p14:tracePt t="76334" x="4143375" y="4124325"/>
          <p14:tracePt t="76350" x="4133850" y="4124325"/>
          <p14:tracePt t="76367" x="4124325" y="4124325"/>
          <p14:tracePt t="76384" x="4103688" y="4124325"/>
          <p14:tracePt t="76408" x="4094163" y="4124325"/>
          <p14:tracePt t="76417" x="4065588" y="4124325"/>
          <p14:tracePt t="76433" x="4035425" y="4124325"/>
          <p14:tracePt t="76450" x="4005263" y="4124325"/>
          <p14:tracePt t="76467" x="3995738" y="4124325"/>
          <p14:tracePt t="76484" x="3986213" y="4124325"/>
          <p14:tracePt t="76500" x="3976688" y="4124325"/>
          <p14:tracePt t="76520" x="3967163" y="4124325"/>
          <p14:tracePt t="76536" x="3956050" y="4124325"/>
          <p14:tracePt t="76552" x="3946525" y="4124325"/>
          <p14:tracePt t="76567" x="3917950" y="4124325"/>
          <p14:tracePt t="76584" x="3887788" y="4114800"/>
          <p14:tracePt t="76600" x="3868738" y="4105275"/>
          <p14:tracePt t="76617" x="3838575" y="4105275"/>
          <p14:tracePt t="76634" x="3829050" y="4105275"/>
          <p14:tracePt t="76651" x="3808413" y="4105275"/>
          <p14:tracePt t="76776" x="3808413" y="4114800"/>
          <p14:tracePt t="76880" x="3798888" y="4114800"/>
          <p14:tracePt t="76896" x="3798888" y="4124325"/>
          <p14:tracePt t="76912" x="3798888" y="4133850"/>
          <p14:tracePt t="76944" x="3798888" y="4143375"/>
          <p14:tracePt t="76976" x="3798888" y="4154488"/>
          <p14:tracePt t="77008" x="3798888" y="4164013"/>
          <p14:tracePt t="77080" x="3808413" y="4164013"/>
          <p14:tracePt t="77568" x="3819525" y="4164013"/>
          <p14:tracePt t="77592" x="3829050" y="4164013"/>
          <p14:tracePt t="77608" x="3829050" y="4154488"/>
          <p14:tracePt t="77688" x="3829050" y="4143375"/>
          <p14:tracePt t="77696" x="3829050" y="4133850"/>
          <p14:tracePt t="77720" x="3829050" y="4124325"/>
          <p14:tracePt t="77736" x="3829050" y="4114800"/>
          <p14:tracePt t="77752" x="3829050" y="4105275"/>
          <p14:tracePt t="77776" x="3838575" y="4105275"/>
          <p14:tracePt t="77792" x="3838575" y="4094163"/>
          <p14:tracePt t="77808" x="3838575" y="4084638"/>
          <p14:tracePt t="77824" x="3838575" y="4075113"/>
          <p14:tracePt t="77832" x="3848100" y="4056063"/>
          <p14:tracePt t="77848" x="3848100" y="4044950"/>
          <p14:tracePt t="77864" x="3848100" y="4025900"/>
          <p14:tracePt t="77872" x="3857625" y="4016375"/>
          <p14:tracePt t="77886" x="3868738" y="3986213"/>
          <p14:tracePt t="77903" x="3868738" y="3976688"/>
          <p14:tracePt t="77920" x="3868738" y="3946525"/>
          <p14:tracePt t="77937" x="3868738" y="3937000"/>
          <p14:tracePt t="77960" x="3878263" y="3917950"/>
          <p14:tracePt t="77976" x="3878263" y="3908425"/>
          <p14:tracePt t="78000" x="3887788" y="3887788"/>
          <p14:tracePt t="78016" x="3897313" y="3878263"/>
          <p14:tracePt t="78040" x="3897313" y="3897313"/>
          <p14:tracePt t="78208" x="3897313" y="3908425"/>
          <p14:tracePt t="78216" x="3897313" y="3927475"/>
          <p14:tracePt t="78224" x="3897313" y="3957638"/>
          <p14:tracePt t="78237" x="3897313" y="4006850"/>
          <p14:tracePt t="78254" x="3897313" y="4044950"/>
          <p14:tracePt t="78271" x="3897313" y="4075113"/>
          <p14:tracePt t="78287" x="3897313" y="4105275"/>
          <p14:tracePt t="78304" x="3897313" y="4114800"/>
          <p14:tracePt t="78336" x="3897313" y="4124325"/>
          <p14:tracePt t="78376" x="3906838" y="4133850"/>
          <p14:tracePt t="78392" x="3906838" y="4143375"/>
          <p14:tracePt t="78416" x="3906838" y="4154488"/>
          <p14:tracePt t="78424" x="3917950" y="4173538"/>
          <p14:tracePt t="79064" x="3917950" y="4192588"/>
          <p14:tracePt t="79088" x="3917950" y="4203700"/>
          <p14:tracePt t="79096" x="3927475" y="4222750"/>
          <p14:tracePt t="79112" x="3927475" y="4241800"/>
          <p14:tracePt t="79128" x="3927475" y="4252913"/>
          <p14:tracePt t="79144" x="3927475" y="4262438"/>
          <p14:tracePt t="79248" x="3927475" y="4271963"/>
          <p14:tracePt t="79432" x="3927475" y="4281488"/>
          <p14:tracePt t="79464" x="3946525" y="4302125"/>
          <p14:tracePt t="79840" x="3956050" y="4302125"/>
          <p14:tracePt t="79848" x="3956050" y="4311650"/>
          <p14:tracePt t="84893" x="3967163" y="4311650"/>
          <p14:tracePt t="85760" x="3967163" y="4291013"/>
          <p14:tracePt t="85784" x="3967163" y="4281488"/>
          <p14:tracePt t="85792" x="3967163" y="4262438"/>
          <p14:tracePt t="85808" x="3967163" y="4252913"/>
          <p14:tracePt t="85824" x="3956050" y="4252913"/>
          <p14:tracePt t="86240" x="3956050" y="4232275"/>
          <p14:tracePt t="86472" x="3956050" y="4222750"/>
          <p14:tracePt t="86488" x="3956050" y="4213225"/>
          <p14:tracePt t="86503" x="3956050" y="4203700"/>
          <p14:tracePt t="86511" x="3946525" y="4192588"/>
          <p14:tracePt t="86696" x="3937000" y="4192588"/>
          <p14:tracePt t="86720" x="3927475" y="4192588"/>
          <p14:tracePt t="86728" x="3906838" y="4203700"/>
          <p14:tracePt t="89643" x="3917950" y="4213225"/>
          <p14:tracePt t="90111" x="3927475" y="4222750"/>
          <p14:tracePt t="90119" x="3946525" y="4241800"/>
          <p14:tracePt t="90128" x="3995738" y="4271963"/>
          <p14:tracePt t="90144" x="4005263" y="4281488"/>
          <p14:tracePt t="90161" x="4016375" y="4291013"/>
          <p14:tracePt t="90178" x="4025900" y="4302125"/>
          <p14:tracePt t="90200" x="4035425" y="4302125"/>
          <p14:tracePt t="90215" x="4044950" y="4321175"/>
          <p14:tracePt t="90231" x="4054475" y="4330700"/>
          <p14:tracePt t="90255" x="4054475" y="4340225"/>
          <p14:tracePt t="90408" x="4065588" y="4340225"/>
          <p14:tracePt t="90415" x="4065588" y="4351338"/>
          <p14:tracePt t="90423" x="4084638" y="4351338"/>
          <p14:tracePt t="90439" x="4094163" y="4360863"/>
          <p14:tracePt t="90455" x="4103688" y="4360863"/>
          <p14:tracePt t="90471" x="4114800" y="4360863"/>
          <p14:tracePt t="90480" x="4124325" y="4360863"/>
          <p14:tracePt t="90503" x="4133850" y="4370388"/>
          <p14:tracePt t="90511" x="4143375" y="4370388"/>
          <p14:tracePt t="90528" x="4164013" y="4370388"/>
          <p14:tracePt t="90545" x="4173538" y="4379913"/>
          <p14:tracePt t="90562" x="4183063" y="4379913"/>
          <p14:tracePt t="90578" x="4192588" y="4379913"/>
          <p14:tracePt t="91643" x="4202113" y="4379913"/>
          <p14:tracePt t="92288" x="4213225" y="4379913"/>
          <p14:tracePt t="92295" x="4222750" y="4379913"/>
          <p14:tracePt t="92311" x="4232275" y="4379913"/>
          <p14:tracePt t="93393" x="4251325" y="4379913"/>
          <p14:tracePt t="94255" x="4262438" y="4379913"/>
          <p14:tracePt t="94263" x="4271963" y="4379913"/>
          <p14:tracePt t="94272" x="4281488" y="4379913"/>
          <p14:tracePt t="94288" x="4300538" y="4379913"/>
          <p14:tracePt t="94311" x="4311650" y="4379913"/>
          <p14:tracePt t="94415" x="4330700" y="4379913"/>
          <p14:tracePt t="94807" x="4349750" y="4379913"/>
          <p14:tracePt t="94815" x="4370388" y="4370388"/>
          <p14:tracePt t="94823" x="4379913" y="4370388"/>
          <p14:tracePt t="94837" x="4419600" y="4360863"/>
          <p14:tracePt t="94854" x="4429125" y="4360863"/>
          <p14:tracePt t="94959" x="4438650" y="4360863"/>
          <p14:tracePt t="94976" x="4459288" y="4360863"/>
          <p14:tracePt t="95039" x="4468813" y="4360863"/>
          <p14:tracePt t="95055" x="4497388" y="4360863"/>
          <p14:tracePt t="95063" x="4508500" y="4360863"/>
          <p14:tracePt t="95079" x="4518025" y="4360863"/>
          <p14:tracePt t="95087" x="4527550" y="4360863"/>
          <p14:tracePt t="95104" x="4537075" y="4360863"/>
          <p14:tracePt t="95151" x="4546600" y="4360863"/>
          <p14:tracePt t="95159" x="4557713" y="4360863"/>
          <p14:tracePt t="95175" x="4567238" y="4360863"/>
          <p14:tracePt t="95207" x="4576763" y="4360863"/>
          <p14:tracePt t="95327" x="4586288" y="4360863"/>
          <p14:tracePt t="95343" x="4595813" y="4360863"/>
          <p14:tracePt t="95351" x="4606925" y="4360863"/>
          <p14:tracePt t="95359" x="4625975" y="4360863"/>
          <p14:tracePt t="95371" x="4645025" y="4360863"/>
          <p14:tracePt t="95388" x="4656138" y="4360863"/>
          <p14:tracePt t="95405" x="4665663" y="4360863"/>
          <p14:tracePt t="95639" x="4675188" y="4360863"/>
          <p14:tracePt t="95655" x="4684713" y="4360863"/>
          <p14:tracePt t="95671" x="4694238" y="4360863"/>
          <p14:tracePt t="95679" x="4705350" y="4360863"/>
          <p14:tracePt t="95689" x="4714875" y="4360863"/>
          <p14:tracePt t="97143" x="4714875" y="4370388"/>
          <p14:tracePt t="97543" x="4714875" y="4389438"/>
          <p14:tracePt t="97559" x="4714875" y="4400550"/>
          <p14:tracePt t="97567" x="4714875" y="4419600"/>
          <p14:tracePt t="97576" x="4714875" y="4438650"/>
          <p14:tracePt t="97592" x="4714875" y="4459288"/>
          <p14:tracePt t="97609" x="4714875" y="4478338"/>
          <p14:tracePt t="97671" x="4724400" y="4478338"/>
          <p14:tracePt t="97711" x="4733925" y="4478338"/>
          <p14:tracePt t="97727" x="4743450" y="4478338"/>
          <p14:tracePt t="97831" x="4743450" y="4468813"/>
          <p14:tracePt t="97863" x="4743450" y="4459288"/>
          <p14:tracePt t="97871" x="4743450" y="4449763"/>
          <p14:tracePt t="97879" x="4743450" y="4438650"/>
          <p14:tracePt t="97893" x="4743450" y="4410075"/>
          <p14:tracePt t="97910" x="4743450" y="4379913"/>
          <p14:tracePt t="97927" x="4733925" y="4360863"/>
          <p14:tracePt t="97943" x="4724400" y="4340225"/>
          <p14:tracePt t="97960" x="4714875" y="4330700"/>
          <p14:tracePt t="97977" x="4694238" y="4311650"/>
          <p14:tracePt t="97993" x="4675188" y="4291013"/>
          <p14:tracePt t="98010" x="4645025" y="4281488"/>
          <p14:tracePt t="98027" x="4616450" y="4271963"/>
          <p14:tracePt t="98043" x="4595813" y="4252913"/>
          <p14:tracePt t="98060" x="4576763" y="4252913"/>
          <p14:tracePt t="98077" x="4527550" y="4252913"/>
          <p14:tracePt t="98094" x="4478338" y="4252913"/>
          <p14:tracePt t="98110" x="4438650" y="4252913"/>
          <p14:tracePt t="98127" x="4379913" y="4252913"/>
          <p14:tracePt t="98144" x="4349750" y="4252913"/>
          <p14:tracePt t="98161" x="4321175" y="4252913"/>
          <p14:tracePt t="98177" x="4271963" y="4252913"/>
          <p14:tracePt t="98194" x="4232275" y="4262438"/>
          <p14:tracePt t="98210" x="4183063" y="4271963"/>
          <p14:tracePt t="98227" x="4133850" y="4291013"/>
          <p14:tracePt t="98244" x="4094163" y="4311650"/>
          <p14:tracePt t="98261" x="4054475" y="4330700"/>
          <p14:tracePt t="98277" x="4005263" y="4351338"/>
          <p14:tracePt t="98294" x="3986213" y="4360863"/>
          <p14:tracePt t="98311" x="3946525" y="4389438"/>
          <p14:tracePt t="98327" x="3937000" y="4400550"/>
          <p14:tracePt t="98344" x="3917950" y="4419600"/>
          <p14:tracePt t="98361" x="3906838" y="4429125"/>
          <p14:tracePt t="98377" x="3897313" y="4459288"/>
          <p14:tracePt t="98394" x="3897313" y="4478338"/>
          <p14:tracePt t="98411" x="3897313" y="4498975"/>
          <p14:tracePt t="98428" x="3897313" y="4537075"/>
          <p14:tracePt t="98444" x="3897313" y="4557713"/>
          <p14:tracePt t="98461" x="3897313" y="4597400"/>
          <p14:tracePt t="98478" x="3897313" y="4616450"/>
          <p14:tracePt t="98495" x="3897313" y="4646613"/>
          <p14:tracePt t="98511" x="3906838" y="4656138"/>
          <p14:tracePt t="98528" x="3927475" y="4684713"/>
          <p14:tracePt t="98545" x="3946525" y="4705350"/>
          <p14:tracePt t="98561" x="3976688" y="4714875"/>
          <p14:tracePt t="98578" x="4005263" y="4733925"/>
          <p14:tracePt t="98595" x="4054475" y="4754563"/>
          <p14:tracePt t="98611" x="4103688" y="4773613"/>
          <p14:tracePt t="98628" x="4183063" y="4803775"/>
          <p14:tracePt t="98645" x="4262438" y="4822825"/>
          <p14:tracePt t="98661" x="4330700" y="4832350"/>
          <p14:tracePt t="98678" x="4410075" y="4852988"/>
          <p14:tracePt t="98678" x="4429125" y="4852988"/>
          <p14:tracePt t="98695" x="4518025" y="4872038"/>
          <p14:tracePt t="98712" x="4606925" y="4881563"/>
          <p14:tracePt t="98728" x="4733925" y="4911725"/>
          <p14:tracePt t="98745" x="4902200" y="4951413"/>
          <p14:tracePt t="98762" x="5059363" y="4979988"/>
          <p14:tracePt t="98778" x="5246688" y="5019675"/>
          <p14:tracePt t="98795" x="5394325" y="5040313"/>
          <p14:tracePt t="98812" x="5521325" y="5049838"/>
          <p14:tracePt t="98828" x="5629275" y="5049838"/>
          <p14:tracePt t="98845" x="5708650" y="5049838"/>
          <p14:tracePt t="98862" x="5797550" y="5049838"/>
          <p14:tracePt t="98879" x="5945188" y="5049838"/>
          <p14:tracePt t="98895" x="6043613" y="5049838"/>
          <p14:tracePt t="98912" x="6142038" y="5049838"/>
          <p14:tracePt t="98929" x="6200775" y="5049838"/>
          <p14:tracePt t="98945" x="6249988" y="5049838"/>
          <p14:tracePt t="98962" x="6270625" y="5029200"/>
          <p14:tracePt t="98979" x="6280150" y="5019675"/>
          <p14:tracePt t="98995" x="6280150" y="5000625"/>
          <p14:tracePt t="99012" x="6280150" y="4979988"/>
          <p14:tracePt t="99029" x="6280150" y="4951413"/>
          <p14:tracePt t="99046" x="6270625" y="4911725"/>
          <p14:tracePt t="99062" x="6230938" y="4872038"/>
          <p14:tracePt t="99079" x="6083300" y="4764088"/>
          <p14:tracePt t="99096" x="5915025" y="4705350"/>
          <p14:tracePt t="99112" x="5727700" y="4625975"/>
          <p14:tracePt t="99129" x="5551488" y="4548188"/>
          <p14:tracePt t="99146" x="5403850" y="4487863"/>
          <p14:tracePt t="99162" x="5284788" y="4438650"/>
          <p14:tracePt t="99179" x="5186363" y="4400550"/>
          <p14:tracePt t="99196" x="5068888" y="4360863"/>
          <p14:tracePt t="99212" x="4951413" y="4311650"/>
          <p14:tracePt t="99229" x="4822825" y="4262438"/>
          <p14:tracePt t="99246" x="4724400" y="4222750"/>
          <p14:tracePt t="99263" x="4635500" y="4213225"/>
          <p14:tracePt t="99280" x="4567238" y="4213225"/>
          <p14:tracePt t="99296" x="4508500" y="4213225"/>
          <p14:tracePt t="99313" x="4459288" y="4213225"/>
          <p14:tracePt t="99330" x="4429125" y="4213225"/>
          <p14:tracePt t="99346" x="4398963" y="4203700"/>
          <p14:tracePt t="99363" x="4389438" y="4203700"/>
          <p14:tracePt t="99379" x="4360863" y="4192588"/>
          <p14:tracePt t="99396" x="4349750" y="4192588"/>
          <p14:tracePt t="99413" x="4330700" y="4183063"/>
          <p14:tracePt t="99430" x="4291013" y="4173538"/>
          <p14:tracePt t="99446" x="4262438" y="4154488"/>
          <p14:tracePt t="99446" x="4251325" y="4154488"/>
          <p14:tracePt t="99463" x="4222750" y="4133850"/>
          <p14:tracePt t="99480" x="4192588" y="4124325"/>
          <p14:tracePt t="99496" x="4183063" y="4114800"/>
          <p14:tracePt t="99513" x="4173538" y="4105275"/>
          <p14:tracePt t="99530" x="4143375" y="4094163"/>
          <p14:tracePt t="99547" x="4114800" y="4084638"/>
          <p14:tracePt t="99563" x="4075113" y="4065588"/>
          <p14:tracePt t="99580" x="4054475" y="4056063"/>
          <p14:tracePt t="99597" x="4025900" y="4035425"/>
          <p14:tracePt t="99613" x="4016375" y="4035425"/>
          <p14:tracePt t="99630" x="4005263" y="4025900"/>
          <p14:tracePt t="99646" x="3995738" y="4006850"/>
          <p14:tracePt t="99663" x="3986213" y="3995738"/>
          <p14:tracePt t="99679" x="3976688" y="3986213"/>
          <p14:tracePt t="99696" x="3967163" y="3976688"/>
          <p14:tracePt t="99713" x="3956050" y="3957638"/>
          <p14:tracePt t="99729" x="3937000" y="3946525"/>
          <p14:tracePt t="99746" x="3927475" y="3946525"/>
          <p14:tracePt t="99822" x="3906838" y="3937000"/>
          <p14:tracePt t="99854" x="3906838" y="3927475"/>
          <p14:tracePt t="99862" x="3897313" y="3927475"/>
          <p14:tracePt t="99886" x="3887788" y="3927475"/>
          <p14:tracePt t="99934" x="3878263" y="3927475"/>
          <p14:tracePt t="99958" x="3868738" y="3927475"/>
          <p14:tracePt t="99974" x="3857625" y="3927475"/>
          <p14:tracePt t="99982" x="3848100" y="3927475"/>
          <p14:tracePt t="99998" x="3838575" y="3937000"/>
          <p14:tracePt t="100006" x="3829050" y="3937000"/>
          <p14:tracePt t="100022" x="3829050" y="3946525"/>
          <p14:tracePt t="100038" x="3819525" y="3957638"/>
          <p14:tracePt t="100054" x="3819525" y="3967163"/>
          <p14:tracePt t="100127" x="3819525" y="3976688"/>
          <p14:tracePt t="100143" x="3819525" y="3986213"/>
          <p14:tracePt t="100151" x="3808413" y="3995738"/>
          <p14:tracePt t="100167" x="3808413" y="4006850"/>
          <p14:tracePt t="100191" x="3798888" y="4006850"/>
          <p14:tracePt t="100807" x="3770313" y="4006850"/>
          <p14:tracePt t="100815" x="3749675" y="3995738"/>
          <p14:tracePt t="100823" x="3721100" y="3995738"/>
          <p14:tracePt t="100832" x="3660775" y="3976688"/>
          <p14:tracePt t="100848" x="3622675" y="3967163"/>
          <p14:tracePt t="100865" x="3602038" y="3967163"/>
          <p14:tracePt t="100881" x="3592513" y="3967163"/>
          <p14:tracePt t="100898" x="3573463" y="3967163"/>
          <p14:tracePt t="100915" x="3552825" y="3967163"/>
          <p14:tracePt t="100932" x="3524250" y="3946525"/>
          <p14:tracePt t="100948" x="3513138" y="3946525"/>
          <p14:tracePt t="100965" x="3475038" y="3937000"/>
          <p14:tracePt t="100982" x="3435350" y="3937000"/>
          <p14:tracePt t="100998" x="3395663" y="3937000"/>
          <p14:tracePt t="101015" x="3355975" y="3937000"/>
          <p14:tracePt t="101032" x="3336925" y="3937000"/>
          <p14:tracePt t="101048" x="3297238" y="3937000"/>
          <p14:tracePt t="101066" x="3278188" y="3946525"/>
          <p14:tracePt t="101082" x="3257550" y="3946525"/>
          <p14:tracePt t="101099" x="3217863" y="3946525"/>
          <p14:tracePt t="101115" x="3189288" y="3957638"/>
          <p14:tracePt t="101132" x="3189288" y="3967163"/>
          <p14:tracePt t="101148" x="3179763" y="3976688"/>
          <p14:tracePt t="101166" x="3179763" y="3986213"/>
          <p14:tracePt t="101183" x="3168650" y="3995738"/>
          <p14:tracePt t="101199" x="3168650" y="4016375"/>
          <p14:tracePt t="101216" x="3168650" y="4025900"/>
          <p14:tracePt t="101232" x="3168650" y="4056063"/>
          <p14:tracePt t="101249" x="3168650" y="4075113"/>
          <p14:tracePt t="101265" x="3168650" y="4094163"/>
          <p14:tracePt t="101282" x="3179763" y="4133850"/>
          <p14:tracePt t="101299" x="3208338" y="4164013"/>
          <p14:tracePt t="101316" x="3238500" y="4173538"/>
          <p14:tracePt t="101332" x="3278188" y="4192588"/>
          <p14:tracePt t="101349" x="3327400" y="4203700"/>
          <p14:tracePt t="101366" x="3405188" y="4232275"/>
          <p14:tracePt t="101383" x="3435350" y="4232275"/>
          <p14:tracePt t="101399" x="3463925" y="4232275"/>
          <p14:tracePt t="101416" x="3503613" y="4232275"/>
          <p14:tracePt t="101433" x="3533775" y="4232275"/>
          <p14:tracePt t="101449" x="3562350" y="4232275"/>
          <p14:tracePt t="101466" x="3602038" y="4222750"/>
          <p14:tracePt t="101483" x="3611563" y="4203700"/>
          <p14:tracePt t="101500" x="3622675" y="4192588"/>
          <p14:tracePt t="101516" x="3622675" y="4173538"/>
          <p14:tracePt t="101533" x="3622675" y="4154488"/>
          <p14:tracePt t="101533" x="3622675" y="4143375"/>
          <p14:tracePt t="101550" x="3622675" y="4114800"/>
          <p14:tracePt t="101567" x="3622675" y="4094163"/>
          <p14:tracePt t="101583" x="3622675" y="4075113"/>
          <p14:tracePt t="101599" x="3622675" y="4065588"/>
          <p14:tracePt t="101616" x="3622675" y="4044950"/>
          <p14:tracePt t="101633" x="3611563" y="4044950"/>
          <p14:tracePt t="101670" x="3592513" y="4044950"/>
          <p14:tracePt t="101686" x="3573463" y="4035425"/>
          <p14:tracePt t="101694" x="3552825" y="4035425"/>
          <p14:tracePt t="101710" x="3533775" y="4025900"/>
          <p14:tracePt t="101718" x="3513138" y="4025900"/>
          <p14:tracePt t="101734" x="3484563" y="4016375"/>
          <p14:tracePt t="101750" x="3444875" y="4016375"/>
          <p14:tracePt t="101767" x="3405188" y="4016375"/>
          <p14:tracePt t="101783" x="3376613" y="4016375"/>
          <p14:tracePt t="101800" x="3346450" y="4025900"/>
          <p14:tracePt t="101817" x="3327400" y="4035425"/>
          <p14:tracePt t="101833" x="3306763" y="4044950"/>
          <p14:tracePt t="101850" x="3287713" y="4056063"/>
          <p14:tracePt t="101867" x="3267075" y="4084638"/>
          <p14:tracePt t="101883" x="3267075" y="4105275"/>
          <p14:tracePt t="101900" x="3257550" y="4133850"/>
          <p14:tracePt t="101917" x="3248025" y="4154488"/>
          <p14:tracePt t="101934" x="3248025" y="4192588"/>
          <p14:tracePt t="101951" x="3257550" y="4222750"/>
          <p14:tracePt t="101967" x="3278188" y="4232275"/>
          <p14:tracePt t="101984" x="3297238" y="4252913"/>
          <p14:tracePt t="102000" x="3316288" y="4252913"/>
          <p14:tracePt t="102017" x="3365500" y="4252913"/>
          <p14:tracePt t="102034" x="3414713" y="4252913"/>
          <p14:tracePt t="102051" x="3463925" y="4252913"/>
          <p14:tracePt t="102067" x="3494088" y="4241800"/>
          <p14:tracePt t="102084" x="3513138" y="4222750"/>
          <p14:tracePt t="102101" x="3524250" y="4203700"/>
          <p14:tracePt t="102117" x="3524250" y="4183063"/>
          <p14:tracePt t="102134" x="3524250" y="4173538"/>
          <p14:tracePt t="102774" x="3524250" y="4164013"/>
          <p14:tracePt t="102790" x="3524250" y="4154488"/>
          <p14:tracePt t="102798" x="3524250" y="4143375"/>
          <p14:tracePt t="102822" x="3524250" y="4133850"/>
          <p14:tracePt t="102830" x="3513138" y="4124325"/>
          <p14:tracePt t="102846" x="3513138" y="4114800"/>
          <p14:tracePt t="102854" x="3503613" y="4105275"/>
          <p14:tracePt t="102869" x="3494088" y="4094163"/>
          <p14:tracePt t="102886" x="3484563" y="4084638"/>
          <p14:tracePt t="102902" x="3475038" y="4075113"/>
          <p14:tracePt t="102919" x="3444875" y="4075113"/>
          <p14:tracePt t="102936" x="3414713" y="4075113"/>
          <p14:tracePt t="102952" x="3376613" y="4075113"/>
          <p14:tracePt t="102969" x="3327400" y="4075113"/>
          <p14:tracePt t="102986" x="3287713" y="4084638"/>
          <p14:tracePt t="103002" x="3267075" y="4114800"/>
          <p14:tracePt t="103019" x="3248025" y="4124325"/>
          <p14:tracePt t="103036" x="3238500" y="4143375"/>
          <p14:tracePt t="103052" x="3228975" y="4154488"/>
          <p14:tracePt t="103069" x="3228975" y="4173538"/>
          <p14:tracePt t="103087" x="3228975" y="4192588"/>
          <p14:tracePt t="103103" x="3228975" y="4222750"/>
          <p14:tracePt t="103120" x="3257550" y="4252913"/>
          <p14:tracePt t="103136" x="3278188" y="4271963"/>
          <p14:tracePt t="103152" x="3336925" y="4291013"/>
          <p14:tracePt t="103170" x="3386138" y="4311650"/>
          <p14:tracePt t="103186" x="3454400" y="4321175"/>
          <p14:tracePt t="103203" x="3513138" y="4321175"/>
          <p14:tracePt t="103219" x="3552825" y="4321175"/>
          <p14:tracePt t="103236" x="3573463" y="4321175"/>
          <p14:tracePt t="103253" x="3592513" y="4311650"/>
          <p14:tracePt t="103270" x="3602038" y="4302125"/>
          <p14:tracePt t="103566" x="3622675" y="4302125"/>
          <p14:tracePt t="103590" x="3632200" y="4302125"/>
          <p14:tracePt t="103598" x="3660775" y="4311650"/>
          <p14:tracePt t="103606" x="3671888" y="4311650"/>
          <p14:tracePt t="103620" x="3759200" y="4321175"/>
          <p14:tracePt t="103637" x="3848100" y="4340225"/>
          <p14:tracePt t="103637" x="3897313" y="4351338"/>
          <p14:tracePt t="103654" x="4025900" y="4379913"/>
          <p14:tracePt t="103670" x="4183063" y="4400550"/>
          <p14:tracePt t="103687" x="4349750" y="4429125"/>
          <p14:tracePt t="103704" x="4478338" y="4438650"/>
          <p14:tracePt t="103720" x="4616450" y="4438650"/>
          <p14:tracePt t="103737" x="4754563" y="4438650"/>
          <p14:tracePt t="103754" x="4872038" y="4438650"/>
          <p14:tracePt t="103770" x="5010150" y="4438650"/>
          <p14:tracePt t="103787" x="5157788" y="4438650"/>
          <p14:tracePt t="103804" x="5324475" y="4438650"/>
          <p14:tracePt t="103821" x="5492750" y="4438650"/>
          <p14:tracePt t="103838" x="5748338" y="4438650"/>
          <p14:tracePt t="103854" x="5915025" y="4438650"/>
          <p14:tracePt t="103871" x="6062663" y="4429125"/>
          <p14:tracePt t="103887" x="6172200" y="4410075"/>
          <p14:tracePt t="103904" x="6221413" y="4400550"/>
          <p14:tracePt t="103921" x="6259513" y="4379913"/>
          <p14:tracePt t="103938" x="6280150" y="4360863"/>
          <p14:tracePt t="103954" x="6299200" y="4351338"/>
          <p14:tracePt t="103971" x="6329363" y="4321175"/>
          <p14:tracePt t="103988" x="6348413" y="4281488"/>
          <p14:tracePt t="104004" x="6369050" y="4241800"/>
          <p14:tracePt t="104021" x="6388100" y="4192588"/>
          <p14:tracePt t="104021" x="6388100" y="4183063"/>
          <p14:tracePt t="104038" x="6388100" y="4133850"/>
          <p14:tracePt t="104055" x="6388100" y="4084638"/>
          <p14:tracePt t="104071" x="6388100" y="4056063"/>
          <p14:tracePt t="104088" x="6378575" y="4016375"/>
          <p14:tracePt t="104105" x="6369050" y="3986213"/>
          <p14:tracePt t="104122" x="6348413" y="3967163"/>
          <p14:tracePt t="104138" x="6329363" y="3937000"/>
          <p14:tracePt t="104155" x="6299200" y="3917950"/>
          <p14:tracePt t="104171" x="6240463" y="3878263"/>
          <p14:tracePt t="104188" x="6161088" y="3848100"/>
          <p14:tracePt t="104205" x="6073775" y="3819525"/>
          <p14:tracePt t="104221" x="5945188" y="3770313"/>
          <p14:tracePt t="104239" x="5865813" y="3740150"/>
          <p14:tracePt t="104255" x="5776913" y="3711575"/>
          <p14:tracePt t="104272" x="5689600" y="3690938"/>
          <p14:tracePt t="104288" x="5591175" y="3671888"/>
          <p14:tracePt t="104305" x="5502275" y="3651250"/>
          <p14:tracePt t="104322" x="5453063" y="3641725"/>
          <p14:tracePt t="104339" x="5403850" y="3632200"/>
          <p14:tracePt t="104355" x="5345113" y="3622675"/>
          <p14:tracePt t="104372" x="5284788" y="3613150"/>
          <p14:tracePt t="104389" x="5207000" y="3592513"/>
          <p14:tracePt t="104405" x="5157788" y="3592513"/>
          <p14:tracePt t="104422" x="5068888" y="3592513"/>
          <p14:tracePt t="104439" x="5029200" y="3592513"/>
          <p14:tracePt t="104455" x="4989513" y="3592513"/>
          <p14:tracePt t="104472" x="4951413" y="3592513"/>
          <p14:tracePt t="104489" x="4902200" y="3592513"/>
          <p14:tracePt t="104505" x="4852988" y="3602038"/>
          <p14:tracePt t="104522" x="4803775" y="3613150"/>
          <p14:tracePt t="104539" x="4764088" y="3632200"/>
          <p14:tracePt t="104556" x="4724400" y="3651250"/>
          <p14:tracePt t="104572" x="4684713" y="3671888"/>
          <p14:tracePt t="104589" x="4645025" y="3690938"/>
          <p14:tracePt t="104606" x="4606925" y="3721100"/>
          <p14:tracePt t="104623" x="4576763" y="3749675"/>
          <p14:tracePt t="104639" x="4537075" y="3779838"/>
          <p14:tracePt t="104656" x="4508500" y="3819525"/>
          <p14:tracePt t="104672" x="4468813" y="3868738"/>
          <p14:tracePt t="104689" x="4429125" y="3917950"/>
          <p14:tracePt t="104706" x="4410075" y="3957638"/>
          <p14:tracePt t="104722" x="4379913" y="3995738"/>
          <p14:tracePt t="104739" x="4360863" y="4035425"/>
          <p14:tracePt t="104756" x="4349750" y="4056063"/>
          <p14:tracePt t="104773" x="4349750" y="4094163"/>
          <p14:tracePt t="104789" x="4340225" y="4143375"/>
          <p14:tracePt t="104806" x="4340225" y="4183063"/>
          <p14:tracePt t="104823" x="4340225" y="4222750"/>
          <p14:tracePt t="104840" x="4340225" y="4262438"/>
          <p14:tracePt t="104856" x="4340225" y="4311650"/>
          <p14:tracePt t="104873" x="4349750" y="4351338"/>
          <p14:tracePt t="104889" x="4370388" y="4379913"/>
          <p14:tracePt t="104906" x="4410075" y="4429125"/>
          <p14:tracePt t="104923" x="4448175" y="4478338"/>
          <p14:tracePt t="104940" x="4508500" y="4527550"/>
          <p14:tracePt t="104956" x="4576763" y="4567238"/>
          <p14:tracePt t="104973" x="4656138" y="4606925"/>
          <p14:tracePt t="104990" x="4783138" y="4656138"/>
          <p14:tracePt t="105007" x="4881563" y="4695825"/>
          <p14:tracePt t="105023" x="4970463" y="4724400"/>
          <p14:tracePt t="105040" x="5068888" y="4764088"/>
          <p14:tracePt t="105056" x="5167313" y="4794250"/>
          <p14:tracePt t="105073" x="5284788" y="4813300"/>
          <p14:tracePt t="105090" x="5422900" y="4843463"/>
          <p14:tracePt t="105107" x="5570538" y="4872038"/>
          <p14:tracePt t="105123" x="5689600" y="4902200"/>
          <p14:tracePt t="105140" x="5757863" y="4911725"/>
          <p14:tracePt t="105157" x="5816600" y="4911725"/>
          <p14:tracePt t="105174" x="5875338" y="4911725"/>
          <p14:tracePt t="105191" x="5915025" y="4911725"/>
          <p14:tracePt t="105207" x="5964238" y="4902200"/>
          <p14:tracePt t="105224" x="6034088" y="4902200"/>
          <p14:tracePt t="105240" x="6073775" y="4872038"/>
          <p14:tracePt t="105257" x="6122988" y="4852988"/>
          <p14:tracePt t="105274" x="6151563" y="4832350"/>
          <p14:tracePt t="105290" x="6181725" y="4803775"/>
          <p14:tracePt t="105307" x="6210300" y="4764088"/>
          <p14:tracePt t="105324" x="6230938" y="4733925"/>
          <p14:tracePt t="105340" x="6259513" y="4695825"/>
          <p14:tracePt t="105357" x="6280150" y="4665663"/>
          <p14:tracePt t="105357" x="6289675" y="4646613"/>
          <p14:tracePt t="105374" x="6319838" y="4597400"/>
          <p14:tracePt t="105391" x="6338888" y="4548188"/>
          <p14:tracePt t="105407" x="6357938" y="4518025"/>
          <p14:tracePt t="105424" x="6378575" y="4478338"/>
          <p14:tracePt t="105440" x="6388100" y="4438650"/>
          <p14:tracePt t="105457" x="6407150" y="4400550"/>
          <p14:tracePt t="105474" x="6418263" y="4360863"/>
          <p14:tracePt t="105491" x="6437313" y="4330700"/>
          <p14:tracePt t="105507" x="6437313" y="4311650"/>
          <p14:tracePt t="105524" x="6456363" y="4271963"/>
          <p14:tracePt t="105541" x="6456363" y="4252913"/>
          <p14:tracePt t="105557" x="6467475" y="4213225"/>
          <p14:tracePt t="105575" x="6467475" y="4203700"/>
          <p14:tracePt t="105591" x="6477000" y="4173538"/>
          <p14:tracePt t="105608" x="6477000" y="4154488"/>
          <p14:tracePt t="105625" x="6477000" y="4133850"/>
          <p14:tracePt t="105642" x="6477000" y="4114800"/>
          <p14:tracePt t="105658" x="6467475" y="4075113"/>
          <p14:tracePt t="105675" x="6467475" y="4056063"/>
          <p14:tracePt t="105694" x="6467475" y="4044950"/>
          <p14:tracePt t="105708" x="6456363" y="4035425"/>
          <p14:tracePt t="105725" x="6446838" y="4016375"/>
          <p14:tracePt t="105741" x="6446838" y="4006850"/>
          <p14:tracePt t="105741" x="6446838" y="3986213"/>
          <p14:tracePt t="105758" x="6437313" y="3976688"/>
          <p14:tracePt t="105775" x="6427788" y="3957638"/>
          <p14:tracePt t="105791" x="6407150" y="3927475"/>
          <p14:tracePt t="105808" x="6397625" y="3917950"/>
          <p14:tracePt t="105825" x="6378575" y="3897313"/>
          <p14:tracePt t="105841" x="6369050" y="3878263"/>
          <p14:tracePt t="105858" x="6329363" y="3848100"/>
          <p14:tracePt t="105875" x="6280150" y="3838575"/>
          <p14:tracePt t="105891" x="6200775" y="3810000"/>
          <p14:tracePt t="105909" x="6111875" y="3779838"/>
          <p14:tracePt t="105925" x="6043613" y="3760788"/>
          <p14:tracePt t="105942" x="5945188" y="3721100"/>
          <p14:tracePt t="105959" x="5886450" y="3700463"/>
          <p14:tracePt t="105975" x="5856288" y="3681413"/>
          <p14:tracePt t="105992" x="5807075" y="3671888"/>
          <p14:tracePt t="106009" x="5767388" y="3651250"/>
          <p14:tracePt t="106025" x="5718175" y="3641725"/>
          <p14:tracePt t="106042" x="5668963" y="3622675"/>
          <p14:tracePt t="106059" x="5610225" y="3613150"/>
          <p14:tracePt t="106075" x="5561013" y="3602038"/>
          <p14:tracePt t="106092" x="5511800" y="3592513"/>
          <p14:tracePt t="106109" x="5432425" y="3573463"/>
          <p14:tracePt t="106125" x="5354638" y="3573463"/>
          <p14:tracePt t="106143" x="5295900" y="3573463"/>
          <p14:tracePt t="106159" x="5246688" y="3573463"/>
          <p14:tracePt t="106176" x="5216525" y="3573463"/>
          <p14:tracePt t="106192" x="5157788" y="3573463"/>
          <p14:tracePt t="106209" x="5087938" y="3573463"/>
          <p14:tracePt t="106225" x="5019675" y="3573463"/>
          <p14:tracePt t="106242" x="4951413" y="3573463"/>
          <p14:tracePt t="106259" x="4891088" y="3582988"/>
          <p14:tracePt t="106276" x="4832350" y="3602038"/>
          <p14:tracePt t="106292" x="4783138" y="3613150"/>
          <p14:tracePt t="106309" x="4743450" y="3632200"/>
          <p14:tracePt t="106326" x="4675188" y="3651250"/>
          <p14:tracePt t="106342" x="4635500" y="3671888"/>
          <p14:tracePt t="106359" x="4606925" y="3690938"/>
          <p14:tracePt t="106376" x="4576763" y="3711575"/>
          <p14:tracePt t="106392" x="4546600" y="3730625"/>
          <p14:tracePt t="106409" x="4527550" y="3749675"/>
          <p14:tracePt t="106426" x="4518025" y="3770313"/>
          <p14:tracePt t="106443" x="4508500" y="3789363"/>
          <p14:tracePt t="106460" x="4487863" y="3810000"/>
          <p14:tracePt t="106476" x="4468813" y="3838575"/>
          <p14:tracePt t="106493" x="4459288" y="3878263"/>
          <p14:tracePt t="106510" x="4429125" y="3937000"/>
          <p14:tracePt t="106526" x="4419600" y="3976688"/>
          <p14:tracePt t="106543" x="4410075" y="4016375"/>
          <p14:tracePt t="106560" x="4398963" y="4065588"/>
          <p14:tracePt t="106576" x="4398963" y="4105275"/>
          <p14:tracePt t="106593" x="4398963" y="4143375"/>
          <p14:tracePt t="106610" x="4398963" y="4192588"/>
          <p14:tracePt t="106626" x="4398963" y="4232275"/>
          <p14:tracePt t="106644" x="4398963" y="4252913"/>
          <p14:tracePt t="106660" x="4419600" y="4281488"/>
          <p14:tracePt t="106676" x="4429125" y="4311650"/>
          <p14:tracePt t="106693" x="4459288" y="4360863"/>
          <p14:tracePt t="106710" x="4487863" y="4400550"/>
          <p14:tracePt t="106726" x="4518025" y="4429125"/>
          <p14:tracePt t="106743" x="4557713" y="4459288"/>
          <p14:tracePt t="106760" x="4606925" y="4498975"/>
          <p14:tracePt t="106777" x="4635500" y="4508500"/>
          <p14:tracePt t="106793" x="4665663" y="4527550"/>
          <p14:tracePt t="106814" x="4694238" y="4527550"/>
          <p14:tracePt t="106827" x="4764088" y="4557713"/>
          <p14:tracePt t="106844" x="4841875" y="4576763"/>
          <p14:tracePt t="106860" x="4902200" y="4606925"/>
          <p14:tracePt t="106877" x="4970463" y="4616450"/>
          <p14:tracePt t="106877" x="4989513" y="4616450"/>
          <p14:tracePt t="106894" x="5059363" y="4635500"/>
          <p14:tracePt t="106910" x="5157788" y="4656138"/>
          <p14:tracePt t="106927" x="5275263" y="4675188"/>
          <p14:tracePt t="106943" x="5413375" y="4695825"/>
          <p14:tracePt t="106961" x="5541963" y="4714875"/>
          <p14:tracePt t="106977" x="5640388" y="4724400"/>
          <p14:tracePt t="106994" x="5708650" y="4724400"/>
          <p14:tracePt t="107011" x="5776913" y="4714875"/>
          <p14:tracePt t="107027" x="5846763" y="4705350"/>
          <p14:tracePt t="107044" x="5924550" y="4665663"/>
          <p14:tracePt t="107061" x="5984875" y="4646613"/>
          <p14:tracePt t="107077" x="6122988" y="4586288"/>
          <p14:tracePt t="107094" x="6221413" y="4537075"/>
          <p14:tracePt t="107111" x="6308725" y="4478338"/>
          <p14:tracePt t="107127" x="6397625" y="4419600"/>
          <p14:tracePt t="107144" x="6446838" y="4360863"/>
          <p14:tracePt t="107161" x="6486525" y="4302125"/>
          <p14:tracePt t="107177" x="6516688" y="4252913"/>
          <p14:tracePt t="107194" x="6526213" y="4192588"/>
          <p14:tracePt t="107211" x="6545263" y="4154488"/>
          <p14:tracePt t="107227" x="6565900" y="4105275"/>
          <p14:tracePt t="107244" x="6584950" y="4075113"/>
          <p14:tracePt t="107261" x="6584950" y="4044950"/>
          <p14:tracePt t="107278" x="6594475" y="3995738"/>
          <p14:tracePt t="107295" x="6594475" y="3967163"/>
          <p14:tracePt t="107311" x="6615113" y="3927475"/>
          <p14:tracePt t="107328" x="6615113" y="3887788"/>
          <p14:tracePt t="107345" x="6615113" y="3868738"/>
          <p14:tracePt t="107361" x="6615113" y="3829050"/>
          <p14:tracePt t="107378" x="6604000" y="3798888"/>
          <p14:tracePt t="107395" x="6604000" y="3779838"/>
          <p14:tracePt t="107411" x="6584950" y="3760788"/>
          <p14:tracePt t="107428" x="6575425" y="3749675"/>
          <p14:tracePt t="107445" x="6545263" y="3721100"/>
          <p14:tracePt t="107461" x="6477000" y="3671888"/>
          <p14:tracePt t="107478" x="6369050" y="3632200"/>
          <p14:tracePt t="107495" x="6249988" y="3582988"/>
          <p14:tracePt t="107511" x="6132513" y="3533775"/>
          <p14:tracePt t="107528" x="6022975" y="3484563"/>
          <p14:tracePt t="107545" x="5935663" y="3454400"/>
          <p14:tracePt t="107561" x="5846763" y="3425825"/>
          <p14:tracePt t="107578" x="5757863" y="3405188"/>
          <p14:tracePt t="107595" x="5659438" y="3386138"/>
          <p14:tracePt t="107611" x="5561013" y="3386138"/>
          <p14:tracePt t="107628" x="5453063" y="3386138"/>
          <p14:tracePt t="107645" x="5334000" y="3386138"/>
          <p14:tracePt t="107645" x="5275263" y="3395663"/>
          <p14:tracePt t="107663" x="5157788" y="3425825"/>
          <p14:tracePt t="107679" x="5029200" y="3444875"/>
          <p14:tracePt t="107695" x="4902200" y="3475038"/>
          <p14:tracePt t="107712" x="4773613" y="3503613"/>
          <p14:tracePt t="107729" x="4665663" y="3543300"/>
          <p14:tracePt t="107745" x="4557713" y="3582988"/>
          <p14:tracePt t="107762" x="4448175" y="3641725"/>
          <p14:tracePt t="107779" x="4360863" y="3700463"/>
          <p14:tracePt t="107795" x="4271963" y="3770313"/>
          <p14:tracePt t="107812" x="4222750" y="3848100"/>
          <p14:tracePt t="107829" x="4152900" y="3917950"/>
          <p14:tracePt t="107848" x="4094163" y="4025900"/>
          <p14:tracePt t="107862" x="4084638" y="4084638"/>
          <p14:tracePt t="107879" x="4075113" y="4124325"/>
          <p14:tracePt t="107896" x="4054475" y="4164013"/>
          <p14:tracePt t="107912" x="4054475" y="4183063"/>
          <p14:tracePt t="107929" x="4054475" y="4213225"/>
          <p14:tracePt t="107946" x="4054475" y="4232275"/>
          <p14:tracePt t="107962" x="4054475" y="4271963"/>
          <p14:tracePt t="107979" x="4054475" y="4302125"/>
          <p14:tracePt t="107996" x="4054475" y="4340225"/>
          <p14:tracePt t="108012" x="4054475" y="4370388"/>
          <p14:tracePt t="108029" x="4075113" y="4419600"/>
          <p14:tracePt t="108029" x="4075113" y="4429125"/>
          <p14:tracePt t="108046" x="4094163" y="4459288"/>
          <p14:tracePt t="108063" x="4124325" y="4498975"/>
          <p14:tracePt t="108079" x="4164013" y="4527550"/>
          <p14:tracePt t="108096" x="4202113" y="4567238"/>
          <p14:tracePt t="108113" x="4262438" y="4606925"/>
          <p14:tracePt t="108130" x="4340225" y="4646613"/>
          <p14:tracePt t="108146" x="4429125" y="4684713"/>
          <p14:tracePt t="108163" x="4527550" y="4714875"/>
          <p14:tracePt t="108180" x="4616450" y="4754563"/>
          <p14:tracePt t="108196" x="4694238" y="4794250"/>
          <p14:tracePt t="108213" x="4773613" y="4813300"/>
          <p14:tracePt t="108213" x="4813300" y="4832350"/>
          <p14:tracePt t="108230" x="4881563" y="4852988"/>
          <p14:tracePt t="108246" x="4960938" y="4892675"/>
          <p14:tracePt t="108263" x="5049838" y="4930775"/>
          <p14:tracePt t="108280" x="5108575" y="4941888"/>
          <p14:tracePt t="108297" x="5186363" y="4960938"/>
          <p14:tracePt t="108313" x="5246688" y="4979988"/>
          <p14:tracePt t="108330" x="5324475" y="4979988"/>
          <p14:tracePt t="108347" x="5413375" y="5000625"/>
          <p14:tracePt t="108363" x="5551488" y="5029200"/>
          <p14:tracePt t="108380" x="5649913" y="5040313"/>
          <p14:tracePt t="108397" x="5757863" y="5040313"/>
          <p14:tracePt t="108413" x="5924550" y="5040313"/>
          <p14:tracePt t="108430" x="6003925" y="5040313"/>
          <p14:tracePt t="108446" x="6062663" y="5040313"/>
          <p14:tracePt t="108463" x="6092825" y="5040313"/>
          <p14:tracePt t="108480" x="6111875" y="5019675"/>
          <p14:tracePt t="108497" x="6132513" y="5019675"/>
          <p14:tracePt t="108513" x="6151563" y="5010150"/>
          <p14:tracePt t="108530" x="6161088" y="5010150"/>
          <p14:tracePt t="108550" x="6172200" y="5000625"/>
          <p14:tracePt t="108563" x="6181725" y="5000625"/>
          <p14:tracePt t="108580" x="6181725" y="4991100"/>
          <p14:tracePt t="108597" x="6191250" y="4979988"/>
          <p14:tracePt t="108597" x="6200775" y="4970463"/>
          <p14:tracePt t="108614" x="6200775" y="4960938"/>
          <p14:tracePt t="108814" x="6200775" y="4951413"/>
          <p14:tracePt t="108830" x="6210300" y="4941888"/>
          <p14:tracePt t="108846" x="6221413" y="4921250"/>
          <p14:tracePt t="108862" x="6221413" y="4911725"/>
          <p14:tracePt t="108878" x="6221413" y="4902200"/>
          <p14:tracePt t="108886" x="6221413" y="4892675"/>
          <p14:tracePt t="108902" x="6221413" y="4872038"/>
          <p14:tracePt t="108914" x="6240463" y="4852988"/>
          <p14:tracePt t="108931" x="6240463" y="4832350"/>
          <p14:tracePt t="108948" x="6240463" y="4813300"/>
          <p14:tracePt t="108964" x="6249988" y="4783138"/>
          <p14:tracePt t="108981" x="6259513" y="4754563"/>
          <p14:tracePt t="108998" x="6259513" y="4733925"/>
          <p14:tracePt t="109015" x="6259513" y="4724400"/>
          <p14:tracePt t="109031" x="6259513" y="4714875"/>
          <p14:tracePt t="110142" x="6259513" y="4705350"/>
          <p14:tracePt t="110254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49250"/>
            <a:ext cx="926465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7267575"/>
            <a:ext cx="10080625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800" tIns="50400" rIns="100800" bIns="50400">
            <a:spAutoFit/>
          </a:bodyPr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sz="1200" b="1">
                <a:latin typeface="Arial" panose="020B0604020202020204" pitchFamily="34" charset="0"/>
              </a:rPr>
              <a:t>Figure 21-9 part 1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52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ig_21_09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349250"/>
            <a:ext cx="6637337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0" y="7267575"/>
            <a:ext cx="100806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>
            <a:lvl1pPr defTabSz="1008063"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 marL="503238" defTabSz="1008063"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 marL="1008063" defTabSz="1008063"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 marL="1511300" defTabSz="1008063"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 marL="2016125" defTabSz="1008063"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473325" indent="-228600" defTabSz="10080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30525" indent="-228600" defTabSz="10080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387725" indent="-228600" defTabSz="10080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44925" indent="-228600" defTabSz="10080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</a:rPr>
              <a:t>Figure 21-9 part 2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3744913" y="971550"/>
            <a:ext cx="431800" cy="360363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70"/>
    </mc:Choice>
    <mc:Fallback xmlns="">
      <p:transition spd="slow" advTm="334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60" x="4852988" y="1239838"/>
          <p14:tracePt t="7902" x="4862513" y="1239838"/>
          <p14:tracePt t="7933" x="4872038" y="1260475"/>
          <p14:tracePt t="7950" x="4872038" y="1270000"/>
          <p14:tracePt t="7958" x="4881563" y="1289050"/>
          <p14:tracePt t="7965" x="4891088" y="1319213"/>
          <p14:tracePt t="7973" x="4902200" y="1347788"/>
          <p14:tracePt t="7990" x="4921250" y="1377950"/>
          <p14:tracePt t="8007" x="4940300" y="1387475"/>
          <p14:tracePt t="8023" x="4940300" y="1397000"/>
          <p14:tracePt t="8039" x="4960938" y="1397000"/>
          <p14:tracePt t="8056" x="5000625" y="1397000"/>
          <p14:tracePt t="8073" x="5068888" y="1397000"/>
          <p14:tracePt t="8089" x="5137150" y="1397000"/>
          <p14:tracePt t="8106" x="5216525" y="1377950"/>
          <p14:tracePt t="8123" x="5275263" y="1368425"/>
          <p14:tracePt t="8139" x="5324475" y="1347788"/>
          <p14:tracePt t="8156" x="5403850" y="1298575"/>
          <p14:tracePt t="8174" x="5443538" y="1279525"/>
          <p14:tracePt t="8190" x="5481638" y="1239838"/>
          <p14:tracePt t="8206" x="5511800" y="1220788"/>
          <p14:tracePt t="8224" x="5551488" y="1181100"/>
          <p14:tracePt t="8240" x="5570538" y="1131888"/>
          <p14:tracePt t="8256" x="5591175" y="1101725"/>
          <p14:tracePt t="8274" x="5600700" y="1063625"/>
          <p14:tracePt t="8290" x="5610225" y="1023938"/>
          <p14:tracePt t="8307" x="5610225" y="1003300"/>
          <p14:tracePt t="8324" x="5610225" y="965200"/>
          <p14:tracePt t="8324" x="5610225" y="944563"/>
          <p14:tracePt t="8341" x="5610225" y="904875"/>
          <p14:tracePt t="8357" x="5580063" y="876300"/>
          <p14:tracePt t="8374" x="5541963" y="846138"/>
          <p14:tracePt t="8390" x="5472113" y="806450"/>
          <p14:tracePt t="8408" x="5422900" y="787400"/>
          <p14:tracePt t="8424" x="5354638" y="757238"/>
          <p14:tracePt t="8440" x="5275263" y="738188"/>
          <p14:tracePt t="8457" x="5207000" y="719138"/>
          <p14:tracePt t="8474" x="5157788" y="719138"/>
          <p14:tracePt t="8490" x="5078413" y="719138"/>
          <p14:tracePt t="8507" x="5010150" y="719138"/>
          <p14:tracePt t="8524" x="4930775" y="719138"/>
          <p14:tracePt t="8541" x="4872038" y="728663"/>
          <p14:tracePt t="8557" x="4813300" y="747713"/>
          <p14:tracePt t="8574" x="4754563" y="787400"/>
          <p14:tracePt t="8590" x="4684713" y="836613"/>
          <p14:tracePt t="8607" x="4625975" y="925513"/>
          <p14:tracePt t="8624" x="4557713" y="1023938"/>
          <p14:tracePt t="8640" x="4518025" y="1112838"/>
          <p14:tracePt t="8657" x="4508500" y="1181100"/>
          <p14:tracePt t="8674" x="4508500" y="1260475"/>
          <p14:tracePt t="8691" x="4508500" y="1358900"/>
          <p14:tracePt t="8708" x="4518025" y="1427163"/>
          <p14:tracePt t="8708" x="4537075" y="1476375"/>
          <p14:tracePt t="8725" x="4567238" y="1544638"/>
          <p14:tracePt t="8741" x="4606925" y="1604963"/>
          <p14:tracePt t="8758" x="4665663" y="1682750"/>
          <p14:tracePt t="8774" x="4743450" y="1741488"/>
          <p14:tracePt t="8791" x="4832350" y="1801813"/>
          <p14:tracePt t="8807" x="4930775" y="1851025"/>
          <p14:tracePt t="8824" x="5038725" y="1879600"/>
          <p14:tracePt t="8841" x="5148263" y="1909763"/>
          <p14:tracePt t="8858" x="5226050" y="1909763"/>
          <p14:tracePt t="8874" x="5324475" y="1909763"/>
          <p14:tracePt t="8891" x="5422900" y="1900238"/>
          <p14:tracePt t="8908" x="5619750" y="1879600"/>
          <p14:tracePt t="8925" x="5748338" y="1820863"/>
          <p14:tracePt t="8941" x="5865813" y="1762125"/>
          <p14:tracePt t="8958" x="5964238" y="1703388"/>
          <p14:tracePt t="8974" x="6062663" y="1624013"/>
          <p14:tracePt t="8991" x="6111875" y="1555750"/>
          <p14:tracePt t="9008" x="6142038" y="1476375"/>
          <p14:tracePt t="9025" x="6151563" y="1417638"/>
          <p14:tracePt t="9042" x="6151563" y="1347788"/>
          <p14:tracePt t="9058" x="6151563" y="1298575"/>
          <p14:tracePt t="9075" x="6151563" y="1239838"/>
          <p14:tracePt t="9091" x="6122988" y="1171575"/>
          <p14:tracePt t="9091" x="6111875" y="1141413"/>
          <p14:tracePt t="9109" x="6073775" y="1073150"/>
          <p14:tracePt t="9125" x="6034088" y="1003300"/>
          <p14:tracePt t="9142" x="5994400" y="965200"/>
          <p14:tracePt t="9158" x="5954713" y="925513"/>
          <p14:tracePt t="9175" x="5895975" y="895350"/>
          <p14:tracePt t="9192" x="5837238" y="885825"/>
          <p14:tracePt t="9208" x="5738813" y="866775"/>
          <p14:tracePt t="9225" x="5640388" y="855663"/>
          <p14:tracePt t="9242" x="5521325" y="855663"/>
          <p14:tracePt t="9258" x="5383213" y="855663"/>
          <p14:tracePt t="9275" x="5235575" y="855663"/>
          <p14:tracePt t="9292" x="5059363" y="855663"/>
          <p14:tracePt t="9309" x="4940300" y="866775"/>
          <p14:tracePt t="9325" x="4852988" y="904875"/>
          <p14:tracePt t="9342" x="4773613" y="925513"/>
          <p14:tracePt t="9359" x="4714875" y="965200"/>
          <p14:tracePt t="9375" x="4645025" y="1014413"/>
          <p14:tracePt t="9392" x="4606925" y="1073150"/>
          <p14:tracePt t="9410" x="4586288" y="1122363"/>
          <p14:tracePt t="9426" x="4576763" y="1150938"/>
          <p14:tracePt t="9442" x="4576763" y="1171575"/>
          <p14:tracePt t="9459" x="4576763" y="1190625"/>
          <p14:tracePt t="10558" x="4567238" y="1190625"/>
          <p14:tracePt t="11117" x="4567238" y="1200150"/>
          <p14:tracePt t="11124" x="4567238" y="1211263"/>
          <p14:tracePt t="11132" x="4567238" y="1230313"/>
          <p14:tracePt t="11145" x="4567238" y="1279525"/>
          <p14:tracePt t="11162" x="4576763" y="1338263"/>
          <p14:tracePt t="11179" x="4586288" y="1368425"/>
          <p14:tracePt t="11196" x="4606925" y="1408113"/>
          <p14:tracePt t="11213" x="4635500" y="1427163"/>
          <p14:tracePt t="11229" x="4656138" y="1436688"/>
          <p14:tracePt t="11246" x="4675188" y="1446213"/>
          <p14:tracePt t="11262" x="4714875" y="1466850"/>
          <p14:tracePt t="11279" x="4764088" y="1476375"/>
          <p14:tracePt t="11296" x="4822825" y="1516063"/>
          <p14:tracePt t="11312" x="4891088" y="1525588"/>
          <p14:tracePt t="11329" x="4930775" y="1535113"/>
          <p14:tracePt t="11346" x="4970463" y="1544638"/>
          <p14:tracePt t="11363" x="5029200" y="1544638"/>
          <p14:tracePt t="11379" x="5068888" y="1544638"/>
          <p14:tracePt t="11396" x="5137150" y="1544638"/>
          <p14:tracePt t="11413" x="5176838" y="1544638"/>
          <p14:tracePt t="11429" x="5197475" y="1544638"/>
          <p14:tracePt t="11447" x="5216525" y="1544638"/>
          <p14:tracePt t="11463" x="5235575" y="1544638"/>
          <p14:tracePt t="11479" x="5246688" y="1525588"/>
          <p14:tracePt t="11496" x="5265738" y="1516063"/>
          <p14:tracePt t="11513" x="5284788" y="1485900"/>
          <p14:tracePt t="11530" x="5295900" y="1457325"/>
          <p14:tracePt t="11546" x="5305425" y="1446213"/>
          <p14:tracePt t="11563" x="5305425" y="1427163"/>
          <p14:tracePt t="11579" x="5314950" y="1387475"/>
          <p14:tracePt t="11596" x="5314950" y="1377950"/>
          <p14:tracePt t="11613" x="5314950" y="1358900"/>
          <p14:tracePt t="11630" x="5314950" y="1338263"/>
          <p14:tracePt t="11646" x="5314950" y="1319213"/>
          <p14:tracePt t="11663" x="5314950" y="1279525"/>
          <p14:tracePt t="11680" x="5314950" y="1270000"/>
          <p14:tracePt t="11696" x="5314950" y="1239838"/>
          <p14:tracePt t="11713" x="5284788" y="1211263"/>
          <p14:tracePt t="11730" x="5275263" y="1190625"/>
          <p14:tracePt t="11747" x="5265738" y="1181100"/>
          <p14:tracePt t="11764" x="5265738" y="1171575"/>
          <p14:tracePt t="11780" x="5265738" y="1162050"/>
          <p14:tracePt t="11797" x="5256213" y="1162050"/>
          <p14:tracePt t="11813" x="5235575" y="1162050"/>
          <p14:tracePt t="11830" x="5226050" y="1162050"/>
          <p14:tracePt t="11847" x="5207000" y="1162050"/>
          <p14:tracePt t="11864" x="5167313" y="1162050"/>
          <p14:tracePt t="11880" x="5137150" y="1181100"/>
          <p14:tracePt t="11897" x="5127625" y="1181100"/>
          <p14:tracePt t="11916" x="5118100" y="1181100"/>
          <p14:tracePt t="12020" x="5108575" y="1181100"/>
          <p14:tracePt t="12060" x="5099050" y="1181100"/>
          <p14:tracePt t="12068" x="5087938" y="1181100"/>
          <p14:tracePt t="12076" x="5078413" y="1181100"/>
          <p14:tracePt t="12084" x="5068888" y="1181100"/>
          <p14:tracePt t="12097" x="5029200" y="1181100"/>
          <p14:tracePt t="12114" x="5019675" y="1181100"/>
          <p14:tracePt t="12131" x="5010150" y="1181100"/>
          <p14:tracePt t="12147" x="5000625" y="1181100"/>
          <p14:tracePt t="12413" x="4979988" y="1181100"/>
          <p14:tracePt t="12596" x="4970463" y="1181100"/>
          <p14:tracePt t="12604" x="4930775" y="1181100"/>
          <p14:tracePt t="12615" x="4832350" y="1141413"/>
          <p14:tracePt t="12632" x="4764088" y="1122363"/>
          <p14:tracePt t="12648" x="4714875" y="1112838"/>
          <p14:tracePt t="12665" x="4694238" y="1112838"/>
          <p14:tracePt t="12682" x="4684713" y="1112838"/>
          <p14:tracePt t="12698" x="4675188" y="1112838"/>
          <p14:tracePt t="12724" x="4665663" y="1112838"/>
          <p14:tracePt t="12733" x="4656138" y="1112838"/>
          <p14:tracePt t="12749" x="4635500" y="1122363"/>
          <p14:tracePt t="12765" x="4625975" y="1122363"/>
          <p14:tracePt t="12782" x="4616450" y="1131888"/>
          <p14:tracePt t="12799" x="4606925" y="1141413"/>
          <p14:tracePt t="12815" x="4606925" y="1150938"/>
          <p14:tracePt t="12836" x="4606925" y="1162050"/>
          <p14:tracePt t="12852" x="4595813" y="1181100"/>
          <p14:tracePt t="12868" x="4586288" y="1200150"/>
          <p14:tracePt t="12892" x="4586288" y="1211263"/>
          <p14:tracePt t="12908" x="4586288" y="1230313"/>
          <p14:tracePt t="12924" x="4586288" y="1239838"/>
          <p14:tracePt t="12940" x="4586288" y="1260475"/>
          <p14:tracePt t="12956" x="4595813" y="1279525"/>
          <p14:tracePt t="12972" x="4606925" y="1289050"/>
          <p14:tracePt t="12996" x="4606925" y="1298575"/>
          <p14:tracePt t="13004" x="4625975" y="1309688"/>
          <p14:tracePt t="13020" x="4625975" y="1319213"/>
          <p14:tracePt t="13032" x="4635500" y="1328738"/>
          <p14:tracePt t="13049" x="4656138" y="1338263"/>
          <p14:tracePt t="13066" x="4656138" y="1347788"/>
          <p14:tracePt t="13082" x="4665663" y="1347788"/>
          <p14:tracePt t="13099" x="4684713" y="1347788"/>
          <p14:tracePt t="13099" x="4694238" y="1358900"/>
          <p14:tracePt t="13117" x="4705350" y="1368425"/>
          <p14:tracePt t="13133" x="4714875" y="1368425"/>
          <p14:tracePt t="13149" x="4733925" y="1368425"/>
          <p14:tracePt t="13166" x="4743450" y="1368425"/>
          <p14:tracePt t="13183" x="4764088" y="1368425"/>
          <p14:tracePt t="13199" x="4773613" y="1368425"/>
          <p14:tracePt t="13216" x="4792663" y="1368425"/>
          <p14:tracePt t="13244" x="4792663" y="1358900"/>
          <p14:tracePt t="13260" x="4803775" y="1358900"/>
          <p14:tracePt t="13276" x="4803775" y="1347788"/>
          <p14:tracePt t="13292" x="4813300" y="1347788"/>
          <p14:tracePt t="13316" x="4813300" y="1338263"/>
          <p14:tracePt t="13388" x="4813300" y="1319213"/>
          <p14:tracePt t="13524" x="4813300" y="1298575"/>
          <p14:tracePt t="13588" x="4803775" y="1298575"/>
          <p14:tracePt t="13612" x="4803775" y="1289050"/>
          <p14:tracePt t="13644" x="4803775" y="1279525"/>
          <p14:tracePt t="13796" x="4792663" y="1270000"/>
          <p14:tracePt t="13812" x="4783138" y="1270000"/>
          <p14:tracePt t="13820" x="4783138" y="1260475"/>
          <p14:tracePt t="13828" x="4773613" y="1260475"/>
          <p14:tracePt t="13836" x="4764088" y="1249363"/>
          <p14:tracePt t="13851" x="4733925" y="1239838"/>
          <p14:tracePt t="13868" x="4665663" y="1230313"/>
          <p14:tracePt t="13884" x="4606925" y="1211263"/>
          <p14:tracePt t="13901" x="4557713" y="1211263"/>
          <p14:tracePt t="13918" x="4508500" y="1211263"/>
          <p14:tracePt t="13934" x="4448175" y="1211263"/>
          <p14:tracePt t="13951" x="4398963" y="1211263"/>
          <p14:tracePt t="13968" x="4360863" y="1211263"/>
          <p14:tracePt t="13985" x="4330700" y="1211263"/>
          <p14:tracePt t="14001" x="4321175" y="1211263"/>
          <p14:tracePt t="14018" x="4291013" y="1211263"/>
          <p14:tracePt t="14035" x="4271963" y="1211263"/>
          <p14:tracePt t="14051" x="4251325" y="1211263"/>
          <p14:tracePt t="14051" x="4232275" y="1211263"/>
          <p14:tracePt t="14069" x="4213225" y="1211263"/>
          <p14:tracePt t="14085" x="4192588" y="1211263"/>
          <p14:tracePt t="14102" x="4164013" y="1211263"/>
          <p14:tracePt t="14118" x="4133850" y="1211263"/>
          <p14:tracePt t="14135" x="4094163" y="1211263"/>
          <p14:tracePt t="14151" x="4075113" y="1211263"/>
          <p14:tracePt t="14168" x="4044950" y="1211263"/>
          <p14:tracePt t="14185" x="4025900" y="1211263"/>
          <p14:tracePt t="14202" x="4005263" y="1211263"/>
          <p14:tracePt t="14218" x="3986213" y="1211263"/>
          <p14:tracePt t="14235" x="3976688" y="1211263"/>
          <p14:tracePt t="14251" x="3946525" y="1211263"/>
          <p14:tracePt t="14269" x="3937000" y="1211263"/>
          <p14:tracePt t="14285" x="3927475" y="1211263"/>
          <p14:tracePt t="14316" x="3937000" y="1211263"/>
          <p14:tracePt t="14676" x="3946525" y="1211263"/>
          <p14:tracePt t="14708" x="3956050" y="1211263"/>
          <p14:tracePt t="14724" x="3976688" y="1211263"/>
          <p14:tracePt t="14740" x="3986213" y="1211263"/>
          <p14:tracePt t="14756" x="3995738" y="1211263"/>
          <p14:tracePt t="14764" x="4016375" y="1220788"/>
          <p14:tracePt t="14772" x="4025900" y="1220788"/>
          <p14:tracePt t="14788" x="4035425" y="1220788"/>
          <p14:tracePt t="14803" x="4054475" y="1230313"/>
          <p14:tracePt t="14819" x="4075113" y="1230313"/>
          <p14:tracePt t="14836" x="4114800" y="1239838"/>
          <p14:tracePt t="14853" x="4152900" y="1249363"/>
          <p14:tracePt t="14870" x="4192588" y="1260475"/>
          <p14:tracePt t="14886" x="4213225" y="1260475"/>
          <p14:tracePt t="14903" x="4241800" y="1260475"/>
          <p14:tracePt t="14920" x="4262438" y="1260475"/>
          <p14:tracePt t="14937" x="4281488" y="1260475"/>
          <p14:tracePt t="14953" x="4300538" y="1260475"/>
          <p14:tracePt t="14970" x="4330700" y="1260475"/>
          <p14:tracePt t="14987" x="4360863" y="1260475"/>
          <p14:tracePt t="15004" x="4398963" y="1260475"/>
          <p14:tracePt t="15004" x="4410075" y="1260475"/>
          <p14:tracePt t="15021" x="4429125" y="1260475"/>
          <p14:tracePt t="15037" x="4468813" y="1260475"/>
          <p14:tracePt t="15053" x="4508500" y="1260475"/>
          <p14:tracePt t="15070" x="4537075" y="1260475"/>
          <p14:tracePt t="15087" x="4586288" y="1260475"/>
          <p14:tracePt t="15104" x="4616450" y="1260475"/>
          <p14:tracePt t="15120" x="4656138" y="1260475"/>
          <p14:tracePt t="15137" x="4675188" y="1260475"/>
          <p14:tracePt t="15154" x="4705350" y="1260475"/>
          <p14:tracePt t="15170" x="4714875" y="1260475"/>
          <p14:tracePt t="15187" x="4705350" y="1260475"/>
          <p14:tracePt t="15316" x="4675188" y="1260475"/>
          <p14:tracePt t="15324" x="4645025" y="1260475"/>
          <p14:tracePt t="15332" x="4616450" y="1260475"/>
          <p14:tracePt t="15340" x="4576763" y="1260475"/>
          <p14:tracePt t="15354" x="4497388" y="1260475"/>
          <p14:tracePt t="15371" x="4429125" y="1260475"/>
          <p14:tracePt t="15387" x="4370388" y="1260475"/>
          <p14:tracePt t="15387" x="4340225" y="1260475"/>
          <p14:tracePt t="15404" x="4291013" y="1260475"/>
          <p14:tracePt t="15421" x="4251325" y="1260475"/>
          <p14:tracePt t="15437" x="4222750" y="1260475"/>
          <p14:tracePt t="15454" x="4192588" y="1260475"/>
          <p14:tracePt t="15471" x="4164013" y="1260475"/>
          <p14:tracePt t="15488" x="4124325" y="1260475"/>
          <p14:tracePt t="15504" x="4084638" y="1260475"/>
          <p14:tracePt t="15521" x="4044950" y="1260475"/>
          <p14:tracePt t="15538" x="4035425" y="1260475"/>
          <p14:tracePt t="15554" x="4044950" y="1260475"/>
          <p14:tracePt t="15652" x="4054475" y="1260475"/>
          <p14:tracePt t="15660" x="4084638" y="1260475"/>
          <p14:tracePt t="15671" x="4114800" y="1270000"/>
          <p14:tracePt t="15688" x="4164013" y="1270000"/>
          <p14:tracePt t="15705" x="4213225" y="1270000"/>
          <p14:tracePt t="15721" x="4251325" y="1270000"/>
          <p14:tracePt t="15738" x="4291013" y="1270000"/>
          <p14:tracePt t="15755" x="4349750" y="1270000"/>
          <p14:tracePt t="15771" x="4459288" y="1279525"/>
          <p14:tracePt t="15788" x="4508500" y="1279525"/>
          <p14:tracePt t="15805" x="4546600" y="1279525"/>
          <p14:tracePt t="15821" x="4595813" y="1279525"/>
          <p14:tracePt t="15838" x="4625975" y="1279525"/>
          <p14:tracePt t="15855" x="4665663" y="1279525"/>
          <p14:tracePt t="15872" x="4705350" y="1279525"/>
          <p14:tracePt t="15888" x="4754563" y="1279525"/>
          <p14:tracePt t="15905" x="4783138" y="1279525"/>
          <p14:tracePt t="15922" x="4803775" y="1279525"/>
          <p14:tracePt t="15938" x="4813300" y="1279525"/>
          <p14:tracePt t="15955" x="4822825" y="1279525"/>
          <p14:tracePt t="15972" x="4832350" y="1279525"/>
          <p14:tracePt t="17059" x="4822825" y="1279525"/>
          <p14:tracePt t="17396" x="4813300" y="1279525"/>
          <p14:tracePt t="17404" x="4803775" y="1279525"/>
          <p14:tracePt t="17452" x="4792663" y="1279525"/>
          <p14:tracePt t="17492" x="4783138" y="1279525"/>
          <p14:tracePt t="18140" x="4773613" y="1279525"/>
          <p14:tracePt t="18148" x="4773613" y="1289050"/>
          <p14:tracePt t="18159" x="4773613" y="1298575"/>
          <p14:tracePt t="18180" x="4773613" y="1309688"/>
          <p14:tracePt t="18193" x="4773613" y="1338263"/>
          <p14:tracePt t="18210" x="4773613" y="1358900"/>
          <p14:tracePt t="18226" x="4773613" y="1397000"/>
          <p14:tracePt t="18243" x="4783138" y="1436688"/>
          <p14:tracePt t="18260" x="4803775" y="1476375"/>
          <p14:tracePt t="18277" x="4803775" y="1516063"/>
          <p14:tracePt t="18293" x="4803775" y="1555750"/>
          <p14:tracePt t="18310" x="4813300" y="1614488"/>
          <p14:tracePt t="18326" x="4822825" y="1643063"/>
          <p14:tracePt t="18343" x="4841875" y="1682750"/>
          <p14:tracePt t="18360" x="4852988" y="1712913"/>
          <p14:tracePt t="18377" x="4881563" y="1741488"/>
          <p14:tracePt t="18393" x="4902200" y="1771650"/>
          <p14:tracePt t="18410" x="4911725" y="1801813"/>
          <p14:tracePt t="18427" x="4951413" y="1851025"/>
          <p14:tracePt t="18444" x="4979988" y="1879600"/>
          <p14:tracePt t="18460" x="5019675" y="1928813"/>
          <p14:tracePt t="18477" x="5038725" y="1949450"/>
          <p14:tracePt t="18493" x="5059363" y="1978025"/>
          <p14:tracePt t="18510" x="5078413" y="1998663"/>
          <p14:tracePt t="18527" x="5087938" y="2017713"/>
          <p14:tracePt t="18544" x="5099050" y="2038350"/>
          <p14:tracePt t="18561" x="5108575" y="2057400"/>
          <p14:tracePt t="18577" x="5118100" y="2066925"/>
          <p14:tracePt t="18594" x="5127625" y="2076450"/>
          <p14:tracePt t="18610" x="5148263" y="2087563"/>
          <p14:tracePt t="18627" x="5176838" y="2097088"/>
          <p14:tracePt t="18644" x="5186363" y="2106613"/>
          <p14:tracePt t="18661" x="5207000" y="2106613"/>
          <p14:tracePt t="18812" x="5216525" y="2097088"/>
          <p14:tracePt t="18844" x="5216525" y="2087563"/>
          <p14:tracePt t="18868" x="5216525" y="2066925"/>
          <p14:tracePt t="18884" x="5207000" y="2038350"/>
          <p14:tracePt t="18892" x="5197475" y="2027238"/>
          <p14:tracePt t="18900" x="5197475" y="2008188"/>
          <p14:tracePt t="18911" x="5197475" y="1998663"/>
          <p14:tracePt t="18928" x="5176838" y="1968500"/>
          <p14:tracePt t="18944" x="5176838" y="1949450"/>
          <p14:tracePt t="18961" x="5157788" y="1919288"/>
          <p14:tracePt t="18978" x="5157788" y="1900238"/>
          <p14:tracePt t="18994" x="5137150" y="1870075"/>
          <p14:tracePt t="19011" x="5118100" y="1839913"/>
          <p14:tracePt t="19011" x="5108575" y="1820863"/>
          <p14:tracePt t="19028" x="5078413" y="1781175"/>
          <p14:tracePt t="19045" x="5059363" y="1741488"/>
          <p14:tracePt t="19062" x="5038725" y="1712913"/>
          <p14:tracePt t="19078" x="5019675" y="1682750"/>
          <p14:tracePt t="19095" x="5019675" y="1663700"/>
          <p14:tracePt t="19111" x="5000625" y="1633538"/>
          <p14:tracePt t="19128" x="5000625" y="1614488"/>
          <p14:tracePt t="19145" x="4989513" y="1593850"/>
          <p14:tracePt t="19162" x="4979988" y="1555750"/>
          <p14:tracePt t="19178" x="4979988" y="1535113"/>
          <p14:tracePt t="19195" x="4979988" y="1525588"/>
          <p14:tracePt t="19212" x="4979988" y="1495425"/>
          <p14:tracePt t="19229" x="4979988" y="1485900"/>
          <p14:tracePt t="19252" x="4979988" y="1476375"/>
          <p14:tracePt t="19276" x="4979988" y="1485900"/>
          <p14:tracePt t="19452" x="4989513" y="1495425"/>
          <p14:tracePt t="19460" x="4989513" y="1516063"/>
          <p14:tracePt t="19468" x="4989513" y="1525588"/>
          <p14:tracePt t="19479" x="5010150" y="1574800"/>
          <p14:tracePt t="19495" x="5019675" y="1614488"/>
          <p14:tracePt t="19512" x="5019675" y="1654175"/>
          <p14:tracePt t="19529" x="5038725" y="1703388"/>
          <p14:tracePt t="19546" x="5049838" y="1762125"/>
          <p14:tracePt t="19562" x="5068888" y="1801813"/>
          <p14:tracePt t="19579" x="5087938" y="1839913"/>
          <p14:tracePt t="19596" x="5127625" y="1900238"/>
          <p14:tracePt t="19612" x="5148263" y="1939925"/>
          <p14:tracePt t="19629" x="5157788" y="1958975"/>
          <p14:tracePt t="19646" x="5176838" y="1998663"/>
          <p14:tracePt t="19663" x="5226050" y="2038350"/>
          <p14:tracePt t="19679" x="5275263" y="2076450"/>
          <p14:tracePt t="19696" x="5364163" y="2125663"/>
          <p14:tracePt t="19713" x="5462588" y="2165350"/>
          <p14:tracePt t="19729" x="5591175" y="2214563"/>
          <p14:tracePt t="19746" x="5699125" y="2235200"/>
          <p14:tracePt t="19763" x="5767388" y="2235200"/>
          <p14:tracePt t="19779" x="5816600" y="2235200"/>
          <p14:tracePt t="19796" x="5837238" y="2235200"/>
          <p14:tracePt t="19813" x="5856288" y="2235200"/>
          <p14:tracePt t="19829" x="5846763" y="2235200"/>
          <p14:tracePt t="20060" x="5826125" y="2235200"/>
          <p14:tracePt t="20069" x="5797550" y="2235200"/>
          <p14:tracePt t="20076" x="5776913" y="2235200"/>
          <p14:tracePt t="20084" x="5738813" y="2235200"/>
          <p14:tracePt t="20097" x="5659438" y="2235200"/>
          <p14:tracePt t="20114" x="5580063" y="2235200"/>
          <p14:tracePt t="20130" x="5511800" y="2235200"/>
          <p14:tracePt t="20147" x="5443538" y="2235200"/>
          <p14:tracePt t="20164" x="5314950" y="2235200"/>
          <p14:tracePt t="20180" x="5235575" y="2235200"/>
          <p14:tracePt t="20197" x="5167313" y="2235200"/>
          <p14:tracePt t="20214" x="5108575" y="2235200"/>
          <p14:tracePt t="20230" x="5068888" y="2235200"/>
          <p14:tracePt t="20247" x="5019675" y="2235200"/>
          <p14:tracePt t="20264" x="4960938" y="2235200"/>
          <p14:tracePt t="20280" x="4872038" y="2235200"/>
          <p14:tracePt t="20297" x="4822825" y="2235200"/>
          <p14:tracePt t="20314" x="4764088" y="2244725"/>
          <p14:tracePt t="20331" x="4714875" y="2254250"/>
          <p14:tracePt t="20347" x="4665663" y="2263775"/>
          <p14:tracePt t="20364" x="4616450" y="2263775"/>
          <p14:tracePt t="20381" x="4576763" y="2263775"/>
          <p14:tracePt t="20397" x="4546600" y="2263775"/>
          <p14:tracePt t="20414" x="4527550" y="2263775"/>
          <p14:tracePt t="20431" x="4508500" y="2273300"/>
          <p14:tracePt t="20447" x="4497388" y="2273300"/>
          <p14:tracePt t="20464" x="4478338" y="2284413"/>
          <p14:tracePt t="20481" x="4448175" y="2284413"/>
          <p14:tracePt t="20498" x="4410075" y="2293938"/>
          <p14:tracePt t="20514" x="4389438" y="2303463"/>
          <p14:tracePt t="20531" x="4349750" y="2312988"/>
          <p14:tracePt t="20548" x="4311650" y="2333625"/>
          <p14:tracePt t="20564" x="4281488" y="2343150"/>
          <p14:tracePt t="20581" x="4262438" y="2352675"/>
          <p14:tracePt t="20598" x="4251325" y="2362200"/>
          <p14:tracePt t="20614" x="4241800" y="2371725"/>
          <p14:tracePt t="20636" x="4232275" y="2382838"/>
          <p14:tracePt t="20648" x="4213225" y="2392363"/>
          <p14:tracePt t="20665" x="4192588" y="2401888"/>
          <p14:tracePt t="20681" x="4173538" y="2411413"/>
          <p14:tracePt t="20698" x="4164013" y="2420938"/>
          <p14:tracePt t="20715" x="4152900" y="2432050"/>
          <p14:tracePt t="20731" x="4133850" y="2441575"/>
          <p14:tracePt t="20748" x="4114800" y="2451100"/>
          <p14:tracePt t="20765" x="4103688" y="2460625"/>
          <p14:tracePt t="20781" x="4094163" y="2460625"/>
          <p14:tracePt t="20798" x="4094163" y="2451100"/>
          <p14:tracePt t="21052" x="4094163" y="2441575"/>
          <p14:tracePt t="21068" x="4094163" y="2432050"/>
          <p14:tracePt t="21084" x="4094163" y="2411413"/>
          <p14:tracePt t="21092" x="4094163" y="2401888"/>
          <p14:tracePt t="21100" x="4103688" y="2371725"/>
          <p14:tracePt t="21116" x="4103688" y="2362200"/>
          <p14:tracePt t="21132" x="4103688" y="2343150"/>
          <p14:tracePt t="21149" x="4103688" y="2312988"/>
          <p14:tracePt t="21165" x="4114800" y="2293938"/>
          <p14:tracePt t="21182" x="4143375" y="2293938"/>
          <p14:tracePt t="21199" x="4173538" y="2273300"/>
          <p14:tracePt t="21216" x="4213225" y="2263775"/>
          <p14:tracePt t="21232" x="4241800" y="2254250"/>
          <p14:tracePt t="21249" x="4281488" y="2244725"/>
          <p14:tracePt t="21266" x="4300538" y="2224088"/>
          <p14:tracePt t="21283" x="4340225" y="2214563"/>
          <p14:tracePt t="21299" x="4370388" y="2214563"/>
          <p14:tracePt t="21299" x="4370388" y="2205038"/>
          <p14:tracePt t="21316" x="4379913" y="2205038"/>
          <p14:tracePt t="21332" x="4389438" y="2205038"/>
          <p14:tracePt t="21349" x="4410075" y="2195513"/>
          <p14:tracePt t="21366" x="4419600" y="2195513"/>
          <p14:tracePt t="21382" x="4448175" y="2185988"/>
          <p14:tracePt t="21399" x="4478338" y="2185988"/>
          <p14:tracePt t="21416" x="4518025" y="2174875"/>
          <p14:tracePt t="21433" x="4546600" y="2174875"/>
          <p14:tracePt t="21449" x="4586288" y="2174875"/>
          <p14:tracePt t="21466" x="4606925" y="2174875"/>
          <p14:tracePt t="21483" x="4635500" y="2174875"/>
          <p14:tracePt t="21500" x="4684713" y="2174875"/>
          <p14:tracePt t="21516" x="4714875" y="2165350"/>
          <p14:tracePt t="21533" x="4764088" y="2165350"/>
          <p14:tracePt t="21550" x="4803775" y="2155825"/>
          <p14:tracePt t="21566" x="4822825" y="2155825"/>
          <p14:tracePt t="21583" x="4862513" y="2155825"/>
          <p14:tracePt t="21600" x="4891088" y="2155825"/>
          <p14:tracePt t="21616" x="4930775" y="2155825"/>
          <p14:tracePt t="21633" x="4979988" y="2155825"/>
          <p14:tracePt t="21650" x="5029200" y="2155825"/>
          <p14:tracePt t="21667" x="5087938" y="2155825"/>
          <p14:tracePt t="21684" x="5099050" y="2155825"/>
          <p14:tracePt t="21700" x="5137150" y="2165350"/>
          <p14:tracePt t="21717" x="5186363" y="2174875"/>
          <p14:tracePt t="21733" x="5246688" y="2195513"/>
          <p14:tracePt t="21750" x="5284788" y="2205038"/>
          <p14:tracePt t="21767" x="5334000" y="2205038"/>
          <p14:tracePt t="21783" x="5373688" y="2214563"/>
          <p14:tracePt t="21800" x="5394325" y="2214563"/>
          <p14:tracePt t="21817" x="5443538" y="2235200"/>
          <p14:tracePt t="21833" x="5462588" y="2235200"/>
          <p14:tracePt t="21850" x="5472113" y="2235200"/>
          <p14:tracePt t="21867" x="5481638" y="2235200"/>
          <p14:tracePt t="23060" x="5492750" y="2244725"/>
          <p14:tracePt t="23292" x="5492750" y="2263775"/>
          <p14:tracePt t="23316" x="5481638" y="2284413"/>
          <p14:tracePt t="23340" x="5481638" y="2293938"/>
          <p14:tracePt t="23372" x="5481638" y="2303463"/>
          <p14:tracePt t="23388" x="5472113" y="2303463"/>
          <p14:tracePt t="23396" x="5472113" y="2312988"/>
          <p14:tracePt t="23412" x="5472113" y="2322513"/>
          <p14:tracePt t="23428" x="5472113" y="2333625"/>
          <p14:tracePt t="23444" x="5472113" y="2343150"/>
          <p14:tracePt t="23468" x="5472113" y="2352675"/>
          <p14:tracePt t="23476" x="5462588" y="2371725"/>
          <p14:tracePt t="23492" x="5462588" y="2382838"/>
          <p14:tracePt t="23508" x="5462588" y="2392363"/>
          <p14:tracePt t="23524" x="5462588" y="2401888"/>
          <p14:tracePt t="23540" x="5462588" y="2411413"/>
          <p14:tracePt t="23553" x="5462588" y="2432050"/>
          <p14:tracePt t="23570" x="5472113" y="2441575"/>
          <p14:tracePt t="23587" x="5492750" y="2460625"/>
          <p14:tracePt t="23604" x="5521325" y="2481263"/>
          <p14:tracePt t="23621" x="5541963" y="2490788"/>
          <p14:tracePt t="23637" x="5580063" y="2500313"/>
          <p14:tracePt t="23654" x="5610225" y="2509838"/>
          <p14:tracePt t="23670" x="5649913" y="2509838"/>
          <p14:tracePt t="23687" x="5668963" y="2509838"/>
          <p14:tracePt t="23704" x="5708650" y="2509838"/>
          <p14:tracePt t="23721" x="5727700" y="2509838"/>
          <p14:tracePt t="23737" x="5767388" y="2509838"/>
          <p14:tracePt t="23754" x="5788025" y="2500313"/>
          <p14:tracePt t="23771" x="5797550" y="2490788"/>
          <p14:tracePt t="23787" x="5807075" y="2460625"/>
          <p14:tracePt t="23804" x="5807075" y="2451100"/>
          <p14:tracePt t="23821" x="5807075" y="2432050"/>
          <p14:tracePt t="23837" x="5807075" y="2411413"/>
          <p14:tracePt t="23854" x="5807075" y="2392363"/>
          <p14:tracePt t="23871" x="5807075" y="2362200"/>
          <p14:tracePt t="23888" x="5807075" y="2322513"/>
          <p14:tracePt t="23904" x="5797550" y="2273300"/>
          <p14:tracePt t="23921" x="5776913" y="2224088"/>
          <p14:tracePt t="23938" x="5767388" y="2185988"/>
          <p14:tracePt t="23955" x="5748338" y="2136775"/>
          <p14:tracePt t="23971" x="5727700" y="2106613"/>
          <p14:tracePt t="23971" x="5718175" y="2087563"/>
          <p14:tracePt t="23988" x="5699125" y="2066925"/>
          <p14:tracePt t="24005" x="5689600" y="2057400"/>
          <p14:tracePt t="24021" x="5668963" y="2047875"/>
          <p14:tracePt t="24038" x="5659438" y="2027238"/>
          <p14:tracePt t="24055" x="5629275" y="2027238"/>
          <p14:tracePt t="24071" x="5600700" y="2027238"/>
          <p14:tracePt t="24088" x="5561013" y="2027238"/>
          <p14:tracePt t="24105" x="5521325" y="2027238"/>
          <p14:tracePt t="24123" x="5472113" y="2027238"/>
          <p14:tracePt t="24138" x="5443538" y="2027238"/>
          <p14:tracePt t="24155" x="5403850" y="2027238"/>
          <p14:tracePt t="24172" x="5345113" y="2027238"/>
          <p14:tracePt t="24188" x="5324475" y="2047875"/>
          <p14:tracePt t="24205" x="5295900" y="2057400"/>
          <p14:tracePt t="24222" x="5265738" y="2066925"/>
          <p14:tracePt t="24238" x="5235575" y="2087563"/>
          <p14:tracePt t="24255" x="5216525" y="2116138"/>
          <p14:tracePt t="24272" x="5207000" y="2136775"/>
          <p14:tracePt t="24288" x="5197475" y="2174875"/>
          <p14:tracePt t="24305" x="5197475" y="2195513"/>
          <p14:tracePt t="24322" x="5197475" y="2214563"/>
          <p14:tracePt t="24338" x="5197475" y="2224088"/>
          <p14:tracePt t="24355" x="5197475" y="2254250"/>
          <p14:tracePt t="24372" x="5197475" y="2263775"/>
          <p14:tracePt t="24388" x="5197475" y="2293938"/>
          <p14:tracePt t="24405" x="5207000" y="2303463"/>
          <p14:tracePt t="24422" x="5235575" y="2322513"/>
          <p14:tracePt t="24439" x="5284788" y="2362200"/>
          <p14:tracePt t="24455" x="5334000" y="2371725"/>
          <p14:tracePt t="24472" x="5394325" y="2392363"/>
          <p14:tracePt t="24489" x="5432425" y="2401888"/>
          <p14:tracePt t="24506" x="5481638" y="2411413"/>
          <p14:tracePt t="24522" x="5511800" y="2411413"/>
          <p14:tracePt t="24539" x="5551488" y="2411413"/>
          <p14:tracePt t="24556" x="5580063" y="2411413"/>
          <p14:tracePt t="24573" x="5600700" y="2411413"/>
          <p14:tracePt t="24589" x="5629275" y="2392363"/>
          <p14:tracePt t="24606" x="5649913" y="2382838"/>
          <p14:tracePt t="24623" x="5678488" y="2371725"/>
          <p14:tracePt t="24639" x="5699125" y="2352675"/>
          <p14:tracePt t="24656" x="5699125" y="2343150"/>
          <p14:tracePt t="24673" x="5699125" y="2322513"/>
          <p14:tracePt t="24689" x="5699125" y="2312988"/>
          <p14:tracePt t="24706" x="5699125" y="2293938"/>
          <p14:tracePt t="24723" x="5699125" y="2273300"/>
          <p14:tracePt t="24739" x="5699125" y="2244725"/>
          <p14:tracePt t="24756" x="5699125" y="2214563"/>
          <p14:tracePt t="24773" x="5689600" y="2195513"/>
          <p14:tracePt t="24789" x="5668963" y="2165350"/>
          <p14:tracePt t="24806" x="5659438" y="2155825"/>
          <p14:tracePt t="24823" x="5640388" y="2136775"/>
          <p14:tracePt t="24840" x="5619750" y="2125663"/>
          <p14:tracePt t="24856" x="5580063" y="2097088"/>
          <p14:tracePt t="24873" x="5561013" y="2097088"/>
          <p14:tracePt t="24890" x="5521325" y="2097088"/>
          <p14:tracePt t="24906" x="5481638" y="2097088"/>
          <p14:tracePt t="24923" x="5453063" y="2097088"/>
          <p14:tracePt t="24923" x="5413375" y="2097088"/>
          <p14:tracePt t="24940" x="5383213" y="2116138"/>
          <p14:tracePt t="24957" x="5305425" y="2125663"/>
          <p14:tracePt t="24973" x="5265738" y="2125663"/>
          <p14:tracePt t="24990" x="5235575" y="2146300"/>
          <p14:tracePt t="25006" x="5226050" y="2165350"/>
          <p14:tracePt t="25023" x="5216525" y="2195513"/>
          <p14:tracePt t="25040" x="5216525" y="2214563"/>
          <p14:tracePt t="25057" x="5216525" y="2235200"/>
          <p14:tracePt t="25074" x="5216525" y="2263775"/>
          <p14:tracePt t="25090" x="5216525" y="2284413"/>
          <p14:tracePt t="25107" x="5216525" y="2312988"/>
          <p14:tracePt t="25123" x="5235575" y="2352675"/>
          <p14:tracePt t="25141" x="5265738" y="2382838"/>
          <p14:tracePt t="25157" x="5305425" y="2411413"/>
          <p14:tracePt t="25173" x="5345113" y="2441575"/>
          <p14:tracePt t="25190" x="5413375" y="2460625"/>
          <p14:tracePt t="25207" x="5492750" y="2481263"/>
          <p14:tracePt t="25224" x="5541963" y="2481263"/>
          <p14:tracePt t="25240" x="5600700" y="2481263"/>
          <p14:tracePt t="25257" x="5640388" y="2481263"/>
          <p14:tracePt t="25274" x="5699125" y="2470150"/>
          <p14:tracePt t="25291" x="5718175" y="2460625"/>
          <p14:tracePt t="25307" x="5748338" y="2432050"/>
          <p14:tracePt t="25307" x="5748338" y="2420938"/>
          <p14:tracePt t="25324" x="5767388" y="2401888"/>
          <p14:tracePt t="25341" x="5776913" y="2371725"/>
          <p14:tracePt t="25357" x="5788025" y="2352675"/>
          <p14:tracePt t="25374" x="5788025" y="2322513"/>
          <p14:tracePt t="25391" x="5788025" y="2293938"/>
          <p14:tracePt t="25407" x="5788025" y="2273300"/>
          <p14:tracePt t="25424" x="5788025" y="2254250"/>
          <p14:tracePt t="25441" x="5788025" y="2235200"/>
          <p14:tracePt t="25457" x="5776913" y="2205038"/>
          <p14:tracePt t="25474" x="5767388" y="2195513"/>
          <p14:tracePt t="25491" x="5757863" y="2174875"/>
          <p14:tracePt t="25508" x="5727700" y="2155825"/>
          <p14:tracePt t="25527" x="5708650" y="2155825"/>
          <p14:tracePt t="25541" x="5668963" y="2146300"/>
          <p14:tracePt t="25558" x="5649913" y="2146300"/>
          <p14:tracePt t="25574" x="5619750" y="2146300"/>
          <p14:tracePt t="25591" x="5600700" y="2146300"/>
          <p14:tracePt t="25608" x="5561013" y="2146300"/>
          <p14:tracePt t="25624" x="5521325" y="2165350"/>
          <p14:tracePt t="25641" x="5472113" y="2174875"/>
          <p14:tracePt t="25658" x="5432425" y="2205038"/>
          <p14:tracePt t="25674" x="5413375" y="2235200"/>
          <p14:tracePt t="25691" x="5394325" y="2273300"/>
          <p14:tracePt t="25708" x="5383213" y="2312988"/>
          <p14:tracePt t="25724" x="5364163" y="2333625"/>
          <p14:tracePt t="25741" x="5345113" y="2352675"/>
          <p14:tracePt t="25758" x="5345113" y="2371725"/>
          <p14:tracePt t="25775" x="5345113" y="2392363"/>
          <p14:tracePt t="25792" x="5345113" y="2411413"/>
          <p14:tracePt t="25808" x="5354638" y="2432050"/>
          <p14:tracePt t="25825" x="5394325" y="2451100"/>
          <p14:tracePt t="25842" x="5432425" y="2460625"/>
          <p14:tracePt t="25858" x="5502275" y="2490788"/>
          <p14:tracePt t="25876" x="5521325" y="2490788"/>
          <p14:tracePt t="25892" x="5591175" y="2490788"/>
          <p14:tracePt t="25908" x="5629275" y="2490788"/>
          <p14:tracePt t="25925" x="5659438" y="2490788"/>
          <p14:tracePt t="25942" x="5678488" y="2481263"/>
          <p14:tracePt t="25958" x="5689600" y="2460625"/>
          <p14:tracePt t="25975" x="5708650" y="2451100"/>
          <p14:tracePt t="25992" x="5718175" y="2432050"/>
          <p14:tracePt t="26008" x="5718175" y="2382838"/>
          <p14:tracePt t="26025" x="5718175" y="2343150"/>
          <p14:tracePt t="26042" x="5718175" y="2293938"/>
          <p14:tracePt t="26059" x="5718175" y="2284413"/>
          <p14:tracePt t="26075" x="5708650" y="2244725"/>
          <p14:tracePt t="26092" x="5699125" y="2244725"/>
          <p14:tracePt t="26109" x="5689600" y="2224088"/>
          <p14:tracePt t="26125" x="5678488" y="2214563"/>
          <p14:tracePt t="26142" x="5659438" y="2195513"/>
          <p14:tracePt t="26160" x="5640388" y="2185988"/>
          <p14:tracePt t="26176" x="5629275" y="2174875"/>
          <p14:tracePt t="26192" x="5600700" y="2165350"/>
          <p14:tracePt t="26209" x="5591175" y="2165350"/>
          <p14:tracePt t="26225" x="5570538" y="2165350"/>
          <p14:tracePt t="26242" x="5541963" y="2165350"/>
          <p14:tracePt t="26259" x="5521325" y="2165350"/>
          <p14:tracePt t="26259" x="5511800" y="2165350"/>
          <p14:tracePt t="26276" x="5462588" y="2165350"/>
          <p14:tracePt t="26293" x="5443538" y="2174875"/>
          <p14:tracePt t="26309" x="5413375" y="2195513"/>
          <p14:tracePt t="26326" x="5403850" y="2205038"/>
          <p14:tracePt t="26343" x="5394325" y="2214563"/>
          <p14:tracePt t="26359" x="5373688" y="2235200"/>
          <p14:tracePt t="26376" x="5373688" y="2244725"/>
          <p14:tracePt t="26393" x="5364163" y="2254250"/>
          <p14:tracePt t="26409" x="5364163" y="2273300"/>
          <p14:tracePt t="26426" x="5364163" y="2303463"/>
          <p14:tracePt t="26443" x="5364163" y="2322513"/>
          <p14:tracePt t="26459" x="5364163" y="2352675"/>
          <p14:tracePt t="26476" x="5364163" y="2382838"/>
          <p14:tracePt t="26493" x="5373688" y="2420938"/>
          <p14:tracePt t="26509" x="5394325" y="2460625"/>
          <p14:tracePt t="26526" x="5413375" y="2490788"/>
          <p14:tracePt t="26543" x="5443538" y="2509838"/>
          <p14:tracePt t="26560" x="5481638" y="2540000"/>
          <p14:tracePt t="26576" x="5521325" y="2549525"/>
          <p14:tracePt t="26593" x="5570538" y="2568575"/>
          <p14:tracePt t="26610" x="5580063" y="2568575"/>
          <p14:tracePt t="26626" x="5629275" y="2579688"/>
          <p14:tracePt t="26643" x="5649913" y="2579688"/>
          <p14:tracePt t="26660" x="5659438" y="2579688"/>
          <p14:tracePt t="26676" x="5668963" y="2579688"/>
          <p14:tracePt t="26700" x="5678488" y="2579688"/>
          <p14:tracePt t="26724" x="5689600" y="2579688"/>
          <p14:tracePt t="26772" x="5689600" y="2568575"/>
          <p14:tracePt t="26788" x="5689600" y="2559050"/>
          <p14:tracePt t="26820" x="5689600" y="2549525"/>
          <p14:tracePt t="27444" x="5689600" y="2540000"/>
          <p14:tracePt t="27452" x="5689600" y="2530475"/>
          <p14:tracePt t="27461" x="5678488" y="2530475"/>
          <p14:tracePt t="27478" x="5678488" y="2519363"/>
          <p14:tracePt t="27495" x="5668963" y="2509838"/>
          <p14:tracePt t="27511" x="5649913" y="2500313"/>
          <p14:tracePt t="27528" x="5640388" y="2490788"/>
          <p14:tracePt t="27545" x="5600700" y="2470150"/>
          <p14:tracePt t="27562" x="5561013" y="2451100"/>
          <p14:tracePt t="27578" x="5521325" y="2451100"/>
          <p14:tracePt t="27595" x="5472113" y="2441575"/>
          <p14:tracePt t="27612" x="5443538" y="2432050"/>
          <p14:tracePt t="27628" x="5394325" y="2432050"/>
          <p14:tracePt t="27645" x="5354638" y="2432050"/>
          <p14:tracePt t="27662" x="5305425" y="2432050"/>
          <p14:tracePt t="27679" x="5256213" y="2432050"/>
          <p14:tracePt t="27695" x="5207000" y="2432050"/>
          <p14:tracePt t="27712" x="5157788" y="2432050"/>
          <p14:tracePt t="27729" x="5099050" y="2432050"/>
          <p14:tracePt t="27745" x="5029200" y="2432050"/>
          <p14:tracePt t="27766" x="5000625" y="2432050"/>
          <p14:tracePt t="27779" x="4951413" y="2432050"/>
          <p14:tracePt t="27795" x="4902200" y="2432050"/>
          <p14:tracePt t="27813" x="4891088" y="2432050"/>
          <p14:tracePt t="27829" x="4872038" y="2432050"/>
          <p14:tracePt t="27846" x="4862513" y="2432050"/>
          <p14:tracePt t="27868" x="4852988" y="2432050"/>
          <p14:tracePt t="27900" x="4841875" y="2432050"/>
          <p14:tracePt t="27996" x="4822825" y="2420938"/>
          <p14:tracePt t="28004" x="4813300" y="2420938"/>
          <p14:tracePt t="28020" x="4803775" y="2420938"/>
          <p14:tracePt t="28036" x="4792663" y="2420938"/>
          <p14:tracePt t="28046" x="4783138" y="2420938"/>
          <p14:tracePt t="28063" x="4773613" y="2420938"/>
          <p14:tracePt t="28084" x="4764088" y="2420938"/>
          <p14:tracePt t="28105" x="4754563" y="2420938"/>
          <p14:tracePt t="28113" x="4743450" y="2411413"/>
          <p14:tracePt t="28129" x="4743450" y="2401888"/>
          <p14:tracePt t="28146" x="4733925" y="2401888"/>
          <p14:tracePt t="28188" x="4724400" y="2401888"/>
          <p14:tracePt t="28380" x="4724400" y="2392363"/>
          <p14:tracePt t="28404" x="4733925" y="2392363"/>
          <p14:tracePt t="28412" x="4733925" y="2382838"/>
          <p14:tracePt t="28420" x="4743450" y="2382838"/>
          <p14:tracePt t="28430" x="4773613" y="2371725"/>
          <p14:tracePt t="28447" x="4792663" y="2371725"/>
          <p14:tracePt t="28463" x="4813300" y="2362200"/>
          <p14:tracePt t="28480" x="4832350" y="2362200"/>
          <p14:tracePt t="28497" x="4862513" y="2362200"/>
          <p14:tracePt t="28513" x="4872038" y="2352675"/>
          <p14:tracePt t="28530" x="4902200" y="2352675"/>
          <p14:tracePt t="28547" x="4930775" y="2352675"/>
          <p14:tracePt t="28547" x="4960938" y="2352675"/>
          <p14:tracePt t="28564" x="4979988" y="2352675"/>
          <p14:tracePt t="28580" x="5010150" y="2352675"/>
          <p14:tracePt t="28597" x="5029200" y="2352675"/>
          <p14:tracePt t="28614" x="5049838" y="2352675"/>
          <p14:tracePt t="28630" x="5068888" y="2352675"/>
          <p14:tracePt t="28647" x="5099050" y="2352675"/>
          <p14:tracePt t="28664" x="5108575" y="2343150"/>
          <p14:tracePt t="28680" x="5137150" y="2333625"/>
          <p14:tracePt t="28698" x="5157788" y="2333625"/>
          <p14:tracePt t="28716" x="5167313" y="2333625"/>
          <p14:tracePt t="28732" x="5186363" y="2333625"/>
          <p14:tracePt t="28756" x="5197475" y="2333625"/>
          <p14:tracePt t="28772" x="5216525" y="2333625"/>
          <p14:tracePt t="28788" x="5226050" y="2333625"/>
          <p14:tracePt t="28797" x="5256213" y="2333625"/>
          <p14:tracePt t="28814" x="5275263" y="2333625"/>
          <p14:tracePt t="28831" x="5295900" y="2333625"/>
          <p14:tracePt t="28848" x="5314950" y="2333625"/>
          <p14:tracePt t="28864" x="5324475" y="2333625"/>
          <p14:tracePt t="28881" x="5334000" y="2333625"/>
          <p14:tracePt t="28898" x="5345113" y="2333625"/>
          <p14:tracePt t="28914" x="5364163" y="2343150"/>
          <p14:tracePt t="28931" x="5373688" y="2343150"/>
          <p14:tracePt t="28948" x="5403850" y="2343150"/>
          <p14:tracePt t="28964" x="5422900" y="2343150"/>
          <p14:tracePt t="28981" x="5462588" y="2362200"/>
          <p14:tracePt t="28998" x="5492750" y="2362200"/>
          <p14:tracePt t="29015" x="5521325" y="2371725"/>
          <p14:tracePt t="29031" x="5530850" y="2371725"/>
          <p14:tracePt t="29048" x="5541963" y="2371725"/>
          <p14:tracePt t="29064" x="5551488" y="2371725"/>
          <p14:tracePt t="30059" x="5561013" y="2371725"/>
          <p14:tracePt t="30596" x="5570538" y="2371725"/>
          <p14:tracePt t="30612" x="5580063" y="2371725"/>
          <p14:tracePt t="30628" x="5591175" y="2371725"/>
          <p14:tracePt t="30652" x="5619750" y="2371725"/>
          <p14:tracePt t="30660" x="5629275" y="2371725"/>
          <p14:tracePt t="30668" x="5689600" y="2382838"/>
          <p14:tracePt t="30684" x="5727700" y="2382838"/>
          <p14:tracePt t="30701" x="5748338" y="2382838"/>
          <p14:tracePt t="30718" x="5767388" y="2382838"/>
          <p14:tracePt t="30735" x="5776913" y="2382838"/>
          <p14:tracePt t="30751" x="5797550" y="2382838"/>
          <p14:tracePt t="30768" x="5807075" y="2382838"/>
          <p14:tracePt t="30785" x="5837238" y="2382838"/>
          <p14:tracePt t="30801" x="5856288" y="2382838"/>
          <p14:tracePt t="30818" x="5875338" y="2382838"/>
          <p14:tracePt t="30835" x="5895975" y="2382838"/>
          <p14:tracePt t="30852" x="5905500" y="2382838"/>
          <p14:tracePt t="30868" x="5915025" y="2382838"/>
          <p14:tracePt t="30885" x="5924550" y="2371725"/>
          <p14:tracePt t="30902" x="5935663" y="2371725"/>
          <p14:tracePt t="30924" x="5945188" y="2371725"/>
          <p14:tracePt t="30935" x="5954713" y="2371725"/>
          <p14:tracePt t="30952" x="5973763" y="2371725"/>
          <p14:tracePt t="30968" x="5984875" y="2371725"/>
          <p14:tracePt t="30985" x="5994400" y="2371725"/>
          <p14:tracePt t="31002" x="6053138" y="2382838"/>
          <p14:tracePt t="31019" x="6083300" y="2401888"/>
          <p14:tracePt t="31035" x="6132513" y="2420938"/>
          <p14:tracePt t="31052" x="6142038" y="2432050"/>
          <p14:tracePt t="31069" x="6161088" y="2441575"/>
          <p14:tracePt t="31085" x="6181725" y="2451100"/>
          <p14:tracePt t="31102" x="6191250" y="2460625"/>
          <p14:tracePt t="31119" x="6210300" y="2470150"/>
          <p14:tracePt t="31135" x="6230938" y="2490788"/>
          <p14:tracePt t="31152" x="6259513" y="2509838"/>
          <p14:tracePt t="31169" x="6280150" y="2540000"/>
          <p14:tracePt t="31186" x="6319838" y="2559050"/>
          <p14:tracePt t="31203" x="6357938" y="2579688"/>
          <p14:tracePt t="31203" x="6369050" y="2598738"/>
          <p14:tracePt t="31220" x="6388100" y="2598738"/>
          <p14:tracePt t="31220" x="6388100" y="2608263"/>
          <p14:tracePt t="31236" x="6407150" y="2617788"/>
          <p14:tracePt t="31252" x="6418263" y="2628900"/>
          <p14:tracePt t="31284" x="6427788" y="2638425"/>
          <p14:tracePt t="31300" x="6437313" y="2647950"/>
          <p14:tracePt t="31308" x="6446838" y="2647950"/>
          <p14:tracePt t="31340" x="6446838" y="2657475"/>
          <p14:tracePt t="33309" x="6456363" y="2667000"/>
          <p14:tracePt t="33836" x="6456363" y="2657475"/>
          <p14:tracePt t="33876" x="6456363" y="2647950"/>
          <p14:tracePt t="33884" x="6446838" y="2647950"/>
          <p14:tracePt t="33892" x="6437313" y="2628900"/>
          <p14:tracePt t="33908" x="6437313" y="2617788"/>
          <p14:tracePt t="33932" x="6427788" y="2608263"/>
          <p14:tracePt t="33941" x="6418263" y="2598738"/>
          <p14:tracePt t="33958" x="6407150" y="2589213"/>
          <p14:tracePt t="34076" x="6388100" y="2589213"/>
          <p14:tracePt t="34100" x="6378575" y="2598738"/>
          <p14:tracePt t="34108" x="6369050" y="2598738"/>
          <p14:tracePt t="34116" x="6348413" y="2598738"/>
          <p14:tracePt t="34125" x="6329363" y="2608263"/>
          <p14:tracePt t="34141" x="6319838" y="2617788"/>
          <p14:tracePt t="34164" x="6308725" y="2617788"/>
          <p14:tracePt t="34175" x="6299200" y="2617788"/>
          <p14:tracePt t="34191" x="6280150" y="2617788"/>
          <p14:tracePt t="34209" x="6270625" y="2617788"/>
          <p14:tracePt t="34225" x="6249988" y="2617788"/>
          <p14:tracePt t="34242" x="6240463" y="2617788"/>
          <p14:tracePt t="34258" x="6210300" y="2617788"/>
          <p14:tracePt t="34276" x="6200775" y="2617788"/>
          <p14:tracePt t="34300" x="6191250" y="2608263"/>
          <p14:tracePt t="34340" x="6191250" y="2598738"/>
          <p14:tracePt t="34452" x="6181725" y="2589213"/>
          <p14:tracePt t="34484" x="6172200" y="2579688"/>
          <p14:tracePt t="34500" x="6161088" y="2568575"/>
          <p14:tracePt t="34516" x="6161088" y="2559050"/>
          <p14:tracePt t="34548" x="6151563" y="2549525"/>
          <p14:tracePt t="34564" x="6142038" y="2540000"/>
          <p14:tracePt t="34684" x="6132513" y="2530475"/>
          <p14:tracePt t="34716" x="6122988" y="2509838"/>
          <p14:tracePt t="34748" x="6111875" y="2500313"/>
          <p14:tracePt t="34764" x="6111875" y="2490788"/>
          <p14:tracePt t="35292" x="6122988" y="2490788"/>
          <p14:tracePt t="35340" x="6142038" y="2500313"/>
          <p14:tracePt t="35348" x="6172200" y="2509838"/>
          <p14:tracePt t="35364" x="6191250" y="2509838"/>
          <p14:tracePt t="35372" x="6200775" y="2519363"/>
          <p14:tracePt t="35380" x="6210300" y="2530475"/>
          <p14:tracePt t="35394" x="6230938" y="2530475"/>
          <p14:tracePt t="35412" x="6249988" y="2540000"/>
          <p14:tracePt t="35436" x="6259513" y="2549525"/>
          <p14:tracePt t="35444" x="6270625" y="2549525"/>
          <p14:tracePt t="35461" x="6289675" y="2549525"/>
          <p14:tracePt t="35477" x="6308725" y="2559050"/>
          <p14:tracePt t="35494" x="6319838" y="2559050"/>
          <p14:tracePt t="35511" x="6338888" y="2568575"/>
          <p14:tracePt t="35528" x="6357938" y="2568575"/>
          <p14:tracePt t="35544" x="6369050" y="2568575"/>
          <p14:tracePt t="35564" x="6378575" y="2579688"/>
          <p14:tracePt t="35580" x="6397625" y="2589213"/>
          <p14:tracePt t="35604" x="6407150" y="2598738"/>
          <p14:tracePt t="36068" x="6418263" y="2598738"/>
          <p14:tracePt t="36076" x="6418263" y="2608263"/>
          <p14:tracePt t="36084" x="6427788" y="2608263"/>
          <p14:tracePt t="36095" x="6437313" y="2628900"/>
          <p14:tracePt t="36112" x="6446838" y="2638425"/>
          <p14:tracePt t="36129" x="6456363" y="2657475"/>
          <p14:tracePt t="36145" x="6467475" y="2667000"/>
          <p14:tracePt t="36180" x="6477000" y="2678113"/>
          <p14:tracePt t="36204" x="6486525" y="2687638"/>
          <p14:tracePt t="36220" x="6505575" y="2697163"/>
          <p14:tracePt t="36236" x="6516688" y="2706688"/>
          <p14:tracePt t="36252" x="6526213" y="2706688"/>
          <p14:tracePt t="36268" x="6535738" y="2716213"/>
          <p14:tracePt t="36300" x="6545263" y="2727325"/>
          <p14:tracePt t="36324" x="6554788" y="2727325"/>
          <p14:tracePt t="36348" x="6565900" y="2736850"/>
          <p14:tracePt t="36364" x="6565900" y="2755900"/>
          <p14:tracePt t="36380" x="6575425" y="2755900"/>
          <p14:tracePt t="36388" x="6575425" y="2765425"/>
          <p14:tracePt t="36396" x="6584950" y="2776538"/>
          <p14:tracePt t="36413" x="6594475" y="2795588"/>
          <p14:tracePt t="36429" x="6604000" y="2814638"/>
          <p14:tracePt t="36446" x="6615113" y="2825750"/>
          <p14:tracePt t="36468" x="6615113" y="2835275"/>
          <p14:tracePt t="36484" x="6615113" y="2844800"/>
          <p14:tracePt t="36508" x="6624638" y="2854325"/>
          <p14:tracePt t="36516" x="6624638" y="2863850"/>
          <p14:tracePt t="36532" x="6634163" y="2874963"/>
          <p14:tracePt t="36546" x="6643688" y="2884488"/>
          <p14:tracePt t="36563" x="6643688" y="2894013"/>
          <p14:tracePt t="36580" x="6653213" y="2913063"/>
          <p14:tracePt t="36596" x="6653213" y="2933700"/>
          <p14:tracePt t="36613" x="6653213" y="2943225"/>
          <p14:tracePt t="36630" x="6673850" y="2973388"/>
          <p14:tracePt t="36646" x="6673850" y="2982913"/>
          <p14:tracePt t="36668" x="6683375" y="2992438"/>
          <p14:tracePt t="36680" x="6683375" y="2982913"/>
          <p14:tracePt t="36956" x="6673850" y="2962275"/>
          <p14:tracePt t="36972" x="6673850" y="2952750"/>
          <p14:tracePt t="36996" x="6673850" y="2943225"/>
          <p14:tracePt t="37004" x="6664325" y="2924175"/>
          <p14:tracePt t="37020" x="6653213" y="2924175"/>
          <p14:tracePt t="37036" x="6653213" y="2913063"/>
          <p14:tracePt t="37047" x="6643688" y="2903538"/>
          <p14:tracePt t="37064" x="6634163" y="2884488"/>
          <p14:tracePt t="37081" x="6624638" y="2874963"/>
          <p14:tracePt t="37097" x="6615113" y="2854325"/>
          <p14:tracePt t="37114" x="6615113" y="2844800"/>
          <p14:tracePt t="37131" x="6604000" y="2825750"/>
          <p14:tracePt t="37131" x="6594475" y="2814638"/>
          <p14:tracePt t="37148" x="6584950" y="2805113"/>
          <p14:tracePt t="37164" x="6575425" y="2786063"/>
          <p14:tracePt t="37181" x="6565900" y="2755900"/>
          <p14:tracePt t="37198" x="6554788" y="2736850"/>
          <p14:tracePt t="37214" x="6535738" y="2706688"/>
          <p14:tracePt t="37231" x="6526213" y="2678113"/>
          <p14:tracePt t="37248" x="6516688" y="2657475"/>
          <p14:tracePt t="37264" x="6505575" y="2647950"/>
          <p14:tracePt t="37281" x="6505575" y="2657475"/>
          <p14:tracePt t="37636" x="6505575" y="2678113"/>
          <p14:tracePt t="37644" x="6516688" y="2678113"/>
          <p14:tracePt t="37652" x="6526213" y="2687638"/>
          <p14:tracePt t="37665" x="6526213" y="2706688"/>
          <p14:tracePt t="37682" x="6545263" y="2727325"/>
          <p14:tracePt t="37699" x="6545263" y="2736850"/>
          <p14:tracePt t="37716" x="6554788" y="2755900"/>
          <p14:tracePt t="37732" x="6565900" y="2776538"/>
          <p14:tracePt t="37748" x="6575425" y="2776538"/>
          <p14:tracePt t="37765" x="6584950" y="2795588"/>
          <p14:tracePt t="37782" x="6584950" y="2805113"/>
          <p14:tracePt t="37799" x="6584950" y="2814638"/>
          <p14:tracePt t="37815" x="6584950" y="2825750"/>
          <p14:tracePt t="37832" x="6594475" y="2844800"/>
          <p14:tracePt t="37849" x="6604000" y="2844800"/>
          <p14:tracePt t="37865" x="6604000" y="2854325"/>
          <p14:tracePt t="37882" x="6604000" y="2863850"/>
          <p14:tracePt t="37899" x="6615113" y="2874963"/>
          <p14:tracePt t="37915" x="6615113" y="2884488"/>
          <p14:tracePt t="37932" x="6604000" y="2874963"/>
          <p14:tracePt t="38132" x="6594475" y="2854325"/>
          <p14:tracePt t="38140" x="6584950" y="2844800"/>
          <p14:tracePt t="38149" x="6554788" y="2814638"/>
          <p14:tracePt t="38166" x="6545263" y="2795588"/>
          <p14:tracePt t="38183" x="6535738" y="2786063"/>
          <p14:tracePt t="38200" x="6535738" y="2776538"/>
          <p14:tracePt t="38260" x="6535738" y="2786063"/>
          <p14:tracePt t="38556" x="6545263" y="2786063"/>
          <p14:tracePt t="38564" x="6554788" y="2795588"/>
          <p14:tracePt t="38572" x="6565900" y="2805113"/>
          <p14:tracePt t="38588" x="6565900" y="2814638"/>
          <p14:tracePt t="38600" x="6584950" y="2825750"/>
          <p14:tracePt t="38617" x="6584950" y="2835275"/>
          <p14:tracePt t="38634" x="6594475" y="2844800"/>
          <p14:tracePt t="38650" x="6604000" y="2863850"/>
          <p14:tracePt t="38667" x="6615113" y="2884488"/>
          <p14:tracePt t="38684" x="6624638" y="2903538"/>
          <p14:tracePt t="38701" x="6634163" y="2913063"/>
          <p14:tracePt t="38717" x="6634163" y="2933700"/>
          <p14:tracePt t="38734" x="6643688" y="2943225"/>
          <p14:tracePt t="38751" x="6664325" y="2982913"/>
          <p14:tracePt t="38767" x="6664325" y="2992438"/>
          <p14:tracePt t="38784" x="6673850" y="3011488"/>
          <p14:tracePt t="38801" x="6683375" y="3022600"/>
          <p14:tracePt t="38817" x="6683375" y="3032125"/>
          <p14:tracePt t="38834" x="6692900" y="3051175"/>
          <p14:tracePt t="38851" x="6692900" y="3071813"/>
          <p14:tracePt t="38868" x="6702425" y="3090863"/>
          <p14:tracePt t="38884" x="6713538" y="3100388"/>
          <p14:tracePt t="38901" x="6713538" y="3109913"/>
          <p14:tracePt t="38918" x="6723063" y="3130550"/>
          <p14:tracePt t="38934" x="6732588" y="3140075"/>
          <p14:tracePt t="38951" x="6732588" y="3149600"/>
          <p14:tracePt t="38968" x="6732588" y="3159125"/>
          <p14:tracePt t="38984" x="6732588" y="3170238"/>
          <p14:tracePt t="39001" x="6742113" y="3189288"/>
          <p14:tracePt t="39018" x="6742113" y="3198813"/>
          <p14:tracePt t="39052" x="6751638" y="3198813"/>
          <p14:tracePt t="39444" x="6762750" y="3198813"/>
          <p14:tracePt t="39532" x="6772275" y="3198813"/>
          <p14:tracePt t="39572" x="6781800" y="3198813"/>
          <p14:tracePt t="39580" x="6791325" y="3198813"/>
          <p14:tracePt t="39612" x="6811963" y="3189288"/>
          <p14:tracePt t="39644" x="6811963" y="3179763"/>
          <p14:tracePt t="39652" x="6821488" y="3179763"/>
          <p14:tracePt t="39660" x="6821488" y="3189288"/>
          <p14:tracePt t="40051" x="6821488" y="3198813"/>
          <p14:tracePt t="40060" x="6821488" y="3208338"/>
          <p14:tracePt t="40070" x="6821488" y="3219450"/>
          <p14:tracePt t="40091" x="6821488" y="3228975"/>
          <p14:tracePt t="40108" x="6821488" y="3238500"/>
          <p14:tracePt t="40140" x="6821488" y="3248025"/>
          <p14:tracePt t="40164" x="6821488" y="3257550"/>
          <p14:tracePt t="40196" x="6821488" y="3278188"/>
          <p14:tracePt t="40220" x="6800850" y="3306763"/>
          <p14:tracePt t="40228" x="6791325" y="3346450"/>
          <p14:tracePt t="40237" x="6742113" y="3454400"/>
          <p14:tracePt t="40254" x="6673850" y="3602038"/>
          <p14:tracePt t="40270" x="6594475" y="3760788"/>
          <p14:tracePt t="40287" x="6535738" y="3917950"/>
          <p14:tracePt t="40304" x="6486525" y="4044950"/>
          <p14:tracePt t="40320" x="6456363" y="4105275"/>
          <p14:tracePt t="40337" x="6446838" y="4154488"/>
          <p14:tracePt t="40355" x="6446838" y="4173538"/>
          <p14:tracePt t="40371" x="6437313" y="4183063"/>
          <p14:tracePt t="40387" x="6427788" y="4222750"/>
          <p14:tracePt t="40404" x="6427788" y="4241800"/>
          <p14:tracePt t="40421" x="6418263" y="4262438"/>
          <p14:tracePt t="40437" x="6407150" y="4281488"/>
          <p14:tracePt t="40454" x="6407150" y="4302125"/>
          <p14:tracePt t="40471" x="6407150" y="4321175"/>
          <p14:tracePt t="40488" x="6407150" y="4340225"/>
          <p14:tracePt t="40504" x="6407150" y="4370388"/>
          <p14:tracePt t="40521" x="6407150" y="4379913"/>
          <p14:tracePt t="40537" x="6407150" y="4400550"/>
          <p14:tracePt t="40554" x="6418263" y="4429125"/>
          <p14:tracePt t="40571" x="6427788" y="4468813"/>
          <p14:tracePt t="40588" x="6437313" y="4498975"/>
          <p14:tracePt t="40604" x="6456363" y="4527550"/>
          <p14:tracePt t="40621" x="6467475" y="4548188"/>
          <p14:tracePt t="40637" x="6486525" y="4557713"/>
          <p14:tracePt t="40655" x="6486525" y="4576763"/>
          <p14:tracePt t="40676" x="6505575" y="4586288"/>
          <p14:tracePt t="40692" x="6545263" y="4597400"/>
          <p14:tracePt t="40708" x="6575425" y="4597400"/>
          <p14:tracePt t="40721" x="6634163" y="4616450"/>
          <p14:tracePt t="40738" x="6683375" y="4625975"/>
          <p14:tracePt t="40755" x="6732588" y="4625975"/>
          <p14:tracePt t="40755" x="6742113" y="4625975"/>
          <p14:tracePt t="40772" x="6762750" y="4625975"/>
          <p14:tracePt t="40788" x="6762750" y="4616450"/>
          <p14:tracePt t="40812" x="6772275" y="4597400"/>
          <p14:tracePt t="40828" x="6781800" y="4597400"/>
          <p14:tracePt t="40838" x="6781800" y="4586288"/>
          <p14:tracePt t="40855" x="6781800" y="4567238"/>
          <p14:tracePt t="40872" x="6781800" y="4557713"/>
          <p14:tracePt t="40888" x="6781800" y="4527550"/>
          <p14:tracePt t="40905" x="6781800" y="4508500"/>
          <p14:tracePt t="40922" x="6781800" y="4487863"/>
          <p14:tracePt t="40938" x="6781800" y="4478338"/>
          <p14:tracePt t="40955" x="6781800" y="4468813"/>
          <p14:tracePt t="40972" x="6781800" y="4459288"/>
          <p14:tracePt t="40996" x="6781800" y="4449763"/>
          <p14:tracePt t="41220" x="6781800" y="4438650"/>
          <p14:tracePt t="41588" x="6781800" y="4429125"/>
          <p14:tracePt t="41596" x="6781800" y="4410075"/>
          <p14:tracePt t="41606" x="6781800" y="4400550"/>
          <p14:tracePt t="41623" x="6791325" y="4351338"/>
          <p14:tracePt t="41640" x="6811963" y="4311650"/>
          <p14:tracePt t="41657" x="6821488" y="4262438"/>
          <p14:tracePt t="41673" x="6840538" y="4222750"/>
          <p14:tracePt t="41690" x="6850063" y="4173538"/>
          <p14:tracePt t="41707" x="6861175" y="4133850"/>
          <p14:tracePt t="41707" x="6870700" y="4105275"/>
          <p14:tracePt t="41724" x="6870700" y="4065588"/>
          <p14:tracePt t="41740" x="6870700" y="4025900"/>
          <p14:tracePt t="41757" x="6870700" y="3967163"/>
          <p14:tracePt t="41773" x="6870700" y="3946525"/>
          <p14:tracePt t="41790" x="6870700" y="3917950"/>
          <p14:tracePt t="41807" x="6870700" y="3887788"/>
          <p14:tracePt t="41823" x="6870700" y="3868738"/>
          <p14:tracePt t="41840" x="6861175" y="3848100"/>
          <p14:tracePt t="41857" x="6861175" y="3838575"/>
          <p14:tracePt t="41874" x="6850063" y="3810000"/>
          <p14:tracePt t="41890" x="6850063" y="3789363"/>
          <p14:tracePt t="41907" x="6850063" y="3749675"/>
          <p14:tracePt t="41924" x="6831013" y="3711575"/>
          <p14:tracePt t="41940" x="6831013" y="3690938"/>
          <p14:tracePt t="41957" x="6831013" y="3671888"/>
          <p14:tracePt t="41974" x="6821488" y="3651250"/>
          <p14:tracePt t="41990" x="6821488" y="3641725"/>
          <p14:tracePt t="42007" x="6811963" y="3622675"/>
          <p14:tracePt t="42024" x="6811963" y="3613150"/>
          <p14:tracePt t="42068" x="6811963" y="3602038"/>
          <p14:tracePt t="42092" x="6811963" y="3592513"/>
          <p14:tracePt t="42116" x="6800850" y="3582988"/>
          <p14:tracePt t="42148" x="6800850" y="3573463"/>
          <p14:tracePt t="42220" x="6800850" y="3582988"/>
          <p14:tracePt t="42340" x="6811963" y="3602038"/>
          <p14:tracePt t="42348" x="6821488" y="3613150"/>
          <p14:tracePt t="42358" x="6831013" y="3651250"/>
          <p14:tracePt t="42375" x="6861175" y="3700463"/>
          <p14:tracePt t="42392" x="6861175" y="3730625"/>
          <p14:tracePt t="42408" x="6861175" y="3779838"/>
          <p14:tracePt t="42425" x="6861175" y="3829050"/>
          <p14:tracePt t="42441" x="6861175" y="3868738"/>
          <p14:tracePt t="42458" x="6861175" y="3887788"/>
          <p14:tracePt t="42475" x="6861175" y="3908425"/>
          <p14:tracePt t="42492" x="6861175" y="3917950"/>
          <p14:tracePt t="42508" x="6861175" y="3927475"/>
          <p14:tracePt t="42525" x="6861175" y="3937000"/>
          <p14:tracePt t="42556" x="6861175" y="3946525"/>
          <p14:tracePt t="42716" x="6861175" y="3957638"/>
          <p14:tracePt t="42724" x="6870700" y="3957638"/>
          <p14:tracePt t="43244" x="6880225" y="3946525"/>
          <p14:tracePt t="43252" x="6889750" y="3946525"/>
          <p14:tracePt t="43260" x="6929438" y="3927475"/>
          <p14:tracePt t="43276" x="6988175" y="3897313"/>
          <p14:tracePt t="43293" x="7037388" y="3887788"/>
          <p14:tracePt t="43310" x="7086600" y="3878263"/>
          <p14:tracePt t="43326" x="7135813" y="3859213"/>
          <p14:tracePt t="43343" x="7175500" y="3848100"/>
          <p14:tracePt t="43360" x="7215188" y="3829050"/>
          <p14:tracePt t="43377" x="7264400" y="3819525"/>
          <p14:tracePt t="43393" x="7292975" y="3798888"/>
          <p14:tracePt t="43411" x="7332663" y="3779838"/>
          <p14:tracePt t="43427" x="7381875" y="3760788"/>
          <p14:tracePt t="43444" x="7412038" y="3749675"/>
          <p14:tracePt t="43460" x="7440613" y="3740150"/>
          <p14:tracePt t="43477" x="7470775" y="3730625"/>
          <p14:tracePt t="43494" x="7510463" y="3711575"/>
          <p14:tracePt t="43510" x="7529513" y="3700463"/>
          <p14:tracePt t="43527" x="7559675" y="3700463"/>
          <p14:tracePt t="43544" x="7569200" y="3681413"/>
          <p14:tracePt t="43560" x="7588250" y="3681413"/>
          <p14:tracePt t="43577" x="7618413" y="3681413"/>
          <p14:tracePt t="43594" x="7627938" y="3681413"/>
          <p14:tracePt t="43610" x="7648575" y="3681413"/>
          <p14:tracePt t="43627" x="7667625" y="3681413"/>
          <p14:tracePt t="43644" x="7686675" y="3681413"/>
          <p14:tracePt t="43660" x="7707313" y="3681413"/>
          <p14:tracePt t="43677" x="7716838" y="3681413"/>
          <p14:tracePt t="43694" x="7726363" y="3681413"/>
          <p14:tracePt t="43710" x="7735888" y="3681413"/>
          <p14:tracePt t="43727" x="7747000" y="3681413"/>
          <p14:tracePt t="43820" x="7756525" y="3681413"/>
          <p14:tracePt t="44124" x="7756525" y="3671888"/>
          <p14:tracePt t="44164" x="7756525" y="3662363"/>
          <p14:tracePt t="44180" x="7756525" y="3651250"/>
          <p14:tracePt t="44196" x="7756525" y="3641725"/>
          <p14:tracePt t="44211" x="7756525" y="3632200"/>
          <p14:tracePt t="44220" x="7756525" y="3622675"/>
          <p14:tracePt t="44236" x="7747000" y="3622675"/>
          <p14:tracePt t="44252" x="7735888" y="3613150"/>
          <p14:tracePt t="44268" x="7726363" y="3613150"/>
          <p14:tracePt t="44292" x="7716838" y="3602038"/>
          <p14:tracePt t="44300" x="7707313" y="3602038"/>
          <p14:tracePt t="44311" x="7707313" y="3592513"/>
          <p14:tracePt t="44328" x="7667625" y="3582988"/>
          <p14:tracePt t="44345" x="7648575" y="3582988"/>
          <p14:tracePt t="44362" x="7637463" y="3573463"/>
          <p14:tracePt t="44379" x="7618413" y="3563938"/>
          <p14:tracePt t="44379" x="7599363" y="3552825"/>
          <p14:tracePt t="44396" x="7588250" y="3552825"/>
          <p14:tracePt t="44412" x="7569200" y="3543300"/>
          <p14:tracePt t="44429" x="7519988" y="3533775"/>
          <p14:tracePt t="44445" x="7500938" y="3524250"/>
          <p14:tracePt t="44462" x="7480300" y="3524250"/>
          <p14:tracePt t="44479" x="7451725" y="3514725"/>
          <p14:tracePt t="44496" x="7421563" y="3514725"/>
          <p14:tracePt t="44512" x="7402513" y="3514725"/>
          <p14:tracePt t="44529" x="7362825" y="3514725"/>
          <p14:tracePt t="44546" x="7342188" y="3514725"/>
          <p14:tracePt t="44562" x="7313613" y="3514725"/>
          <p14:tracePt t="44562" x="7304088" y="3514725"/>
          <p14:tracePt t="44580" x="7273925" y="3514725"/>
          <p14:tracePt t="44596" x="7243763" y="3514725"/>
          <p14:tracePt t="44613" x="7224713" y="3514725"/>
          <p14:tracePt t="44629" x="7185025" y="3514725"/>
          <p14:tracePt t="44646" x="7126288" y="3514725"/>
          <p14:tracePt t="44663" x="7077075" y="3533775"/>
          <p14:tracePt t="44679" x="7037388" y="3552825"/>
          <p14:tracePt t="44696" x="6997700" y="3573463"/>
          <p14:tracePt t="44713" x="6978650" y="3582988"/>
          <p14:tracePt t="44729" x="6959600" y="3602038"/>
          <p14:tracePt t="44746" x="6948488" y="3622675"/>
          <p14:tracePt t="44763" x="6919913" y="3662363"/>
          <p14:tracePt t="44780" x="6910388" y="3690938"/>
          <p14:tracePt t="44796" x="6899275" y="3711575"/>
          <p14:tracePt t="44813" x="6889750" y="3730625"/>
          <p14:tracePt t="44829" x="6880225" y="3749675"/>
          <p14:tracePt t="44846" x="6880225" y="3770313"/>
          <p14:tracePt t="44863" x="6861175" y="3798888"/>
          <p14:tracePt t="44880" x="6861175" y="3819525"/>
          <p14:tracePt t="44896" x="6840538" y="3838575"/>
          <p14:tracePt t="44913" x="6840538" y="3848100"/>
          <p14:tracePt t="44929" x="6840538" y="3868738"/>
          <p14:tracePt t="44946" x="6831013" y="3887788"/>
          <p14:tracePt t="44964" x="6831013" y="3908425"/>
          <p14:tracePt t="44980" x="6821488" y="3937000"/>
          <p14:tracePt t="44996" x="6811963" y="3967163"/>
          <p14:tracePt t="45013" x="6811963" y="3976688"/>
          <p14:tracePt t="45030" x="6800850" y="3986213"/>
          <p14:tracePt t="45046" x="6800850" y="3995738"/>
          <p14:tracePt t="45063" x="6791325" y="4006850"/>
          <p14:tracePt t="45080" x="6811963" y="4006850"/>
          <p14:tracePt t="45276" x="6840538" y="3986213"/>
          <p14:tracePt t="45284" x="6889750" y="3976688"/>
          <p14:tracePt t="45292" x="6948488" y="3957638"/>
          <p14:tracePt t="45300" x="7008813" y="3927475"/>
          <p14:tracePt t="45314" x="7126288" y="3878263"/>
          <p14:tracePt t="45331" x="7243763" y="3819525"/>
          <p14:tracePt t="45331" x="7273925" y="3798888"/>
          <p14:tracePt t="45348" x="7362825" y="3749675"/>
          <p14:tracePt t="45364" x="7402513" y="3711575"/>
          <p14:tracePt t="45381" x="7440613" y="3662363"/>
          <p14:tracePt t="45397" x="7470775" y="3613150"/>
          <p14:tracePt t="45414" x="7500938" y="3563938"/>
          <p14:tracePt t="45432" x="7539038" y="3514725"/>
          <p14:tracePt t="45447" x="7550150" y="3465513"/>
          <p14:tracePt t="45464" x="7569200" y="3435350"/>
          <p14:tracePt t="45481" x="7569200" y="3405188"/>
          <p14:tracePt t="45497" x="7578725" y="3376613"/>
          <p14:tracePt t="45514" x="7578725" y="3355975"/>
          <p14:tracePt t="45531" x="7588250" y="3327400"/>
          <p14:tracePt t="45548" x="7588250" y="3306763"/>
          <p14:tracePt t="45564" x="7588250" y="3297238"/>
          <p14:tracePt t="45581" x="7588250" y="3278188"/>
          <p14:tracePt t="45598" x="7588250" y="3248025"/>
          <p14:tracePt t="45614" x="7588250" y="3228975"/>
          <p14:tracePt t="45631" x="7588250" y="3219450"/>
          <p14:tracePt t="45648" x="7578725" y="3189288"/>
          <p14:tracePt t="45665" x="7569200" y="3179763"/>
          <p14:tracePt t="45699" x="7559675" y="3179763"/>
          <p14:tracePt t="45708" x="7550150" y="3179763"/>
          <p14:tracePt t="45716" x="7529513" y="3179763"/>
          <p14:tracePt t="45731" x="7461250" y="3179763"/>
          <p14:tracePt t="45748" x="7391400" y="3179763"/>
          <p14:tracePt t="45765" x="7362825" y="3189288"/>
          <p14:tracePt t="45781" x="7342188" y="3189288"/>
          <p14:tracePt t="45798" x="7313613" y="3208338"/>
          <p14:tracePt t="45815" x="7304088" y="3219450"/>
          <p14:tracePt t="45831" x="7283450" y="3248025"/>
          <p14:tracePt t="45848" x="7264400" y="3278188"/>
          <p14:tracePt t="45865" x="7243763" y="3327400"/>
          <p14:tracePt t="45882" x="7234238" y="3376613"/>
          <p14:tracePt t="45899" x="7224713" y="3435350"/>
          <p14:tracePt t="45915" x="7215188" y="3514725"/>
          <p14:tracePt t="45932" x="7215188" y="3563938"/>
          <p14:tracePt t="45948" x="7215188" y="3602038"/>
          <p14:tracePt t="45965" x="7215188" y="3651250"/>
          <p14:tracePt t="45982" x="7215188" y="3700463"/>
          <p14:tracePt t="45999" x="7215188" y="3749675"/>
          <p14:tracePt t="46015" x="7215188" y="3798888"/>
          <p14:tracePt t="46032" x="7224713" y="3868738"/>
          <p14:tracePt t="46049" x="7234238" y="3937000"/>
          <p14:tracePt t="46065" x="7264400" y="3995738"/>
          <p14:tracePt t="46082" x="7283450" y="4056063"/>
          <p14:tracePt t="46099" x="7332663" y="4133850"/>
          <p14:tracePt t="46116" x="7353300" y="4154488"/>
          <p14:tracePt t="46132" x="7372350" y="4154488"/>
          <p14:tracePt t="46149" x="7381875" y="4154488"/>
          <p14:tracePt t="46165" x="7440613" y="4164013"/>
          <p14:tracePt t="46183" x="7500938" y="4164013"/>
          <p14:tracePt t="46199" x="7578725" y="4154488"/>
          <p14:tracePt t="46216" x="7648575" y="4143375"/>
          <p14:tracePt t="46232" x="7697788" y="4133850"/>
          <p14:tracePt t="46249" x="7747000" y="4114800"/>
          <p14:tracePt t="46266" x="7766050" y="4094163"/>
          <p14:tracePt t="46266" x="7785100" y="4084638"/>
          <p14:tracePt t="46284" x="7796213" y="4075113"/>
          <p14:tracePt t="46299" x="7824788" y="4025900"/>
          <p14:tracePt t="46316" x="7845425" y="3986213"/>
          <p14:tracePt t="46333" x="7854950" y="3957638"/>
          <p14:tracePt t="46349" x="7874000" y="3908425"/>
          <p14:tracePt t="46366" x="7904163" y="3868738"/>
          <p14:tracePt t="46383" x="7923213" y="3798888"/>
          <p14:tracePt t="46399" x="7943850" y="3749675"/>
          <p14:tracePt t="46416" x="7962900" y="3681413"/>
          <p14:tracePt t="46433" x="7981950" y="3632200"/>
          <p14:tracePt t="46450" x="7981950" y="3573463"/>
          <p14:tracePt t="46466" x="8002588" y="3514725"/>
          <p14:tracePt t="46483" x="8021638" y="3454400"/>
          <p14:tracePt t="46500" x="8021638" y="3435350"/>
          <p14:tracePt t="46516" x="8021638" y="3395663"/>
          <p14:tracePt t="46533" x="8021638" y="3367088"/>
          <p14:tracePt t="46550" x="8021638" y="3327400"/>
          <p14:tracePt t="46566" x="8021638" y="3287713"/>
          <p14:tracePt t="46583" x="8002588" y="3238500"/>
          <p14:tracePt t="46600" x="7993063" y="3208338"/>
          <p14:tracePt t="46616" x="7972425" y="3179763"/>
          <p14:tracePt t="46633" x="7962900" y="3149600"/>
          <p14:tracePt t="46650" x="7953375" y="3121025"/>
          <p14:tracePt t="46667" x="7932738" y="3100388"/>
          <p14:tracePt t="46667" x="7923213" y="3100388"/>
          <p14:tracePt t="46684" x="7904163" y="3081338"/>
          <p14:tracePt t="46700" x="7874000" y="3060700"/>
          <p14:tracePt t="46717" x="7845425" y="3051175"/>
          <p14:tracePt t="46733" x="7785100" y="3022600"/>
          <p14:tracePt t="46750" x="7735888" y="3022600"/>
          <p14:tracePt t="46767" x="7697788" y="3011488"/>
          <p14:tracePt t="46783" x="7648575" y="3001963"/>
          <p14:tracePt t="46800" x="7627938" y="3001963"/>
          <p14:tracePt t="46817" x="7599363" y="3001963"/>
          <p14:tracePt t="46833" x="7569200" y="3001963"/>
          <p14:tracePt t="46850" x="7539038" y="3001963"/>
          <p14:tracePt t="46867" x="7470775" y="3032125"/>
          <p14:tracePt t="46884" x="7421563" y="3060700"/>
          <p14:tracePt t="46900" x="7381875" y="3100388"/>
          <p14:tracePt t="46917" x="7353300" y="3140075"/>
          <p14:tracePt t="46934" x="7313613" y="3179763"/>
          <p14:tracePt t="46952" x="7292975" y="3219450"/>
          <p14:tracePt t="46968" x="7243763" y="3268663"/>
          <p14:tracePt t="46985" x="7215188" y="3327400"/>
          <p14:tracePt t="47002" x="7194550" y="3386138"/>
          <p14:tracePt t="47018" x="7185025" y="3425825"/>
          <p14:tracePt t="47035" x="7185025" y="3484563"/>
          <p14:tracePt t="47052" x="7185025" y="3573463"/>
          <p14:tracePt t="47069" x="7185025" y="3641725"/>
          <p14:tracePt t="47085" x="7185025" y="3700463"/>
          <p14:tracePt t="47102" x="7185025" y="3770313"/>
          <p14:tracePt t="47119" x="7194550" y="3829050"/>
          <p14:tracePt t="47135" x="7205663" y="3878263"/>
          <p14:tracePt t="47152" x="7224713" y="3927475"/>
          <p14:tracePt t="47168" x="7243763" y="3967163"/>
          <p14:tracePt t="47185" x="7264400" y="3995738"/>
          <p14:tracePt t="47202" x="7283450" y="4025900"/>
          <p14:tracePt t="47219" x="7323138" y="4035425"/>
          <p14:tracePt t="47236" x="7362825" y="4056063"/>
          <p14:tracePt t="47252" x="7440613" y="4056063"/>
          <p14:tracePt t="47269" x="7500938" y="4056063"/>
          <p14:tracePt t="47285" x="7539038" y="4056063"/>
          <p14:tracePt t="47302" x="7578725" y="4056063"/>
          <p14:tracePt t="47319" x="7618413" y="4056063"/>
          <p14:tracePt t="47335" x="7667625" y="4056063"/>
          <p14:tracePt t="47352" x="7726363" y="4035425"/>
          <p14:tracePt t="47369" x="7766050" y="4025900"/>
          <p14:tracePt t="47386" x="7824788" y="3995738"/>
          <p14:tracePt t="47402" x="7864475" y="3976688"/>
          <p14:tracePt t="47419" x="7894638" y="3937000"/>
          <p14:tracePt t="47436" x="7932738" y="3868738"/>
          <p14:tracePt t="47453" x="7962900" y="3819525"/>
          <p14:tracePt t="47469" x="7981950" y="3760788"/>
          <p14:tracePt t="47486" x="7993063" y="3700463"/>
          <p14:tracePt t="47503" x="8012113" y="3641725"/>
          <p14:tracePt t="47519" x="8021638" y="3573463"/>
          <p14:tracePt t="47536" x="8031163" y="3524250"/>
          <p14:tracePt t="47553" x="8031163" y="3465513"/>
          <p14:tracePt t="47569" x="8031163" y="3416300"/>
          <p14:tracePt t="47586" x="8031163" y="3355975"/>
          <p14:tracePt t="47603" x="8031163" y="3317875"/>
          <p14:tracePt t="47619" x="8031163" y="3287713"/>
          <p14:tracePt t="47619" x="8031163" y="3257550"/>
          <p14:tracePt t="47637" x="8021638" y="3228975"/>
          <p14:tracePt t="47653" x="8012113" y="3198813"/>
          <p14:tracePt t="47669" x="7981950" y="3170238"/>
          <p14:tracePt t="47686" x="7953375" y="3149600"/>
          <p14:tracePt t="47703" x="7913688" y="3121025"/>
          <p14:tracePt t="47720" x="7874000" y="3100388"/>
          <p14:tracePt t="47736" x="7824788" y="3100388"/>
          <p14:tracePt t="47753" x="7785100" y="3090863"/>
          <p14:tracePt t="47770" x="7735888" y="3090863"/>
          <p14:tracePt t="47786" x="7716838" y="3090863"/>
          <p14:tracePt t="47803" x="7686675" y="3090863"/>
          <p14:tracePt t="47820" x="7667625" y="3090863"/>
          <p14:tracePt t="47837" x="7658100" y="3090863"/>
          <p14:tracePt t="47868" x="7648575" y="3090863"/>
          <p14:tracePt t="47876" x="7648575" y="3100388"/>
          <p14:tracePt t="48317" x="7648575" y="3109913"/>
          <p14:tracePt t="48324" x="7648575" y="3121025"/>
          <p14:tracePt t="48340" x="7648575" y="3130550"/>
          <p14:tracePt t="48348" x="7648575" y="3140075"/>
          <p14:tracePt t="48364" x="7648575" y="3149600"/>
          <p14:tracePt t="48380" x="7648575" y="3170238"/>
          <p14:tracePt t="48396" x="7648575" y="3179763"/>
          <p14:tracePt t="48412" x="7648575" y="3198813"/>
          <p14:tracePt t="48428" x="7648575" y="3208338"/>
          <p14:tracePt t="48437" x="7648575" y="3228975"/>
          <p14:tracePt t="48454" x="7648575" y="3248025"/>
          <p14:tracePt t="48471" x="7648575" y="3268663"/>
          <p14:tracePt t="48488" x="7648575" y="3306763"/>
          <p14:tracePt t="48505" x="7637463" y="3327400"/>
          <p14:tracePt t="48521" x="7627938" y="3346450"/>
          <p14:tracePt t="48538" x="7627938" y="3376613"/>
          <p14:tracePt t="48555" x="7627938" y="3395663"/>
          <p14:tracePt t="48571" x="7627938" y="3405188"/>
          <p14:tracePt t="48588" x="7618413" y="3435350"/>
          <p14:tracePt t="48605" x="7608888" y="3454400"/>
          <p14:tracePt t="48621" x="7608888" y="3465513"/>
          <p14:tracePt t="48638" x="7608888" y="3484563"/>
          <p14:tracePt t="48655" x="7599363" y="3494088"/>
          <p14:tracePt t="48671" x="7599363" y="3503613"/>
          <p14:tracePt t="48749" x="7599363" y="3514725"/>
          <p14:tracePt t="48756" x="7588250" y="3514725"/>
          <p14:tracePt t="48764" x="7588250" y="3524250"/>
          <p14:tracePt t="48780" x="7578725" y="3543300"/>
          <p14:tracePt t="48796" x="7578725" y="3552825"/>
          <p14:tracePt t="48812" x="7569200" y="3563938"/>
          <p14:tracePt t="48822" x="7569200" y="3573463"/>
          <p14:tracePt t="48839" x="7559675" y="3582988"/>
          <p14:tracePt t="48855" x="7550150" y="3592513"/>
          <p14:tracePt t="48872" x="7550150" y="3613150"/>
          <p14:tracePt t="48889" x="7539038" y="3632200"/>
          <p14:tracePt t="48905" x="7519988" y="3641725"/>
          <p14:tracePt t="48922" x="7519988" y="3662363"/>
          <p14:tracePt t="48939" x="7510463" y="3681413"/>
          <p14:tracePt t="48955" x="7489825" y="3711575"/>
          <p14:tracePt t="48972" x="7470775" y="3730625"/>
          <p14:tracePt t="48989" x="7470775" y="3740150"/>
          <p14:tracePt t="49005" x="7470775" y="3749675"/>
          <p14:tracePt t="49022" x="7461250" y="3760788"/>
          <p14:tracePt t="49039" x="7461250" y="3770313"/>
          <p14:tracePt t="49060" x="7461250" y="3779838"/>
          <p14:tracePt t="49980" x="7451725" y="3789363"/>
          <p14:tracePt t="50012" x="7440613" y="3789363"/>
          <p14:tracePt t="50060" x="7431088" y="3798888"/>
          <p14:tracePt t="50108" x="7421563" y="3798888"/>
          <p14:tracePt t="50172" x="7412038" y="3798888"/>
          <p14:tracePt t="50188" x="7402513" y="3798888"/>
          <p14:tracePt t="50196" x="7391400" y="3789363"/>
          <p14:tracePt t="50208" x="7362825" y="3770313"/>
          <p14:tracePt t="50225" x="7362825" y="3749675"/>
          <p14:tracePt t="50241" x="7362825" y="3730625"/>
          <p14:tracePt t="50258" x="7353300" y="3711575"/>
          <p14:tracePt t="50275" x="7342188" y="3690938"/>
          <p14:tracePt t="50291" x="7332663" y="3671888"/>
          <p14:tracePt t="50308" x="7332663" y="3662363"/>
          <p14:tracePt t="50332" x="7332663" y="3651250"/>
          <p14:tracePt t="50356" x="7323138" y="3641725"/>
          <p14:tracePt t="50364" x="7323138" y="3632200"/>
          <p14:tracePt t="50388" x="7323138" y="3622675"/>
          <p14:tracePt t="50404" x="7313613" y="3613150"/>
          <p14:tracePt t="51044" x="7323138" y="3613150"/>
          <p14:tracePt t="51116" x="7332663" y="3622675"/>
          <p14:tracePt t="51124" x="7372350" y="3641725"/>
          <p14:tracePt t="51132" x="7402513" y="3651250"/>
          <p14:tracePt t="51143" x="7470775" y="3690938"/>
          <p14:tracePt t="51160" x="7550150" y="3711575"/>
          <p14:tracePt t="51176" x="7608888" y="3740150"/>
          <p14:tracePt t="51193" x="7667625" y="3749675"/>
          <p14:tracePt t="51210" x="7707313" y="3760788"/>
          <p14:tracePt t="51227" x="7735888" y="3760788"/>
          <p14:tracePt t="51244" x="7796213" y="3779838"/>
          <p14:tracePt t="51244" x="7815263" y="3779838"/>
          <p14:tracePt t="51260" x="7854950" y="3789363"/>
          <p14:tracePt t="51277" x="7874000" y="3789363"/>
          <p14:tracePt t="51294" x="7913688" y="3789363"/>
          <p14:tracePt t="51310" x="7932738" y="3789363"/>
          <p14:tracePt t="51327" x="7943850" y="3789363"/>
          <p14:tracePt t="51343" x="7953375" y="3789363"/>
          <p14:tracePt t="51360" x="7962900" y="3789363"/>
          <p14:tracePt t="51377" x="7972425" y="3779838"/>
          <p14:tracePt t="51394" x="7981950" y="3779838"/>
          <p14:tracePt t="51410" x="7993063" y="3760788"/>
          <p14:tracePt t="51427" x="7993063" y="3749675"/>
          <p14:tracePt t="51444" x="7972425" y="3749675"/>
          <p14:tracePt t="51532" x="7962900" y="3749675"/>
          <p14:tracePt t="51540" x="7943850" y="3749675"/>
          <p14:tracePt t="51548" x="7923213" y="3749675"/>
          <p14:tracePt t="51560" x="7894638" y="3749675"/>
          <p14:tracePt t="51577" x="7883525" y="3749675"/>
          <p14:tracePt t="51594" x="7864475" y="3749675"/>
          <p14:tracePt t="51611" x="7854950" y="3749675"/>
          <p14:tracePt t="51627" x="7845425" y="3749675"/>
          <p14:tracePt t="51653" x="7834313" y="3749675"/>
          <p14:tracePt t="51684" x="7834313" y="3760788"/>
          <p14:tracePt t="51724" x="7834313" y="3770313"/>
          <p14:tracePt t="51732" x="7834313" y="3779838"/>
          <p14:tracePt t="51748" x="7834313" y="3789363"/>
          <p14:tracePt t="51764" x="7834313" y="3798888"/>
          <p14:tracePt t="51780" x="7834313" y="3810000"/>
          <p14:tracePt t="51796" x="7834313" y="3829050"/>
          <p14:tracePt t="51924" x="7845425" y="3829050"/>
          <p14:tracePt t="51940" x="7854950" y="3838575"/>
          <p14:tracePt t="51948" x="7864475" y="3848100"/>
          <p14:tracePt t="51956" x="7874000" y="3848100"/>
          <p14:tracePt t="51972" x="7883525" y="3848100"/>
          <p14:tracePt t="51981" x="7894638" y="3848100"/>
          <p14:tracePt t="51995" x="7913688" y="3848100"/>
          <p14:tracePt t="52011" x="7932738" y="3848100"/>
          <p14:tracePt t="52029" x="7981950" y="3848100"/>
          <p14:tracePt t="52045" x="8002588" y="3838575"/>
          <p14:tracePt t="52062" x="8012113" y="3829050"/>
          <p14:tracePt t="52078" x="8042275" y="3829050"/>
          <p14:tracePt t="52095" x="8051800" y="3810000"/>
          <p14:tracePt t="52112" x="8061325" y="3798888"/>
          <p14:tracePt t="52128" x="8070850" y="3798888"/>
          <p14:tracePt t="52145" x="8080375" y="3779838"/>
          <p14:tracePt t="52162" x="8080375" y="3770313"/>
          <p14:tracePt t="52181" x="8080375" y="3760788"/>
          <p14:tracePt t="52195" x="8091488" y="3730625"/>
          <p14:tracePt t="52195" x="8101013" y="3730625"/>
          <p14:tracePt t="52213" x="8101013" y="3721100"/>
          <p14:tracePt t="52228" x="8120063" y="3711575"/>
          <p14:tracePt t="52245" x="8129588" y="3711575"/>
          <p14:tracePt t="52262" x="8129588" y="3700463"/>
          <p14:tracePt t="52279" x="8129588" y="3690938"/>
          <p14:tracePt t="52295" x="8129588" y="3681413"/>
          <p14:tracePt t="52316" x="8120063" y="3671888"/>
          <p14:tracePt t="52329" x="8110538" y="3662363"/>
          <p14:tracePt t="52346" x="8091488" y="3651250"/>
          <p14:tracePt t="52362" x="8061325" y="3632200"/>
          <p14:tracePt t="52379" x="8012113" y="3622675"/>
          <p14:tracePt t="52396" x="7953375" y="3602038"/>
          <p14:tracePt t="52413" x="7923213" y="3592513"/>
          <p14:tracePt t="52429" x="7913688" y="3592513"/>
          <p14:tracePt t="52446" x="7894638" y="3592513"/>
          <p14:tracePt t="52463" x="7883525" y="3592513"/>
          <p14:tracePt t="52479" x="7864475" y="3592513"/>
          <p14:tracePt t="52496" x="7845425" y="3592513"/>
          <p14:tracePt t="52513" x="7824788" y="3592513"/>
          <p14:tracePt t="52529" x="7796213" y="3592513"/>
          <p14:tracePt t="52546" x="7785100" y="3592513"/>
          <p14:tracePt t="52563" x="7766050" y="3592513"/>
          <p14:tracePt t="52579" x="7756525" y="3592513"/>
          <p14:tracePt t="52596" x="7726363" y="3592513"/>
          <p14:tracePt t="52613" x="7716838" y="3592513"/>
          <p14:tracePt t="52629" x="7697788" y="3592513"/>
          <p14:tracePt t="52646" x="7686675" y="3592513"/>
          <p14:tracePt t="52663" x="7667625" y="3602038"/>
          <p14:tracePt t="52680" x="7648575" y="3613150"/>
          <p14:tracePt t="52696" x="7637463" y="3632200"/>
          <p14:tracePt t="52716" x="7637463" y="3641725"/>
          <p14:tracePt t="52732" x="7627938" y="3651250"/>
          <p14:tracePt t="52746" x="7618413" y="3662363"/>
          <p14:tracePt t="52764" x="7599363" y="3681413"/>
          <p14:tracePt t="52781" x="7588250" y="3690938"/>
          <p14:tracePt t="52796" x="7578725" y="3711575"/>
          <p14:tracePt t="52813" x="7578725" y="3730625"/>
          <p14:tracePt t="52830" x="7559675" y="3749675"/>
          <p14:tracePt t="52846" x="7550150" y="3770313"/>
          <p14:tracePt t="52863" x="7550150" y="3779838"/>
          <p14:tracePt t="52880" x="7550150" y="3798888"/>
          <p14:tracePt t="52897" x="7550150" y="3819525"/>
          <p14:tracePt t="52913" x="7559675" y="3838575"/>
          <p14:tracePt t="52930" x="7569200" y="3838575"/>
          <p14:tracePt t="52947" x="7569200" y="3859213"/>
          <p14:tracePt t="52963" x="7588250" y="3878263"/>
          <p14:tracePt t="52980" x="7608888" y="3887788"/>
          <p14:tracePt t="52997" x="7627938" y="3897313"/>
          <p14:tracePt t="53014" x="7658100" y="3917950"/>
          <p14:tracePt t="53030" x="7677150" y="3927475"/>
          <p14:tracePt t="53047" x="7707313" y="3937000"/>
          <p14:tracePt t="53064" x="7716838" y="3937000"/>
          <p14:tracePt t="53080" x="7747000" y="3937000"/>
          <p14:tracePt t="53097" x="7766050" y="3937000"/>
          <p14:tracePt t="53114" x="7785100" y="3937000"/>
          <p14:tracePt t="53131" x="7815263" y="3937000"/>
          <p14:tracePt t="53147" x="7845425" y="3937000"/>
          <p14:tracePt t="53164" x="7894638" y="3927475"/>
          <p14:tracePt t="53181" x="7932738" y="3917950"/>
          <p14:tracePt t="53197" x="7953375" y="3897313"/>
          <p14:tracePt t="53214" x="7972425" y="3887788"/>
          <p14:tracePt t="53231" x="7993063" y="3878263"/>
          <p14:tracePt t="53247" x="8002588" y="3868738"/>
          <p14:tracePt t="53264" x="8012113" y="3859213"/>
          <p14:tracePt t="53281" x="8021638" y="3848100"/>
          <p14:tracePt t="53297" x="8021638" y="3838575"/>
          <p14:tracePt t="53314" x="8031163" y="3829050"/>
          <p14:tracePt t="53331" x="8031163" y="3810000"/>
          <p14:tracePt t="53347" x="8042275" y="3789363"/>
          <p14:tracePt t="53364" x="8042275" y="3749675"/>
          <p14:tracePt t="53381" x="8042275" y="3740150"/>
          <p14:tracePt t="53398" x="8042275" y="3700463"/>
          <p14:tracePt t="53414" x="8042275" y="3671888"/>
          <p14:tracePt t="53431" x="8042275" y="3651250"/>
          <p14:tracePt t="53448" x="8042275" y="3622675"/>
          <p14:tracePt t="53464" x="8042275" y="3602038"/>
          <p14:tracePt t="53481" x="8042275" y="3592513"/>
          <p14:tracePt t="53498" x="8042275" y="3582988"/>
          <p14:tracePt t="53514" x="8042275" y="3573463"/>
          <p14:tracePt t="53532" x="8031163" y="3563938"/>
          <p14:tracePt t="53556" x="8021638" y="3552825"/>
          <p14:tracePt t="53564" x="8012113" y="3552825"/>
          <p14:tracePt t="53581" x="7993063" y="3543300"/>
          <p14:tracePt t="53598" x="7962900" y="3533775"/>
          <p14:tracePt t="53615" x="7943850" y="3524250"/>
          <p14:tracePt t="53631" x="7883525" y="3514725"/>
          <p14:tracePt t="53648" x="7834313" y="3503613"/>
          <p14:tracePt t="53665" x="7815263" y="3503613"/>
          <p14:tracePt t="53682" x="7775575" y="3503613"/>
          <p14:tracePt t="53698" x="7766050" y="3503613"/>
          <p14:tracePt t="53715" x="7747000" y="3503613"/>
          <p14:tracePt t="53732" x="7686675" y="3503613"/>
          <p14:tracePt t="53749" x="7658100" y="3514725"/>
          <p14:tracePt t="53765" x="7637463" y="3533775"/>
          <p14:tracePt t="53782" x="7627938" y="3533775"/>
          <p14:tracePt t="53798" x="7618413" y="3543300"/>
          <p14:tracePt t="53815" x="7608888" y="3552825"/>
          <p14:tracePt t="53832" x="7599363" y="3563938"/>
          <p14:tracePt t="53848" x="7588250" y="3582988"/>
          <p14:tracePt t="53865" x="7578725" y="3602038"/>
          <p14:tracePt t="53882" x="7578725" y="3613150"/>
          <p14:tracePt t="53899" x="7569200" y="3632200"/>
          <p14:tracePt t="53915" x="7569200" y="3651250"/>
          <p14:tracePt t="53915" x="7569200" y="3662363"/>
          <p14:tracePt t="53932" x="7569200" y="3671888"/>
          <p14:tracePt t="53949" x="7569200" y="3690938"/>
          <p14:tracePt t="53965" x="7569200" y="3700463"/>
          <p14:tracePt t="53982" x="7569200" y="3721100"/>
          <p14:tracePt t="53999" x="7569200" y="3730625"/>
          <p14:tracePt t="54015" x="7569200" y="3749675"/>
          <p14:tracePt t="54032" x="7569200" y="3770313"/>
          <p14:tracePt t="54050" x="7588250" y="3779838"/>
          <p14:tracePt t="54066" x="7599363" y="3789363"/>
          <p14:tracePt t="54082" x="7608888" y="3798888"/>
          <p14:tracePt t="54099" x="7618413" y="3810000"/>
          <p14:tracePt t="54116" x="7667625" y="3829050"/>
          <p14:tracePt t="54133" x="7686675" y="3829050"/>
          <p14:tracePt t="54149" x="7716838" y="3838575"/>
          <p14:tracePt t="54166" x="7735888" y="3838575"/>
          <p14:tracePt t="54183" x="7766050" y="3859213"/>
          <p14:tracePt t="54199" x="7785100" y="3859213"/>
          <p14:tracePt t="54216" x="7805738" y="3859213"/>
          <p14:tracePt t="54233" x="7834313" y="3859213"/>
          <p14:tracePt t="54249" x="7864475" y="3859213"/>
          <p14:tracePt t="54266" x="7874000" y="3859213"/>
          <p14:tracePt t="54283" x="7883525" y="3859213"/>
          <p14:tracePt t="54299" x="7904163" y="3848100"/>
          <p14:tracePt t="54317" x="7932738" y="3838575"/>
          <p14:tracePt t="54333" x="7962900" y="3829050"/>
          <p14:tracePt t="54350" x="7981950" y="3810000"/>
          <p14:tracePt t="54366" x="7993063" y="3789363"/>
          <p14:tracePt t="54383" x="8002588" y="3779838"/>
          <p14:tracePt t="54400" x="8012113" y="3770313"/>
          <p14:tracePt t="54416" x="8031163" y="3749675"/>
          <p14:tracePt t="54433" x="8031163" y="3740150"/>
          <p14:tracePt t="54450" x="8031163" y="3721100"/>
          <p14:tracePt t="54466" x="8031163" y="3711575"/>
          <p14:tracePt t="54483" x="8031163" y="3681413"/>
          <p14:tracePt t="54500" x="8031163" y="3662363"/>
          <p14:tracePt t="54517" x="8031163" y="3641725"/>
          <p14:tracePt t="54534" x="8031163" y="3632200"/>
          <p14:tracePt t="54550" x="8031163" y="3622675"/>
          <p14:tracePt t="54566" x="8021638" y="3613150"/>
          <p14:tracePt t="54583" x="8012113" y="3592513"/>
          <p14:tracePt t="54604" x="8002588" y="3582988"/>
          <p14:tracePt t="54628" x="7981950" y="3582988"/>
          <p14:tracePt t="54652" x="7972425" y="3582988"/>
          <p14:tracePt t="54660" x="7953375" y="3582988"/>
          <p14:tracePt t="54669" x="7943850" y="3582988"/>
          <p14:tracePt t="54684" x="7834313" y="3582988"/>
          <p14:tracePt t="54700" x="7775575" y="3592513"/>
          <p14:tracePt t="54717" x="7726363" y="3602038"/>
          <p14:tracePt t="54734" x="7686675" y="3613150"/>
          <p14:tracePt t="54750" x="7677150" y="3613150"/>
          <p14:tracePt t="54767" x="7658100" y="3622675"/>
          <p14:tracePt t="54784" x="7648575" y="3622675"/>
          <p14:tracePt t="54804" x="7637463" y="3632200"/>
          <p14:tracePt t="54836" x="7627938" y="3641725"/>
          <p14:tracePt t="54884" x="7627938" y="3651250"/>
          <p14:tracePt t="55492" x="7618413" y="3651250"/>
          <p14:tracePt t="55500" x="7608888" y="3662363"/>
          <p14:tracePt t="55508" x="7599363" y="3671888"/>
          <p14:tracePt t="55518" x="7578725" y="3681413"/>
          <p14:tracePt t="55535" x="7550150" y="3690938"/>
          <p14:tracePt t="55552" x="7539038" y="3711575"/>
          <p14:tracePt t="55569" x="7519988" y="3711575"/>
          <p14:tracePt t="55586" x="7510463" y="3711575"/>
          <p14:tracePt t="55612" x="7500938" y="3711575"/>
          <p14:tracePt t="55628" x="7480300" y="3711575"/>
          <p14:tracePt t="55644" x="7470775" y="3711575"/>
          <p14:tracePt t="55652" x="7451725" y="3711575"/>
          <p14:tracePt t="55669" x="7431088" y="3711575"/>
          <p14:tracePt t="55686" x="7421563" y="3711575"/>
          <p14:tracePt t="55724" x="7412038" y="3711575"/>
          <p14:tracePt t="55748" x="7402513" y="3711575"/>
          <p14:tracePt t="55756" x="7391400" y="3711575"/>
          <p14:tracePt t="55772" x="7372350" y="3711575"/>
          <p14:tracePt t="55780" x="7362825" y="3711575"/>
          <p14:tracePt t="55788" x="7353300" y="3711575"/>
          <p14:tracePt t="55802" x="7323138" y="3711575"/>
          <p14:tracePt t="55819" x="7292975" y="3711575"/>
          <p14:tracePt t="55836" x="7273925" y="3711575"/>
          <p14:tracePt t="55853" x="7264400" y="3711575"/>
          <p14:tracePt t="55869" x="7254875" y="3711575"/>
          <p14:tracePt t="55892" x="7234238" y="3711575"/>
          <p14:tracePt t="55908" x="7224713" y="3711575"/>
          <p14:tracePt t="55919" x="7194550" y="3711575"/>
          <p14:tracePt t="55936" x="7175500" y="3711575"/>
          <p14:tracePt t="55953" x="7145338" y="3711575"/>
          <p14:tracePt t="55969" x="7135813" y="3711575"/>
          <p14:tracePt t="55986" x="7126288" y="3711575"/>
          <p14:tracePt t="56036" x="7116763" y="3711575"/>
          <p14:tracePt t="56052" x="7107238" y="3711575"/>
          <p14:tracePt t="56068" x="7096125" y="3711575"/>
          <p14:tracePt t="56084" x="7086600" y="3711575"/>
          <p14:tracePt t="56092" x="7077075" y="3711575"/>
          <p14:tracePt t="56108" x="7067550" y="3711575"/>
          <p14:tracePt t="56124" x="7058025" y="3711575"/>
          <p14:tracePt t="56136" x="7046913" y="3711575"/>
          <p14:tracePt t="56153" x="7027863" y="3711575"/>
          <p14:tracePt t="56170" x="7018338" y="3711575"/>
          <p14:tracePt t="56186" x="6997700" y="3711575"/>
          <p14:tracePt t="56204" x="6988175" y="3711575"/>
          <p14:tracePt t="56220" x="6969125" y="3711575"/>
          <p14:tracePt t="56237" x="6948488" y="3711575"/>
          <p14:tracePt t="56253" x="6938963" y="3711575"/>
          <p14:tracePt t="56270" x="6938963" y="3721100"/>
          <p14:tracePt t="56420" x="6929438" y="3721100"/>
          <p14:tracePt t="56436" x="6929438" y="3730625"/>
          <p14:tracePt t="56460" x="6929438" y="3740150"/>
          <p14:tracePt t="56476" x="6929438" y="3749675"/>
          <p14:tracePt t="56508" x="6929438" y="3760788"/>
          <p14:tracePt t="56540" x="6929438" y="3770313"/>
          <p14:tracePt t="56556" x="6929438" y="3779838"/>
          <p14:tracePt t="56572" x="6929438" y="3789363"/>
          <p14:tracePt t="56612" x="6929438" y="3798888"/>
          <p14:tracePt t="56636" x="6929438" y="3810000"/>
          <p14:tracePt t="56660" x="6929438" y="3819525"/>
          <p14:tracePt t="56684" x="6929438" y="3829050"/>
          <p14:tracePt t="56700" x="6929438" y="3838575"/>
          <p14:tracePt t="56732" x="6929438" y="3848100"/>
          <p14:tracePt t="56740" x="6929438" y="3859213"/>
          <p14:tracePt t="56772" x="6929438" y="3868738"/>
          <p14:tracePt t="56788" x="6929438" y="3878263"/>
          <p14:tracePt t="56796" x="6929438" y="3887788"/>
          <p14:tracePt t="56812" x="6929438" y="3908425"/>
          <p14:tracePt t="56828" x="6929438" y="3917950"/>
          <p14:tracePt t="56844" x="6929438" y="3927475"/>
          <p14:tracePt t="56860" x="6929438" y="3937000"/>
          <p14:tracePt t="56871" x="6929438" y="3946525"/>
          <p14:tracePt t="56888" x="6929438" y="3967163"/>
          <p14:tracePt t="56905" x="6929438" y="3976688"/>
          <p14:tracePt t="56921" x="6929438" y="3986213"/>
          <p14:tracePt t="56938" x="6929438" y="4006850"/>
          <p14:tracePt t="56955" x="6929438" y="4016375"/>
          <p14:tracePt t="56971" x="6929438" y="4035425"/>
          <p14:tracePt t="56988" x="6929438" y="4044950"/>
          <p14:tracePt t="57005" x="6929438" y="4065588"/>
          <p14:tracePt t="57022" x="6929438" y="4084638"/>
          <p14:tracePt t="57038" x="6929438" y="4105275"/>
          <p14:tracePt t="57055" x="6929438" y="4114800"/>
          <p14:tracePt t="57072" x="6929438" y="4133850"/>
          <p14:tracePt t="57089" x="6929438" y="4143375"/>
          <p14:tracePt t="57105" x="6929438" y="4154488"/>
          <p14:tracePt t="57122" x="6919913" y="4173538"/>
          <p14:tracePt t="57138" x="6910388" y="4183063"/>
          <p14:tracePt t="57155" x="6910388" y="4203700"/>
          <p14:tracePt t="57172" x="6910388" y="4222750"/>
          <p14:tracePt t="57189" x="6899275" y="4252913"/>
          <p14:tracePt t="57205" x="6899275" y="4262438"/>
          <p14:tracePt t="57222" x="6899275" y="4271963"/>
          <p14:tracePt t="57239" x="6889750" y="4302125"/>
          <p14:tracePt t="57255" x="6889750" y="4311650"/>
          <p14:tracePt t="57272" x="6889750" y="4330700"/>
          <p14:tracePt t="57289" x="6880225" y="4340225"/>
          <p14:tracePt t="57305" x="6880225" y="4370388"/>
          <p14:tracePt t="57322" x="6870700" y="4379913"/>
          <p14:tracePt t="57339" x="6870700" y="4389438"/>
          <p14:tracePt t="57356" x="6870700" y="4419600"/>
          <p14:tracePt t="57372" x="6861175" y="4419600"/>
          <p14:tracePt t="57389" x="6850063" y="4438650"/>
          <p14:tracePt t="57406" x="6840538" y="4459288"/>
          <p14:tracePt t="57422" x="6840538" y="4468813"/>
          <p14:tracePt t="57439" x="6840538" y="4478338"/>
          <p14:tracePt t="57456" x="6840538" y="4487863"/>
          <p14:tracePt t="57472" x="6831013" y="4498975"/>
          <p14:tracePt t="57489" x="6831013" y="4508500"/>
          <p14:tracePt t="57516" x="6821488" y="4527550"/>
          <p14:tracePt t="57532" x="6811963" y="4537075"/>
          <p14:tracePt t="57548" x="6800850" y="4548188"/>
          <p14:tracePt t="57564" x="6800850" y="4557713"/>
          <p14:tracePt t="57580" x="6800850" y="4567238"/>
          <p14:tracePt t="57604" x="6800850" y="4576763"/>
          <p14:tracePt t="57612" x="6800850" y="4586288"/>
          <p14:tracePt t="57628" x="6791325" y="4606925"/>
          <p14:tracePt t="57639" x="6781800" y="4616450"/>
          <p14:tracePt t="57656" x="6772275" y="4616450"/>
          <p14:tracePt t="57673" x="6772275" y="4635500"/>
          <p14:tracePt t="57690" x="6772275" y="4646613"/>
          <p14:tracePt t="57706" x="6762750" y="4656138"/>
          <p14:tracePt t="57724" x="6762750" y="4665663"/>
          <p14:tracePt t="57740" x="6751638" y="4665663"/>
          <p14:tracePt t="57756" x="6742113" y="4675188"/>
          <p14:tracePt t="57773" x="6742113" y="4684713"/>
          <p14:tracePt t="57796" x="6742113" y="4695825"/>
          <p14:tracePt t="57812" x="6732588" y="4714875"/>
          <p14:tracePt t="57823" x="6713538" y="4724400"/>
          <p14:tracePt t="57844" x="6702425" y="4733925"/>
          <p14:tracePt t="57860" x="6702425" y="4745038"/>
          <p14:tracePt t="57873" x="6683375" y="4745038"/>
          <p14:tracePt t="57892" x="6683375" y="4754563"/>
          <p14:tracePt t="57909" x="6673850" y="4754563"/>
          <p14:tracePt t="57924" x="6673850" y="4764088"/>
          <p14:tracePt t="57940" x="6664325" y="4764088"/>
          <p14:tracePt t="57957" x="6653213" y="4764088"/>
          <p14:tracePt t="57973" x="6643688" y="4773613"/>
          <p14:tracePt t="57996" x="6634163" y="4773613"/>
          <p14:tracePt t="58012" x="6624638" y="4773613"/>
          <p14:tracePt t="58028" x="6624638" y="4783138"/>
          <p14:tracePt t="58040" x="6615113" y="4783138"/>
          <p14:tracePt t="58057" x="6594475" y="4794250"/>
          <p14:tracePt t="58074" x="6584950" y="4794250"/>
          <p14:tracePt t="58684" x="6575425" y="4794250"/>
          <p14:tracePt t="58700" x="6565900" y="4773613"/>
          <p14:tracePt t="58716" x="6565900" y="4764088"/>
          <p14:tracePt t="58732" x="6535738" y="4754563"/>
          <p14:tracePt t="58740" x="6535738" y="4745038"/>
          <p14:tracePt t="58748" x="6516688" y="4733925"/>
          <p14:tracePt t="58758" x="6505575" y="4724400"/>
          <p14:tracePt t="58775" x="6505575" y="4714875"/>
          <p14:tracePt t="58792" x="6505575" y="4705350"/>
          <p14:tracePt t="58808" x="6496050" y="4675188"/>
          <p14:tracePt t="58825" x="6486525" y="4656138"/>
          <p14:tracePt t="58842" x="6477000" y="4646613"/>
          <p14:tracePt t="58858" x="6467475" y="4635500"/>
          <p14:tracePt t="58875" x="6456363" y="4616450"/>
          <p14:tracePt t="58892" x="6437313" y="4597400"/>
          <p14:tracePt t="58909" x="6427788" y="4597400"/>
          <p14:tracePt t="58925" x="6418263" y="4586288"/>
          <p14:tracePt t="58942" x="6397625" y="4576763"/>
          <p14:tracePt t="58959" x="6378575" y="4567238"/>
          <p14:tracePt t="58975" x="6348413" y="4557713"/>
          <p14:tracePt t="58992" x="6319838" y="4548188"/>
          <p14:tracePt t="59009" x="6289675" y="4537075"/>
          <p14:tracePt t="59026" x="6240463" y="4527550"/>
          <p14:tracePt t="59043" x="6200775" y="4527550"/>
          <p14:tracePt t="59059" x="6151563" y="4518025"/>
          <p14:tracePt t="59059" x="6132513" y="4508500"/>
          <p14:tracePt t="59076" x="6102350" y="4508500"/>
          <p14:tracePt t="59093" x="6073775" y="4508500"/>
          <p14:tracePt t="59109" x="6043613" y="4508500"/>
          <p14:tracePt t="59126" x="6013450" y="4508500"/>
          <p14:tracePt t="59143" x="5973763" y="4508500"/>
          <p14:tracePt t="59159" x="5945188" y="4508500"/>
          <p14:tracePt t="59176" x="5915025" y="4508500"/>
          <p14:tracePt t="59193" x="5886450" y="4508500"/>
          <p14:tracePt t="59209" x="5865813" y="4518025"/>
          <p14:tracePt t="59226" x="5846763" y="4518025"/>
          <p14:tracePt t="59243" x="5846763" y="4527550"/>
          <p14:tracePt t="59259" x="5837238" y="4537075"/>
          <p14:tracePt t="59276" x="5816600" y="4548188"/>
          <p14:tracePt t="59293" x="5797550" y="4557713"/>
          <p14:tracePt t="59309" x="5788025" y="4567238"/>
          <p14:tracePt t="59326" x="5767388" y="4576763"/>
          <p14:tracePt t="59343" x="5757863" y="4586288"/>
          <p14:tracePt t="59359" x="5748338" y="4586288"/>
          <p14:tracePt t="59376" x="5738813" y="4606925"/>
          <p14:tracePt t="59393" x="5738813" y="4616450"/>
          <p14:tracePt t="59410" x="5738813" y="4635500"/>
          <p14:tracePt t="59426" x="5738813" y="4656138"/>
          <p14:tracePt t="59443" x="5738813" y="4675188"/>
          <p14:tracePt t="59443" x="5738813" y="4695825"/>
          <p14:tracePt t="59460" x="5748338" y="4733925"/>
          <p14:tracePt t="59477" x="5757863" y="4754563"/>
          <p14:tracePt t="59493" x="5757863" y="4794250"/>
          <p14:tracePt t="59510" x="5776913" y="4822825"/>
          <p14:tracePt t="59527" x="5788025" y="4852988"/>
          <p14:tracePt t="59543" x="5807075" y="4881563"/>
          <p14:tracePt t="59560" x="5816600" y="4892675"/>
          <p14:tracePt t="59577" x="5837238" y="4921250"/>
          <p14:tracePt t="59594" x="5886450" y="4960938"/>
          <p14:tracePt t="59610" x="5895975" y="4991100"/>
          <p14:tracePt t="59627" x="5984875" y="5010150"/>
          <p14:tracePt t="59627" x="6022975" y="5029200"/>
          <p14:tracePt t="59644" x="6073775" y="5059363"/>
          <p14:tracePt t="59660" x="6102350" y="5068888"/>
          <p14:tracePt t="59677" x="6102350" y="5078413"/>
          <p14:tracePt t="59693" x="6111875" y="5099050"/>
          <p14:tracePt t="59710" x="6142038" y="5118100"/>
          <p14:tracePt t="59727" x="6181725" y="5127625"/>
          <p14:tracePt t="59744" x="6230938" y="5148263"/>
          <p14:tracePt t="59760" x="6289675" y="5157788"/>
          <p14:tracePt t="59777" x="6369050" y="5167313"/>
          <p14:tracePt t="59794" x="6446838" y="5187950"/>
          <p14:tracePt t="59810" x="6526213" y="5207000"/>
          <p14:tracePt t="59827" x="6575425" y="5207000"/>
          <p14:tracePt t="59827" x="6604000" y="5207000"/>
          <p14:tracePt t="59844" x="6643688" y="5207000"/>
          <p14:tracePt t="59861" x="6692900" y="5207000"/>
          <p14:tracePt t="59877" x="6732588" y="5207000"/>
          <p14:tracePt t="59894" x="6772275" y="5187950"/>
          <p14:tracePt t="59911" x="6800850" y="5187950"/>
          <p14:tracePt t="59927" x="6821488" y="5167313"/>
          <p14:tracePt t="59944" x="6831013" y="5157788"/>
          <p14:tracePt t="59961" x="6840538" y="5138738"/>
          <p14:tracePt t="59977" x="6861175" y="5108575"/>
          <p14:tracePt t="59994" x="6880225" y="5089525"/>
          <p14:tracePt t="60011" x="6880225" y="5068888"/>
          <p14:tracePt t="60028" x="6870700" y="4991100"/>
          <p14:tracePt t="60045" x="6861175" y="4951413"/>
          <p14:tracePt t="60061" x="6850063" y="4911725"/>
          <p14:tracePt t="60078" x="6850063" y="4892675"/>
          <p14:tracePt t="60094" x="6840538" y="4862513"/>
          <p14:tracePt t="60111" x="6821488" y="4832350"/>
          <p14:tracePt t="60128" x="6791325" y="4794250"/>
          <p14:tracePt t="60145" x="6762750" y="4754563"/>
          <p14:tracePt t="60161" x="6723063" y="4714875"/>
          <p14:tracePt t="60178" x="6683375" y="4665663"/>
          <p14:tracePt t="60195" x="6643688" y="4625975"/>
          <p14:tracePt t="60211" x="6565900" y="4576763"/>
          <p14:tracePt t="60228" x="6526213" y="4548188"/>
          <p14:tracePt t="60245" x="6486525" y="4537075"/>
          <p14:tracePt t="60261" x="6437313" y="4518025"/>
          <p14:tracePt t="60278" x="6388100" y="4508500"/>
          <p14:tracePt t="60295" x="6299200" y="4508500"/>
          <p14:tracePt t="60311" x="6249988" y="4508500"/>
          <p14:tracePt t="60328" x="6172200" y="4487863"/>
          <p14:tracePt t="60345" x="6132513" y="4478338"/>
          <p14:tracePt t="60362" x="6073775" y="4478338"/>
          <p14:tracePt t="60378" x="6013450" y="4487863"/>
          <p14:tracePt t="60395" x="5964238" y="4498975"/>
          <p14:tracePt t="60412" x="5875338" y="4537075"/>
          <p14:tracePt t="60428" x="5837238" y="4548188"/>
          <p14:tracePt t="60445" x="5807075" y="4567238"/>
          <p14:tracePt t="60462" x="5767388" y="4586288"/>
          <p14:tracePt t="60478" x="5748338" y="4616450"/>
          <p14:tracePt t="60495" x="5727700" y="4656138"/>
          <p14:tracePt t="60512" x="5699125" y="4695825"/>
          <p14:tracePt t="60529" x="5678488" y="4714875"/>
          <p14:tracePt t="60545" x="5668963" y="4745038"/>
          <p14:tracePt t="60562" x="5649913" y="4783138"/>
          <p14:tracePt t="60579" x="5649913" y="4803775"/>
          <p14:tracePt t="60595" x="5649913" y="4813300"/>
          <p14:tracePt t="60612" x="5649913" y="4822825"/>
          <p14:tracePt t="60668" x="5649913" y="4813300"/>
          <p14:tracePt t="61284" x="5659438" y="4794250"/>
          <p14:tracePt t="61292" x="5668963" y="4773613"/>
          <p14:tracePt t="61300" x="5668963" y="4754563"/>
          <p14:tracePt t="61313" x="5668963" y="4695825"/>
          <p14:tracePt t="61330" x="5689600" y="4635500"/>
          <p14:tracePt t="61347" x="5718175" y="4537075"/>
          <p14:tracePt t="61363" x="5748338" y="4410075"/>
          <p14:tracePt t="61380" x="5776913" y="4321175"/>
          <p14:tracePt t="61397" x="5837238" y="4222750"/>
          <p14:tracePt t="61414" x="5886450" y="4133850"/>
          <p14:tracePt t="61430" x="5935663" y="4035425"/>
          <p14:tracePt t="61447" x="5994400" y="3946525"/>
          <p14:tracePt t="61464" x="6053138" y="3848100"/>
          <p14:tracePt t="61481" x="6092825" y="3760788"/>
          <p14:tracePt t="61497" x="6132513" y="3690938"/>
          <p14:tracePt t="61514" x="6181725" y="3582988"/>
          <p14:tracePt t="61531" x="6240463" y="3475038"/>
          <p14:tracePt t="61547" x="6338888" y="3346450"/>
          <p14:tracePt t="61564" x="6418263" y="3238500"/>
          <p14:tracePt t="61581" x="6496050" y="3170238"/>
          <p14:tracePt t="61597" x="6575425" y="3109913"/>
          <p14:tracePt t="61614" x="6624638" y="3071813"/>
          <p14:tracePt t="61631" x="6664325" y="3032125"/>
          <p14:tracePt t="61647" x="6713538" y="2992438"/>
          <p14:tracePt t="61665" x="6751638" y="2952750"/>
          <p14:tracePt t="61681" x="6781800" y="2913063"/>
          <p14:tracePt t="61698" x="6800850" y="2884488"/>
          <p14:tracePt t="61714" x="6811963" y="2874963"/>
          <p14:tracePt t="61731" x="6811963" y="2863850"/>
          <p14:tracePt t="61748" x="6831013" y="2835275"/>
          <p14:tracePt t="61765" x="6831013" y="2814638"/>
          <p14:tracePt t="61781" x="6850063" y="2786063"/>
          <p14:tracePt t="61798" x="6861175" y="2765425"/>
          <p14:tracePt t="61814" x="6861175" y="2755900"/>
          <p14:tracePt t="61831" x="6861175" y="2746375"/>
          <p14:tracePt t="61848" x="6861175" y="2736850"/>
          <p14:tracePt t="61940" x="6861175" y="2746375"/>
          <p14:tracePt t="61956" x="6850063" y="2755900"/>
          <p14:tracePt t="61964" x="6840538" y="2765425"/>
          <p14:tracePt t="61972" x="6831013" y="2786063"/>
          <p14:tracePt t="61981" x="6811963" y="2814638"/>
          <p14:tracePt t="61998" x="6800850" y="2844800"/>
          <p14:tracePt t="62015" x="6781800" y="2863850"/>
          <p14:tracePt t="62032" x="6762750" y="2903538"/>
          <p14:tracePt t="62048" x="6732588" y="2943225"/>
          <p14:tracePt t="62065" x="6723063" y="2973388"/>
          <p14:tracePt t="62082" x="6702425" y="2992438"/>
          <p14:tracePt t="62098" x="6683375" y="3011488"/>
          <p14:tracePt t="62115" x="6664325" y="3032125"/>
          <p14:tracePt t="62115" x="6664325" y="3051175"/>
          <p14:tracePt t="62132" x="6653213" y="3051175"/>
          <p14:tracePt t="62148" x="6653213" y="3060700"/>
          <p14:tracePt t="62166" x="6653213" y="3071813"/>
          <p14:tracePt t="62532" x="6653213" y="3081338"/>
          <p14:tracePt t="62540" x="6673850" y="3090863"/>
          <p14:tracePt t="62549" x="6772275" y="3130550"/>
          <p14:tracePt t="62566" x="6840538" y="3159125"/>
          <p14:tracePt t="62583" x="6969125" y="3208338"/>
          <p14:tracePt t="62599" x="7126288" y="3278188"/>
          <p14:tracePt t="62616" x="7234238" y="3327400"/>
          <p14:tracePt t="62633" x="7292975" y="3336925"/>
          <p14:tracePt t="62650" x="7353300" y="3355975"/>
          <p14:tracePt t="62666" x="7412038" y="3367088"/>
          <p14:tracePt t="62683" x="7461250" y="3367088"/>
          <p14:tracePt t="62700" x="7550150" y="3386138"/>
          <p14:tracePt t="62716" x="7578725" y="3395663"/>
          <p14:tracePt t="62733" x="7608888" y="3405188"/>
          <p14:tracePt t="62750" x="7627938" y="3416300"/>
          <p14:tracePt t="62766" x="7658100" y="3435350"/>
          <p14:tracePt t="62783" x="7677150" y="3435350"/>
          <p14:tracePt t="62800" x="7697788" y="3444875"/>
          <p14:tracePt t="62816" x="7716838" y="3454400"/>
          <p14:tracePt t="62833" x="7697788" y="3454400"/>
          <p14:tracePt t="63100" x="7677150" y="3454400"/>
          <p14:tracePt t="63108" x="7658100" y="3444875"/>
          <p14:tracePt t="63117" x="7588250" y="3435350"/>
          <p14:tracePt t="63134" x="7559675" y="3435350"/>
          <p14:tracePt t="63151" x="7519988" y="3435350"/>
          <p14:tracePt t="63167" x="7510463" y="3435350"/>
          <p14:tracePt t="63184" x="7480300" y="3435350"/>
          <p14:tracePt t="63201" x="7440613" y="3435350"/>
          <p14:tracePt t="63217" x="7412038" y="3444875"/>
          <p14:tracePt t="63234" x="7372350" y="3454400"/>
          <p14:tracePt t="63251" x="7342188" y="3484563"/>
          <p14:tracePt t="63267" x="7292975" y="3503613"/>
          <p14:tracePt t="63284" x="7254875" y="3533775"/>
          <p14:tracePt t="63301" x="7224713" y="3552825"/>
          <p14:tracePt t="63318" x="7185025" y="3582988"/>
          <p14:tracePt t="63334" x="7156450" y="3613150"/>
          <p14:tracePt t="63351" x="7135813" y="3641725"/>
          <p14:tracePt t="63368" x="7116763" y="3671888"/>
          <p14:tracePt t="63384" x="7096125" y="3700463"/>
          <p14:tracePt t="63401" x="7077075" y="3730625"/>
          <p14:tracePt t="63418" x="7067550" y="3760788"/>
          <p14:tracePt t="63434" x="7067550" y="3779838"/>
          <p14:tracePt t="63451" x="7046913" y="3819525"/>
          <p14:tracePt t="63451" x="7037388" y="3838575"/>
          <p14:tracePt t="63468" x="7027863" y="3878263"/>
          <p14:tracePt t="63485" x="7008813" y="3917950"/>
          <p14:tracePt t="63501" x="6997700" y="3986213"/>
          <p14:tracePt t="63518" x="6988175" y="4025900"/>
          <p14:tracePt t="63535" x="6988175" y="4084638"/>
          <p14:tracePt t="63551" x="6978650" y="4143375"/>
          <p14:tracePt t="63568" x="6969125" y="4183063"/>
          <p14:tracePt t="63585" x="6969125" y="4222750"/>
          <p14:tracePt t="63601" x="6969125" y="4241800"/>
          <p14:tracePt t="63618" x="6969125" y="4252913"/>
          <p14:tracePt t="63635" x="6969125" y="4262438"/>
          <p14:tracePt t="64308" x="6978650" y="4262438"/>
          <p14:tracePt t="64572" x="6997700" y="4262438"/>
          <p14:tracePt t="64588" x="6997700" y="4252913"/>
          <p14:tracePt t="64596" x="7008813" y="4241800"/>
          <p14:tracePt t="64612" x="7027863" y="4241800"/>
          <p14:tracePt t="64620" x="7037388" y="4232275"/>
          <p14:tracePt t="64637" x="7046913" y="4222750"/>
          <p14:tracePt t="64653" x="7058025" y="4213225"/>
          <p14:tracePt t="64670" x="7067550" y="4192588"/>
          <p14:tracePt t="64687" x="7077075" y="4183063"/>
          <p14:tracePt t="64703" x="7086600" y="4154488"/>
          <p14:tracePt t="64720" x="7096125" y="4133850"/>
          <p14:tracePt t="64737" x="7096125" y="4105275"/>
          <p14:tracePt t="64754" x="7107238" y="4084638"/>
          <p14:tracePt t="64770" x="7116763" y="4056063"/>
          <p14:tracePt t="64787" x="7116763" y="4044950"/>
          <p14:tracePt t="64804" x="7116763" y="4035425"/>
          <p14:tracePt t="64820" x="7116763" y="4025900"/>
          <p14:tracePt t="64837" x="7116763" y="4016375"/>
          <p14:tracePt t="64860" x="7116763" y="4006850"/>
          <p14:tracePt t="64876" x="7116763" y="3995738"/>
          <p14:tracePt t="64892" x="7116763" y="3976688"/>
          <p14:tracePt t="64916" x="7107238" y="3967163"/>
          <p14:tracePt t="64932" x="7096125" y="3967163"/>
          <p14:tracePt t="64940" x="7086600" y="3957638"/>
          <p14:tracePt t="64954" x="7067550" y="3946525"/>
          <p14:tracePt t="64971" x="7027863" y="3946525"/>
          <p14:tracePt t="64988" x="6978650" y="3927475"/>
          <p14:tracePt t="65004" x="6938963" y="3917950"/>
          <p14:tracePt t="65021" x="6899275" y="3917950"/>
          <p14:tracePt t="65038" x="6850063" y="3908425"/>
          <p14:tracePt t="65054" x="6811963" y="3908425"/>
          <p14:tracePt t="65071" x="6791325" y="3908425"/>
          <p14:tracePt t="65088" x="6762750" y="3908425"/>
          <p14:tracePt t="65104" x="6723063" y="3908425"/>
          <p14:tracePt t="65121" x="6713538" y="3917950"/>
          <p14:tracePt t="65138" x="6702425" y="3927475"/>
          <p14:tracePt t="65154" x="6692900" y="3937000"/>
          <p14:tracePt t="65171" x="6673850" y="3957638"/>
          <p14:tracePt t="65188" x="6664325" y="3967163"/>
          <p14:tracePt t="65205" x="6664325" y="3986213"/>
          <p14:tracePt t="65221" x="6653213" y="4006850"/>
          <p14:tracePt t="65238" x="6653213" y="4016375"/>
          <p14:tracePt t="65255" x="6653213" y="4025900"/>
          <p14:tracePt t="65271" x="6653213" y="4044950"/>
          <p14:tracePt t="65288" x="6643688" y="4056063"/>
          <p14:tracePt t="65305" x="6643688" y="4065588"/>
          <p14:tracePt t="65321" x="6643688" y="4084638"/>
          <p14:tracePt t="65338" x="6673850" y="4105275"/>
          <p14:tracePt t="65355" x="6732588" y="4133850"/>
          <p14:tracePt t="65372" x="6791325" y="4154488"/>
          <p14:tracePt t="65388" x="6831013" y="4164013"/>
          <p14:tracePt t="65405" x="6880225" y="4173538"/>
          <p14:tracePt t="65422" x="6929438" y="4173538"/>
          <p14:tracePt t="65438" x="6978650" y="4173538"/>
          <p14:tracePt t="65455" x="7027863" y="4173538"/>
          <p14:tracePt t="65472" x="7046913" y="4173538"/>
          <p14:tracePt t="65488" x="7077075" y="4173538"/>
          <p14:tracePt t="65505" x="7096125" y="4164013"/>
          <p14:tracePt t="65522" x="7116763" y="4143375"/>
          <p14:tracePt t="65539" x="7126288" y="4124325"/>
          <p14:tracePt t="65555" x="7145338" y="4084638"/>
          <p14:tracePt t="65572" x="7156450" y="4056063"/>
          <p14:tracePt t="65589" x="7156450" y="4044950"/>
          <p14:tracePt t="65605" x="7165975" y="4016375"/>
          <p14:tracePt t="65622" x="7175500" y="3976688"/>
          <p14:tracePt t="65639" x="7175500" y="3957638"/>
          <p14:tracePt t="65655" x="7185025" y="3917950"/>
          <p14:tracePt t="65672" x="7185025" y="3897313"/>
          <p14:tracePt t="65689" x="7185025" y="3868738"/>
          <p14:tracePt t="65706" x="7185025" y="3859213"/>
          <p14:tracePt t="65723" x="7185025" y="3829050"/>
          <p14:tracePt t="65739" x="7175500" y="3829050"/>
          <p14:tracePt t="65756" x="7165975" y="3810000"/>
          <p14:tracePt t="65773" x="7145338" y="3789363"/>
          <p14:tracePt t="65789" x="7126288" y="3770313"/>
          <p14:tracePt t="65806" x="7086600" y="3749675"/>
          <p14:tracePt t="65823" x="7027863" y="3730625"/>
          <p14:tracePt t="65839" x="6978650" y="3730625"/>
          <p14:tracePt t="65856" x="6938963" y="3721100"/>
          <p14:tracePt t="65873" x="6910388" y="3721100"/>
          <p14:tracePt t="65889" x="6889750" y="3721100"/>
          <p14:tracePt t="65906" x="6870700" y="3721100"/>
          <p14:tracePt t="65923" x="6850063" y="3730625"/>
          <p14:tracePt t="65939" x="6791325" y="3760788"/>
          <p14:tracePt t="65956" x="6772275" y="3789363"/>
          <p14:tracePt t="65973" x="6762750" y="3829050"/>
          <p14:tracePt t="65989" x="6751638" y="3848100"/>
          <p14:tracePt t="66006" x="6751638" y="3868738"/>
          <p14:tracePt t="66023" x="6751638" y="3887788"/>
          <p14:tracePt t="66039" x="6751638" y="3897313"/>
          <p14:tracePt t="66056" x="6751638" y="3917950"/>
          <p14:tracePt t="66073" x="6751638" y="3927475"/>
          <p14:tracePt t="66090" x="6751638" y="3946525"/>
          <p14:tracePt t="66106" x="6762750" y="3976688"/>
          <p14:tracePt t="66123" x="6781800" y="3995738"/>
          <p14:tracePt t="66140" x="6811963" y="4025900"/>
          <p14:tracePt t="66157" x="6840538" y="4035425"/>
          <p14:tracePt t="66173" x="6889750" y="4056063"/>
          <p14:tracePt t="66190" x="6948488" y="4075113"/>
          <p14:tracePt t="66206" x="7008813" y="4084638"/>
          <p14:tracePt t="66224" x="7027863" y="4084638"/>
          <p14:tracePt t="66240" x="7046913" y="4084638"/>
          <p14:tracePt t="66257" x="7067550" y="4084638"/>
          <p14:tracePt t="66273" x="7086600" y="4084638"/>
          <p14:tracePt t="66290" x="7107238" y="4084638"/>
          <p14:tracePt t="66307" x="7135813" y="4075113"/>
          <p14:tracePt t="66324" x="7156450" y="4065588"/>
          <p14:tracePt t="66340" x="7175500" y="4056063"/>
          <p14:tracePt t="66357" x="7185025" y="4044950"/>
          <p14:tracePt t="66373" x="7185025" y="4035425"/>
          <p14:tracePt t="66396" x="7194550" y="4025900"/>
          <p14:tracePt t="66407" x="7205663" y="4016375"/>
          <p14:tracePt t="66424" x="7205663" y="4006850"/>
          <p14:tracePt t="66440" x="7205663" y="3976688"/>
          <p14:tracePt t="66457" x="7205663" y="3946525"/>
          <p14:tracePt t="66474" x="7205663" y="3927475"/>
          <p14:tracePt t="66490" x="7205663" y="3878263"/>
          <p14:tracePt t="66507" x="7205663" y="3838575"/>
          <p14:tracePt t="66524" x="7194550" y="3810000"/>
          <p14:tracePt t="66541" x="7185025" y="3789363"/>
          <p14:tracePt t="66557" x="7185025" y="3779838"/>
          <p14:tracePt t="66574" x="7165975" y="3760788"/>
          <p14:tracePt t="66591" x="7145338" y="3740150"/>
          <p14:tracePt t="66607" x="7126288" y="3730625"/>
          <p14:tracePt t="66624" x="7096125" y="3730625"/>
          <p14:tracePt t="66641" x="7067550" y="3730625"/>
          <p14:tracePt t="66658" x="7027863" y="3730625"/>
          <p14:tracePt t="66674" x="6997700" y="3730625"/>
          <p14:tracePt t="66691" x="6969125" y="3730625"/>
          <p14:tracePt t="66707" x="6899275" y="3740150"/>
          <p14:tracePt t="66724" x="6850063" y="3760788"/>
          <p14:tracePt t="66741" x="6811963" y="3779838"/>
          <p14:tracePt t="66758" x="6781800" y="3789363"/>
          <p14:tracePt t="66774" x="6762750" y="3810000"/>
          <p14:tracePt t="66791" x="6751638" y="3819525"/>
          <p14:tracePt t="66808" x="6732588" y="3838575"/>
          <p14:tracePt t="66824" x="6713538" y="3848100"/>
          <p14:tracePt t="66841" x="6702425" y="3878263"/>
          <p14:tracePt t="66858" x="6692900" y="3887788"/>
          <p14:tracePt t="66874" x="6692900" y="3897313"/>
          <p14:tracePt t="66891" x="6692900" y="3908425"/>
          <p14:tracePt t="66916" x="6692900" y="3917950"/>
          <p14:tracePt t="66972" x="6692900" y="3927475"/>
          <p14:tracePt t="66988" x="6692900" y="3937000"/>
          <p14:tracePt t="67020" x="6692900" y="3946525"/>
          <p14:tracePt t="67060" x="6683375" y="3946525"/>
          <p14:tracePt t="67076" x="6683375" y="3957638"/>
          <p14:tracePt t="67093" x="6683375" y="3967163"/>
          <p14:tracePt t="67100" x="6683375" y="3976688"/>
          <p14:tracePt t="67124" x="6673850" y="3976688"/>
          <p14:tracePt t="67156" x="6673850" y="3995738"/>
          <p14:tracePt t="68062" x="6673850" y="4006850"/>
          <p14:tracePt t="68412" x="6683375" y="4006850"/>
          <p14:tracePt t="68572" x="6683375" y="3995738"/>
          <p14:tracePt t="68588" x="6683375" y="3986213"/>
          <p14:tracePt t="68596" x="6683375" y="3976688"/>
          <p14:tracePt t="68604" x="6683375" y="3967163"/>
          <p14:tracePt t="68612" x="6683375" y="3927475"/>
          <p14:tracePt t="68628" x="6683375" y="3908425"/>
          <p14:tracePt t="68645" x="6673850" y="3887788"/>
          <p14:tracePt t="68661" x="6664325" y="3878263"/>
          <p14:tracePt t="68678" x="6664325" y="3859213"/>
          <p14:tracePt t="68695" x="6643688" y="3838575"/>
          <p14:tracePt t="68712" x="6643688" y="3819525"/>
          <p14:tracePt t="68728" x="6624638" y="3798888"/>
          <p14:tracePt t="68745" x="6604000" y="3779838"/>
          <p14:tracePt t="68762" x="6594475" y="3760788"/>
          <p14:tracePt t="68778" x="6584950" y="3749675"/>
          <p14:tracePt t="68795" x="6565900" y="3721100"/>
          <p14:tracePt t="68812" x="6554788" y="3711575"/>
          <p14:tracePt t="68852" x="6545263" y="3700463"/>
          <p14:tracePt t="68860" x="6535738" y="3690938"/>
          <p14:tracePt t="68884" x="6526213" y="3690938"/>
          <p14:tracePt t="68900" x="6516688" y="3690938"/>
          <p14:tracePt t="68908" x="6505575" y="3690938"/>
          <p14:tracePt t="68924" x="6496050" y="3690938"/>
          <p14:tracePt t="68932" x="6486525" y="3690938"/>
          <p14:tracePt t="68945" x="6467475" y="3690938"/>
          <p14:tracePt t="68962" x="6456363" y="3690938"/>
          <p14:tracePt t="68979" x="6446838" y="3690938"/>
          <p14:tracePt t="68995" x="6437313" y="3690938"/>
          <p14:tracePt t="69012" x="6427788" y="3690938"/>
          <p14:tracePt t="69029" x="6437313" y="3690938"/>
          <p14:tracePt t="69380" x="6467475" y="3700463"/>
          <p14:tracePt t="69388" x="6496050" y="3700463"/>
          <p14:tracePt t="69396" x="6554788" y="3711575"/>
          <p14:tracePt t="69413" x="6604000" y="3730625"/>
          <p14:tracePt t="69430" x="6615113" y="3730625"/>
          <p14:tracePt t="69446" x="6634163" y="3730625"/>
          <p14:tracePt t="69463" x="6643688" y="3730625"/>
          <p14:tracePt t="69480" x="6653213" y="3730625"/>
          <p14:tracePt t="69496" x="6664325" y="3740150"/>
          <p14:tracePt t="69513" x="6692900" y="3740150"/>
          <p14:tracePt t="69530" x="6723063" y="3749675"/>
          <p14:tracePt t="69547" x="6751638" y="3760788"/>
          <p14:tracePt t="69563" x="6791325" y="3770313"/>
          <p14:tracePt t="69580" x="6811963" y="3770313"/>
          <p14:tracePt t="69597" x="6821488" y="3770313"/>
          <p14:tracePt t="69613" x="6831013" y="3779838"/>
          <p14:tracePt t="69668" x="6840538" y="3789363"/>
          <p14:tracePt t="69684" x="6850063" y="3789363"/>
          <p14:tracePt t="69692" x="6850063" y="3810000"/>
          <p14:tracePt t="69700" x="6840538" y="3819525"/>
          <p14:tracePt t="69716" x="6840538" y="3838575"/>
          <p14:tracePt t="69740" x="6840538" y="3848100"/>
          <p14:tracePt t="69748" x="6840538" y="3859213"/>
          <p14:tracePt t="69764" x="6850063" y="3887788"/>
          <p14:tracePt t="69781" x="6861175" y="3908425"/>
          <p14:tracePt t="69844" x="6861175" y="3917950"/>
          <p14:tracePt t="69876" x="6861175" y="3927475"/>
          <p14:tracePt t="69892" x="6861175" y="3937000"/>
          <p14:tracePt t="69900" x="6850063" y="3957638"/>
          <p14:tracePt t="69916" x="6840538" y="3967163"/>
          <p14:tracePt t="69948" x="6840538" y="3976688"/>
          <p14:tracePt t="69956" x="6831013" y="3986213"/>
          <p14:tracePt t="69964" x="6821488" y="3995738"/>
          <p14:tracePt t="69981" x="6821488" y="4006850"/>
          <p14:tracePt t="69997" x="6821488" y="4016375"/>
          <p14:tracePt t="70014" x="6811963" y="4035425"/>
          <p14:tracePt t="70031" x="6800850" y="4044950"/>
          <p14:tracePt t="70052" x="6791325" y="4044950"/>
          <p14:tracePt t="70980" x="6791325" y="4056063"/>
          <p14:tracePt t="70996" x="6791325" y="4065588"/>
          <p14:tracePt t="71004" x="6791325" y="4075113"/>
          <p14:tracePt t="71016" x="6772275" y="4114800"/>
          <p14:tracePt t="71033" x="6762750" y="4154488"/>
          <p14:tracePt t="71050" x="6762750" y="4183063"/>
          <p14:tracePt t="71067" x="6762750" y="4213225"/>
          <p14:tracePt t="71083" x="6762750" y="4252913"/>
          <p14:tracePt t="71100" x="6751638" y="4281488"/>
          <p14:tracePt t="71116" x="6742113" y="4311650"/>
          <p14:tracePt t="71133" x="6742113" y="4330700"/>
          <p14:tracePt t="71150" x="6732588" y="4351338"/>
          <p14:tracePt t="71166" x="6723063" y="4370388"/>
          <p14:tracePt t="71183" x="6723063" y="4389438"/>
          <p14:tracePt t="71200" x="6723063" y="4410075"/>
          <p14:tracePt t="71216" x="6702425" y="4438650"/>
          <p14:tracePt t="71233" x="6702425" y="4449763"/>
          <p14:tracePt t="71250" x="6683375" y="4468813"/>
          <p14:tracePt t="71267" x="6683375" y="4487863"/>
          <p14:tracePt t="71267" x="6673850" y="4487863"/>
          <p14:tracePt t="71284" x="6664325" y="4508500"/>
          <p14:tracePt t="71300" x="6664325" y="4518025"/>
          <p14:tracePt t="71317" x="6653213" y="4537075"/>
          <p14:tracePt t="71334" x="6653213" y="4548188"/>
          <p14:tracePt t="71350" x="6643688" y="4557713"/>
          <p14:tracePt t="71367" x="6624638" y="4567238"/>
          <p14:tracePt t="71384" x="6604000" y="4576763"/>
          <p14:tracePt t="71420" x="6584950" y="4586288"/>
          <p14:tracePt t="71436" x="6575425" y="4586288"/>
          <p14:tracePt t="71460" x="6575425" y="4597400"/>
          <p14:tracePt t="71484" x="6565900" y="4597400"/>
          <p14:tracePt t="71500" x="6554788" y="4597400"/>
          <p14:tracePt t="71508" x="6545263" y="4597400"/>
          <p14:tracePt t="71524" x="6535738" y="4597400"/>
          <p14:tracePt t="71534" x="6526213" y="4597400"/>
          <p14:tracePt t="71556" x="6516688" y="4597400"/>
          <p14:tracePt t="71572" x="6505575" y="4597400"/>
          <p14:tracePt t="71596" x="6496050" y="4606925"/>
          <p14:tracePt t="71604" x="6486525" y="4606925"/>
          <p14:tracePt t="71617" x="6477000" y="4606925"/>
          <p14:tracePt t="71636" x="6467475" y="4606925"/>
          <p14:tracePt t="71651" x="6456363" y="4606925"/>
          <p14:tracePt t="71684" x="6446838" y="4606925"/>
          <p14:tracePt t="71692" x="6437313" y="4606925"/>
          <p14:tracePt t="71701" x="6427788" y="4606925"/>
          <p14:tracePt t="71718" x="6407150" y="4606925"/>
          <p14:tracePt t="71734" x="6388100" y="4616450"/>
          <p14:tracePt t="71751" x="6378575" y="4625975"/>
          <p14:tracePt t="71780" x="6369050" y="4625975"/>
          <p14:tracePt t="71796" x="6357938" y="4635500"/>
          <p14:tracePt t="71812" x="6338888" y="4646613"/>
          <p14:tracePt t="71820" x="6319838" y="4665663"/>
          <p14:tracePt t="71834" x="6240463" y="4714875"/>
          <p14:tracePt t="71851" x="6083300" y="4832350"/>
          <p14:tracePt t="71868" x="6022975" y="4892675"/>
          <p14:tracePt t="71884" x="5984875" y="4921250"/>
          <p14:tracePt t="71902" x="5973763" y="4941888"/>
          <p14:tracePt t="71918" x="5964238" y="4951413"/>
          <p14:tracePt t="71935" x="5954713" y="4951413"/>
          <p14:tracePt t="71951" x="5945188" y="4951413"/>
          <p14:tracePt t="71972" x="5945188" y="4960938"/>
          <p14:tracePt t="71985" x="5935663" y="4960938"/>
          <p14:tracePt t="72001" x="5935663" y="4970463"/>
          <p14:tracePt t="72018" x="5924550" y="5000625"/>
          <p14:tracePt t="72035" x="5924550" y="5029200"/>
          <p14:tracePt t="72052" x="5924550" y="5049838"/>
          <p14:tracePt t="72068" x="5924550" y="5078413"/>
          <p14:tracePt t="72085" x="5924550" y="5108575"/>
          <p14:tracePt t="72102" x="5945188" y="5157788"/>
          <p14:tracePt t="72118" x="5964238" y="5207000"/>
          <p14:tracePt t="72135" x="6013450" y="5256213"/>
          <p14:tracePt t="72152" x="6073775" y="5314950"/>
          <p14:tracePt t="72168" x="6142038" y="5373688"/>
          <p14:tracePt t="72185" x="6210300" y="5434013"/>
          <p14:tracePt t="72202" x="6299200" y="5483225"/>
          <p14:tracePt t="72219" x="6369050" y="5521325"/>
          <p14:tracePt t="72235" x="6467475" y="5591175"/>
          <p14:tracePt t="72252" x="6545263" y="5630863"/>
          <p14:tracePt t="72269" x="6615113" y="5670550"/>
          <p14:tracePt t="72285" x="6673850" y="5699125"/>
          <p14:tracePt t="72303" x="6692900" y="5729288"/>
          <p14:tracePt t="72319" x="6732588" y="5768975"/>
          <p14:tracePt t="72335" x="6772275" y="5797550"/>
          <p14:tracePt t="72353" x="6831013" y="5827713"/>
          <p14:tracePt t="72369" x="6880225" y="5867400"/>
          <p14:tracePt t="72386" x="6929438" y="5886450"/>
          <p14:tracePt t="72403" x="6988175" y="5916613"/>
          <p14:tracePt t="72419" x="7086600" y="5935663"/>
          <p14:tracePt t="72436" x="7175500" y="5954713"/>
          <p14:tracePt t="72453" x="7283450" y="5975350"/>
          <p14:tracePt t="72469" x="7402513" y="6003925"/>
          <p14:tracePt t="72486" x="7489825" y="6024563"/>
          <p14:tracePt t="72503" x="7529513" y="6024563"/>
          <p14:tracePt t="72519" x="7578725" y="6034088"/>
          <p14:tracePt t="72536" x="7627938" y="6043613"/>
          <p14:tracePt t="72553" x="7677150" y="6053138"/>
          <p14:tracePt t="72569" x="7766050" y="6053138"/>
          <p14:tracePt t="72586" x="7864475" y="6053138"/>
          <p14:tracePt t="72603" x="7943850" y="6053138"/>
          <p14:tracePt t="72603" x="7993063" y="6053138"/>
          <p14:tracePt t="72620" x="8070850" y="6064250"/>
          <p14:tracePt t="72636" x="8150225" y="6064250"/>
          <p14:tracePt t="72653" x="8208963" y="6064250"/>
          <p14:tracePt t="72670" x="8248650" y="6043613"/>
          <p14:tracePt t="72686" x="8277225" y="6024563"/>
          <p14:tracePt t="72703" x="8307388" y="6003925"/>
          <p14:tracePt t="72720" x="8326438" y="5975350"/>
          <p14:tracePt t="72736" x="8347075" y="5935663"/>
          <p14:tracePt t="72753" x="8375650" y="5905500"/>
          <p14:tracePt t="72770" x="8405813" y="5827713"/>
          <p14:tracePt t="72786" x="8435975" y="5719763"/>
          <p14:tracePt t="72804" x="8464550" y="5640388"/>
          <p14:tracePt t="72820" x="8485188" y="5581650"/>
          <p14:tracePt t="72836" x="8504238" y="5502275"/>
          <p14:tracePt t="72853" x="8513763" y="5453063"/>
          <p14:tracePt t="72870" x="8523288" y="5394325"/>
          <p14:tracePt t="72887" x="8523288" y="5354638"/>
          <p14:tracePt t="72903" x="8523288" y="5324475"/>
          <p14:tracePt t="72920" x="8523288" y="5286375"/>
          <p14:tracePt t="72937" x="8534400" y="5256213"/>
          <p14:tracePt t="72953" x="8534400" y="5226050"/>
          <p14:tracePt t="72970" x="8504238" y="5187950"/>
          <p14:tracePt t="72987" x="8474075" y="5138738"/>
          <p14:tracePt t="72987" x="8474075" y="5118100"/>
          <p14:tracePt t="73004" x="8445500" y="5059363"/>
          <p14:tracePt t="73020" x="8415338" y="5000625"/>
          <p14:tracePt t="73037" x="8386763" y="4951413"/>
          <p14:tracePt t="73054" x="8366125" y="4921250"/>
          <p14:tracePt t="73070" x="8337550" y="4881563"/>
          <p14:tracePt t="73087" x="8316913" y="4852988"/>
          <p14:tracePt t="73104" x="8297863" y="4822825"/>
          <p14:tracePt t="73120" x="8277225" y="4813300"/>
          <p14:tracePt t="73137" x="8248650" y="4803775"/>
          <p14:tracePt t="73154" x="8228013" y="4783138"/>
          <p14:tracePt t="73171" x="8189913" y="4764088"/>
          <p14:tracePt t="73187" x="8120063" y="4724400"/>
          <p14:tracePt t="73204" x="8070850" y="4684713"/>
          <p14:tracePt t="73221" x="8012113" y="4665663"/>
          <p14:tracePt t="73237" x="7953375" y="4646613"/>
          <p14:tracePt t="73254" x="7904163" y="4616450"/>
          <p14:tracePt t="73271" x="7874000" y="4606925"/>
          <p14:tracePt t="73287" x="7845425" y="4586288"/>
          <p14:tracePt t="73304" x="7805738" y="4586288"/>
          <p14:tracePt t="73322" x="7785100" y="4586288"/>
          <p14:tracePt t="73338" x="7747000" y="4576763"/>
          <p14:tracePt t="73354" x="7697788" y="4567238"/>
          <p14:tracePt t="73371" x="7648575" y="4567238"/>
          <p14:tracePt t="73388" x="7578725" y="4548188"/>
          <p14:tracePt t="73404" x="7550150" y="4548188"/>
          <p14:tracePt t="73421" x="7500938" y="4537075"/>
          <p14:tracePt t="73438" x="7470775" y="4527550"/>
          <p14:tracePt t="73454" x="7431088" y="4518025"/>
          <p14:tracePt t="73471" x="7402513" y="4518025"/>
          <p14:tracePt t="73488" x="7372350" y="4518025"/>
          <p14:tracePt t="73505" x="7323138" y="4518025"/>
          <p14:tracePt t="73521" x="7273925" y="4518025"/>
          <p14:tracePt t="73538" x="7243763" y="4518025"/>
          <p14:tracePt t="73555" x="7205663" y="4518025"/>
          <p14:tracePt t="73571" x="7135813" y="4527550"/>
          <p14:tracePt t="73588" x="7086600" y="4537075"/>
          <p14:tracePt t="73605" x="7046913" y="4567238"/>
          <p14:tracePt t="73621" x="7008813" y="4586288"/>
          <p14:tracePt t="73638" x="6978650" y="4606925"/>
          <p14:tracePt t="73655" x="6948488" y="4635500"/>
          <p14:tracePt t="73672" x="6929438" y="4656138"/>
          <p14:tracePt t="73688" x="6919913" y="4684713"/>
          <p14:tracePt t="73705" x="6889750" y="4724400"/>
          <p14:tracePt t="73722" x="6870700" y="4773613"/>
          <p14:tracePt t="73738" x="6821488" y="4872038"/>
          <p14:tracePt t="73755" x="6772275" y="4970463"/>
          <p14:tracePt t="73772" x="6762750" y="5029200"/>
          <p14:tracePt t="73788" x="6742113" y="5089525"/>
          <p14:tracePt t="73805" x="6732588" y="5138738"/>
          <p14:tracePt t="73822" x="6732588" y="5176838"/>
          <p14:tracePt t="73838" x="6732588" y="5216525"/>
          <p14:tracePt t="73855" x="6732588" y="5275263"/>
          <p14:tracePt t="73872" x="6732588" y="5314950"/>
          <p14:tracePt t="73889" x="6742113" y="5384800"/>
          <p14:tracePt t="73905" x="6742113" y="5422900"/>
          <p14:tracePt t="73922" x="6762750" y="5483225"/>
          <p14:tracePt t="73939" x="6772275" y="5532438"/>
          <p14:tracePt t="73956" x="6791325" y="5600700"/>
          <p14:tracePt t="73972" x="6821488" y="5630863"/>
          <p14:tracePt t="73989" x="6840538" y="5680075"/>
          <p14:tracePt t="74006" x="6870700" y="5719763"/>
          <p14:tracePt t="74022" x="6899275" y="5757863"/>
          <p14:tracePt t="74039" x="6929438" y="5797550"/>
          <p14:tracePt t="74056" x="6959600" y="5827713"/>
          <p14:tracePt t="74073" x="6969125" y="5856288"/>
          <p14:tracePt t="74089" x="6997700" y="5876925"/>
          <p14:tracePt t="74106" x="7018338" y="5895975"/>
          <p14:tracePt t="74123" x="7046913" y="5905500"/>
          <p14:tracePt t="74139" x="7086600" y="5935663"/>
          <p14:tracePt t="74156" x="7126288" y="5954713"/>
          <p14:tracePt t="74173" x="7165975" y="5984875"/>
          <p14:tracePt t="74189" x="7205663" y="6015038"/>
          <p14:tracePt t="74206" x="7243763" y="6043613"/>
          <p14:tracePt t="74223" x="7292975" y="6073775"/>
          <p14:tracePt t="74239" x="7323138" y="6083300"/>
          <p14:tracePt t="74256" x="7372350" y="6102350"/>
          <p14:tracePt t="74273" x="7402513" y="6122988"/>
          <p14:tracePt t="74289" x="7421563" y="6142038"/>
          <p14:tracePt t="74306" x="7451725" y="6162675"/>
          <p14:tracePt t="74323" x="7489825" y="6172200"/>
          <p14:tracePt t="74340" x="7539038" y="6191250"/>
          <p14:tracePt t="74356" x="7608888" y="6221413"/>
          <p14:tracePt t="74373" x="7686675" y="6249988"/>
          <p14:tracePt t="74390" x="7785100" y="6270625"/>
          <p14:tracePt t="74406" x="7854950" y="6280150"/>
          <p14:tracePt t="74423" x="7923213" y="6280150"/>
          <p14:tracePt t="74440" x="7993063" y="6280150"/>
          <p14:tracePt t="74456" x="8042275" y="6280150"/>
          <p14:tracePt t="74473" x="8101013" y="6280150"/>
          <p14:tracePt t="74490" x="8178800" y="6280150"/>
          <p14:tracePt t="74507" x="8258175" y="6280150"/>
          <p14:tracePt t="74524" x="8316913" y="6270625"/>
          <p14:tracePt t="74524" x="8375650" y="6261100"/>
          <p14:tracePt t="74540" x="8415338" y="6249988"/>
          <p14:tracePt t="74557" x="8445500" y="6230938"/>
          <p14:tracePt t="74573" x="8455025" y="6221413"/>
          <p14:tracePt t="74590" x="8464550" y="6181725"/>
          <p14:tracePt t="74607" x="8464550" y="6162675"/>
          <p14:tracePt t="74623" x="8474075" y="6113463"/>
          <p14:tracePt t="74640" x="8485188" y="6053138"/>
          <p14:tracePt t="74657" x="8504238" y="5994400"/>
          <p14:tracePt t="74673" x="8513763" y="5935663"/>
          <p14:tracePt t="74690" x="8513763" y="5856288"/>
          <p14:tracePt t="74707" x="8513763" y="5729288"/>
          <p14:tracePt t="74724" x="8513763" y="5630863"/>
          <p14:tracePt t="74740" x="8513763" y="5521325"/>
          <p14:tracePt t="74757" x="8513763" y="5434013"/>
          <p14:tracePt t="74774" x="8513763" y="5345113"/>
          <p14:tracePt t="74790" x="8504238" y="5246688"/>
          <p14:tracePt t="74807" x="8474075" y="5157788"/>
          <p14:tracePt t="74824" x="8455025" y="5089525"/>
          <p14:tracePt t="74841" x="8424863" y="5029200"/>
          <p14:tracePt t="74857" x="8405813" y="4979988"/>
          <p14:tracePt t="74874" x="8356600" y="4930775"/>
          <p14:tracePt t="74891" x="8316913" y="4881563"/>
          <p14:tracePt t="74907" x="8267700" y="4803775"/>
          <p14:tracePt t="74924" x="8239125" y="4754563"/>
          <p14:tracePt t="74941" x="8199438" y="4714875"/>
          <p14:tracePt t="74957" x="8129588" y="4684713"/>
          <p14:tracePt t="74974" x="8021638" y="4646613"/>
          <p14:tracePt t="74991" x="7904163" y="4616450"/>
          <p14:tracePt t="75008" x="7785100" y="4597400"/>
          <p14:tracePt t="75024" x="7716838" y="4586288"/>
          <p14:tracePt t="75041" x="7686675" y="4586288"/>
          <p14:tracePt t="75058" x="7667625" y="4586288"/>
          <p14:tracePt t="75074" x="7658100" y="4586288"/>
          <p14:tracePt t="75092" x="7648575" y="4586288"/>
          <p14:tracePt t="75644" x="7637463" y="4606925"/>
          <p14:tracePt t="75652" x="7627938" y="4616450"/>
          <p14:tracePt t="75660" x="7618413" y="4635500"/>
          <p14:tracePt t="75675" x="7588250" y="4695825"/>
          <p14:tracePt t="75692" x="7578725" y="4714875"/>
          <p14:tracePt t="75709" x="7559675" y="4745038"/>
          <p14:tracePt t="75726" x="7539038" y="4773613"/>
          <p14:tracePt t="75743" x="7519988" y="4794250"/>
          <p14:tracePt t="75759" x="7500938" y="4813300"/>
          <p14:tracePt t="75776" x="7480300" y="4832350"/>
          <p14:tracePt t="75793" x="7451725" y="4852988"/>
          <p14:tracePt t="75809" x="7421563" y="4872038"/>
          <p14:tracePt t="75826" x="7402513" y="4872038"/>
          <p14:tracePt t="75844" x="7391400" y="4872038"/>
          <p14:tracePt t="75876" x="7381875" y="4872038"/>
          <p14:tracePt t="75892" x="7372350" y="4872038"/>
          <p14:tracePt t="75908" x="7362825" y="4872038"/>
          <p14:tracePt t="75916" x="7342188" y="4872038"/>
          <p14:tracePt t="75926" x="7323138" y="4872038"/>
          <p14:tracePt t="75943" x="7304088" y="4872038"/>
          <p14:tracePt t="75960" x="7292975" y="4872038"/>
          <p14:tracePt t="75976" x="7283450" y="4881563"/>
          <p14:tracePt t="75993" x="7273925" y="4881563"/>
          <p14:tracePt t="76036" x="7264400" y="4881563"/>
          <p14:tracePt t="76068" x="7243763" y="4881563"/>
          <p14:tracePt t="76084" x="7234238" y="4881563"/>
          <p14:tracePt t="76092" x="7215188" y="4881563"/>
          <p14:tracePt t="76100" x="7194550" y="4872038"/>
          <p14:tracePt t="76110" x="7165975" y="4862513"/>
          <p14:tracePt t="76126" x="7135813" y="4843463"/>
          <p14:tracePt t="76143" x="7107238" y="4822825"/>
          <p14:tracePt t="76160" x="7086600" y="4803775"/>
          <p14:tracePt t="76177" x="7077075" y="4783138"/>
          <p14:tracePt t="76193" x="7067550" y="4764088"/>
          <p14:tracePt t="76210" x="7037388" y="4745038"/>
          <p14:tracePt t="76227" x="7008813" y="4724400"/>
          <p14:tracePt t="76243" x="6959600" y="4705350"/>
          <p14:tracePt t="76260" x="6948488" y="4705350"/>
          <p14:tracePt t="76276" x="6929438" y="4705350"/>
          <p14:tracePt t="76293" x="6889750" y="4695825"/>
          <p14:tracePt t="76310" x="6840538" y="4695825"/>
          <p14:tracePt t="76327" x="6781800" y="4695825"/>
          <p14:tracePt t="76344" x="6742113" y="4695825"/>
          <p14:tracePt t="76360" x="6692900" y="4695825"/>
          <p14:tracePt t="76378" x="6673850" y="4695825"/>
          <p14:tracePt t="76394" x="6634163" y="4695825"/>
          <p14:tracePt t="76410" x="6594475" y="4705350"/>
          <p14:tracePt t="76427" x="6526213" y="4724400"/>
          <p14:tracePt t="76444" x="6477000" y="4745038"/>
          <p14:tracePt t="76460" x="6437313" y="4745038"/>
          <p14:tracePt t="76477" x="6378575" y="4764088"/>
          <p14:tracePt t="76494" x="6348413" y="4773613"/>
          <p14:tracePt t="76511" x="6338888" y="4783138"/>
          <p14:tracePt t="76527" x="6308725" y="4794250"/>
          <p14:tracePt t="76544" x="6299200" y="4803775"/>
          <p14:tracePt t="76561" x="6289675" y="4803775"/>
          <p14:tracePt t="76612" x="6289675" y="4813300"/>
          <p14:tracePt t="76820" x="6289675" y="4822825"/>
          <p14:tracePt t="76828" x="6299200" y="4832350"/>
          <p14:tracePt t="76836" x="6319838" y="4843463"/>
          <p14:tracePt t="76844" x="6348413" y="4872038"/>
          <p14:tracePt t="76861" x="6378575" y="4892675"/>
          <p14:tracePt t="76878" x="6388100" y="4902200"/>
          <p14:tracePt t="76894" x="6407150" y="4911725"/>
          <p14:tracePt t="76911" x="6427788" y="4911725"/>
          <p14:tracePt t="76928" x="6477000" y="4930775"/>
          <p14:tracePt t="76945" x="6496050" y="4930775"/>
          <p14:tracePt t="76961" x="6516688" y="4930775"/>
          <p14:tracePt t="76978" x="6545263" y="4941888"/>
          <p14:tracePt t="76995" x="6554788" y="4941888"/>
          <p14:tracePt t="77012" x="6565900" y="4941888"/>
          <p14:tracePt t="77028" x="6575425" y="4951413"/>
          <p14:tracePt t="77045" x="6584950" y="4951413"/>
          <p14:tracePt t="77062" x="6604000" y="4960938"/>
          <p14:tracePt t="77078" x="6604000" y="4970463"/>
          <p14:tracePt t="77095" x="6634163" y="4970463"/>
          <p14:tracePt t="77112" x="6643688" y="4979988"/>
          <p14:tracePt t="77128" x="6643688" y="4991100"/>
          <p14:tracePt t="77204" x="6643688" y="5000625"/>
          <p14:tracePt t="77236" x="6643688" y="5010150"/>
          <p14:tracePt t="77268" x="6643688" y="5019675"/>
          <p14:tracePt t="77292" x="6634163" y="5019675"/>
          <p14:tracePt t="77324" x="6624638" y="5029200"/>
          <p14:tracePt t="77340" x="6615113" y="5029200"/>
          <p14:tracePt t="78312" x="6624638" y="5049838"/>
          <p14:tracePt t="78788" x="6643688" y="5049838"/>
          <p14:tracePt t="78796" x="6673850" y="5059363"/>
          <p14:tracePt t="78804" x="6723063" y="5068888"/>
          <p14:tracePt t="78815" x="6772275" y="5099050"/>
          <p14:tracePt t="78832" x="6800850" y="5108575"/>
          <p14:tracePt t="78849" x="6811963" y="5108575"/>
          <p14:tracePt t="78865" x="6831013" y="5118100"/>
          <p14:tracePt t="78882" x="6840538" y="5127625"/>
          <p14:tracePt t="78899" x="6870700" y="5138738"/>
          <p14:tracePt t="78916" x="6899275" y="5148263"/>
          <p14:tracePt t="78932" x="6919913" y="5157788"/>
          <p14:tracePt t="78949" x="6929438" y="5167313"/>
          <p14:tracePt t="78965" x="6948488" y="5176838"/>
          <p14:tracePt t="78982" x="6959600" y="5176838"/>
          <p14:tracePt t="78999" x="6969125" y="5176838"/>
          <p14:tracePt t="79015" x="6978650" y="5197475"/>
          <p14:tracePt t="79033" x="6988175" y="5197475"/>
          <p14:tracePt t="79049" x="7008813" y="5207000"/>
          <p14:tracePt t="79066" x="7046913" y="5216525"/>
          <p14:tracePt t="79083" x="7077075" y="5237163"/>
          <p14:tracePt t="79099" x="7126288" y="5265738"/>
          <p14:tracePt t="79116" x="7156450" y="5265738"/>
          <p14:tracePt t="79133" x="7165975" y="5275263"/>
          <p14:tracePt t="79149" x="7175500" y="5275263"/>
          <p14:tracePt t="79436" x="7185025" y="5275263"/>
          <p14:tracePt t="79444" x="7194550" y="5286375"/>
          <p14:tracePt t="79548" x="7205663" y="5286375"/>
          <p14:tracePt t="79556" x="7215188" y="5295900"/>
          <p14:tracePt t="79567" x="7234238" y="5295900"/>
          <p14:tracePt t="79588" x="7254875" y="5305425"/>
          <p14:tracePt t="79612" x="7264400" y="5305425"/>
          <p14:tracePt t="79628" x="7292975" y="5314950"/>
          <p14:tracePt t="79636" x="7304088" y="5324475"/>
          <p14:tracePt t="79650" x="7313613" y="5324475"/>
          <p14:tracePt t="79667" x="7342188" y="5324475"/>
          <p14:tracePt t="79684" x="7353300" y="5324475"/>
          <p14:tracePt t="80811" x="7362825" y="5324475"/>
          <p14:tracePt t="81108" x="7391400" y="5324475"/>
          <p14:tracePt t="81116" x="7431088" y="5324475"/>
          <p14:tracePt t="81124" x="7451725" y="5324475"/>
          <p14:tracePt t="81136" x="7519988" y="5314950"/>
          <p14:tracePt t="81153" x="7569200" y="5295900"/>
          <p14:tracePt t="81170" x="7608888" y="5286375"/>
          <p14:tracePt t="81187" x="7637463" y="5265738"/>
          <p14:tracePt t="81203" x="7697788" y="5246688"/>
          <p14:tracePt t="81220" x="7726363" y="5237163"/>
          <p14:tracePt t="81237" x="7747000" y="5216525"/>
          <p14:tracePt t="81253" x="7756525" y="5207000"/>
          <p14:tracePt t="81270" x="7785100" y="5187950"/>
          <p14:tracePt t="81287" x="7815263" y="5167313"/>
          <p14:tracePt t="81303" x="7834313" y="5148263"/>
          <p14:tracePt t="81320" x="7845425" y="5118100"/>
          <p14:tracePt t="81337" x="7864475" y="5089525"/>
          <p14:tracePt t="81354" x="7883525" y="5059363"/>
          <p14:tracePt t="81370" x="7883525" y="5049838"/>
          <p14:tracePt t="81387" x="7904163" y="5019675"/>
          <p14:tracePt t="81404" x="7913688" y="5010150"/>
          <p14:tracePt t="81420" x="7932738" y="5000625"/>
          <p14:tracePt t="81438" x="7953375" y="4979988"/>
          <p14:tracePt t="81454" x="7972425" y="4970463"/>
          <p14:tracePt t="81470" x="7981950" y="4960938"/>
          <p14:tracePt t="81487" x="7981950" y="4951413"/>
          <p14:tracePt t="81504" x="7981950" y="4941888"/>
          <p14:tracePt t="81540" x="8002588" y="4930775"/>
          <p14:tracePt t="81748" x="8012113" y="4930775"/>
          <p14:tracePt t="81764" x="8021638" y="4930775"/>
          <p14:tracePt t="81788" x="8021638" y="4941888"/>
          <p14:tracePt t="82116" x="8012113" y="4941888"/>
          <p14:tracePt t="82124" x="8012113" y="4951413"/>
          <p14:tracePt t="82132" x="8002588" y="4951413"/>
          <p14:tracePt t="82140" x="7981950" y="4960938"/>
          <p14:tracePt t="82156" x="7962900" y="4960938"/>
          <p14:tracePt t="82172" x="7953375" y="4960938"/>
          <p14:tracePt t="82188" x="7943850" y="4960938"/>
          <p14:tracePt t="82972" x="7932738" y="4970463"/>
          <p14:tracePt t="82988" x="7923213" y="4970463"/>
          <p14:tracePt t="83004" x="7923213" y="4979988"/>
          <p14:tracePt t="83019" x="7923213" y="4970463"/>
          <p14:tracePt t="83372" x="7932738" y="4951413"/>
          <p14:tracePt t="83380" x="7932738" y="4941888"/>
          <p14:tracePt t="83391" x="7932738" y="4902200"/>
          <p14:tracePt t="83408" x="7932738" y="4872038"/>
          <p14:tracePt t="83424" x="7923213" y="4843463"/>
          <p14:tracePt t="83441" x="7913688" y="4813300"/>
          <p14:tracePt t="83458" x="7904163" y="4783138"/>
          <p14:tracePt t="83458" x="7894638" y="4764088"/>
          <p14:tracePt t="83476" x="7894638" y="4733925"/>
          <p14:tracePt t="83491" x="7883525" y="4656138"/>
          <p14:tracePt t="83508" x="7883525" y="4586288"/>
          <p14:tracePt t="83525" x="7874000" y="4487863"/>
          <p14:tracePt t="83541" x="7854950" y="4410075"/>
          <p14:tracePt t="83558" x="7834313" y="4330700"/>
          <p14:tracePt t="83575" x="7775575" y="4222750"/>
          <p14:tracePt t="83591" x="7637463" y="4075113"/>
          <p14:tracePt t="83608" x="7500938" y="3887788"/>
          <p14:tracePt t="83625" x="7381875" y="3740150"/>
          <p14:tracePt t="83641" x="7194550" y="3524250"/>
          <p14:tracePt t="83658" x="6997700" y="3317875"/>
          <p14:tracePt t="83675" x="6702425" y="2992438"/>
          <p14:tracePt t="83692" x="6505575" y="2727325"/>
          <p14:tracePt t="83708" x="6348413" y="2500313"/>
          <p14:tracePt t="83725" x="6210300" y="2293938"/>
          <p14:tracePt t="83742" x="6102350" y="2106613"/>
          <p14:tracePt t="83758" x="6013450" y="1958975"/>
          <p14:tracePt t="83775" x="5935663" y="1820863"/>
          <p14:tracePt t="83792" x="5875338" y="1731963"/>
          <p14:tracePt t="83808" x="5826125" y="1663700"/>
          <p14:tracePt t="83825" x="5767388" y="1593850"/>
          <p14:tracePt t="83842" x="5668963" y="1506538"/>
          <p14:tracePt t="83859" x="5541963" y="1417638"/>
          <p14:tracePt t="83875" x="5334000" y="1270000"/>
          <p14:tracePt t="83892" x="5186363" y="1190625"/>
          <p14:tracePt t="83909" x="5068888" y="1112838"/>
          <p14:tracePt t="83925" x="4970463" y="1052513"/>
          <p14:tracePt t="83942" x="4921250" y="1014413"/>
          <p14:tracePt t="83959" x="4881563" y="993775"/>
          <p14:tracePt t="83976" x="4832350" y="974725"/>
          <p14:tracePt t="83993" x="4783138" y="965200"/>
          <p14:tracePt t="84009" x="4724400" y="954088"/>
          <p14:tracePt t="84026" x="4635500" y="935038"/>
          <p14:tracePt t="84043" x="4557713" y="935038"/>
          <p14:tracePt t="84043" x="4518025" y="935038"/>
          <p14:tracePt t="84060" x="4438650" y="935038"/>
          <p14:tracePt t="84076" x="4379913" y="935038"/>
          <p14:tracePt t="84092" x="4330700" y="935038"/>
          <p14:tracePt t="84109" x="4300538" y="935038"/>
          <p14:tracePt t="84126" x="4262438" y="935038"/>
          <p14:tracePt t="84143" x="4222750" y="935038"/>
          <p14:tracePt t="84159" x="4173538" y="935038"/>
          <p14:tracePt t="84176" x="4084638" y="935038"/>
          <p14:tracePt t="84193" x="3995738" y="935038"/>
          <p14:tracePt t="84209" x="3927475" y="935038"/>
          <p14:tracePt t="84226" x="3887788" y="935038"/>
          <p14:tracePt t="84243" x="3848100" y="965200"/>
          <p14:tracePt t="84260" x="3819525" y="993775"/>
          <p14:tracePt t="84276" x="3798888" y="1023938"/>
          <p14:tracePt t="84293" x="3770313" y="1073150"/>
          <p14:tracePt t="84310" x="3770313" y="1101725"/>
          <p14:tracePt t="84326" x="3770313" y="1131888"/>
          <p14:tracePt t="84343" x="3770313" y="1162050"/>
          <p14:tracePt t="84360" x="3770313" y="1181100"/>
          <p14:tracePt t="84376" x="3770313" y="1190625"/>
          <p14:tracePt t="84393" x="3770313" y="1200150"/>
          <p14:tracePt t="84452" x="3770313" y="1211263"/>
          <p14:tracePt t="84467" x="3779838" y="1220788"/>
          <p14:tracePt t="84476" x="3779838" y="1230313"/>
          <p14:tracePt t="84483" x="3789363" y="1239838"/>
          <p14:tracePt t="84493" x="3819525" y="1270000"/>
          <p14:tracePt t="84510" x="3878263" y="1298575"/>
          <p14:tracePt t="84527" x="3937000" y="1319213"/>
          <p14:tracePt t="84543" x="4025900" y="1338263"/>
          <p14:tracePt t="84560" x="4094163" y="1338263"/>
          <p14:tracePt t="84577" x="4164013" y="1338263"/>
          <p14:tracePt t="84593" x="4192588" y="1328738"/>
          <p14:tracePt t="84610" x="4213225" y="1298575"/>
          <p14:tracePt t="84627" x="4222750" y="1249363"/>
          <p14:tracePt t="84644" x="4222750" y="1211263"/>
          <p14:tracePt t="84660" x="4222750" y="1150938"/>
          <p14:tracePt t="84677" x="4213225" y="1101725"/>
          <p14:tracePt t="84694" x="4192588" y="1063625"/>
          <p14:tracePt t="84710" x="4164013" y="1023938"/>
          <p14:tracePt t="84727" x="4133850" y="1003300"/>
          <p14:tracePt t="84744" x="4103688" y="1003300"/>
          <p14:tracePt t="84760" x="4065588" y="1003300"/>
          <p14:tracePt t="84777" x="4016375" y="1014413"/>
          <p14:tracePt t="84794" x="3956050" y="1042988"/>
          <p14:tracePt t="84810" x="3917950" y="1082675"/>
          <p14:tracePt t="84810" x="3906838" y="1112838"/>
          <p14:tracePt t="84828" x="3897313" y="1162050"/>
          <p14:tracePt t="84844" x="3887788" y="1190625"/>
          <p14:tracePt t="84861" x="3887788" y="1230313"/>
          <p14:tracePt t="84877" x="3906838" y="1279525"/>
          <p14:tracePt t="84894" x="3927475" y="1309688"/>
          <p14:tracePt t="84911" x="3956050" y="1319213"/>
          <p14:tracePt t="84927" x="3995738" y="1319213"/>
          <p14:tracePt t="84944" x="4035425" y="1319213"/>
          <p14:tracePt t="84961" x="4094163" y="1319213"/>
          <p14:tracePt t="84978" x="4114800" y="1298575"/>
          <p14:tracePt t="84994" x="4143375" y="1270000"/>
          <p14:tracePt t="85011" x="4143375" y="1239838"/>
          <p14:tracePt t="85028" x="4133850" y="1200150"/>
          <p14:tracePt t="85044" x="4114800" y="1171575"/>
          <p14:tracePt t="85061" x="4084638" y="1141413"/>
          <p14:tracePt t="85078" x="4054475" y="1122363"/>
          <p14:tracePt t="85094" x="4044950" y="1112838"/>
          <p14:tracePt t="85111" x="4035425" y="1112838"/>
          <p14:tracePt t="85128" x="4016375" y="1122363"/>
          <p14:tracePt t="85144" x="4005263" y="1141413"/>
          <p14:tracePt t="85161" x="3986213" y="1171575"/>
          <p14:tracePt t="85178" x="3967163" y="1220788"/>
          <p14:tracePt t="85195" x="3956050" y="1279525"/>
          <p14:tracePt t="85212" x="3967163" y="1328738"/>
          <p14:tracePt t="85228" x="3976688" y="1368425"/>
          <p14:tracePt t="85245" x="3995738" y="1387475"/>
          <p14:tracePt t="85261" x="4016375" y="1387475"/>
          <p14:tracePt t="85278" x="4054475" y="1387475"/>
          <p14:tracePt t="85295" x="4103688" y="1387475"/>
          <p14:tracePt t="85311" x="4152900" y="1368425"/>
          <p14:tracePt t="85328" x="4183063" y="1328738"/>
          <p14:tracePt t="85345" x="4192588" y="1309688"/>
          <p14:tracePt t="85362" x="4192588" y="1249363"/>
          <p14:tracePt t="85378" x="4192588" y="1181100"/>
          <p14:tracePt t="85395" x="4133850" y="1101725"/>
          <p14:tracePt t="85412" x="4094163" y="1063625"/>
          <p14:tracePt t="85428" x="4035425" y="1042988"/>
          <p14:tracePt t="85445" x="4016375" y="1042988"/>
          <p14:tracePt t="85462" x="3986213" y="1042988"/>
          <p14:tracePt t="85478" x="3976688" y="1052513"/>
          <p14:tracePt t="85496" x="3946525" y="1073150"/>
          <p14:tracePt t="85512" x="3937000" y="1101725"/>
          <p14:tracePt t="85529" x="3917950" y="1150938"/>
          <p14:tracePt t="85545" x="3917950" y="1171575"/>
          <p14:tracePt t="85562" x="3917950" y="1211263"/>
          <p14:tracePt t="85579" x="3917950" y="1249363"/>
          <p14:tracePt t="85596" x="3946525" y="1260475"/>
          <p14:tracePt t="85612" x="3976688" y="1260475"/>
          <p14:tracePt t="85629" x="4005263" y="1260475"/>
          <p14:tracePt t="85645" x="4044950" y="1260475"/>
          <p14:tracePt t="85662" x="4065588" y="1239838"/>
          <p14:tracePt t="85679" x="4075113" y="1200150"/>
          <p14:tracePt t="85696" x="4075113" y="1171575"/>
          <p14:tracePt t="85713" x="4075113" y="1122363"/>
          <p14:tracePt t="85729" x="4044950" y="1073150"/>
          <p14:tracePt t="85746" x="4005263" y="1042988"/>
          <p14:tracePt t="85763" x="3967163" y="1014413"/>
          <p14:tracePt t="85779" x="3937000" y="1003300"/>
          <p14:tracePt t="85796" x="3917950" y="1003300"/>
          <p14:tracePt t="85820" x="3906838" y="1023938"/>
          <p14:tracePt t="85844" x="3906838" y="1033463"/>
          <p14:tracePt t="85851" x="3897313" y="1042988"/>
          <p14:tracePt t="85863" x="3897313" y="1063625"/>
          <p14:tracePt t="85879" x="3897313" y="1082675"/>
          <p14:tracePt t="85896" x="3897313" y="1092200"/>
          <p14:tracePt t="85956" x="3897313" y="1082675"/>
          <p14:tracePt t="85996" x="3897313" y="1073150"/>
          <p14:tracePt t="86003" x="3897313" y="1063625"/>
          <p14:tracePt t="86019" x="3897313" y="1042988"/>
          <p14:tracePt t="86035" x="3897313" y="1033463"/>
          <p14:tracePt t="86052" x="3887788" y="1033463"/>
          <p14:tracePt t="86075" x="3868738" y="1033463"/>
          <p14:tracePt t="86083" x="3857625" y="1033463"/>
          <p14:tracePt t="86096" x="3819525" y="1033463"/>
          <p14:tracePt t="86113" x="3789363" y="1052513"/>
          <p14:tracePt t="86130" x="3770313" y="1082675"/>
          <p14:tracePt t="86147" x="3770313" y="1092200"/>
          <p14:tracePt t="86163" x="3770313" y="1122363"/>
          <p14:tracePt t="86180" x="3770313" y="1131888"/>
          <p14:tracePt t="86196" x="3770313" y="1150938"/>
          <p14:tracePt t="86213" x="3789363" y="1150938"/>
          <p14:tracePt t="86230" x="3829050" y="1150938"/>
          <p14:tracePt t="86247" x="3887788" y="1150938"/>
          <p14:tracePt t="86263" x="3917950" y="1141413"/>
          <p14:tracePt t="86280" x="3927475" y="1131888"/>
          <p14:tracePt t="86297" x="3927475" y="1122363"/>
          <p14:tracePt t="86313" x="3927475" y="1112838"/>
          <p14:tracePt t="86339" x="3917950" y="1112838"/>
          <p14:tracePt t="86356" x="3897313" y="1112838"/>
          <p14:tracePt t="86363" x="3819525" y="1112838"/>
          <p14:tracePt t="86380" x="3789363" y="1141413"/>
          <p14:tracePt t="86397" x="3749675" y="1181100"/>
          <p14:tracePt t="86414" x="3740150" y="1211263"/>
          <p14:tracePt t="86430" x="3740150" y="1249363"/>
          <p14:tracePt t="86447" x="3749675" y="1279525"/>
          <p14:tracePt t="86464" x="3770313" y="1309688"/>
          <p14:tracePt t="86480" x="3789363" y="1309688"/>
          <p14:tracePt t="86497" x="3848100" y="1298575"/>
          <p14:tracePt t="86515" x="3906838" y="1270000"/>
          <p14:tracePt t="86531" x="3956050" y="1211263"/>
          <p14:tracePt t="86548" x="3976688" y="1162050"/>
          <p14:tracePt t="86564" x="3976688" y="1131888"/>
          <p14:tracePt t="86581" x="3976688" y="1092200"/>
          <p14:tracePt t="86597" x="3956050" y="1073150"/>
          <p14:tracePt t="86614" x="3937000" y="1073150"/>
          <p14:tracePt t="86631" x="3917950" y="1073150"/>
          <p14:tracePt t="86647" x="3897313" y="1073150"/>
          <p14:tracePt t="86664" x="3887788" y="1092200"/>
          <p14:tracePt t="86681" x="3878263" y="1141413"/>
          <p14:tracePt t="86698" x="3878263" y="1171575"/>
          <p14:tracePt t="86714" x="3878263" y="1220788"/>
          <p14:tracePt t="86731" x="3927475" y="1239838"/>
          <p14:tracePt t="86748" x="3967163" y="1239838"/>
          <p14:tracePt t="86764" x="4016375" y="1220788"/>
          <p14:tracePt t="86781" x="4065588" y="1190625"/>
          <p14:tracePt t="86798" x="4084638" y="1162050"/>
          <p14:tracePt t="86814" x="4094163" y="1141413"/>
          <p14:tracePt t="86831" x="4094163" y="1112838"/>
          <p14:tracePt t="86848" x="4084638" y="1101725"/>
          <p14:tracePt t="86864" x="4054475" y="1101725"/>
          <p14:tracePt t="86881" x="3986213" y="1122363"/>
          <p14:tracePt t="86898" x="3927475" y="1150938"/>
          <p14:tracePt t="86915" x="3897313" y="1230313"/>
          <p14:tracePt t="86932" x="3887788" y="1270000"/>
          <p14:tracePt t="86948" x="3887788" y="1328738"/>
          <p14:tracePt t="86965" x="3917950" y="1347788"/>
          <p14:tracePt t="86981" x="3956050" y="1358900"/>
          <p14:tracePt t="86998" x="4005263" y="1347788"/>
          <p14:tracePt t="87015" x="4044950" y="1328738"/>
          <p14:tracePt t="87032" x="4065588" y="1289050"/>
          <p14:tracePt t="87048" x="4075113" y="1260475"/>
          <p14:tracePt t="87065" x="4075113" y="1220788"/>
          <p14:tracePt t="87082" x="4065588" y="1200150"/>
          <p14:tracePt t="87099" x="4054475" y="1200150"/>
          <p14:tracePt t="89063" x="4044950" y="1200150"/>
          <p14:tracePt t="89276" x="4044950" y="1211263"/>
          <p14:tracePt t="89316" x="4044950" y="1220788"/>
          <p14:tracePt t="89323" x="4065588" y="1249363"/>
          <p14:tracePt t="89331" x="4075113" y="1270000"/>
          <p14:tracePt t="89339" x="4084638" y="1298575"/>
          <p14:tracePt t="89353" x="4133850" y="1377950"/>
          <p14:tracePt t="89370" x="4192588" y="1476375"/>
          <p14:tracePt t="89386" x="4281488" y="1593850"/>
          <p14:tracePt t="89403" x="4478338" y="1820863"/>
          <p14:tracePt t="89420" x="4616450" y="1998663"/>
          <p14:tracePt t="89436" x="4743450" y="2146300"/>
          <p14:tracePt t="89453" x="4862513" y="2312988"/>
          <p14:tracePt t="89470" x="5019675" y="2451100"/>
          <p14:tracePt t="89486" x="5176838" y="2579688"/>
          <p14:tracePt t="89503" x="5354638" y="2687638"/>
          <p14:tracePt t="89520" x="5511800" y="2795588"/>
          <p14:tracePt t="89537" x="5649913" y="2874963"/>
          <p14:tracePt t="89554" x="5748338" y="3001963"/>
          <p14:tracePt t="89570" x="5865813" y="3140075"/>
          <p14:tracePt t="89587" x="6043613" y="3376613"/>
          <p14:tracePt t="89603" x="6191250" y="3524250"/>
          <p14:tracePt t="89620" x="6308725" y="3651250"/>
          <p14:tracePt t="89637" x="6427788" y="3749675"/>
          <p14:tracePt t="89653" x="6505575" y="3859213"/>
          <p14:tracePt t="89670" x="6575425" y="3976688"/>
          <p14:tracePt t="89687" x="6653213" y="4114800"/>
          <p14:tracePt t="89704" x="6713538" y="4262438"/>
          <p14:tracePt t="89720" x="6713538" y="4360863"/>
          <p14:tracePt t="89737" x="6791325" y="4478338"/>
          <p14:tracePt t="89754" x="6831013" y="4586288"/>
          <p14:tracePt t="89770" x="6919913" y="4656138"/>
          <p14:tracePt t="89770" x="6959600" y="4695825"/>
          <p14:tracePt t="89788" x="7008813" y="4754563"/>
          <p14:tracePt t="89804" x="7046913" y="4794250"/>
          <p14:tracePt t="89820" x="7077075" y="4832350"/>
          <p14:tracePt t="89837" x="7077075" y="4852988"/>
          <p14:tracePt t="89854" x="7086600" y="4892675"/>
          <p14:tracePt t="89871" x="7096125" y="4911725"/>
          <p14:tracePt t="89887" x="7107238" y="4941888"/>
          <p14:tracePt t="89904" x="7107238" y="4951413"/>
          <p14:tracePt t="89921" x="7107238" y="4970463"/>
          <p14:tracePt t="89937" x="7107238" y="4991100"/>
          <p14:tracePt t="89954" x="7107238" y="5000625"/>
          <p14:tracePt t="89971" x="7116763" y="5029200"/>
          <p14:tracePt t="89988" x="7126288" y="5059363"/>
          <p14:tracePt t="90004" x="7135813" y="5078413"/>
          <p14:tracePt t="90021" x="7116763" y="5099050"/>
          <p14:tracePt t="90038" x="7116763" y="5118100"/>
          <p14:tracePt t="90055" x="7116763" y="5148263"/>
          <p14:tracePt t="90071" x="7116763" y="5157788"/>
          <p14:tracePt t="90131" x="7116763" y="5167313"/>
          <p14:tracePt t="90140" x="7135813" y="5167313"/>
          <p14:tracePt t="90195" x="7135813" y="5157788"/>
          <p14:tracePt t="90203" x="7156450" y="5157788"/>
          <p14:tracePt t="90211" x="7185025" y="5138738"/>
          <p14:tracePt t="90221" x="7224713" y="5108575"/>
          <p14:tracePt t="90238" x="7273925" y="5059363"/>
          <p14:tracePt t="90255" x="7313613" y="4979988"/>
          <p14:tracePt t="90271" x="7323138" y="4902200"/>
          <p14:tracePt t="90288" x="7353300" y="4803775"/>
          <p14:tracePt t="90305" x="7391400" y="4675188"/>
          <p14:tracePt t="90321" x="7431088" y="4537075"/>
          <p14:tracePt t="90338" x="7529513" y="4389438"/>
          <p14:tracePt t="90355" x="7618413" y="4173538"/>
          <p14:tracePt t="90372" x="7667625" y="4044950"/>
          <p14:tracePt t="90388" x="7707313" y="3957638"/>
          <p14:tracePt t="90405" x="7735888" y="3868738"/>
          <p14:tracePt t="90422" x="7747000" y="3810000"/>
          <p14:tracePt t="90438" x="7756525" y="3770313"/>
          <p14:tracePt t="90455" x="7775575" y="3730625"/>
          <p14:tracePt t="90472" x="7775575" y="3700463"/>
          <p14:tracePt t="90488" x="7815263" y="3671888"/>
          <p14:tracePt t="90505" x="7834313" y="3641725"/>
          <p14:tracePt t="90522" x="7845425" y="3602038"/>
          <p14:tracePt t="90539" x="7854950" y="3552825"/>
          <p14:tracePt t="90556" x="7864475" y="3524250"/>
          <p14:tracePt t="90572" x="7874000" y="3484563"/>
          <p14:tracePt t="90589" x="7883525" y="3475038"/>
          <p14:tracePt t="90605" x="7883525" y="3465513"/>
          <p14:tracePt t="90622" x="7883525" y="3475038"/>
          <p14:tracePt t="90755" x="7874000" y="3484563"/>
          <p14:tracePt t="90763" x="7874000" y="3494088"/>
          <p14:tracePt t="90772" x="7864475" y="3524250"/>
          <p14:tracePt t="90789" x="7854950" y="3563938"/>
          <p14:tracePt t="90806" x="7845425" y="3573463"/>
          <p14:tracePt t="90822" x="7845425" y="3592513"/>
          <p14:tracePt t="90839" x="7834313" y="3613150"/>
          <p14:tracePt t="90856" x="7834313" y="3632200"/>
          <p14:tracePt t="90873" x="7834313" y="3641725"/>
          <p14:tracePt t="90889" x="7834313" y="3662363"/>
          <p14:tracePt t="90906" x="7815263" y="3671888"/>
          <p14:tracePt t="90923" x="7815263" y="3681413"/>
          <p14:tracePt t="91051" x="7805738" y="3681413"/>
          <p14:tracePt t="91267" x="7796213" y="3681413"/>
          <p14:tracePt t="91291" x="7785100" y="3681413"/>
          <p14:tracePt t="91323" x="7775575" y="3690938"/>
          <p14:tracePt t="91331" x="7766050" y="3690938"/>
          <p14:tracePt t="91340" x="7756525" y="3700463"/>
          <p14:tracePt t="91357" x="7747000" y="3721100"/>
          <p14:tracePt t="91374" x="7726363" y="3730625"/>
          <p14:tracePt t="91390" x="7707313" y="3770313"/>
          <p14:tracePt t="91407" x="7677150" y="3810000"/>
          <p14:tracePt t="91424" x="7637463" y="3868738"/>
          <p14:tracePt t="91440" x="7608888" y="3917950"/>
          <p14:tracePt t="91457" x="7599363" y="3976688"/>
          <p14:tracePt t="91474" x="7578725" y="4016375"/>
          <p14:tracePt t="91490" x="7569200" y="4075113"/>
          <p14:tracePt t="91507" x="7569200" y="4105275"/>
          <p14:tracePt t="91524" x="7550150" y="4183063"/>
          <p14:tracePt t="91541" x="7539038" y="4241800"/>
          <p14:tracePt t="91557" x="7510463" y="4311650"/>
          <p14:tracePt t="91574" x="7489825" y="4360863"/>
          <p14:tracePt t="91591" x="7480300" y="4410075"/>
          <p14:tracePt t="91607" x="7461250" y="4468813"/>
          <p14:tracePt t="91624" x="7461250" y="4498975"/>
          <p14:tracePt t="91641" x="7451725" y="4548188"/>
          <p14:tracePt t="91658" x="7431088" y="4597400"/>
          <p14:tracePt t="91674" x="7421563" y="4665663"/>
          <p14:tracePt t="91691" x="7372350" y="4754563"/>
          <p14:tracePt t="91708" x="7353300" y="4822825"/>
          <p14:tracePt t="91724" x="7332663" y="4881563"/>
          <p14:tracePt t="91741" x="7323138" y="4911725"/>
          <p14:tracePt t="91758" x="7323138" y="4951413"/>
          <p14:tracePt t="91774" x="7323138" y="4970463"/>
          <p14:tracePt t="91791" x="7323138" y="5000625"/>
          <p14:tracePt t="91808" x="7323138" y="5019675"/>
          <p14:tracePt t="91824" x="7323138" y="5040313"/>
          <p14:tracePt t="91841" x="7323138" y="5059363"/>
          <p14:tracePt t="91858" x="7323138" y="5068888"/>
          <p14:tracePt t="91874" x="7323138" y="5099050"/>
          <p14:tracePt t="91891" x="7323138" y="5108575"/>
          <p14:tracePt t="91908" x="7323138" y="5118100"/>
          <p14:tracePt t="91925" x="7313613" y="5118100"/>
          <p14:tracePt t="91941" x="7313613" y="5127625"/>
          <p14:tracePt t="91958" x="7313613" y="5138738"/>
          <p14:tracePt t="91975" x="7313613" y="5148263"/>
          <p14:tracePt t="92011" x="7313613" y="5157788"/>
          <p14:tracePt t="92018" x="7313613" y="5167313"/>
          <p14:tracePt t="92130" x="7313613" y="5176838"/>
          <p14:tracePt t="92162" x="7313613" y="5187950"/>
          <p14:tracePt t="92170" x="7313613" y="5197475"/>
          <p14:tracePt t="92186" x="7313613" y="5207000"/>
          <p14:tracePt t="92538" x="7313613" y="5216525"/>
          <p14:tracePt t="92546" x="7313613" y="5226050"/>
          <p14:tracePt t="93563" x="7313613" y="5237163"/>
          <p14:tracePt t="94002" x="7332663" y="5237163"/>
          <p14:tracePt t="94018" x="7342188" y="5237163"/>
          <p14:tracePt t="94026" x="7362825" y="5226050"/>
          <p14:tracePt t="94034" x="7362825" y="5207000"/>
          <p14:tracePt t="94044" x="7381875" y="5187950"/>
          <p14:tracePt t="94061" x="7391400" y="5167313"/>
          <p14:tracePt t="94078" x="7391400" y="5138738"/>
          <p14:tracePt t="94095" x="7391400" y="5118100"/>
          <p14:tracePt t="94112" x="7391400" y="5099050"/>
          <p14:tracePt t="94128" x="7391400" y="5078413"/>
          <p14:tracePt t="94145" x="7391400" y="5049838"/>
          <p14:tracePt t="94162" x="7372350" y="5019675"/>
          <p14:tracePt t="94178" x="7372350" y="5010150"/>
          <p14:tracePt t="94202" x="7362825" y="5000625"/>
          <p14:tracePt t="94211" x="7362825" y="4970463"/>
          <p14:tracePt t="94228" x="7362825" y="4960938"/>
          <p14:tracePt t="94250" x="7353300" y="4951413"/>
          <p14:tracePt t="94266" x="7342188" y="4951413"/>
          <p14:tracePt t="94278" x="7313613" y="4930775"/>
          <p14:tracePt t="94295" x="7292975" y="4930775"/>
          <p14:tracePt t="94312" x="7283450" y="4930775"/>
          <p14:tracePt t="94328" x="7254875" y="4941888"/>
          <p14:tracePt t="94345" x="7234238" y="4951413"/>
          <p14:tracePt t="94345" x="7224713" y="4960938"/>
          <p14:tracePt t="94362" x="7215188" y="4970463"/>
          <p14:tracePt t="94379" x="7205663" y="4991100"/>
          <p14:tracePt t="94395" x="7205663" y="5010150"/>
          <p14:tracePt t="94412" x="7205663" y="5019675"/>
          <p14:tracePt t="94429" x="7205663" y="5029200"/>
          <p14:tracePt t="94450" x="7205663" y="5040313"/>
          <p14:tracePt t="94462" x="7205663" y="5049838"/>
          <p14:tracePt t="94479" x="7205663" y="5068888"/>
          <p14:tracePt t="94496" x="7224713" y="5099050"/>
          <p14:tracePt t="94512" x="7264400" y="5127625"/>
          <p14:tracePt t="94529" x="7313613" y="5157788"/>
          <p14:tracePt t="94546" x="7381875" y="5176838"/>
          <p14:tracePt t="94562" x="7412038" y="5187950"/>
          <p14:tracePt t="94579" x="7421563" y="5187950"/>
          <p14:tracePt t="94602" x="7431088" y="5187950"/>
          <p14:tracePt t="94618" x="7451725" y="5187950"/>
          <p14:tracePt t="94629" x="7451725" y="5176838"/>
          <p14:tracePt t="94646" x="7461250" y="5157788"/>
          <p14:tracePt t="94662" x="7461250" y="5148263"/>
          <p14:tracePt t="94679" x="7461250" y="5108575"/>
          <p14:tracePt t="94696" x="7461250" y="5078413"/>
          <p14:tracePt t="94713" x="7461250" y="5040313"/>
          <p14:tracePt t="94729" x="7461250" y="5029200"/>
          <p14:tracePt t="94746" x="7461250" y="5019675"/>
          <p14:tracePt t="94794" x="7440613" y="5019675"/>
          <p14:tracePt t="94810" x="7431088" y="5019675"/>
          <p14:tracePt t="94818" x="7412038" y="5019675"/>
          <p14:tracePt t="94829" x="7381875" y="5019675"/>
          <p14:tracePt t="94846" x="7372350" y="5019675"/>
          <p14:tracePt t="94863" x="7362825" y="5019675"/>
          <p14:tracePt t="95298" x="7353300" y="5019675"/>
          <p14:tracePt t="95306" x="7353300" y="5010150"/>
          <p14:tracePt t="95314" x="7332663" y="5000625"/>
          <p14:tracePt t="95330" x="7323138" y="4979988"/>
          <p14:tracePt t="95347" x="7323138" y="4960938"/>
          <p14:tracePt t="95364" x="7313613" y="4941888"/>
          <p14:tracePt t="95380" x="7292975" y="4921250"/>
          <p14:tracePt t="95397" x="7292975" y="4911725"/>
          <p14:tracePt t="95414" x="7283450" y="4892675"/>
          <p14:tracePt t="95431" x="7273925" y="4872038"/>
          <p14:tracePt t="95447" x="7264400" y="4862513"/>
          <p14:tracePt t="95464" x="7264400" y="4852988"/>
          <p14:tracePt t="95481" x="7264400" y="4813300"/>
          <p14:tracePt t="95498" x="7283450" y="4794250"/>
          <p14:tracePt t="95514" x="7283450" y="4773613"/>
          <p14:tracePt t="95531" x="7283450" y="4764088"/>
          <p14:tracePt t="95548" x="7283450" y="4724400"/>
          <p14:tracePt t="95564" x="7273925" y="4714875"/>
          <p14:tracePt t="95581" x="7264400" y="4695825"/>
          <p14:tracePt t="95598" x="7254875" y="4684713"/>
          <p14:tracePt t="95614" x="7243763" y="4675188"/>
          <p14:tracePt t="95631" x="7234238" y="4675188"/>
          <p14:tracePt t="95650" x="7215188" y="4665663"/>
          <p14:tracePt t="95698" x="7205663" y="4665663"/>
          <p14:tracePt t="95706" x="7194550" y="4656138"/>
          <p14:tracePt t="95714" x="7175500" y="4646613"/>
          <p14:tracePt t="95731" x="7156450" y="4635500"/>
          <p14:tracePt t="95748" x="7145338" y="4635500"/>
          <p14:tracePt t="95765" x="7126288" y="4625975"/>
          <p14:tracePt t="95782" x="7116763" y="4625975"/>
          <p14:tracePt t="95834" x="7107238" y="4625975"/>
          <p14:tracePt t="96482" x="7096125" y="4625975"/>
          <p14:tracePt t="96498" x="7086600" y="4625975"/>
          <p14:tracePt t="97530" x="7086600" y="4635500"/>
          <p14:tracePt t="97538" x="7067550" y="4656138"/>
          <p14:tracePt t="97546" x="7058025" y="4684713"/>
          <p14:tracePt t="97554" x="7058025" y="4705350"/>
          <p14:tracePt t="97568" x="7027863" y="4764088"/>
          <p14:tracePt t="97585" x="7008813" y="4832350"/>
          <p14:tracePt t="97602" x="6997700" y="4902200"/>
          <p14:tracePt t="97618" x="6978650" y="4970463"/>
          <p14:tracePt t="97635" x="6978650" y="5010150"/>
          <p14:tracePt t="97652" x="6978650" y="5040313"/>
          <p14:tracePt t="97669" x="6978650" y="5059363"/>
          <p14:tracePt t="97685" x="6978650" y="5089525"/>
          <p14:tracePt t="97702" x="6978650" y="5108575"/>
          <p14:tracePt t="97719" x="6978650" y="5157788"/>
          <p14:tracePt t="97735" x="6988175" y="5197475"/>
          <p14:tracePt t="97752" x="6997700" y="5246688"/>
          <p14:tracePt t="97769" x="7027863" y="5295900"/>
          <p14:tracePt t="97785" x="7058025" y="5373688"/>
          <p14:tracePt t="97802" x="7067550" y="5422900"/>
          <p14:tracePt t="97819" x="7086600" y="5462588"/>
          <p14:tracePt t="97835" x="7116763" y="5511800"/>
          <p14:tracePt t="97852" x="7156450" y="5551488"/>
          <p14:tracePt t="97869" x="7215188" y="5581650"/>
          <p14:tracePt t="97886" x="7304088" y="5610225"/>
          <p14:tracePt t="97902" x="7391400" y="5630863"/>
          <p14:tracePt t="97919" x="7489825" y="5659438"/>
          <p14:tracePt t="97936" x="7608888" y="5680075"/>
          <p14:tracePt t="97952" x="7697788" y="5699125"/>
          <p14:tracePt t="97969" x="7785100" y="5708650"/>
          <p14:tracePt t="97986" x="7864475" y="5708650"/>
          <p14:tracePt t="98003" x="7923213" y="5708650"/>
          <p14:tracePt t="98019" x="7993063" y="5708650"/>
          <p14:tracePt t="98036" x="8051800" y="5708650"/>
          <p14:tracePt t="98053" x="8129588" y="5708650"/>
          <p14:tracePt t="98069" x="8178800" y="5708650"/>
          <p14:tracePt t="98086" x="8228013" y="5689600"/>
          <p14:tracePt t="98103" x="8248650" y="5659438"/>
          <p14:tracePt t="98119" x="8248650" y="5640388"/>
          <p14:tracePt t="98136" x="8356600" y="5610225"/>
          <p14:tracePt t="98153" x="8504238" y="5581650"/>
          <p14:tracePt t="98153" x="8534400" y="5561013"/>
          <p14:tracePt t="98171" x="8553450" y="5502275"/>
          <p14:tracePt t="98186" x="8553450" y="5462588"/>
          <p14:tracePt t="98203" x="8553450" y="5394325"/>
          <p14:tracePt t="98220" x="8553450" y="5305425"/>
          <p14:tracePt t="98236" x="8553450" y="5207000"/>
          <p14:tracePt t="98253" x="8534400" y="5138738"/>
          <p14:tracePt t="98270" x="8504238" y="5089525"/>
          <p14:tracePt t="98286" x="8485188" y="5068888"/>
          <p14:tracePt t="98303" x="8464550" y="5040313"/>
          <p14:tracePt t="98320" x="8424863" y="5019675"/>
          <p14:tracePt t="98337" x="8396288" y="5000625"/>
          <p14:tracePt t="98353" x="8356600" y="4970463"/>
          <p14:tracePt t="98353" x="8337550" y="4970463"/>
          <p14:tracePt t="98370" x="8316913" y="4951413"/>
          <p14:tracePt t="98387" x="8316913" y="4941888"/>
          <p14:tracePt t="98458" x="8316913" y="4930775"/>
          <p14:tracePt t="98482" x="8307388" y="4921250"/>
          <p14:tracePt t="98490" x="8307388" y="4902200"/>
          <p14:tracePt t="98506" x="8288338" y="4892675"/>
          <p14:tracePt t="98906" x="8267700" y="4881563"/>
          <p14:tracePt t="98922" x="8258175" y="4872038"/>
          <p14:tracePt t="98930" x="8248650" y="4872038"/>
          <p14:tracePt t="98938" x="8189913" y="4872038"/>
          <p14:tracePt t="98954" x="8159750" y="4862513"/>
          <p14:tracePt t="98971" x="8140700" y="4852988"/>
          <p14:tracePt t="98988" x="8120063" y="4843463"/>
          <p14:tracePt t="99005" x="8101013" y="4832350"/>
          <p14:tracePt t="99021" x="8080375" y="4832350"/>
          <p14:tracePt t="99038" x="8051800" y="4813300"/>
          <p14:tracePt t="99055" x="8042275" y="4813300"/>
          <p14:tracePt t="99071" x="8021638" y="4803775"/>
          <p14:tracePt t="99088" x="7993063" y="4794250"/>
          <p14:tracePt t="99105" x="7981950" y="4794250"/>
          <p14:tracePt t="99121" x="7953375" y="4773613"/>
          <p14:tracePt t="99138" x="7932738" y="4773613"/>
          <p14:tracePt t="99154" x="7913688" y="4764088"/>
          <p14:tracePt t="99171" x="7883525" y="4764088"/>
          <p14:tracePt t="99189" x="7854950" y="4754563"/>
          <p14:tracePt t="99205" x="7815263" y="4754563"/>
          <p14:tracePt t="99222" x="7796213" y="4754563"/>
          <p14:tracePt t="99238" x="7756525" y="4754563"/>
          <p14:tracePt t="99255" x="7735888" y="4754563"/>
          <p14:tracePt t="99272" x="7707313" y="4754563"/>
          <p14:tracePt t="99288" x="7686675" y="4754563"/>
          <p14:tracePt t="99305" x="7667625" y="4754563"/>
          <p14:tracePt t="99305" x="7658100" y="4754563"/>
          <p14:tracePt t="99322" x="7627938" y="4754563"/>
          <p14:tracePt t="99339" x="7608888" y="4754563"/>
          <p14:tracePt t="99355" x="7578725" y="4754563"/>
          <p14:tracePt t="99372" x="7550150" y="4754563"/>
          <p14:tracePt t="99389" x="7529513" y="4745038"/>
          <p14:tracePt t="99405" x="7500938" y="4733925"/>
          <p14:tracePt t="99422" x="7470775" y="4724400"/>
          <p14:tracePt t="99439" x="7431088" y="4714875"/>
          <p14:tracePt t="99455" x="7391400" y="4705350"/>
          <p14:tracePt t="99472" x="7353300" y="4695825"/>
          <p14:tracePt t="99489" x="7323138" y="4675188"/>
          <p14:tracePt t="99506" x="7304088" y="4665663"/>
          <p14:tracePt t="99522" x="7273925" y="4656138"/>
          <p14:tracePt t="99539" x="7215188" y="4656138"/>
          <p14:tracePt t="99556" x="7156450" y="4646613"/>
          <p14:tracePt t="99572" x="7116763" y="4635500"/>
          <p14:tracePt t="99589" x="7077075" y="4635500"/>
          <p14:tracePt t="99606" x="7058025" y="4635500"/>
          <p14:tracePt t="99622" x="7046913" y="4635500"/>
          <p14:tracePt t="99639" x="7027863" y="4635500"/>
          <p14:tracePt t="99656" x="6978650" y="4635500"/>
          <p14:tracePt t="99673" x="6938963" y="4646613"/>
          <p14:tracePt t="99689" x="6899275" y="4646613"/>
          <p14:tracePt t="99689" x="6870700" y="4656138"/>
          <p14:tracePt t="99706" x="6840538" y="4675188"/>
          <p14:tracePt t="99723" x="6811963" y="4695825"/>
          <p14:tracePt t="99740" x="6772275" y="4714875"/>
          <p14:tracePt t="99756" x="6751638" y="4733925"/>
          <p14:tracePt t="99773" x="6702425" y="4764088"/>
          <p14:tracePt t="99789" x="6653213" y="4783138"/>
          <p14:tracePt t="99806" x="6624638" y="4813300"/>
          <p14:tracePt t="99823" x="6594475" y="4843463"/>
          <p14:tracePt t="99840" x="6575425" y="4881563"/>
          <p14:tracePt t="99856" x="6565900" y="4921250"/>
          <p14:tracePt t="99873" x="6554788" y="4941888"/>
          <p14:tracePt t="99890" x="6535738" y="4979988"/>
          <p14:tracePt t="99906" x="6535738" y="5010150"/>
          <p14:tracePt t="99923" x="6526213" y="5049838"/>
          <p14:tracePt t="99940" x="6526213" y="5078413"/>
          <p14:tracePt t="99957" x="6526213" y="5138738"/>
          <p14:tracePt t="99973" x="6535738" y="5176838"/>
          <p14:tracePt t="99990" x="6554788" y="5216525"/>
          <p14:tracePt t="100007" x="6584950" y="5265738"/>
          <p14:tracePt t="100023" x="6615113" y="5314950"/>
          <p14:tracePt t="100040" x="6664325" y="5354638"/>
          <p14:tracePt t="100057" x="6702425" y="5394325"/>
          <p14:tracePt t="100073" x="6772275" y="5453063"/>
          <p14:tracePt t="100090" x="6811963" y="5492750"/>
          <p14:tracePt t="100107" x="6861175" y="5532438"/>
          <p14:tracePt t="100123" x="6919913" y="5570538"/>
          <p14:tracePt t="100140" x="6959600" y="5600700"/>
          <p14:tracePt t="100157" x="6988175" y="5630863"/>
          <p14:tracePt t="100174" x="7018338" y="5649913"/>
          <p14:tracePt t="100191" x="7058025" y="5659438"/>
          <p14:tracePt t="100207" x="7086600" y="5680075"/>
          <p14:tracePt t="100224" x="7126288" y="5699125"/>
          <p14:tracePt t="100240" x="7185025" y="5708650"/>
          <p14:tracePt t="100257" x="7273925" y="5729288"/>
          <p14:tracePt t="100257" x="7323138" y="5738813"/>
          <p14:tracePt t="100274" x="7372350" y="5738813"/>
          <p14:tracePt t="100290" x="7421563" y="5738813"/>
          <p14:tracePt t="100307" x="7470775" y="5738813"/>
          <p14:tracePt t="100324" x="7519988" y="5738813"/>
          <p14:tracePt t="100341" x="7578725" y="5729288"/>
          <p14:tracePt t="100357" x="7618413" y="5729288"/>
          <p14:tracePt t="100374" x="7658100" y="5729288"/>
          <p14:tracePt t="100391" x="7726363" y="5708650"/>
          <p14:tracePt t="100407" x="7756525" y="5699125"/>
          <p14:tracePt t="100424" x="7824788" y="5689600"/>
          <p14:tracePt t="100441" x="7854950" y="5670550"/>
          <p14:tracePt t="100458" x="7913688" y="5640388"/>
          <p14:tracePt t="100474" x="7943850" y="5610225"/>
          <p14:tracePt t="100491" x="7972425" y="5581650"/>
          <p14:tracePt t="100508" x="7993063" y="5541963"/>
          <p14:tracePt t="100524" x="7993063" y="5502275"/>
          <p14:tracePt t="100541" x="7993063" y="5462588"/>
          <p14:tracePt t="100558" x="7993063" y="5403850"/>
          <p14:tracePt t="100574" x="7993063" y="5345113"/>
          <p14:tracePt t="100591" x="7993063" y="5265738"/>
          <p14:tracePt t="100608" x="7972425" y="5197475"/>
          <p14:tracePt t="100624" x="7962900" y="5127625"/>
          <p14:tracePt t="100642" x="7932738" y="5049838"/>
          <p14:tracePt t="100658" x="7913688" y="5019675"/>
          <p14:tracePt t="100675" x="7883525" y="5000625"/>
          <p14:tracePt t="100691" x="7845425" y="4991100"/>
          <p14:tracePt t="100708" x="7775575" y="4979988"/>
          <p14:tracePt t="100725" x="7677150" y="4979988"/>
          <p14:tracePt t="100741" x="7550150" y="4979988"/>
          <p14:tracePt t="100758" x="7412038" y="4991100"/>
          <p14:tracePt t="100775" x="7304088" y="5010150"/>
          <p14:tracePt t="100791" x="7215188" y="5019675"/>
          <p14:tracePt t="100808" x="7135813" y="5040313"/>
          <p14:tracePt t="100825" x="7058025" y="5049838"/>
          <p14:tracePt t="100841" x="6959600" y="5068888"/>
          <p14:tracePt t="100858" x="6899275" y="5078413"/>
          <p14:tracePt t="100875" x="6861175" y="5089525"/>
          <p14:tracePt t="100891" x="6850063" y="5089525"/>
          <p14:tracePt t="100908" x="6821488" y="5089525"/>
          <p14:tracePt t="100925" x="6781800" y="5089525"/>
          <p14:tracePt t="100942" x="6762750" y="5089525"/>
          <p14:tracePt t="100958" x="6732588" y="5089525"/>
          <p14:tracePt t="100975" x="6713538" y="5089525"/>
          <p14:tracePt t="100992" x="6683375" y="5089525"/>
          <p14:tracePt t="101009" x="6664325" y="5099050"/>
          <p14:tracePt t="101025" x="6653213" y="5099050"/>
          <p14:tracePt t="101042" x="6615113" y="5108575"/>
          <p14:tracePt t="101059" x="6594475" y="5118100"/>
          <p14:tracePt t="101075" x="6584950" y="5118100"/>
          <p14:tracePt t="101092" x="6565900" y="5127625"/>
          <p14:tracePt t="101109" x="6545263" y="5138738"/>
          <p14:tracePt t="101125" x="6545263" y="5148263"/>
          <p14:tracePt t="101142" x="6554788" y="5148263"/>
          <p14:tracePt t="101666" x="6545263" y="5148263"/>
          <p14:tracePt t="101994" x="6535738" y="5157788"/>
          <p14:tracePt t="102002" x="6526213" y="5167313"/>
          <p14:tracePt t="102010" x="6496050" y="5176838"/>
          <p14:tracePt t="102027" x="6477000" y="5187950"/>
          <p14:tracePt t="102044" x="6446838" y="5207000"/>
          <p14:tracePt t="102061" x="6418263" y="5216525"/>
          <p14:tracePt t="102077" x="6388100" y="5237163"/>
          <p14:tracePt t="102094" x="6357938" y="5265738"/>
          <p14:tracePt t="102111" x="6308725" y="5295900"/>
          <p14:tracePt t="102127" x="6259513" y="5335588"/>
          <p14:tracePt t="102144" x="6230938" y="5364163"/>
          <p14:tracePt t="102161" x="6200775" y="5384800"/>
          <p14:tracePt t="102161" x="6191250" y="5394325"/>
          <p14:tracePt t="102178" x="6172200" y="5422900"/>
          <p14:tracePt t="102194" x="6161088" y="5443538"/>
          <p14:tracePt t="102211" x="6142038" y="5453063"/>
          <p14:tracePt t="102229" x="6122988" y="5472113"/>
          <p14:tracePt t="102244" x="6092825" y="5483225"/>
          <p14:tracePt t="102261" x="6062663" y="5502275"/>
          <p14:tracePt t="102278" x="6053138" y="5511800"/>
          <p14:tracePt t="102294" x="6034088" y="5511800"/>
          <p14:tracePt t="102311" x="6013450" y="5511800"/>
          <p14:tracePt t="102328" x="5994400" y="5511800"/>
          <p14:tracePt t="102345" x="5945188" y="5511800"/>
          <p14:tracePt t="102362" x="5895975" y="5511800"/>
          <p14:tracePt t="102378" x="5856288" y="5511800"/>
          <p14:tracePt t="102395" x="5837238" y="5511800"/>
          <p14:tracePt t="102411" x="5797550" y="5511800"/>
          <p14:tracePt t="102428" x="5767388" y="5511800"/>
          <p14:tracePt t="102445" x="5738813" y="5511800"/>
          <p14:tracePt t="102461" x="5708650" y="5511800"/>
          <p14:tracePt t="102478" x="5659438" y="5511800"/>
          <p14:tracePt t="102495" x="5629275" y="5511800"/>
          <p14:tracePt t="102511" x="5591175" y="5511800"/>
          <p14:tracePt t="102528" x="5561013" y="5511800"/>
          <p14:tracePt t="102545" x="5530850" y="5511800"/>
          <p14:tracePt t="102562" x="5511800" y="5511800"/>
          <p14:tracePt t="102578" x="5492750" y="5511800"/>
          <p14:tracePt t="102595" x="5472113" y="5511800"/>
          <p14:tracePt t="102612" x="5443538" y="5511800"/>
          <p14:tracePt t="102628" x="5432425" y="5511800"/>
          <p14:tracePt t="102645" x="5413375" y="5511800"/>
          <p14:tracePt t="102662" x="5403850" y="5511800"/>
          <p14:tracePt t="102678" x="5383213" y="5511800"/>
          <p14:tracePt t="102695" x="5373688" y="5511800"/>
          <p14:tracePt t="102712" x="5354638" y="5511800"/>
          <p14:tracePt t="102729" x="5345113" y="5511800"/>
          <p14:tracePt t="102745" x="5324475" y="5511800"/>
          <p14:tracePt t="102762" x="5314950" y="5511800"/>
          <p14:tracePt t="102779" x="5305425" y="5511800"/>
          <p14:tracePt t="102802" x="5284788" y="5511800"/>
          <p14:tracePt t="102826" x="5265738" y="5502275"/>
          <p14:tracePt t="102842" x="5256213" y="5502275"/>
          <p14:tracePt t="102850" x="5235575" y="5502275"/>
          <p14:tracePt t="102862" x="5197475" y="5483225"/>
          <p14:tracePt t="102879" x="5176838" y="5472113"/>
          <p14:tracePt t="102896" x="5157788" y="5462588"/>
          <p14:tracePt t="102912" x="5127625" y="5453063"/>
          <p14:tracePt t="102929" x="5108575" y="5443538"/>
          <p14:tracePt t="102946" x="5087938" y="5443538"/>
          <p14:tracePt t="102962" x="5059363" y="5422900"/>
          <p14:tracePt t="102979" x="5049838" y="5413375"/>
          <p14:tracePt t="103002" x="5038725" y="5413375"/>
          <p14:tracePt t="103012" x="5029200" y="5413375"/>
          <p14:tracePt t="103029" x="5019675" y="5413375"/>
          <p14:tracePt t="103046" x="5010150" y="5413375"/>
          <p14:tracePt t="103063" x="4989513" y="5413375"/>
          <p14:tracePt t="103080" x="4979988" y="5413375"/>
          <p14:tracePt t="103096" x="4970463" y="5422900"/>
          <p14:tracePt t="103113" x="4960938" y="5422900"/>
          <p14:tracePt t="103129" x="4930775" y="5443538"/>
          <p14:tracePt t="103146" x="4921250" y="5462588"/>
          <p14:tracePt t="103163" x="4902200" y="5483225"/>
          <p14:tracePt t="103180" x="4902200" y="5492750"/>
          <p14:tracePt t="103196" x="4902200" y="5511800"/>
          <p14:tracePt t="103213" x="4891088" y="5532438"/>
          <p14:tracePt t="103230" x="4891088" y="5541963"/>
          <p14:tracePt t="103250" x="4891088" y="5551488"/>
          <p14:tracePt t="103274" x="4891088" y="5561013"/>
          <p14:tracePt t="103282" x="4891088" y="5570538"/>
          <p14:tracePt t="103298" x="4891088" y="5581650"/>
          <p14:tracePt t="103313" x="4891088" y="5600700"/>
          <p14:tracePt t="103330" x="4891088" y="5619750"/>
          <p14:tracePt t="103347" x="4891088" y="5640388"/>
          <p14:tracePt t="103363" x="4891088" y="5649913"/>
          <p14:tracePt t="103380" x="4891088" y="5670550"/>
          <p14:tracePt t="103396" x="4902200" y="5689600"/>
          <p14:tracePt t="103413" x="4911725" y="5699125"/>
          <p14:tracePt t="103430" x="4921250" y="5708650"/>
          <p14:tracePt t="103447" x="4951413" y="5708650"/>
          <p14:tracePt t="103463" x="4989513" y="5729288"/>
          <p14:tracePt t="103480" x="5038725" y="5738813"/>
          <p14:tracePt t="103497" x="5078413" y="5738813"/>
          <p14:tracePt t="103514" x="5148263" y="5738813"/>
          <p14:tracePt t="103531" x="5167313" y="5729288"/>
          <p14:tracePt t="103547" x="5176838" y="5729288"/>
          <p14:tracePt t="103564" x="5186363" y="5719763"/>
          <p14:tracePt t="103580" x="5197475" y="5708650"/>
          <p14:tracePt t="103597" x="5207000" y="5689600"/>
          <p14:tracePt t="103614" x="5216525" y="5670550"/>
          <p14:tracePt t="103630" x="5216525" y="5659438"/>
          <p14:tracePt t="103647" x="5216525" y="5649913"/>
          <p14:tracePt t="103664" x="5235575" y="5630863"/>
          <p14:tracePt t="103681" x="5235575" y="5600700"/>
          <p14:tracePt t="103697" x="5235575" y="5581650"/>
          <p14:tracePt t="103714" x="5235575" y="5551488"/>
          <p14:tracePt t="103731" x="5235575" y="5521325"/>
          <p14:tracePt t="103748" x="5235575" y="5502275"/>
          <p14:tracePt t="103764" x="5235575" y="5472113"/>
          <p14:tracePt t="103781" x="5226050" y="5434013"/>
          <p14:tracePt t="103797" x="5207000" y="5403850"/>
          <p14:tracePt t="103814" x="5186363" y="5373688"/>
          <p14:tracePt t="103831" x="5176838" y="5364163"/>
          <p14:tracePt t="103848" x="5167313" y="5354638"/>
          <p14:tracePt t="103864" x="5157788" y="5345113"/>
          <p14:tracePt t="103882" x="5148263" y="5345113"/>
          <p14:tracePt t="103898" x="5118100" y="5335588"/>
          <p14:tracePt t="103914" x="5099050" y="5335588"/>
          <p14:tracePt t="103931" x="5068888" y="5335588"/>
          <p14:tracePt t="103948" x="5059363" y="5335588"/>
          <p14:tracePt t="103964" x="5038725" y="5335588"/>
          <p14:tracePt t="103981" x="5019675" y="5335588"/>
          <p14:tracePt t="103998" x="4979988" y="5345113"/>
          <p14:tracePt t="104014" x="4960938" y="5364163"/>
          <p14:tracePt t="104031" x="4940300" y="5373688"/>
          <p14:tracePt t="104048" x="4930775" y="5394325"/>
          <p14:tracePt t="104066" x="4921250" y="5403850"/>
          <p14:tracePt t="104081" x="4921250" y="5434013"/>
          <p14:tracePt t="104098" x="4911725" y="5462588"/>
          <p14:tracePt t="104115" x="4911725" y="5483225"/>
          <p14:tracePt t="104131" x="4911725" y="5511800"/>
          <p14:tracePt t="104148" x="4911725" y="5521325"/>
          <p14:tracePt t="104165" x="4911725" y="5532438"/>
          <p14:tracePt t="104181" x="4911725" y="5541963"/>
          <p14:tracePt t="104198" x="4911725" y="5551488"/>
          <p14:tracePt t="104215" x="4911725" y="5570538"/>
          <p14:tracePt t="104232" x="4911725" y="5600700"/>
          <p14:tracePt t="104249" x="4921250" y="5649913"/>
          <p14:tracePt t="104265" x="4930775" y="5659438"/>
          <p14:tracePt t="104282" x="4930775" y="5680075"/>
          <p14:tracePt t="104298" x="4951413" y="5689600"/>
          <p14:tracePt t="104315" x="4951413" y="5699125"/>
          <p14:tracePt t="104332" x="4970463" y="5708650"/>
          <p14:tracePt t="104349" x="4989513" y="5708650"/>
          <p14:tracePt t="104365" x="5000625" y="5708650"/>
          <p14:tracePt t="104382" x="5029200" y="5708650"/>
          <p14:tracePt t="104399" x="5049838" y="5708650"/>
          <p14:tracePt t="104415" x="5068888" y="5708650"/>
          <p14:tracePt t="104432" x="5099050" y="5708650"/>
          <p14:tracePt t="104449" x="5108575" y="5708650"/>
          <p14:tracePt t="104465" x="5137150" y="5699125"/>
          <p14:tracePt t="104482" x="5167313" y="5689600"/>
          <p14:tracePt t="104499" x="5186363" y="5680075"/>
          <p14:tracePt t="104516" x="5197475" y="5670550"/>
          <p14:tracePt t="104532" x="5216525" y="5659438"/>
          <p14:tracePt t="104549" x="5226050" y="5649913"/>
          <p14:tracePt t="104566" x="5246688" y="5619750"/>
          <p14:tracePt t="104582" x="5246688" y="5610225"/>
          <p14:tracePt t="104599" x="5256213" y="5581650"/>
          <p14:tracePt t="104616" x="5256213" y="5561013"/>
          <p14:tracePt t="104633" x="5256213" y="5541963"/>
          <p14:tracePt t="104649" x="5256213" y="5521325"/>
          <p14:tracePt t="104666" x="5256213" y="5492750"/>
          <p14:tracePt t="104683" x="5256213" y="5483225"/>
          <p14:tracePt t="104794" x="5256213" y="5472113"/>
          <p14:tracePt t="104802" x="5256213" y="5462588"/>
          <p14:tracePt t="104818" x="5246688" y="5453063"/>
          <p14:tracePt t="104826" x="5235575" y="5443538"/>
          <p14:tracePt t="104834" x="5226050" y="5422900"/>
          <p14:tracePt t="104858" x="5216525" y="5413375"/>
          <p14:tracePt t="104874" x="5207000" y="5403850"/>
          <p14:tracePt t="104883" x="5207000" y="5394325"/>
          <p14:tracePt t="104899" x="5197475" y="5384800"/>
          <p14:tracePt t="104916" x="5176838" y="5373688"/>
          <p14:tracePt t="104933" x="5167313" y="5354638"/>
          <p14:tracePt t="104950" x="5137150" y="5345113"/>
          <p14:tracePt t="104966" x="5118100" y="5324475"/>
          <p14:tracePt t="104983" x="5087938" y="5314950"/>
          <p14:tracePt t="105000" x="5068888" y="5305425"/>
          <p14:tracePt t="105017" x="5029200" y="5305425"/>
          <p14:tracePt t="105033" x="4989513" y="5305425"/>
          <p14:tracePt t="105051" x="4960938" y="5305425"/>
          <p14:tracePt t="105067" x="4930775" y="5305425"/>
          <p14:tracePt t="105083" x="4911725" y="5305425"/>
          <p14:tracePt t="105100" x="4881563" y="5314950"/>
          <p14:tracePt t="105117" x="4862513" y="5324475"/>
          <p14:tracePt t="105133" x="4841875" y="5335588"/>
          <p14:tracePt t="105150" x="4813300" y="5354638"/>
          <p14:tracePt t="105167" x="4792663" y="5373688"/>
          <p14:tracePt t="105184" x="4773613" y="5403850"/>
          <p14:tracePt t="105201" x="4764088" y="5422900"/>
          <p14:tracePt t="105217" x="4764088" y="5434013"/>
          <p14:tracePt t="105234" x="4764088" y="5462588"/>
          <p14:tracePt t="105250" x="4764088" y="5483225"/>
          <p14:tracePt t="105267" x="4764088" y="5492750"/>
          <p14:tracePt t="105284" x="4764088" y="5511800"/>
          <p14:tracePt t="105301" x="4764088" y="5521325"/>
          <p14:tracePt t="105317" x="4743450" y="5541963"/>
          <p14:tracePt t="105334" x="4733925" y="5570538"/>
          <p14:tracePt t="105351" x="4743450" y="5591175"/>
          <p14:tracePt t="105367" x="4754563" y="5610225"/>
          <p14:tracePt t="105384" x="4773613" y="5640388"/>
          <p14:tracePt t="105401" x="4792663" y="5659438"/>
          <p14:tracePt t="105417" x="4813300" y="5680075"/>
          <p14:tracePt t="105434" x="4822825" y="5689600"/>
          <p14:tracePt t="105451" x="4852988" y="5699125"/>
          <p14:tracePt t="105467" x="4881563" y="5719763"/>
          <p14:tracePt t="105484" x="4921250" y="5729288"/>
          <p14:tracePt t="105501" x="4970463" y="5738813"/>
          <p14:tracePt t="105518" x="5010150" y="5757863"/>
          <p14:tracePt t="105534" x="5049838" y="5768975"/>
          <p14:tracePt t="105551" x="5068888" y="5768975"/>
          <p14:tracePt t="105568" x="5108575" y="5768975"/>
          <p14:tracePt t="105584" x="5118100" y="5768975"/>
          <p14:tracePt t="105601" x="5137150" y="5768975"/>
          <p14:tracePt t="105618" x="5176838" y="5768975"/>
          <p14:tracePt t="105635" x="5197475" y="5768975"/>
          <p14:tracePt t="105651" x="5216525" y="5757863"/>
          <p14:tracePt t="105668" x="5246688" y="5757863"/>
          <p14:tracePt t="105685" x="5265738" y="5748338"/>
          <p14:tracePt t="105701" x="5295900" y="5738813"/>
          <p14:tracePt t="105718" x="5305425" y="5729288"/>
          <p14:tracePt t="105735" x="5314950" y="5699125"/>
          <p14:tracePt t="105751" x="5324475" y="5689600"/>
          <p14:tracePt t="105768" x="5324475" y="5659438"/>
          <p14:tracePt t="105785" x="5324475" y="5640388"/>
          <p14:tracePt t="105802" x="5324475" y="5600700"/>
          <p14:tracePt t="105818" x="5324475" y="5570538"/>
          <p14:tracePt t="105835" x="5324475" y="5561013"/>
          <p14:tracePt t="105852" x="5324475" y="5521325"/>
          <p14:tracePt t="105868" x="5324475" y="5502275"/>
          <p14:tracePt t="105885" x="5314950" y="5472113"/>
          <p14:tracePt t="105902" x="5305425" y="5443538"/>
          <p14:tracePt t="105918" x="5284788" y="5413375"/>
          <p14:tracePt t="105935" x="5284788" y="5403850"/>
          <p14:tracePt t="105952" x="5275263" y="5373688"/>
          <p14:tracePt t="105968" x="5265738" y="5364163"/>
          <p14:tracePt t="105985" x="5256213" y="5335588"/>
          <p14:tracePt t="106002" x="5246688" y="5324475"/>
          <p14:tracePt t="106018" x="5235575" y="5314950"/>
          <p14:tracePt t="106035" x="5216525" y="5305425"/>
          <p14:tracePt t="106052" x="5197475" y="5305425"/>
          <p14:tracePt t="106069" x="5157788" y="5295900"/>
          <p14:tracePt t="106085" x="5127625" y="5295900"/>
          <p14:tracePt t="106102" x="5099050" y="5295900"/>
          <p14:tracePt t="106119" x="5078413" y="5295900"/>
          <p14:tracePt t="106135" x="5059363" y="5295900"/>
          <p14:tracePt t="106152" x="5038725" y="5295900"/>
          <p14:tracePt t="106169" x="5029200" y="5295900"/>
          <p14:tracePt t="106185" x="5000625" y="5295900"/>
          <p14:tracePt t="106202" x="4979988" y="5295900"/>
          <p14:tracePt t="106219" x="4960938" y="5295900"/>
          <p14:tracePt t="106236" x="4940300" y="5295900"/>
          <p14:tracePt t="106252" x="4921250" y="5305425"/>
          <p14:tracePt t="106269" x="4911725" y="5314950"/>
          <p14:tracePt t="106290" x="4902200" y="5314950"/>
          <p14:tracePt t="106306" x="4891088" y="5314950"/>
          <p14:tracePt t="106319" x="4872038" y="5324475"/>
          <p14:tracePt t="106336" x="4862513" y="5335588"/>
          <p14:tracePt t="106352" x="4852988" y="5345113"/>
          <p14:tracePt t="106369" x="4832350" y="5354638"/>
          <p14:tracePt t="106386" x="4813300" y="5364163"/>
          <p14:tracePt t="106403" x="4803775" y="5384800"/>
          <p14:tracePt t="106419" x="4783138" y="5403850"/>
          <p14:tracePt t="106436" x="4773613" y="5422900"/>
          <p14:tracePt t="106453" x="4773613" y="5434013"/>
          <p14:tracePt t="106469" x="4773613" y="5443538"/>
          <p14:tracePt t="106490" x="4773613" y="5453063"/>
          <p14:tracePt t="106503" x="4764088" y="5462588"/>
          <p14:tracePt t="106530" x="4764088" y="5472113"/>
          <p14:tracePt t="106562" x="4764088" y="5483225"/>
          <p14:tracePt t="106578" x="4764088" y="5492750"/>
          <p14:tracePt t="106586" x="4764088" y="5502275"/>
          <p14:tracePt t="106594" x="4764088" y="5511800"/>
          <p14:tracePt t="106610" x="4764088" y="5521325"/>
          <p14:tracePt t="106620" x="4764088" y="5532438"/>
          <p14:tracePt t="106636" x="4764088" y="5561013"/>
          <p14:tracePt t="106653" x="4764088" y="5581650"/>
          <p14:tracePt t="106670" x="4773613" y="5591175"/>
          <p14:tracePt t="106686" x="4773613" y="5600700"/>
          <p14:tracePt t="106703" x="4783138" y="5610225"/>
          <p14:tracePt t="106730" x="4792663" y="5619750"/>
          <p14:tracePt t="106746" x="4803775" y="5619750"/>
          <p14:tracePt t="106762" x="4803775" y="5630863"/>
          <p14:tracePt t="106770" x="4813300" y="5630863"/>
          <p14:tracePt t="106787" x="4822825" y="5640388"/>
          <p14:tracePt t="106803" x="4841875" y="5649913"/>
          <p14:tracePt t="106820" x="4862513" y="5659438"/>
          <p14:tracePt t="106837" x="4872038" y="5670550"/>
          <p14:tracePt t="106853" x="4881563" y="5670550"/>
          <p14:tracePt t="106906" x="4902200" y="5670550"/>
          <p14:tracePt t="106914" x="4911725" y="5670550"/>
          <p14:tracePt t="106930" x="4921250" y="5670550"/>
          <p14:tracePt t="106938" x="4940300" y="5680075"/>
          <p14:tracePt t="106954" x="4960938" y="5680075"/>
          <p14:tracePt t="106970" x="4989513" y="5689600"/>
          <p14:tracePt t="106987" x="5010150" y="5689600"/>
          <p14:tracePt t="107004" x="5029200" y="5699125"/>
          <p14:tracePt t="107021" x="5038725" y="5699125"/>
          <p14:tracePt t="107050" x="5049838" y="5699125"/>
          <p14:tracePt t="107066" x="5059363" y="5699125"/>
          <p14:tracePt t="107082" x="5078413" y="5708650"/>
          <p14:tracePt t="107098" x="5087938" y="5708650"/>
          <p14:tracePt t="107114" x="5108575" y="5708650"/>
          <p14:tracePt t="107122" x="5127625" y="5708650"/>
          <p14:tracePt t="107138" x="5176838" y="5729288"/>
          <p14:tracePt t="107154" x="5197475" y="5729288"/>
          <p14:tracePt t="107171" x="5216525" y="5729288"/>
          <p14:tracePt t="107188" x="5246688" y="5729288"/>
          <p14:tracePt t="107204" x="5265738" y="5729288"/>
          <p14:tracePt t="107221" x="5314950" y="5729288"/>
          <p14:tracePt t="107238" x="5334000" y="5719763"/>
          <p14:tracePt t="107254" x="5345113" y="5719763"/>
          <p14:tracePt t="107271" x="5354638" y="5719763"/>
          <p14:tracePt t="107288" x="5354638" y="5708650"/>
          <p14:tracePt t="107834" x="5364163" y="5708650"/>
          <p14:tracePt t="107842" x="5364163" y="5699125"/>
          <p14:tracePt t="107858" x="5373688" y="5699125"/>
          <p14:tracePt t="107874" x="5383213" y="5689600"/>
          <p14:tracePt t="107882" x="5394325" y="5689600"/>
          <p14:tracePt t="107890" x="5403850" y="5689600"/>
          <p14:tracePt t="107890" x="5413375" y="5680075"/>
          <p14:tracePt t="107906" x="5422900" y="5670550"/>
          <p14:tracePt t="107946" x="5443538" y="5659438"/>
          <p14:tracePt t="107962" x="5443538" y="5649913"/>
          <p14:tracePt t="107978" x="5453063" y="5640388"/>
          <p14:tracePt t="107994" x="5453063" y="5630863"/>
          <p14:tracePt t="108002" x="5453063" y="5619750"/>
          <p14:tracePt t="108010" x="5453063" y="5610225"/>
          <p14:tracePt t="108026" x="5453063" y="5600700"/>
          <p14:tracePt t="108039" x="5453063" y="5570538"/>
          <p14:tracePt t="108056" x="5453063" y="5551488"/>
          <p14:tracePt t="108073" x="5453063" y="5521325"/>
          <p14:tracePt t="108090" x="5453063" y="5472113"/>
          <p14:tracePt t="108106" x="5453063" y="5453063"/>
          <p14:tracePt t="108123" x="5453063" y="5413375"/>
          <p14:tracePt t="108139" x="5432425" y="5394325"/>
          <p14:tracePt t="108156" x="5432425" y="5384800"/>
          <p14:tracePt t="108173" x="5422900" y="5364163"/>
          <p14:tracePt t="108189" x="5413375" y="5345113"/>
          <p14:tracePt t="108206" x="5383213" y="5335588"/>
          <p14:tracePt t="108223" x="5334000" y="5324475"/>
          <p14:tracePt t="108240" x="5265738" y="5295900"/>
          <p14:tracePt t="108256" x="5207000" y="5275263"/>
          <p14:tracePt t="108273" x="5127625" y="5265738"/>
          <p14:tracePt t="108290" x="5078413" y="5256213"/>
          <p14:tracePt t="108306" x="5029200" y="5246688"/>
          <p14:tracePt t="108324" x="5010150" y="5246688"/>
          <p14:tracePt t="108340" x="4989513" y="5246688"/>
          <p14:tracePt t="108357" x="4951413" y="5246688"/>
          <p14:tracePt t="108373" x="4921250" y="5246688"/>
          <p14:tracePt t="108390" x="4872038" y="5246688"/>
          <p14:tracePt t="108407" x="4852988" y="5246688"/>
          <p14:tracePt t="108423" x="4822825" y="5246688"/>
          <p14:tracePt t="108440" x="4803775" y="5256213"/>
          <p14:tracePt t="108457" x="4773613" y="5265738"/>
          <p14:tracePt t="108457" x="4773613" y="5275263"/>
          <p14:tracePt t="108474" x="4754563" y="5295900"/>
          <p14:tracePt t="108491" x="4743450" y="5305425"/>
          <p14:tracePt t="108507" x="4733925" y="5305425"/>
          <p14:tracePt t="108523" x="4694238" y="5324475"/>
          <p14:tracePt t="108541" x="4665663" y="5324475"/>
          <p14:tracePt t="108557" x="4656138" y="5335588"/>
          <p14:tracePt t="108574" x="4635500" y="5364163"/>
          <p14:tracePt t="108591" x="4625975" y="5373688"/>
          <p14:tracePt t="108607" x="4616450" y="5403850"/>
          <p14:tracePt t="108624" x="4595813" y="5443538"/>
          <p14:tracePt t="108641" x="4595813" y="5462588"/>
          <p14:tracePt t="108657" x="4586288" y="5502275"/>
          <p14:tracePt t="108674" x="4586288" y="5511800"/>
          <p14:tracePt t="108691" x="4586288" y="5532438"/>
          <p14:tracePt t="108707" x="4586288" y="5541963"/>
          <p14:tracePt t="108724" x="4586288" y="5561013"/>
          <p14:tracePt t="108741" x="4586288" y="5570538"/>
          <p14:tracePt t="108757" x="4595813" y="5600700"/>
          <p14:tracePt t="108774" x="4606925" y="5619750"/>
          <p14:tracePt t="108791" x="4606925" y="5640388"/>
          <p14:tracePt t="108807" x="4616450" y="5649913"/>
          <p14:tracePt t="108824" x="4625975" y="5670550"/>
          <p14:tracePt t="108841" x="4645025" y="5680075"/>
          <p14:tracePt t="108858" x="4656138" y="5689600"/>
          <p14:tracePt t="108874" x="4675188" y="5708650"/>
          <p14:tracePt t="108891" x="4684713" y="5708650"/>
          <p14:tracePt t="108908" x="4705350" y="5719763"/>
          <p14:tracePt t="108924" x="4714875" y="5719763"/>
          <p14:tracePt t="108941" x="4724400" y="5719763"/>
          <p14:tracePt t="108958" x="4754563" y="5729288"/>
          <p14:tracePt t="108975" x="4783138" y="5748338"/>
          <p14:tracePt t="108991" x="4813300" y="5748338"/>
          <p14:tracePt t="109008" x="4832350" y="5748338"/>
          <p14:tracePt t="109025" x="4881563" y="5757863"/>
          <p14:tracePt t="109042" x="4930775" y="5778500"/>
          <p14:tracePt t="109058" x="4951413" y="5778500"/>
          <p14:tracePt t="109074" x="5000625" y="5778500"/>
          <p14:tracePt t="109091" x="5019675" y="5778500"/>
          <p14:tracePt t="109108" x="5049838" y="5778500"/>
          <p14:tracePt t="109125" x="5078413" y="5778500"/>
          <p14:tracePt t="109141" x="5108575" y="5778500"/>
          <p14:tracePt t="109158" x="5137150" y="5778500"/>
          <p14:tracePt t="109175" x="5148263" y="5778500"/>
          <p14:tracePt t="109191" x="5186363" y="5768975"/>
          <p14:tracePt t="109208" x="5207000" y="5757863"/>
          <p14:tracePt t="109226" x="5216525" y="5757863"/>
          <p14:tracePt t="109242" x="5235575" y="5748338"/>
          <p14:tracePt t="109258" x="5256213" y="5729288"/>
          <p14:tracePt t="109275" x="5265738" y="5719763"/>
          <p14:tracePt t="109292" x="5275263" y="5708650"/>
          <p14:tracePt t="109314" x="5284788" y="5708650"/>
          <p14:tracePt t="109330" x="5295900" y="5699125"/>
          <p14:tracePt t="109342" x="5295900" y="5689600"/>
          <p14:tracePt t="109362" x="5295900" y="5680075"/>
          <p14:tracePt t="109378" x="5295900" y="5670550"/>
          <p14:tracePt t="109394" x="5295900" y="5659438"/>
          <p14:tracePt t="109408" x="5295900" y="5649913"/>
          <p14:tracePt t="109425" x="5295900" y="5630863"/>
          <p14:tracePt t="109442" x="5295900" y="5600700"/>
          <p14:tracePt t="109459" x="5284788" y="5581650"/>
          <p14:tracePt t="109475" x="5275263" y="5561013"/>
          <p14:tracePt t="109492" x="5275263" y="5541963"/>
          <p14:tracePt t="109509" x="5246688" y="5502275"/>
          <p14:tracePt t="109526" x="5216525" y="5483225"/>
          <p14:tracePt t="109542" x="5197475" y="5453063"/>
          <p14:tracePt t="109559" x="5167313" y="5422900"/>
          <p14:tracePt t="109576" x="5148263" y="5413375"/>
          <p14:tracePt t="109592" x="5127625" y="5403850"/>
          <p14:tracePt t="109609" x="5108575" y="5394325"/>
          <p14:tracePt t="109626" x="5087938" y="5394325"/>
          <p14:tracePt t="109642" x="5068888" y="5394325"/>
          <p14:tracePt t="109659" x="5049838" y="5394325"/>
          <p14:tracePt t="109676" x="5019675" y="5394325"/>
          <p14:tracePt t="109693" x="5000625" y="5394325"/>
          <p14:tracePt t="109709" x="4960938" y="5394325"/>
          <p14:tracePt t="109726" x="4940300" y="5394325"/>
          <p14:tracePt t="109743" x="4930775" y="5394325"/>
          <p14:tracePt t="109759" x="4911725" y="5394325"/>
          <p14:tracePt t="109776" x="4902200" y="5394325"/>
          <p14:tracePt t="109793" x="4881563" y="5394325"/>
          <p14:tracePt t="109809" x="4841875" y="5394325"/>
          <p14:tracePt t="109826" x="4822825" y="5394325"/>
          <p14:tracePt t="109843" x="4792663" y="5403850"/>
          <p14:tracePt t="109860" x="4764088" y="5403850"/>
          <p14:tracePt t="109876" x="4733925" y="5422900"/>
          <p14:tracePt t="109893" x="4694238" y="5453063"/>
          <p14:tracePt t="109910" x="4665663" y="5472113"/>
          <p14:tracePt t="109926" x="4645025" y="5502275"/>
          <p14:tracePt t="109943" x="4635500" y="5511800"/>
          <p14:tracePt t="109960" x="4635500" y="5532438"/>
          <p14:tracePt t="109976" x="4625975" y="5532438"/>
          <p14:tracePt t="109993" x="4625975" y="5551488"/>
          <p14:tracePt t="110898" x="4625975" y="5561013"/>
          <p14:tracePt t="110922" x="4625975" y="5570538"/>
          <p14:tracePt t="110938" x="4635500" y="5581650"/>
          <p14:tracePt t="110946" x="4645025" y="5600700"/>
          <p14:tracePt t="110954" x="4645025" y="5610225"/>
          <p14:tracePt t="110962" x="4656138" y="5619750"/>
          <p14:tracePt t="110978" x="4656138" y="5630863"/>
          <p14:tracePt t="111034" x="4656138" y="5640388"/>
          <p14:tracePt t="111082" x="4656138" y="5649913"/>
          <p14:tracePt t="111106" x="4665663" y="5659438"/>
          <p14:tracePt t="111130" x="4675188" y="5670550"/>
          <p14:tracePt t="111370" x="4684713" y="5670550"/>
          <p14:tracePt t="111386" x="4684713" y="5680075"/>
          <p14:tracePt t="111394" x="4705350" y="5680075"/>
          <p14:tracePt t="111402" x="4705350" y="5689600"/>
          <p14:tracePt t="111412" x="4724400" y="5708650"/>
          <p14:tracePt t="111430" x="4754563" y="5719763"/>
          <p14:tracePt t="111446" x="4783138" y="5748338"/>
          <p14:tracePt t="111463" x="4813300" y="5757863"/>
          <p14:tracePt t="111479" x="4852988" y="5778500"/>
          <p14:tracePt t="111496" x="4891088" y="5797550"/>
          <p14:tracePt t="111513" x="4930775" y="5797550"/>
          <p14:tracePt t="111531" x="4960938" y="5807075"/>
          <p14:tracePt t="111547" x="4979988" y="5818188"/>
          <p14:tracePt t="111563" x="5000625" y="5818188"/>
          <p14:tracePt t="111580" x="5029200" y="5818188"/>
          <p14:tracePt t="111596" x="5068888" y="5818188"/>
          <p14:tracePt t="111613" x="5087938" y="5818188"/>
          <p14:tracePt t="111630" x="5108575" y="5818188"/>
          <p14:tracePt t="111646" x="5118100" y="5818188"/>
          <p14:tracePt t="111663" x="5127625" y="5818188"/>
          <p14:tracePt t="111680" x="5137150" y="5818188"/>
          <p14:tracePt t="111696" x="5148263" y="5818188"/>
          <p14:tracePt t="111713" x="5157788" y="5818188"/>
          <p14:tracePt t="111730" x="5167313" y="5818188"/>
          <p14:tracePt t="111850" x="5176838" y="5818188"/>
          <p14:tracePt t="111922" x="5186363" y="5818188"/>
          <p14:tracePt t="111970" x="5197475" y="5818188"/>
          <p14:tracePt t="112930" x="5207000" y="5818188"/>
          <p14:tracePt t="112946" x="5216525" y="5818188"/>
          <p14:tracePt t="112954" x="5226050" y="5818188"/>
          <p14:tracePt t="112970" x="5235575" y="5818188"/>
          <p14:tracePt t="112986" x="5246688" y="5818188"/>
          <p14:tracePt t="113026" x="5256213" y="5818188"/>
          <p14:tracePt t="114065" x="5265738" y="5818188"/>
          <p14:tracePt t="114114" x="5275263" y="5818188"/>
          <p14:tracePt t="114178" x="5275263" y="5797550"/>
          <p14:tracePt t="114194" x="5256213" y="5788025"/>
          <p14:tracePt t="114218" x="5246688" y="5788025"/>
          <p14:tracePt t="114234" x="5235575" y="5788025"/>
          <p14:tracePt t="114330" x="5226050" y="5788025"/>
          <p14:tracePt t="114338" x="5216525" y="5788025"/>
          <p14:tracePt t="114642" x="5226050" y="5788025"/>
          <p14:tracePt t="114730" x="5256213" y="5797550"/>
          <p14:tracePt t="114738" x="5275263" y="5797550"/>
          <p14:tracePt t="114746" x="5305425" y="5797550"/>
          <p14:tracePt t="114754" x="5345113" y="5797550"/>
          <p14:tracePt t="114769" x="5443538" y="5797550"/>
          <p14:tracePt t="114786" x="5481638" y="5797550"/>
          <p14:tracePt t="114803" x="5511800" y="5797550"/>
          <p14:tracePt t="114820" x="5521325" y="5797550"/>
          <p14:tracePt t="114858" x="5521325" y="5788025"/>
          <p14:tracePt t="114882" x="5530850" y="5788025"/>
          <p14:tracePt t="114898" x="5541963" y="5778500"/>
          <p14:tracePt t="114914" x="5551488" y="5768975"/>
          <p14:tracePt t="114954" x="5551488" y="5757863"/>
          <p14:tracePt t="114978" x="5561013" y="5748338"/>
          <p14:tracePt t="115002" x="5570538" y="5729288"/>
          <p14:tracePt t="115018" x="5570538" y="5708650"/>
          <p14:tracePt t="115042" x="5561013" y="5708650"/>
          <p14:tracePt t="115178" x="5530850" y="5708650"/>
          <p14:tracePt t="115186" x="5511800" y="5708650"/>
          <p14:tracePt t="115194" x="5492750" y="5719763"/>
          <p14:tracePt t="115204" x="5472113" y="5719763"/>
          <p14:tracePt t="115221" x="5462588" y="5719763"/>
          <p14:tracePt t="115237" x="5453063" y="5719763"/>
          <p14:tracePt t="115254" x="5443538" y="5719763"/>
          <p14:tracePt t="115270" x="5432425" y="5719763"/>
          <p14:tracePt t="115287" x="5453063" y="5708650"/>
          <p14:tracePt t="115418" x="5472113" y="5708650"/>
          <p14:tracePt t="115426" x="5502275" y="5699125"/>
          <p14:tracePt t="115434" x="5521325" y="5680075"/>
          <p14:tracePt t="115442" x="5530850" y="5680075"/>
          <p14:tracePt t="115454" x="5570538" y="5659438"/>
          <p14:tracePt t="115471" x="5600700" y="5649913"/>
          <p14:tracePt t="115487" x="5629275" y="5630863"/>
          <p14:tracePt t="115504" x="5668963" y="5619750"/>
          <p14:tracePt t="115522" x="5689600" y="5610225"/>
          <p14:tracePt t="115538" x="5699125" y="5600700"/>
          <p14:tracePt t="115554" x="5708650" y="5600700"/>
          <p14:tracePt t="115578" x="5708650" y="5591175"/>
          <p14:tracePt t="115770" x="5708650" y="5581650"/>
          <p14:tracePt t="115786" x="5718175" y="5570538"/>
          <p14:tracePt t="115794" x="5748338" y="5561013"/>
          <p14:tracePt t="115805" x="5826125" y="5532438"/>
          <p14:tracePt t="115822" x="5915025" y="5483225"/>
          <p14:tracePt t="115838" x="6003925" y="5443538"/>
          <p14:tracePt t="115855" x="6053138" y="5413375"/>
          <p14:tracePt t="115872" x="6073775" y="5394325"/>
          <p14:tracePt t="115888" x="6083300" y="5373688"/>
          <p14:tracePt t="115905" x="6092825" y="5354638"/>
          <p14:tracePt t="115922" x="6102350" y="5335588"/>
          <p14:tracePt t="115938" x="6111875" y="5314950"/>
          <p14:tracePt t="115955" x="6111875" y="5305425"/>
          <p14:tracePt t="115978" x="6111875" y="5295900"/>
          <p14:tracePt t="115994" x="6111875" y="5286375"/>
          <p14:tracePt t="116082" x="6122988" y="5265738"/>
          <p14:tracePt t="116130" x="6132513" y="5256213"/>
          <p14:tracePt t="116154" x="6142038" y="5256213"/>
          <p14:tracePt t="116162" x="6151563" y="5246688"/>
          <p14:tracePt t="116178" x="6161088" y="5237163"/>
          <p14:tracePt t="116189" x="6172200" y="5237163"/>
          <p14:tracePt t="116210" x="6172200" y="5226050"/>
          <p14:tracePt t="116266" x="6172200" y="5216525"/>
          <p14:tracePt t="116274" x="6172200" y="5207000"/>
          <p14:tracePt t="116298" x="6181725" y="5187950"/>
          <p14:tracePt t="116314" x="6161088" y="5187950"/>
          <p14:tracePt t="116474" x="6142038" y="5197475"/>
          <p14:tracePt t="116482" x="6102350" y="5216525"/>
          <p14:tracePt t="116490" x="6013450" y="5246688"/>
          <p14:tracePt t="116506" x="5935663" y="5295900"/>
          <p14:tracePt t="116523" x="5865813" y="5324475"/>
          <p14:tracePt t="116540" x="5797550" y="5364163"/>
          <p14:tracePt t="116556" x="5738813" y="5403850"/>
          <p14:tracePt t="116573" x="5640388" y="5453063"/>
          <p14:tracePt t="116590" x="5561013" y="5502275"/>
          <p14:tracePt t="116606" x="5472113" y="5561013"/>
          <p14:tracePt t="116623" x="5394325" y="5600700"/>
          <p14:tracePt t="116640" x="5324475" y="5640388"/>
          <p14:tracePt t="116657" x="5284788" y="5659438"/>
          <p14:tracePt t="116673" x="5226050" y="5680075"/>
          <p14:tracePt t="116690" x="5186363" y="5689600"/>
          <p14:tracePt t="116707" x="5157788" y="5699125"/>
          <p14:tracePt t="116723" x="5118100" y="5699125"/>
          <p14:tracePt t="116740" x="5099050" y="5699125"/>
          <p14:tracePt t="116757" x="5078413" y="5699125"/>
          <p14:tracePt t="116773" x="5068888" y="5699125"/>
          <p14:tracePt t="116790" x="5059363" y="5708650"/>
          <p14:tracePt t="116850" x="5049838" y="5719763"/>
          <p14:tracePt t="116866" x="5029200" y="5719763"/>
          <p14:tracePt t="116874" x="5029200" y="5729288"/>
          <p14:tracePt t="116882" x="5010150" y="5738813"/>
          <p14:tracePt t="116898" x="5010150" y="5748338"/>
          <p14:tracePt t="117490" x="5019675" y="5757863"/>
          <p14:tracePt t="117514" x="5019675" y="5768975"/>
          <p14:tracePt t="117538" x="5010150" y="5768975"/>
          <p14:tracePt t="117554" x="5010150" y="5778500"/>
          <p14:tracePt t="117626" x="5010150" y="5788025"/>
          <p14:tracePt t="117658" x="5010150" y="5797550"/>
          <p14:tracePt t="117682" x="5000625" y="5797550"/>
          <p14:tracePt t="117698" x="4989513" y="5797550"/>
          <p14:tracePt t="117722" x="4979988" y="5797550"/>
          <p14:tracePt t="117730" x="4970463" y="5797550"/>
          <p14:tracePt t="117738" x="4970463" y="5807075"/>
          <p14:tracePt t="117746" x="4960938" y="5807075"/>
          <p14:tracePt t="117762" x="4940300" y="5807075"/>
          <p14:tracePt t="117775" x="4911725" y="5818188"/>
          <p14:tracePt t="117792" x="4881563" y="5827713"/>
          <p14:tracePt t="117809" x="4852988" y="5837238"/>
          <p14:tracePt t="117826" x="4841875" y="5837238"/>
          <p14:tracePt t="117842" x="4832350" y="5846763"/>
          <p14:tracePt t="117866" x="4822825" y="5856288"/>
          <p14:tracePt t="117906" x="4822825" y="5867400"/>
          <p14:tracePt t="117922" x="4813300" y="5867400"/>
          <p14:tracePt t="117930" x="4803775" y="5876925"/>
          <p14:tracePt t="117946" x="4792663" y="5876925"/>
          <p14:tracePt t="117954" x="4792663" y="5895975"/>
          <p14:tracePt t="117970" x="4783138" y="5895975"/>
          <p14:tracePt t="117978" x="4773613" y="5905500"/>
          <p14:tracePt t="117992" x="4764088" y="5916613"/>
          <p14:tracePt t="118009" x="4754563" y="5935663"/>
          <p14:tracePt t="118026" x="4733925" y="5965825"/>
          <p14:tracePt t="118043" x="4724400" y="5984875"/>
          <p14:tracePt t="118059" x="4705350" y="6015038"/>
          <p14:tracePt t="118076" x="4675188" y="6064250"/>
          <p14:tracePt t="118093" x="4645025" y="6102350"/>
          <p14:tracePt t="118109" x="4625975" y="6151563"/>
          <p14:tracePt t="118126" x="4595813" y="6191250"/>
          <p14:tracePt t="118143" x="4576763" y="6240463"/>
          <p14:tracePt t="118159" x="4576763" y="6270625"/>
          <p14:tracePt t="118176" x="4567238" y="6289675"/>
          <p14:tracePt t="118193" x="4557713" y="6319838"/>
          <p14:tracePt t="118210" x="4557713" y="6329363"/>
          <p14:tracePt t="118226" x="4557713" y="6338888"/>
          <p14:tracePt t="118243" x="4557713" y="6348413"/>
          <p14:tracePt t="118266" x="4557713" y="6359525"/>
          <p14:tracePt t="118282" x="4557713" y="6369050"/>
          <p14:tracePt t="118293" x="4557713" y="6378575"/>
          <p14:tracePt t="118310" x="4557713" y="6397625"/>
          <p14:tracePt t="118327" x="4557713" y="6418263"/>
          <p14:tracePt t="118343" x="4557713" y="6427788"/>
          <p14:tracePt t="118360" x="4557713" y="6437313"/>
          <p14:tracePt t="118376" x="4557713" y="6446838"/>
          <p14:tracePt t="118393" x="4567238" y="6477000"/>
          <p14:tracePt t="118410" x="4567238" y="6496050"/>
          <p14:tracePt t="118427" x="4567238" y="6526213"/>
          <p14:tracePt t="118443" x="4576763" y="6565900"/>
          <p14:tracePt t="118461" x="4576763" y="6594475"/>
          <p14:tracePt t="118477" x="4576763" y="6624638"/>
          <p14:tracePt t="118493" x="4576763" y="6643688"/>
          <p14:tracePt t="118510" x="4576763" y="6654800"/>
          <p14:tracePt t="118538" x="4576763" y="6664325"/>
          <p14:tracePt t="118626" x="4576763" y="6673850"/>
          <p14:tracePt t="118650" x="4567238" y="6683375"/>
          <p14:tracePt t="118986" x="4567238" y="6673850"/>
          <p14:tracePt t="119002" x="4567238" y="6654800"/>
          <p14:tracePt t="119010" x="4567238" y="6634163"/>
          <p14:tracePt t="119018" x="4567238" y="6594475"/>
          <p14:tracePt t="119028" x="4567238" y="6496050"/>
          <p14:tracePt t="119045" x="4567238" y="6348413"/>
          <p14:tracePt t="119061" x="4576763" y="6211888"/>
          <p14:tracePt t="119078" x="4576763" y="6102350"/>
          <p14:tracePt t="119095" x="4586288" y="6003925"/>
          <p14:tracePt t="119111" x="4586288" y="5954713"/>
          <p14:tracePt t="119128" x="4586288" y="5935663"/>
          <p14:tracePt t="119145" x="4586288" y="5916613"/>
          <p14:tracePt t="119162" x="4586288" y="5905500"/>
          <p14:tracePt t="119250" x="4586288" y="5895975"/>
          <p14:tracePt t="119354" x="4586288" y="5886450"/>
          <p14:tracePt t="119394" x="4586288" y="5876925"/>
          <p14:tracePt t="119402" x="4586288" y="5867400"/>
          <p14:tracePt t="119412" x="4586288" y="5837238"/>
          <p14:tracePt t="119429" x="4586288" y="5768975"/>
          <p14:tracePt t="119445" x="4567238" y="5708650"/>
          <p14:tracePt t="119462" x="4518025" y="5630863"/>
          <p14:tracePt t="119480" x="4429125" y="5551488"/>
          <p14:tracePt t="119496" x="4330700" y="5483225"/>
          <p14:tracePt t="119512" x="4222750" y="5422900"/>
          <p14:tracePt t="119529" x="4094163" y="5373688"/>
          <p14:tracePt t="119546" x="4005263" y="5354638"/>
          <p14:tracePt t="119562" x="3917950" y="5335588"/>
          <p14:tracePt t="119579" x="3819525" y="5314950"/>
          <p14:tracePt t="119596" x="3700463" y="5275263"/>
          <p14:tracePt t="119612" x="3592513" y="5226050"/>
          <p14:tracePt t="119629" x="3503613" y="5187950"/>
          <p14:tracePt t="119646" x="3425825" y="5138738"/>
          <p14:tracePt t="119663" x="3376613" y="5108575"/>
          <p14:tracePt t="119679" x="3346450" y="5089525"/>
          <p14:tracePt t="119696" x="3336925" y="5078413"/>
          <p14:tracePt t="119713" x="3327400" y="5078413"/>
          <p14:tracePt t="121064" x="3306763" y="5068888"/>
          <p14:tracePt t="121906" x="3316288" y="5078413"/>
          <p14:tracePt t="121930" x="3316288" y="5089525"/>
          <p14:tracePt t="121938" x="3316288" y="5099050"/>
          <p14:tracePt t="121954" x="3316288" y="5108575"/>
          <p14:tracePt t="121970" x="3316288" y="5118100"/>
          <p14:tracePt t="122010" x="3327400" y="5127625"/>
          <p14:tracePt t="122025" x="3327400" y="5138738"/>
          <p14:tracePt t="122058" x="3336925" y="5148263"/>
          <p14:tracePt t="122066" x="3336925" y="5157788"/>
          <p14:tracePt t="122074" x="3346450" y="5167313"/>
          <p14:tracePt t="122090" x="3355975" y="5167313"/>
          <p14:tracePt t="122106" x="3365500" y="5167313"/>
          <p14:tracePt t="122117" x="3414713" y="5167313"/>
          <p14:tracePt t="122134" x="3475038" y="5167313"/>
          <p14:tracePt t="122151" x="3503613" y="5167313"/>
          <p14:tracePt t="122168" x="3513138" y="5167313"/>
          <p14:tracePt t="122184" x="3513138" y="5157788"/>
          <p14:tracePt t="122306" x="3513138" y="5138738"/>
          <p14:tracePt t="122322" x="3513138" y="5127625"/>
          <p14:tracePt t="122330" x="3503613" y="5127625"/>
          <p14:tracePt t="122338" x="3503613" y="5118100"/>
          <p14:tracePt t="122351" x="3494088" y="5099050"/>
          <p14:tracePt t="122368" x="3463925" y="5089525"/>
          <p14:tracePt t="122385" x="3425825" y="5059363"/>
          <p14:tracePt t="122385" x="3405188" y="5049838"/>
          <p14:tracePt t="122402" x="3355975" y="5029200"/>
          <p14:tracePt t="122418" x="3316288" y="5010150"/>
          <p14:tracePt t="122435" x="3278188" y="5000625"/>
          <p14:tracePt t="122451" x="3238500" y="5000625"/>
          <p14:tracePt t="122468" x="3179763" y="4991100"/>
          <p14:tracePt t="122485" x="3159125" y="4979988"/>
          <p14:tracePt t="122502" x="3119438" y="4970463"/>
          <p14:tracePt t="122519" x="3081338" y="4970463"/>
          <p14:tracePt t="122535" x="3032125" y="4970463"/>
          <p14:tracePt t="122552" x="2992438" y="4970463"/>
          <p14:tracePt t="122569" x="2971800" y="4970463"/>
          <p14:tracePt t="122585" x="2962275" y="4970463"/>
          <p14:tracePt t="122602" x="2943225" y="4970463"/>
          <p14:tracePt t="122618" x="2922588" y="4970463"/>
          <p14:tracePt t="122635" x="2873375" y="4970463"/>
          <p14:tracePt t="122652" x="2824163" y="4970463"/>
          <p14:tracePt t="122669" x="2786063" y="4970463"/>
          <p14:tracePt t="122685" x="2736850" y="4970463"/>
          <p14:tracePt t="122702" x="2706688" y="4970463"/>
          <p14:tracePt t="122719" x="2667000" y="4970463"/>
          <p14:tracePt t="122735" x="2627313" y="4970463"/>
          <p14:tracePt t="122752" x="2598738" y="4970463"/>
          <p14:tracePt t="122769" x="2549525" y="4979988"/>
          <p14:tracePt t="122786" x="2540000" y="4991100"/>
          <p14:tracePt t="122802" x="2509838" y="5010150"/>
          <p14:tracePt t="122819" x="2479675" y="5029200"/>
          <p14:tracePt t="122836" x="2470150" y="5040313"/>
          <p14:tracePt t="122852" x="2451100" y="5068888"/>
          <p14:tracePt t="122869" x="2441575" y="5099050"/>
          <p14:tracePt t="122886" x="2420938" y="5118100"/>
          <p14:tracePt t="122902" x="2420938" y="5148263"/>
          <p14:tracePt t="122919" x="2411413" y="5167313"/>
          <p14:tracePt t="122936" x="2401888" y="5187950"/>
          <p14:tracePt t="122952" x="2401888" y="5197475"/>
          <p14:tracePt t="122969" x="2401888" y="5216525"/>
          <p14:tracePt t="122986" x="2401888" y="5226050"/>
          <p14:tracePt t="123002" x="2401888" y="5246688"/>
          <p14:tracePt t="123020" x="2401888" y="5256213"/>
          <p14:tracePt t="123036" x="2411413" y="5286375"/>
          <p14:tracePt t="123053" x="2430463" y="5314950"/>
          <p14:tracePt t="123070" x="2479675" y="5345113"/>
          <p14:tracePt t="123086" x="2500313" y="5364163"/>
          <p14:tracePt t="123103" x="2549525" y="5394325"/>
          <p14:tracePt t="123119" x="2589213" y="5422900"/>
          <p14:tracePt t="123136" x="2657475" y="5443538"/>
          <p14:tracePt t="123153" x="2746375" y="5472113"/>
          <p14:tracePt t="123170" x="2814638" y="5492750"/>
          <p14:tracePt t="123186" x="2873375" y="5502275"/>
          <p14:tracePt t="123203" x="2913063" y="5511800"/>
          <p14:tracePt t="123220" x="2962275" y="5511800"/>
          <p14:tracePt t="123237" x="2992438" y="5511800"/>
          <p14:tracePt t="123253" x="3041650" y="5511800"/>
          <p14:tracePt t="123270" x="3090863" y="5511800"/>
          <p14:tracePt t="123287" x="3119438" y="5511800"/>
          <p14:tracePt t="123303" x="3149600" y="5511800"/>
          <p14:tracePt t="123323" x="3257550" y="5511800"/>
          <p14:tracePt t="123337" x="3297238" y="5511800"/>
          <p14:tracePt t="123354" x="3365500" y="5511800"/>
          <p14:tracePt t="123370" x="3395663" y="5511800"/>
          <p14:tracePt t="123387" x="3425825" y="5511800"/>
          <p14:tracePt t="123404" x="3454400" y="5511800"/>
          <p14:tracePt t="123421" x="3463925" y="5492750"/>
          <p14:tracePt t="123437" x="3484563" y="5483225"/>
          <p14:tracePt t="123454" x="3484563" y="5472113"/>
          <p14:tracePt t="123471" x="3494088" y="5462588"/>
          <p14:tracePt t="123487" x="3494088" y="5453063"/>
          <p14:tracePt t="123504" x="3503613" y="5422900"/>
          <p14:tracePt t="123521" x="3503613" y="5403850"/>
          <p14:tracePt t="123538" x="3503613" y="5364163"/>
          <p14:tracePt t="123554" x="3503613" y="5345113"/>
          <p14:tracePt t="123571" x="3503613" y="5324475"/>
          <p14:tracePt t="123587" x="3503613" y="5295900"/>
          <p14:tracePt t="123604" x="3503613" y="5275263"/>
          <p14:tracePt t="123621" x="3494088" y="5256213"/>
          <p14:tracePt t="123637" x="3484563" y="5226050"/>
          <p14:tracePt t="123654" x="3463925" y="5207000"/>
          <p14:tracePt t="123671" x="3454400" y="5187950"/>
          <p14:tracePt t="123687" x="3444875" y="5176838"/>
          <p14:tracePt t="123704" x="3414713" y="5148263"/>
          <p14:tracePt t="123721" x="3376613" y="5127625"/>
          <p14:tracePt t="123721" x="3365500" y="5118100"/>
          <p14:tracePt t="123738" x="3327400" y="5099050"/>
          <p14:tracePt t="123754" x="3287713" y="5099050"/>
          <p14:tracePt t="123771" x="3228975" y="5089525"/>
          <p14:tracePt t="123788" x="3189288" y="5078413"/>
          <p14:tracePt t="123804" x="3149600" y="5068888"/>
          <p14:tracePt t="123821" x="3109913" y="5068888"/>
          <p14:tracePt t="123837" x="3051175" y="5049838"/>
          <p14:tracePt t="123854" x="2982913" y="5040313"/>
          <p14:tracePt t="123871" x="2943225" y="5029200"/>
          <p14:tracePt t="123888" x="2913063" y="5029200"/>
          <p14:tracePt t="123904" x="2884488" y="5029200"/>
          <p14:tracePt t="123904" x="2863850" y="5029200"/>
          <p14:tracePt t="123922" x="2824163" y="5029200"/>
          <p14:tracePt t="123938" x="2795588" y="5029200"/>
          <p14:tracePt t="123954" x="2755900" y="5029200"/>
          <p14:tracePt t="123971" x="2725738" y="5029200"/>
          <p14:tracePt t="123988" x="2687638" y="5029200"/>
          <p14:tracePt t="124005" x="2657475" y="5029200"/>
          <p14:tracePt t="124021" x="2627313" y="5029200"/>
          <p14:tracePt t="124039" x="2608263" y="5029200"/>
          <p14:tracePt t="124055" x="2589213" y="5029200"/>
          <p14:tracePt t="124071" x="2568575" y="5040313"/>
          <p14:tracePt t="124088" x="2549525" y="5059363"/>
          <p14:tracePt t="124105" x="2528888" y="5068888"/>
          <p14:tracePt t="124122" x="2509838" y="5089525"/>
          <p14:tracePt t="124138" x="2500313" y="5099050"/>
          <p14:tracePt t="124155" x="2490788" y="5099050"/>
          <p14:tracePt t="124171" x="2490788" y="5108575"/>
          <p14:tracePt t="124188" x="2479675" y="5138738"/>
          <p14:tracePt t="124205" x="2479675" y="5148263"/>
          <p14:tracePt t="124225" x="2479675" y="5157788"/>
          <p14:tracePt t="124250" x="2479675" y="5167313"/>
          <p14:tracePt t="124266" x="2479675" y="5176838"/>
          <p14:tracePt t="124274" x="2479675" y="5187950"/>
          <p14:tracePt t="124288" x="2490788" y="5207000"/>
          <p14:tracePt t="124306" x="2500313" y="5226050"/>
          <p14:tracePt t="124322" x="2509838" y="5246688"/>
          <p14:tracePt t="124338" x="2519363" y="5256213"/>
          <p14:tracePt t="124355" x="2540000" y="5275263"/>
          <p14:tracePt t="124372" x="2559050" y="5286375"/>
          <p14:tracePt t="124389" x="2578100" y="5305425"/>
          <p14:tracePt t="124405" x="2627313" y="5324475"/>
          <p14:tracePt t="124422" x="2676525" y="5345113"/>
          <p14:tracePt t="124439" x="2716213" y="5354638"/>
          <p14:tracePt t="124455" x="2774950" y="5373688"/>
          <p14:tracePt t="124472" x="2795588" y="5373688"/>
          <p14:tracePt t="124489" x="2835275" y="5384800"/>
          <p14:tracePt t="124506" x="2884488" y="5394325"/>
          <p14:tracePt t="124522" x="2933700" y="5403850"/>
          <p14:tracePt t="124539" x="2982913" y="5403850"/>
          <p14:tracePt t="124556" x="3021013" y="5403850"/>
          <p14:tracePt t="124573" x="3060700" y="5403850"/>
          <p14:tracePt t="124589" x="3109913" y="5403850"/>
          <p14:tracePt t="124606" x="3149600" y="5403850"/>
          <p14:tracePt t="124622" x="3189288" y="5403850"/>
          <p14:tracePt t="124639" x="3217863" y="5403850"/>
          <p14:tracePt t="124656" x="3238500" y="5394325"/>
          <p14:tracePt t="124672" x="3257550" y="5384800"/>
          <p14:tracePt t="124690" x="3267075" y="5373688"/>
          <p14:tracePt t="124706" x="3287713" y="5364163"/>
          <p14:tracePt t="124723" x="3297238" y="5345113"/>
          <p14:tracePt t="124739" x="3316288" y="5324475"/>
          <p14:tracePt t="124756" x="3327400" y="5305425"/>
          <p14:tracePt t="124773" x="3327400" y="5295900"/>
          <p14:tracePt t="124794" x="3327400" y="5286375"/>
          <p14:tracePt t="124825" x="3327400" y="5275263"/>
          <p14:tracePt t="124833" x="3327400" y="5265738"/>
          <p14:tracePt t="124850" x="3316288" y="5256213"/>
          <p14:tracePt t="124865" x="3316288" y="5246688"/>
          <p14:tracePt t="124874" x="3287713" y="5226050"/>
          <p14:tracePt t="124890" x="3248025" y="5216525"/>
          <p14:tracePt t="124906" x="3217863" y="5207000"/>
          <p14:tracePt t="124923" x="3168650" y="5207000"/>
          <p14:tracePt t="124940" x="3119438" y="5207000"/>
          <p14:tracePt t="124956" x="3090863" y="5207000"/>
          <p14:tracePt t="124973" x="3051175" y="5207000"/>
          <p14:tracePt t="124990" x="3001963" y="5207000"/>
          <p14:tracePt t="125007" x="2952750" y="5226050"/>
          <p14:tracePt t="125023" x="2913063" y="5237163"/>
          <p14:tracePt t="125040" x="2873375" y="5246688"/>
          <p14:tracePt t="125040" x="2854325" y="5256213"/>
          <p14:tracePt t="125058" x="2814638" y="5275263"/>
          <p14:tracePt t="125074" x="2795588" y="5286375"/>
          <p14:tracePt t="125090" x="2786063" y="5295900"/>
          <p14:tracePt t="125107" x="2765425" y="5314950"/>
          <p14:tracePt t="125123" x="2755900" y="5324475"/>
          <p14:tracePt t="125140" x="2746375" y="5335588"/>
          <p14:tracePt t="125157" x="2736850" y="5335588"/>
          <p14:tracePt t="125178" x="2725738" y="5335588"/>
          <p14:tracePt t="125210" x="2716213" y="5335588"/>
          <p14:tracePt t="125218" x="2706688" y="5345113"/>
          <p14:tracePt t="125234" x="2687638" y="5345113"/>
          <p14:tracePt t="125258" x="2676525" y="5354638"/>
          <p14:tracePt t="125265" x="2667000" y="5354638"/>
          <p14:tracePt t="125281" x="2657475" y="5354638"/>
          <p14:tracePt t="125290" x="2638425" y="5354638"/>
          <p14:tracePt t="125307" x="2608263" y="5354638"/>
          <p14:tracePt t="125324" x="2589213" y="5354638"/>
          <p14:tracePt t="125341" x="2578100" y="5354638"/>
          <p14:tracePt t="125449" x="2589213" y="5345113"/>
          <p14:tracePt t="125489" x="2598738" y="5345113"/>
          <p14:tracePt t="125529" x="2598738" y="5335588"/>
          <p14:tracePt t="125538" x="2608263" y="5335588"/>
          <p14:tracePt t="125553" x="2617788" y="5335588"/>
          <p14:tracePt t="125569" x="2627313" y="5335588"/>
          <p14:tracePt t="125586" x="2647950" y="5335588"/>
          <p14:tracePt t="125601" x="2657475" y="5335588"/>
          <p14:tracePt t="125617" x="2667000" y="5335588"/>
          <p14:tracePt t="125657" x="2676525" y="5335588"/>
          <p14:tracePt t="125674" x="2687638" y="5335588"/>
          <p14:tracePt t="125689" x="2697163" y="5335588"/>
          <p14:tracePt t="125705" x="2697163" y="5324475"/>
          <p14:tracePt t="125906" x="2687638" y="5314950"/>
          <p14:tracePt t="125929" x="2687638" y="5305425"/>
          <p14:tracePt t="125946" x="2676525" y="5295900"/>
          <p14:tracePt t="125970" x="2687638" y="5295900"/>
          <p14:tracePt t="126586" x="2716213" y="5295900"/>
          <p14:tracePt t="126594" x="2746375" y="5295900"/>
          <p14:tracePt t="126601" x="2795588" y="5295900"/>
          <p14:tracePt t="126610" x="2922588" y="5295900"/>
          <p14:tracePt t="126626" x="3109913" y="5295900"/>
          <p14:tracePt t="126643" x="3355975" y="5295900"/>
          <p14:tracePt t="126660" x="3611563" y="5295900"/>
          <p14:tracePt t="126677" x="3838575" y="5286375"/>
          <p14:tracePt t="126693" x="4016375" y="5265738"/>
          <p14:tracePt t="126710" x="4152900" y="5246688"/>
          <p14:tracePt t="126727" x="4291013" y="5237163"/>
          <p14:tracePt t="126743" x="4448175" y="5237163"/>
          <p14:tracePt t="126760" x="4625975" y="5216525"/>
          <p14:tracePt t="126777" x="4881563" y="5157788"/>
          <p14:tracePt t="126794" x="5049838" y="5127625"/>
          <p14:tracePt t="126810" x="5207000" y="5099050"/>
          <p14:tracePt t="126827" x="5314950" y="5078413"/>
          <p14:tracePt t="126844" x="5432425" y="5049838"/>
          <p14:tracePt t="126860" x="5541963" y="5029200"/>
          <p14:tracePt t="126877" x="5678488" y="5000625"/>
          <p14:tracePt t="126894" x="5837238" y="4979988"/>
          <p14:tracePt t="126910" x="5973763" y="4941888"/>
          <p14:tracePt t="126927" x="6111875" y="4911725"/>
          <p14:tracePt t="126944" x="6270625" y="4862513"/>
          <p14:tracePt t="126961" x="6427788" y="4794250"/>
          <p14:tracePt t="126961" x="6516688" y="4764088"/>
          <p14:tracePt t="126978" x="6653213" y="4705350"/>
          <p14:tracePt t="126994" x="6772275" y="4656138"/>
          <p14:tracePt t="127011" x="6861175" y="4606925"/>
          <p14:tracePt t="127027" x="6919913" y="4567238"/>
          <p14:tracePt t="127044" x="6988175" y="4527550"/>
          <p14:tracePt t="127061" x="7058025" y="4478338"/>
          <p14:tracePt t="127078" x="7126288" y="4429125"/>
          <p14:tracePt t="127094" x="7215188" y="4379913"/>
          <p14:tracePt t="127111" x="7283450" y="4330700"/>
          <p14:tracePt t="127127" x="7332663" y="4302125"/>
          <p14:tracePt t="127144" x="7412038" y="4262438"/>
          <p14:tracePt t="127162" x="7461250" y="4252913"/>
          <p14:tracePt t="127177" x="7519988" y="4213225"/>
          <p14:tracePt t="127194" x="7578725" y="4192588"/>
          <p14:tracePt t="127211" x="7627938" y="4164013"/>
          <p14:tracePt t="127228" x="7677150" y="4133850"/>
          <p14:tracePt t="127244" x="7716838" y="4105275"/>
          <p14:tracePt t="127261" x="7735888" y="4075113"/>
          <p14:tracePt t="127278" x="7756525" y="4035425"/>
          <p14:tracePt t="127294" x="7775575" y="4006850"/>
          <p14:tracePt t="127311" x="7796213" y="3986213"/>
          <p14:tracePt t="127328" x="7815263" y="3957638"/>
          <p14:tracePt t="127345" x="7824788" y="3917950"/>
          <p14:tracePt t="127362" x="7834313" y="3887788"/>
          <p14:tracePt t="127378" x="7834313" y="3868738"/>
          <p14:tracePt t="127401" x="7845425" y="3859213"/>
          <p14:tracePt t="127411" x="7854950" y="3838575"/>
          <p14:tracePt t="127428" x="7854950" y="3819525"/>
          <p14:tracePt t="127445" x="7864475" y="3798888"/>
          <p14:tracePt t="127461" x="7864475" y="3789363"/>
          <p14:tracePt t="127478" x="7864475" y="3779838"/>
          <p14:tracePt t="127495" x="7864475" y="3770313"/>
          <p14:tracePt t="127753" x="7854950" y="3770313"/>
          <p14:tracePt t="127801" x="7845425" y="3770313"/>
          <p14:tracePt t="127993" x="7834313" y="3770313"/>
          <p14:tracePt t="128009" x="7824788" y="3770313"/>
          <p14:tracePt t="128025" x="7815263" y="3770313"/>
          <p14:tracePt t="128041" x="7796213" y="3770313"/>
          <p14:tracePt t="128073" x="7785100" y="3760788"/>
          <p14:tracePt t="128089" x="7775575" y="3760788"/>
          <p14:tracePt t="128105" x="7766050" y="3760788"/>
          <p14:tracePt t="128362" x="7756525" y="3760788"/>
          <p14:tracePt t="128369" x="7735888" y="3760788"/>
          <p14:tracePt t="128380" x="7608888" y="3798888"/>
          <p14:tracePt t="128397" x="7332663" y="3868738"/>
          <p14:tracePt t="128413" x="6880225" y="3957638"/>
          <p14:tracePt t="128430" x="6319838" y="4065588"/>
          <p14:tracePt t="128447" x="5837238" y="4173538"/>
          <p14:tracePt t="128463" x="5492750" y="4232275"/>
          <p14:tracePt t="128481" x="5246688" y="4291013"/>
          <p14:tracePt t="128497" x="4940300" y="4379913"/>
          <p14:tracePt t="128514" x="4733925" y="4459288"/>
          <p14:tracePt t="128530" x="4497388" y="4548188"/>
          <p14:tracePt t="128547" x="4262438" y="4635500"/>
          <p14:tracePt t="128564" x="4025900" y="4724400"/>
          <p14:tracePt t="128581" x="3857625" y="4783138"/>
          <p14:tracePt t="128597" x="3730625" y="4843463"/>
          <p14:tracePt t="128614" x="3651250" y="4881563"/>
          <p14:tracePt t="128631" x="3592513" y="4911725"/>
          <p14:tracePt t="128647" x="3552825" y="4941888"/>
          <p14:tracePt t="128664" x="3484563" y="4991100"/>
          <p14:tracePt t="128681" x="3365500" y="5059363"/>
          <p14:tracePt t="128697" x="3287713" y="5108575"/>
          <p14:tracePt t="128714" x="3238500" y="5157788"/>
          <p14:tracePt t="128731" x="3217863" y="5176838"/>
          <p14:tracePt t="128747" x="3208338" y="5197475"/>
          <p14:tracePt t="128764" x="3198813" y="5216525"/>
          <p14:tracePt t="128781" x="3189288" y="5226050"/>
          <p14:tracePt t="128801" x="3189288" y="5237163"/>
          <p14:tracePt t="128814" x="3189288" y="5246688"/>
          <p14:tracePt t="128831" x="3179763" y="5256213"/>
          <p14:tracePt t="128847" x="3179763" y="5265738"/>
          <p14:tracePt t="128873" x="3179763" y="5286375"/>
          <p14:tracePt t="128889" x="3179763" y="5305425"/>
          <p14:tracePt t="128905" x="3168650" y="5324475"/>
          <p14:tracePt t="128914" x="3168650" y="5345113"/>
          <p14:tracePt t="128931" x="3168650" y="5373688"/>
          <p14:tracePt t="128948" x="3168650" y="5384800"/>
          <p14:tracePt t="128964" x="3168650" y="5394325"/>
          <p14:tracePt t="128981" x="3168650" y="5384800"/>
          <p14:tracePt t="129265" x="3168650" y="5373688"/>
          <p14:tracePt t="129273" x="3159125" y="5354638"/>
          <p14:tracePt t="129282" x="3149600" y="5345113"/>
          <p14:tracePt t="129298" x="3149600" y="5335588"/>
          <p14:tracePt t="129315" x="3149600" y="5324475"/>
          <p14:tracePt t="129921" x="3149600" y="5295900"/>
          <p14:tracePt t="129937" x="3168650" y="5275263"/>
          <p14:tracePt t="129945" x="3179763" y="5246688"/>
          <p14:tracePt t="129954" x="3198813" y="5226050"/>
          <p14:tracePt t="129966" x="3238500" y="5148263"/>
          <p14:tracePt t="129983" x="3287713" y="5059363"/>
          <p14:tracePt t="130000" x="3327400" y="4911725"/>
          <p14:tracePt t="130017" x="3395663" y="4635500"/>
          <p14:tracePt t="130033" x="3484563" y="4410075"/>
          <p14:tracePt t="130050" x="3602038" y="4173538"/>
          <p14:tracePt t="130067" x="3740150" y="3917950"/>
          <p14:tracePt t="130083" x="3887788" y="3662363"/>
          <p14:tracePt t="130100" x="3976688" y="3376613"/>
          <p14:tracePt t="130117" x="4035425" y="3081338"/>
          <p14:tracePt t="130134" x="4075113" y="2755900"/>
          <p14:tracePt t="130150" x="4124325" y="2371725"/>
          <p14:tracePt t="130167" x="4183063" y="1958975"/>
          <p14:tracePt t="130184" x="4271963" y="1535113"/>
          <p14:tracePt t="130200" x="4349750" y="1112838"/>
          <p14:tracePt t="130217" x="4448175" y="630238"/>
          <p14:tracePt t="130234" x="4527550" y="334963"/>
          <p14:tracePt t="130251" x="4576763" y="88900"/>
          <p14:tracePt t="130267" x="4635500" y="0"/>
          <p14:tracePt t="130284" x="4675188" y="0"/>
          <p14:tracePt t="130300" x="4694238" y="0"/>
          <p14:tracePt t="130317" x="4684713" y="0"/>
          <p14:tracePt t="130513" x="4665663" y="19050"/>
          <p14:tracePt t="130521" x="4645025" y="39688"/>
          <p14:tracePt t="130529" x="4616450" y="79375"/>
          <p14:tracePt t="130537" x="4586288" y="107950"/>
          <p14:tracePt t="130551" x="4497388" y="236538"/>
          <p14:tracePt t="130568" x="4410075" y="374650"/>
          <p14:tracePt t="130584" x="4311650" y="531813"/>
          <p14:tracePt t="130584" x="4251325" y="600075"/>
          <p14:tracePt t="130602" x="4202113" y="757238"/>
          <p14:tracePt t="130618" x="4164013" y="885825"/>
          <p14:tracePt t="130635" x="4143375" y="974725"/>
          <p14:tracePt t="130651" x="4143375" y="1023938"/>
          <p14:tracePt t="130668" x="4124325" y="1063625"/>
          <p14:tracePt t="130685" x="4124325" y="1082675"/>
          <p14:tracePt t="130701" x="4114800" y="1092200"/>
          <p14:tracePt t="130718" x="4114800" y="1101725"/>
          <p14:tracePt t="130735" x="4114800" y="1112838"/>
          <p14:tracePt t="130754" x="4114800" y="1122363"/>
          <p14:tracePt t="130768" x="4103688" y="1141413"/>
          <p14:tracePt t="130785" x="4094163" y="1181100"/>
          <p14:tracePt t="130801" x="4065588" y="1211263"/>
          <p14:tracePt t="130818" x="4044950" y="1239838"/>
          <p14:tracePt t="130835" x="4044950" y="1270000"/>
          <p14:tracePt t="130851" x="4035425" y="1309688"/>
          <p14:tracePt t="130868" x="4035425" y="1328738"/>
          <p14:tracePt t="130885" x="4016375" y="1328738"/>
          <p14:tracePt t="131041" x="4016375" y="1319213"/>
          <p14:tracePt t="131081" x="4005263" y="1309688"/>
          <p14:tracePt t="131089" x="3995738" y="1289050"/>
          <p14:tracePt t="131129" x="3986213" y="1289050"/>
          <p14:tracePt t="131137" x="3986213" y="1270000"/>
          <p14:tracePt t="131145" x="3976688" y="1270000"/>
          <p14:tracePt t="131153" x="3976688" y="1260475"/>
          <p14:tracePt t="131169" x="3956050" y="1211263"/>
          <p14:tracePt t="131186" x="3946525" y="1190625"/>
          <p14:tracePt t="131202" x="3927475" y="1150938"/>
          <p14:tracePt t="131219" x="3906838" y="1131888"/>
          <p14:tracePt t="131236" x="3897313" y="1150938"/>
          <p14:tracePt t="131305" x="3887788" y="1162050"/>
          <p14:tracePt t="131313" x="3887788" y="1171575"/>
          <p14:tracePt t="131321" x="3887788" y="1200150"/>
          <p14:tracePt t="131336" x="3897313" y="1270000"/>
          <p14:tracePt t="131353" x="3967163" y="1358900"/>
          <p14:tracePt t="131369" x="4016375" y="1387475"/>
          <p14:tracePt t="131386" x="4075113" y="1408113"/>
          <p14:tracePt t="131403" x="4133850" y="1408113"/>
          <p14:tracePt t="131419" x="4183063" y="1397000"/>
          <p14:tracePt t="131436" x="4232275" y="1368425"/>
          <p14:tracePt t="131453" x="4262438" y="1338263"/>
          <p14:tracePt t="131470" x="4291013" y="1279525"/>
          <p14:tracePt t="131486" x="4300538" y="1249363"/>
          <p14:tracePt t="131503" x="4300538" y="1211263"/>
          <p14:tracePt t="131520" x="4300538" y="1150938"/>
          <p14:tracePt t="131536" x="4271963" y="1112838"/>
          <p14:tracePt t="131536" x="4241800" y="1082675"/>
          <p14:tracePt t="131554" x="4202113" y="1052513"/>
          <p14:tracePt t="131570" x="4143375" y="1042988"/>
          <p14:tracePt t="131586" x="4103688" y="1033463"/>
          <p14:tracePt t="131603" x="4054475" y="1033463"/>
          <p14:tracePt t="131620" x="4005263" y="1033463"/>
          <p14:tracePt t="131636" x="3986213" y="1063625"/>
          <p14:tracePt t="131653" x="3956050" y="1092200"/>
          <p14:tracePt t="131670" x="3937000" y="1141413"/>
          <p14:tracePt t="131687" x="3937000" y="1162050"/>
          <p14:tracePt t="131703" x="3937000" y="1190625"/>
          <p14:tracePt t="131721" x="3937000" y="1200150"/>
          <p14:tracePt t="131737" x="3946525" y="1200150"/>
          <p14:tracePt t="131753" x="3976688" y="1181100"/>
          <p14:tracePt t="131770" x="4016375" y="1141413"/>
          <p14:tracePt t="131787" x="4035425" y="1122363"/>
          <p14:tracePt t="131804" x="4044950" y="1101725"/>
          <p14:tracePt t="131820" x="4044950" y="1063625"/>
          <p14:tracePt t="131837" x="4035425" y="1063625"/>
          <p14:tracePt t="131873" x="4016375" y="1063625"/>
          <p14:tracePt t="131881" x="4005263" y="1063625"/>
          <p14:tracePt t="131890" x="4005263" y="1073150"/>
          <p14:tracePt t="131903" x="3995738" y="1092200"/>
          <p14:tracePt t="131921" x="3995738" y="1112838"/>
          <p14:tracePt t="131921" x="3995738" y="1131888"/>
          <p14:tracePt t="131937" x="3995738" y="1162050"/>
          <p14:tracePt t="131954" x="4005263" y="1171575"/>
          <p14:tracePt t="131971" x="4025900" y="1171575"/>
          <p14:tracePt t="131987" x="4035425" y="1171575"/>
          <p14:tracePt t="132004" x="4044950" y="1162050"/>
          <p14:tracePt t="132021" x="4044950" y="1141413"/>
          <p14:tracePt t="132037" x="4044950" y="1112838"/>
          <p14:tracePt t="132054" x="4044950" y="1073150"/>
          <p14:tracePt t="132071" x="4035425" y="1063625"/>
          <p14:tracePt t="132087" x="4025900" y="1063625"/>
          <p14:tracePt t="132113" x="4005263" y="1063625"/>
          <p14:tracePt t="132129" x="4005263" y="1082675"/>
          <p14:tracePt t="132137" x="3995738" y="1092200"/>
          <p14:tracePt t="132154" x="3995738" y="1112838"/>
          <p14:tracePt t="132171" x="3995738" y="1122363"/>
          <p14:tracePt t="132187" x="3995738" y="1131888"/>
          <p14:tracePt t="132241" x="4005263" y="1131888"/>
          <p14:tracePt t="132249" x="4016375" y="1122363"/>
          <p14:tracePt t="132265" x="4016375" y="1112838"/>
          <p14:tracePt t="132273" x="4016375" y="1101725"/>
          <p14:tracePt t="132288" x="4016375" y="1073150"/>
          <p14:tracePt t="132305" x="3995738" y="1033463"/>
          <p14:tracePt t="132321" x="3976688" y="1023938"/>
          <p14:tracePt t="132338" x="3967163" y="1023938"/>
          <p14:tracePt t="132354" x="3956050" y="1023938"/>
          <p14:tracePt t="132371" x="3946525" y="1052513"/>
          <p14:tracePt t="132388" x="3946525" y="1073150"/>
          <p14:tracePt t="132404" x="3946525" y="1122363"/>
          <p14:tracePt t="132421" x="3956050" y="1150938"/>
          <p14:tracePt t="132438" x="3967163" y="1162050"/>
          <p14:tracePt t="132455" x="3986213" y="1162050"/>
          <p14:tracePt t="132481" x="3986213" y="1150938"/>
          <p14:tracePt t="132489" x="3995738" y="1150938"/>
          <p14:tracePt t="132505" x="3995738" y="1141413"/>
          <p14:tracePt t="132522" x="4005263" y="1112838"/>
          <p14:tracePt t="132539" x="3995738" y="1092200"/>
          <p14:tracePt t="132555" x="3995738" y="1082675"/>
          <p14:tracePt t="132572" x="3986213" y="1082675"/>
          <p14:tracePt t="132601" x="3976688" y="1092200"/>
          <p14:tracePt t="132617" x="3967163" y="1101725"/>
          <p14:tracePt t="132625" x="3967163" y="1112838"/>
          <p14:tracePt t="132638" x="3967163" y="1131888"/>
          <p14:tracePt t="132656" x="3976688" y="1171575"/>
          <p14:tracePt t="132672" x="3995738" y="1190625"/>
          <p14:tracePt t="132689" x="4016375" y="1190625"/>
          <p14:tracePt t="132713" x="4016375" y="1171575"/>
          <p14:tracePt t="132729" x="4016375" y="1162050"/>
          <p14:tracePt t="132739" x="4016375" y="1150938"/>
          <p14:tracePt t="132755" x="4016375" y="1122363"/>
          <p14:tracePt t="132772" x="4005263" y="1092200"/>
          <p14:tracePt t="132789" x="3995738" y="1073150"/>
          <p14:tracePt t="132806" x="3986213" y="1082675"/>
          <p14:tracePt t="132841" x="3976688" y="1092200"/>
          <p14:tracePt t="132857" x="3976688" y="1112838"/>
          <p14:tracePt t="132873" x="3976688" y="1122363"/>
          <p14:tracePt t="132881" x="3976688" y="1141413"/>
          <p14:tracePt t="132889" x="3986213" y="1162050"/>
          <p14:tracePt t="132906" x="3995738" y="1171575"/>
          <p14:tracePt t="132922" x="4005263" y="1171575"/>
          <p14:tracePt t="132969" x="4005263" y="1162050"/>
          <p14:tracePt t="132985" x="4005263" y="1150938"/>
          <p14:tracePt t="132993" x="4005263" y="1141413"/>
          <p14:tracePt t="133001" x="4005263" y="1122363"/>
          <p14:tracePt t="133017" x="4005263" y="1112838"/>
          <p14:tracePt t="133025" x="3995738" y="1112838"/>
          <p14:tracePt t="133039" x="3995738" y="1101725"/>
          <p14:tracePt t="133056" x="3995738" y="1112838"/>
          <p14:tracePt t="133129" x="3995738" y="1131888"/>
          <p14:tracePt t="133137" x="3995738" y="1141413"/>
          <p14:tracePt t="133145" x="4005263" y="1162050"/>
          <p14:tracePt t="133157" x="4016375" y="1181100"/>
          <p14:tracePt t="133173" x="4025900" y="1181100"/>
          <p14:tracePt t="133193" x="4035425" y="1181100"/>
          <p14:tracePt t="133209" x="4035425" y="1171575"/>
          <p14:tracePt t="133223" x="4035425" y="1150938"/>
          <p14:tracePt t="133240" x="4035425" y="1131888"/>
          <p14:tracePt t="133256" x="4035425" y="1122363"/>
          <p14:tracePt t="133273" x="4035425" y="1092200"/>
          <p14:tracePt t="133290" x="4025900" y="1092200"/>
          <p14:tracePt t="133306" x="4025900" y="1101725"/>
          <p14:tracePt t="133369" x="4025900" y="1112838"/>
          <p14:tracePt t="133377" x="4025900" y="1122363"/>
          <p14:tracePt t="133385" x="4025900" y="1131888"/>
          <p14:tracePt t="134313" x="4025900" y="1150938"/>
          <p14:tracePt t="134577" x="4025900" y="1171575"/>
          <p14:tracePt t="134585" x="4025900" y="1200150"/>
          <p14:tracePt t="134593" x="4035425" y="1249363"/>
          <p14:tracePt t="134609" x="4054475" y="1298575"/>
          <p14:tracePt t="134626" x="4065588" y="1338263"/>
          <p14:tracePt t="134643" x="4094163" y="1397000"/>
          <p14:tracePt t="134659" x="4114800" y="1457325"/>
          <p14:tracePt t="134676" x="4124325" y="1506538"/>
          <p14:tracePt t="134693" x="4124325" y="1565275"/>
          <p14:tracePt t="134709" x="4124325" y="1633538"/>
          <p14:tracePt t="134726" x="4124325" y="1741488"/>
          <p14:tracePt t="134743" x="4124325" y="1890713"/>
          <p14:tracePt t="134759" x="4094163" y="2097088"/>
          <p14:tracePt t="134776" x="4094163" y="2284413"/>
          <p14:tracePt t="134776" x="4103688" y="2392363"/>
          <p14:tracePt t="134794" x="4173538" y="2568575"/>
          <p14:tracePt t="134810" x="4251325" y="2746375"/>
          <p14:tracePt t="134826" x="4340225" y="2894013"/>
          <p14:tracePt t="134843" x="4429125" y="3022600"/>
          <p14:tracePt t="134859" x="4508500" y="3149600"/>
          <p14:tracePt t="134876" x="4546600" y="3257550"/>
          <p14:tracePt t="134893" x="4567238" y="3376613"/>
          <p14:tracePt t="134910" x="4567238" y="3475038"/>
          <p14:tracePt t="134926" x="4567238" y="3573463"/>
          <p14:tracePt t="134943" x="4567238" y="3651250"/>
          <p14:tracePt t="134960" x="4567238" y="3721100"/>
          <p14:tracePt t="134976" x="4557713" y="3810000"/>
          <p14:tracePt t="134993" x="4557713" y="3859213"/>
          <p14:tracePt t="135010" x="4557713" y="3908425"/>
          <p14:tracePt t="135027" x="4537075" y="3967163"/>
          <p14:tracePt t="135043" x="4508500" y="4006850"/>
          <p14:tracePt t="135060" x="4459288" y="4075113"/>
          <p14:tracePt t="135077" x="4410075" y="4133850"/>
          <p14:tracePt t="135093" x="4370388" y="4203700"/>
          <p14:tracePt t="135110" x="4330700" y="4281488"/>
          <p14:tracePt t="135127" x="4291013" y="4370388"/>
          <p14:tracePt t="135143" x="4251325" y="4468813"/>
          <p14:tracePt t="135160" x="4232275" y="4557713"/>
          <p14:tracePt t="135160" x="4213225" y="4597400"/>
          <p14:tracePt t="135178" x="4192588" y="4705350"/>
          <p14:tracePt t="135194" x="4152900" y="4794250"/>
          <p14:tracePt t="135211" x="4094163" y="4881563"/>
          <p14:tracePt t="135227" x="4054475" y="4951413"/>
          <p14:tracePt t="135244" x="4005263" y="5010150"/>
          <p14:tracePt t="135260" x="3967163" y="5040313"/>
          <p14:tracePt t="135277" x="3927475" y="5068888"/>
          <p14:tracePt t="135294" x="3887788" y="5089525"/>
          <p14:tracePt t="135311" x="3848100" y="5108575"/>
          <p14:tracePt t="135327" x="3798888" y="5127625"/>
          <p14:tracePt t="135344" x="3730625" y="5148263"/>
          <p14:tracePt t="135361" x="3611563" y="5187950"/>
          <p14:tracePt t="135377" x="3562350" y="5216525"/>
          <p14:tracePt t="135394" x="3524250" y="5226050"/>
          <p14:tracePt t="135411" x="3503613" y="5237163"/>
          <p14:tracePt t="135427" x="3494088" y="5237163"/>
          <p14:tracePt t="135449" x="3484563" y="5237163"/>
          <p14:tracePt t="135460" x="3454400" y="5237163"/>
          <p14:tracePt t="135477" x="3405188" y="5237163"/>
          <p14:tracePt t="135494" x="3355975" y="5216525"/>
          <p14:tracePt t="135511" x="3306763" y="5197475"/>
          <p14:tracePt t="135528" x="3278188" y="5187950"/>
          <p14:tracePt t="135544" x="3267075" y="5187950"/>
          <p14:tracePt t="135561" x="3257550" y="5187950"/>
          <p14:tracePt t="135578" x="3238500" y="5187950"/>
          <p14:tracePt t="135594" x="3208338" y="5187950"/>
          <p14:tracePt t="135611" x="3179763" y="5197475"/>
          <p14:tracePt t="135633" x="3149600" y="5197475"/>
          <p14:tracePt t="135645" x="3100388" y="5216525"/>
          <p14:tracePt t="135661" x="3051175" y="5226050"/>
          <p14:tracePt t="135678" x="3001963" y="5226050"/>
          <p14:tracePt t="135695" x="2952750" y="5246688"/>
          <p14:tracePt t="135711" x="2913063" y="5256213"/>
          <p14:tracePt t="135728" x="2873375" y="5275263"/>
          <p14:tracePt t="135745" x="2824163" y="5295900"/>
          <p14:tracePt t="135761" x="2805113" y="5314950"/>
          <p14:tracePt t="135778" x="2786063" y="5345113"/>
          <p14:tracePt t="135795" x="2765425" y="5384800"/>
          <p14:tracePt t="135811" x="2746375" y="5422900"/>
          <p14:tracePt t="135828" x="2725738" y="5462588"/>
          <p14:tracePt t="135845" x="2706688" y="5502275"/>
          <p14:tracePt t="135862" x="2687638" y="5532438"/>
          <p14:tracePt t="135878" x="2667000" y="5570538"/>
          <p14:tracePt t="135895" x="2667000" y="5600700"/>
          <p14:tracePt t="135912" x="2667000" y="5619750"/>
          <p14:tracePt t="135928" x="2667000" y="5680075"/>
          <p14:tracePt t="135945" x="2667000" y="5719763"/>
          <p14:tracePt t="135962" x="2667000" y="5738813"/>
          <p14:tracePt t="135978" x="2667000" y="5768975"/>
          <p14:tracePt t="135995" x="2667000" y="5778500"/>
          <p14:tracePt t="136012" x="2667000" y="5807075"/>
          <p14:tracePt t="136032" x="2667000" y="5827713"/>
          <p14:tracePt t="136045" x="2657475" y="5846763"/>
          <p14:tracePt t="136062" x="2657475" y="5876925"/>
          <p14:tracePt t="136079" x="2647950" y="5905500"/>
          <p14:tracePt t="136095" x="2647950" y="5935663"/>
          <p14:tracePt t="136112" x="2647950" y="5965825"/>
          <p14:tracePt t="136129" x="2627313" y="6043613"/>
          <p14:tracePt t="136146" x="2608263" y="6083300"/>
          <p14:tracePt t="136162" x="2608263" y="6132513"/>
          <p14:tracePt t="136179" x="2589213" y="6181725"/>
          <p14:tracePt t="136196" x="2568575" y="6240463"/>
          <p14:tracePt t="136212" x="2568575" y="6289675"/>
          <p14:tracePt t="136229" x="2568575" y="6329363"/>
          <p14:tracePt t="136246" x="2568575" y="6369050"/>
          <p14:tracePt t="136262" x="2568575" y="6397625"/>
          <p14:tracePt t="136279" x="2568575" y="6418263"/>
          <p14:tracePt t="136296" x="2578100" y="6446838"/>
          <p14:tracePt t="136312" x="2589213" y="6477000"/>
          <p14:tracePt t="136331" x="2608263" y="6496050"/>
          <p14:tracePt t="136346" x="2617788" y="6526213"/>
          <p14:tracePt t="136363" x="2647950" y="6545263"/>
          <p14:tracePt t="136379" x="2676525" y="6556375"/>
          <p14:tracePt t="136396" x="2716213" y="6565900"/>
          <p14:tracePt t="136413" x="2795588" y="6565900"/>
          <p14:tracePt t="136430" x="2894013" y="6565900"/>
          <p14:tracePt t="136446" x="3001963" y="6565900"/>
          <p14:tracePt t="136463" x="3130550" y="6556375"/>
          <p14:tracePt t="136479" x="3238500" y="6516688"/>
          <p14:tracePt t="136496" x="3327400" y="6477000"/>
          <p14:tracePt t="136513" x="3435350" y="6408738"/>
          <p14:tracePt t="136530" x="3484563" y="6348413"/>
          <p14:tracePt t="136546" x="3494088" y="6270625"/>
          <p14:tracePt t="136563" x="3494088" y="6211888"/>
          <p14:tracePt t="136580" x="3494088" y="6132513"/>
          <p14:tracePt t="136596" x="3494088" y="6034088"/>
          <p14:tracePt t="136613" x="3484563" y="5945188"/>
          <p14:tracePt t="136630" x="3463925" y="5856288"/>
          <p14:tracePt t="136646" x="3444875" y="5768975"/>
          <p14:tracePt t="136663" x="3425825" y="5670550"/>
          <p14:tracePt t="136680" x="3405188" y="5591175"/>
          <p14:tracePt t="136697" x="3386138" y="5521325"/>
          <p14:tracePt t="136714" x="3376613" y="5483225"/>
          <p14:tracePt t="136730" x="3365500" y="5462588"/>
          <p14:tracePt t="136747" x="3355975" y="5453063"/>
          <p14:tracePt t="136763" x="3346450" y="5434013"/>
          <p14:tracePt t="136780" x="3336925" y="5413375"/>
          <p14:tracePt t="136797" x="3306763" y="5384800"/>
          <p14:tracePt t="136814" x="3267075" y="5354638"/>
          <p14:tracePt t="136830" x="3228975" y="5335588"/>
          <p14:tracePt t="136847" x="3189288" y="5314950"/>
          <p14:tracePt t="136864" x="3140075" y="5295900"/>
          <p14:tracePt t="136880" x="3090863" y="5275263"/>
          <p14:tracePt t="136897" x="3060700" y="5275263"/>
          <p14:tracePt t="136914" x="3011488" y="5265738"/>
          <p14:tracePt t="136930" x="2982913" y="5256213"/>
          <p14:tracePt t="136947" x="2962275" y="5256213"/>
          <p14:tracePt t="136969" x="2943225" y="5256213"/>
          <p14:tracePt t="136981" x="2913063" y="5256213"/>
          <p14:tracePt t="136997" x="2873375" y="5256213"/>
          <p14:tracePt t="137014" x="2835275" y="5256213"/>
          <p14:tracePt t="137031" x="2795588" y="5256213"/>
          <p14:tracePt t="137047" x="2746375" y="5275263"/>
          <p14:tracePt t="137064" x="2697163" y="5286375"/>
          <p14:tracePt t="137081" x="2617788" y="5335588"/>
          <p14:tracePt t="137098" x="2559050" y="5364163"/>
          <p14:tracePt t="137114" x="2519363" y="5403850"/>
          <p14:tracePt t="137131" x="2479675" y="5453063"/>
          <p14:tracePt t="137147" x="2451100" y="5492750"/>
          <p14:tracePt t="137164" x="2420938" y="5541963"/>
          <p14:tracePt t="137181" x="2401888" y="5581650"/>
          <p14:tracePt t="137198" x="2392363" y="5610225"/>
          <p14:tracePt t="137214" x="2371725" y="5649913"/>
          <p14:tracePt t="137232" x="2371725" y="5680075"/>
          <p14:tracePt t="137248" x="2352675" y="5719763"/>
          <p14:tracePt t="137264" x="2312988" y="5788025"/>
          <p14:tracePt t="137281" x="2303463" y="5827713"/>
          <p14:tracePt t="137298" x="2293938" y="5895975"/>
          <p14:tracePt t="137314" x="2293938" y="5945188"/>
          <p14:tracePt t="137331" x="2293938" y="5984875"/>
          <p14:tracePt t="137348" x="2293938" y="6015038"/>
          <p14:tracePt t="137365" x="2293938" y="6043613"/>
          <p14:tracePt t="137381" x="2293938" y="6053138"/>
          <p14:tracePt t="137398" x="2293938" y="6073775"/>
          <p14:tracePt t="137415" x="2293938" y="6092825"/>
          <p14:tracePt t="137431" x="2312988" y="6122988"/>
          <p14:tracePt t="137448" x="2352675" y="6142038"/>
          <p14:tracePt t="137465" x="2411413" y="6162675"/>
          <p14:tracePt t="137481" x="2460625" y="6191250"/>
          <p14:tracePt t="137498" x="2509838" y="6200775"/>
          <p14:tracePt t="137515" x="2528888" y="6211888"/>
          <p14:tracePt t="137532" x="2559050" y="6221413"/>
          <p14:tracePt t="137548" x="2589213" y="6221413"/>
          <p14:tracePt t="137565" x="2627313" y="6221413"/>
          <p14:tracePt t="137582" x="2687638" y="6221413"/>
          <p14:tracePt t="137599" x="2755900" y="6221413"/>
          <p14:tracePt t="137615" x="2854325" y="6221413"/>
          <p14:tracePt t="137632" x="2922588" y="6221413"/>
          <p14:tracePt t="137649" x="3041650" y="6221413"/>
          <p14:tracePt t="137665" x="3100388" y="6200775"/>
          <p14:tracePt t="137682" x="3159125" y="6191250"/>
          <p14:tracePt t="137699" x="3217863" y="6162675"/>
          <p14:tracePt t="137715" x="3267075" y="6132513"/>
          <p14:tracePt t="137732" x="3327400" y="6113463"/>
          <p14:tracePt t="137749" x="3386138" y="6073775"/>
          <p14:tracePt t="137765" x="3435350" y="6053138"/>
          <p14:tracePt t="137782" x="3463925" y="6003925"/>
          <p14:tracePt t="137799" x="3503613" y="5954713"/>
          <p14:tracePt t="137815" x="3533775" y="5895975"/>
          <p14:tracePt t="137832" x="3552825" y="5818188"/>
          <p14:tracePt t="137832" x="3562350" y="5788025"/>
          <p14:tracePt t="137850" x="3573463" y="5719763"/>
          <p14:tracePt t="137866" x="3573463" y="5659438"/>
          <p14:tracePt t="137882" x="3573463" y="5591175"/>
          <p14:tracePt t="137899" x="3573463" y="5532438"/>
          <p14:tracePt t="137916" x="3562350" y="5492750"/>
          <p14:tracePt t="137932" x="3562350" y="5472113"/>
          <p14:tracePt t="137949" x="3562350" y="5453063"/>
          <p14:tracePt t="137966" x="3562350" y="5434013"/>
          <p14:tracePt t="137982" x="3552825" y="5422900"/>
          <p14:tracePt t="137999" x="3543300" y="5403850"/>
          <p14:tracePt t="138016" x="3513138" y="5384800"/>
          <p14:tracePt t="138016" x="3494088" y="5364163"/>
          <p14:tracePt t="138033" x="3454400" y="5345113"/>
          <p14:tracePt t="138049" x="3414713" y="5324475"/>
          <p14:tracePt t="138066" x="3405188" y="5324475"/>
          <p14:tracePt t="138083" x="3395663" y="5324475"/>
          <p14:tracePt t="138201" x="3405188" y="5345113"/>
          <p14:tracePt t="138233" x="3405188" y="5354638"/>
          <p14:tracePt t="138241" x="3425825" y="5364163"/>
          <p14:tracePt t="138250" x="3454400" y="5403850"/>
          <p14:tracePt t="138266" x="3533775" y="5483225"/>
          <p14:tracePt t="138283" x="3582988" y="5541963"/>
          <p14:tracePt t="138300" x="3622675" y="5610225"/>
          <p14:tracePt t="138316" x="3671888" y="5680075"/>
          <p14:tracePt t="138333" x="3721100" y="5757863"/>
          <p14:tracePt t="138350" x="3779838" y="5837238"/>
          <p14:tracePt t="138367" x="3838575" y="5905500"/>
          <p14:tracePt t="138383" x="3897313" y="5994400"/>
          <p14:tracePt t="138400" x="3967163" y="6073775"/>
          <p14:tracePt t="138400" x="4005263" y="6113463"/>
          <p14:tracePt t="138417" x="4075113" y="6191250"/>
          <p14:tracePt t="138433" x="4164013" y="6249988"/>
          <p14:tracePt t="138450" x="4271963" y="6329363"/>
          <p14:tracePt t="138467" x="4389438" y="6388100"/>
          <p14:tracePt t="138483" x="4508500" y="6427788"/>
          <p14:tracePt t="138500" x="4595813" y="6457950"/>
          <p14:tracePt t="138517" x="4684713" y="6477000"/>
          <p14:tracePt t="138534" x="4743450" y="6486525"/>
          <p14:tracePt t="138551" x="4803775" y="6496050"/>
          <p14:tracePt t="138567" x="4852988" y="6496050"/>
          <p14:tracePt t="138584" x="4911725" y="6496050"/>
          <p14:tracePt t="138601" x="4979988" y="6496050"/>
          <p14:tracePt t="138617" x="5019675" y="6496050"/>
          <p14:tracePt t="138634" x="5038725" y="6477000"/>
          <p14:tracePt t="138650" x="5049838" y="6477000"/>
          <p14:tracePt t="138667" x="5049838" y="6457950"/>
          <p14:tracePt t="138684" x="5049838" y="6437313"/>
          <p14:tracePt t="138701" x="5038725" y="6437313"/>
          <p14:tracePt t="138729" x="5029200" y="6437313"/>
          <p14:tracePt t="138737" x="5010150" y="6437313"/>
          <p14:tracePt t="138750" x="4951413" y="6437313"/>
          <p14:tracePt t="138767" x="4852988" y="6437313"/>
          <p14:tracePt t="138784" x="4764088" y="6457950"/>
          <p14:tracePt t="138784" x="4724400" y="6467475"/>
          <p14:tracePt t="138801" x="4645025" y="6486525"/>
          <p14:tracePt t="138817" x="4586288" y="6526213"/>
          <p14:tracePt t="138834" x="4546600" y="6556375"/>
          <p14:tracePt t="138851" x="4527550" y="6594475"/>
          <p14:tracePt t="138868" x="4518025" y="6654800"/>
          <p14:tracePt t="138884" x="4497388" y="6704013"/>
          <p14:tracePt t="138901" x="4478338" y="6762750"/>
          <p14:tracePt t="138918" x="4478338" y="6831013"/>
          <p14:tracePt t="138934" x="4478338" y="6889750"/>
          <p14:tracePt t="138951" x="4478338" y="6938963"/>
          <p14:tracePt t="138968" x="4497388" y="6969125"/>
          <p14:tracePt t="138984" x="4546600" y="7008813"/>
          <p14:tracePt t="139001" x="4595813" y="7018338"/>
          <p14:tracePt t="139018" x="4635500" y="7027863"/>
          <p14:tracePt t="139035" x="4684713" y="7037388"/>
          <p14:tracePt t="139051" x="4743450" y="7037388"/>
          <p14:tracePt t="139068" x="4822825" y="7048500"/>
          <p14:tracePt t="139085" x="4911725" y="7067550"/>
          <p14:tracePt t="139101" x="4979988" y="7077075"/>
          <p14:tracePt t="139118" x="5029200" y="7077075"/>
          <p14:tracePt t="139135" x="5087938" y="7077075"/>
          <p14:tracePt t="139152" x="5127625" y="7077075"/>
          <p14:tracePt t="139168" x="5167313" y="7058025"/>
          <p14:tracePt t="139185" x="5186363" y="7037388"/>
          <p14:tracePt t="139202" x="5197475" y="6999288"/>
          <p14:tracePt t="139218" x="5216525" y="6950075"/>
          <p14:tracePt t="139235" x="5216525" y="6919913"/>
          <p14:tracePt t="139252" x="5216525" y="6870700"/>
          <p14:tracePt t="139268" x="5216525" y="6811963"/>
          <p14:tracePt t="139285" x="5216525" y="6732588"/>
          <p14:tracePt t="139302" x="5216525" y="6615113"/>
          <p14:tracePt t="139318" x="5197475" y="6516688"/>
          <p14:tracePt t="139335" x="5167313" y="6418263"/>
          <p14:tracePt t="139352" x="5108575" y="6338888"/>
          <p14:tracePt t="139369" x="5019675" y="6240463"/>
          <p14:tracePt t="139386" x="4989513" y="6200775"/>
          <p14:tracePt t="139402" x="4960938" y="6172200"/>
          <p14:tracePt t="139419" x="4930775" y="6142038"/>
          <p14:tracePt t="139435" x="4911725" y="6132513"/>
          <p14:tracePt t="139452" x="4911725" y="6122988"/>
          <p14:tracePt t="139469" x="4911725" y="6113463"/>
          <p14:tracePt t="139489" x="4911725" y="6102350"/>
          <p14:tracePt t="139502" x="4911725" y="6092825"/>
          <p14:tracePt t="139553" x="4911725" y="6083300"/>
          <p14:tracePt t="139889" x="4911725" y="6064250"/>
          <p14:tracePt t="139905" x="4911725" y="6043613"/>
          <p14:tracePt t="139913" x="4911725" y="6034088"/>
          <p14:tracePt t="139921" x="4921250" y="6015038"/>
          <p14:tracePt t="139936" x="4921250" y="5994400"/>
          <p14:tracePt t="139953" x="4921250" y="5975350"/>
          <p14:tracePt t="139970" x="4930775" y="5965825"/>
          <p14:tracePt t="139993" x="4930775" y="5954713"/>
          <p14:tracePt t="140025" x="4940300" y="5935663"/>
          <p14:tracePt t="140041" x="4951413" y="5916613"/>
          <p14:tracePt t="140057" x="4960938" y="5916613"/>
          <p14:tracePt t="140065" x="4960938" y="5905500"/>
          <p14:tracePt t="140089" x="4970463" y="5905500"/>
          <p14:tracePt t="140113" x="4970463" y="5895975"/>
          <p14:tracePt t="140121" x="4979988" y="5886450"/>
          <p14:tracePt t="140137" x="4979988" y="5876925"/>
          <p14:tracePt t="140161" x="4979988" y="5867400"/>
          <p14:tracePt t="140257" x="4979988" y="5856288"/>
          <p14:tracePt t="140289" x="4989513" y="5856288"/>
          <p14:tracePt t="140305" x="5000625" y="5846763"/>
          <p14:tracePt t="140321" x="5010150" y="5846763"/>
          <p14:tracePt t="140329" x="5029200" y="5846763"/>
          <p14:tracePt t="140337" x="5049838" y="5846763"/>
          <p14:tracePt t="140354" x="5099050" y="5827713"/>
          <p14:tracePt t="140370" x="5118100" y="5818188"/>
          <p14:tracePt t="140387" x="5148263" y="5818188"/>
          <p14:tracePt t="140404" x="5157788" y="5818188"/>
          <p14:tracePt t="140421" x="5167313" y="5807075"/>
          <p14:tracePt t="140437" x="5176838" y="5797550"/>
          <p14:tracePt t="140454" x="5186363" y="5788025"/>
          <p14:tracePt t="140471" x="5186363" y="5778500"/>
          <p14:tracePt t="140487" x="5186363" y="5768975"/>
          <p14:tracePt t="140505" x="5186363" y="5757863"/>
          <p14:tracePt t="140537" x="5186363" y="5748338"/>
          <p14:tracePt t="140561" x="5186363" y="5738813"/>
          <p14:tracePt t="140569" x="5186363" y="5729288"/>
          <p14:tracePt t="140585" x="5186363" y="5719763"/>
          <p14:tracePt t="140593" x="5186363" y="5708650"/>
          <p14:tracePt t="140604" x="5186363" y="5699125"/>
          <p14:tracePt t="140621" x="5186363" y="5680075"/>
          <p14:tracePt t="140638" x="5176838" y="5659438"/>
          <p14:tracePt t="140654" x="5176838" y="5649913"/>
          <p14:tracePt t="140673" x="5176838" y="5640388"/>
          <p14:tracePt t="140689" x="5167313" y="5630863"/>
          <p14:tracePt t="140705" x="5157788" y="5619750"/>
          <p14:tracePt t="140721" x="5137150" y="5610225"/>
          <p14:tracePt t="140738" x="5118100" y="5600700"/>
          <p14:tracePt t="140755" x="5108575" y="5600700"/>
          <p14:tracePt t="140772" x="5087938" y="5591175"/>
          <p14:tracePt t="140788" x="5078413" y="5591175"/>
          <p14:tracePt t="140857" x="5068888" y="5591175"/>
          <p14:tracePt t="140865" x="5059363" y="5581650"/>
          <p14:tracePt t="140873" x="5038725" y="5570538"/>
          <p14:tracePt t="140897" x="5029200" y="5570538"/>
          <p14:tracePt t="140913" x="5019675" y="5570538"/>
          <p14:tracePt t="140921" x="5010150" y="5570538"/>
          <p14:tracePt t="140993" x="4989513" y="5570538"/>
          <p14:tracePt t="141009" x="4989513" y="5581650"/>
          <p14:tracePt t="141033" x="4989513" y="5591175"/>
          <p14:tracePt t="141057" x="4989513" y="5600700"/>
          <p14:tracePt t="141073" x="4989513" y="5610225"/>
          <p14:tracePt t="141081" x="4989513" y="5619750"/>
          <p14:tracePt t="141089" x="4989513" y="5630863"/>
          <p14:tracePt t="141113" x="4989513" y="5640388"/>
          <p14:tracePt t="141122" x="4989513" y="5649913"/>
          <p14:tracePt t="141145" x="4989513" y="5659438"/>
          <p14:tracePt t="141249" x="5000625" y="5659438"/>
          <p14:tracePt t="141265" x="5029200" y="5670550"/>
          <p14:tracePt t="141273" x="5038725" y="5670550"/>
          <p14:tracePt t="141289" x="5059363" y="5670550"/>
          <p14:tracePt t="141297" x="5068888" y="5670550"/>
          <p14:tracePt t="141306" x="5078413" y="5670550"/>
          <p14:tracePt t="141322" x="5087938" y="5670550"/>
          <p14:tracePt t="141339" x="5099050" y="5670550"/>
          <p14:tracePt t="141356" x="5108575" y="5659438"/>
          <p14:tracePt t="141373" x="5127625" y="5659438"/>
          <p14:tracePt t="141389" x="5127625" y="5649913"/>
          <p14:tracePt t="141406" x="5137150" y="5640388"/>
          <p14:tracePt t="141423" x="5148263" y="5630863"/>
          <p14:tracePt t="141439" x="5148263" y="5619750"/>
          <p14:tracePt t="141456" x="5157788" y="5610225"/>
          <p14:tracePt t="141473" x="5157788" y="5600700"/>
          <p14:tracePt t="141489" x="5157788" y="5581650"/>
          <p14:tracePt t="141506" x="5167313" y="5561013"/>
          <p14:tracePt t="141523" x="5167313" y="5551488"/>
          <p14:tracePt t="141545" x="5167313" y="5541963"/>
          <p14:tracePt t="141561" x="5167313" y="5521325"/>
          <p14:tracePt t="141573" x="5157788" y="5511800"/>
          <p14:tracePt t="141590" x="5137150" y="5492750"/>
          <p14:tracePt t="141606" x="5127625" y="5472113"/>
          <p14:tracePt t="141623" x="5108575" y="5453063"/>
          <p14:tracePt t="141640" x="5078413" y="5443538"/>
          <p14:tracePt t="141657" x="5029200" y="5413375"/>
          <p14:tracePt t="141674" x="4989513" y="5394325"/>
          <p14:tracePt t="141690" x="4951413" y="5384800"/>
          <p14:tracePt t="141707" x="4930775" y="5373688"/>
          <p14:tracePt t="141723" x="4902200" y="5373688"/>
          <p14:tracePt t="141740" x="4891088" y="5373688"/>
          <p14:tracePt t="141757" x="4881563" y="5373688"/>
          <p14:tracePt t="141773" x="4872038" y="5373688"/>
          <p14:tracePt t="141790" x="4862513" y="5373688"/>
          <p14:tracePt t="141807" x="4852988" y="5384800"/>
          <p14:tracePt t="141823" x="4841875" y="5384800"/>
          <p14:tracePt t="141840" x="4832350" y="5403850"/>
          <p14:tracePt t="141857" x="4832350" y="5413375"/>
          <p14:tracePt t="141873" x="4832350" y="5434013"/>
          <p14:tracePt t="141890" x="4832350" y="5453063"/>
          <p14:tracePt t="141907" x="4832350" y="5472113"/>
          <p14:tracePt t="141924" x="4841875" y="5521325"/>
          <p14:tracePt t="141940" x="4841875" y="5551488"/>
          <p14:tracePt t="141957" x="4852988" y="5570538"/>
          <p14:tracePt t="141974" x="4862513" y="5591175"/>
          <p14:tracePt t="141990" x="4872038" y="5610225"/>
          <p14:tracePt t="142007" x="4891088" y="5619750"/>
          <p14:tracePt t="142024" x="4911725" y="5630863"/>
          <p14:tracePt t="142041" x="4989513" y="5630863"/>
          <p14:tracePt t="142058" x="5029200" y="5630863"/>
          <p14:tracePt t="142074" x="5068888" y="5630863"/>
          <p14:tracePt t="142091" x="5118100" y="5630863"/>
          <p14:tracePt t="142107" x="5137150" y="5630863"/>
          <p14:tracePt t="142124" x="5157788" y="5630863"/>
          <p14:tracePt t="142141" x="5167313" y="5619750"/>
          <p14:tracePt t="142158" x="5186363" y="5600700"/>
          <p14:tracePt t="142174" x="5186363" y="5591175"/>
          <p14:tracePt t="142191" x="5186363" y="5561013"/>
          <p14:tracePt t="142208" x="5186363" y="5551488"/>
          <p14:tracePt t="142224" x="5186363" y="5521325"/>
          <p14:tracePt t="142241" x="5186363" y="5502275"/>
          <p14:tracePt t="142258" x="5186363" y="5483225"/>
          <p14:tracePt t="142274" x="5176838" y="5462588"/>
          <p14:tracePt t="142291" x="5167313" y="5453063"/>
          <p14:tracePt t="142308" x="5148263" y="5443538"/>
          <p14:tracePt t="142324" x="5127625" y="5443538"/>
          <p14:tracePt t="142341" x="5108575" y="5443538"/>
          <p14:tracePt t="142358" x="5059363" y="5443538"/>
          <p14:tracePt t="142375" x="5019675" y="5453063"/>
          <p14:tracePt t="142391" x="4970463" y="5472113"/>
          <p14:tracePt t="142408" x="4930775" y="5492750"/>
          <p14:tracePt t="142408" x="4911725" y="5502275"/>
          <p14:tracePt t="142425" x="4902200" y="5521325"/>
          <p14:tracePt t="142441" x="4862513" y="5570538"/>
          <p14:tracePt t="142458" x="4852988" y="5600700"/>
          <p14:tracePt t="142475" x="4852988" y="5619750"/>
          <p14:tracePt t="142491" x="4852988" y="5649913"/>
          <p14:tracePt t="142508" x="4852988" y="5670550"/>
          <p14:tracePt t="142525" x="4872038" y="5699125"/>
          <p14:tracePt t="142542" x="4881563" y="5719763"/>
          <p14:tracePt t="142558" x="4911725" y="5738813"/>
          <p14:tracePt t="142575" x="4960938" y="5748338"/>
          <p14:tracePt t="142592" x="5000625" y="5757863"/>
          <p14:tracePt t="142609" x="5087938" y="5757863"/>
          <p14:tracePt t="142625" x="5127625" y="5757863"/>
          <p14:tracePt t="142642" x="5148263" y="5757863"/>
          <p14:tracePt t="142659" x="5157788" y="5748338"/>
          <p14:tracePt t="142675" x="5176838" y="5738813"/>
          <p14:tracePt t="142692" x="5186363" y="5719763"/>
          <p14:tracePt t="142709" x="5197475" y="5699125"/>
          <p14:tracePt t="142725" x="5207000" y="5659438"/>
          <p14:tracePt t="142742" x="5207000" y="5630863"/>
          <p14:tracePt t="142759" x="5197475" y="5570538"/>
          <p14:tracePt t="142775" x="5197475" y="5551488"/>
          <p14:tracePt t="142792" x="5167313" y="5532438"/>
          <p14:tracePt t="142810" x="5148263" y="5521325"/>
          <p14:tracePt t="142826" x="5118100" y="5502275"/>
          <p14:tracePt t="142842" x="5068888" y="5492750"/>
          <p14:tracePt t="142859" x="5029200" y="5472113"/>
          <p14:tracePt t="142876" x="5010150" y="5472113"/>
          <p14:tracePt t="142892" x="4979988" y="5472113"/>
          <p14:tracePt t="142909" x="4960938" y="5472113"/>
          <p14:tracePt t="142926" x="4940300" y="5472113"/>
          <p14:tracePt t="142942" x="4911725" y="5483225"/>
          <p14:tracePt t="142959" x="4902200" y="5492750"/>
          <p14:tracePt t="142976" x="4891088" y="5492750"/>
          <p14:tracePt t="142992" x="4891088" y="5502275"/>
          <p14:tracePt t="143009" x="4902200" y="5502275"/>
          <p14:tracePt t="143305" x="4940300" y="5502275"/>
          <p14:tracePt t="143313" x="4989513" y="5502275"/>
          <p14:tracePt t="143321" x="5029200" y="5502275"/>
          <p14:tracePt t="143329" x="5078413" y="5502275"/>
          <p14:tracePt t="143343" x="5226050" y="5472113"/>
          <p14:tracePt t="143360" x="5345113" y="5453063"/>
          <p14:tracePt t="143377" x="5443538" y="5422900"/>
          <p14:tracePt t="143393" x="5481638" y="5422900"/>
          <p14:tracePt t="143410" x="5521325" y="5413375"/>
          <p14:tracePt t="143427" x="5580063" y="5394325"/>
          <p14:tracePt t="143443" x="5640388" y="5384800"/>
          <p14:tracePt t="143460" x="5718175" y="5373688"/>
          <p14:tracePt t="143477" x="5788025" y="5345113"/>
          <p14:tracePt t="143493" x="5846763" y="5324475"/>
          <p14:tracePt t="143510" x="5895975" y="5305425"/>
          <p14:tracePt t="143527" x="5935663" y="5295900"/>
          <p14:tracePt t="143544" x="5973763" y="5275263"/>
          <p14:tracePt t="143560" x="6022975" y="5246688"/>
          <p14:tracePt t="143577" x="6053138" y="5226050"/>
          <p14:tracePt t="143594" x="6083300" y="5207000"/>
          <p14:tracePt t="143610" x="6092825" y="5197475"/>
          <p14:tracePt t="143627" x="6111875" y="5187950"/>
          <p14:tracePt t="143644" x="6142038" y="5176838"/>
          <p14:tracePt t="143660" x="6172200" y="5157788"/>
          <p14:tracePt t="143677" x="6221413" y="5148263"/>
          <p14:tracePt t="143694" x="6259513" y="5127625"/>
          <p14:tracePt t="143710" x="6308725" y="5108575"/>
          <p14:tracePt t="143727" x="6338888" y="5099050"/>
          <p14:tracePt t="143744" x="6388100" y="5089525"/>
          <p14:tracePt t="143744" x="6418263" y="5078413"/>
          <p14:tracePt t="143761" x="6477000" y="5068888"/>
          <p14:tracePt t="143777" x="6554788" y="5059363"/>
          <p14:tracePt t="143794" x="6615113" y="5040313"/>
          <p14:tracePt t="143811" x="6702425" y="5010150"/>
          <p14:tracePt t="143827" x="6751638" y="4991100"/>
          <p14:tracePt t="143844" x="6772275" y="4979988"/>
          <p14:tracePt t="143861" x="6791325" y="4960938"/>
          <p14:tracePt t="143878" x="6821488" y="4941888"/>
          <p14:tracePt t="143894" x="6840538" y="4921250"/>
          <p14:tracePt t="143911" x="6861175" y="4911725"/>
          <p14:tracePt t="143928" x="6870700" y="4892675"/>
          <p14:tracePt t="143944" x="6880225" y="4892675"/>
          <p14:tracePt t="143961" x="6880225" y="4881563"/>
          <p14:tracePt t="143985" x="6889750" y="4881563"/>
          <p14:tracePt t="144009" x="6899275" y="4881563"/>
          <p14:tracePt t="144025" x="6910388" y="4872038"/>
          <p14:tracePt t="144097" x="6919913" y="4872038"/>
          <p14:tracePt t="144145" x="6929438" y="4862513"/>
          <p14:tracePt t="144233" x="6919913" y="4862513"/>
          <p14:tracePt t="144353" x="6910388" y="4872038"/>
          <p14:tracePt t="144393" x="6910388" y="4881563"/>
          <p14:tracePt t="144401" x="6899275" y="4881563"/>
          <p14:tracePt t="144425" x="6880225" y="4881563"/>
          <p14:tracePt t="144433" x="6870700" y="4892675"/>
          <p14:tracePt t="144445" x="6850063" y="4902200"/>
          <p14:tracePt t="144462" x="6821488" y="4911725"/>
          <p14:tracePt t="144479" x="6791325" y="4911725"/>
          <p14:tracePt t="144496" x="6781800" y="4911725"/>
          <p14:tracePt t="144512" x="6751638" y="4911725"/>
          <p14:tracePt t="144529" x="6732588" y="4911725"/>
          <p14:tracePt t="144546" x="6713538" y="4902200"/>
          <p14:tracePt t="144562" x="6702425" y="4892675"/>
          <p14:tracePt t="144579" x="6692900" y="4881563"/>
          <p14:tracePt t="144596" x="6683375" y="4872038"/>
          <p14:tracePt t="144612" x="6673850" y="4872038"/>
          <p14:tracePt t="144629" x="6653213" y="4852988"/>
          <p14:tracePt t="144646" x="6643688" y="4843463"/>
          <p14:tracePt t="144662" x="6634163" y="4843463"/>
          <p14:tracePt t="144679" x="6624638" y="4832350"/>
          <p14:tracePt t="144696" x="6615113" y="4813300"/>
          <p14:tracePt t="144713" x="6584950" y="4803775"/>
          <p14:tracePt t="144729" x="6565900" y="4783138"/>
          <p14:tracePt t="144746" x="6526213" y="4764088"/>
          <p14:tracePt t="144763" x="6486525" y="4745038"/>
          <p14:tracePt t="144779" x="6456363" y="4724400"/>
          <p14:tracePt t="144796" x="6427788" y="4714875"/>
          <p14:tracePt t="144813" x="6397625" y="4705350"/>
          <p14:tracePt t="144830" x="6378575" y="4705350"/>
          <p14:tracePt t="144846" x="6357938" y="4695825"/>
          <p14:tracePt t="144863" x="6319838" y="4684713"/>
          <p14:tracePt t="144880" x="6259513" y="4684713"/>
          <p14:tracePt t="144896" x="6172200" y="4684713"/>
          <p14:tracePt t="144913" x="6132513" y="4684713"/>
          <p14:tracePt t="144930" x="6102350" y="4684713"/>
          <p14:tracePt t="144947" x="6073775" y="4684713"/>
          <p14:tracePt t="144963" x="6053138" y="4684713"/>
          <p14:tracePt t="144980" x="6003925" y="4695825"/>
          <p14:tracePt t="144997" x="5964238" y="4705350"/>
          <p14:tracePt t="145013" x="5905500" y="4724400"/>
          <p14:tracePt t="145031" x="5865813" y="4745038"/>
          <p14:tracePt t="145047" x="5826125" y="4764088"/>
          <p14:tracePt t="145063" x="5807075" y="4794250"/>
          <p14:tracePt t="145080" x="5788025" y="4832350"/>
          <p14:tracePt t="145097" x="5767388" y="4881563"/>
          <p14:tracePt t="145113" x="5767388" y="4902200"/>
          <p14:tracePt t="145130" x="5767388" y="4941888"/>
          <p14:tracePt t="145147" x="5767388" y="4970463"/>
          <p14:tracePt t="145163" x="5767388" y="5010150"/>
          <p14:tracePt t="145180" x="5767388" y="5040313"/>
          <p14:tracePt t="145197" x="5767388" y="5078413"/>
          <p14:tracePt t="145214" x="5767388" y="5108575"/>
          <p14:tracePt t="145230" x="5776913" y="5127625"/>
          <p14:tracePt t="145247" x="5788025" y="5167313"/>
          <p14:tracePt t="145264" x="5797550" y="5187950"/>
          <p14:tracePt t="145281" x="5826125" y="5226050"/>
          <p14:tracePt t="145297" x="5846763" y="5237163"/>
          <p14:tracePt t="145314" x="5886450" y="5256213"/>
          <p14:tracePt t="145330" x="5915025" y="5265738"/>
          <p14:tracePt t="145347" x="5973763" y="5286375"/>
          <p14:tracePt t="145364" x="6022975" y="5286375"/>
          <p14:tracePt t="145381" x="6102350" y="5305425"/>
          <p14:tracePt t="145398" x="6161088" y="5305425"/>
          <p14:tracePt t="145414" x="6221413" y="5305425"/>
          <p14:tracePt t="145431" x="6280150" y="5305425"/>
          <p14:tracePt t="145448" x="6338888" y="5305425"/>
          <p14:tracePt t="145464" x="6427788" y="5295900"/>
          <p14:tracePt t="145481" x="6467475" y="5275263"/>
          <p14:tracePt t="145497" x="6486525" y="5256213"/>
          <p14:tracePt t="145514" x="6526213" y="5237163"/>
          <p14:tracePt t="145531" x="6554788" y="5216525"/>
          <p14:tracePt t="145548" x="6584950" y="5187950"/>
          <p14:tracePt t="145564" x="6604000" y="5148263"/>
          <p14:tracePt t="145581" x="6624638" y="5108575"/>
          <p14:tracePt t="145598" x="6634163" y="5078413"/>
          <p14:tracePt t="145615" x="6634163" y="5068888"/>
          <p14:tracePt t="145631" x="6634163" y="5040313"/>
          <p14:tracePt t="145648" x="6634163" y="5010150"/>
          <p14:tracePt t="145648" x="6634163" y="5000625"/>
          <p14:tracePt t="145665" x="6634163" y="4979988"/>
          <p14:tracePt t="145681" x="6634163" y="4960938"/>
          <p14:tracePt t="145698" x="6634163" y="4921250"/>
          <p14:tracePt t="145715" x="6624638" y="4902200"/>
          <p14:tracePt t="145731" x="6615113" y="4892675"/>
          <p14:tracePt t="145748" x="6615113" y="4881563"/>
          <p14:tracePt t="145765" x="6594475" y="4862513"/>
          <p14:tracePt t="145781" x="6575425" y="4843463"/>
          <p14:tracePt t="145798" x="6535738" y="4832350"/>
          <p14:tracePt t="145815" x="6496050" y="4803775"/>
          <p14:tracePt t="145832" x="6456363" y="4783138"/>
          <p14:tracePt t="145832" x="6437313" y="4773613"/>
          <p14:tracePt t="145849" x="6388100" y="4754563"/>
          <p14:tracePt t="145865" x="6348413" y="4754563"/>
          <p14:tracePt t="145882" x="6289675" y="4754563"/>
          <p14:tracePt t="145898" x="6240463" y="4754563"/>
          <p14:tracePt t="145915" x="6181725" y="4754563"/>
          <p14:tracePt t="145932" x="6142038" y="4754563"/>
          <p14:tracePt t="145948" x="6102350" y="4754563"/>
          <p14:tracePt t="145965" x="6073775" y="4754563"/>
          <p14:tracePt t="145982" x="6053138" y="4754563"/>
          <p14:tracePt t="145998" x="6034088" y="4754563"/>
          <p14:tracePt t="146015" x="6022975" y="4754563"/>
          <p14:tracePt t="146032" x="6013450" y="4754563"/>
          <p14:tracePt t="146049" x="5984875" y="4764088"/>
          <p14:tracePt t="146066" x="5964238" y="4764088"/>
          <p14:tracePt t="146082" x="5954713" y="4783138"/>
          <p14:tracePt t="146099" x="5935663" y="4794250"/>
          <p14:tracePt t="146115" x="5924550" y="4813300"/>
          <p14:tracePt t="146132" x="5915025" y="4832350"/>
          <p14:tracePt t="146149" x="5895975" y="4862513"/>
          <p14:tracePt t="146166" x="5895975" y="4881563"/>
          <p14:tracePt t="146182" x="5886450" y="4911725"/>
          <p14:tracePt t="146199" x="5886450" y="4930775"/>
          <p14:tracePt t="146216" x="5886450" y="4960938"/>
          <p14:tracePt t="146232" x="5886450" y="4979988"/>
          <p14:tracePt t="146249" x="5886450" y="5000625"/>
          <p14:tracePt t="146266" x="5886450" y="5019675"/>
          <p14:tracePt t="146282" x="5886450" y="5029200"/>
          <p14:tracePt t="146299" x="5895975" y="5040313"/>
          <p14:tracePt t="146316" x="5895975" y="5049838"/>
          <p14:tracePt t="146521" x="5905500" y="5049838"/>
          <p14:tracePt t="146529" x="5915025" y="5049838"/>
          <p14:tracePt t="146537" x="5945188" y="5049838"/>
          <p14:tracePt t="146550" x="6022975" y="5049838"/>
          <p14:tracePt t="146567" x="6161088" y="5049838"/>
          <p14:tracePt t="146583" x="6329363" y="5049838"/>
          <p14:tracePt t="146600" x="6496050" y="5049838"/>
          <p14:tracePt t="146617" x="6732588" y="5049838"/>
          <p14:tracePt t="146633" x="6861175" y="5049838"/>
          <p14:tracePt t="146650" x="6978650" y="5049838"/>
          <p14:tracePt t="146667" x="7086600" y="5049838"/>
          <p14:tracePt t="146683" x="7194550" y="5049838"/>
          <p14:tracePt t="146700" x="7273925" y="5049838"/>
          <p14:tracePt t="146717" x="7332663" y="5049838"/>
          <p14:tracePt t="146733" x="7402513" y="5049838"/>
          <p14:tracePt t="146750" x="7421563" y="5049838"/>
          <p14:tracePt t="146767" x="7451725" y="5040313"/>
          <p14:tracePt t="146783" x="7480300" y="5029200"/>
          <p14:tracePt t="146800" x="7489825" y="5029200"/>
          <p14:tracePt t="146817" x="7519988" y="5019675"/>
          <p14:tracePt t="146833" x="7539038" y="5010150"/>
          <p14:tracePt t="146850" x="7578725" y="5010150"/>
          <p14:tracePt t="146867" x="7599363" y="5010150"/>
          <p14:tracePt t="146884" x="7608888" y="5010150"/>
          <p14:tracePt t="146900" x="7618413" y="5010150"/>
          <p14:tracePt t="146953" x="7627938" y="5000625"/>
          <p14:tracePt t="146969" x="7627938" y="4991100"/>
          <p14:tracePt t="147049" x="7637463" y="4991100"/>
          <p14:tracePt t="147057" x="7637463" y="4979988"/>
          <p14:tracePt t="147105" x="7637463" y="4970463"/>
          <p14:tracePt t="147137" x="7637463" y="4960938"/>
          <p14:tracePt t="147153" x="7637463" y="4951413"/>
          <p14:tracePt t="147169" x="7637463" y="4941888"/>
          <p14:tracePt t="147193" x="7637463" y="4930775"/>
          <p14:tracePt t="147209" x="7637463" y="4921250"/>
          <p14:tracePt t="147217" x="7637463" y="4911725"/>
          <p14:tracePt t="147241" x="7637463" y="4902200"/>
          <p14:tracePt t="147265" x="7637463" y="4892675"/>
          <p14:tracePt t="147705" x="7637463" y="4881563"/>
          <p14:tracePt t="147713" x="7637463" y="4892675"/>
          <p14:tracePt t="147985" x="7637463" y="4902200"/>
          <p14:tracePt t="148001" x="7637463" y="4921250"/>
          <p14:tracePt t="148009" x="7637463" y="4930775"/>
          <p14:tracePt t="148019" x="7637463" y="4951413"/>
          <p14:tracePt t="148036" x="7637463" y="4960938"/>
          <p14:tracePt t="148053" x="7637463" y="4970463"/>
          <p14:tracePt t="148345" x="7637463" y="4979988"/>
          <p14:tracePt t="148361" x="7637463" y="4991100"/>
          <p14:tracePt t="148377" x="7637463" y="5000625"/>
          <p14:tracePt t="148385" x="7627938" y="5019675"/>
          <p14:tracePt t="148401" x="7618413" y="5029200"/>
          <p14:tracePt t="148409" x="7608888" y="5049838"/>
          <p14:tracePt t="148420" x="7559675" y="5089525"/>
          <p14:tracePt t="148437" x="7500938" y="5127625"/>
          <p14:tracePt t="148453" x="7440613" y="5138738"/>
          <p14:tracePt t="148470" x="7381875" y="5138738"/>
          <p14:tracePt t="148487" x="7313613" y="5127625"/>
          <p14:tracePt t="148504" x="7254875" y="5099050"/>
          <p14:tracePt t="148520" x="7165975" y="5059363"/>
          <p14:tracePt t="148537" x="7116763" y="5040313"/>
          <p14:tracePt t="148554" x="7096125" y="5040313"/>
          <p14:tracePt t="148570" x="7067550" y="5040313"/>
          <p14:tracePt t="148587" x="7037388" y="5040313"/>
          <p14:tracePt t="148604" x="7018338" y="5049838"/>
          <p14:tracePt t="148620" x="6997700" y="5059363"/>
          <p14:tracePt t="148637" x="6978650" y="5068888"/>
          <p14:tracePt t="148654" x="6959600" y="5089525"/>
          <p14:tracePt t="148670" x="6929438" y="5118100"/>
          <p14:tracePt t="148687" x="6910388" y="5148263"/>
          <p14:tracePt t="148704" x="6889750" y="5176838"/>
          <p14:tracePt t="148721" x="6880225" y="5216525"/>
          <p14:tracePt t="148737" x="6880225" y="5246688"/>
          <p14:tracePt t="148754" x="6880225" y="5275263"/>
          <p14:tracePt t="148771" x="6889750" y="5275263"/>
          <p14:tracePt t="148787" x="6899275" y="5275263"/>
          <p14:tracePt t="148809" x="6929438" y="5275263"/>
          <p14:tracePt t="148821" x="7008813" y="5265738"/>
          <p14:tracePt t="148838" x="7077075" y="5216525"/>
          <p14:tracePt t="148854" x="7135813" y="5176838"/>
          <p14:tracePt t="148871" x="7194550" y="5108575"/>
          <p14:tracePt t="148888" x="7224713" y="5049838"/>
          <p14:tracePt t="148905" x="7234238" y="4979988"/>
          <p14:tracePt t="148921" x="7234238" y="4930775"/>
          <p14:tracePt t="148938" x="7234238" y="4902200"/>
          <p14:tracePt t="148954" x="7234238" y="4881563"/>
          <p14:tracePt t="148971" x="7234238" y="4852988"/>
          <p14:tracePt t="148988" x="7224713" y="4832350"/>
          <p14:tracePt t="149004" x="7205663" y="4813300"/>
          <p14:tracePt t="149021" x="7175500" y="4794250"/>
          <p14:tracePt t="149038" x="7135813" y="4773613"/>
          <p14:tracePt t="149055" x="7096125" y="4764088"/>
          <p14:tracePt t="149072" x="7037388" y="4764088"/>
          <p14:tracePt t="149088" x="6978650" y="4764088"/>
          <p14:tracePt t="149088" x="6959600" y="4764088"/>
          <p14:tracePt t="149105" x="6910388" y="4773613"/>
          <p14:tracePt t="149121" x="6870700" y="4794250"/>
          <p14:tracePt t="149138" x="6840538" y="4843463"/>
          <p14:tracePt t="149155" x="6811963" y="4881563"/>
          <p14:tracePt t="149171" x="6791325" y="4930775"/>
          <p14:tracePt t="149188" x="6772275" y="4970463"/>
          <p14:tracePt t="149205" x="6772275" y="5019675"/>
          <p14:tracePt t="149222" x="6772275" y="5068888"/>
          <p14:tracePt t="149238" x="6781800" y="5099050"/>
          <p14:tracePt t="149255" x="6791325" y="5157788"/>
          <p14:tracePt t="149272" x="6811963" y="5187950"/>
          <p14:tracePt t="149272" x="6811963" y="5197475"/>
          <p14:tracePt t="149289" x="6831013" y="5216525"/>
          <p14:tracePt t="149305" x="6831013" y="5226050"/>
          <p14:tracePt t="149322" x="6850063" y="5226050"/>
          <p14:tracePt t="149338" x="6889750" y="5226050"/>
          <p14:tracePt t="149355" x="6948488" y="5197475"/>
          <p14:tracePt t="149372" x="6997700" y="5157788"/>
          <p14:tracePt t="149389" x="7037388" y="5118100"/>
          <p14:tracePt t="149405" x="7037388" y="5089525"/>
          <p14:tracePt t="149422" x="7037388" y="5059363"/>
          <p14:tracePt t="149439" x="7037388" y="5049838"/>
          <p14:tracePt t="149601" x="7037388" y="5059363"/>
          <p14:tracePt t="149633" x="7046913" y="5078413"/>
          <p14:tracePt t="149641" x="7058025" y="5089525"/>
          <p14:tracePt t="149649" x="7067550" y="5108575"/>
          <p14:tracePt t="149657" x="7096125" y="5138738"/>
          <p14:tracePt t="149672" x="7205663" y="5207000"/>
          <p14:tracePt t="149689" x="7304088" y="5256213"/>
          <p14:tracePt t="149706" x="7402513" y="5286375"/>
          <p14:tracePt t="149723" x="7500938" y="5324475"/>
          <p14:tracePt t="149740" x="7569200" y="5345113"/>
          <p14:tracePt t="149756" x="7608888" y="5345113"/>
          <p14:tracePt t="149773" x="7637463" y="5345113"/>
          <p14:tracePt t="149790" x="7648575" y="5345113"/>
          <p14:tracePt t="149806" x="7667625" y="5345113"/>
          <p14:tracePt t="149823" x="7677150" y="5354638"/>
          <p14:tracePt t="149865" x="7686675" y="5364163"/>
          <p14:tracePt t="149889" x="7697788" y="5373688"/>
          <p14:tracePt t="149913" x="7707313" y="5373688"/>
          <p14:tracePt t="150049" x="7716838" y="5373688"/>
          <p14:tracePt t="150065" x="7726363" y="5373688"/>
          <p14:tracePt t="150089" x="7726363" y="5364163"/>
          <p14:tracePt t="150105" x="7735888" y="5354638"/>
          <p14:tracePt t="150113" x="7735888" y="5345113"/>
          <p14:tracePt t="150129" x="7735888" y="5335588"/>
          <p14:tracePt t="150145" x="7735888" y="5324475"/>
          <p14:tracePt t="150157" x="7735888" y="5314950"/>
          <p14:tracePt t="150173" x="7735888" y="5305425"/>
          <p14:tracePt t="150201" x="7735888" y="5295900"/>
          <p14:tracePt t="150217" x="7735888" y="5286375"/>
          <p14:tracePt t="150225" x="7735888" y="5275263"/>
          <p14:tracePt t="150240" x="7735888" y="5246688"/>
          <p14:tracePt t="150257" x="7726363" y="5207000"/>
          <p14:tracePt t="150274" x="7697788" y="5176838"/>
          <p14:tracePt t="150290" x="7667625" y="5148263"/>
          <p14:tracePt t="150307" x="7637463" y="5118100"/>
          <p14:tracePt t="150324" x="7599363" y="5089525"/>
          <p14:tracePt t="150341" x="7559675" y="5078413"/>
          <p14:tracePt t="150357" x="7539038" y="5068888"/>
          <p14:tracePt t="150374" x="7529513" y="5059363"/>
          <p14:tracePt t="150390" x="7519988" y="5059363"/>
          <p14:tracePt t="150408" x="7500938" y="5059363"/>
          <p14:tracePt t="150424" x="7470775" y="5059363"/>
          <p14:tracePt t="150441" x="7421563" y="5059363"/>
          <p14:tracePt t="150457" x="7402513" y="5059363"/>
          <p14:tracePt t="150474" x="7381875" y="5059363"/>
          <p14:tracePt t="150491" x="7342188" y="5068888"/>
          <p14:tracePt t="150508" x="7313613" y="5089525"/>
          <p14:tracePt t="150525" x="7304088" y="5108575"/>
          <p14:tracePt t="150541" x="7292975" y="5118100"/>
          <p14:tracePt t="150558" x="7292975" y="5127625"/>
          <p14:tracePt t="150574" x="7292975" y="5138738"/>
          <p14:tracePt t="150591" x="7292975" y="5167313"/>
          <p14:tracePt t="150608" x="7292975" y="5197475"/>
          <p14:tracePt t="150625" x="7292975" y="5207000"/>
          <p14:tracePt t="150641" x="7292975" y="5256213"/>
          <p14:tracePt t="150658" x="7292975" y="5295900"/>
          <p14:tracePt t="150675" x="7292975" y="5324475"/>
          <p14:tracePt t="150691" x="7292975" y="5364163"/>
          <p14:tracePt t="150708" x="7292975" y="5384800"/>
          <p14:tracePt t="150725" x="7292975" y="5403850"/>
          <p14:tracePt t="150741" x="7292975" y="5434013"/>
          <p14:tracePt t="150758" x="7292975" y="5453063"/>
          <p14:tracePt t="150775" x="7292975" y="5472113"/>
          <p14:tracePt t="150791" x="7304088" y="5532438"/>
          <p14:tracePt t="150808" x="7304088" y="5561013"/>
          <p14:tracePt t="150808" x="7304088" y="5591175"/>
          <p14:tracePt t="150825" x="7304088" y="5649913"/>
          <p14:tracePt t="150841" x="7304088" y="5719763"/>
          <p14:tracePt t="150858" x="7304088" y="5788025"/>
          <p14:tracePt t="150875" x="7304088" y="5856288"/>
          <p14:tracePt t="150892" x="7304088" y="5926138"/>
          <p14:tracePt t="150909" x="7304088" y="5994400"/>
          <p14:tracePt t="150925" x="7304088" y="6064250"/>
          <p14:tracePt t="150942" x="7313613" y="6122988"/>
          <p14:tracePt t="150958" x="7304088" y="6151563"/>
          <p14:tracePt t="150975" x="7304088" y="6200775"/>
          <p14:tracePt t="150992" x="7313613" y="6249988"/>
          <p14:tracePt t="150992" x="7313613" y="6289675"/>
          <p14:tracePt t="151010" x="7342188" y="6359525"/>
          <p14:tracePt t="151026" x="7362825" y="6397625"/>
          <p14:tracePt t="151042" x="7391400" y="6446838"/>
          <p14:tracePt t="151059" x="7421563" y="6486525"/>
          <p14:tracePt t="151075" x="7470775" y="6516688"/>
          <p14:tracePt t="151092" x="7519988" y="6545263"/>
          <p14:tracePt t="151109" x="7588250" y="6565900"/>
          <p14:tracePt t="151126" x="7648575" y="6584950"/>
          <p14:tracePt t="151142" x="7707313" y="6594475"/>
          <p14:tracePt t="151159" x="7796213" y="6594475"/>
          <p14:tracePt t="151176" x="7913688" y="6594475"/>
          <p14:tracePt t="151192" x="8080375" y="6545263"/>
          <p14:tracePt t="151209" x="8208963" y="6486525"/>
          <p14:tracePt t="151226" x="8337550" y="6378575"/>
          <p14:tracePt t="151242" x="8455025" y="6230938"/>
          <p14:tracePt t="151259" x="8553450" y="6043613"/>
          <p14:tracePt t="151276" x="8642350" y="5818188"/>
          <p14:tracePt t="151292" x="8670925" y="5591175"/>
          <p14:tracePt t="151309" x="8691563" y="5413375"/>
          <p14:tracePt t="151326" x="8691563" y="5275263"/>
          <p14:tracePt t="151343" x="8691563" y="5207000"/>
          <p14:tracePt t="151360" x="8682038" y="5148263"/>
          <p14:tracePt t="151376" x="8651875" y="5099050"/>
          <p14:tracePt t="151393" x="8593138" y="5068888"/>
          <p14:tracePt t="151409" x="8455025" y="5059363"/>
          <p14:tracePt t="151427" x="8169275" y="5059363"/>
          <p14:tracePt t="151443" x="7756525" y="5059363"/>
          <p14:tracePt t="151460" x="7254875" y="5059363"/>
          <p14:tracePt t="151476" x="6751638" y="5078413"/>
          <p14:tracePt t="151493" x="6270625" y="5108575"/>
          <p14:tracePt t="151510" x="5837238" y="5157788"/>
          <p14:tracePt t="151526" x="5383213" y="5176838"/>
          <p14:tracePt t="151543" x="4970463" y="5237163"/>
          <p14:tracePt t="151560" x="4567238" y="5314950"/>
          <p14:tracePt t="151560" x="4419600" y="5345113"/>
          <p14:tracePt t="151577" x="4124325" y="5384800"/>
          <p14:tracePt t="151593" x="3937000" y="5434013"/>
          <p14:tracePt t="151610" x="3798888" y="5453063"/>
          <p14:tracePt t="151626" x="3681413" y="5462588"/>
          <p14:tracePt t="151643" x="3602038" y="5462588"/>
          <p14:tracePt t="151660" x="3494088" y="5462588"/>
          <p14:tracePt t="151677" x="3355975" y="5462588"/>
          <p14:tracePt t="151693" x="3217863" y="5443538"/>
          <p14:tracePt t="151710" x="3100388" y="5403850"/>
          <p14:tracePt t="151727" x="2992438" y="5364163"/>
          <p14:tracePt t="151743" x="2903538" y="5324475"/>
          <p14:tracePt t="151760" x="2824163" y="5314950"/>
          <p14:tracePt t="151777" x="2774950" y="5314950"/>
          <p14:tracePt t="151793" x="2716213" y="5305425"/>
          <p14:tracePt t="151810" x="2638425" y="5305425"/>
          <p14:tracePt t="151827" x="2549525" y="5324475"/>
          <p14:tracePt t="151843" x="2479675" y="5324475"/>
          <p14:tracePt t="151860" x="2411413" y="5354638"/>
          <p14:tracePt t="151877" x="2381250" y="5364163"/>
          <p14:tracePt t="151894" x="2362200" y="5373688"/>
          <p14:tracePt t="151910" x="2352675" y="5384800"/>
          <p14:tracePt t="151927" x="2343150" y="5384800"/>
          <p14:tracePt t="152153" x="2343150" y="5394325"/>
          <p14:tracePt t="152209" x="2352675" y="5394325"/>
          <p14:tracePt t="152241" x="2362200" y="5394325"/>
          <p14:tracePt t="152249" x="2371725" y="5394325"/>
          <p14:tracePt t="153201" x="2401888" y="5394325"/>
          <p14:tracePt t="153209" x="2430463" y="5394325"/>
          <p14:tracePt t="153217" x="2470150" y="5394325"/>
          <p14:tracePt t="153230" x="2578100" y="5394325"/>
          <p14:tracePt t="153246" x="2647950" y="5394325"/>
          <p14:tracePt t="153263" x="2716213" y="5394325"/>
          <p14:tracePt t="153280" x="2746375" y="5373688"/>
          <p14:tracePt t="153280" x="2765425" y="5373688"/>
          <p14:tracePt t="153297" x="2795588" y="5354638"/>
          <p14:tracePt t="153313" x="2824163" y="5345113"/>
          <p14:tracePt t="153330" x="2873375" y="5324475"/>
          <p14:tracePt t="153347" x="2922588" y="5305425"/>
          <p14:tracePt t="153363" x="2992438" y="5286375"/>
          <p14:tracePt t="153380" x="3051175" y="5275263"/>
          <p14:tracePt t="153397" x="3109913" y="5265738"/>
          <p14:tracePt t="153413" x="3159125" y="5256213"/>
          <p14:tracePt t="153431" x="3228975" y="5246688"/>
          <p14:tracePt t="153447" x="3278188" y="5226050"/>
          <p14:tracePt t="153463" x="3336925" y="5216525"/>
          <p14:tracePt t="153480" x="3395663" y="5207000"/>
          <p14:tracePt t="153497" x="3425825" y="5197475"/>
          <p14:tracePt t="153513" x="3444875" y="5197475"/>
          <p14:tracePt t="153530" x="3463925" y="5187950"/>
          <p14:tracePt t="153547" x="3503613" y="5176838"/>
          <p14:tracePt t="153564" x="3552825" y="5176838"/>
          <p14:tracePt t="153580" x="3611563" y="5167313"/>
          <p14:tracePt t="153597" x="3671888" y="5167313"/>
          <p14:tracePt t="153614" x="3749675" y="5167313"/>
          <p14:tracePt t="153630" x="3838575" y="5187950"/>
          <p14:tracePt t="153647" x="3906838" y="5197475"/>
          <p14:tracePt t="153664" x="4025900" y="5216525"/>
          <p14:tracePt t="153681" x="4114800" y="5237163"/>
          <p14:tracePt t="153697" x="4192588" y="5246688"/>
          <p14:tracePt t="153714" x="4241800" y="5256213"/>
          <p14:tracePt t="153731" x="4311650" y="5275263"/>
          <p14:tracePt t="153747" x="4370388" y="5286375"/>
          <p14:tracePt t="153764" x="4448175" y="5295900"/>
          <p14:tracePt t="153781" x="4508500" y="5314950"/>
          <p14:tracePt t="153797" x="4546600" y="5324475"/>
          <p14:tracePt t="153814" x="4557713" y="5324475"/>
          <p14:tracePt t="153831" x="4567238" y="5324475"/>
          <p14:tracePt t="153847" x="4576763" y="5324475"/>
          <p14:tracePt t="153889" x="4576763" y="5314950"/>
          <p14:tracePt t="153905" x="4576763" y="5305425"/>
          <p14:tracePt t="153921" x="4576763" y="5286375"/>
          <p14:tracePt t="153929" x="4567238" y="5275263"/>
          <p14:tracePt t="153937" x="4567238" y="5265738"/>
          <p14:tracePt t="153948" x="4557713" y="5226050"/>
          <p14:tracePt t="153964" x="4537075" y="5187950"/>
          <p14:tracePt t="153981" x="4508500" y="5157788"/>
          <p14:tracePt t="153998" x="4478338" y="5118100"/>
          <p14:tracePt t="154015" x="4438650" y="5078413"/>
          <p14:tracePt t="154031" x="4389438" y="5040313"/>
          <p14:tracePt t="154048" x="4300538" y="4979988"/>
          <p14:tracePt t="154065" x="4251325" y="4970463"/>
          <p14:tracePt t="154081" x="4213225" y="4951413"/>
          <p14:tracePt t="154098" x="4192588" y="4951413"/>
          <p14:tracePt t="154115" x="4164013" y="4930775"/>
          <p14:tracePt t="154131" x="4152900" y="4930775"/>
          <p14:tracePt t="154161" x="4143375" y="4930775"/>
          <p14:tracePt t="154169" x="4133850" y="4930775"/>
          <p14:tracePt t="154181" x="4094163" y="4930775"/>
          <p14:tracePt t="154198" x="4065588" y="4941888"/>
          <p14:tracePt t="154215" x="4054475" y="4941888"/>
          <p14:tracePt t="154232" x="4025900" y="4941888"/>
          <p14:tracePt t="154232" x="4016375" y="4951413"/>
          <p14:tracePt t="154249" x="4005263" y="4960938"/>
          <p14:tracePt t="154265" x="4005263" y="4970463"/>
          <p14:tracePt t="154289" x="3995738" y="4970463"/>
          <p14:tracePt t="154305" x="3986213" y="4970463"/>
          <p14:tracePt t="154321" x="3976688" y="4970463"/>
          <p14:tracePt t="154332" x="3967163" y="4970463"/>
          <p14:tracePt t="154348" x="3946525" y="4970463"/>
          <p14:tracePt t="154365" x="3917950" y="4970463"/>
          <p14:tracePt t="154382" x="3897313" y="4970463"/>
          <p14:tracePt t="154399" x="3868738" y="4970463"/>
          <p14:tracePt t="154416" x="3857625" y="4960938"/>
          <p14:tracePt t="154432" x="3838575" y="4951413"/>
          <p14:tracePt t="154449" x="3819525" y="4941888"/>
          <p14:tracePt t="154466" x="3808413" y="4930775"/>
          <p14:tracePt t="154482" x="3779838" y="4911725"/>
          <p14:tracePt t="154499" x="3749675" y="4902200"/>
          <p14:tracePt t="154516" x="3730625" y="4892675"/>
          <p14:tracePt t="154532" x="3709988" y="4892675"/>
          <p14:tracePt t="154549" x="3681413" y="4892675"/>
          <p14:tracePt t="154566" x="3651250" y="4892675"/>
          <p14:tracePt t="154582" x="3611563" y="4892675"/>
          <p14:tracePt t="154599" x="3573463" y="4892675"/>
          <p14:tracePt t="154616" x="3484563" y="4892675"/>
          <p14:tracePt t="154633" x="3435350" y="4892675"/>
          <p14:tracePt t="154649" x="3376613" y="4911725"/>
          <p14:tracePt t="154666" x="3336925" y="4911725"/>
          <p14:tracePt t="154683" x="3306763" y="4930775"/>
          <p14:tracePt t="154700" x="3297238" y="4951413"/>
          <p14:tracePt t="154716" x="3278188" y="4970463"/>
          <p14:tracePt t="154733" x="3257550" y="5000625"/>
          <p14:tracePt t="154750" x="3257550" y="5029200"/>
          <p14:tracePt t="154766" x="3257550" y="5078413"/>
          <p14:tracePt t="154783" x="3257550" y="5108575"/>
          <p14:tracePt t="154800" x="3257550" y="5138738"/>
          <p14:tracePt t="154816" x="3257550" y="5176838"/>
          <p14:tracePt t="154833" x="3267075" y="5207000"/>
          <p14:tracePt t="154850" x="3327400" y="5226050"/>
          <p14:tracePt t="154866" x="3405188" y="5246688"/>
          <p14:tracePt t="154883" x="3513138" y="5265738"/>
          <p14:tracePt t="154900" x="3632200" y="5275263"/>
          <p14:tracePt t="154916" x="3749675" y="5295900"/>
          <p14:tracePt t="154933" x="3819525" y="5305425"/>
          <p14:tracePt t="154950" x="3897313" y="5305425"/>
          <p14:tracePt t="154967" x="3967163" y="5305425"/>
          <p14:tracePt t="154983" x="4065588" y="5295900"/>
          <p14:tracePt t="155000" x="4164013" y="5265738"/>
          <p14:tracePt t="155017" x="4213225" y="5237163"/>
          <p14:tracePt t="155033" x="4241800" y="5207000"/>
          <p14:tracePt t="155050" x="4251325" y="5187950"/>
          <p14:tracePt t="155067" x="4251325" y="5167313"/>
          <p14:tracePt t="155083" x="4251325" y="5138738"/>
          <p14:tracePt t="155100" x="4251325" y="5108575"/>
          <p14:tracePt t="155117" x="4251325" y="5089525"/>
          <p14:tracePt t="155133" x="4241800" y="5049838"/>
          <p14:tracePt t="155150" x="4222750" y="5019675"/>
          <p14:tracePt t="155167" x="4202113" y="4991100"/>
          <p14:tracePt t="155184" x="4152900" y="4970463"/>
          <p14:tracePt t="155200" x="4065588" y="4930775"/>
          <p14:tracePt t="155217" x="4016375" y="4930775"/>
          <p14:tracePt t="155234" x="3967163" y="4930775"/>
          <p14:tracePt t="155250" x="3897313" y="4930775"/>
          <p14:tracePt t="155267" x="3829050" y="4930775"/>
          <p14:tracePt t="155284" x="3759200" y="4930775"/>
          <p14:tracePt t="155300" x="3660775" y="4911725"/>
          <p14:tracePt t="155317" x="3602038" y="4902200"/>
          <p14:tracePt t="155334" x="3543300" y="4902200"/>
          <p14:tracePt t="155351" x="3475038" y="4902200"/>
          <p14:tracePt t="155367" x="3395663" y="4902200"/>
          <p14:tracePt t="155384" x="3278188" y="4902200"/>
          <p14:tracePt t="155401" x="3217863" y="4902200"/>
          <p14:tracePt t="155417" x="3179763" y="4902200"/>
          <p14:tracePt t="155434" x="3159125" y="4911725"/>
          <p14:tracePt t="155451" x="3149600" y="4921250"/>
          <p14:tracePt t="155467" x="3140075" y="4930775"/>
          <p14:tracePt t="155737" x="3130550" y="4930775"/>
          <p14:tracePt t="155921" x="3130550" y="4941888"/>
          <p14:tracePt t="155961" x="3130550" y="4951413"/>
          <p14:tracePt t="155969" x="3140075" y="4951413"/>
          <p14:tracePt t="155977" x="3159125" y="4960938"/>
          <p14:tracePt t="155985" x="3189288" y="4970463"/>
          <p14:tracePt t="156002" x="3228975" y="4979988"/>
          <p14:tracePt t="156019" x="3267075" y="4991100"/>
          <p14:tracePt t="156035" x="3327400" y="5000625"/>
          <p14:tracePt t="156052" x="3395663" y="5010150"/>
          <p14:tracePt t="156069" x="3463925" y="5029200"/>
          <p14:tracePt t="156086" x="3524250" y="5040313"/>
          <p14:tracePt t="156102" x="3562350" y="5040313"/>
          <p14:tracePt t="156119" x="3592513" y="5040313"/>
          <p14:tracePt t="156136" x="3602038" y="5040313"/>
          <p14:tracePt t="156152" x="3632200" y="5040313"/>
          <p14:tracePt t="156169" x="3651250" y="5040313"/>
          <p14:tracePt t="156186" x="3681413" y="5040313"/>
          <p14:tracePt t="156202" x="3700463" y="5040313"/>
          <p14:tracePt t="156219" x="3721100" y="5040313"/>
          <p14:tracePt t="156236" x="3730625" y="5040313"/>
          <p14:tracePt t="156252" x="3740150" y="5040313"/>
          <p14:tracePt t="156269" x="3749675" y="5040313"/>
          <p14:tracePt t="156286" x="3759200" y="5040313"/>
          <p14:tracePt t="156302" x="3759200" y="5029200"/>
          <p14:tracePt t="157121" x="3749675" y="5029200"/>
          <p14:tracePt t="157297" x="3740150" y="5029200"/>
          <p14:tracePt t="157305" x="3730625" y="5029200"/>
          <p14:tracePt t="157313" x="3730625" y="5019675"/>
          <p14:tracePt t="157361" x="3709988" y="5019675"/>
          <p14:tracePt t="157369" x="3709988" y="5010150"/>
          <p14:tracePt t="157377" x="3700463" y="5000625"/>
          <p14:tracePt t="157388" x="3690938" y="4991100"/>
          <p14:tracePt t="157409" x="3681413" y="4970463"/>
          <p14:tracePt t="157433" x="3671888" y="4960938"/>
          <p14:tracePt t="157488" x="3671888" y="4951413"/>
          <p14:tracePt t="157513" x="3660775" y="4941888"/>
          <p14:tracePt t="157520" x="3660775" y="4930775"/>
          <p14:tracePt t="157577" x="3660775" y="4921250"/>
          <p14:tracePt t="157585" x="3651250" y="4911725"/>
          <p14:tracePt t="157609" x="3641725" y="4902200"/>
          <p14:tracePt t="157737" x="3632200" y="4902200"/>
          <p14:tracePt t="157769" x="3622675" y="4892675"/>
          <p14:tracePt t="157857" x="3611563" y="4892675"/>
          <p14:tracePt t="157865" x="3611563" y="4881563"/>
          <p14:tracePt t="157897" x="3602038" y="4872038"/>
          <p14:tracePt t="157921" x="3582988" y="4862513"/>
          <p14:tracePt t="157953" x="3573463" y="4852988"/>
          <p14:tracePt t="157969" x="3562350" y="4843463"/>
          <p14:tracePt t="157977" x="3552825" y="4843463"/>
          <p14:tracePt t="157985" x="3552825" y="4832350"/>
          <p14:tracePt t="157993" x="3543300" y="4832350"/>
          <p14:tracePt t="158006" x="3524250" y="4813300"/>
          <p14:tracePt t="158023" x="3524250" y="4803775"/>
          <p14:tracePt t="158039" x="3503613" y="4783138"/>
          <p14:tracePt t="158056" x="3503613" y="4773613"/>
          <p14:tracePt t="158073" x="3494088" y="4754563"/>
          <p14:tracePt t="158090" x="3484563" y="4745038"/>
          <p14:tracePt t="158106" x="3475038" y="4733925"/>
          <p14:tracePt t="158123" x="3463925" y="4714875"/>
          <p14:tracePt t="158140" x="3454400" y="4695825"/>
          <p14:tracePt t="158156" x="3454400" y="4684713"/>
          <p14:tracePt t="158173" x="3444875" y="4675188"/>
          <p14:tracePt t="158189" x="3435350" y="4665663"/>
          <p14:tracePt t="158206" x="3425825" y="4656138"/>
          <p14:tracePt t="158223" x="3425825" y="4646613"/>
          <p14:tracePt t="158240" x="3425825" y="4635500"/>
          <p14:tracePt t="158256" x="3414713" y="4625975"/>
          <p14:tracePt t="158273" x="3414713" y="4616450"/>
          <p14:tracePt t="158297" x="3414713" y="4606925"/>
          <p14:tracePt t="158401" x="3414713" y="4597400"/>
          <p14:tracePt t="158425" x="3414713" y="4586288"/>
          <p14:tracePt t="158449" x="3414713" y="4576763"/>
          <p14:tracePt t="158473" x="3414713" y="4567238"/>
          <p14:tracePt t="158481" x="3414713" y="4557713"/>
          <p14:tracePt t="158497" x="3414713" y="4548188"/>
          <p14:tracePt t="158513" x="3414713" y="4537075"/>
          <p14:tracePt t="158524" x="3405188" y="4527550"/>
          <p14:tracePt t="158540" x="3405188" y="4508500"/>
          <p14:tracePt t="158557" x="3395663" y="4498975"/>
          <p14:tracePt t="158574" x="3395663" y="4487863"/>
          <p14:tracePt t="158590" x="3386138" y="4468813"/>
          <p14:tracePt t="158625" x="3386138" y="4459288"/>
          <p14:tracePt t="159409" x="3386138" y="4438650"/>
          <p14:tracePt t="159441" x="3386138" y="4429125"/>
          <p14:tracePt t="159785" x="3405188" y="4429125"/>
          <p14:tracePt t="159808" x="3414713" y="4429125"/>
          <p14:tracePt t="159817" x="3435350" y="4429125"/>
          <p14:tracePt t="159826" x="3454400" y="4429125"/>
          <p14:tracePt t="159843" x="3494088" y="4419600"/>
          <p14:tracePt t="159860" x="3503613" y="4419600"/>
          <p14:tracePt t="159876" x="3524250" y="4400550"/>
          <p14:tracePt t="159893" x="3543300" y="4389438"/>
          <p14:tracePt t="159911" x="3552825" y="4389438"/>
          <p14:tracePt t="159926" x="3573463" y="4370388"/>
          <p14:tracePt t="159943" x="3573463" y="4360863"/>
          <p14:tracePt t="159961" x="3573463" y="4351338"/>
          <p14:tracePt t="159977" x="3573463" y="4340225"/>
          <p14:tracePt t="159993" x="3573463" y="4330700"/>
          <p14:tracePt t="160010" x="3573463" y="4311650"/>
          <p14:tracePt t="160027" x="3562350" y="4281488"/>
          <p14:tracePt t="160044" x="3552825" y="4262438"/>
          <p14:tracePt t="160060" x="3533775" y="4232275"/>
          <p14:tracePt t="160077" x="3513138" y="4213225"/>
          <p14:tracePt t="160093" x="3494088" y="4192588"/>
          <p14:tracePt t="160110" x="3484563" y="4173538"/>
          <p14:tracePt t="160127" x="3454400" y="4164013"/>
          <p14:tracePt t="160144" x="3444875" y="4164013"/>
          <p14:tracePt t="160160" x="3405188" y="4164013"/>
          <p14:tracePt t="160177" x="3386138" y="4164013"/>
          <p14:tracePt t="160194" x="3346450" y="4164013"/>
          <p14:tracePt t="160210" x="3316288" y="4164013"/>
          <p14:tracePt t="160227" x="3278188" y="4164013"/>
          <p14:tracePt t="160244" x="3248025" y="4164013"/>
          <p14:tracePt t="160260" x="3217863" y="4183063"/>
          <p14:tracePt t="160277" x="3189288" y="4203700"/>
          <p14:tracePt t="160294" x="3168650" y="4222750"/>
          <p14:tracePt t="160310" x="3159125" y="4252913"/>
          <p14:tracePt t="160327" x="3140075" y="4281488"/>
          <p14:tracePt t="160344" x="3140075" y="4321175"/>
          <p14:tracePt t="160361" x="3140075" y="4340225"/>
          <p14:tracePt t="160377" x="3140075" y="4370388"/>
          <p14:tracePt t="160394" x="3140075" y="4389438"/>
          <p14:tracePt t="160411" x="3140075" y="4400550"/>
          <p14:tracePt t="160427" x="3140075" y="4429125"/>
          <p14:tracePt t="160444" x="3149600" y="4449763"/>
          <p14:tracePt t="160461" x="3168650" y="4468813"/>
          <p14:tracePt t="160477" x="3198813" y="4487863"/>
          <p14:tracePt t="160494" x="3238500" y="4508500"/>
          <p14:tracePt t="160511" x="3297238" y="4527550"/>
          <p14:tracePt t="160528" x="3355975" y="4537075"/>
          <p14:tracePt t="160528" x="3395663" y="4548188"/>
          <p14:tracePt t="160545" x="3435350" y="4548188"/>
          <p14:tracePt t="160561" x="3475038" y="4548188"/>
          <p14:tracePt t="160578" x="3503613" y="4548188"/>
          <p14:tracePt t="160594" x="3533775" y="4548188"/>
          <p14:tracePt t="160611" x="3552825" y="4537075"/>
          <p14:tracePt t="160628" x="3573463" y="4527550"/>
          <p14:tracePt t="160645" x="3592513" y="4508500"/>
          <p14:tracePt t="160661" x="3602038" y="4487863"/>
          <p14:tracePt t="160678" x="3622675" y="4468813"/>
          <p14:tracePt t="160695" x="3632200" y="4449763"/>
          <p14:tracePt t="160711" x="3632200" y="4429125"/>
          <p14:tracePt t="160728" x="3632200" y="4410075"/>
          <p14:tracePt t="160745" x="3632200" y="4400550"/>
          <p14:tracePt t="160761" x="3632200" y="4379913"/>
          <p14:tracePt t="160778" x="3622675" y="4370388"/>
          <p14:tracePt t="160795" x="3611563" y="4360863"/>
          <p14:tracePt t="160811" x="3592513" y="4340225"/>
          <p14:tracePt t="160828" x="3562350" y="4321175"/>
          <p14:tracePt t="160845" x="3513138" y="4311650"/>
          <p14:tracePt t="160861" x="3484563" y="4291013"/>
          <p14:tracePt t="160878" x="3444875" y="4291013"/>
          <p14:tracePt t="160895" x="3425825" y="4291013"/>
          <p14:tracePt t="160912" x="3386138" y="4291013"/>
          <p14:tracePt t="160929" x="3365500" y="4291013"/>
          <p14:tracePt t="160945" x="3355975" y="4291013"/>
          <p14:tracePt t="160962" x="3336925" y="4291013"/>
          <p14:tracePt t="160979" x="3327400" y="4291013"/>
          <p14:tracePt t="160995" x="3306763" y="4291013"/>
          <p14:tracePt t="161012" x="3297238" y="4291013"/>
          <p14:tracePt t="161040" x="3287713" y="4302125"/>
          <p14:tracePt t="161057" x="3287713" y="4311650"/>
          <p14:tracePt t="161673" x="3287713" y="4321175"/>
          <p14:tracePt t="161688" x="3287713" y="4340225"/>
          <p14:tracePt t="161705" x="3278188" y="4360863"/>
          <p14:tracePt t="161721" x="3278188" y="4370388"/>
          <p14:tracePt t="161728" x="3278188" y="4389438"/>
          <p14:tracePt t="161737" x="3267075" y="4410075"/>
          <p14:tracePt t="161753" x="3257550" y="4419600"/>
          <p14:tracePt t="161763" x="3248025" y="4449763"/>
          <p14:tracePt t="161780" x="3208338" y="4468813"/>
          <p14:tracePt t="161797" x="3179763" y="4487863"/>
          <p14:tracePt t="161813" x="3119438" y="4518025"/>
          <p14:tracePt t="161830" x="3041650" y="4537075"/>
          <p14:tracePt t="161847" x="2982913" y="4567238"/>
          <p14:tracePt t="161864" x="2903538" y="4586288"/>
          <p14:tracePt t="161864" x="2873375" y="4597400"/>
          <p14:tracePt t="161881" x="2835275" y="4625975"/>
          <p14:tracePt t="161897" x="2774950" y="4646613"/>
          <p14:tracePt t="161914" x="2725738" y="4665663"/>
          <p14:tracePt t="161930" x="2697163" y="4675188"/>
          <p14:tracePt t="161947" x="2667000" y="4695825"/>
          <p14:tracePt t="161964" x="2657475" y="4705350"/>
          <p14:tracePt t="161980" x="2657475" y="4714875"/>
          <p14:tracePt t="161997" x="2638425" y="4714875"/>
          <p14:tracePt t="162014" x="2627313" y="4724400"/>
          <p14:tracePt t="162031" x="2627313" y="4733925"/>
          <p14:tracePt t="162047" x="2617788" y="4745038"/>
          <p14:tracePt t="162065" x="2608263" y="4764088"/>
          <p14:tracePt t="162081" x="2598738" y="4773613"/>
          <p14:tracePt t="162121" x="2598738" y="4783138"/>
          <p14:tracePt t="162177" x="2598738" y="4794250"/>
          <p14:tracePt t="162201" x="2589213" y="4794250"/>
          <p14:tracePt t="162489" x="2589213" y="4803775"/>
          <p14:tracePt t="162809" x="2589213" y="4813300"/>
          <p14:tracePt t="162825" x="2578100" y="4822825"/>
          <p14:tracePt t="162833" x="2578100" y="4832350"/>
          <p14:tracePt t="162848" x="2578100" y="4843463"/>
          <p14:tracePt t="162856" x="2578100" y="4852988"/>
          <p14:tracePt t="162865" x="2578100" y="4862513"/>
          <p14:tracePt t="163041" x="2578100" y="4872038"/>
          <p14:tracePt t="163065" x="2578100" y="4881563"/>
          <p14:tracePt t="163073" x="2578100" y="4892675"/>
          <p14:tracePt t="163105" x="2568575" y="4892675"/>
          <p14:tracePt t="163201" x="2559050" y="4892675"/>
          <p14:tracePt t="163232" x="2549525" y="4892675"/>
          <p14:tracePt t="163248" x="2540000" y="4892675"/>
          <p14:tracePt t="163257" x="2528888" y="4892675"/>
          <p14:tracePt t="163273" x="2519363" y="4892675"/>
          <p14:tracePt t="163297" x="2509838" y="4892675"/>
          <p14:tracePt t="163304" x="2500313" y="4892675"/>
          <p14:tracePt t="163321" x="2490788" y="4892675"/>
          <p14:tracePt t="163333" x="2470150" y="4892675"/>
          <p14:tracePt t="163350" x="2460625" y="4892675"/>
          <p14:tracePt t="163366" x="2451100" y="4892675"/>
          <p14:tracePt t="163383" x="2441575" y="4892675"/>
          <p14:tracePt t="163401" x="2430463" y="4892675"/>
          <p14:tracePt t="163433" x="2420938" y="4892675"/>
          <p14:tracePt t="163440" x="2411413" y="4902200"/>
          <p14:tracePt t="163450" x="2381250" y="4911725"/>
          <p14:tracePt t="163467" x="2381250" y="4921250"/>
          <p14:tracePt t="163483" x="2362200" y="4930775"/>
          <p14:tracePt t="163500" x="2343150" y="4941888"/>
          <p14:tracePt t="163517" x="2343150" y="4951413"/>
          <p14:tracePt t="163534" x="2332038" y="4951413"/>
          <p14:tracePt t="163550" x="2332038" y="4960938"/>
          <p14:tracePt t="163577" x="2332038" y="4970463"/>
          <p14:tracePt t="163633" x="2322513" y="4970463"/>
          <p14:tracePt t="163641" x="2322513" y="4979988"/>
          <p14:tracePt t="163650" x="2312988" y="4979988"/>
          <p14:tracePt t="163673" x="2312988" y="5000625"/>
          <p14:tracePt t="163689" x="2303463" y="5010150"/>
          <p14:tracePt t="163705" x="2303463" y="5019675"/>
          <p14:tracePt t="163737" x="2293938" y="5029200"/>
          <p14:tracePt t="163753" x="2293938" y="5040313"/>
          <p14:tracePt t="163777" x="2293938" y="5049838"/>
          <p14:tracePt t="163785" x="2282825" y="5059363"/>
          <p14:tracePt t="163793" x="2273300" y="5068888"/>
          <p14:tracePt t="163809" x="2273300" y="5078413"/>
          <p14:tracePt t="163817" x="2273300" y="5089525"/>
          <p14:tracePt t="163834" x="2273300" y="5108575"/>
          <p14:tracePt t="163851" x="2273300" y="5118100"/>
          <p14:tracePt t="163867" x="2254250" y="5138738"/>
          <p14:tracePt t="163884" x="2254250" y="5148263"/>
          <p14:tracePt t="163901" x="2254250" y="5157788"/>
          <p14:tracePt t="163918" x="2254250" y="5167313"/>
          <p14:tracePt t="163934" x="2254250" y="5176838"/>
          <p14:tracePt t="163969" x="2254250" y="5187950"/>
          <p14:tracePt t="163985" x="2254250" y="5197475"/>
          <p14:tracePt t="164017" x="2254250" y="5207000"/>
          <p14:tracePt t="164033" x="2244725" y="5216525"/>
          <p14:tracePt t="164041" x="2244725" y="5226050"/>
          <p14:tracePt t="164073" x="2244725" y="5237163"/>
          <p14:tracePt t="164089" x="2244725" y="5246688"/>
          <p14:tracePt t="164128" x="2244725" y="5256213"/>
          <p14:tracePt t="164137" x="2244725" y="5265738"/>
          <p14:tracePt t="164153" x="2244725" y="5286375"/>
          <p14:tracePt t="164169" x="2244725" y="5295900"/>
          <p14:tracePt t="164184" x="2254250" y="5305425"/>
          <p14:tracePt t="164193" x="2254250" y="5314950"/>
          <p14:tracePt t="164201" x="2254250" y="5335588"/>
          <p14:tracePt t="164218" x="2263775" y="5345113"/>
          <p14:tracePt t="164235" x="2273300" y="5345113"/>
          <p14:tracePt t="164252" x="2282825" y="5364163"/>
          <p14:tracePt t="164268" x="2282825" y="5373688"/>
          <p14:tracePt t="164285" x="2293938" y="5394325"/>
          <p14:tracePt t="164302" x="2303463" y="5403850"/>
          <p14:tracePt t="164318" x="2322513" y="5422900"/>
          <p14:tracePt t="164335" x="2332038" y="5434013"/>
          <p14:tracePt t="164352" x="2352675" y="5453063"/>
          <p14:tracePt t="164369" x="2362200" y="5462588"/>
          <p14:tracePt t="164385" x="2392363" y="5483225"/>
          <p14:tracePt t="164402" x="2401888" y="5483225"/>
          <p14:tracePt t="164419" x="2411413" y="5492750"/>
          <p14:tracePt t="164435" x="2420938" y="5502275"/>
          <p14:tracePt t="164452" x="2430463" y="5502275"/>
          <p14:tracePt t="164521" x="2451100" y="5502275"/>
          <p14:tracePt t="164529" x="2460625" y="5511800"/>
          <p14:tracePt t="164537" x="2490788" y="5521325"/>
          <p14:tracePt t="164552" x="2528888" y="5521325"/>
          <p14:tracePt t="164569" x="2540000" y="5521325"/>
          <p14:tracePt t="164586" x="2568575" y="5532438"/>
          <p14:tracePt t="164602" x="2589213" y="5532438"/>
          <p14:tracePt t="164619" x="2627313" y="5551488"/>
          <p14:tracePt t="164636" x="2638425" y="5551488"/>
          <p14:tracePt t="164656" x="2667000" y="5551488"/>
          <p14:tracePt t="164669" x="2687638" y="5551488"/>
          <p14:tracePt t="164686" x="2706688" y="5551488"/>
          <p14:tracePt t="164703" x="2725738" y="5551488"/>
          <p14:tracePt t="164719" x="2746375" y="5551488"/>
          <p14:tracePt t="164736" x="2765425" y="5551488"/>
          <p14:tracePt t="164753" x="2795588" y="5551488"/>
          <p14:tracePt t="164769" x="2814638" y="5551488"/>
          <p14:tracePt t="164786" x="2844800" y="5551488"/>
          <p14:tracePt t="164803" x="2884488" y="5551488"/>
          <p14:tracePt t="164820" x="2903538" y="5551488"/>
          <p14:tracePt t="164836" x="2933700" y="5551488"/>
          <p14:tracePt t="164853" x="2962275" y="5551488"/>
          <p14:tracePt t="164870" x="3001963" y="5551488"/>
          <p14:tracePt t="164886" x="3032125" y="5551488"/>
          <p14:tracePt t="164903" x="3060700" y="5551488"/>
          <p14:tracePt t="164920" x="3100388" y="5541963"/>
          <p14:tracePt t="164937" x="3149600" y="5532438"/>
          <p14:tracePt t="164953" x="3189288" y="5521325"/>
          <p14:tracePt t="164970" x="3228975" y="5511800"/>
          <p14:tracePt t="164986" x="3287713" y="5502275"/>
          <p14:tracePt t="165003" x="3327400" y="5492750"/>
          <p14:tracePt t="165020" x="3395663" y="5483225"/>
          <p14:tracePt t="165037" x="3435350" y="5462588"/>
          <p14:tracePt t="165053" x="3484563" y="5453063"/>
          <p14:tracePt t="165071" x="3513138" y="5422900"/>
          <p14:tracePt t="165087" x="3543300" y="5413375"/>
          <p14:tracePt t="165104" x="3562350" y="5384800"/>
          <p14:tracePt t="165104" x="3573463" y="5373688"/>
          <p14:tracePt t="165121" x="3592513" y="5345113"/>
          <p14:tracePt t="165137" x="3611563" y="5314950"/>
          <p14:tracePt t="165153" x="3611563" y="5305425"/>
          <p14:tracePt t="165170" x="3622675" y="5275263"/>
          <p14:tracePt t="165187" x="3632200" y="5246688"/>
          <p14:tracePt t="165204" x="3632200" y="5226050"/>
          <p14:tracePt t="165220" x="3632200" y="5197475"/>
          <p14:tracePt t="165237" x="3632200" y="5176838"/>
          <p14:tracePt t="165254" x="3632200" y="5148263"/>
          <p14:tracePt t="165270" x="3632200" y="5127625"/>
          <p14:tracePt t="165287" x="3632200" y="5108575"/>
          <p14:tracePt t="165304" x="3632200" y="5078413"/>
          <p14:tracePt t="165321" x="3622675" y="5059363"/>
          <p14:tracePt t="165337" x="3611563" y="5040313"/>
          <p14:tracePt t="165354" x="3611563" y="5029200"/>
          <p14:tracePt t="165370" x="3592513" y="5000625"/>
          <p14:tracePt t="165387" x="3573463" y="4970463"/>
          <p14:tracePt t="165404" x="3543300" y="4941888"/>
          <p14:tracePt t="165421" x="3513138" y="4911725"/>
          <p14:tracePt t="165437" x="3475038" y="4892675"/>
          <p14:tracePt t="165454" x="3454400" y="4872038"/>
          <p14:tracePt t="165471" x="3435350" y="4872038"/>
          <p14:tracePt t="165487" x="3365500" y="4843463"/>
          <p14:tracePt t="165505" x="3336925" y="4843463"/>
          <p14:tracePt t="165521" x="3238500" y="4803775"/>
          <p14:tracePt t="165538" x="3189288" y="4794250"/>
          <p14:tracePt t="165554" x="3149600" y="4794250"/>
          <p14:tracePt t="165571" x="3109913" y="4773613"/>
          <p14:tracePt t="165588" x="3070225" y="4764088"/>
          <p14:tracePt t="165604" x="3041650" y="4754563"/>
          <p14:tracePt t="165621" x="3011488" y="4754563"/>
          <p14:tracePt t="165638" x="2971800" y="4745038"/>
          <p14:tracePt t="165655" x="2922588" y="4733925"/>
          <p14:tracePt t="165671" x="2884488" y="4733925"/>
          <p14:tracePt t="165688" x="2805113" y="4733925"/>
          <p14:tracePt t="165705" x="2736850" y="4733925"/>
          <p14:tracePt t="165721" x="2676525" y="4733925"/>
          <p14:tracePt t="165738" x="2617788" y="4733925"/>
          <p14:tracePt t="165755" x="2578100" y="4745038"/>
          <p14:tracePt t="165771" x="2519363" y="4754563"/>
          <p14:tracePt t="165788" x="2479675" y="4764088"/>
          <p14:tracePt t="165805" x="2411413" y="4783138"/>
          <p14:tracePt t="165821" x="2362200" y="4803775"/>
          <p14:tracePt t="165838" x="2312988" y="4822825"/>
          <p14:tracePt t="165855" x="2282825" y="4843463"/>
          <p14:tracePt t="165872" x="2254250" y="4862513"/>
          <p14:tracePt t="165889" x="2233613" y="4892675"/>
          <p14:tracePt t="165905" x="2214563" y="4911725"/>
          <p14:tracePt t="165922" x="2214563" y="4930775"/>
          <p14:tracePt t="165938" x="2214563" y="4951413"/>
          <p14:tracePt t="165955" x="2205038" y="5000625"/>
          <p14:tracePt t="165972" x="2195513" y="5029200"/>
          <p14:tracePt t="165989" x="2195513" y="5068888"/>
          <p14:tracePt t="166005" x="2195513" y="5108575"/>
          <p14:tracePt t="166022" x="2195513" y="5157788"/>
          <p14:tracePt t="166039" x="2195513" y="5207000"/>
          <p14:tracePt t="166055" x="2195513" y="5265738"/>
          <p14:tracePt t="166055" x="2205038" y="5286375"/>
          <p14:tracePt t="166073" x="2214563" y="5345113"/>
          <p14:tracePt t="166089" x="2174875" y="5373688"/>
          <p14:tracePt t="166105" x="1968500" y="5384800"/>
          <p14:tracePt t="166123" x="1851025" y="5413375"/>
          <p14:tracePt t="166139" x="1851025" y="5434013"/>
          <p14:tracePt t="166155" x="1889125" y="5462588"/>
          <p14:tracePt t="166172" x="1938338" y="5492750"/>
          <p14:tracePt t="166189" x="1978025" y="5492750"/>
          <p14:tracePt t="166206" x="2047875" y="5492750"/>
          <p14:tracePt t="166222" x="2135188" y="5492750"/>
          <p14:tracePt t="166239" x="2233613" y="5462588"/>
          <p14:tracePt t="166256" x="2392363" y="5345113"/>
          <p14:tracePt t="166273" x="2490788" y="5207000"/>
          <p14:tracePt t="166289" x="2568575" y="5068888"/>
          <p14:tracePt t="166306" x="2627313" y="4930775"/>
          <p14:tracePt t="166322" x="2667000" y="4813300"/>
          <p14:tracePt t="166339" x="2687638" y="4724400"/>
          <p14:tracePt t="166356" x="2697163" y="4684713"/>
          <p14:tracePt t="166373" x="2697163" y="4635500"/>
          <p14:tracePt t="166390" x="2706688" y="4616450"/>
          <p14:tracePt t="166406" x="2716213" y="4586288"/>
          <p14:tracePt t="166423" x="2725738" y="4548188"/>
          <p14:tracePt t="166440" x="2725738" y="4527550"/>
          <p14:tracePt t="166456" x="2725738" y="4498975"/>
          <p14:tracePt t="166473" x="2725738" y="4478338"/>
          <p14:tracePt t="166490" x="2725738" y="4468813"/>
          <p14:tracePt t="166506" x="2725738" y="4438650"/>
          <p14:tracePt t="166523" x="2725738" y="4429125"/>
          <p14:tracePt t="166540" x="2725738" y="4410075"/>
          <p14:tracePt t="166556" x="2725738" y="4400550"/>
          <p14:tracePt t="166576" x="2725738" y="4389438"/>
          <p14:tracePt t="166633" x="2725738" y="4370388"/>
          <p14:tracePt t="166648" x="2725738" y="4360863"/>
          <p14:tracePt t="166672" x="2716213" y="4351338"/>
          <p14:tracePt t="166680" x="2716213" y="4330700"/>
          <p14:tracePt t="166705" x="2706688" y="4330700"/>
          <p14:tracePt t="166737" x="2697163" y="4321175"/>
          <p14:tracePt t="166752" x="2687638" y="4321175"/>
          <p14:tracePt t="166768" x="2667000" y="4311650"/>
          <p14:tracePt t="166777" x="2657475" y="4311650"/>
          <p14:tracePt t="166784" x="2647950" y="4311650"/>
          <p14:tracePt t="166793" x="2617788" y="4302125"/>
          <p14:tracePt t="166807" x="2578100" y="4291013"/>
          <p14:tracePt t="166824" x="2519363" y="4281488"/>
          <p14:tracePt t="166824" x="2490788" y="4271963"/>
          <p14:tracePt t="166841" x="2451100" y="4262438"/>
          <p14:tracePt t="166857" x="2392363" y="4252913"/>
          <p14:tracePt t="166874" x="2352675" y="4241800"/>
          <p14:tracePt t="166890" x="2303463" y="4222750"/>
          <p14:tracePt t="166907" x="2273300" y="4203700"/>
          <p14:tracePt t="166924" x="2263775" y="4203700"/>
          <p14:tracePt t="166940" x="2254250" y="4203700"/>
          <p14:tracePt t="166957" x="2233613" y="4203700"/>
          <p14:tracePt t="166974" x="2205038" y="4192588"/>
          <p14:tracePt t="166990" x="2165350" y="4183063"/>
          <p14:tracePt t="167007" x="2135188" y="4173538"/>
          <p14:tracePt t="167024" x="2097088" y="4173538"/>
          <p14:tracePt t="167041" x="2085975" y="4164013"/>
          <p14:tracePt t="167057" x="2076450" y="4164013"/>
          <p14:tracePt t="167074" x="2066925" y="4164013"/>
          <p14:tracePt t="167091" x="2057400" y="4164013"/>
          <p14:tracePt t="167864" x="2057400" y="4173538"/>
          <p14:tracePt t="167889" x="2057400" y="4183063"/>
          <p14:tracePt t="167897" x="2057400" y="4192588"/>
          <p14:tracePt t="167904" x="2057400" y="4213225"/>
          <p14:tracePt t="167912" x="2057400" y="4222750"/>
          <p14:tracePt t="167928" x="2057400" y="4232275"/>
          <p14:tracePt t="167942" x="2057400" y="4241800"/>
          <p14:tracePt t="168104" x="2057400" y="4252913"/>
          <p14:tracePt t="168128" x="2066925" y="4262438"/>
          <p14:tracePt t="168216" x="2066925" y="4252913"/>
          <p14:tracePt t="168280" x="2066925" y="4241800"/>
          <p14:tracePt t="168304" x="2066925" y="4232275"/>
          <p14:tracePt t="168353" x="2076450" y="4222750"/>
          <p14:tracePt t="168520" x="2097088" y="4222750"/>
          <p14:tracePt t="168544" x="2116138" y="4222750"/>
          <p14:tracePt t="168553" x="2165350" y="4222750"/>
          <p14:tracePt t="168560" x="2233613" y="4222750"/>
          <p14:tracePt t="168577" x="2343150" y="4222750"/>
          <p14:tracePt t="168594" x="2451100" y="4222750"/>
          <p14:tracePt t="168610" x="2559050" y="4222750"/>
          <p14:tracePt t="168627" x="2627313" y="4222750"/>
          <p14:tracePt t="168644" x="2697163" y="4222750"/>
          <p14:tracePt t="168661" x="2736850" y="4222750"/>
          <p14:tracePt t="168677" x="2765425" y="4222750"/>
          <p14:tracePt t="168694" x="2795588" y="4222750"/>
          <p14:tracePt t="168711" x="2835275" y="4222750"/>
          <p14:tracePt t="168727" x="2863850" y="4222750"/>
          <p14:tracePt t="168744" x="2894013" y="4222750"/>
          <p14:tracePt t="168761" x="2922588" y="4222750"/>
          <p14:tracePt t="168777" x="2943225" y="4222750"/>
          <p14:tracePt t="168794" x="2952750" y="4222750"/>
          <p14:tracePt t="168811" x="2962275" y="4222750"/>
          <p14:tracePt t="168827" x="2971800" y="4222750"/>
          <p14:tracePt t="168952" x="2971800" y="4203700"/>
          <p14:tracePt t="169000" x="2962275" y="4203700"/>
          <p14:tracePt t="169008" x="2952750" y="4192588"/>
          <p14:tracePt t="169016" x="2943225" y="4192588"/>
          <p14:tracePt t="169028" x="2863850" y="4183063"/>
          <p14:tracePt t="169045" x="2755900" y="4164013"/>
          <p14:tracePt t="169061" x="2657475" y="4154488"/>
          <p14:tracePt t="169078" x="2549525" y="4154488"/>
          <p14:tracePt t="169095" x="2470150" y="4154488"/>
          <p14:tracePt t="169111" x="2411413" y="4154488"/>
          <p14:tracePt t="169111" x="2381250" y="4154488"/>
          <p14:tracePt t="169128" x="2332038" y="4154488"/>
          <p14:tracePt t="169145" x="2293938" y="4154488"/>
          <p14:tracePt t="169161" x="2244725" y="4154488"/>
          <p14:tracePt t="169179" x="2205038" y="4154488"/>
          <p14:tracePt t="169195" x="2155825" y="4154488"/>
          <p14:tracePt t="169212" x="2116138" y="4154488"/>
          <p14:tracePt t="169228" x="2097088" y="4154488"/>
          <p14:tracePt t="169245" x="2085975" y="4154488"/>
          <p14:tracePt t="169262" x="2076450" y="4154488"/>
          <p14:tracePt t="169336" x="2076450" y="4164013"/>
          <p14:tracePt t="169552" x="2076450" y="4173538"/>
          <p14:tracePt t="169568" x="2076450" y="4183063"/>
          <p14:tracePt t="169585" x="2076450" y="4192588"/>
          <p14:tracePt t="169600" x="2076450" y="4203700"/>
          <p14:tracePt t="169616" x="2076450" y="4213225"/>
          <p14:tracePt t="169632" x="2085975" y="4222750"/>
          <p14:tracePt t="169640" x="2097088" y="4222750"/>
          <p14:tracePt t="169656" x="2106613" y="4222750"/>
          <p14:tracePt t="170504" x="2125663" y="4222750"/>
          <p14:tracePt t="170512" x="2155825" y="4222750"/>
          <p14:tracePt t="170520" x="2205038" y="4222750"/>
          <p14:tracePt t="170531" x="2352675" y="4222750"/>
          <p14:tracePt t="170548" x="2540000" y="4222750"/>
          <p14:tracePt t="170564" x="2755900" y="4222750"/>
          <p14:tracePt t="170581" x="2971800" y="4222750"/>
          <p14:tracePt t="170598" x="3168650" y="4222750"/>
          <p14:tracePt t="170614" x="3355975" y="4222750"/>
          <p14:tracePt t="170631" x="3543300" y="4222750"/>
          <p14:tracePt t="170631" x="3641725" y="4222750"/>
          <p14:tracePt t="170648" x="3829050" y="4222750"/>
          <p14:tracePt t="170665" x="4016375" y="4222750"/>
          <p14:tracePt t="170681" x="4213225" y="4222750"/>
          <p14:tracePt t="170699" x="4429125" y="4222750"/>
          <p14:tracePt t="170715" x="4645025" y="4222750"/>
          <p14:tracePt t="170731" x="4862513" y="4222750"/>
          <p14:tracePt t="170748" x="5078413" y="4222750"/>
          <p14:tracePt t="170765" x="5265738" y="4222750"/>
          <p14:tracePt t="170781" x="5422900" y="4222750"/>
          <p14:tracePt t="170798" x="5561013" y="4222750"/>
          <p14:tracePt t="170815" x="5668963" y="4222750"/>
          <p14:tracePt t="170832" x="5816600" y="4222750"/>
          <p14:tracePt t="170848" x="5945188" y="4222750"/>
          <p14:tracePt t="170865" x="6073775" y="4222750"/>
          <p14:tracePt t="170882" x="6210300" y="4222750"/>
          <p14:tracePt t="170898" x="6329363" y="4222750"/>
          <p14:tracePt t="170915" x="6357938" y="4213225"/>
          <p14:tracePt t="170932" x="6378575" y="4213225"/>
          <p14:tracePt t="170948" x="6388100" y="4203700"/>
          <p14:tracePt t="170965" x="6446838" y="4192588"/>
          <p14:tracePt t="170982" x="6516688" y="4183063"/>
          <p14:tracePt t="170999" x="6653213" y="4164013"/>
          <p14:tracePt t="171015" x="6850063" y="4164013"/>
          <p14:tracePt t="171033" x="6938963" y="4164013"/>
          <p14:tracePt t="171049" x="7027863" y="4164013"/>
          <p14:tracePt t="171065" x="7067550" y="4154488"/>
          <p14:tracePt t="171082" x="7107238" y="4143375"/>
          <p14:tracePt t="171099" x="7135813" y="4133850"/>
          <p14:tracePt t="171115" x="7185025" y="4133850"/>
          <p14:tracePt t="171132" x="7254875" y="4124325"/>
          <p14:tracePt t="171149" x="7332663" y="4114800"/>
          <p14:tracePt t="171166" x="7381875" y="4105275"/>
          <p14:tracePt t="171182" x="7431088" y="4094163"/>
          <p14:tracePt t="171199" x="7470775" y="4084638"/>
          <p14:tracePt t="171199" x="7500938" y="4084638"/>
          <p14:tracePt t="171217" x="7539038" y="4084638"/>
          <p14:tracePt t="171233" x="7588250" y="4084638"/>
          <p14:tracePt t="171249" x="7658100" y="4075113"/>
          <p14:tracePt t="171266" x="7726363" y="4056063"/>
          <p14:tracePt t="171282" x="7775575" y="4044950"/>
          <p14:tracePt t="171299" x="7815263" y="4016375"/>
          <p14:tracePt t="171316" x="7824788" y="4006850"/>
          <p14:tracePt t="171336" x="7834313" y="4006850"/>
          <p14:tracePt t="171349" x="7834313" y="3995738"/>
          <p14:tracePt t="171366" x="7845425" y="3986213"/>
          <p14:tracePt t="171383" x="7854950" y="3957638"/>
          <p14:tracePt t="171399" x="7854950" y="3937000"/>
          <p14:tracePt t="171416" x="7874000" y="3887788"/>
          <p14:tracePt t="171433" x="7874000" y="3868738"/>
          <p14:tracePt t="171450" x="7874000" y="3859213"/>
          <p14:tracePt t="171466" x="7874000" y="3838575"/>
          <p14:tracePt t="171483" x="7874000" y="3829050"/>
          <p14:tracePt t="171499" x="7874000" y="3789363"/>
          <p14:tracePt t="171516" x="7864475" y="3770313"/>
          <p14:tracePt t="171533" x="7845425" y="3740150"/>
          <p14:tracePt t="171550" x="7815263" y="3721100"/>
          <p14:tracePt t="171566" x="7796213" y="3711575"/>
          <p14:tracePt t="171583" x="7775575" y="3700463"/>
          <p14:tracePt t="171600" x="7756525" y="3700463"/>
          <p14:tracePt t="171984" x="7735888" y="3700463"/>
          <p14:tracePt t="171992" x="7716838" y="3700463"/>
          <p14:tracePt t="172001" x="7510463" y="3700463"/>
          <p14:tracePt t="172017" x="7027863" y="3700463"/>
          <p14:tracePt t="172034" x="6073775" y="3700463"/>
          <p14:tracePt t="172051" x="4921250" y="3700463"/>
          <p14:tracePt t="172068" x="3887788" y="3700463"/>
          <p14:tracePt t="172084" x="3228975" y="3700463"/>
          <p14:tracePt t="172101" x="2922588" y="3740150"/>
          <p14:tracePt t="172117" x="2835275" y="3760788"/>
          <p14:tracePt t="172134" x="2795588" y="3779838"/>
          <p14:tracePt t="172151" x="2765425" y="3798888"/>
          <p14:tracePt t="172168" x="2676525" y="3848100"/>
          <p14:tracePt t="172184" x="2638425" y="3878263"/>
          <p14:tracePt t="172201" x="2598738" y="3897313"/>
          <p14:tracePt t="172218" x="2568575" y="3917950"/>
          <p14:tracePt t="172235" x="2559050" y="3927475"/>
          <p14:tracePt t="172251" x="2559050" y="3937000"/>
          <p14:tracePt t="172268" x="2519363" y="3946525"/>
          <p14:tracePt t="172284" x="2490788" y="3967163"/>
          <p14:tracePt t="172301" x="2451100" y="3995738"/>
          <p14:tracePt t="172318" x="2411413" y="4025900"/>
          <p14:tracePt t="172335" x="2343150" y="4044950"/>
          <p14:tracePt t="172351" x="2303463" y="4075113"/>
          <p14:tracePt t="172368" x="2254250" y="4114800"/>
          <p14:tracePt t="172385" x="2244725" y="4133850"/>
          <p14:tracePt t="172401" x="2233613" y="4143375"/>
          <p14:tracePt t="172432" x="2233613" y="4154488"/>
          <p14:tracePt t="172456" x="2244725" y="4173538"/>
          <p14:tracePt t="172472" x="2263775" y="4173538"/>
          <p14:tracePt t="172480" x="2273300" y="4183063"/>
          <p14:tracePt t="172488" x="2293938" y="4192588"/>
          <p14:tracePt t="172501" x="2352675" y="4203700"/>
          <p14:tracePt t="172518" x="2392363" y="4203700"/>
          <p14:tracePt t="172535" x="2441575" y="4203700"/>
          <p14:tracePt t="172552" x="2479675" y="4203700"/>
          <p14:tracePt t="172568" x="2500313" y="4203700"/>
          <p14:tracePt t="172585" x="2519363" y="4203700"/>
          <p14:tracePt t="172602" x="2540000" y="4213225"/>
          <p14:tracePt t="172618" x="2568575" y="4222750"/>
          <p14:tracePt t="172635" x="2578100" y="4222750"/>
          <p14:tracePt t="172652" x="2608263" y="4222750"/>
          <p14:tracePt t="172669" x="2617788" y="4222750"/>
          <p14:tracePt t="172685" x="2627313" y="4222750"/>
          <p14:tracePt t="172702" x="2647950" y="4222750"/>
          <p14:tracePt t="172719" x="2657475" y="4222750"/>
          <p14:tracePt t="172735" x="2687638" y="4203700"/>
          <p14:tracePt t="172753" x="2716213" y="4164013"/>
          <p14:tracePt t="172769" x="2755900" y="4084638"/>
          <p14:tracePt t="172786" x="2824163" y="3976688"/>
          <p14:tracePt t="172802" x="2884488" y="3838575"/>
          <p14:tracePt t="172819" x="2933700" y="3700463"/>
          <p14:tracePt t="172836" x="2952750" y="3533775"/>
          <p14:tracePt t="172852" x="2962275" y="3336925"/>
          <p14:tracePt t="172869" x="2962275" y="3109913"/>
          <p14:tracePt t="172886" x="2962275" y="2854325"/>
          <p14:tracePt t="172903" x="2962275" y="2540000"/>
          <p14:tracePt t="172919" x="2971800" y="2155825"/>
          <p14:tracePt t="172936" x="3041650" y="1565275"/>
          <p14:tracePt t="172953" x="3051175" y="1298575"/>
          <p14:tracePt t="172969" x="3051175" y="1073150"/>
          <p14:tracePt t="172986" x="3081338" y="876300"/>
          <p14:tracePt t="173002" x="3119438" y="738188"/>
          <p14:tracePt t="173019" x="3130550" y="620713"/>
          <p14:tracePt t="173036" x="3149600" y="473075"/>
          <p14:tracePt t="173053" x="3159125" y="403225"/>
          <p14:tracePt t="173070" x="3168650" y="354013"/>
          <p14:tracePt t="173086" x="3168650" y="344488"/>
          <p14:tracePt t="173103" x="3179763" y="344488"/>
          <p14:tracePt t="173184" x="3198813" y="344488"/>
          <p14:tracePt t="173208" x="3217863" y="344488"/>
          <p14:tracePt t="173224" x="3238500" y="354013"/>
          <p14:tracePt t="173232" x="3267075" y="363538"/>
          <p14:tracePt t="173240" x="3297238" y="374650"/>
          <p14:tracePt t="173253" x="3365500" y="393700"/>
          <p14:tracePt t="173270" x="3484563" y="403225"/>
          <p14:tracePt t="173286" x="3611563" y="461963"/>
          <p14:tracePt t="173303" x="3770313" y="522288"/>
          <p14:tracePt t="173320" x="3937000" y="590550"/>
          <p14:tracePt t="173337" x="4016375" y="630238"/>
          <p14:tracePt t="173353" x="4054475" y="658813"/>
          <p14:tracePt t="173370" x="4084638" y="688975"/>
          <p14:tracePt t="173387" x="4103688" y="708025"/>
          <p14:tracePt t="173403" x="4114800" y="728663"/>
          <p14:tracePt t="173420" x="4114800" y="738188"/>
          <p14:tracePt t="173437" x="4124325" y="747713"/>
          <p14:tracePt t="173453" x="4124325" y="757238"/>
          <p14:tracePt t="173470" x="4124325" y="768350"/>
          <p14:tracePt t="173487" x="4124325" y="787400"/>
          <p14:tracePt t="173504" x="4124325" y="806450"/>
          <p14:tracePt t="173520" x="4124325" y="836613"/>
          <p14:tracePt t="173537" x="4124325" y="866775"/>
          <p14:tracePt t="173554" x="4124325" y="904875"/>
          <p14:tracePt t="173570" x="4124325" y="944563"/>
          <p14:tracePt t="173587" x="4114800" y="965200"/>
          <p14:tracePt t="173604" x="4103688" y="1003300"/>
          <p14:tracePt t="173620" x="4094163" y="1023938"/>
          <p14:tracePt t="173637" x="4084638" y="1052513"/>
          <p14:tracePt t="173654" x="4065588" y="1082675"/>
          <p14:tracePt t="173671" x="4044950" y="1101725"/>
          <p14:tracePt t="173687" x="4035425" y="1131888"/>
          <p14:tracePt t="173704" x="4005263" y="1171575"/>
          <p14:tracePt t="173721" x="3986213" y="1190625"/>
          <p14:tracePt t="173738" x="3976688" y="1200150"/>
          <p14:tracePt t="173754" x="3976688" y="1211263"/>
          <p14:tracePt t="173771" x="3967163" y="1220788"/>
          <p14:tracePt t="173808" x="3967163" y="1230313"/>
          <p14:tracePt t="173840" x="3956050" y="1230313"/>
          <p14:tracePt t="173848" x="3946525" y="1239838"/>
          <p14:tracePt t="173864" x="3946525" y="1249363"/>
          <p14:tracePt t="173896" x="3946525" y="1260475"/>
          <p14:tracePt t="173905" x="3937000" y="1260475"/>
          <p14:tracePt t="173912" x="3937000" y="1270000"/>
          <p14:tracePt t="174272" x="3927475" y="1279525"/>
          <p14:tracePt t="174296" x="3917950" y="1289050"/>
          <p14:tracePt t="175314" x="3906838" y="1289050"/>
          <p14:tracePt t="175536" x="3906838" y="1270000"/>
          <p14:tracePt t="177564" x="3897313" y="1260475"/>
          <p14:tracePt t="182064" x="3887788" y="1260475"/>
          <p14:tracePt t="182280" x="3887788" y="1279525"/>
          <p14:tracePt t="182289" x="3887788" y="1289050"/>
          <p14:tracePt t="182296" x="3897313" y="1319213"/>
          <p14:tracePt t="182304" x="3906838" y="1377950"/>
          <p14:tracePt t="182321" x="3927475" y="1436688"/>
          <p14:tracePt t="182338" x="3937000" y="1485900"/>
          <p14:tracePt t="182355" x="3946525" y="1574800"/>
          <p14:tracePt t="182371" x="3956050" y="1643063"/>
          <p14:tracePt t="182388" x="3956050" y="1722438"/>
          <p14:tracePt t="182405" x="3956050" y="1820863"/>
          <p14:tracePt t="182421" x="3967163" y="1949450"/>
          <p14:tracePt t="182438" x="3976688" y="2047875"/>
          <p14:tracePt t="182455" x="3976688" y="2125663"/>
          <p14:tracePt t="182471" x="3976688" y="2244725"/>
          <p14:tracePt t="182488" x="3976688" y="2303463"/>
          <p14:tracePt t="182505" x="3967163" y="2362200"/>
          <p14:tracePt t="182522" x="3937000" y="2420938"/>
          <p14:tracePt t="182539" x="3897313" y="2500313"/>
          <p14:tracePt t="182555" x="3789363" y="2638425"/>
          <p14:tracePt t="182572" x="3632200" y="2825750"/>
          <p14:tracePt t="182588" x="3475038" y="3051175"/>
          <p14:tracePt t="182605" x="3327400" y="3278188"/>
          <p14:tracePt t="182622" x="3217863" y="3465513"/>
          <p14:tracePt t="182639" x="3159125" y="3613150"/>
          <p14:tracePt t="182655" x="3109913" y="3760788"/>
          <p14:tracePt t="182672" x="3100388" y="3810000"/>
          <p14:tracePt t="182688" x="3090863" y="3848100"/>
          <p14:tracePt t="182705" x="3070225" y="3868738"/>
          <p14:tracePt t="182722" x="3051175" y="3908425"/>
          <p14:tracePt t="182739" x="3011488" y="3946525"/>
          <p14:tracePt t="182755" x="2952750" y="3986213"/>
          <p14:tracePt t="182772" x="2884488" y="4035425"/>
          <p14:tracePt t="182789" x="2814638" y="4065588"/>
          <p14:tracePt t="182806" x="2755900" y="4075113"/>
          <p14:tracePt t="182822" x="2716213" y="4094163"/>
          <p14:tracePt t="182839" x="2697163" y="4094163"/>
          <p14:tracePt t="182839" x="2687638" y="4094163"/>
          <p14:tracePt t="182856" x="2657475" y="4094163"/>
          <p14:tracePt t="182872" x="2638425" y="4094163"/>
          <p14:tracePt t="182889" x="2589213" y="4094163"/>
          <p14:tracePt t="182906" x="2549525" y="4075113"/>
          <p14:tracePt t="182922" x="2490788" y="4056063"/>
          <p14:tracePt t="182939" x="2451100" y="4016375"/>
          <p14:tracePt t="182956" x="2401888" y="3995738"/>
          <p14:tracePt t="182972" x="2352675" y="3976688"/>
          <p14:tracePt t="182989" x="2332038" y="3967163"/>
          <p14:tracePt t="183006" x="2303463" y="3967163"/>
          <p14:tracePt t="183023" x="2273300" y="3967163"/>
          <p14:tracePt t="183039" x="2184400" y="3976688"/>
          <p14:tracePt t="183056" x="2146300" y="3995738"/>
          <p14:tracePt t="183073" x="2106613" y="4006850"/>
          <p14:tracePt t="183090" x="2076450" y="4035425"/>
          <p14:tracePt t="183106" x="2066925" y="4044950"/>
          <p14:tracePt t="183123" x="2057400" y="4056063"/>
          <p14:tracePt t="183139" x="2047875" y="4084638"/>
          <p14:tracePt t="183156" x="2047875" y="4105275"/>
          <p14:tracePt t="183173" x="2047875" y="4124325"/>
          <p14:tracePt t="183190" x="2047875" y="4143375"/>
          <p14:tracePt t="183206" x="2047875" y="4164013"/>
          <p14:tracePt t="183223" x="2057400" y="4203700"/>
          <p14:tracePt t="183240" x="2116138" y="4262438"/>
          <p14:tracePt t="183256" x="2195513" y="4291013"/>
          <p14:tracePt t="183273" x="2303463" y="4330700"/>
          <p14:tracePt t="183290" x="2392363" y="4360863"/>
          <p14:tracePt t="183306" x="2460625" y="4370388"/>
          <p14:tracePt t="183323" x="2528888" y="4370388"/>
          <p14:tracePt t="183340" x="2598738" y="4370388"/>
          <p14:tracePt t="183357" x="2667000" y="4370388"/>
          <p14:tracePt t="183374" x="2725738" y="4360863"/>
          <p14:tracePt t="183390" x="2805113" y="4340225"/>
          <p14:tracePt t="183407" x="2863850" y="4321175"/>
          <p14:tracePt t="183423" x="2943225" y="4271963"/>
          <p14:tracePt t="183440" x="2971800" y="4232275"/>
          <p14:tracePt t="183457" x="2982913" y="4183063"/>
          <p14:tracePt t="183473" x="3011488" y="4114800"/>
          <p14:tracePt t="183490" x="3011488" y="4075113"/>
          <p14:tracePt t="183507" x="3011488" y="4016375"/>
          <p14:tracePt t="183524" x="3011488" y="3957638"/>
          <p14:tracePt t="183540" x="2982913" y="3887788"/>
          <p14:tracePt t="183557" x="2952750" y="3819525"/>
          <p14:tracePt t="183574" x="2913063" y="3749675"/>
          <p14:tracePt t="183590" x="2854325" y="3690938"/>
          <p14:tracePt t="183607" x="2795588" y="3651250"/>
          <p14:tracePt t="183607" x="2755900" y="3632200"/>
          <p14:tracePt t="183624" x="2687638" y="3602038"/>
          <p14:tracePt t="183641" x="2627313" y="3582988"/>
          <p14:tracePt t="183657" x="2540000" y="3563938"/>
          <p14:tracePt t="183674" x="2451100" y="3543300"/>
          <p14:tracePt t="183691" x="2343150" y="3524250"/>
          <p14:tracePt t="183707" x="2224088" y="3503613"/>
          <p14:tracePt t="183724" x="2146300" y="3503613"/>
          <p14:tracePt t="183741" x="2066925" y="3503613"/>
          <p14:tracePt t="183757" x="2017713" y="3503613"/>
          <p14:tracePt t="183774" x="1968500" y="3503613"/>
          <p14:tracePt t="183791" x="1919288" y="3514725"/>
          <p14:tracePt t="183791" x="1900238" y="3524250"/>
          <p14:tracePt t="183808" x="1851025" y="3552825"/>
          <p14:tracePt t="183824" x="1820863" y="3582988"/>
          <p14:tracePt t="183841" x="1781175" y="3632200"/>
          <p14:tracePt t="183858" x="1752600" y="3681413"/>
          <p14:tracePt t="183875" x="1722438" y="3730625"/>
          <p14:tracePt t="183891" x="1703388" y="3798888"/>
          <p14:tracePt t="183908" x="1682750" y="3838575"/>
          <p14:tracePt t="183924" x="1682750" y="3878263"/>
          <p14:tracePt t="183941" x="1682750" y="3917950"/>
          <p14:tracePt t="183958" x="1692275" y="3957638"/>
          <p14:tracePt t="183975" x="1703388" y="3986213"/>
          <p14:tracePt t="183991" x="1752600" y="4035425"/>
          <p14:tracePt t="184008" x="1820863" y="4094163"/>
          <p14:tracePt t="184025" x="1928813" y="4164013"/>
          <p14:tracePt t="184041" x="2047875" y="4232275"/>
          <p14:tracePt t="184058" x="2195513" y="4291013"/>
          <p14:tracePt t="184075" x="2352675" y="4351338"/>
          <p14:tracePt t="184091" x="2490788" y="4379913"/>
          <p14:tracePt t="184108" x="2627313" y="4410075"/>
          <p14:tracePt t="184125" x="2716213" y="4419600"/>
          <p14:tracePt t="184141" x="2786063" y="4419600"/>
          <p14:tracePt t="184158" x="2863850" y="4419600"/>
          <p14:tracePt t="184175" x="2922588" y="4410075"/>
          <p14:tracePt t="184192" x="2982913" y="4370388"/>
          <p14:tracePt t="184208" x="2992438" y="4340225"/>
          <p14:tracePt t="184225" x="3011488" y="4321175"/>
          <p14:tracePt t="184242" x="3021013" y="4302125"/>
          <p14:tracePt t="184259" x="3032125" y="4291013"/>
          <p14:tracePt t="184275" x="3032125" y="4281488"/>
          <p14:tracePt t="184292" x="3032125" y="4271963"/>
          <p14:tracePt t="184308" x="3032125" y="4262438"/>
          <p14:tracePt t="184520" x="3041650" y="4252913"/>
          <p14:tracePt t="184536" x="3051175" y="4241800"/>
          <p14:tracePt t="184552" x="3081338" y="4213225"/>
          <p14:tracePt t="184560" x="3100388" y="4203700"/>
          <p14:tracePt t="184568" x="3109913" y="4203700"/>
          <p14:tracePt t="184576" x="3130550" y="4192588"/>
          <p14:tracePt t="184592" x="3159125" y="4192588"/>
          <p14:tracePt t="184609" x="3189288" y="4192588"/>
          <p14:tracePt t="184626" x="3208338" y="4192588"/>
          <p14:tracePt t="184642" x="3228975" y="4192588"/>
          <p14:tracePt t="184659" x="3238500" y="4192588"/>
          <p14:tracePt t="184676" x="3248025" y="4192588"/>
          <p14:tracePt t="184692" x="3257550" y="4192588"/>
          <p14:tracePt t="184709" x="3267075" y="4192588"/>
          <p14:tracePt t="184726" x="3278188" y="4203700"/>
          <p14:tracePt t="184743" x="3287713" y="4203700"/>
          <p14:tracePt t="184759" x="3297238" y="4213225"/>
          <p14:tracePt t="184776" x="3306763" y="4213225"/>
          <p14:tracePt t="184800" x="3316288" y="4222750"/>
          <p14:tracePt t="184816" x="3327400" y="4222750"/>
          <p14:tracePt t="184832" x="3346450" y="4222750"/>
          <p14:tracePt t="184848" x="3355975" y="4222750"/>
          <p14:tracePt t="184859" x="3386138" y="4232275"/>
          <p14:tracePt t="184876" x="3395663" y="4241800"/>
          <p14:tracePt t="184893" x="3405188" y="4252913"/>
          <p14:tracePt t="185024" x="3405188" y="4262438"/>
          <p14:tracePt t="185056" x="3395663" y="4271963"/>
          <p14:tracePt t="185080" x="3395663" y="4281488"/>
          <p14:tracePt t="185256" x="3395663" y="4291013"/>
          <p14:tracePt t="185424" x="3395663" y="4302125"/>
          <p14:tracePt t="185440" x="3395663" y="4311650"/>
          <p14:tracePt t="185448" x="3395663" y="4321175"/>
          <p14:tracePt t="185480" x="3395663" y="4330700"/>
          <p14:tracePt t="185504" x="3386138" y="4340225"/>
          <p14:tracePt t="185584" x="3376613" y="4340225"/>
          <p14:tracePt t="185608" x="3365500" y="4340225"/>
          <p14:tracePt t="185696" x="3365500" y="4330700"/>
          <p14:tracePt t="185728" x="3355975" y="4311650"/>
          <p14:tracePt t="185736" x="3355975" y="4291013"/>
          <p14:tracePt t="185760" x="3346450" y="4271963"/>
          <p14:tracePt t="185768" x="3336925" y="4252913"/>
          <p14:tracePt t="185784" x="3336925" y="4241800"/>
          <p14:tracePt t="185795" x="3327400" y="4232275"/>
          <p14:tracePt t="185811" x="3327400" y="4213225"/>
          <p14:tracePt t="185828" x="3327400" y="4192588"/>
          <p14:tracePt t="185845" x="3297238" y="4173538"/>
          <p14:tracePt t="185862" x="3278188" y="4154488"/>
          <p14:tracePt t="185878" x="3267075" y="4124325"/>
          <p14:tracePt t="185895" x="3257550" y="4094163"/>
          <p14:tracePt t="185895" x="3248025" y="4075113"/>
          <p14:tracePt t="185912" x="3228975" y="4044950"/>
          <p14:tracePt t="185929" x="3228975" y="4025900"/>
          <p14:tracePt t="185945" x="3228975" y="3986213"/>
          <p14:tracePt t="185962" x="3228975" y="3957638"/>
          <p14:tracePt t="185979" x="3208338" y="3908425"/>
          <p14:tracePt t="185995" x="3208338" y="3878263"/>
          <p14:tracePt t="186012" x="3208338" y="3829050"/>
          <p14:tracePt t="186029" x="3208338" y="3789363"/>
          <p14:tracePt t="186045" x="3198813" y="3749675"/>
          <p14:tracePt t="186062" x="3198813" y="3711575"/>
          <p14:tracePt t="186079" x="3198813" y="3681413"/>
          <p14:tracePt t="186096" x="3198813" y="3651250"/>
          <p14:tracePt t="186112" x="3198813" y="3592513"/>
          <p14:tracePt t="186129" x="3208338" y="3563938"/>
          <p14:tracePt t="186145" x="3217863" y="3514725"/>
          <p14:tracePt t="186162" x="3228975" y="3444875"/>
          <p14:tracePt t="186179" x="3238500" y="3416300"/>
          <p14:tracePt t="186196" x="3248025" y="3355975"/>
          <p14:tracePt t="186212" x="3257550" y="3317875"/>
          <p14:tracePt t="186229" x="3267075" y="3268663"/>
          <p14:tracePt t="186246" x="3267075" y="3248025"/>
          <p14:tracePt t="186262" x="3278188" y="3228975"/>
          <p14:tracePt t="186279" x="3278188" y="3219450"/>
          <p14:tracePt t="186640" x="3278188" y="3208338"/>
          <p14:tracePt t="186648" x="3278188" y="3198813"/>
          <p14:tracePt t="186656" x="3278188" y="3189288"/>
          <p14:tracePt t="186680" x="3278188" y="3179763"/>
          <p14:tracePt t="186688" x="3287713" y="3179763"/>
          <p14:tracePt t="186696" x="3287713" y="3170238"/>
          <p14:tracePt t="186713" x="3287713" y="3159125"/>
          <p14:tracePt t="186984" x="3287713" y="3149600"/>
          <p14:tracePt t="187016" x="3287713" y="3140075"/>
          <p14:tracePt t="187272" x="3287713" y="3130550"/>
          <p14:tracePt t="187280" x="3297238" y="3109913"/>
          <p14:tracePt t="187288" x="3297238" y="3090863"/>
          <p14:tracePt t="187298" x="3306763" y="3071813"/>
          <p14:tracePt t="187314" x="3316288" y="3041650"/>
          <p14:tracePt t="187331" x="3327400" y="3011488"/>
          <p14:tracePt t="187348" x="3327400" y="2992438"/>
          <p14:tracePt t="187365" x="3327400" y="2962275"/>
          <p14:tracePt t="187381" x="3336925" y="2933700"/>
          <p14:tracePt t="187398" x="3336925" y="2913063"/>
          <p14:tracePt t="187415" x="3336925" y="2874963"/>
          <p14:tracePt t="187415" x="3336925" y="2863850"/>
          <p14:tracePt t="187433" x="3336925" y="2835275"/>
          <p14:tracePt t="187448" x="3336925" y="2805113"/>
          <p14:tracePt t="187465" x="3327400" y="2765425"/>
          <p14:tracePt t="187481" x="3316288" y="2736850"/>
          <p14:tracePt t="187499" x="3297238" y="2716213"/>
          <p14:tracePt t="187515" x="3287713" y="2678113"/>
          <p14:tracePt t="187532" x="3267075" y="2657475"/>
          <p14:tracePt t="187549" x="3248025" y="2628900"/>
          <p14:tracePt t="187565" x="3217863" y="2598738"/>
          <p14:tracePt t="187582" x="3208338" y="2589213"/>
          <p14:tracePt t="187598" x="3189288" y="2568575"/>
          <p14:tracePt t="187615" x="3168650" y="2559050"/>
          <p14:tracePt t="187632" x="3109913" y="2540000"/>
          <p14:tracePt t="187649" x="3070225" y="2530475"/>
          <p14:tracePt t="187665" x="3041650" y="2509838"/>
          <p14:tracePt t="187682" x="3001963" y="2509838"/>
          <p14:tracePt t="187699" x="2971800" y="2509838"/>
          <p14:tracePt t="187715" x="2903538" y="2490788"/>
          <p14:tracePt t="187732" x="2863850" y="2481263"/>
          <p14:tracePt t="187750" x="2824163" y="2481263"/>
          <p14:tracePt t="187765" x="2774950" y="2481263"/>
          <p14:tracePt t="187782" x="2746375" y="2481263"/>
          <p14:tracePt t="187799" x="2706688" y="2481263"/>
          <p14:tracePt t="187816" x="2647950" y="2490788"/>
          <p14:tracePt t="187832" x="2617788" y="2509838"/>
          <p14:tracePt t="187849" x="2598738" y="2519363"/>
          <p14:tracePt t="187866" x="2568575" y="2549525"/>
          <p14:tracePt t="187882" x="2540000" y="2598738"/>
          <p14:tracePt t="187899" x="2519363" y="2638425"/>
          <p14:tracePt t="187916" x="2490788" y="2687638"/>
          <p14:tracePt t="187933" x="2460625" y="2736850"/>
          <p14:tracePt t="187949" x="2441575" y="2786063"/>
          <p14:tracePt t="187966" x="2420938" y="2835275"/>
          <p14:tracePt t="187982" x="2411413" y="2874963"/>
          <p14:tracePt t="187999" x="2392363" y="2943225"/>
          <p14:tracePt t="188016" x="2381250" y="3001963"/>
          <p14:tracePt t="188033" x="2371725" y="3060700"/>
          <p14:tracePt t="188049" x="2352675" y="3130550"/>
          <p14:tracePt t="188066" x="2343150" y="3208338"/>
          <p14:tracePt t="188083" x="2343150" y="3257550"/>
          <p14:tracePt t="188099" x="2343150" y="3317875"/>
          <p14:tracePt t="188116" x="2343150" y="3355975"/>
          <p14:tracePt t="188133" x="2343150" y="3405188"/>
          <p14:tracePt t="188149" x="2343150" y="3444875"/>
          <p14:tracePt t="188166" x="2352675" y="3484563"/>
          <p14:tracePt t="188183" x="2371725" y="3514725"/>
          <p14:tracePt t="188183" x="2381250" y="3533775"/>
          <p14:tracePt t="188200" x="2381250" y="3543300"/>
          <p14:tracePt t="188224" x="2392363" y="3552825"/>
          <p14:tracePt t="188233" x="2401888" y="3563938"/>
          <p14:tracePt t="188250" x="2430463" y="3563938"/>
          <p14:tracePt t="188266" x="2479675" y="3573463"/>
          <p14:tracePt t="188283" x="2559050" y="3573463"/>
          <p14:tracePt t="188300" x="2647950" y="3573463"/>
          <p14:tracePt t="188317" x="2725738" y="3563938"/>
          <p14:tracePt t="188333" x="2774950" y="3543300"/>
          <p14:tracePt t="188350" x="2805113" y="3533775"/>
          <p14:tracePt t="188367" x="2844800" y="3503613"/>
          <p14:tracePt t="188383" x="2894013" y="3454400"/>
          <p14:tracePt t="188400" x="2933700" y="3405188"/>
          <p14:tracePt t="188417" x="2971800" y="3336925"/>
          <p14:tracePt t="188434" x="3001963" y="3268663"/>
          <p14:tracePt t="188450" x="3041650" y="3189288"/>
          <p14:tracePt t="188467" x="3060700" y="3130550"/>
          <p14:tracePt t="188483" x="3090863" y="3060700"/>
          <p14:tracePt t="188500" x="3090863" y="3041650"/>
          <p14:tracePt t="188517" x="3090863" y="3032125"/>
          <p14:tracePt t="188534" x="3090863" y="3022600"/>
          <p14:tracePt t="188550" x="3090863" y="3011488"/>
          <p14:tracePt t="188600" x="3100388" y="3011488"/>
          <p14:tracePt t="188784" x="3119438" y="3022600"/>
          <p14:tracePt t="188800" x="3130550" y="3022600"/>
          <p14:tracePt t="188808" x="3149600" y="3032125"/>
          <p14:tracePt t="188817" x="3189288" y="3051175"/>
          <p14:tracePt t="188834" x="3228975" y="3060700"/>
          <p14:tracePt t="188851" x="3248025" y="3060700"/>
          <p14:tracePt t="188868" x="3257550" y="3060700"/>
          <p14:tracePt t="188884" x="3267075" y="3060700"/>
          <p14:tracePt t="188901" x="3278188" y="3071813"/>
          <p14:tracePt t="188992" x="3287713" y="3081338"/>
          <p14:tracePt t="189008" x="3297238" y="3090863"/>
          <p14:tracePt t="189024" x="3306763" y="3100388"/>
          <p14:tracePt t="189056" x="3316288" y="3100388"/>
          <p14:tracePt t="189544" x="3327400" y="3081338"/>
          <p14:tracePt t="189568" x="3327400" y="3060700"/>
          <p14:tracePt t="189584" x="3336925" y="3032125"/>
          <p14:tracePt t="189592" x="3346450" y="3022600"/>
          <p14:tracePt t="189602" x="3355975" y="2982913"/>
          <p14:tracePt t="189619" x="3376613" y="2952750"/>
          <p14:tracePt t="189636" x="3405188" y="2913063"/>
          <p14:tracePt t="189653" x="3414713" y="2884488"/>
          <p14:tracePt t="189670" x="3454400" y="2874963"/>
          <p14:tracePt t="189686" x="3475038" y="2854325"/>
          <p14:tracePt t="189703" x="3484563" y="2844800"/>
          <p14:tracePt t="189719" x="3494088" y="2814638"/>
          <p14:tracePt t="189736" x="3513138" y="2795588"/>
          <p14:tracePt t="189753" x="3524250" y="2776538"/>
          <p14:tracePt t="189769" x="3533775" y="2755900"/>
          <p14:tracePt t="189786" x="3552825" y="2746375"/>
          <p14:tracePt t="189803" x="3573463" y="2727325"/>
          <p14:tracePt t="189819" x="3582988" y="2706688"/>
          <p14:tracePt t="189836" x="3602038" y="2687638"/>
          <p14:tracePt t="189853" x="3611563" y="2667000"/>
          <p14:tracePt t="189870" x="3622675" y="2647950"/>
          <p14:tracePt t="189886" x="3632200" y="2647950"/>
          <p14:tracePt t="189904" x="3641725" y="2647950"/>
          <p14:tracePt t="189919" x="3660775" y="2638425"/>
          <p14:tracePt t="189936" x="3690938" y="2638425"/>
          <p14:tracePt t="189954" x="3709988" y="2617788"/>
          <p14:tracePt t="189970" x="3730625" y="2608263"/>
          <p14:tracePt t="189986" x="3749675" y="2608263"/>
          <p14:tracePt t="190003" x="3770313" y="2608263"/>
          <p14:tracePt t="190020" x="3819525" y="2589213"/>
          <p14:tracePt t="190037" x="3857625" y="2579688"/>
          <p14:tracePt t="190053" x="3906838" y="2568575"/>
          <p14:tracePt t="190070" x="3946525" y="2559050"/>
          <p14:tracePt t="190087" x="3956050" y="2549525"/>
          <p14:tracePt t="190103" x="3976688" y="2540000"/>
          <p14:tracePt t="190120" x="3986213" y="2540000"/>
          <p14:tracePt t="190137" x="4005263" y="2540000"/>
          <p14:tracePt t="190154" x="4065588" y="2519363"/>
          <p14:tracePt t="190170" x="4094163" y="2509838"/>
          <p14:tracePt t="190187" x="4124325" y="2509838"/>
          <p14:tracePt t="190204" x="4133850" y="2509838"/>
          <p14:tracePt t="190220" x="4143375" y="2509838"/>
          <p14:tracePt t="190237" x="4152900" y="2500313"/>
          <p14:tracePt t="190254" x="4164013" y="2490788"/>
          <p14:tracePt t="190280" x="4173538" y="2490788"/>
          <p14:tracePt t="190288" x="4173538" y="2481263"/>
          <p14:tracePt t="190304" x="4192588" y="2481263"/>
          <p14:tracePt t="190320" x="4213225" y="2470150"/>
          <p14:tracePt t="190337" x="4222750" y="2460625"/>
          <p14:tracePt t="190792" x="4232275" y="2460625"/>
          <p14:tracePt t="190800" x="4241800" y="2451100"/>
          <p14:tracePt t="190808" x="4251325" y="2441575"/>
          <p14:tracePt t="190821" x="4271963" y="2432050"/>
          <p14:tracePt t="190838" x="4300538" y="2420938"/>
          <p14:tracePt t="190855" x="4321175" y="2411413"/>
          <p14:tracePt t="190855" x="4330700" y="2411413"/>
          <p14:tracePt t="190872" x="4360863" y="2401888"/>
          <p14:tracePt t="190889" x="4360863" y="2392363"/>
          <p14:tracePt t="190905" x="4379913" y="2382838"/>
          <p14:tracePt t="190922" x="4410075" y="2371725"/>
          <p14:tracePt t="190939" x="4438650" y="2362200"/>
          <p14:tracePt t="190955" x="4468813" y="2343150"/>
          <p14:tracePt t="190972" x="4518025" y="2333625"/>
          <p14:tracePt t="190989" x="4557713" y="2312988"/>
          <p14:tracePt t="191005" x="4616450" y="2293938"/>
          <p14:tracePt t="191022" x="4656138" y="2273300"/>
          <p14:tracePt t="191039" x="4705350" y="2244725"/>
          <p14:tracePt t="191055" x="4743450" y="2214563"/>
          <p14:tracePt t="191072" x="4764088" y="2205038"/>
          <p14:tracePt t="191089" x="4773613" y="2195513"/>
          <p14:tracePt t="191105" x="4783138" y="2185988"/>
          <p14:tracePt t="191122" x="4803775" y="2174875"/>
          <p14:tracePt t="191139" x="4822825" y="2155825"/>
          <p14:tracePt t="191155" x="4841875" y="2136775"/>
          <p14:tracePt t="191172" x="4862513" y="2116138"/>
          <p14:tracePt t="191189" x="4881563" y="2087563"/>
          <p14:tracePt t="191206" x="4902200" y="2076450"/>
          <p14:tracePt t="191222" x="4921250" y="2066925"/>
          <p14:tracePt t="191239" x="4921250" y="2057400"/>
          <p14:tracePt t="191256" x="4930775" y="2047875"/>
          <p14:tracePt t="191272" x="4930775" y="2027238"/>
          <p14:tracePt t="191289" x="4940300" y="1998663"/>
          <p14:tracePt t="191306" x="4960938" y="1968500"/>
          <p14:tracePt t="191322" x="4979988" y="1939925"/>
          <p14:tracePt t="191339" x="4989513" y="1919288"/>
          <p14:tracePt t="191356" x="5000625" y="1900238"/>
          <p14:tracePt t="191372" x="5000625" y="1870075"/>
          <p14:tracePt t="191389" x="5019675" y="1851025"/>
          <p14:tracePt t="191406" x="5019675" y="1830388"/>
          <p14:tracePt t="191423" x="5029200" y="1820863"/>
          <p14:tracePt t="191439" x="5038725" y="1801813"/>
          <p14:tracePt t="191456" x="5049838" y="1781175"/>
          <p14:tracePt t="191473" x="5059363" y="1771650"/>
          <p14:tracePt t="191490" x="5059363" y="1762125"/>
          <p14:tracePt t="191506" x="5059363" y="1741488"/>
          <p14:tracePt t="191523" x="5049838" y="1722438"/>
          <p14:tracePt t="191540" x="5049838" y="1703388"/>
          <p14:tracePt t="191556" x="5059363" y="1673225"/>
          <p14:tracePt t="191573" x="5068888" y="1663700"/>
          <p14:tracePt t="191590" x="5078413" y="1624013"/>
          <p14:tracePt t="191606" x="5087938" y="1614488"/>
          <p14:tracePt t="191623" x="5099050" y="1584325"/>
          <p14:tracePt t="191640" x="5099050" y="1574800"/>
          <p14:tracePt t="191664" x="5108575" y="1565275"/>
          <p14:tracePt t="191673" x="5118100" y="1555750"/>
          <p14:tracePt t="191690" x="5118100" y="1544638"/>
          <p14:tracePt t="191768" x="5127625" y="1535113"/>
          <p14:tracePt t="191776" x="5127625" y="1525588"/>
          <p14:tracePt t="191808" x="5127625" y="1516063"/>
          <p14:tracePt t="191904" x="5137150" y="1506538"/>
          <p14:tracePt t="191928" x="5148263" y="1495425"/>
          <p14:tracePt t="191936" x="5157788" y="1485900"/>
          <p14:tracePt t="191976" x="5157788" y="1476375"/>
          <p14:tracePt t="192008" x="5157788" y="1466850"/>
          <p14:tracePt t="192224" x="5176838" y="1466850"/>
          <p14:tracePt t="192264" x="5176838" y="1476375"/>
          <p14:tracePt t="192296" x="5176838" y="1485900"/>
          <p14:tracePt t="192304" x="5176838" y="1495425"/>
          <p14:tracePt t="192312" x="5176838" y="1506538"/>
          <p14:tracePt t="192328" x="5176838" y="1516063"/>
          <p14:tracePt t="192341" x="5176838" y="1525588"/>
          <p14:tracePt t="192358" x="5176838" y="1555750"/>
          <p14:tracePt t="192375" x="5176838" y="1565275"/>
          <p14:tracePt t="192391" x="5176838" y="1584325"/>
          <p14:tracePt t="192408" x="5176838" y="1593850"/>
          <p14:tracePt t="192424" x="5176838" y="1614488"/>
          <p14:tracePt t="192441" x="5176838" y="1633538"/>
          <p14:tracePt t="192458" x="5186363" y="1643063"/>
          <p14:tracePt t="192475" x="5186363" y="1673225"/>
          <p14:tracePt t="192491" x="5207000" y="1703388"/>
          <p14:tracePt t="192509" x="5216525" y="1722438"/>
          <p14:tracePt t="192525" x="5216525" y="1741488"/>
          <p14:tracePt t="192542" x="5216525" y="1752600"/>
          <p14:tracePt t="192558" x="5226050" y="1771650"/>
          <p14:tracePt t="192575" x="5246688" y="1811338"/>
          <p14:tracePt t="192592" x="5256213" y="1820863"/>
          <p14:tracePt t="192609" x="5265738" y="1839913"/>
          <p14:tracePt t="192625" x="5265738" y="1860550"/>
          <p14:tracePt t="192642" x="5275263" y="1879600"/>
          <p14:tracePt t="192659" x="5284788" y="1890713"/>
          <p14:tracePt t="192675" x="5284788" y="1909763"/>
          <p14:tracePt t="192692" x="5295900" y="1919288"/>
          <p14:tracePt t="192709" x="5295900" y="1928813"/>
          <p14:tracePt t="192725" x="5314950" y="1939925"/>
          <p14:tracePt t="192742" x="5314950" y="1949450"/>
          <p14:tracePt t="192759" x="5324475" y="1958975"/>
          <p14:tracePt t="192775" x="5345113" y="1978025"/>
          <p14:tracePt t="192792" x="5354638" y="1989138"/>
          <p14:tracePt t="192809" x="5373688" y="1998663"/>
          <p14:tracePt t="192826" x="5394325" y="2008188"/>
          <p14:tracePt t="192842" x="5403850" y="2017713"/>
          <p14:tracePt t="192859" x="5432425" y="2027238"/>
          <p14:tracePt t="192875" x="5443538" y="2038350"/>
          <p14:tracePt t="192892" x="5453063" y="2038350"/>
          <p14:tracePt t="192910" x="5462588" y="2047875"/>
          <p14:tracePt t="192926" x="5481638" y="2047875"/>
          <p14:tracePt t="192944" x="5492750" y="2057400"/>
          <p14:tracePt t="192959" x="5511800" y="2066925"/>
          <p14:tracePt t="192976" x="5521325" y="2066925"/>
          <p14:tracePt t="192992" x="5541963" y="2076450"/>
          <p14:tracePt t="193009" x="5561013" y="2076450"/>
          <p14:tracePt t="193026" x="5580063" y="2087563"/>
          <p14:tracePt t="193043" x="5591175" y="2087563"/>
          <p14:tracePt t="193059" x="5610225" y="2097088"/>
          <p14:tracePt t="193076" x="5619750" y="2097088"/>
          <p14:tracePt t="193093" x="5629275" y="2106613"/>
          <p14:tracePt t="193109" x="5640388" y="2106613"/>
          <p14:tracePt t="193126" x="5649913" y="2106613"/>
          <p14:tracePt t="193143" x="5659438" y="2116138"/>
          <p14:tracePt t="193159" x="5668963" y="2125663"/>
          <p14:tracePt t="193176" x="5678488" y="2136775"/>
          <p14:tracePt t="193280" x="5689600" y="2136775"/>
          <p14:tracePt t="193312" x="5699125" y="2155825"/>
          <p14:tracePt t="194152" x="5699125" y="2165350"/>
          <p14:tracePt t="194160" x="5708650" y="2174875"/>
          <p14:tracePt t="194168" x="5718175" y="2195513"/>
          <p14:tracePt t="194178" x="5748338" y="2214563"/>
          <p14:tracePt t="194195" x="5767388" y="2244725"/>
          <p14:tracePt t="194212" x="5788025" y="2273300"/>
          <p14:tracePt t="194229" x="5807075" y="2293938"/>
          <p14:tracePt t="194245" x="5826125" y="2303463"/>
          <p14:tracePt t="194262" x="5846763" y="2312988"/>
          <p14:tracePt t="194279" x="5865813" y="2322513"/>
          <p14:tracePt t="194295" x="5905500" y="2343150"/>
          <p14:tracePt t="194312" x="5935663" y="2343150"/>
          <p14:tracePt t="194329" x="6013450" y="2362200"/>
          <p14:tracePt t="194345" x="6102350" y="2371725"/>
          <p14:tracePt t="194362" x="6191250" y="2392363"/>
          <p14:tracePt t="194379" x="6270625" y="2411413"/>
          <p14:tracePt t="194395" x="6329363" y="2411413"/>
          <p14:tracePt t="194412" x="6388100" y="2411413"/>
          <p14:tracePt t="194429" x="6427788" y="2411413"/>
          <p14:tracePt t="194445" x="6456363" y="2411413"/>
          <p14:tracePt t="194462" x="6467475" y="2411413"/>
          <p14:tracePt t="194479" x="6477000" y="2411413"/>
          <p14:tracePt t="194528" x="6486525" y="2401888"/>
          <p14:tracePt t="194608" x="6437313" y="2401888"/>
          <p14:tracePt t="194656" x="6397625" y="2411413"/>
          <p14:tracePt t="194664" x="6338888" y="2420938"/>
          <p14:tracePt t="194672" x="6270625" y="2432050"/>
          <p14:tracePt t="194680" x="6122988" y="2470150"/>
          <p14:tracePt t="194696" x="5964238" y="2500313"/>
          <p14:tracePt t="194713" x="5837238" y="2540000"/>
          <p14:tracePt t="194729" x="5727700" y="2579688"/>
          <p14:tracePt t="194746" x="5678488" y="2608263"/>
          <p14:tracePt t="194763" x="5640388" y="2647950"/>
          <p14:tracePt t="194779" x="5610225" y="2697163"/>
          <p14:tracePt t="194796" x="5591175" y="2746375"/>
          <p14:tracePt t="194813" x="5570538" y="2805113"/>
          <p14:tracePt t="194830" x="5570538" y="2844800"/>
          <p14:tracePt t="194846" x="5570538" y="2894013"/>
          <p14:tracePt t="194863" x="5570538" y="2973388"/>
          <p14:tracePt t="194880" x="5580063" y="3022600"/>
          <p14:tracePt t="194896" x="5619750" y="3051175"/>
          <p14:tracePt t="194913" x="5678488" y="3081338"/>
          <p14:tracePt t="194930" x="5767388" y="3100388"/>
          <p14:tracePt t="194947" x="5886450" y="3100388"/>
          <p14:tracePt t="194963" x="6043613" y="3100388"/>
          <p14:tracePt t="194980" x="6210300" y="3100388"/>
          <p14:tracePt t="194996" x="6369050" y="3100388"/>
          <p14:tracePt t="195013" x="6496050" y="3071813"/>
          <p14:tracePt t="195031" x="6624638" y="3041650"/>
          <p14:tracePt t="195047" x="6732588" y="3001963"/>
          <p14:tracePt t="195063" x="6880225" y="2943225"/>
          <p14:tracePt t="195080" x="6978650" y="2884488"/>
          <p14:tracePt t="195097" x="7058025" y="2814638"/>
          <p14:tracePt t="195113" x="7107238" y="2755900"/>
          <p14:tracePt t="195130" x="7135813" y="2706688"/>
          <p14:tracePt t="195148" x="7145338" y="2657475"/>
          <p14:tracePt t="195170" x="7145338" y="2638425"/>
          <p14:tracePt t="195181" x="7135813" y="2598738"/>
          <p14:tracePt t="195197" x="7126288" y="2568575"/>
          <p14:tracePt t="195214" x="7107238" y="2559050"/>
          <p14:tracePt t="195230" x="7067550" y="2540000"/>
          <p14:tracePt t="195247" x="6919913" y="2519363"/>
          <p14:tracePt t="195264" x="6800850" y="2490788"/>
          <p14:tracePt t="195280" x="6653213" y="2460625"/>
          <p14:tracePt t="195297" x="6505575" y="2432050"/>
          <p14:tracePt t="195314" x="6357938" y="2420938"/>
          <p14:tracePt t="195330" x="6240463" y="2401888"/>
          <p14:tracePt t="195347" x="6151563" y="2382838"/>
          <p14:tracePt t="195364" x="6102350" y="2382838"/>
          <p14:tracePt t="195381" x="6043613" y="2382838"/>
          <p14:tracePt t="195397" x="5984875" y="2382838"/>
          <p14:tracePt t="195414" x="5895975" y="2382838"/>
          <p14:tracePt t="195431" x="5797550" y="2420938"/>
          <p14:tracePt t="195448" x="5718175" y="2451100"/>
          <p14:tracePt t="195464" x="5668963" y="2481263"/>
          <p14:tracePt t="195481" x="5640388" y="2509838"/>
          <p14:tracePt t="195497" x="5629275" y="2530475"/>
          <p14:tracePt t="195514" x="5629275" y="2549525"/>
          <p14:tracePt t="195531" x="5629275" y="2589213"/>
          <p14:tracePt t="195548" x="5629275" y="2617788"/>
          <p14:tracePt t="195564" x="5659438" y="2687638"/>
          <p14:tracePt t="195581" x="5699125" y="2736850"/>
          <p14:tracePt t="195598" x="5788025" y="2786063"/>
          <p14:tracePt t="195614" x="5886450" y="2825750"/>
          <p14:tracePt t="195631" x="6083300" y="2854325"/>
          <p14:tracePt t="195648" x="6221413" y="2854325"/>
          <p14:tracePt t="195665" x="6378575" y="2854325"/>
          <p14:tracePt t="195681" x="6505575" y="2835275"/>
          <p14:tracePt t="195698" x="6604000" y="2814638"/>
          <p14:tracePt t="195715" x="6692900" y="2786063"/>
          <p14:tracePt t="195731" x="6762750" y="2755900"/>
          <p14:tracePt t="195748" x="6821488" y="2706688"/>
          <p14:tracePt t="195765" x="6850063" y="2657475"/>
          <p14:tracePt t="195781" x="6880225" y="2617788"/>
          <p14:tracePt t="195798" x="6880225" y="2579688"/>
          <p14:tracePt t="195815" x="6880225" y="2530475"/>
          <p14:tracePt t="195832" x="6880225" y="2500313"/>
          <p14:tracePt t="195848" x="6861175" y="2481263"/>
          <p14:tracePt t="195865" x="6840538" y="2460625"/>
          <p14:tracePt t="195882" x="6800850" y="2451100"/>
          <p14:tracePt t="195899" x="6742113" y="2432050"/>
          <p14:tracePt t="195915" x="6653213" y="2411413"/>
          <p14:tracePt t="195932" x="6545263" y="2401888"/>
          <p14:tracePt t="195949" x="6427788" y="2382838"/>
          <p14:tracePt t="195965" x="6329363" y="2382838"/>
          <p14:tracePt t="195982" x="6259513" y="2382838"/>
          <p14:tracePt t="195999" x="6210300" y="2382838"/>
          <p14:tracePt t="195999" x="6200775" y="2382838"/>
          <p14:tracePt t="196016" x="6181725" y="2382838"/>
          <p14:tracePt t="196032" x="6151563" y="2401888"/>
          <p14:tracePt t="196050" x="6122988" y="2432050"/>
          <p14:tracePt t="196065" x="6111875" y="2451100"/>
          <p14:tracePt t="196082" x="6092825" y="2470150"/>
          <p14:tracePt t="197065" x="6092825" y="2481263"/>
          <p14:tracePt t="197208" x="6102350" y="2481263"/>
          <p14:tracePt t="197248" x="6111875" y="2481263"/>
          <p14:tracePt t="197256" x="6122988" y="2490788"/>
          <p14:tracePt t="197272" x="6122988" y="2500313"/>
          <p14:tracePt t="197304" x="6132513" y="2500313"/>
          <p14:tracePt t="197336" x="6151563" y="2509838"/>
          <p14:tracePt t="197352" x="6161088" y="2519363"/>
          <p14:tracePt t="197360" x="6172200" y="2519363"/>
          <p14:tracePt t="197368" x="6191250" y="2530475"/>
          <p14:tracePt t="197385" x="6200775" y="2540000"/>
          <p14:tracePt t="197401" x="6221413" y="2549525"/>
          <p14:tracePt t="197418" x="6230938" y="2549525"/>
          <p14:tracePt t="197435" x="6240463" y="2568575"/>
          <p14:tracePt t="197451" x="6249988" y="2579688"/>
          <p14:tracePt t="197469" x="6270625" y="2589213"/>
          <p14:tracePt t="197485" x="6299200" y="2608263"/>
          <p14:tracePt t="197502" x="6329363" y="2638425"/>
          <p14:tracePt t="197518" x="6369050" y="2667000"/>
          <p14:tracePt t="197535" x="6407150" y="2716213"/>
          <p14:tracePt t="197552" x="6437313" y="2765425"/>
          <p14:tracePt t="197571" x="6456363" y="2805113"/>
          <p14:tracePt t="197585" x="6486525" y="2844800"/>
          <p14:tracePt t="197602" x="6516688" y="2903538"/>
          <p14:tracePt t="197619" x="6545263" y="2943225"/>
          <p14:tracePt t="197635" x="6565900" y="3001963"/>
          <p14:tracePt t="197652" x="6575425" y="3051175"/>
          <p14:tracePt t="197669" x="6615113" y="3090863"/>
          <p14:tracePt t="197685" x="6664325" y="3121025"/>
          <p14:tracePt t="197702" x="6683375" y="3140075"/>
          <p14:tracePt t="197719" x="6692900" y="3170238"/>
          <p14:tracePt t="197719" x="6692900" y="3179763"/>
          <p14:tracePt t="197736" x="6692900" y="3208338"/>
          <p14:tracePt t="197752" x="6702425" y="3238500"/>
          <p14:tracePt t="197769" x="6713538" y="3257550"/>
          <p14:tracePt t="197786" x="6713538" y="3268663"/>
          <p14:tracePt t="197802" x="6713538" y="3287713"/>
          <p14:tracePt t="197820" x="6723063" y="3306763"/>
          <p14:tracePt t="197835" x="6723063" y="3336925"/>
          <p14:tracePt t="197852" x="6732588" y="3386138"/>
          <p14:tracePt t="197869" x="6751638" y="3416300"/>
          <p14:tracePt t="197886" x="6751638" y="3465513"/>
          <p14:tracePt t="197902" x="6751638" y="3484563"/>
          <p14:tracePt t="197920" x="6772275" y="3533775"/>
          <p14:tracePt t="197936" x="6791325" y="3552825"/>
          <p14:tracePt t="197952" x="6800850" y="3563938"/>
          <p14:tracePt t="197976" x="6800850" y="3573463"/>
          <p14:tracePt t="197986" x="6811963" y="3592513"/>
          <p14:tracePt t="198002" x="6821488" y="3613150"/>
          <p14:tracePt t="198019" x="6831013" y="3662363"/>
          <p14:tracePt t="198036" x="6831013" y="3700463"/>
          <p14:tracePt t="198053" x="6811963" y="3730625"/>
          <p14:tracePt t="198070" x="6821488" y="3770313"/>
          <p14:tracePt t="198086" x="6850063" y="3819525"/>
          <p14:tracePt t="198103" x="6850063" y="3859213"/>
          <p14:tracePt t="198103" x="6850063" y="3887788"/>
          <p14:tracePt t="198120" x="6850063" y="3927475"/>
          <p14:tracePt t="198136" x="6850063" y="3976688"/>
          <p14:tracePt t="198153" x="6861175" y="4025900"/>
          <p14:tracePt t="198170" x="6899275" y="4065588"/>
          <p14:tracePt t="198186" x="6910388" y="4084638"/>
          <p14:tracePt t="198203" x="6910388" y="4114800"/>
          <p14:tracePt t="198220" x="6910388" y="4154488"/>
          <p14:tracePt t="198236" x="6910388" y="4183063"/>
          <p14:tracePt t="198253" x="6899275" y="4222750"/>
          <p14:tracePt t="198270" x="6880225" y="4252913"/>
          <p14:tracePt t="198287" x="6861175" y="4302125"/>
          <p14:tracePt t="198303" x="6821488" y="4379913"/>
          <p14:tracePt t="198320" x="6800850" y="4438650"/>
          <p14:tracePt t="198337" x="6751638" y="4518025"/>
          <p14:tracePt t="198353" x="6723063" y="4586288"/>
          <p14:tracePt t="198370" x="6692900" y="4646613"/>
          <p14:tracePt t="198387" x="6673850" y="4684713"/>
          <p14:tracePt t="198403" x="6664325" y="4714875"/>
          <p14:tracePt t="198420" x="6643688" y="4745038"/>
          <p14:tracePt t="198437" x="6634163" y="4783138"/>
          <p14:tracePt t="198453" x="6615113" y="4832350"/>
          <p14:tracePt t="198470" x="6584950" y="4881563"/>
          <p14:tracePt t="198487" x="6554788" y="4951413"/>
          <p14:tracePt t="198504" x="6535738" y="5000625"/>
          <p14:tracePt t="198521" x="6505575" y="5040313"/>
          <p14:tracePt t="198537" x="6486525" y="5078413"/>
          <p14:tracePt t="198554" x="6446838" y="5118100"/>
          <p14:tracePt t="198570" x="6418263" y="5157788"/>
          <p14:tracePt t="198587" x="6378575" y="5187950"/>
          <p14:tracePt t="198604" x="6329363" y="5226050"/>
          <p14:tracePt t="198620" x="6270625" y="5256213"/>
          <p14:tracePt t="198637" x="6210300" y="5286375"/>
          <p14:tracePt t="198654" x="6142038" y="5335588"/>
          <p14:tracePt t="198671" x="6062663" y="5364163"/>
          <p14:tracePt t="198671" x="6022975" y="5384800"/>
          <p14:tracePt t="198688" x="5945188" y="5394325"/>
          <p14:tracePt t="198704" x="5865813" y="5422900"/>
          <p14:tracePt t="198721" x="5757863" y="5443538"/>
          <p14:tracePt t="198737" x="5659438" y="5462588"/>
          <p14:tracePt t="198754" x="5570538" y="5483225"/>
          <p14:tracePt t="198771" x="5481638" y="5492750"/>
          <p14:tracePt t="198788" x="5432425" y="5492750"/>
          <p14:tracePt t="198804" x="5383213" y="5492750"/>
          <p14:tracePt t="198821" x="5354638" y="5492750"/>
          <p14:tracePt t="198837" x="5295900" y="5492750"/>
          <p14:tracePt t="198854" x="5226050" y="5492750"/>
          <p14:tracePt t="198871" x="5078413" y="5492750"/>
          <p14:tracePt t="198888" x="4970463" y="5492750"/>
          <p14:tracePt t="198904" x="4872038" y="5492750"/>
          <p14:tracePt t="198921" x="4783138" y="5483225"/>
          <p14:tracePt t="198938" x="4733925" y="5472113"/>
          <p14:tracePt t="198954" x="4656138" y="5453063"/>
          <p14:tracePt t="198971" x="4616450" y="5453063"/>
          <p14:tracePt t="198988" x="4537075" y="5434013"/>
          <p14:tracePt t="199005" x="4478338" y="5413375"/>
          <p14:tracePt t="199021" x="4398963" y="5384800"/>
          <p14:tracePt t="199038" x="4340225" y="5364163"/>
          <p14:tracePt t="199055" x="4271963" y="5335588"/>
          <p14:tracePt t="199055" x="4241800" y="5324475"/>
          <p14:tracePt t="199072" x="4173538" y="5295900"/>
          <p14:tracePt t="199089" x="4133850" y="5286375"/>
          <p14:tracePt t="199105" x="4075113" y="5256213"/>
          <p14:tracePt t="199121" x="4016375" y="5226050"/>
          <p14:tracePt t="199139" x="3976688" y="5197475"/>
          <p14:tracePt t="199155" x="3927475" y="5167313"/>
          <p14:tracePt t="199172" x="3887788" y="5127625"/>
          <p14:tracePt t="199188" x="3829050" y="5089525"/>
          <p14:tracePt t="199205" x="3770313" y="5049838"/>
          <p14:tracePt t="199222" x="3700463" y="5010150"/>
          <p14:tracePt t="199239" x="3641725" y="4960938"/>
          <p14:tracePt t="199255" x="3562350" y="4862513"/>
          <p14:tracePt t="199272" x="3513138" y="4803775"/>
          <p14:tracePt t="199289" x="3444875" y="4733925"/>
          <p14:tracePt t="199305" x="3395663" y="4675188"/>
          <p14:tracePt t="199322" x="3346450" y="4606925"/>
          <p14:tracePt t="199339" x="3306763" y="4548188"/>
          <p14:tracePt t="199355" x="3278188" y="4498975"/>
          <p14:tracePt t="199372" x="3248025" y="4449763"/>
          <p14:tracePt t="199389" x="3208338" y="4400550"/>
          <p14:tracePt t="199405" x="3189288" y="4340225"/>
          <p14:tracePt t="199422" x="3159125" y="4262438"/>
          <p14:tracePt t="199439" x="3119438" y="4164013"/>
          <p14:tracePt t="199456" x="3100388" y="4084638"/>
          <p14:tracePt t="199472" x="3081338" y="4016375"/>
          <p14:tracePt t="199489" x="3051175" y="3957638"/>
          <p14:tracePt t="199505" x="3032125" y="3908425"/>
          <p14:tracePt t="199522" x="3011488" y="3838575"/>
          <p14:tracePt t="199539" x="3001963" y="3779838"/>
          <p14:tracePt t="199556" x="2992438" y="3730625"/>
          <p14:tracePt t="199572" x="2992438" y="3662363"/>
          <p14:tracePt t="199589" x="2992438" y="3592513"/>
          <p14:tracePt t="199606" x="2992438" y="3533775"/>
          <p14:tracePt t="199622" x="2992438" y="3465513"/>
          <p14:tracePt t="199639" x="2992438" y="3336925"/>
          <p14:tracePt t="199656" x="2992438" y="3257550"/>
          <p14:tracePt t="199673" x="2992438" y="3189288"/>
          <p14:tracePt t="199689" x="3001963" y="3109913"/>
          <p14:tracePt t="199706" x="3011488" y="3051175"/>
          <p14:tracePt t="199723" x="3021013" y="3001963"/>
          <p14:tracePt t="199739" x="3032125" y="2962275"/>
          <p14:tracePt t="199756" x="3041650" y="2913063"/>
          <p14:tracePt t="199773" x="3060700" y="2874963"/>
          <p14:tracePt t="199790" x="3081338" y="2825750"/>
          <p14:tracePt t="199806" x="3100388" y="2776538"/>
          <p14:tracePt t="199823" x="3130550" y="2706688"/>
          <p14:tracePt t="199840" x="3159125" y="2667000"/>
          <p14:tracePt t="199856" x="3179763" y="2638425"/>
          <p14:tracePt t="199873" x="3198813" y="2608263"/>
          <p14:tracePt t="199890" x="3228975" y="2579688"/>
          <p14:tracePt t="199906" x="3257550" y="2559050"/>
          <p14:tracePt t="199923" x="3297238" y="2530475"/>
          <p14:tracePt t="199940" x="3355975" y="2500313"/>
          <p14:tracePt t="199956" x="3414713" y="2481263"/>
          <p14:tracePt t="199973" x="3475038" y="2451100"/>
          <p14:tracePt t="199990" x="3552825" y="2420938"/>
          <p14:tracePt t="200007" x="3641725" y="2382838"/>
          <p14:tracePt t="200023" x="3779838" y="2352675"/>
          <p14:tracePt t="200040" x="3868738" y="2333625"/>
          <p14:tracePt t="200057" x="3956050" y="2312988"/>
          <p14:tracePt t="200074" x="4044950" y="2293938"/>
          <p14:tracePt t="200090" x="4143375" y="2263775"/>
          <p14:tracePt t="200107" x="4232275" y="2254250"/>
          <p14:tracePt t="200124" x="4300538" y="2244725"/>
          <p14:tracePt t="200140" x="4389438" y="2244725"/>
          <p14:tracePt t="200157" x="4468813" y="2235200"/>
          <p14:tracePt t="200174" x="4557713" y="2235200"/>
          <p14:tracePt t="200190" x="4635500" y="2235200"/>
          <p14:tracePt t="200207" x="4764088" y="2235200"/>
          <p14:tracePt t="200224" x="4832350" y="2235200"/>
          <p14:tracePt t="200240" x="4902200" y="2235200"/>
          <p14:tracePt t="200257" x="4979988" y="2235200"/>
          <p14:tracePt t="200274" x="5019675" y="2235200"/>
          <p14:tracePt t="200290" x="5068888" y="2244725"/>
          <p14:tracePt t="200307" x="5148263" y="2254250"/>
          <p14:tracePt t="200324" x="5235575" y="2273300"/>
          <p14:tracePt t="200341" x="5324475" y="2284413"/>
          <p14:tracePt t="200357" x="5422900" y="2303463"/>
          <p14:tracePt t="200374" x="5541963" y="2322513"/>
          <p14:tracePt t="200391" x="5600700" y="2343150"/>
          <p14:tracePt t="200391" x="5649913" y="2352675"/>
          <p14:tracePt t="200408" x="5718175" y="2362200"/>
          <p14:tracePt t="200424" x="5816600" y="2401888"/>
          <p14:tracePt t="200441" x="5886450" y="2432050"/>
          <p14:tracePt t="200457" x="5954713" y="2460625"/>
          <p14:tracePt t="200474" x="6013450" y="2481263"/>
          <p14:tracePt t="200491" x="6043613" y="2500313"/>
          <p14:tracePt t="200508" x="6073775" y="2519363"/>
          <p14:tracePt t="200524" x="6111875" y="2540000"/>
          <p14:tracePt t="200541" x="6151563" y="2568575"/>
          <p14:tracePt t="200558" x="6181725" y="2598738"/>
          <p14:tracePt t="200574" x="6221413" y="2628900"/>
          <p14:tracePt t="200591" x="6280150" y="2687638"/>
          <p14:tracePt t="200608" x="6308725" y="2716213"/>
          <p14:tracePt t="200625" x="6329363" y="2746375"/>
          <p14:tracePt t="200641" x="6348413" y="2786063"/>
          <p14:tracePt t="200658" x="6369050" y="2825750"/>
          <p14:tracePt t="200675" x="6388100" y="2854325"/>
          <p14:tracePt t="200691" x="6407150" y="2903538"/>
          <p14:tracePt t="200708" x="6418263" y="2943225"/>
          <p14:tracePt t="200725" x="6437313" y="3001963"/>
          <p14:tracePt t="200741" x="6456363" y="3081338"/>
          <p14:tracePt t="200758" x="6467475" y="3159125"/>
          <p14:tracePt t="200775" x="6496050" y="3278188"/>
          <p14:tracePt t="200792" x="6516688" y="3336925"/>
          <p14:tracePt t="200808" x="6516688" y="3405188"/>
          <p14:tracePt t="200825" x="6535738" y="3454400"/>
          <p14:tracePt t="200842" x="6535738" y="3494088"/>
          <p14:tracePt t="200859" x="6535738" y="3543300"/>
          <p14:tracePt t="200875" x="6535738" y="3592513"/>
          <p14:tracePt t="200892" x="6535738" y="3662363"/>
          <p14:tracePt t="200909" x="6535738" y="3760788"/>
          <p14:tracePt t="200925" x="6535738" y="3859213"/>
          <p14:tracePt t="200942" x="6535738" y="3986213"/>
          <p14:tracePt t="200959" x="6516688" y="4094163"/>
          <p14:tracePt t="200959" x="6505575" y="4154488"/>
          <p14:tracePt t="200976" x="6486525" y="4241800"/>
          <p14:tracePt t="200992" x="6467475" y="4330700"/>
          <p14:tracePt t="201009" x="6456363" y="4410075"/>
          <p14:tracePt t="201026" x="6437313" y="4459288"/>
          <p14:tracePt t="201042" x="6407150" y="4518025"/>
          <p14:tracePt t="201059" x="6378575" y="4576763"/>
          <p14:tracePt t="201075" x="6348413" y="4616450"/>
          <p14:tracePt t="201092" x="6319838" y="4665663"/>
          <p14:tracePt t="201109" x="6299200" y="4705350"/>
          <p14:tracePt t="201126" x="6259513" y="4754563"/>
          <p14:tracePt t="201142" x="6221413" y="4813300"/>
          <p14:tracePt t="201159" x="6151563" y="4892675"/>
          <p14:tracePt t="201176" x="6092825" y="4970463"/>
          <p14:tracePt t="201192" x="6043613" y="5019675"/>
          <p14:tracePt t="201209" x="5984875" y="5078413"/>
          <p14:tracePt t="201226" x="5924550" y="5127625"/>
          <p14:tracePt t="201242" x="5846763" y="5167313"/>
          <p14:tracePt t="201259" x="5767388" y="5226050"/>
          <p14:tracePt t="201276" x="5649913" y="5275263"/>
          <p14:tracePt t="201292" x="5541963" y="5314950"/>
          <p14:tracePt t="201309" x="5443538" y="5364163"/>
          <p14:tracePt t="201326" x="5345113" y="5403850"/>
          <p14:tracePt t="201343" x="5256213" y="5443538"/>
          <p14:tracePt t="201359" x="5137150" y="5472113"/>
          <p14:tracePt t="201376" x="5049838" y="5492750"/>
          <p14:tracePt t="201393" x="4979988" y="5492750"/>
          <p14:tracePt t="201409" x="4872038" y="5492750"/>
          <p14:tracePt t="201426" x="4764088" y="5492750"/>
          <p14:tracePt t="201443" x="4665663" y="5492750"/>
          <p14:tracePt t="201459" x="4567238" y="5492750"/>
          <p14:tracePt t="201476" x="4497388" y="5472113"/>
          <p14:tracePt t="201493" x="4429125" y="5453063"/>
          <p14:tracePt t="201510" x="4330700" y="5413375"/>
          <p14:tracePt t="201526" x="4241800" y="5384800"/>
          <p14:tracePt t="201543" x="4094163" y="5324475"/>
          <p14:tracePt t="201560" x="3976688" y="5286375"/>
          <p14:tracePt t="201576" x="3868738" y="5237163"/>
          <p14:tracePt t="201593" x="3779838" y="5187950"/>
          <p14:tracePt t="201610" x="3700463" y="5138738"/>
          <p14:tracePt t="201627" x="3632200" y="5078413"/>
          <p14:tracePt t="201643" x="3552825" y="5019675"/>
          <p14:tracePt t="201660" x="3463925" y="4941888"/>
          <p14:tracePt t="201677" x="3376613" y="4872038"/>
          <p14:tracePt t="201693" x="3316288" y="4803775"/>
          <p14:tracePt t="201710" x="3267075" y="4745038"/>
          <p14:tracePt t="201727" x="3189288" y="4635500"/>
          <p14:tracePt t="201744" x="3140075" y="4567238"/>
          <p14:tracePt t="201760" x="3109913" y="4508500"/>
          <p14:tracePt t="201777" x="3081338" y="4438650"/>
          <p14:tracePt t="201794" x="3070225" y="4389438"/>
          <p14:tracePt t="201810" x="3060700" y="4340225"/>
          <p14:tracePt t="201827" x="3051175" y="4271963"/>
          <p14:tracePt t="201844" x="3032125" y="4222750"/>
          <p14:tracePt t="201860" x="3021013" y="4154488"/>
          <p14:tracePt t="201877" x="3011488" y="4075113"/>
          <p14:tracePt t="201894" x="2992438" y="3995738"/>
          <p14:tracePt t="201910" x="2982913" y="3957638"/>
          <p14:tracePt t="201927" x="2962275" y="3878263"/>
          <p14:tracePt t="201944" x="2962275" y="3848100"/>
          <p14:tracePt t="201960" x="2952750" y="3798888"/>
          <p14:tracePt t="201977" x="2952750" y="3760788"/>
          <p14:tracePt t="201994" x="2943225" y="3711575"/>
          <p14:tracePt t="202011" x="2943225" y="3681413"/>
          <p14:tracePt t="202027" x="2943225" y="3641725"/>
          <p14:tracePt t="202044" x="2943225" y="3582988"/>
          <p14:tracePt t="202061" x="2943225" y="3543300"/>
          <p14:tracePt t="202078" x="2943225" y="3484563"/>
          <p14:tracePt t="202094" x="2943225" y="3435350"/>
          <p14:tracePt t="202111" x="2952750" y="3355975"/>
          <p14:tracePt t="202128" x="2962275" y="3317875"/>
          <p14:tracePt t="202145" x="2992438" y="3278188"/>
          <p14:tracePt t="202161" x="3001963" y="3228975"/>
          <p14:tracePt t="202178" x="3021013" y="3189288"/>
          <p14:tracePt t="202194" x="3041650" y="3140075"/>
          <p14:tracePt t="202211" x="3060700" y="3090863"/>
          <p14:tracePt t="202228" x="3081338" y="3041650"/>
          <p14:tracePt t="202244" x="3100388" y="3001963"/>
          <p14:tracePt t="202261" x="3130550" y="2952750"/>
          <p14:tracePt t="202278" x="3149600" y="2913063"/>
          <p14:tracePt t="202295" x="3168650" y="2884488"/>
          <p14:tracePt t="202311" x="3198813" y="2825750"/>
          <p14:tracePt t="202328" x="3228975" y="2795588"/>
          <p14:tracePt t="202345" x="3267075" y="2755900"/>
          <p14:tracePt t="202361" x="3306763" y="2727325"/>
          <p14:tracePt t="202378" x="3346450" y="2687638"/>
          <p14:tracePt t="202395" x="3405188" y="2638425"/>
          <p14:tracePt t="202411" x="3475038" y="2589213"/>
          <p14:tracePt t="202428" x="3533775" y="2540000"/>
          <p14:tracePt t="202445" x="3602038" y="2500313"/>
          <p14:tracePt t="202461" x="3651250" y="2460625"/>
          <p14:tracePt t="202478" x="3730625" y="2420938"/>
          <p14:tracePt t="202495" x="3857625" y="2343150"/>
          <p14:tracePt t="202512" x="3956050" y="2312988"/>
          <p14:tracePt t="202529" x="4035425" y="2263775"/>
          <p14:tracePt t="202545" x="4124325" y="2224088"/>
          <p14:tracePt t="202562" x="4232275" y="2195513"/>
          <p14:tracePt t="202579" x="4321175" y="2155825"/>
          <p14:tracePt t="202595" x="4410075" y="2116138"/>
          <p14:tracePt t="202612" x="4487863" y="2097088"/>
          <p14:tracePt t="202629" x="4557713" y="2057400"/>
          <p14:tracePt t="202646" x="4606925" y="2038350"/>
          <p14:tracePt t="202662" x="4656138" y="2017713"/>
          <p14:tracePt t="202679" x="4705350" y="1989138"/>
          <p14:tracePt t="202679" x="4724400" y="1978025"/>
          <p14:tracePt t="202696" x="4754563" y="1968500"/>
          <p14:tracePt t="202712" x="4783138" y="1949450"/>
          <p14:tracePt t="202729" x="4813300" y="1928813"/>
          <p14:tracePt t="202745" x="4822825" y="1919288"/>
          <p14:tracePt t="202762" x="4841875" y="1900238"/>
          <p14:tracePt t="202779" x="4862513" y="1890713"/>
          <p14:tracePt t="202796" x="4872038" y="1879600"/>
          <p14:tracePt t="202816" x="4881563" y="1870075"/>
          <p14:tracePt t="202848" x="4891088" y="1870075"/>
          <p14:tracePt t="202880" x="4891088" y="1860550"/>
          <p14:tracePt t="202927" x="4902200" y="1860550"/>
          <p14:tracePt t="202944" x="4911725" y="1851025"/>
          <p14:tracePt t="203016" x="4911725" y="1839913"/>
          <p14:tracePt t="203023" x="4921250" y="1830388"/>
          <p14:tracePt t="203040" x="4930775" y="1830388"/>
          <p14:tracePt t="203079" x="4940300" y="1830388"/>
          <p14:tracePt t="203095" x="4940300" y="1820863"/>
          <p14:tracePt t="203103" x="4951413" y="1820863"/>
          <p14:tracePt t="203544" x="4970463" y="1820863"/>
          <p14:tracePt t="203552" x="4979988" y="1839913"/>
          <p14:tracePt t="203560" x="5000625" y="1851025"/>
          <p14:tracePt t="203568" x="5019675" y="1860550"/>
          <p14:tracePt t="203580" x="5068888" y="1890713"/>
          <p14:tracePt t="203597" x="5108575" y="1909763"/>
          <p14:tracePt t="203614" x="5148263" y="1928813"/>
          <p14:tracePt t="203630" x="5176838" y="1939925"/>
          <p14:tracePt t="203647" x="5186363" y="1949450"/>
          <p14:tracePt t="203664" x="5207000" y="1949450"/>
          <p14:tracePt t="203681" x="5226050" y="1958975"/>
          <p14:tracePt t="203697" x="5235575" y="1968500"/>
          <p14:tracePt t="203714" x="5246688" y="1968500"/>
          <p14:tracePt t="203730" x="5256213" y="1968500"/>
          <p14:tracePt t="203747" x="5275263" y="1978025"/>
          <p14:tracePt t="203764" x="5295900" y="1989138"/>
          <p14:tracePt t="203781" x="5314950" y="1989138"/>
          <p14:tracePt t="203797" x="5345113" y="1998663"/>
          <p14:tracePt t="203814" x="5373688" y="2008188"/>
          <p14:tracePt t="203831" x="5443538" y="2027238"/>
          <p14:tracePt t="203848" x="5481638" y="2038350"/>
          <p14:tracePt t="203864" x="5530850" y="2038350"/>
          <p14:tracePt t="203881" x="5561013" y="2047875"/>
          <p14:tracePt t="203898" x="5600700" y="2047875"/>
          <p14:tracePt t="203914" x="5619750" y="2066925"/>
          <p14:tracePt t="203931" x="5629275" y="2066925"/>
          <p14:tracePt t="203952" x="5640388" y="2066925"/>
          <p14:tracePt t="203967" x="5649913" y="2066925"/>
          <p14:tracePt t="203981" x="5659438" y="2066925"/>
          <p14:tracePt t="203998" x="5689600" y="2076450"/>
          <p14:tracePt t="204015" x="5727700" y="2087563"/>
          <p14:tracePt t="204032" x="5767388" y="2087563"/>
          <p14:tracePt t="204048" x="5776913" y="2097088"/>
          <p14:tracePt t="204065" x="5788025" y="2097088"/>
          <p14:tracePt t="204081" x="5797550" y="2106613"/>
          <p14:tracePt t="204296" x="5797550" y="2116138"/>
          <p14:tracePt t="204472" x="5797550" y="2125663"/>
          <p14:tracePt t="204488" x="5797550" y="2136775"/>
          <p14:tracePt t="204504" x="5797550" y="2146300"/>
          <p14:tracePt t="204632" x="5797550" y="2155825"/>
          <p14:tracePt t="204647" x="5797550" y="2165350"/>
          <p14:tracePt t="205031" x="5797550" y="2174875"/>
          <p14:tracePt t="205039" x="5797550" y="2185988"/>
          <p14:tracePt t="205056" x="5797550" y="2205038"/>
          <p14:tracePt t="205071" x="5797550" y="2214563"/>
          <p14:tracePt t="205088" x="5797550" y="2224088"/>
          <p14:tracePt t="205167" x="5788025" y="2235200"/>
          <p14:tracePt t="205192" x="5776913" y="2235200"/>
          <p14:tracePt t="205304" x="5776913" y="2244725"/>
          <p14:tracePt t="205320" x="5767388" y="2254250"/>
          <p14:tracePt t="205335" x="5757863" y="2263775"/>
          <p14:tracePt t="205423" x="5748338" y="2263775"/>
          <p14:tracePt t="205535" x="5748338" y="2273300"/>
          <p14:tracePt t="205543" x="5738813" y="2273300"/>
          <p14:tracePt t="205552" x="5727700" y="2273300"/>
          <p14:tracePt t="205568" x="5708650" y="2284413"/>
          <p14:tracePt t="205584" x="5699125" y="2293938"/>
          <p14:tracePt t="205919" x="5689600" y="2293938"/>
          <p14:tracePt t="205936" x="5678488" y="2312988"/>
          <p14:tracePt t="205951" x="5668963" y="2322513"/>
          <p14:tracePt t="205967" x="5668963" y="2333625"/>
          <p14:tracePt t="205976" x="5659438" y="2343150"/>
          <p14:tracePt t="205985" x="5649913" y="2352675"/>
          <p14:tracePt t="206002" x="5640388" y="2371725"/>
          <p14:tracePt t="206019" x="5629275" y="2371725"/>
          <p14:tracePt t="206343" x="5619750" y="2371725"/>
          <p14:tracePt t="206912" x="5610225" y="2362200"/>
          <p14:tracePt t="206919" x="5600700" y="2352675"/>
          <p14:tracePt t="206927" x="5591175" y="2322513"/>
          <p14:tracePt t="206937" x="5541963" y="2284413"/>
          <p14:tracePt t="206954" x="5472113" y="2224088"/>
          <p14:tracePt t="206971" x="5403850" y="2174875"/>
          <p14:tracePt t="206987" x="5324475" y="2106613"/>
          <p14:tracePt t="207004" x="5235575" y="2038350"/>
          <p14:tracePt t="207021" x="5137150" y="1968500"/>
          <p14:tracePt t="207037" x="5029200" y="1900238"/>
          <p14:tracePt t="207054" x="4921250" y="1839913"/>
          <p14:tracePt t="207071" x="4803775" y="1752600"/>
          <p14:tracePt t="207088" x="4724400" y="1673225"/>
          <p14:tracePt t="207104" x="4635500" y="1624013"/>
          <p14:tracePt t="207121" x="4567238" y="1555750"/>
          <p14:tracePt t="207138" x="4518025" y="1495425"/>
          <p14:tracePt t="207154" x="4459288" y="1446213"/>
          <p14:tracePt t="207171" x="4398963" y="1397000"/>
          <p14:tracePt t="207188" x="4349750" y="1328738"/>
          <p14:tracePt t="207204" x="4311650" y="1279525"/>
          <p14:tracePt t="207222" x="4300538" y="1230313"/>
          <p14:tracePt t="207238" x="4281488" y="1190625"/>
          <p14:tracePt t="207255" x="4271963" y="1162050"/>
          <p14:tracePt t="207271" x="4262438" y="1131888"/>
          <p14:tracePt t="207288" x="4262438" y="1112838"/>
          <p14:tracePt t="207304" x="4262438" y="1101725"/>
          <p14:tracePt t="207321" x="4262438" y="1092200"/>
          <p14:tracePt t="207338" x="4262438" y="1082675"/>
          <p14:tracePt t="207355" x="4262438" y="1073150"/>
          <p14:tracePt t="207371" x="4262438" y="1042988"/>
          <p14:tracePt t="207388" x="4262438" y="1033463"/>
          <p14:tracePt t="207405" x="4271963" y="1003300"/>
          <p14:tracePt t="207421" x="4281488" y="1003300"/>
          <p14:tracePt t="207438" x="4281488" y="993775"/>
          <p14:tracePt t="207464" x="4281488" y="984250"/>
          <p14:tracePt t="207479" x="4281488" y="974725"/>
          <p14:tracePt t="207488" x="4291013" y="993775"/>
          <p14:tracePt t="207648" x="4291013" y="1014413"/>
          <p14:tracePt t="207656" x="4300538" y="1033463"/>
          <p14:tracePt t="207671" x="4300538" y="1052513"/>
          <p14:tracePt t="207687" x="4300538" y="1063625"/>
          <p14:tracePt t="207695" x="4311650" y="1073150"/>
          <p14:tracePt t="207705" x="4311650" y="1082675"/>
          <p14:tracePt t="207722" x="4311650" y="1092200"/>
          <p14:tracePt t="207739" x="4311650" y="1101725"/>
          <p14:tracePt t="207755" x="4311650" y="1112838"/>
          <p14:tracePt t="207816" x="4311650" y="1122363"/>
          <p14:tracePt t="207839" x="4311650" y="1131888"/>
          <p14:tracePt t="207847" x="4311650" y="1141413"/>
          <p14:tracePt t="207871" x="4311650" y="1150938"/>
          <p14:tracePt t="207879" x="4321175" y="1162050"/>
          <p14:tracePt t="207895" x="4330700" y="1171575"/>
          <p14:tracePt t="207919" x="4349750" y="1171575"/>
          <p14:tracePt t="207943" x="4370388" y="1171575"/>
          <p14:tracePt t="207959" x="4389438" y="1171575"/>
          <p14:tracePt t="207967" x="4398963" y="1162050"/>
          <p14:tracePt t="207975" x="4410075" y="1150938"/>
          <p14:tracePt t="207989" x="4410075" y="1131888"/>
          <p14:tracePt t="208006" x="4429125" y="1092200"/>
          <p14:tracePt t="208023" x="4429125" y="1082675"/>
          <p14:tracePt t="208039" x="4429125" y="1052513"/>
          <p14:tracePt t="208056" x="4419600" y="1023938"/>
          <p14:tracePt t="208073" x="4410075" y="1003300"/>
          <p14:tracePt t="208089" x="4379913" y="974725"/>
          <p14:tracePt t="208106" x="4370388" y="965200"/>
          <p14:tracePt t="208123" x="4349750" y="944563"/>
          <p14:tracePt t="208139" x="4340225" y="935038"/>
          <p14:tracePt t="208156" x="4311650" y="935038"/>
          <p14:tracePt t="208173" x="4262438" y="915988"/>
          <p14:tracePt t="208190" x="4192588" y="895350"/>
          <p14:tracePt t="208206" x="4133850" y="895350"/>
          <p14:tracePt t="208206" x="4124325" y="895350"/>
          <p14:tracePt t="208224" x="4075113" y="895350"/>
          <p14:tracePt t="208240" x="4054475" y="895350"/>
          <p14:tracePt t="208256" x="4025900" y="895350"/>
          <p14:tracePt t="208273" x="3995738" y="904875"/>
          <p14:tracePt t="208290" x="3986213" y="935038"/>
          <p14:tracePt t="208306" x="3986213" y="944563"/>
          <p14:tracePt t="208323" x="3986213" y="974725"/>
          <p14:tracePt t="208340" x="3986213" y="1003300"/>
          <p14:tracePt t="208357" x="3986213" y="1023938"/>
          <p14:tracePt t="208373" x="3986213" y="1052513"/>
          <p14:tracePt t="208390" x="3986213" y="1073150"/>
          <p14:tracePt t="208407" x="4005263" y="1082675"/>
          <p14:tracePt t="208423" x="4025900" y="1101725"/>
          <p14:tracePt t="208440" x="4044950" y="1101725"/>
          <p14:tracePt t="208457" x="4103688" y="1112838"/>
          <p14:tracePt t="208474" x="4164013" y="1112838"/>
          <p14:tracePt t="208490" x="4213225" y="1112838"/>
          <p14:tracePt t="208507" x="4262438" y="1112838"/>
          <p14:tracePt t="208524" x="4281488" y="1112838"/>
          <p14:tracePt t="208541" x="4300538" y="1112838"/>
          <p14:tracePt t="208557" x="4311650" y="1101725"/>
          <p14:tracePt t="208574" x="4321175" y="1092200"/>
          <p14:tracePt t="208590" x="4330700" y="1073150"/>
          <p14:tracePt t="208590" x="4330700" y="1063625"/>
          <p14:tracePt t="208607" x="4340225" y="1042988"/>
          <p14:tracePt t="208624" x="4349750" y="1023938"/>
          <p14:tracePt t="208640" x="4349750" y="1014413"/>
          <p14:tracePt t="208680" x="4349750" y="1003300"/>
          <p14:tracePt t="208687" x="4349750" y="993775"/>
          <p14:tracePt t="208695" x="4349750" y="984250"/>
          <p14:tracePt t="208711" x="4349750" y="965200"/>
          <p14:tracePt t="208727" x="4340225" y="954088"/>
          <p14:tracePt t="208751" x="4330700" y="954088"/>
          <p14:tracePt t="208775" x="4300538" y="954088"/>
          <p14:tracePt t="208783" x="4281488" y="954088"/>
          <p14:tracePt t="208792" x="4222750" y="954088"/>
          <p14:tracePt t="208808" x="4152900" y="965200"/>
          <p14:tracePt t="208824" x="4114800" y="974725"/>
          <p14:tracePt t="208841" x="4075113" y="984250"/>
          <p14:tracePt t="208858" x="4065588" y="993775"/>
          <p14:tracePt t="208874" x="4044950" y="1014413"/>
          <p14:tracePt t="208891" x="4035425" y="1023938"/>
          <p14:tracePt t="208908" x="4044950" y="1073150"/>
          <p14:tracePt t="208925" x="4044950" y="1092200"/>
          <p14:tracePt t="208941" x="4065588" y="1122363"/>
          <p14:tracePt t="208958" x="4075113" y="1150938"/>
          <p14:tracePt t="208975" x="4103688" y="1181100"/>
          <p14:tracePt t="208991" x="4114800" y="1190625"/>
          <p14:tracePt t="209008" x="4133850" y="1200150"/>
          <p14:tracePt t="209025" x="4152900" y="1200150"/>
          <p14:tracePt t="209041" x="4173538" y="1200150"/>
          <p14:tracePt t="209058" x="4213225" y="1200150"/>
          <p14:tracePt t="209075" x="4251325" y="1200150"/>
          <p14:tracePt t="209091" x="4262438" y="1181100"/>
          <p14:tracePt t="209119" x="4271963" y="1171575"/>
          <p14:tracePt t="209127" x="4271963" y="1162050"/>
          <p14:tracePt t="209141" x="4281488" y="1162050"/>
          <p14:tracePt t="209158" x="4300538" y="1131888"/>
          <p14:tracePt t="209175" x="4300538" y="1112838"/>
          <p14:tracePt t="209192" x="4300538" y="1101725"/>
          <p14:tracePt t="209208" x="4300538" y="1082675"/>
          <p14:tracePt t="209225" x="4300538" y="1073150"/>
          <p14:tracePt t="209242" x="4300538" y="1042988"/>
          <p14:tracePt t="209259" x="4300538" y="1033463"/>
          <p14:tracePt t="209275" x="4271963" y="1014413"/>
          <p14:tracePt t="209292" x="4241800" y="1003300"/>
          <p14:tracePt t="209309" x="4183063" y="984250"/>
          <p14:tracePt t="209325" x="4133850" y="974725"/>
          <p14:tracePt t="209342" x="4094163" y="965200"/>
          <p14:tracePt t="209359" x="4054475" y="954088"/>
          <p14:tracePt t="209376" x="4035425" y="954088"/>
          <p14:tracePt t="209392" x="4025900" y="954088"/>
          <p14:tracePt t="209409" x="4016375" y="954088"/>
          <p14:tracePt t="209439" x="4005263" y="954088"/>
          <p14:tracePt t="209448" x="3995738" y="954088"/>
          <p14:tracePt t="209463" x="3986213" y="954088"/>
          <p14:tracePt t="209475" x="3976688" y="965200"/>
          <p14:tracePt t="209492" x="3976688" y="984250"/>
          <p14:tracePt t="209509" x="3976688" y="1014413"/>
          <p14:tracePt t="209525" x="3976688" y="1023938"/>
          <p14:tracePt t="209542" x="3976688" y="1052513"/>
          <p14:tracePt t="209559" x="3976688" y="1082675"/>
          <p14:tracePt t="209576" x="3986213" y="1112838"/>
          <p14:tracePt t="209592" x="3995738" y="1122363"/>
          <p14:tracePt t="209609" x="4016375" y="1131888"/>
          <p14:tracePt t="209626" x="4035425" y="1131888"/>
          <p14:tracePt t="209642" x="4065588" y="1131888"/>
          <p14:tracePt t="209659" x="4084638" y="1131888"/>
          <p14:tracePt t="209676" x="4094163" y="1131888"/>
          <p14:tracePt t="209935" x="4103688" y="1141413"/>
          <p14:tracePt t="209944" x="4103688" y="1150938"/>
          <p14:tracePt t="209952" x="4114800" y="1162050"/>
          <p14:tracePt t="209960" x="4143375" y="1190625"/>
          <p14:tracePt t="209977" x="4173538" y="1230313"/>
          <p14:tracePt t="209993" x="4232275" y="1270000"/>
          <p14:tracePt t="210010" x="4291013" y="1309688"/>
          <p14:tracePt t="210027" x="4379913" y="1338263"/>
          <p14:tracePt t="210043" x="4468813" y="1347788"/>
          <p14:tracePt t="210060" x="4567238" y="1368425"/>
          <p14:tracePt t="210077" x="4665663" y="1368425"/>
          <p14:tracePt t="210093" x="4764088" y="1368425"/>
          <p14:tracePt t="210110" x="4862513" y="1368425"/>
          <p14:tracePt t="210110" x="4902200" y="1368425"/>
          <p14:tracePt t="210127" x="4940300" y="1368425"/>
          <p14:tracePt t="210144" x="5078413" y="1368425"/>
          <p14:tracePt t="210160" x="5137150" y="1368425"/>
          <p14:tracePt t="210177" x="5176838" y="1368425"/>
          <p14:tracePt t="210194" x="5197475" y="1368425"/>
          <p14:tracePt t="210210" x="5216525" y="1368425"/>
          <p14:tracePt t="210227" x="5246688" y="1387475"/>
          <p14:tracePt t="210244" x="5265738" y="1387475"/>
          <p14:tracePt t="210261" x="5295900" y="1397000"/>
          <p14:tracePt t="210277" x="5345113" y="1417638"/>
          <p14:tracePt t="210294" x="5394325" y="1436688"/>
          <p14:tracePt t="210311" x="5443538" y="1436688"/>
          <p14:tracePt t="210328" x="5453063" y="1436688"/>
          <p14:tracePt t="210344" x="5462588" y="1436688"/>
          <p14:tracePt t="210360" x="5472113" y="1436688"/>
          <p14:tracePt t="210377" x="5481638" y="1436688"/>
          <p14:tracePt t="210487" x="5492750" y="1436688"/>
          <p14:tracePt t="210503" x="5502275" y="1436688"/>
          <p14:tracePt t="211566" x="5502275" y="1446213"/>
          <p14:tracePt t="211879" x="5502275" y="1457325"/>
          <p14:tracePt t="211887" x="5502275" y="1495425"/>
          <p14:tracePt t="211897" x="5502275" y="1574800"/>
          <p14:tracePt t="211914" x="5502275" y="1673225"/>
          <p14:tracePt t="211930" x="5502275" y="1752600"/>
          <p14:tracePt t="211947" x="5502275" y="1820863"/>
          <p14:tracePt t="211964" x="5511800" y="1879600"/>
          <p14:tracePt t="211981" x="5521325" y="1919288"/>
          <p14:tracePt t="211997" x="5521325" y="1958975"/>
          <p14:tracePt t="212014" x="5521325" y="1989138"/>
          <p14:tracePt t="212031" x="5521325" y="2057400"/>
          <p14:tracePt t="212047" x="5521325" y="2125663"/>
          <p14:tracePt t="212064" x="5521325" y="2205038"/>
          <p14:tracePt t="212081" x="5541963" y="2293938"/>
          <p14:tracePt t="212098" x="5570538" y="2362200"/>
          <p14:tracePt t="212114" x="5591175" y="2401888"/>
          <p14:tracePt t="212131" x="5619750" y="2432050"/>
          <p14:tracePt t="212148" x="5619750" y="2441575"/>
          <p14:tracePt t="212328" x="5610225" y="2460625"/>
          <p14:tracePt t="212343" x="5600700" y="2470150"/>
          <p14:tracePt t="212351" x="5580063" y="2490788"/>
          <p14:tracePt t="212359" x="5570538" y="2519363"/>
          <p14:tracePt t="212367" x="5551488" y="2540000"/>
          <p14:tracePt t="212381" x="5521325" y="2579688"/>
          <p14:tracePt t="212398" x="5511800" y="2608263"/>
          <p14:tracePt t="212415" x="5502275" y="2628900"/>
          <p14:tracePt t="212431" x="5502275" y="2638425"/>
          <p14:tracePt t="212448" x="5492750" y="2638425"/>
          <p14:tracePt t="212465" x="5492750" y="2647950"/>
          <p14:tracePt t="212481" x="5502275" y="2647950"/>
          <p14:tracePt t="212559" x="5521325" y="2638425"/>
          <p14:tracePt t="212567" x="5561013" y="2617788"/>
          <p14:tracePt t="212575" x="5591175" y="2598738"/>
          <p14:tracePt t="212584" x="5619750" y="2579688"/>
          <p14:tracePt t="212598" x="5699125" y="2519363"/>
          <p14:tracePt t="212598" x="5718175" y="2500313"/>
          <p14:tracePt t="212615" x="5757863" y="2432050"/>
          <p14:tracePt t="212632" x="5776913" y="2371725"/>
          <p14:tracePt t="212649" x="5788025" y="2293938"/>
          <p14:tracePt t="212665" x="5788025" y="2214563"/>
          <p14:tracePt t="212682" x="5788025" y="2136775"/>
          <p14:tracePt t="212699" x="5788025" y="2047875"/>
          <p14:tracePt t="212715" x="5788025" y="1978025"/>
          <p14:tracePt t="212732" x="5767388" y="1909763"/>
          <p14:tracePt t="212749" x="5748338" y="1870075"/>
          <p14:tracePt t="212766" x="5727700" y="1851025"/>
          <p14:tracePt t="212783" x="5718175" y="1851025"/>
          <p14:tracePt t="212799" x="5699125" y="1851025"/>
          <p14:tracePt t="212816" x="5689600" y="1851025"/>
          <p14:tracePt t="212832" x="5649913" y="1851025"/>
          <p14:tracePt t="212849" x="5619750" y="1870075"/>
          <p14:tracePt t="212866" x="5561013" y="1919288"/>
          <p14:tracePt t="212882" x="5492750" y="1989138"/>
          <p14:tracePt t="212899" x="5453063" y="2057400"/>
          <p14:tracePt t="212916" x="5413375" y="2146300"/>
          <p14:tracePt t="212932" x="5394325" y="2205038"/>
          <p14:tracePt t="212949" x="5394325" y="2244725"/>
          <p14:tracePt t="212966" x="5394325" y="2303463"/>
          <p14:tracePt t="212983" x="5422900" y="2362200"/>
          <p14:tracePt t="213000" x="5443538" y="2392363"/>
          <p14:tracePt t="213016" x="5453063" y="2411413"/>
          <p14:tracePt t="213033" x="5472113" y="2420938"/>
          <p14:tracePt t="213049" x="5481638" y="2420938"/>
          <p14:tracePt t="213071" x="5502275" y="2420938"/>
          <p14:tracePt t="213095" x="5521325" y="2420938"/>
          <p14:tracePt t="213103" x="5530850" y="2411413"/>
          <p14:tracePt t="213116" x="5580063" y="2392363"/>
          <p14:tracePt t="213133" x="5619750" y="2352675"/>
          <p14:tracePt t="213149" x="5659438" y="2312988"/>
          <p14:tracePt t="213166" x="5678488" y="2273300"/>
          <p14:tracePt t="213166" x="5678488" y="2254250"/>
          <p14:tracePt t="213184" x="5678488" y="2214563"/>
          <p14:tracePt t="213200" x="5678488" y="2185988"/>
          <p14:tracePt t="213216" x="5668963" y="2155825"/>
          <p14:tracePt t="213233" x="5668963" y="2146300"/>
          <p14:tracePt t="213279" x="5659438" y="2146300"/>
          <p14:tracePt t="213287" x="5629275" y="2146300"/>
          <p14:tracePt t="213303" x="5600700" y="2155825"/>
          <p14:tracePt t="213311" x="5551488" y="2174875"/>
          <p14:tracePt t="213319" x="5502275" y="2205038"/>
          <p14:tracePt t="213333" x="5413375" y="2263775"/>
          <p14:tracePt t="213350" x="5314950" y="2322513"/>
          <p14:tracePt t="213367" x="5246688" y="2432050"/>
          <p14:tracePt t="213383" x="5235575" y="2470150"/>
          <p14:tracePt t="213400" x="5235575" y="2509838"/>
          <p14:tracePt t="213417" x="5235575" y="2549525"/>
          <p14:tracePt t="213433" x="5235575" y="2568575"/>
          <p14:tracePt t="213450" x="5246688" y="2589213"/>
          <p14:tracePt t="213467" x="5256213" y="2598738"/>
          <p14:tracePt t="213483" x="5265738" y="2598738"/>
          <p14:tracePt t="213500" x="5295900" y="2598738"/>
          <p14:tracePt t="213517" x="5324475" y="2598738"/>
          <p14:tracePt t="213534" x="5383213" y="2589213"/>
          <p14:tracePt t="213550" x="5462588" y="2559050"/>
          <p14:tracePt t="213567" x="5521325" y="2519363"/>
          <p14:tracePt t="213584" x="5561013" y="2470150"/>
          <p14:tracePt t="213600" x="5591175" y="2420938"/>
          <p14:tracePt t="213617" x="5600700" y="2362200"/>
          <p14:tracePt t="213634" x="5600700" y="2312988"/>
          <p14:tracePt t="213650" x="5600700" y="2263775"/>
          <p14:tracePt t="213667" x="5591175" y="2214563"/>
          <p14:tracePt t="213684" x="5580063" y="2185988"/>
          <p14:tracePt t="213701" x="5561013" y="2155825"/>
          <p14:tracePt t="213717" x="5561013" y="2146300"/>
          <p14:tracePt t="213734" x="5551488" y="2146300"/>
          <p14:tracePt t="213759" x="5521325" y="2146300"/>
          <p14:tracePt t="213767" x="5492750" y="2165350"/>
          <p14:tracePt t="213784" x="5453063" y="2205038"/>
          <p14:tracePt t="213801" x="5422900" y="2244725"/>
          <p14:tracePt t="213818" x="5403850" y="2284413"/>
          <p14:tracePt t="213834" x="5394325" y="2303463"/>
          <p14:tracePt t="213851" x="5394325" y="2352675"/>
          <p14:tracePt t="213868" x="5394325" y="2382838"/>
          <p14:tracePt t="213884" x="5413375" y="2420938"/>
          <p14:tracePt t="213901" x="5432425" y="2441575"/>
          <p14:tracePt t="213918" x="5462588" y="2460625"/>
          <p14:tracePt t="213935" x="5492750" y="2470150"/>
          <p14:tracePt t="213951" x="5511800" y="2470150"/>
          <p14:tracePt t="213968" x="5551488" y="2460625"/>
          <p14:tracePt t="213985" x="5591175" y="2432050"/>
          <p14:tracePt t="214001" x="5600700" y="2392363"/>
          <p14:tracePt t="214018" x="5619750" y="2333625"/>
          <p14:tracePt t="214035" x="5629275" y="2284413"/>
          <p14:tracePt t="214051" x="5629275" y="2235200"/>
          <p14:tracePt t="214068" x="5629275" y="2185988"/>
          <p14:tracePt t="214085" x="5619750" y="2146300"/>
          <p14:tracePt t="214101" x="5619750" y="2136775"/>
          <p14:tracePt t="214118" x="5600700" y="2136775"/>
          <p14:tracePt t="214143" x="5600700" y="2146300"/>
          <p14:tracePt t="214151" x="5570538" y="2185988"/>
          <p14:tracePt t="214168" x="5541963" y="2235200"/>
          <p14:tracePt t="214185" x="5521325" y="2293938"/>
          <p14:tracePt t="214202" x="5511800" y="2333625"/>
          <p14:tracePt t="214218" x="5511800" y="2352675"/>
          <p14:tracePt t="214235" x="5511800" y="2362200"/>
          <p14:tracePt t="214252" x="5502275" y="2362200"/>
          <p14:tracePt t="215207" x="5492750" y="2362200"/>
          <p14:tracePt t="215231" x="5481638" y="2371725"/>
          <p14:tracePt t="215239" x="5472113" y="2382838"/>
          <p14:tracePt t="215255" x="5462588" y="2392363"/>
          <p14:tracePt t="215351" x="5443538" y="2401888"/>
          <p14:tracePt t="215383" x="5413375" y="2401888"/>
          <p14:tracePt t="215399" x="5403850" y="2411413"/>
          <p14:tracePt t="215407" x="5383213" y="2420938"/>
          <p14:tracePt t="215415" x="5373688" y="2420938"/>
          <p14:tracePt t="215423" x="5354638" y="2420938"/>
          <p14:tracePt t="215437" x="5324475" y="2432050"/>
          <p14:tracePt t="215454" x="5295900" y="2432050"/>
          <p14:tracePt t="215471" x="5246688" y="2451100"/>
          <p14:tracePt t="215488" x="5226050" y="2451100"/>
          <p14:tracePt t="215504" x="5186363" y="2460625"/>
          <p14:tracePt t="215521" x="5167313" y="2460625"/>
          <p14:tracePt t="215538" x="5148263" y="2460625"/>
          <p14:tracePt t="215554" x="5118100" y="2460625"/>
          <p14:tracePt t="215571" x="5078413" y="2460625"/>
          <p14:tracePt t="215588" x="5049838" y="2460625"/>
          <p14:tracePt t="215605" x="5019675" y="2460625"/>
          <p14:tracePt t="215621" x="4979988" y="2460625"/>
          <p14:tracePt t="215638" x="4951413" y="2460625"/>
          <p14:tracePt t="215655" x="4902200" y="2460625"/>
          <p14:tracePt t="215671" x="4872038" y="2460625"/>
          <p14:tracePt t="215688" x="4852988" y="2460625"/>
          <p14:tracePt t="215705" x="4841875" y="2460625"/>
          <p14:tracePt t="215721" x="4822825" y="2460625"/>
          <p14:tracePt t="215738" x="4813300" y="2460625"/>
          <p14:tracePt t="215755" x="4803775" y="2460625"/>
          <p14:tracePt t="215771" x="4792663" y="2451100"/>
          <p14:tracePt t="216287" x="4803775" y="2441575"/>
          <p14:tracePt t="216319" x="4813300" y="2432050"/>
          <p14:tracePt t="216335" x="4832350" y="2420938"/>
          <p14:tracePt t="216351" x="4841875" y="2411413"/>
          <p14:tracePt t="216367" x="4852988" y="2411413"/>
          <p14:tracePt t="216383" x="4862513" y="2411413"/>
          <p14:tracePt t="216407" x="4862513" y="2401888"/>
          <p14:tracePt t="216424" x="4872038" y="2401888"/>
          <p14:tracePt t="216431" x="4881563" y="2401888"/>
          <p14:tracePt t="216439" x="4911725" y="2401888"/>
          <p14:tracePt t="216456" x="4951413" y="2401888"/>
          <p14:tracePt t="216473" x="4989513" y="2401888"/>
          <p14:tracePt t="216489" x="5038725" y="2401888"/>
          <p14:tracePt t="216506" x="5059363" y="2401888"/>
          <p14:tracePt t="216523" x="5078413" y="2401888"/>
          <p14:tracePt t="216540" x="5087938" y="2401888"/>
          <p14:tracePt t="216647" x="5099050" y="2401888"/>
          <p14:tracePt t="216719" x="5108575" y="2401888"/>
          <p14:tracePt t="216727" x="5118100" y="2401888"/>
          <p14:tracePt t="216743" x="5137150" y="2401888"/>
          <p14:tracePt t="216751" x="5148263" y="2401888"/>
          <p14:tracePt t="216759" x="5167313" y="2401888"/>
          <p14:tracePt t="216773" x="5197475" y="2401888"/>
          <p14:tracePt t="216790" x="5235575" y="2401888"/>
          <p14:tracePt t="216807" x="5284788" y="2401888"/>
          <p14:tracePt t="216824" x="5324475" y="2401888"/>
          <p14:tracePt t="216841" x="5373688" y="2401888"/>
          <p14:tracePt t="216857" x="5413375" y="2401888"/>
          <p14:tracePt t="216874" x="5453063" y="2401888"/>
          <p14:tracePt t="216890" x="5481638" y="2401888"/>
          <p14:tracePt t="216907" x="5521325" y="2401888"/>
          <p14:tracePt t="216924" x="5561013" y="2392363"/>
          <p14:tracePt t="216940" x="5600700" y="2392363"/>
          <p14:tracePt t="216957" x="5619750" y="2382838"/>
          <p14:tracePt t="216974" x="5629275" y="2382838"/>
          <p14:tracePt t="216990" x="5659438" y="2371725"/>
          <p14:tracePt t="217007" x="5668963" y="2362200"/>
          <p14:tracePt t="217024" x="5678488" y="2352675"/>
          <p14:tracePt t="217047" x="5689600" y="2352675"/>
          <p14:tracePt t="217063" x="5689600" y="2343150"/>
          <p14:tracePt t="217074" x="5699125" y="2343150"/>
          <p14:tracePt t="217091" x="5718175" y="2322513"/>
          <p14:tracePt t="217108" x="5727700" y="2312988"/>
          <p14:tracePt t="217127" x="5738813" y="2303463"/>
          <p14:tracePt t="217143" x="5748338" y="2273300"/>
          <p14:tracePt t="217159" x="5748338" y="2263775"/>
          <p14:tracePt t="217175" x="5757863" y="2235200"/>
          <p14:tracePt t="217191" x="5757863" y="2214563"/>
          <p14:tracePt t="217207" x="5767388" y="2174875"/>
          <p14:tracePt t="217224" x="5767388" y="2165350"/>
          <p14:tracePt t="217241" x="5767388" y="2146300"/>
          <p14:tracePt t="217258" x="5767388" y="2125663"/>
          <p14:tracePt t="217274" x="5767388" y="2116138"/>
          <p14:tracePt t="217335" x="5767388" y="2106613"/>
          <p14:tracePt t="217343" x="5767388" y="2097088"/>
          <p14:tracePt t="217375" x="5757863" y="2097088"/>
          <p14:tracePt t="217391" x="5748338" y="2097088"/>
          <p14:tracePt t="217415" x="5738813" y="2087563"/>
          <p14:tracePt t="217423" x="5727700" y="2076450"/>
          <p14:tracePt t="217439" x="5718175" y="2076450"/>
          <p14:tracePt t="217463" x="5708650" y="2076450"/>
          <p14:tracePt t="217471" x="5699125" y="2076450"/>
          <p14:tracePt t="217479" x="5678488" y="2076450"/>
          <p14:tracePt t="217495" x="5659438" y="2076450"/>
          <p14:tracePt t="217508" x="5619750" y="2097088"/>
          <p14:tracePt t="217525" x="5551488" y="2116138"/>
          <p14:tracePt t="217542" x="5492750" y="2146300"/>
          <p14:tracePt t="217559" x="5432425" y="2195513"/>
          <p14:tracePt t="217575" x="5403850" y="2214563"/>
          <p14:tracePt t="217592" x="5403850" y="2235200"/>
          <p14:tracePt t="217608" x="5403850" y="2244725"/>
          <p14:tracePt t="217625" x="5403850" y="2254250"/>
          <p14:tracePt t="217642" x="5403850" y="2263775"/>
          <p14:tracePt t="217658" x="5403850" y="2273300"/>
          <p14:tracePt t="217675" x="5413375" y="2303463"/>
          <p14:tracePt t="217692" x="5422900" y="2333625"/>
          <p14:tracePt t="217709" x="5443538" y="2371725"/>
          <p14:tracePt t="217725" x="5472113" y="2401888"/>
          <p14:tracePt t="217742" x="5502275" y="2432050"/>
          <p14:tracePt t="217759" x="5551488" y="2490788"/>
          <p14:tracePt t="217776" x="5591175" y="2509838"/>
          <p14:tracePt t="217792" x="5640388" y="2530475"/>
          <p14:tracePt t="217809" x="5689600" y="2549525"/>
          <p14:tracePt t="217826" x="5738813" y="2559050"/>
          <p14:tracePt t="217842" x="5797550" y="2568575"/>
          <p14:tracePt t="217859" x="5846763" y="2579688"/>
          <p14:tracePt t="217876" x="5935663" y="2598738"/>
          <p14:tracePt t="217892" x="5994400" y="2608263"/>
          <p14:tracePt t="217909" x="6043613" y="2608263"/>
          <p14:tracePt t="217926" x="6092825" y="2608263"/>
          <p14:tracePt t="217926" x="6111875" y="2608263"/>
          <p14:tracePt t="217943" x="6151563" y="2608263"/>
          <p14:tracePt t="217959" x="6161088" y="2608263"/>
          <p14:tracePt t="217976" x="6191250" y="2608263"/>
          <p14:tracePt t="217993" x="6221413" y="2608263"/>
          <p14:tracePt t="218009" x="6249988" y="2608263"/>
          <p14:tracePt t="218026" x="6280150" y="2608263"/>
          <p14:tracePt t="218043" x="6299200" y="2608263"/>
          <p14:tracePt t="218059" x="6329363" y="2608263"/>
          <p14:tracePt t="218076" x="6338888" y="2608263"/>
          <p14:tracePt t="218093" x="6348413" y="2608263"/>
          <p14:tracePt t="218109" x="6369050" y="2608263"/>
          <p14:tracePt t="218126" x="6378575" y="2608263"/>
          <p14:tracePt t="218143" x="6418263" y="2598738"/>
          <p14:tracePt t="218159" x="6427788" y="2598738"/>
          <p14:tracePt t="218255" x="6437313" y="2598738"/>
          <p14:tracePt t="218271" x="6446838" y="2598738"/>
          <p14:tracePt t="218303" x="6456363" y="2598738"/>
          <p14:tracePt t="218311" x="6467475" y="2598738"/>
          <p14:tracePt t="218335" x="6467475" y="2608263"/>
          <p14:tracePt t="219318" x="6467475" y="2617788"/>
          <p14:tracePt t="219815" x="6486525" y="2628900"/>
          <p14:tracePt t="219823" x="6505575" y="2638425"/>
          <p14:tracePt t="219831" x="6505575" y="2647950"/>
          <p14:tracePt t="219846" x="6505575" y="2667000"/>
          <p14:tracePt t="219863" x="6505575" y="2687638"/>
          <p14:tracePt t="219880" x="6505575" y="2697163"/>
          <p14:tracePt t="219896" x="6505575" y="2706688"/>
          <p14:tracePt t="219991" x="6505575" y="2716213"/>
          <p14:tracePt t="219999" x="6505575" y="2727325"/>
          <p14:tracePt t="220031" x="6505575" y="2736850"/>
          <p14:tracePt t="220047" x="6505575" y="2746375"/>
          <p14:tracePt t="220087" x="6505575" y="2755900"/>
          <p14:tracePt t="220927" x="6505575" y="2765425"/>
          <p14:tracePt t="220943" x="6505575" y="2776538"/>
          <p14:tracePt t="220959" x="6516688" y="2786063"/>
          <p14:tracePt t="220975" x="6516688" y="2805113"/>
          <p14:tracePt t="220991" x="6526213" y="2814638"/>
          <p14:tracePt t="221007" x="6535738" y="2825750"/>
          <p14:tracePt t="221015" x="6545263" y="2835275"/>
          <p14:tracePt t="221039" x="6554788" y="2844800"/>
          <p14:tracePt t="221055" x="6565900" y="2854325"/>
          <p14:tracePt t="221063" x="6575425" y="2863850"/>
          <p14:tracePt t="221079" x="6565900" y="2894013"/>
          <p14:tracePt t="221103" x="6545263" y="2894013"/>
          <p14:tracePt t="221111" x="6545263" y="2903538"/>
          <p14:tracePt t="221127" x="6545263" y="2924175"/>
          <p14:tracePt t="221143" x="6554788" y="2943225"/>
          <p14:tracePt t="221151" x="6565900" y="2952750"/>
          <p14:tracePt t="221167" x="6565900" y="2962275"/>
          <p14:tracePt t="221182" x="6575425" y="2973388"/>
          <p14:tracePt t="221199" x="6584950" y="2982913"/>
          <p14:tracePt t="221215" x="6584950" y="2992438"/>
          <p14:tracePt t="221287" x="6604000" y="2992438"/>
          <p14:tracePt t="221311" x="6604000" y="3011488"/>
          <p14:tracePt t="221327" x="6615113" y="3011488"/>
          <p14:tracePt t="221343" x="6615113" y="3022600"/>
          <p14:tracePt t="221351" x="6615113" y="3032125"/>
          <p14:tracePt t="221375" x="6624638" y="3041650"/>
          <p14:tracePt t="221383" x="6634163" y="3041650"/>
          <p14:tracePt t="221431" x="6634163" y="3051175"/>
          <p14:tracePt t="221463" x="6634163" y="3060700"/>
          <p14:tracePt t="221495" x="6643688" y="3060700"/>
          <p14:tracePt t="221511" x="6653213" y="3071813"/>
          <p14:tracePt t="221527" x="6664325" y="3081338"/>
          <p14:tracePt t="221551" x="6664325" y="3090863"/>
          <p14:tracePt t="221583" x="6673850" y="3100388"/>
          <p14:tracePt t="221591" x="6673850" y="3109913"/>
          <p14:tracePt t="221600" x="6683375" y="3109913"/>
          <p14:tracePt t="221616" x="6692900" y="3121025"/>
          <p14:tracePt t="221633" x="6692900" y="3130550"/>
          <p14:tracePt t="221655" x="6692900" y="3140075"/>
          <p14:tracePt t="221679" x="6692900" y="3149600"/>
          <p14:tracePt t="221695" x="6702425" y="3149600"/>
          <p14:tracePt t="221703" x="6702425" y="3159125"/>
          <p14:tracePt t="222817" x="6713538" y="3170238"/>
          <p14:tracePt t="223783" x="6723063" y="3179763"/>
          <p14:tracePt t="223799" x="6732588" y="3179763"/>
          <p14:tracePt t="223815" x="6742113" y="3179763"/>
          <p14:tracePt t="223839" x="6751638" y="3189288"/>
          <p14:tracePt t="223847" x="6762750" y="3189288"/>
          <p14:tracePt t="223863" x="6772275" y="3198813"/>
          <p14:tracePt t="223895" x="6781800" y="3198813"/>
          <p14:tracePt t="224015" x="6791325" y="3198813"/>
          <p14:tracePt t="224039" x="6811963" y="3198813"/>
          <p14:tracePt t="224055" x="6821488" y="3198813"/>
          <p14:tracePt t="224063" x="6840538" y="3198813"/>
          <p14:tracePt t="224079" x="6850063" y="3219450"/>
          <p14:tracePt t="224088" x="6870700" y="3248025"/>
          <p14:tracePt t="224105" x="6889750" y="3297238"/>
          <p14:tracePt t="224122" x="6899275" y="3355975"/>
          <p14:tracePt t="224138" x="6889750" y="3425825"/>
          <p14:tracePt t="224155" x="6919913" y="3524250"/>
          <p14:tracePt t="224172" x="6948488" y="3602038"/>
          <p14:tracePt t="224188" x="6997700" y="3700463"/>
          <p14:tracePt t="224205" x="7046913" y="3789363"/>
          <p14:tracePt t="224222" x="7086600" y="3878263"/>
          <p14:tracePt t="224238" x="7205663" y="4056063"/>
          <p14:tracePt t="224255" x="7304088" y="4183063"/>
          <p14:tracePt t="224272" x="7402513" y="4311650"/>
          <p14:tracePt t="224288" x="7519988" y="4419600"/>
          <p14:tracePt t="224305" x="7658100" y="4527550"/>
          <p14:tracePt t="224322" x="7785100" y="4646613"/>
          <p14:tracePt t="224339" x="7923213" y="4724400"/>
          <p14:tracePt t="224355" x="8061325" y="4803775"/>
          <p14:tracePt t="224372" x="8178800" y="4881563"/>
          <p14:tracePt t="224389" x="8267700" y="4930775"/>
          <p14:tracePt t="224405" x="8316913" y="4960938"/>
          <p14:tracePt t="224422" x="8347075" y="4979988"/>
          <p14:tracePt t="224439" x="8366125" y="4979988"/>
          <p14:tracePt t="224551" x="8366125" y="4970463"/>
          <p14:tracePt t="224567" x="8366125" y="4960938"/>
          <p14:tracePt t="224575" x="8375650" y="4941888"/>
          <p14:tracePt t="224583" x="8375650" y="4930775"/>
          <p14:tracePt t="224591" x="8386763" y="4902200"/>
          <p14:tracePt t="224606" x="8396288" y="4852988"/>
          <p14:tracePt t="224623" x="8396288" y="4783138"/>
          <p14:tracePt t="224639" x="8396288" y="4724400"/>
          <p14:tracePt t="224656" x="8396288" y="4675188"/>
          <p14:tracePt t="224673" x="8396288" y="4625975"/>
          <p14:tracePt t="224689" x="8396288" y="4576763"/>
          <p14:tracePt t="224706" x="8396288" y="4518025"/>
          <p14:tracePt t="224723" x="8396288" y="4459288"/>
          <p14:tracePt t="224739" x="8396288" y="4419600"/>
          <p14:tracePt t="224756" x="8396288" y="4379913"/>
          <p14:tracePt t="224773" x="8396288" y="4340225"/>
          <p14:tracePt t="224789" x="8396288" y="4311650"/>
          <p14:tracePt t="224806" x="8396288" y="4241800"/>
          <p14:tracePt t="224823" x="8396288" y="4213225"/>
          <p14:tracePt t="224839" x="8396288" y="4154488"/>
          <p14:tracePt t="224856" x="8375650" y="4114800"/>
          <p14:tracePt t="224873" x="8366125" y="4094163"/>
          <p14:tracePt t="224890" x="8356600" y="4056063"/>
          <p14:tracePt t="224906" x="8337550" y="4035425"/>
          <p14:tracePt t="224923" x="8316913" y="4006850"/>
          <p14:tracePt t="224940" x="8307388" y="3995738"/>
          <p14:tracePt t="224957" x="8297863" y="3986213"/>
          <p14:tracePt t="224973" x="8297863" y="3976688"/>
          <p14:tracePt t="224990" x="8288338" y="3957638"/>
          <p14:tracePt t="224990" x="8277225" y="3946525"/>
          <p14:tracePt t="225007" x="8267700" y="3937000"/>
          <p14:tracePt t="225023" x="8199438" y="3908425"/>
          <p14:tracePt t="225040" x="8150225" y="3878263"/>
          <p14:tracePt t="225057" x="8110538" y="3859213"/>
          <p14:tracePt t="225074" x="8091488" y="3848100"/>
          <p14:tracePt t="225090" x="8070850" y="3838575"/>
          <p14:tracePt t="225107" x="8061325" y="3829050"/>
          <p14:tracePt t="225123" x="8042275" y="3819525"/>
          <p14:tracePt t="225140" x="8031163" y="3819525"/>
          <p14:tracePt t="225157" x="8021638" y="3810000"/>
          <p14:tracePt t="225174" x="8002588" y="3798888"/>
          <p14:tracePt t="225190" x="7972425" y="3798888"/>
          <p14:tracePt t="225207" x="7943850" y="3789363"/>
          <p14:tracePt t="225224" x="7932738" y="3789363"/>
          <p14:tracePt t="225240" x="7904163" y="3779838"/>
          <p14:tracePt t="225257" x="7883525" y="3779838"/>
          <p14:tracePt t="225279" x="7864475" y="3770313"/>
          <p14:tracePt t="225290" x="7815263" y="3760788"/>
          <p14:tracePt t="225308" x="7785100" y="3760788"/>
          <p14:tracePt t="225324" x="7747000" y="3749675"/>
          <p14:tracePt t="225341" x="7707313" y="3749675"/>
          <p14:tracePt t="225357" x="7697788" y="3749675"/>
          <p14:tracePt t="225374" x="7667625" y="3749675"/>
          <p14:tracePt t="225374" x="7658100" y="3749675"/>
          <p14:tracePt t="225391" x="7618413" y="3749675"/>
          <p14:tracePt t="225407" x="7588250" y="3749675"/>
          <p14:tracePt t="225424" x="7529513" y="3749675"/>
          <p14:tracePt t="225441" x="7489825" y="3749675"/>
          <p14:tracePt t="225458" x="7451725" y="3749675"/>
          <p14:tracePt t="225474" x="7412038" y="3749675"/>
          <p14:tracePt t="225491" x="7381875" y="3749675"/>
          <p14:tracePt t="225508" x="7323138" y="3749675"/>
          <p14:tracePt t="225524" x="7292975" y="3770313"/>
          <p14:tracePt t="225541" x="7264400" y="3770313"/>
          <p14:tracePt t="225558" x="7215188" y="3770313"/>
          <p14:tracePt t="225574" x="7165975" y="3789363"/>
          <p14:tracePt t="225591" x="7145338" y="3798888"/>
          <p14:tracePt t="225608" x="7107238" y="3798888"/>
          <p14:tracePt t="225624" x="7077075" y="3819525"/>
          <p14:tracePt t="225641" x="7067550" y="3819525"/>
          <p14:tracePt t="225658" x="7046913" y="3838575"/>
          <p14:tracePt t="225675" x="7027863" y="3838575"/>
          <p14:tracePt t="225691" x="7008813" y="3859213"/>
          <p14:tracePt t="225708" x="6978650" y="3868738"/>
          <p14:tracePt t="225725" x="6959600" y="3878263"/>
          <p14:tracePt t="225741" x="6938963" y="3897313"/>
          <p14:tracePt t="225758" x="6929438" y="3917950"/>
          <p14:tracePt t="225758" x="6910388" y="3927475"/>
          <p14:tracePt t="225775" x="6899275" y="3937000"/>
          <p14:tracePt t="225791" x="6889750" y="3967163"/>
          <p14:tracePt t="225808" x="6880225" y="3986213"/>
          <p14:tracePt t="225825" x="6870700" y="3986213"/>
          <p14:tracePt t="225841" x="6861175" y="3995738"/>
          <p14:tracePt t="225858" x="6861175" y="4016375"/>
          <p14:tracePt t="225935" x="6850063" y="4016375"/>
          <p14:tracePt t="226271" x="6840538" y="4016375"/>
          <p14:tracePt t="226287" x="6840538" y="4006850"/>
          <p14:tracePt t="226303" x="6840538" y="3995738"/>
          <p14:tracePt t="226311" x="6831013" y="3976688"/>
          <p14:tracePt t="226319" x="6831013" y="3967163"/>
          <p14:tracePt t="226327" x="6821488" y="3946525"/>
          <p14:tracePt t="226342" x="6821488" y="3917950"/>
          <p14:tracePt t="226359" x="6811963" y="3897313"/>
          <p14:tracePt t="226376" x="6811963" y="3887788"/>
          <p14:tracePt t="226393" x="6800850" y="3868738"/>
          <p14:tracePt t="226409" x="6791325" y="3868738"/>
          <p14:tracePt t="226426" x="6791325" y="3859213"/>
          <p14:tracePt t="226443" x="6772275" y="3848100"/>
          <p14:tracePt t="226459" x="6762750" y="3838575"/>
          <p14:tracePt t="226479" x="6751638" y="3838575"/>
          <p14:tracePt t="226495" x="6742113" y="3838575"/>
          <p14:tracePt t="226509" x="6732588" y="3838575"/>
          <p14:tracePt t="226526" x="6683375" y="3838575"/>
          <p14:tracePt t="226543" x="6664325" y="3848100"/>
          <p14:tracePt t="226559" x="6634163" y="3859213"/>
          <p14:tracePt t="226576" x="6615113" y="3897313"/>
          <p14:tracePt t="226593" x="6594475" y="3917950"/>
          <p14:tracePt t="226610" x="6584950" y="3937000"/>
          <p14:tracePt t="226626" x="6575425" y="3946525"/>
          <p14:tracePt t="226643" x="6575425" y="3967163"/>
          <p14:tracePt t="226660" x="6565900" y="3976688"/>
          <p14:tracePt t="226676" x="6554788" y="3995738"/>
          <p14:tracePt t="226693" x="6554788" y="4016375"/>
          <p14:tracePt t="226710" x="6545263" y="4025900"/>
          <p14:tracePt t="226710" x="6545263" y="4035425"/>
          <p14:tracePt t="226727" x="6545263" y="4044950"/>
          <p14:tracePt t="226743" x="6545263" y="4065588"/>
          <p14:tracePt t="226760" x="6545263" y="4084638"/>
          <p14:tracePt t="226777" x="6545263" y="4114800"/>
          <p14:tracePt t="226793" x="6545263" y="4124325"/>
          <p14:tracePt t="226810" x="6545263" y="4143375"/>
          <p14:tracePt t="226827" x="6545263" y="4154488"/>
          <p14:tracePt t="226843" x="6545263" y="4164013"/>
          <p14:tracePt t="226879" x="6545263" y="4173538"/>
          <p14:tracePt t="226887" x="6545263" y="4183063"/>
          <p14:tracePt t="226911" x="6554788" y="4203700"/>
          <p14:tracePt t="226927" x="6565900" y="4213225"/>
          <p14:tracePt t="226943" x="6565900" y="4222750"/>
          <p14:tracePt t="226951" x="6575425" y="4222750"/>
          <p14:tracePt t="226960" x="6604000" y="4241800"/>
          <p14:tracePt t="226978" x="6624638" y="4252913"/>
          <p14:tracePt t="226994" x="6653213" y="4252913"/>
          <p14:tracePt t="227011" x="6692900" y="4252913"/>
          <p14:tracePt t="227027" x="6732588" y="4252913"/>
          <p14:tracePt t="227044" x="6791325" y="4252913"/>
          <p14:tracePt t="227061" x="6850063" y="4252913"/>
          <p14:tracePt t="227078" x="6889750" y="4241800"/>
          <p14:tracePt t="227094" x="6938963" y="4232275"/>
          <p14:tracePt t="227111" x="6959600" y="4222750"/>
          <p14:tracePt t="227127" x="6969125" y="4213225"/>
          <p14:tracePt t="227144" x="6978650" y="4203700"/>
          <p14:tracePt t="227183" x="6988175" y="4192588"/>
          <p14:tracePt t="227191" x="6997700" y="4183063"/>
          <p14:tracePt t="227215" x="7008813" y="4164013"/>
          <p14:tracePt t="227223" x="7008813" y="4154488"/>
          <p14:tracePt t="227231" x="7008813" y="4133850"/>
          <p14:tracePt t="227244" x="7008813" y="4114800"/>
          <p14:tracePt t="227261" x="7018338" y="4094163"/>
          <p14:tracePt t="227278" x="7027863" y="4056063"/>
          <p14:tracePt t="227294" x="7027863" y="4035425"/>
          <p14:tracePt t="227311" x="7027863" y="4025900"/>
          <p14:tracePt t="227328" x="7027863" y="4006850"/>
          <p14:tracePt t="227345" x="7027863" y="3995738"/>
          <p14:tracePt t="227367" x="7027863" y="3986213"/>
          <p14:tracePt t="227378" x="7018338" y="3976688"/>
          <p14:tracePt t="227399" x="7008813" y="3976688"/>
          <p14:tracePt t="227415" x="6997700" y="3976688"/>
          <p14:tracePt t="227431" x="6988175" y="3976688"/>
          <p14:tracePt t="227445" x="6969125" y="3976688"/>
          <p14:tracePt t="227462" x="6948488" y="3976688"/>
          <p14:tracePt t="227478" x="6919913" y="3976688"/>
          <p14:tracePt t="227496" x="6880225" y="3986213"/>
          <p14:tracePt t="227512" x="6861175" y="3995738"/>
          <p14:tracePt t="227528" x="6821488" y="4016375"/>
          <p14:tracePt t="227545" x="6772275" y="4044950"/>
          <p14:tracePt t="227562" x="6742113" y="4075113"/>
          <p14:tracePt t="227579" x="6702425" y="4094163"/>
          <p14:tracePt t="227595" x="6683375" y="4105275"/>
          <p14:tracePt t="227612" x="6653213" y="4124325"/>
          <p14:tracePt t="227628" x="6634163" y="4133850"/>
          <p14:tracePt t="227645" x="6615113" y="4164013"/>
          <p14:tracePt t="227662" x="6584950" y="4213225"/>
          <p14:tracePt t="227679" x="6545263" y="4291013"/>
          <p14:tracePt t="227696" x="6535738" y="4340225"/>
          <p14:tracePt t="227712" x="6535738" y="4370388"/>
          <p14:tracePt t="227729" x="6535738" y="4410075"/>
          <p14:tracePt t="227745" x="6535738" y="4438650"/>
          <p14:tracePt t="227762" x="6535738" y="4459288"/>
          <p14:tracePt t="227779" x="6535738" y="4468813"/>
          <p14:tracePt t="227815" x="6535738" y="4478338"/>
          <p14:tracePt t="227823" x="6545263" y="4478338"/>
          <p14:tracePt t="227847" x="6554788" y="4478338"/>
          <p14:tracePt t="227855" x="6584950" y="4478338"/>
          <p14:tracePt t="227863" x="6643688" y="4478338"/>
          <p14:tracePt t="227879" x="6702425" y="4478338"/>
          <p14:tracePt t="227896" x="6751638" y="4478338"/>
          <p14:tracePt t="227912" x="6791325" y="4459288"/>
          <p14:tracePt t="227929" x="6831013" y="4449763"/>
          <p14:tracePt t="227946" x="6850063" y="4419600"/>
          <p14:tracePt t="227962" x="6899275" y="4389438"/>
          <p14:tracePt t="227979" x="6938963" y="4351338"/>
          <p14:tracePt t="227996" x="6978650" y="4302125"/>
          <p14:tracePt t="228013" x="7008813" y="4252913"/>
          <p14:tracePt t="228030" x="7018338" y="4213225"/>
          <p14:tracePt t="228046" x="7037388" y="4173538"/>
          <p14:tracePt t="228063" x="7037388" y="4143375"/>
          <p14:tracePt t="228079" x="7037388" y="4124325"/>
          <p14:tracePt t="228096" x="7037388" y="4105275"/>
          <p14:tracePt t="228113" x="7037388" y="4094163"/>
          <p14:tracePt t="228129" x="7037388" y="4075113"/>
          <p14:tracePt t="228146" x="7037388" y="4065588"/>
          <p14:tracePt t="228163" x="7018338" y="4056063"/>
          <p14:tracePt t="228183" x="7008813" y="4056063"/>
          <p14:tracePt t="228199" x="6997700" y="4044950"/>
          <p14:tracePt t="228213" x="6959600" y="4035425"/>
          <p14:tracePt t="228230" x="6910388" y="4035425"/>
          <p14:tracePt t="228246" x="6821488" y="4035425"/>
          <p14:tracePt t="228263" x="6751638" y="4035425"/>
          <p14:tracePt t="228280" x="6713538" y="4044950"/>
          <p14:tracePt t="228297" x="6692900" y="4056063"/>
          <p14:tracePt t="228313" x="6673850" y="4065588"/>
          <p14:tracePt t="228330" x="6653213" y="4075113"/>
          <p14:tracePt t="228347" x="6653213" y="4094163"/>
          <p14:tracePt t="228367" x="6643688" y="4105275"/>
          <p14:tracePt t="228380" x="6634163" y="4114800"/>
          <p14:tracePt t="228399" x="6634163" y="4143375"/>
          <p14:tracePt t="228413" x="6634163" y="4164013"/>
          <p14:tracePt t="228430" x="6643688" y="4213225"/>
          <p14:tracePt t="228447" x="6653213" y="4232275"/>
          <p14:tracePt t="228463" x="6683375" y="4262438"/>
          <p14:tracePt t="228480" x="6702425" y="4271963"/>
          <p14:tracePt t="228497" x="6732588" y="4291013"/>
          <p14:tracePt t="228514" x="6751638" y="4291013"/>
          <p14:tracePt t="228530" x="6791325" y="4302125"/>
          <p14:tracePt t="228547" x="6850063" y="4302125"/>
          <p14:tracePt t="228564" x="6899275" y="4302125"/>
          <p14:tracePt t="228580" x="6959600" y="4302125"/>
          <p14:tracePt t="228597" x="7008813" y="4291013"/>
          <p14:tracePt t="228614" x="7037388" y="4291013"/>
          <p14:tracePt t="228630" x="7077075" y="4271963"/>
          <p14:tracePt t="228647" x="7096125" y="4262438"/>
          <p14:tracePt t="228664" x="7107238" y="4252913"/>
          <p14:tracePt t="228681" x="7116763" y="4241800"/>
          <p14:tracePt t="228697" x="7126288" y="4241800"/>
          <p14:tracePt t="228743" x="7135813" y="4241800"/>
          <p14:tracePt t="228871" x="7145338" y="4241800"/>
          <p14:tracePt t="228935" x="7145338" y="4232275"/>
          <p14:tracePt t="229047" x="7145338" y="4222750"/>
          <p14:tracePt t="229055" x="7135813" y="4213225"/>
          <p14:tracePt t="229065" x="7126288" y="4203700"/>
          <p14:tracePt t="229081" x="7116763" y="4183063"/>
          <p14:tracePt t="229098" x="7116763" y="4173538"/>
          <p14:tracePt t="229115" x="7126288" y="4173538"/>
          <p14:tracePt t="229131" x="7135813" y="4164013"/>
          <p14:tracePt t="229148" x="7135813" y="4154488"/>
          <p14:tracePt t="229167" x="7126288" y="4143375"/>
          <p14:tracePt t="229181" x="7107238" y="4133850"/>
          <p14:tracePt t="229198" x="7058025" y="4124325"/>
          <p14:tracePt t="229215" x="7037388" y="4124325"/>
          <p14:tracePt t="229232" x="6997700" y="4124325"/>
          <p14:tracePt t="229248" x="6978650" y="4124325"/>
          <p14:tracePt t="229265" x="6959600" y="4124325"/>
          <p14:tracePt t="229282" x="6948488" y="4124325"/>
          <p14:tracePt t="229298" x="6929438" y="4124325"/>
          <p14:tracePt t="229315" x="6910388" y="4124325"/>
          <p14:tracePt t="229332" x="6850063" y="4143375"/>
          <p14:tracePt t="229349" x="6811963" y="4164013"/>
          <p14:tracePt t="229365" x="6762750" y="4183063"/>
          <p14:tracePt t="229382" x="6723063" y="4203700"/>
          <p14:tracePt t="229399" x="6713538" y="4222750"/>
          <p14:tracePt t="229415" x="6692900" y="4241800"/>
          <p14:tracePt t="229432" x="6683375" y="4271963"/>
          <p14:tracePt t="229449" x="6673850" y="4321175"/>
          <p14:tracePt t="229465" x="6664325" y="4340225"/>
          <p14:tracePt t="229482" x="6643688" y="4400550"/>
          <p14:tracePt t="229499" x="6643688" y="4438650"/>
          <p14:tracePt t="229516" x="6643688" y="4478338"/>
          <p14:tracePt t="229533" x="6643688" y="4518025"/>
          <p14:tracePt t="229549" x="6643688" y="4527550"/>
          <p14:tracePt t="229566" x="6643688" y="4537075"/>
          <p14:tracePt t="229599" x="6634163" y="4548188"/>
          <p14:tracePt t="229799" x="6624638" y="4557713"/>
          <p14:tracePt t="229807" x="6615113" y="4576763"/>
          <p14:tracePt t="229816" x="6594475" y="4616450"/>
          <p14:tracePt t="229833" x="6545263" y="4665663"/>
          <p14:tracePt t="229850" x="6505575" y="4724400"/>
          <p14:tracePt t="229866" x="6456363" y="4773613"/>
          <p14:tracePt t="229883" x="6418263" y="4822825"/>
          <p14:tracePt t="229900" x="6348413" y="4881563"/>
          <p14:tracePt t="229917" x="6299200" y="4930775"/>
          <p14:tracePt t="229933" x="6259513" y="4960938"/>
          <p14:tracePt t="229950" x="6230938" y="4991100"/>
          <p14:tracePt t="229950" x="6221413" y="5000625"/>
          <p14:tracePt t="229967" x="6191250" y="5029200"/>
          <p14:tracePt t="229983" x="6151563" y="5059363"/>
          <p14:tracePt t="230000" x="6111875" y="5089525"/>
          <p14:tracePt t="230017" x="6083300" y="5118100"/>
          <p14:tracePt t="230033" x="6043613" y="5148263"/>
          <p14:tracePt t="230050" x="6003925" y="5187950"/>
          <p14:tracePt t="230067" x="5973763" y="5237163"/>
          <p14:tracePt t="230084" x="5945188" y="5286375"/>
          <p14:tracePt t="230100" x="5924550" y="5335588"/>
          <p14:tracePt t="230117" x="5905500" y="5373688"/>
          <p14:tracePt t="230133" x="5895975" y="5422900"/>
          <p14:tracePt t="230150" x="5895975" y="5462588"/>
          <p14:tracePt t="230167" x="5895975" y="5483225"/>
          <p14:tracePt t="230183" x="5895975" y="5492750"/>
          <p14:tracePt t="230200" x="5895975" y="5502275"/>
          <p14:tracePt t="230223" x="5895975" y="5511800"/>
          <p14:tracePt t="230239" x="5895975" y="5521325"/>
          <p14:tracePt t="230255" x="5895975" y="5551488"/>
          <p14:tracePt t="230267" x="5915025" y="5570538"/>
          <p14:tracePt t="230284" x="5945188" y="5591175"/>
          <p14:tracePt t="230301" x="5994400" y="5630863"/>
          <p14:tracePt t="230317" x="6053138" y="5659438"/>
          <p14:tracePt t="230334" x="6151563" y="5680075"/>
          <p14:tracePt t="230351" x="6191250" y="5699125"/>
          <p14:tracePt t="230368" x="6240463" y="5719763"/>
          <p14:tracePt t="230384" x="6280150" y="5729288"/>
          <p14:tracePt t="230401" x="6329363" y="5738813"/>
          <p14:tracePt t="230417" x="6388100" y="5757863"/>
          <p14:tracePt t="230434" x="6446838" y="5768975"/>
          <p14:tracePt t="230451" x="6526213" y="5788025"/>
          <p14:tracePt t="230468" x="6575425" y="5807075"/>
          <p14:tracePt t="230484" x="6634163" y="5818188"/>
          <p14:tracePt t="230501" x="6664325" y="5837238"/>
          <p14:tracePt t="230518" x="6702425" y="5846763"/>
          <p14:tracePt t="230518" x="6723063" y="5867400"/>
          <p14:tracePt t="230535" x="6762750" y="5876925"/>
          <p14:tracePt t="230551" x="6811963" y="5895975"/>
          <p14:tracePt t="230568" x="6880225" y="5916613"/>
          <p14:tracePt t="230584" x="6948488" y="5926138"/>
          <p14:tracePt t="230601" x="7046913" y="5945188"/>
          <p14:tracePt t="230618" x="7175500" y="5965825"/>
          <p14:tracePt t="230634" x="7292975" y="5965825"/>
          <p14:tracePt t="230651" x="7431088" y="5965825"/>
          <p14:tracePt t="230668" x="7539038" y="5965825"/>
          <p14:tracePt t="230685" x="7637463" y="5965825"/>
          <p14:tracePt t="230701" x="7726363" y="5965825"/>
          <p14:tracePt t="230718" x="7845425" y="5965825"/>
          <p14:tracePt t="230735" x="7932738" y="5965825"/>
          <p14:tracePt t="230751" x="8061325" y="5945188"/>
          <p14:tracePt t="230768" x="8189913" y="5916613"/>
          <p14:tracePt t="230785" x="8288338" y="5886450"/>
          <p14:tracePt t="230802" x="8366125" y="5827713"/>
          <p14:tracePt t="230819" x="8405813" y="5797550"/>
          <p14:tracePt t="230835" x="8424863" y="5748338"/>
          <p14:tracePt t="230852" x="8435975" y="5708650"/>
          <p14:tracePt t="230868" x="8435975" y="5680075"/>
          <p14:tracePt t="230885" x="8445500" y="5619750"/>
          <p14:tracePt t="230902" x="8445500" y="5541963"/>
          <p14:tracePt t="230918" x="8445500" y="5403850"/>
          <p14:tracePt t="230935" x="8435975" y="5265738"/>
          <p14:tracePt t="230952" x="8405813" y="5138738"/>
          <p14:tracePt t="230968" x="8356600" y="5010150"/>
          <p14:tracePt t="230985" x="8297863" y="4881563"/>
          <p14:tracePt t="231002" x="8218488" y="4773613"/>
          <p14:tracePt t="231019" x="8150225" y="4675188"/>
          <p14:tracePt t="231035" x="8080375" y="4625975"/>
          <p14:tracePt t="231053" x="8002588" y="4586288"/>
          <p14:tracePt t="231069" x="7913688" y="4557713"/>
          <p14:tracePt t="231085" x="7796213" y="4537075"/>
          <p14:tracePt t="231102" x="7559675" y="4487863"/>
          <p14:tracePt t="231119" x="7381875" y="4459288"/>
          <p14:tracePt t="231135" x="7205663" y="4419600"/>
          <p14:tracePt t="231152" x="7046913" y="4389438"/>
          <p14:tracePt t="231169" x="6948488" y="4370388"/>
          <p14:tracePt t="231186" x="6899275" y="4351338"/>
          <p14:tracePt t="231202" x="6861175" y="4351338"/>
          <p14:tracePt t="231219" x="6800850" y="4351338"/>
          <p14:tracePt t="231236" x="6742113" y="4379913"/>
          <p14:tracePt t="231252" x="6653213" y="4438650"/>
          <p14:tracePt t="231269" x="6554788" y="4508500"/>
          <p14:tracePt t="231286" x="6427788" y="4597400"/>
          <p14:tracePt t="231303" x="6289675" y="4733925"/>
          <p14:tracePt t="231319" x="6249988" y="4794250"/>
          <p14:tracePt t="231336" x="6221413" y="4832350"/>
          <p14:tracePt t="231353" x="6221413" y="4852988"/>
          <p14:tracePt t="231369" x="6221413" y="4862513"/>
          <p14:tracePt t="231823" x="6210300" y="4872038"/>
          <p14:tracePt t="231831" x="6210300" y="4892675"/>
          <p14:tracePt t="231847" x="6200775" y="4911725"/>
          <p14:tracePt t="231855" x="6200775" y="4921250"/>
          <p14:tracePt t="231870" x="6191250" y="5000625"/>
          <p14:tracePt t="231887" x="6172200" y="5049838"/>
          <p14:tracePt t="231904" x="6161088" y="5099050"/>
          <p14:tracePt t="231920" x="6161088" y="5127625"/>
          <p14:tracePt t="231937" x="6161088" y="5157788"/>
          <p14:tracePt t="231954" x="6151563" y="5197475"/>
          <p14:tracePt t="231970" x="6142038" y="5216525"/>
          <p14:tracePt t="231987" x="6132513" y="5256213"/>
          <p14:tracePt t="232004" x="6132513" y="5275263"/>
          <p14:tracePt t="232021" x="6132513" y="5305425"/>
          <p14:tracePt t="232038" x="6122988" y="5335588"/>
          <p14:tracePt t="232054" x="6122988" y="5345113"/>
          <p14:tracePt t="232071" x="6122988" y="5354638"/>
          <p14:tracePt t="232088" x="6122988" y="5364163"/>
          <p14:tracePt t="232119" x="6122988" y="5373688"/>
          <p14:tracePt t="232135" x="6122988" y="5384800"/>
          <p14:tracePt t="232151" x="6111875" y="5403850"/>
          <p14:tracePt t="232383" x="6092825" y="5403850"/>
          <p14:tracePt t="232399" x="6062663" y="5413375"/>
          <p14:tracePt t="232407" x="6022975" y="5413375"/>
          <p14:tracePt t="232415" x="6003925" y="5422900"/>
          <p14:tracePt t="232423" x="5973763" y="5434013"/>
          <p14:tracePt t="232438" x="5915025" y="5443538"/>
          <p14:tracePt t="232455" x="5895975" y="5443538"/>
          <p14:tracePt t="232471" x="5856288" y="5453063"/>
          <p14:tracePt t="232488" x="5816600" y="5462588"/>
          <p14:tracePt t="232505" x="5776913" y="5483225"/>
          <p14:tracePt t="232522" x="5689600" y="5511800"/>
          <p14:tracePt t="232538" x="5619750" y="5532438"/>
          <p14:tracePt t="232555" x="5591175" y="5532438"/>
          <p14:tracePt t="232572" x="5541963" y="5532438"/>
          <p14:tracePt t="232588" x="5481638" y="5532438"/>
          <p14:tracePt t="232605" x="5422900" y="5532438"/>
          <p14:tracePt t="232622" x="5383213" y="5532438"/>
          <p14:tracePt t="232622" x="5364163" y="5532438"/>
          <p14:tracePt t="232639" x="5305425" y="5532438"/>
          <p14:tracePt t="232655" x="5265738" y="5521325"/>
          <p14:tracePt t="232672" x="5226050" y="5511800"/>
          <p14:tracePt t="232689" x="5176838" y="5511800"/>
          <p14:tracePt t="232705" x="5118100" y="5511800"/>
          <p14:tracePt t="232722" x="5078413" y="5511800"/>
          <p14:tracePt t="232739" x="5019675" y="5521325"/>
          <p14:tracePt t="232755" x="4979988" y="5532438"/>
          <p14:tracePt t="232772" x="4940300" y="5541963"/>
          <p14:tracePt t="232789" x="4911725" y="5551488"/>
          <p14:tracePt t="232806" x="4891088" y="5551488"/>
          <p14:tracePt t="232822" x="4862513" y="5570538"/>
          <p14:tracePt t="232839" x="4841875" y="5581650"/>
          <p14:tracePt t="232856" x="4832350" y="5600700"/>
          <p14:tracePt t="232872" x="4822825" y="5600700"/>
          <p14:tracePt t="232889" x="4813300" y="5619750"/>
          <p14:tracePt t="232906" x="4813300" y="5640388"/>
          <p14:tracePt t="232922" x="4813300" y="5670550"/>
          <p14:tracePt t="232939" x="4813300" y="5689600"/>
          <p14:tracePt t="232956" x="4813300" y="5729288"/>
          <p14:tracePt t="232972" x="4822825" y="5748338"/>
          <p14:tracePt t="232989" x="4832350" y="5768975"/>
          <p14:tracePt t="233006" x="4841875" y="5788025"/>
          <p14:tracePt t="233023" x="4862513" y="5807075"/>
          <p14:tracePt t="233039" x="4872038" y="5827713"/>
          <p14:tracePt t="233056" x="4891088" y="5827713"/>
          <p14:tracePt t="233073" x="4940300" y="5846763"/>
          <p14:tracePt t="233089" x="4979988" y="5846763"/>
          <p14:tracePt t="233106" x="5038725" y="5846763"/>
          <p14:tracePt t="233123" x="5078413" y="5846763"/>
          <p14:tracePt t="233140" x="5137150" y="5846763"/>
          <p14:tracePt t="233156" x="5167313" y="5827713"/>
          <p14:tracePt t="233173" x="5176838" y="5797550"/>
          <p14:tracePt t="233190" x="5186363" y="5778500"/>
          <p14:tracePt t="233207" x="5186363" y="5729288"/>
          <p14:tracePt t="233223" x="5186363" y="5699125"/>
          <p14:tracePt t="233240" x="5186363" y="5670550"/>
          <p14:tracePt t="233257" x="5186363" y="5640388"/>
          <p14:tracePt t="233273" x="5186363" y="5600700"/>
          <p14:tracePt t="233290" x="5176838" y="5551488"/>
          <p14:tracePt t="233307" x="5157788" y="5502275"/>
          <p14:tracePt t="233323" x="5118100" y="5472113"/>
          <p14:tracePt t="233340" x="5078413" y="5443538"/>
          <p14:tracePt t="233357" x="5029200" y="5422900"/>
          <p14:tracePt t="233373" x="4979988" y="5413375"/>
          <p14:tracePt t="233390" x="4930775" y="5403850"/>
          <p14:tracePt t="233407" x="4902200" y="5403850"/>
          <p14:tracePt t="233423" x="4891088" y="5403850"/>
          <p14:tracePt t="233440" x="4872038" y="5403850"/>
          <p14:tracePt t="233457" x="4852988" y="5403850"/>
          <p14:tracePt t="233474" x="4822825" y="5422900"/>
          <p14:tracePt t="233490" x="4813300" y="5443538"/>
          <p14:tracePt t="233507" x="4792663" y="5472113"/>
          <p14:tracePt t="233524" x="4783138" y="5502275"/>
          <p14:tracePt t="233540" x="4783138" y="5532438"/>
          <p14:tracePt t="233557" x="4783138" y="5581650"/>
          <p14:tracePt t="233574" x="4783138" y="5640388"/>
          <p14:tracePt t="233574" x="4783138" y="5680075"/>
          <p14:tracePt t="233591" x="4792663" y="5719763"/>
          <p14:tracePt t="233607" x="4813300" y="5748338"/>
          <p14:tracePt t="233624" x="4832350" y="5768975"/>
          <p14:tracePt t="233641" x="4872038" y="5797550"/>
          <p14:tracePt t="233657" x="4902200" y="5797550"/>
          <p14:tracePt t="233674" x="4979988" y="5797550"/>
          <p14:tracePt t="233691" x="5049838" y="5797550"/>
          <p14:tracePt t="233708" x="5148263" y="5797550"/>
          <p14:tracePt t="233724" x="5235575" y="5788025"/>
          <p14:tracePt t="233741" x="5305425" y="5768975"/>
          <p14:tracePt t="233758" x="5364163" y="5738813"/>
          <p14:tracePt t="233774" x="5403850" y="5699125"/>
          <p14:tracePt t="233791" x="5413375" y="5670550"/>
          <p14:tracePt t="233808" x="5413375" y="5649913"/>
          <p14:tracePt t="233824" x="5413375" y="5630863"/>
          <p14:tracePt t="233841" x="5413375" y="5610225"/>
          <p14:tracePt t="233858" x="5413375" y="5600700"/>
          <p14:tracePt t="233874" x="5413375" y="5561013"/>
          <p14:tracePt t="233891" x="5413375" y="5551488"/>
          <p14:tracePt t="233908" x="5403850" y="5532438"/>
          <p14:tracePt t="233924" x="5383213" y="5521325"/>
          <p14:tracePt t="233941" x="5354638" y="5492750"/>
          <p14:tracePt t="233958" x="5305425" y="5462588"/>
          <p14:tracePt t="233975" x="5265738" y="5453063"/>
          <p14:tracePt t="233991" x="5246688" y="5434013"/>
          <p14:tracePt t="234008" x="5226050" y="5434013"/>
          <p14:tracePt t="234025" x="5216525" y="5434013"/>
          <p14:tracePt t="234041" x="5197475" y="5422900"/>
          <p14:tracePt t="234058" x="5157788" y="5422900"/>
          <p14:tracePt t="234075" x="5127625" y="5422900"/>
          <p14:tracePt t="234092" x="5099050" y="5422900"/>
          <p14:tracePt t="234108" x="5078413" y="5453063"/>
          <p14:tracePt t="234125" x="5059363" y="5472113"/>
          <p14:tracePt t="234141" x="5049838" y="5492750"/>
          <p14:tracePt t="234158" x="5019675" y="5532438"/>
          <p14:tracePt t="234175" x="5000625" y="5561013"/>
          <p14:tracePt t="234192" x="4979988" y="5610225"/>
          <p14:tracePt t="234208" x="4979988" y="5630863"/>
          <p14:tracePt t="234225" x="4970463" y="5659438"/>
          <p14:tracePt t="234242" x="4970463" y="5680075"/>
          <p14:tracePt t="234258" x="4970463" y="5689600"/>
          <p14:tracePt t="234275" x="4970463" y="5699125"/>
          <p14:tracePt t="234583" x="4970463" y="5708650"/>
          <p14:tracePt t="234599" x="4970463" y="5719763"/>
          <p14:tracePt t="234607" x="4970463" y="5729288"/>
          <p14:tracePt t="234623" x="4970463" y="5738813"/>
          <p14:tracePt t="234631" x="4970463" y="5748338"/>
          <p14:tracePt t="234642" x="4970463" y="5757863"/>
          <p14:tracePt t="234659" x="4970463" y="5768975"/>
          <p14:tracePt t="234676" x="4970463" y="5778500"/>
          <p14:tracePt t="235495" x="4979988" y="5778500"/>
          <p14:tracePt t="235543" x="4989513" y="5778500"/>
          <p14:tracePt t="235567" x="5010150" y="5778500"/>
          <p14:tracePt t="235583" x="5019675" y="5778500"/>
          <p14:tracePt t="235591" x="5029200" y="5778500"/>
          <p14:tracePt t="235607" x="5038725" y="5778500"/>
          <p14:tracePt t="235615" x="5049838" y="5778500"/>
          <p14:tracePt t="235628" x="5059363" y="5778500"/>
          <p14:tracePt t="235644" x="5068888" y="5788025"/>
          <p14:tracePt t="235661" x="5087938" y="5788025"/>
          <p14:tracePt t="235678" x="5099050" y="5788025"/>
          <p14:tracePt t="235694" x="5118100" y="5788025"/>
          <p14:tracePt t="236383" x="5127625" y="5788025"/>
          <p14:tracePt t="236406" x="5148263" y="5797550"/>
          <p14:tracePt t="236415" x="5148263" y="5807075"/>
          <p14:tracePt t="236423" x="5157788" y="5807075"/>
          <p14:tracePt t="236479" x="5167313" y="5807075"/>
          <p14:tracePt t="236503" x="5176838" y="5807075"/>
          <p14:tracePt t="236519" x="5186363" y="5807075"/>
          <p14:tracePt t="236551" x="5197475" y="5807075"/>
          <p14:tracePt t="236591" x="5207000" y="5807075"/>
          <p14:tracePt t="236599" x="5216525" y="5807075"/>
          <p14:tracePt t="237566" x="5226050" y="5807075"/>
          <p14:tracePt t="237935" x="5235575" y="5807075"/>
          <p14:tracePt t="238135" x="5246688" y="5807075"/>
          <p14:tracePt t="238463" x="5235575" y="5807075"/>
          <p14:tracePt t="238535" x="5216525" y="5818188"/>
          <p14:tracePt t="238543" x="5197475" y="5827713"/>
          <p14:tracePt t="238551" x="5176838" y="5827713"/>
          <p14:tracePt t="238567" x="5176838" y="5837238"/>
          <p14:tracePt t="238584" x="5167313" y="5837238"/>
          <p14:tracePt t="238679" x="5148263" y="5837238"/>
          <p14:tracePt t="238695" x="5137150" y="5837238"/>
          <p14:tracePt t="238703" x="5127625" y="5837238"/>
          <p14:tracePt t="238711" x="5108575" y="5837238"/>
          <p14:tracePt t="238719" x="5087938" y="5837238"/>
          <p14:tracePt t="238734" x="5038725" y="5837238"/>
          <p14:tracePt t="238751" x="5010150" y="5837238"/>
          <p14:tracePt t="238768" x="4970463" y="5827713"/>
          <p14:tracePt t="238784" x="4930775" y="5818188"/>
          <p14:tracePt t="238801" x="4902200" y="5807075"/>
          <p14:tracePt t="238817" x="4872038" y="5797550"/>
          <p14:tracePt t="238834" x="4862513" y="5797550"/>
          <p14:tracePt t="238851" x="4852988" y="5797550"/>
          <p14:tracePt t="238868" x="4832350" y="5797550"/>
          <p14:tracePt t="238884" x="4832350" y="5788025"/>
          <p14:tracePt t="238901" x="4822825" y="5778500"/>
          <p14:tracePt t="238918" x="4792663" y="5768975"/>
          <p14:tracePt t="238935" x="4754563" y="5748338"/>
          <p14:tracePt t="238951" x="4714875" y="5738813"/>
          <p14:tracePt t="238968" x="4694238" y="5729288"/>
          <p14:tracePt t="238984" x="4694238" y="5719763"/>
          <p14:tracePt t="239001" x="4694238" y="5729288"/>
          <p14:tracePt t="239119" x="4694238" y="5738813"/>
          <p14:tracePt t="239143" x="4694238" y="5748338"/>
          <p14:tracePt t="239151" x="4694238" y="5757863"/>
          <p14:tracePt t="239175" x="4694238" y="5778500"/>
          <p14:tracePt t="239311" x="4705350" y="5797550"/>
          <p14:tracePt t="239327" x="4705350" y="5807075"/>
          <p14:tracePt t="239334" x="4714875" y="5818188"/>
          <p14:tracePt t="239343" x="4724400" y="5827713"/>
          <p14:tracePt t="239352" x="4743450" y="5856288"/>
          <p14:tracePt t="239369" x="4743450" y="5867400"/>
          <p14:tracePt t="239391" x="4743450" y="5876925"/>
          <p14:tracePt t="239402" x="4754563" y="5886450"/>
          <p14:tracePt t="239419" x="4754563" y="5905500"/>
          <p14:tracePt t="239435" x="4764088" y="5935663"/>
          <p14:tracePt t="239452" x="4764088" y="5954713"/>
          <p14:tracePt t="239469" x="4764088" y="5994400"/>
          <p14:tracePt t="239486" x="4764088" y="6043613"/>
          <p14:tracePt t="239502" x="4764088" y="6113463"/>
          <p14:tracePt t="239519" x="4764088" y="6221413"/>
          <p14:tracePt t="239536" x="4764088" y="6289675"/>
          <p14:tracePt t="239552" x="4764088" y="6359525"/>
          <p14:tracePt t="239569" x="4764088" y="6418263"/>
          <p14:tracePt t="239586" x="4764088" y="6486525"/>
          <p14:tracePt t="239602" x="4764088" y="6535738"/>
          <p14:tracePt t="239619" x="4773613" y="6584950"/>
          <p14:tracePt t="239636" x="4773613" y="6615113"/>
          <p14:tracePt t="239653" x="4773613" y="6634163"/>
          <p14:tracePt t="239670" x="4773613" y="6664325"/>
          <p14:tracePt t="239686" x="4773613" y="6732588"/>
          <p14:tracePt t="239703" x="4773613" y="6762750"/>
          <p14:tracePt t="239719" x="4773613" y="6811963"/>
          <p14:tracePt t="239736" x="4773613" y="6831013"/>
          <p14:tracePt t="239753" x="4773613" y="6840538"/>
          <p14:tracePt t="239769" x="4773613" y="6831013"/>
          <p14:tracePt t="239959" x="4764088" y="6811963"/>
          <p14:tracePt t="239967" x="4754563" y="6791325"/>
          <p14:tracePt t="239975" x="4743450" y="6772275"/>
          <p14:tracePt t="239986" x="4705350" y="6692900"/>
          <p14:tracePt t="240003" x="4616450" y="6575425"/>
          <p14:tracePt t="240020" x="4459288" y="6427788"/>
          <p14:tracePt t="240037" x="4300538" y="6289675"/>
          <p14:tracePt t="240053" x="4143375" y="6162675"/>
          <p14:tracePt t="240053" x="4094163" y="6092825"/>
          <p14:tracePt t="240071" x="4005263" y="5975350"/>
          <p14:tracePt t="240087" x="3946525" y="5867400"/>
          <p14:tracePt t="240103" x="3906838" y="5788025"/>
          <p14:tracePt t="240120" x="3897313" y="5729288"/>
          <p14:tracePt t="240137" x="3878263" y="5680075"/>
          <p14:tracePt t="240153" x="3868738" y="5630863"/>
          <p14:tracePt t="240170" x="3838575" y="5570538"/>
          <p14:tracePt t="240187" x="3798888" y="5521325"/>
          <p14:tracePt t="240204" x="3749675" y="5434013"/>
          <p14:tracePt t="240220" x="3700463" y="5373688"/>
          <p14:tracePt t="240237" x="3681413" y="5335588"/>
          <p14:tracePt t="240254" x="3651250" y="5286375"/>
          <p14:tracePt t="240271" x="3651250" y="5256213"/>
          <p14:tracePt t="240287" x="3641725" y="5216525"/>
          <p14:tracePt t="240304" x="3622675" y="5157788"/>
          <p14:tracePt t="240320" x="3602038" y="5108575"/>
          <p14:tracePt t="240337" x="3592513" y="5078413"/>
          <p14:tracePt t="240354" x="3592513" y="5059363"/>
          <p14:tracePt t="240371" x="3592513" y="5049838"/>
          <p14:tracePt t="240759" x="3582988" y="5049838"/>
          <p14:tracePt t="241199" x="3582988" y="5040313"/>
          <p14:tracePt t="241223" x="3573463" y="5029200"/>
          <p14:tracePt t="241231" x="3573463" y="5019675"/>
          <p14:tracePt t="241247" x="3562350" y="5010150"/>
          <p14:tracePt t="241256" x="3562350" y="4991100"/>
          <p14:tracePt t="241279" x="3552825" y="4991100"/>
          <p14:tracePt t="241289" x="3543300" y="4960938"/>
          <p14:tracePt t="241306" x="3484563" y="4921250"/>
          <p14:tracePt t="241323" x="3463925" y="4911725"/>
          <p14:tracePt t="241339" x="3435350" y="4881563"/>
          <p14:tracePt t="241356" x="3425825" y="4852988"/>
          <p14:tracePt t="241373" x="3405188" y="4822825"/>
          <p14:tracePt t="241389" x="3386138" y="4794250"/>
          <p14:tracePt t="241406" x="3386138" y="4773613"/>
          <p14:tracePt t="241423" x="3386138" y="4754563"/>
          <p14:tracePt t="241439" x="3376613" y="4724400"/>
          <p14:tracePt t="241456" x="3355975" y="4695825"/>
          <p14:tracePt t="241473" x="3336925" y="4646613"/>
          <p14:tracePt t="241490" x="3316288" y="4597400"/>
          <p14:tracePt t="241506" x="3287713" y="4567238"/>
          <p14:tracePt t="241523" x="3257550" y="4527550"/>
          <p14:tracePt t="241540" x="3248025" y="4498975"/>
          <p14:tracePt t="241556" x="3238500" y="4478338"/>
          <p14:tracePt t="241573" x="3238500" y="4459288"/>
          <p14:tracePt t="241590" x="3228975" y="4449763"/>
          <p14:tracePt t="241607" x="3217863" y="4429125"/>
          <p14:tracePt t="241623" x="3208338" y="4429125"/>
          <p14:tracePt t="241640" x="3198813" y="4419600"/>
          <p14:tracePt t="241657" x="3189288" y="4419600"/>
          <p14:tracePt t="241673" x="3179763" y="4419600"/>
          <p14:tracePt t="241690" x="3149600" y="4400550"/>
          <p14:tracePt t="241707" x="3140075" y="4400550"/>
          <p14:tracePt t="241724" x="3119438" y="4400550"/>
          <p14:tracePt t="241740" x="3090863" y="4400550"/>
          <p14:tracePt t="241757" x="3060700" y="4400550"/>
          <p14:tracePt t="241773" x="3041650" y="4410075"/>
          <p14:tracePt t="241790" x="3021013" y="4419600"/>
          <p14:tracePt t="241807" x="3011488" y="4429125"/>
          <p14:tracePt t="241823" x="3011488" y="4449763"/>
          <p14:tracePt t="241840" x="3011488" y="4468813"/>
          <p14:tracePt t="241857" x="3011488" y="4508500"/>
          <p14:tracePt t="241874" x="3032125" y="4548188"/>
          <p14:tracePt t="241890" x="3070225" y="4586288"/>
          <p14:tracePt t="241907" x="3130550" y="4597400"/>
          <p14:tracePt t="241924" x="3228975" y="4616450"/>
          <p14:tracePt t="241940" x="3327400" y="4616450"/>
          <p14:tracePt t="241957" x="3444875" y="4606925"/>
          <p14:tracePt t="241974" x="3573463" y="4567238"/>
          <p14:tracePt t="241991" x="3611563" y="4548188"/>
          <p14:tracePt t="242007" x="3641725" y="4518025"/>
          <p14:tracePt t="242024" x="3641725" y="4508500"/>
          <p14:tracePt t="242040" x="3651250" y="4487863"/>
          <p14:tracePt t="242057" x="3660775" y="4478338"/>
          <p14:tracePt t="242079" x="3660775" y="4468813"/>
          <p14:tracePt t="242091" x="3660775" y="4459288"/>
          <p14:tracePt t="242107" x="3660775" y="4449763"/>
          <p14:tracePt t="242124" x="3641725" y="4429125"/>
          <p14:tracePt t="242141" x="3622675" y="4410075"/>
          <p14:tracePt t="242158" x="3582988" y="4389438"/>
          <p14:tracePt t="242158" x="3552825" y="4370388"/>
          <p14:tracePt t="242175" x="3463925" y="4351338"/>
          <p14:tracePt t="242191" x="3386138" y="4340225"/>
          <p14:tracePt t="242209" x="3316288" y="4340225"/>
          <p14:tracePt t="242224" x="3257550" y="4340225"/>
          <p14:tracePt t="242241" x="3208338" y="4351338"/>
          <p14:tracePt t="242258" x="3168650" y="4360863"/>
          <p14:tracePt t="242274" x="3140075" y="4389438"/>
          <p14:tracePt t="242291" x="3130550" y="4400550"/>
          <p14:tracePt t="242308" x="3119438" y="4419600"/>
          <p14:tracePt t="242324" x="3109913" y="4449763"/>
          <p14:tracePt t="242341" x="3109913" y="4468813"/>
          <p14:tracePt t="242358" x="3109913" y="4487863"/>
          <p14:tracePt t="242375" x="3130550" y="4508500"/>
          <p14:tracePt t="242391" x="3149600" y="4508500"/>
          <p14:tracePt t="242408" x="3198813" y="4508500"/>
          <p14:tracePt t="242425" x="3287713" y="4508500"/>
          <p14:tracePt t="242441" x="3336925" y="4508500"/>
          <p14:tracePt t="242458" x="3376613" y="4487863"/>
          <p14:tracePt t="242475" x="3386138" y="4487863"/>
          <p14:tracePt t="242491" x="3386138" y="4478338"/>
          <p14:tracePt t="242583" x="3386138" y="4468813"/>
          <p14:tracePt t="242695" x="3386138" y="4459288"/>
          <p14:tracePt t="242711" x="3386138" y="4438650"/>
          <p14:tracePt t="242726" x="3386138" y="4419600"/>
          <p14:tracePt t="242734" x="3386138" y="4400550"/>
          <p14:tracePt t="242751" x="3365500" y="4379913"/>
          <p14:tracePt t="242759" x="3346450" y="4351338"/>
          <p14:tracePt t="242775" x="3316288" y="4311650"/>
          <p14:tracePt t="242792" x="3257550" y="4252913"/>
          <p14:tracePt t="242809" x="3189288" y="4203700"/>
          <p14:tracePt t="242825" x="3119438" y="4143375"/>
          <p14:tracePt t="242842" x="3070225" y="4105275"/>
          <p14:tracePt t="242859" x="3021013" y="4075113"/>
          <p14:tracePt t="242876" x="2982913" y="4044950"/>
          <p14:tracePt t="242892" x="2933700" y="4016375"/>
          <p14:tracePt t="242909" x="2884488" y="3995738"/>
          <p14:tracePt t="242926" x="2786063" y="3946525"/>
          <p14:tracePt t="242943" x="2697163" y="3908425"/>
          <p14:tracePt t="242959" x="2589213" y="3868738"/>
          <p14:tracePt t="242976" x="2479675" y="3819525"/>
          <p14:tracePt t="242992" x="2381250" y="3789363"/>
          <p14:tracePt t="243009" x="2273300" y="3749675"/>
          <p14:tracePt t="243026" x="2195513" y="3711575"/>
          <p14:tracePt t="243043" x="2135188" y="3700463"/>
          <p14:tracePt t="243059" x="2066925" y="3662363"/>
          <p14:tracePt t="243076" x="2008188" y="3651250"/>
          <p14:tracePt t="243093" x="1949450" y="3632200"/>
          <p14:tracePt t="243109" x="1879600" y="3632200"/>
          <p14:tracePt t="243109" x="1839913" y="3632200"/>
          <p14:tracePt t="243127" x="1771650" y="3632200"/>
          <p14:tracePt t="243143" x="1682750" y="3651250"/>
          <p14:tracePt t="243159" x="1604963" y="3671888"/>
          <p14:tracePt t="243176" x="1544638" y="3711575"/>
          <p14:tracePt t="243193" x="1485900" y="3740150"/>
          <p14:tracePt t="243210" x="1436688" y="3779838"/>
          <p14:tracePt t="243227" x="1417638" y="3819525"/>
          <p14:tracePt t="243243" x="1417638" y="3838575"/>
          <p14:tracePt t="243260" x="1417638" y="3878263"/>
          <p14:tracePt t="243276" x="1417638" y="3927475"/>
          <p14:tracePt t="243293" x="1427163" y="3976688"/>
          <p14:tracePt t="243310" x="1495425" y="4094163"/>
          <p14:tracePt t="243327" x="1574800" y="4173538"/>
          <p14:tracePt t="243343" x="1673225" y="4232275"/>
          <p14:tracePt t="243360" x="1752600" y="4281488"/>
          <p14:tracePt t="243377" x="1839913" y="4311650"/>
          <p14:tracePt t="243393" x="1919288" y="4321175"/>
          <p14:tracePt t="243410" x="1987550" y="4321175"/>
          <p14:tracePt t="243427" x="2097088" y="4321175"/>
          <p14:tracePt t="243443" x="2205038" y="4321175"/>
          <p14:tracePt t="243460" x="2322513" y="4302125"/>
          <p14:tracePt t="243477" x="2411413" y="4281488"/>
          <p14:tracePt t="243494" x="2490788" y="4241800"/>
          <p14:tracePt t="243494" x="2509838" y="4232275"/>
          <p14:tracePt t="243511" x="2549525" y="4203700"/>
          <p14:tracePt t="243527" x="2568575" y="4192588"/>
          <p14:tracePt t="243544" x="2589213" y="4173538"/>
          <p14:tracePt t="243560" x="2598738" y="4154488"/>
          <p14:tracePt t="243577" x="2608263" y="4143375"/>
          <p14:tracePt t="243594" x="2608263" y="4124325"/>
          <p14:tracePt t="243610" x="2608263" y="4114800"/>
          <p14:tracePt t="243627" x="2608263" y="4094163"/>
          <p14:tracePt t="243644" x="2608263" y="4084638"/>
          <p14:tracePt t="243661" x="2608263" y="4056063"/>
          <p14:tracePt t="243678" x="2598738" y="4044950"/>
          <p14:tracePt t="243694" x="2578100" y="4006850"/>
          <p14:tracePt t="243711" x="2540000" y="3986213"/>
          <p14:tracePt t="243727" x="2470150" y="3946525"/>
          <p14:tracePt t="243744" x="2381250" y="3917950"/>
          <p14:tracePt t="243761" x="2282825" y="3887788"/>
          <p14:tracePt t="243778" x="2184400" y="3868738"/>
          <p14:tracePt t="243794" x="2106613" y="3848100"/>
          <p14:tracePt t="243811" x="2036763" y="3838575"/>
          <p14:tracePt t="243828" x="1978025" y="3838575"/>
          <p14:tracePt t="243844" x="1928813" y="3838575"/>
          <p14:tracePt t="243861" x="1860550" y="3848100"/>
          <p14:tracePt t="243878" x="1762125" y="3878263"/>
          <p14:tracePt t="243895" x="1703388" y="3908425"/>
          <p14:tracePt t="243911" x="1673225" y="3927475"/>
          <p14:tracePt t="243928" x="1633538" y="3957638"/>
          <p14:tracePt t="243944" x="1614488" y="3976688"/>
          <p14:tracePt t="243961" x="1604963" y="4006850"/>
          <p14:tracePt t="243978" x="1604963" y="4016375"/>
          <p14:tracePt t="243994" x="1604963" y="4065588"/>
          <p14:tracePt t="244011" x="1614488" y="4105275"/>
          <p14:tracePt t="244028" x="1654175" y="4154488"/>
          <p14:tracePt t="244044" x="1722438" y="4192588"/>
          <p14:tracePt t="244061" x="1811338" y="4252913"/>
          <p14:tracePt t="244061" x="1860550" y="4281488"/>
          <p14:tracePt t="244079" x="1978025" y="4311650"/>
          <p14:tracePt t="244095" x="2085975" y="4330700"/>
          <p14:tracePt t="244111" x="2174875" y="4351338"/>
          <p14:tracePt t="244128" x="2254250" y="4351338"/>
          <p14:tracePt t="244145" x="2343150" y="4351338"/>
          <p14:tracePt t="244162" x="2441575" y="4351338"/>
          <p14:tracePt t="244178" x="2540000" y="4330700"/>
          <p14:tracePt t="244195" x="2617788" y="4302125"/>
          <p14:tracePt t="244212" x="2667000" y="4271963"/>
          <p14:tracePt t="244228" x="2706688" y="4241800"/>
          <p14:tracePt t="244245" x="2736850" y="4232275"/>
          <p14:tracePt t="244262" x="2765425" y="4203700"/>
          <p14:tracePt t="244279" x="2774950" y="4192588"/>
          <p14:tracePt t="244295" x="2786063" y="4183063"/>
          <p14:tracePt t="244312" x="2786063" y="4164013"/>
          <p14:tracePt t="244328" x="2786063" y="4143375"/>
          <p14:tracePt t="244345" x="2795588" y="4124325"/>
          <p14:tracePt t="244362" x="2795588" y="4094163"/>
          <p14:tracePt t="244379" x="2795588" y="4075113"/>
          <p14:tracePt t="244395" x="2786063" y="4056063"/>
          <p14:tracePt t="244412" x="2755900" y="4025900"/>
          <p14:tracePt t="244429" x="2716213" y="4006850"/>
          <p14:tracePt t="244445" x="2657475" y="3967163"/>
          <p14:tracePt t="244462" x="2578100" y="3927475"/>
          <p14:tracePt t="244479" x="2509838" y="3897313"/>
          <p14:tracePt t="244495" x="2460625" y="3878263"/>
          <p14:tracePt t="244512" x="2401888" y="3859213"/>
          <p14:tracePt t="244529" x="2362200" y="3848100"/>
          <p14:tracePt t="244546" x="2303463" y="3838575"/>
          <p14:tracePt t="244562" x="2244725" y="3838575"/>
          <p14:tracePt t="244579" x="2184400" y="3838575"/>
          <p14:tracePt t="244596" x="2125663" y="3838575"/>
          <p14:tracePt t="244612" x="2027238" y="3848100"/>
          <p14:tracePt t="244629" x="1949450" y="3878263"/>
          <p14:tracePt t="244646" x="1820863" y="3927475"/>
          <p14:tracePt t="244663" x="1762125" y="3967163"/>
          <p14:tracePt t="244679" x="1712913" y="3995738"/>
          <p14:tracePt t="244696" x="1682750" y="4025900"/>
          <p14:tracePt t="244713" x="1673225" y="4035425"/>
          <p14:tracePt t="244730" x="1673225" y="4044950"/>
          <p14:tracePt t="244746" x="1673225" y="4056063"/>
          <p14:tracePt t="244763" x="1682750" y="4056063"/>
          <p14:tracePt t="245199" x="1692275" y="4056063"/>
          <p14:tracePt t="245206" x="1722438" y="4056063"/>
          <p14:tracePt t="245215" x="1830388" y="4056063"/>
          <p14:tracePt t="245231" x="1928813" y="4035425"/>
          <p14:tracePt t="245248" x="2017713" y="4016375"/>
          <p14:tracePt t="245264" x="2106613" y="3995738"/>
          <p14:tracePt t="245280" x="2174875" y="3986213"/>
          <p14:tracePt t="245297" x="2273300" y="3976688"/>
          <p14:tracePt t="245314" x="2352675" y="3957638"/>
          <p14:tracePt t="245331" x="2420938" y="3937000"/>
          <p14:tracePt t="245348" x="2528888" y="3917950"/>
          <p14:tracePt t="245364" x="2598738" y="3908425"/>
          <p14:tracePt t="245381" x="2657475" y="3887788"/>
          <p14:tracePt t="245397" x="2697163" y="3878263"/>
          <p14:tracePt t="245397" x="2716213" y="3859213"/>
          <p14:tracePt t="245415" x="2755900" y="3810000"/>
          <p14:tracePt t="245431" x="2795588" y="3749675"/>
          <p14:tracePt t="245448" x="2844800" y="3690938"/>
          <p14:tracePt t="245464" x="2884488" y="3622675"/>
          <p14:tracePt t="245481" x="2903538" y="3563938"/>
          <p14:tracePt t="245498" x="2933700" y="3494088"/>
          <p14:tracePt t="245514" x="2952750" y="3444875"/>
          <p14:tracePt t="245531" x="2982913" y="3386138"/>
          <p14:tracePt t="245548" x="3011488" y="3336925"/>
          <p14:tracePt t="245564" x="3032125" y="3297238"/>
          <p14:tracePt t="245581" x="3041650" y="3268663"/>
          <p14:tracePt t="245598" x="3060700" y="3248025"/>
          <p14:tracePt t="245614" x="3060700" y="3238500"/>
          <p14:tracePt t="245702" x="3060700" y="3228975"/>
          <p14:tracePt t="245710" x="3070225" y="3219450"/>
          <p14:tracePt t="245719" x="3081338" y="3198813"/>
          <p14:tracePt t="245734" x="3090863" y="3189288"/>
          <p14:tracePt t="245748" x="3119438" y="3149600"/>
          <p14:tracePt t="245765" x="3149600" y="3109913"/>
          <p14:tracePt t="245782" x="3179763" y="3081338"/>
          <p14:tracePt t="245782" x="3189288" y="3060700"/>
          <p14:tracePt t="245799" x="3208338" y="3032125"/>
          <p14:tracePt t="245815" x="3238500" y="3011488"/>
          <p14:tracePt t="245831" x="3267075" y="2992438"/>
          <p14:tracePt t="245848" x="3306763" y="2982913"/>
          <p14:tracePt t="245865" x="3346450" y="2962275"/>
          <p14:tracePt t="245882" x="3414713" y="2943225"/>
          <p14:tracePt t="245898" x="3475038" y="2924175"/>
          <p14:tracePt t="245915" x="3533775" y="2903538"/>
          <p14:tracePt t="245932" x="3602038" y="2874963"/>
          <p14:tracePt t="245949" x="3671888" y="2854325"/>
          <p14:tracePt t="245965" x="3730625" y="2814638"/>
          <p14:tracePt t="245982" x="3808413" y="2776538"/>
          <p14:tracePt t="245999" x="3857625" y="2746375"/>
          <p14:tracePt t="246015" x="3887788" y="2736850"/>
          <p14:tracePt t="246032" x="3917950" y="2706688"/>
          <p14:tracePt t="246049" x="3946525" y="2687638"/>
          <p14:tracePt t="246065" x="3995738" y="2657475"/>
          <p14:tracePt t="246082" x="4035425" y="2638425"/>
          <p14:tracePt t="246099" x="4084638" y="2617788"/>
          <p14:tracePt t="246115" x="4143375" y="2589213"/>
          <p14:tracePt t="246132" x="4202113" y="2559050"/>
          <p14:tracePt t="246149" x="4241800" y="2540000"/>
          <p14:tracePt t="246166" x="4311650" y="2500313"/>
          <p14:tracePt t="246183" x="4349750" y="2481263"/>
          <p14:tracePt t="246199" x="4398963" y="2460625"/>
          <p14:tracePt t="246216" x="4448175" y="2432050"/>
          <p14:tracePt t="246232" x="4487863" y="2401888"/>
          <p14:tracePt t="246249" x="4527550" y="2392363"/>
          <p14:tracePt t="246267" x="4557713" y="2371725"/>
          <p14:tracePt t="246283" x="4586288" y="2352675"/>
          <p14:tracePt t="246299" x="4616450" y="2343150"/>
          <p14:tracePt t="246316" x="4645025" y="2333625"/>
          <p14:tracePt t="246332" x="4675188" y="2333625"/>
          <p14:tracePt t="246349" x="4694238" y="2333625"/>
          <p14:tracePt t="246349" x="4714875" y="2333625"/>
          <p14:tracePt t="246367" x="4754563" y="2333625"/>
          <p14:tracePt t="246383" x="4792663" y="2333625"/>
          <p14:tracePt t="246399" x="4832350" y="2333625"/>
          <p14:tracePt t="246416" x="4862513" y="2333625"/>
          <p14:tracePt t="246433" x="4921250" y="2333625"/>
          <p14:tracePt t="246449" x="4970463" y="2343150"/>
          <p14:tracePt t="246466" x="5038725" y="2352675"/>
          <p14:tracePt t="246483" x="5127625" y="2371725"/>
          <p14:tracePt t="246500" x="5235575" y="2401888"/>
          <p14:tracePt t="246516" x="5334000" y="2420938"/>
          <p14:tracePt t="246533" x="5432425" y="2441575"/>
          <p14:tracePt t="246550" x="5521325" y="2460625"/>
          <p14:tracePt t="246567" x="5570538" y="2470150"/>
          <p14:tracePt t="246583" x="5619750" y="2481263"/>
          <p14:tracePt t="246600" x="5689600" y="2509838"/>
          <p14:tracePt t="246617" x="5776913" y="2540000"/>
          <p14:tracePt t="246633" x="5895975" y="2579688"/>
          <p14:tracePt t="246650" x="6003925" y="2617788"/>
          <p14:tracePt t="246667" x="6111875" y="2667000"/>
          <p14:tracePt t="246683" x="6172200" y="2706688"/>
          <p14:tracePt t="246700" x="6221413" y="2736850"/>
          <p14:tracePt t="246717" x="6249988" y="2755900"/>
          <p14:tracePt t="246733" x="6280150" y="2786063"/>
          <p14:tracePt t="246750" x="6319838" y="2844800"/>
          <p14:tracePt t="246767" x="6348413" y="2884488"/>
          <p14:tracePt t="246784" x="6378575" y="2924175"/>
          <p14:tracePt t="246800" x="6407150" y="2982913"/>
          <p14:tracePt t="246817" x="6418263" y="3022600"/>
          <p14:tracePt t="246834" x="6446838" y="3081338"/>
          <p14:tracePt t="246850" x="6456363" y="3140075"/>
          <p14:tracePt t="246867" x="6456363" y="3198813"/>
          <p14:tracePt t="246884" x="6467475" y="3287713"/>
          <p14:tracePt t="246900" x="6467475" y="3386138"/>
          <p14:tracePt t="246918" x="6467475" y="3494088"/>
          <p14:tracePt t="246934" x="6467475" y="3651250"/>
          <p14:tracePt t="246951" x="6467475" y="3779838"/>
          <p14:tracePt t="246967" x="6467475" y="3878263"/>
          <p14:tracePt t="246984" x="6467475" y="3957638"/>
          <p14:tracePt t="247000" x="6467475" y="4044950"/>
          <p14:tracePt t="247018" x="6467475" y="4124325"/>
          <p14:tracePt t="247034" x="6467475" y="4213225"/>
          <p14:tracePt t="247051" x="6446838" y="4311650"/>
          <p14:tracePt t="247067" x="6427788" y="4429125"/>
          <p14:tracePt t="247084" x="6369050" y="4567238"/>
          <p14:tracePt t="247101" x="6289675" y="4724400"/>
          <p14:tracePt t="247118" x="6200775" y="4902200"/>
          <p14:tracePt t="247134" x="6102350" y="5089525"/>
          <p14:tracePt t="247151" x="6073775" y="5176838"/>
          <p14:tracePt t="247168" x="6053138" y="5246688"/>
          <p14:tracePt t="247184" x="6022975" y="5305425"/>
          <p14:tracePt t="247201" x="5984875" y="5373688"/>
          <p14:tracePt t="247218" x="5924550" y="5462588"/>
          <p14:tracePt t="247234" x="5856288" y="5541963"/>
          <p14:tracePt t="247251" x="5727700" y="5649913"/>
          <p14:tracePt t="247268" x="5610225" y="5729288"/>
          <p14:tracePt t="247285" x="5492750" y="5788025"/>
          <p14:tracePt t="247301" x="5383213" y="5827713"/>
          <p14:tracePt t="247318" x="5284788" y="5856288"/>
          <p14:tracePt t="247335" x="5246688" y="5867400"/>
          <p14:tracePt t="247351" x="5167313" y="5867400"/>
          <p14:tracePt t="247368" x="5068888" y="5867400"/>
          <p14:tracePt t="247385" x="4902200" y="5856288"/>
          <p14:tracePt t="247401" x="4724400" y="5827713"/>
          <p14:tracePt t="247418" x="4557713" y="5788025"/>
          <p14:tracePt t="247435" x="4429125" y="5757863"/>
          <p14:tracePt t="247451" x="4330700" y="5729288"/>
          <p14:tracePt t="247468" x="4262438" y="5699125"/>
          <p14:tracePt t="247485" x="4192588" y="5659438"/>
          <p14:tracePt t="247502" x="4114800" y="5610225"/>
          <p14:tracePt t="247518" x="3967163" y="5541963"/>
          <p14:tracePt t="247535" x="3857625" y="5502275"/>
          <p14:tracePt t="247552" x="3779838" y="5443538"/>
          <p14:tracePt t="247568" x="3709988" y="5394325"/>
          <p14:tracePt t="247585" x="3632200" y="5314950"/>
          <p14:tracePt t="247602" x="3573463" y="5246688"/>
          <p14:tracePt t="247618" x="3503613" y="5148263"/>
          <p14:tracePt t="247635" x="3425825" y="5059363"/>
          <p14:tracePt t="247652" x="3365500" y="4970463"/>
          <p14:tracePt t="247669" x="3306763" y="4902200"/>
          <p14:tracePt t="247685" x="3267075" y="4822825"/>
          <p14:tracePt t="247702" x="3208338" y="4684713"/>
          <p14:tracePt t="247719" x="3168650" y="4597400"/>
          <p14:tracePt t="247735" x="3130550" y="4487863"/>
          <p14:tracePt t="247752" x="3090863" y="4370388"/>
          <p14:tracePt t="247769" x="3070225" y="4281488"/>
          <p14:tracePt t="247786" x="3060700" y="4222750"/>
          <p14:tracePt t="247802" x="3060700" y="4164013"/>
          <p14:tracePt t="247819" x="3060700" y="4105275"/>
          <p14:tracePt t="247836" x="3060700" y="4065588"/>
          <p14:tracePt t="247852" x="3070225" y="4016375"/>
          <p14:tracePt t="247869" x="3070225" y="3967163"/>
          <p14:tracePt t="247886" x="3090863" y="3887788"/>
          <p14:tracePt t="247903" x="3109913" y="3848100"/>
          <p14:tracePt t="247919" x="3140075" y="3789363"/>
          <p14:tracePt t="247936" x="3168650" y="3730625"/>
          <p14:tracePt t="247952" x="3208338" y="3662363"/>
          <p14:tracePt t="247969" x="3248025" y="3592513"/>
          <p14:tracePt t="247986" x="3297238" y="3524250"/>
          <p14:tracePt t="248003" x="3327400" y="3465513"/>
          <p14:tracePt t="248019" x="3355975" y="3416300"/>
          <p14:tracePt t="248036" x="3386138" y="3367088"/>
          <p14:tracePt t="248053" x="3425825" y="3327400"/>
          <p14:tracePt t="248070" x="3454400" y="3287713"/>
          <p14:tracePt t="248070" x="3475038" y="3268663"/>
          <p14:tracePt t="248087" x="3503613" y="3238500"/>
          <p14:tracePt t="248103" x="3533775" y="3198813"/>
          <p14:tracePt t="248119" x="3562350" y="3159125"/>
          <p14:tracePt t="248136" x="3611563" y="3130550"/>
          <p14:tracePt t="248153" x="3660775" y="3090863"/>
          <p14:tracePt t="248170" x="3709988" y="3051175"/>
          <p14:tracePt t="248186" x="3759200" y="3001963"/>
          <p14:tracePt t="248203" x="3829050" y="2952750"/>
          <p14:tracePt t="248220" x="3887788" y="2903538"/>
          <p14:tracePt t="248236" x="3946525" y="2863850"/>
          <p14:tracePt t="248253" x="3995738" y="2814638"/>
          <p14:tracePt t="248270" x="4054475" y="2776538"/>
          <p14:tracePt t="248287" x="4103688" y="2736850"/>
          <p14:tracePt t="248303" x="4164013" y="2706688"/>
          <p14:tracePt t="248320" x="4213225" y="2678113"/>
          <p14:tracePt t="248337" x="4271963" y="2657475"/>
          <p14:tracePt t="248353" x="4330700" y="2638425"/>
          <p14:tracePt t="248370" x="4410075" y="2617788"/>
          <p14:tracePt t="248387" x="4468813" y="2598738"/>
          <p14:tracePt t="248403" x="4508500" y="2589213"/>
          <p14:tracePt t="248420" x="4576763" y="2589213"/>
          <p14:tracePt t="248437" x="4645025" y="2589213"/>
          <p14:tracePt t="248453" x="4724400" y="2589213"/>
          <p14:tracePt t="248470" x="4872038" y="2608263"/>
          <p14:tracePt t="248487" x="4979988" y="2638425"/>
          <p14:tracePt t="248504" x="5068888" y="2657475"/>
          <p14:tracePt t="248521" x="5148263" y="2678113"/>
          <p14:tracePt t="248537" x="5207000" y="2687638"/>
          <p14:tracePt t="248554" x="5265738" y="2706688"/>
          <p14:tracePt t="248570" x="5314950" y="2736850"/>
          <p14:tracePt t="248587" x="5373688" y="2776538"/>
          <p14:tracePt t="248604" x="5443538" y="2814638"/>
          <p14:tracePt t="248621" x="5521325" y="2863850"/>
          <p14:tracePt t="248637" x="5591175" y="2913063"/>
          <p14:tracePt t="248654" x="5668963" y="2982913"/>
          <p14:tracePt t="248671" x="5689600" y="3001963"/>
          <p14:tracePt t="248687" x="5718175" y="3032125"/>
          <p14:tracePt t="248704" x="5727700" y="3060700"/>
          <p14:tracePt t="248721" x="5748338" y="3090863"/>
          <p14:tracePt t="248738" x="5767388" y="3140075"/>
          <p14:tracePt t="248754" x="5788025" y="3189288"/>
          <p14:tracePt t="248771" x="5816600" y="3268663"/>
          <p14:tracePt t="248788" x="5846763" y="3355975"/>
          <p14:tracePt t="248804" x="5895975" y="3475038"/>
          <p14:tracePt t="248821" x="5945188" y="3573463"/>
          <p14:tracePt t="248838" x="5984875" y="3671888"/>
          <p14:tracePt t="248854" x="6003925" y="3711575"/>
          <p14:tracePt t="248871" x="6003925" y="3740150"/>
          <p14:tracePt t="248888" x="6022975" y="3770313"/>
          <p14:tracePt t="248904" x="6022975" y="3789363"/>
          <p14:tracePt t="248921" x="6022975" y="3819525"/>
          <p14:tracePt t="248938" x="6022975" y="3868738"/>
          <p14:tracePt t="248954" x="6022975" y="3937000"/>
          <p14:tracePt t="248971" x="6013450" y="4035425"/>
          <p14:tracePt t="248988" x="5973763" y="4164013"/>
          <p14:tracePt t="249005" x="5924550" y="4321175"/>
          <p14:tracePt t="249021" x="5875338" y="4449763"/>
          <p14:tracePt t="249038" x="5807075" y="4616450"/>
          <p14:tracePt t="249055" x="5767388" y="4684713"/>
          <p14:tracePt t="249071" x="5738813" y="4733925"/>
          <p14:tracePt t="249088" x="5708650" y="4783138"/>
          <p14:tracePt t="249105" x="5649913" y="4843463"/>
          <p14:tracePt t="249121" x="5530850" y="4911725"/>
          <p14:tracePt t="249138" x="5373688" y="5000625"/>
          <p14:tracePt t="249155" x="5176838" y="5099050"/>
          <p14:tracePt t="249172" x="5000625" y="5167313"/>
          <p14:tracePt t="249188" x="4852988" y="5237163"/>
          <p14:tracePt t="249205" x="4714875" y="5286375"/>
          <p14:tracePt t="249222" x="4586288" y="5324475"/>
          <p14:tracePt t="249238" x="4497388" y="5345113"/>
          <p14:tracePt t="249255" x="4410075" y="5364163"/>
          <p14:tracePt t="249272" x="4321175" y="5373688"/>
          <p14:tracePt t="249288" x="4241800" y="5384800"/>
          <p14:tracePt t="249306" x="4152900" y="5384800"/>
          <p14:tracePt t="249322" x="4044950" y="5384800"/>
          <p14:tracePt t="249339" x="3927475" y="5354638"/>
          <p14:tracePt t="249355" x="3819525" y="5335588"/>
          <p14:tracePt t="249372" x="3721100" y="5305425"/>
          <p14:tracePt t="249389" x="3632200" y="5275263"/>
          <p14:tracePt t="249405" x="3513138" y="5226050"/>
          <p14:tracePt t="249405" x="3463925" y="5207000"/>
          <p14:tracePt t="249423" x="3386138" y="5176838"/>
          <p14:tracePt t="249439" x="3267075" y="5148263"/>
          <p14:tracePt t="249456" x="3140075" y="5099050"/>
          <p14:tracePt t="249472" x="3011488" y="5040313"/>
          <p14:tracePt t="249489" x="2903538" y="5000625"/>
          <p14:tracePt t="249506" x="2824163" y="4960938"/>
          <p14:tracePt t="249522" x="2786063" y="4930775"/>
          <p14:tracePt t="249539" x="2736850" y="4892675"/>
          <p14:tracePt t="249556" x="2697163" y="4852988"/>
          <p14:tracePt t="249572" x="2667000" y="4794250"/>
          <p14:tracePt t="249589" x="2627313" y="4733925"/>
          <p14:tracePt t="249606" x="2578100" y="4665663"/>
          <p14:tracePt t="249623" x="2549525" y="4606925"/>
          <p14:tracePt t="249639" x="2519363" y="4537075"/>
          <p14:tracePt t="249656" x="2500313" y="4478338"/>
          <p14:tracePt t="249673" x="2479675" y="4400550"/>
          <p14:tracePt t="249689" x="2470150" y="4311650"/>
          <p14:tracePt t="249706" x="2470150" y="4241800"/>
          <p14:tracePt t="249723" x="2470150" y="4133850"/>
          <p14:tracePt t="249739" x="2470150" y="4025900"/>
          <p14:tracePt t="249756" x="2470150" y="3927475"/>
          <p14:tracePt t="249773" x="2470150" y="3848100"/>
          <p14:tracePt t="249789" x="2509838" y="3711575"/>
          <p14:tracePt t="249807" x="2559050" y="3613150"/>
          <p14:tracePt t="249823" x="2578100" y="3543300"/>
          <p14:tracePt t="249840" x="2617788" y="3465513"/>
          <p14:tracePt t="249856" x="2638425" y="3395663"/>
          <p14:tracePt t="249873" x="2676525" y="3306763"/>
          <p14:tracePt t="249890" x="2706688" y="3238500"/>
          <p14:tracePt t="249906" x="2736850" y="3179763"/>
          <p14:tracePt t="249923" x="2755900" y="3109913"/>
          <p14:tracePt t="249940" x="2786063" y="3041650"/>
          <p14:tracePt t="249957" x="2805113" y="2982913"/>
          <p14:tracePt t="249973" x="2835275" y="2903538"/>
          <p14:tracePt t="249990" x="2873375" y="2805113"/>
          <p14:tracePt t="250007" x="2903538" y="2755900"/>
          <p14:tracePt t="250023" x="2913063" y="2697163"/>
          <p14:tracePt t="250040" x="2943225" y="2667000"/>
          <p14:tracePt t="250057" x="2962275" y="2638425"/>
          <p14:tracePt t="250073" x="2992438" y="2608263"/>
          <p14:tracePt t="250090" x="3011488" y="2568575"/>
          <p14:tracePt t="250107" x="3032125" y="2559050"/>
          <p14:tracePt t="250123" x="3060700" y="2530475"/>
          <p14:tracePt t="250140" x="3100388" y="2509838"/>
          <p14:tracePt t="250157" x="3140075" y="2481263"/>
          <p14:tracePt t="250174" x="3208338" y="2432050"/>
          <p14:tracePt t="250191" x="3248025" y="2411413"/>
          <p14:tracePt t="250207" x="3287713" y="2382838"/>
          <p14:tracePt t="250224" x="3327400" y="2371725"/>
          <p14:tracePt t="250240" x="3355975" y="2362200"/>
          <p14:tracePt t="250258" x="3395663" y="2343150"/>
          <p14:tracePt t="250274" x="3425825" y="2333625"/>
          <p14:tracePt t="250291" x="3444875" y="2312988"/>
          <p14:tracePt t="250307" x="3503613" y="2303463"/>
          <p14:tracePt t="250325" x="3562350" y="2273300"/>
          <p14:tracePt t="250341" x="3651250" y="2263775"/>
          <p14:tracePt t="250357" x="3740150" y="2244725"/>
          <p14:tracePt t="250374" x="3868738" y="2214563"/>
          <p14:tracePt t="250391" x="3946525" y="2205038"/>
          <p14:tracePt t="250407" x="4054475" y="2185988"/>
          <p14:tracePt t="250424" x="4143375" y="2174875"/>
          <p14:tracePt t="250441" x="4241800" y="2174875"/>
          <p14:tracePt t="250458" x="4349750" y="2174875"/>
          <p14:tracePt t="250474" x="4487863" y="2174875"/>
          <p14:tracePt t="250491" x="4606925" y="2174875"/>
          <p14:tracePt t="250508" x="4714875" y="2174875"/>
          <p14:tracePt t="250524" x="4783138" y="2174875"/>
          <p14:tracePt t="250541" x="4862513" y="2174875"/>
          <p14:tracePt t="250558" x="4979988" y="2174875"/>
          <p14:tracePt t="250575" x="5068888" y="2174875"/>
          <p14:tracePt t="250591" x="5148263" y="2185988"/>
          <p14:tracePt t="250608" x="5256213" y="2205038"/>
          <p14:tracePt t="250624" x="5334000" y="2224088"/>
          <p14:tracePt t="250641" x="5422900" y="2244725"/>
          <p14:tracePt t="250658" x="5511800" y="2254250"/>
          <p14:tracePt t="250675" x="5580063" y="2273300"/>
          <p14:tracePt t="250691" x="5629275" y="2284413"/>
          <p14:tracePt t="250708" x="5699125" y="2303463"/>
          <p14:tracePt t="250725" x="5767388" y="2333625"/>
          <p14:tracePt t="250741" x="5856288" y="2362200"/>
          <p14:tracePt t="250741" x="5905500" y="2382838"/>
          <p14:tracePt t="250758" x="5984875" y="2420938"/>
          <p14:tracePt t="250775" x="6062663" y="2460625"/>
          <p14:tracePt t="250791" x="6142038" y="2509838"/>
          <p14:tracePt t="250808" x="6191250" y="2540000"/>
          <p14:tracePt t="250825" x="6240463" y="2579688"/>
          <p14:tracePt t="250842" x="6270625" y="2617788"/>
          <p14:tracePt t="250858" x="6319838" y="2657475"/>
          <p14:tracePt t="250875" x="6369050" y="2736850"/>
          <p14:tracePt t="250892" x="6427788" y="2805113"/>
          <p14:tracePt t="250908" x="6477000" y="2874963"/>
          <p14:tracePt t="250925" x="6526213" y="2943225"/>
          <p14:tracePt t="250942" x="6575425" y="3041650"/>
          <p14:tracePt t="250959" x="6594475" y="3090863"/>
          <p14:tracePt t="250975" x="6594475" y="3140075"/>
          <p14:tracePt t="250992" x="6594475" y="3189288"/>
          <p14:tracePt t="251009" x="6594475" y="3248025"/>
          <p14:tracePt t="251026" x="6584950" y="3336925"/>
          <p14:tracePt t="251042" x="6575425" y="3425825"/>
          <p14:tracePt t="251059" x="6554788" y="3524250"/>
          <p14:tracePt t="251076" x="6535738" y="3632200"/>
          <p14:tracePt t="251092" x="6496050" y="3740150"/>
          <p14:tracePt t="251109" x="6486525" y="3868738"/>
          <p14:tracePt t="251125" x="6467475" y="4025900"/>
          <p14:tracePt t="251142" x="6437313" y="4105275"/>
          <p14:tracePt t="251159" x="6397625" y="4183063"/>
          <p14:tracePt t="251176" x="6369050" y="4252913"/>
          <p14:tracePt t="251192" x="6357938" y="4321175"/>
          <p14:tracePt t="251209" x="6329363" y="4370388"/>
          <p14:tracePt t="251226" x="6319838" y="4419600"/>
          <p14:tracePt t="251242" x="6289675" y="4459288"/>
          <p14:tracePt t="251259" x="6259513" y="4498975"/>
          <p14:tracePt t="251276" x="6210300" y="4548188"/>
          <p14:tracePt t="251292" x="6151563" y="4616450"/>
          <p14:tracePt t="251309" x="6053138" y="4675188"/>
          <p14:tracePt t="251326" x="5856288" y="4794250"/>
          <p14:tracePt t="251343" x="5718175" y="4872038"/>
          <p14:tracePt t="251360" x="5561013" y="4941888"/>
          <p14:tracePt t="251376" x="5403850" y="5000625"/>
          <p14:tracePt t="251393" x="5246688" y="5059363"/>
          <p14:tracePt t="251409" x="5087938" y="5099050"/>
          <p14:tracePt t="251426" x="4940300" y="5127625"/>
          <p14:tracePt t="251443" x="4792663" y="5127625"/>
          <p14:tracePt t="251459" x="4606925" y="5127625"/>
          <p14:tracePt t="251476" x="4398963" y="5127625"/>
          <p14:tracePt t="251493" x="4173538" y="5108575"/>
          <p14:tracePt t="251510" x="3838575" y="5040313"/>
          <p14:tracePt t="251527" x="3622675" y="4970463"/>
          <p14:tracePt t="251543" x="3425825" y="4902200"/>
          <p14:tracePt t="251560" x="3228975" y="4813300"/>
          <p14:tracePt t="251576" x="3041650" y="4714875"/>
          <p14:tracePt t="251593" x="2873375" y="4616450"/>
          <p14:tracePt t="251610" x="2736850" y="4508500"/>
          <p14:tracePt t="251626" x="2627313" y="4410075"/>
          <p14:tracePt t="251643" x="2549525" y="4291013"/>
          <p14:tracePt t="251660" x="2500313" y="4183063"/>
          <p14:tracePt t="251677" x="2460625" y="4065588"/>
          <p14:tracePt t="251693" x="2451100" y="3957638"/>
          <p14:tracePt t="251693" x="2451100" y="3887788"/>
          <p14:tracePt t="251710" x="2451100" y="3749675"/>
          <p14:tracePt t="251727" x="2479675" y="3622675"/>
          <p14:tracePt t="251743" x="2528888" y="3484563"/>
          <p14:tracePt t="251760" x="2589213" y="3367088"/>
          <p14:tracePt t="251777" x="2647950" y="3268663"/>
          <p14:tracePt t="251794" x="2697163" y="3189288"/>
          <p14:tracePt t="251810" x="2746375" y="3121025"/>
          <p14:tracePt t="251828" x="2786063" y="3071813"/>
          <p14:tracePt t="251844" x="2844800" y="3022600"/>
          <p14:tracePt t="251860" x="2903538" y="2992438"/>
          <p14:tracePt t="251877" x="2971800" y="2943225"/>
          <p14:tracePt t="251894" x="3119438" y="2863850"/>
          <p14:tracePt t="251910" x="3217863" y="2814638"/>
          <p14:tracePt t="251927" x="3365500" y="2765425"/>
          <p14:tracePt t="251944" x="3494088" y="2716213"/>
          <p14:tracePt t="251960" x="3622675" y="2647950"/>
          <p14:tracePt t="251977" x="3759200" y="2598738"/>
          <p14:tracePt t="251994" x="3868738" y="2549525"/>
          <p14:tracePt t="252011" x="3986213" y="2519363"/>
          <p14:tracePt t="252028" x="4084638" y="2509838"/>
          <p14:tracePt t="252044" x="4202113" y="2481263"/>
          <p14:tracePt t="252061" x="4291013" y="2470150"/>
          <p14:tracePt t="252078" x="4370388" y="2470150"/>
          <p14:tracePt t="252094" x="4448175" y="2470150"/>
          <p14:tracePt t="252111" x="4497388" y="2470150"/>
          <p14:tracePt t="252128" x="4546600" y="2470150"/>
          <p14:tracePt t="252144" x="4606925" y="2470150"/>
          <p14:tracePt t="252161" x="4684713" y="2481263"/>
          <p14:tracePt t="252178" x="4783138" y="2500313"/>
          <p14:tracePt t="252194" x="4911725" y="2530475"/>
          <p14:tracePt t="252211" x="5049838" y="2549525"/>
          <p14:tracePt t="252228" x="5176838" y="2579688"/>
          <p14:tracePt t="252244" x="5265738" y="2598738"/>
          <p14:tracePt t="252261" x="5334000" y="2617788"/>
          <p14:tracePt t="252278" x="5394325" y="2647950"/>
          <p14:tracePt t="252295" x="5443538" y="2678113"/>
          <p14:tracePt t="252311" x="5502275" y="2706688"/>
          <p14:tracePt t="252328" x="5570538" y="2746375"/>
          <p14:tracePt t="252345" x="5649913" y="2795588"/>
          <p14:tracePt t="252361" x="5727700" y="2844800"/>
          <p14:tracePt t="252378" x="5776913" y="2884488"/>
          <p14:tracePt t="252395" x="5807075" y="2933700"/>
          <p14:tracePt t="252411" x="5807075" y="2973388"/>
          <p14:tracePt t="252428" x="5816600" y="3022600"/>
          <p14:tracePt t="252445" x="5837238" y="3060700"/>
          <p14:tracePt t="252462" x="5865813" y="3149600"/>
          <p14:tracePt t="252478" x="5886450" y="3198813"/>
          <p14:tracePt t="252495" x="5915025" y="3268663"/>
          <p14:tracePt t="252512" x="5935663" y="3327400"/>
          <p14:tracePt t="252528" x="5964238" y="3395663"/>
          <p14:tracePt t="252545" x="5994400" y="3454400"/>
          <p14:tracePt t="252562" x="6013450" y="3514725"/>
          <p14:tracePt t="252578" x="6022975" y="3592513"/>
          <p14:tracePt t="252595" x="6043613" y="3671888"/>
          <p14:tracePt t="252612" x="6062663" y="3749675"/>
          <p14:tracePt t="252628" x="6073775" y="3838575"/>
          <p14:tracePt t="252645" x="6073775" y="3946525"/>
          <p14:tracePt t="252662" x="6073775" y="4105275"/>
          <p14:tracePt t="252679" x="6073775" y="4232275"/>
          <p14:tracePt t="252695" x="6073775" y="4330700"/>
          <p14:tracePt t="252712" x="6073775" y="4400550"/>
          <p14:tracePt t="252729" x="6062663" y="4468813"/>
          <p14:tracePt t="252745" x="6043613" y="4537075"/>
          <p14:tracePt t="252762" x="6034088" y="4586288"/>
          <p14:tracePt t="252779" x="6013450" y="4635500"/>
          <p14:tracePt t="252795" x="5984875" y="4684713"/>
          <p14:tracePt t="252812" x="5954713" y="4745038"/>
          <p14:tracePt t="252829" x="5924550" y="4794250"/>
          <p14:tracePt t="252829" x="5905500" y="4832350"/>
          <p14:tracePt t="252847" x="5856288" y="4892675"/>
          <p14:tracePt t="252862" x="5797550" y="4951413"/>
          <p14:tracePt t="252879" x="5718175" y="5000625"/>
          <p14:tracePt t="252896" x="5659438" y="5059363"/>
          <p14:tracePt t="252912" x="5570538" y="5108575"/>
          <p14:tracePt t="252929" x="5530850" y="5148263"/>
          <p14:tracePt t="252946" x="5502275" y="5157788"/>
          <p14:tracePt t="252962" x="5472113" y="5167313"/>
          <p14:tracePt t="252979" x="5432425" y="5176838"/>
          <p14:tracePt t="252996" x="5394325" y="5187950"/>
          <p14:tracePt t="253013" x="5314950" y="5207000"/>
          <p14:tracePt t="253029" x="5186363" y="5207000"/>
          <p14:tracePt t="253046" x="5078413" y="5207000"/>
          <p14:tracePt t="253063" x="4989513" y="5207000"/>
          <p14:tracePt t="253079" x="4911725" y="5207000"/>
          <p14:tracePt t="253096" x="4803775" y="5207000"/>
          <p14:tracePt t="253113" x="4705350" y="5207000"/>
          <p14:tracePt t="253129" x="4595813" y="5207000"/>
          <p14:tracePt t="253146" x="4508500" y="5207000"/>
          <p14:tracePt t="253163" x="4448175" y="5207000"/>
          <p14:tracePt t="253180" x="4389438" y="5197475"/>
          <p14:tracePt t="253196" x="4330700" y="5187950"/>
          <p14:tracePt t="253213" x="4281488" y="5157788"/>
          <p14:tracePt t="253230" x="4192588" y="5148263"/>
          <p14:tracePt t="253247" x="4152900" y="5138738"/>
          <p14:tracePt t="253263" x="4103688" y="5118100"/>
          <p14:tracePt t="253280" x="4084638" y="5108575"/>
          <p14:tracePt t="253296" x="4054475" y="5089525"/>
          <p14:tracePt t="253313" x="4025900" y="5078413"/>
          <p14:tracePt t="253330" x="3995738" y="5068888"/>
          <p14:tracePt t="253347" x="3976688" y="5068888"/>
          <p14:tracePt t="253363" x="3946525" y="5049838"/>
          <p14:tracePt t="253380" x="3927475" y="5049838"/>
          <p14:tracePt t="253396" x="3906838" y="5040313"/>
          <p14:tracePt t="253413" x="3848100" y="5019675"/>
          <p14:tracePt t="253431" x="3808413" y="5000625"/>
          <p14:tracePt t="253447" x="3770313" y="4979988"/>
          <p14:tracePt t="253463" x="3740150" y="4951413"/>
          <p14:tracePt t="253480" x="3690938" y="4930775"/>
          <p14:tracePt t="253497" x="3641725" y="4902200"/>
          <p14:tracePt t="253514" x="3622675" y="4892675"/>
          <p14:tracePt t="253530" x="3611563" y="4881563"/>
          <p14:tracePt t="253547" x="3602038" y="4881563"/>
          <p14:tracePt t="253564" x="3592513" y="4862513"/>
          <p14:tracePt t="253580" x="3582988" y="4852988"/>
          <p14:tracePt t="253597" x="3582988" y="4843463"/>
          <p14:tracePt t="253614" x="3562350" y="4794250"/>
          <p14:tracePt t="253631" x="3533775" y="4764088"/>
          <p14:tracePt t="253647" x="3513138" y="4724400"/>
          <p14:tracePt t="253664" x="3494088" y="4684713"/>
          <p14:tracePt t="253681" x="3475038" y="4635500"/>
          <p14:tracePt t="253697" x="3475038" y="4586288"/>
          <p14:tracePt t="253714" x="3454400" y="4518025"/>
          <p14:tracePt t="253731" x="3435350" y="4438650"/>
          <p14:tracePt t="253748" x="3414713" y="4351338"/>
          <p14:tracePt t="253764" x="3395663" y="4281488"/>
          <p14:tracePt t="253781" x="3376613" y="4192588"/>
          <p14:tracePt t="253798" x="3355975" y="4075113"/>
          <p14:tracePt t="253814" x="3346450" y="4016375"/>
          <p14:tracePt t="253831" x="3327400" y="3927475"/>
          <p14:tracePt t="253847" x="3306763" y="3859213"/>
          <p14:tracePt t="253865" x="3306763" y="3789363"/>
          <p14:tracePt t="253881" x="3287713" y="3690938"/>
          <p14:tracePt t="253898" x="3278188" y="3641725"/>
          <p14:tracePt t="253914" x="3267075" y="3573463"/>
          <p14:tracePt t="253931" x="3257550" y="3494088"/>
          <p14:tracePt t="253948" x="3257550" y="3454400"/>
          <p14:tracePt t="253964" x="3257550" y="3395663"/>
          <p14:tracePt t="253981" x="3257550" y="3346450"/>
          <p14:tracePt t="253998" x="3257550" y="3268663"/>
          <p14:tracePt t="254015" x="3267075" y="3208338"/>
          <p14:tracePt t="254031" x="3267075" y="3179763"/>
          <p14:tracePt t="254048" x="3278188" y="3130550"/>
          <p14:tracePt t="254065" x="3287713" y="3090863"/>
          <p14:tracePt t="254081" x="3297238" y="3060700"/>
          <p14:tracePt t="254098" x="3297238" y="3041650"/>
          <p14:tracePt t="254115" x="3306763" y="3011488"/>
          <p14:tracePt t="254131" x="3327400" y="2973388"/>
          <p14:tracePt t="254148" x="3336925" y="2952750"/>
          <p14:tracePt t="254165" x="3346450" y="2924175"/>
          <p14:tracePt t="254182" x="3376613" y="2884488"/>
          <p14:tracePt t="254199" x="3386138" y="2874963"/>
          <p14:tracePt t="254215" x="3395663" y="2854325"/>
          <p14:tracePt t="254232" x="3405188" y="2844800"/>
          <p14:tracePt t="254248" x="3414713" y="2835275"/>
          <p14:tracePt t="254265" x="3435350" y="2805113"/>
          <p14:tracePt t="254282" x="3454400" y="2786063"/>
          <p14:tracePt t="254299" x="3484563" y="2765425"/>
          <p14:tracePt t="254315" x="3524250" y="2736850"/>
          <p14:tracePt t="254332" x="3562350" y="2706688"/>
          <p14:tracePt t="254349" x="3602038" y="2687638"/>
          <p14:tracePt t="254365" x="3632200" y="2657475"/>
          <p14:tracePt t="254365" x="3660775" y="2647950"/>
          <p14:tracePt t="254383" x="3709988" y="2617788"/>
          <p14:tracePt t="254399" x="3759200" y="2589213"/>
          <p14:tracePt t="254415" x="3798888" y="2568575"/>
          <p14:tracePt t="254432" x="3857625" y="2540000"/>
          <p14:tracePt t="254449" x="3927475" y="2519363"/>
          <p14:tracePt t="254466" x="3986213" y="2490788"/>
          <p14:tracePt t="254482" x="4035425" y="2470150"/>
          <p14:tracePt t="254499" x="4084638" y="2451100"/>
          <p14:tracePt t="254516" x="4124325" y="2420938"/>
          <p14:tracePt t="254532" x="4183063" y="2411413"/>
          <p14:tracePt t="254549" x="4241800" y="2382838"/>
          <p14:tracePt t="254566" x="4340225" y="2352675"/>
          <p14:tracePt t="254588" x="4429125" y="2333625"/>
          <p14:tracePt t="254599" x="4518025" y="2322513"/>
          <p14:tracePt t="254616" x="4586288" y="2303463"/>
          <p14:tracePt t="254632" x="4675188" y="2284413"/>
          <p14:tracePt t="254649" x="4792663" y="2263775"/>
          <p14:tracePt t="254666" x="4902200" y="2244725"/>
          <p14:tracePt t="254683" x="4989513" y="2235200"/>
          <p14:tracePt t="254699" x="5068888" y="2214563"/>
          <p14:tracePt t="254716" x="5099050" y="2205038"/>
          <p14:tracePt t="254733" x="5148263" y="2195513"/>
          <p14:tracePt t="254749" x="5216525" y="2195513"/>
          <p14:tracePt t="254766" x="5275263" y="2195513"/>
          <p14:tracePt t="254783" x="5334000" y="2195513"/>
          <p14:tracePt t="254799" x="5422900" y="2195513"/>
          <p14:tracePt t="254816" x="5492750" y="2205038"/>
          <p14:tracePt t="254833" x="5551488" y="2205038"/>
          <p14:tracePt t="254849" x="5600700" y="2214563"/>
          <p14:tracePt t="254866" x="5629275" y="2214563"/>
          <p14:tracePt t="254883" x="5649913" y="2224088"/>
          <p14:tracePt t="254900" x="5668963" y="2224088"/>
          <p14:tracePt t="254917" x="5699125" y="2235200"/>
          <p14:tracePt t="254938" x="5718175" y="2244725"/>
          <p14:tracePt t="254950" x="5727700" y="2244725"/>
          <p14:tracePt t="254966" x="5748338" y="2244725"/>
          <p14:tracePt t="254983" x="5767388" y="2244725"/>
          <p14:tracePt t="255000" x="5788025" y="2254250"/>
          <p14:tracePt t="255016" x="5807075" y="2263775"/>
          <p14:tracePt t="255033" x="5816600" y="2273300"/>
          <p14:tracePt t="255050" x="5826125" y="2273300"/>
          <p14:tracePt t="255067" x="5837238" y="2284413"/>
          <p14:tracePt t="255083" x="5846763" y="2284413"/>
          <p14:tracePt t="255100" x="5865813" y="2284413"/>
          <p14:tracePt t="255117" x="5875338" y="2284413"/>
          <p14:tracePt t="255133" x="5886450" y="2293938"/>
          <p14:tracePt t="255150" x="5895975" y="2293938"/>
          <p14:tracePt t="255182" x="5915025" y="2293938"/>
          <p14:tracePt t="255190" x="5924550" y="2293938"/>
          <p14:tracePt t="255200" x="5954713" y="2303463"/>
          <p14:tracePt t="255217" x="5973763" y="2312988"/>
          <p14:tracePt t="255234" x="5994400" y="2333625"/>
          <p14:tracePt t="255250" x="6003925" y="2343150"/>
          <p14:tracePt t="255267" x="6013450" y="2343150"/>
          <p14:tracePt t="255284" x="6022975" y="2343150"/>
          <p14:tracePt t="255300" x="6022975" y="2352675"/>
          <p14:tracePt t="255326" x="6034088" y="2362200"/>
          <p14:tracePt t="255334" x="6043613" y="2362200"/>
          <p14:tracePt t="255350" x="6053138" y="2382838"/>
          <p14:tracePt t="255383" x="6053138" y="2392363"/>
          <p14:tracePt t="256302" x="6053138" y="2411413"/>
          <p14:tracePt t="256742" x="6043613" y="2411413"/>
          <p14:tracePt t="256758" x="6022975" y="2411413"/>
          <p14:tracePt t="256766" x="6003925" y="2420938"/>
          <p14:tracePt t="256774" x="5984875" y="2432050"/>
          <p14:tracePt t="256787" x="5905500" y="2432050"/>
          <p14:tracePt t="256803" x="5797550" y="2451100"/>
          <p14:tracePt t="256820" x="5668963" y="2470150"/>
          <p14:tracePt t="256837" x="5561013" y="2490788"/>
          <p14:tracePt t="256854" x="5422900" y="2519363"/>
          <p14:tracePt t="256870" x="5345113" y="2519363"/>
          <p14:tracePt t="256887" x="5265738" y="2540000"/>
          <p14:tracePt t="256904" x="5207000" y="2549525"/>
          <p14:tracePt t="256920" x="5127625" y="2568575"/>
          <p14:tracePt t="256937" x="5078413" y="2568575"/>
          <p14:tracePt t="256954" x="5038725" y="2579688"/>
          <p14:tracePt t="256970" x="5000625" y="2579688"/>
          <p14:tracePt t="256987" x="4970463" y="2579688"/>
          <p14:tracePt t="257004" x="4951413" y="2579688"/>
          <p14:tracePt t="257021" x="4930775" y="2579688"/>
          <p14:tracePt t="257038" x="4921250" y="2568575"/>
          <p14:tracePt t="257054" x="4902200" y="2559050"/>
          <p14:tracePt t="257071" x="4891088" y="2549525"/>
          <p14:tracePt t="257088" x="4891088" y="2530475"/>
          <p14:tracePt t="257108" x="4891088" y="2519363"/>
          <p14:tracePt t="257121" x="4891088" y="2481263"/>
          <p14:tracePt t="257138" x="4902200" y="2470150"/>
          <p14:tracePt t="257154" x="4911725" y="2460625"/>
          <p14:tracePt t="257171" x="4940300" y="2451100"/>
          <p14:tracePt t="257188" x="4979988" y="2432050"/>
          <p14:tracePt t="257204" x="5038725" y="2411413"/>
          <p14:tracePt t="257221" x="5127625" y="2401888"/>
          <p14:tracePt t="257238" x="5246688" y="2382838"/>
          <p14:tracePt t="257254" x="5284788" y="2371725"/>
          <p14:tracePt t="257271" x="5345113" y="2371725"/>
          <p14:tracePt t="257288" x="5394325" y="2371725"/>
          <p14:tracePt t="257304" x="5462588" y="2382838"/>
          <p14:tracePt t="257321" x="5551488" y="2401888"/>
          <p14:tracePt t="257338" x="5668963" y="2411413"/>
          <p14:tracePt t="257355" x="5776913" y="2441575"/>
          <p14:tracePt t="257371" x="5895975" y="2460625"/>
          <p14:tracePt t="257388" x="5984875" y="2481263"/>
          <p14:tracePt t="257405" x="6034088" y="2500313"/>
          <p14:tracePt t="257405" x="6043613" y="2500313"/>
          <p14:tracePt t="257422" x="6073775" y="2500313"/>
          <p14:tracePt t="257438" x="6083300" y="2500313"/>
          <p14:tracePt t="257455" x="6092825" y="2509838"/>
          <p14:tracePt t="257854" x="6092825" y="2519363"/>
          <p14:tracePt t="257878" x="6102350" y="2519363"/>
          <p14:tracePt t="257886" x="6102350" y="2530475"/>
          <p14:tracePt t="257910" x="6102350" y="2540000"/>
          <p14:tracePt t="257926" x="6102350" y="2549525"/>
          <p14:tracePt t="257950" x="6111875" y="2559050"/>
          <p14:tracePt t="257958" x="6122988" y="2559050"/>
          <p14:tracePt t="257966" x="6122988" y="2568575"/>
          <p14:tracePt t="257982" x="6132513" y="2579688"/>
          <p14:tracePt t="258007" x="6132513" y="2589213"/>
          <p14:tracePt t="258023" x="6142038" y="2589213"/>
          <p14:tracePt t="258038" x="6151563" y="2589213"/>
          <p14:tracePt t="258054" x="6161088" y="2589213"/>
          <p14:tracePt t="258062" x="6172200" y="2589213"/>
          <p14:tracePt t="258073" x="6181725" y="2589213"/>
          <p14:tracePt t="258089" x="6191250" y="2589213"/>
          <p14:tracePt t="258106" x="6200775" y="2589213"/>
          <p14:tracePt t="258135" x="6210300" y="2589213"/>
          <p14:tracePt t="258167" x="6221413" y="2579688"/>
          <p14:tracePt t="258182" x="6230938" y="2568575"/>
          <p14:tracePt t="258254" x="6249988" y="2568575"/>
          <p14:tracePt t="258278" x="6270625" y="2568575"/>
          <p14:tracePt t="258294" x="6280150" y="2579688"/>
          <p14:tracePt t="258302" x="6289675" y="2579688"/>
          <p14:tracePt t="258310" x="6299200" y="2589213"/>
          <p14:tracePt t="258323" x="6319838" y="2598738"/>
          <p14:tracePt t="258340" x="6357938" y="2608263"/>
          <p14:tracePt t="258357" x="6378575" y="2628900"/>
          <p14:tracePt t="258373" x="6397625" y="2638425"/>
          <p14:tracePt t="258390" x="6418263" y="2647950"/>
          <p14:tracePt t="258407" x="6437313" y="2657475"/>
          <p14:tracePt t="258423" x="6437313" y="2667000"/>
          <p14:tracePt t="258440" x="6446838" y="2678113"/>
          <p14:tracePt t="258457" x="6456363" y="2687638"/>
          <p14:tracePt t="258473" x="6467475" y="2697163"/>
          <p14:tracePt t="258490" x="6486525" y="2716213"/>
          <p14:tracePt t="258507" x="6496050" y="2736850"/>
          <p14:tracePt t="258524" x="6505575" y="2755900"/>
          <p14:tracePt t="258540" x="6516688" y="2776538"/>
          <p14:tracePt t="258557" x="6526213" y="2795588"/>
          <p14:tracePt t="258574" x="6554788" y="2835275"/>
          <p14:tracePt t="258590" x="6575425" y="2863850"/>
          <p14:tracePt t="258607" x="6584950" y="2903538"/>
          <p14:tracePt t="258624" x="6604000" y="2943225"/>
          <p14:tracePt t="258640" x="6604000" y="2992438"/>
          <p14:tracePt t="258657" x="6615113" y="3041650"/>
          <p14:tracePt t="258674" x="6624638" y="3081338"/>
          <p14:tracePt t="258691" x="6624638" y="3121025"/>
          <p14:tracePt t="258707" x="6624638" y="3140075"/>
          <p14:tracePt t="258724" x="6624638" y="3159125"/>
          <p14:tracePt t="258741" x="6624638" y="3189288"/>
          <p14:tracePt t="258758" x="6624638" y="3198813"/>
          <p14:tracePt t="258774" x="6624638" y="3219450"/>
          <p14:tracePt t="258791" x="6624638" y="3257550"/>
          <p14:tracePt t="258807" x="6624638" y="3297238"/>
          <p14:tracePt t="258824" x="6634163" y="3355975"/>
          <p14:tracePt t="258841" x="6643688" y="3395663"/>
          <p14:tracePt t="258857" x="6653213" y="3465513"/>
          <p14:tracePt t="258874" x="6673850" y="3514725"/>
          <p14:tracePt t="258891" x="6692900" y="3552825"/>
          <p14:tracePt t="258908" x="6702425" y="3592513"/>
          <p14:tracePt t="258924" x="6723063" y="3622675"/>
          <p14:tracePt t="258941" x="6723063" y="3641725"/>
          <p14:tracePt t="258958" x="6732588" y="3662363"/>
          <p14:tracePt t="258974" x="6732588" y="3671888"/>
          <p14:tracePt t="258998" x="6732588" y="3681413"/>
          <p14:tracePt t="259008" x="6742113" y="3690938"/>
          <p14:tracePt t="259024" x="6742113" y="3711575"/>
          <p14:tracePt t="259041" x="6751638" y="3730625"/>
          <p14:tracePt t="259058" x="6751638" y="3770313"/>
          <p14:tracePt t="259075" x="6762750" y="3789363"/>
          <p14:tracePt t="259091" x="6781800" y="3810000"/>
          <p14:tracePt t="259108" x="6791325" y="3829050"/>
          <p14:tracePt t="259125" x="6800850" y="3838575"/>
          <p14:tracePt t="259254" x="6800850" y="3848100"/>
          <p14:tracePt t="259294" x="6800850" y="3859213"/>
          <p14:tracePt t="260278" x="6800850" y="3868738"/>
          <p14:tracePt t="260294" x="6800850" y="3878263"/>
          <p14:tracePt t="260302" x="6800850" y="3887788"/>
          <p14:tracePt t="260310" x="6800850" y="3908425"/>
          <p14:tracePt t="260327" x="6811963" y="3937000"/>
          <p14:tracePt t="260344" x="6811963" y="3946525"/>
          <p14:tracePt t="260361" x="6811963" y="3957638"/>
          <p14:tracePt t="260377" x="6811963" y="3967163"/>
          <p14:tracePt t="260394" x="6821488" y="3976688"/>
          <p14:tracePt t="260411" x="6821488" y="3995738"/>
          <p14:tracePt t="260427" x="6831013" y="4016375"/>
          <p14:tracePt t="260444" x="6831013" y="4035425"/>
          <p14:tracePt t="260462" x="6831013" y="4084638"/>
          <p14:tracePt t="260462" x="6831013" y="4094163"/>
          <p14:tracePt t="260478" x="6840538" y="4143375"/>
          <p14:tracePt t="260494" x="6850063" y="4173538"/>
          <p14:tracePt t="260511" x="6850063" y="4203700"/>
          <p14:tracePt t="260528" x="6850063" y="4241800"/>
          <p14:tracePt t="260544" x="6850063" y="4271963"/>
          <p14:tracePt t="260561" x="6850063" y="4321175"/>
          <p14:tracePt t="260578" x="6850063" y="4360863"/>
          <p14:tracePt t="260595" x="6850063" y="4379913"/>
          <p14:tracePt t="260611" x="6850063" y="4419600"/>
          <p14:tracePt t="260628" x="6840538" y="4459288"/>
          <p14:tracePt t="260644" x="6831013" y="4518025"/>
          <p14:tracePt t="260661" x="6811963" y="4625975"/>
          <p14:tracePt t="260678" x="6791325" y="4705350"/>
          <p14:tracePt t="260695" x="6762750" y="4794250"/>
          <p14:tracePt t="260711" x="6751638" y="4862513"/>
          <p14:tracePt t="260728" x="6723063" y="4941888"/>
          <p14:tracePt t="260745" x="6702425" y="5019675"/>
          <p14:tracePt t="260761" x="6692900" y="5089525"/>
          <p14:tracePt t="260778" x="6673850" y="5148263"/>
          <p14:tracePt t="260795" x="6673850" y="5197475"/>
          <p14:tracePt t="260812" x="6683375" y="5226050"/>
          <p14:tracePt t="260828" x="6683375" y="5256213"/>
          <p14:tracePt t="260845" x="6673850" y="5314950"/>
          <p14:tracePt t="260862" x="6673850" y="5345113"/>
          <p14:tracePt t="260878" x="6653213" y="5373688"/>
          <p14:tracePt t="260895" x="6643688" y="5394325"/>
          <p14:tracePt t="260912" x="6634163" y="5413375"/>
          <p14:tracePt t="260928" x="6624638" y="5434013"/>
          <p14:tracePt t="260945" x="6615113" y="5472113"/>
          <p14:tracePt t="260962" x="6604000" y="5511800"/>
          <p14:tracePt t="260979" x="6575425" y="5541963"/>
          <p14:tracePt t="260995" x="6554788" y="5581650"/>
          <p14:tracePt t="261012" x="6526213" y="5610225"/>
          <p14:tracePt t="261029" x="6505575" y="5640388"/>
          <p14:tracePt t="261045" x="6477000" y="5680075"/>
          <p14:tracePt t="261062" x="6446838" y="5689600"/>
          <p14:tracePt t="261079" x="6407150" y="5719763"/>
          <p14:tracePt t="261095" x="6369050" y="5729288"/>
          <p14:tracePt t="261112" x="6329363" y="5748338"/>
          <p14:tracePt t="261129" x="6270625" y="5768975"/>
          <p14:tracePt t="261146" x="6230938" y="5788025"/>
          <p14:tracePt t="261162" x="6181725" y="5807075"/>
          <p14:tracePt t="261179" x="6111875" y="5818188"/>
          <p14:tracePt t="261196" x="6062663" y="5818188"/>
          <p14:tracePt t="261212" x="6003925" y="5818188"/>
          <p14:tracePt t="261229" x="5945188" y="5818188"/>
          <p14:tracePt t="261229" x="5905500" y="5818188"/>
          <p14:tracePt t="261246" x="5837238" y="5818188"/>
          <p14:tracePt t="261262" x="5776913" y="5818188"/>
          <p14:tracePt t="261279" x="5727700" y="5818188"/>
          <p14:tracePt t="261296" x="5689600" y="5818188"/>
          <p14:tracePt t="261313" x="5640388" y="5818188"/>
          <p14:tracePt t="261329" x="5600700" y="5807075"/>
          <p14:tracePt t="261346" x="5551488" y="5797550"/>
          <p14:tracePt t="261363" x="5511800" y="5788025"/>
          <p14:tracePt t="261379" x="5462588" y="5788025"/>
          <p14:tracePt t="261396" x="5422900" y="5778500"/>
          <p14:tracePt t="261413" x="5373688" y="5757863"/>
          <p14:tracePt t="261429" x="5314950" y="5757863"/>
          <p14:tracePt t="261446" x="5275263" y="5757863"/>
          <p14:tracePt t="261463" x="5216525" y="5757863"/>
          <p14:tracePt t="261479" x="5157788" y="5757863"/>
          <p14:tracePt t="261496" x="5099050" y="5757863"/>
          <p14:tracePt t="261513" x="5029200" y="5757863"/>
          <p14:tracePt t="261530" x="4960938" y="5738813"/>
          <p14:tracePt t="261546" x="4891088" y="5719763"/>
          <p14:tracePt t="261563" x="4841875" y="5719763"/>
          <p14:tracePt t="261580" x="4764088" y="5699125"/>
          <p14:tracePt t="261596" x="4733925" y="5689600"/>
          <p14:tracePt t="261613" x="4656138" y="5680075"/>
          <p14:tracePt t="261630" x="4616450" y="5670550"/>
          <p14:tracePt t="261647" x="4567238" y="5649913"/>
          <p14:tracePt t="261663" x="4527550" y="5640388"/>
          <p14:tracePt t="261680" x="4478338" y="5640388"/>
          <p14:tracePt t="261697" x="4438650" y="5630863"/>
          <p14:tracePt t="261713" x="4389438" y="5610225"/>
          <p14:tracePt t="261730" x="4349750" y="5591175"/>
          <p14:tracePt t="261747" x="4311650" y="5581650"/>
          <p14:tracePt t="261763" x="4271963" y="5561013"/>
          <p14:tracePt t="261780" x="4232275" y="5541963"/>
          <p14:tracePt t="261797" x="4192588" y="5521325"/>
          <p14:tracePt t="261797" x="4173538" y="5502275"/>
          <p14:tracePt t="261814" x="4133850" y="5492750"/>
          <p14:tracePt t="261830" x="4103688" y="5472113"/>
          <p14:tracePt t="261847" x="4084638" y="5462588"/>
          <p14:tracePt t="261864" x="4054475" y="5443538"/>
          <p14:tracePt t="261880" x="4025900" y="5422900"/>
          <p14:tracePt t="261897" x="3986213" y="5394325"/>
          <p14:tracePt t="261914" x="3946525" y="5364163"/>
          <p14:tracePt t="261930" x="3906838" y="5335588"/>
          <p14:tracePt t="261947" x="3857625" y="5295900"/>
          <p14:tracePt t="261964" x="3798888" y="5246688"/>
          <p14:tracePt t="261981" x="3730625" y="5176838"/>
          <p14:tracePt t="261998" x="3709988" y="5157788"/>
          <p14:tracePt t="262014" x="3660775" y="5099050"/>
          <p14:tracePt t="262031" x="3632200" y="5059363"/>
          <p14:tracePt t="262047" x="3602038" y="5019675"/>
          <p14:tracePt t="262064" x="3562350" y="4979988"/>
          <p14:tracePt t="262081" x="3524250" y="4930775"/>
          <p14:tracePt t="262097" x="3475038" y="4862513"/>
          <p14:tracePt t="262114" x="3425825" y="4794250"/>
          <p14:tracePt t="262131" x="3376613" y="4714875"/>
          <p14:tracePt t="262147" x="3346450" y="4656138"/>
          <p14:tracePt t="262164" x="3306763" y="4597400"/>
          <p14:tracePt t="262181" x="3287713" y="4557713"/>
          <p14:tracePt t="262198" x="3257550" y="4487863"/>
          <p14:tracePt t="262214" x="3228975" y="4438650"/>
          <p14:tracePt t="262231" x="3217863" y="4379913"/>
          <p14:tracePt t="262248" x="3189288" y="4321175"/>
          <p14:tracePt t="262264" x="3179763" y="4241800"/>
          <p14:tracePt t="262281" x="3168650" y="4183063"/>
          <p14:tracePt t="262298" x="3149600" y="4105275"/>
          <p14:tracePt t="262314" x="3140075" y="4044950"/>
          <p14:tracePt t="262331" x="3119438" y="3957638"/>
          <p14:tracePt t="262348" x="3100388" y="3887788"/>
          <p14:tracePt t="262365" x="3090863" y="3810000"/>
          <p14:tracePt t="262381" x="3070225" y="3681413"/>
          <p14:tracePt t="262398" x="3051175" y="3622675"/>
          <p14:tracePt t="262415" x="3041650" y="3573463"/>
          <p14:tracePt t="262431" x="3032125" y="3503613"/>
          <p14:tracePt t="262448" x="3032125" y="3465513"/>
          <p14:tracePt t="262465" x="3032125" y="3405188"/>
          <p14:tracePt t="262482" x="3032125" y="3336925"/>
          <p14:tracePt t="262498" x="3032125" y="3287713"/>
          <p14:tracePt t="262515" x="3032125" y="3238500"/>
          <p14:tracePt t="262532" x="3032125" y="3189288"/>
          <p14:tracePt t="262548" x="3032125" y="3109913"/>
          <p14:tracePt t="262565" x="3041650" y="3051175"/>
          <p14:tracePt t="262582" x="3090863" y="2933700"/>
          <p14:tracePt t="262598" x="3119438" y="2863850"/>
          <p14:tracePt t="262615" x="3159125" y="2795588"/>
          <p14:tracePt t="262632" x="3208338" y="2727325"/>
          <p14:tracePt t="262649" x="3248025" y="2657475"/>
          <p14:tracePt t="262665" x="3297238" y="2608263"/>
          <p14:tracePt t="262682" x="3336925" y="2568575"/>
          <p14:tracePt t="262699" x="3365500" y="2530475"/>
          <p14:tracePt t="262716" x="3414713" y="2500313"/>
          <p14:tracePt t="262732" x="3454400" y="2481263"/>
          <p14:tracePt t="262749" x="3494088" y="2451100"/>
          <p14:tracePt t="262765" x="3582988" y="2420938"/>
          <p14:tracePt t="262782" x="3660775" y="2392363"/>
          <p14:tracePt t="262799" x="3730625" y="2362200"/>
          <p14:tracePt t="262816" x="3798888" y="2333625"/>
          <p14:tracePt t="262832" x="3857625" y="2322513"/>
          <p14:tracePt t="262849" x="3897313" y="2303463"/>
          <p14:tracePt t="262866" x="3946525" y="2284413"/>
          <p14:tracePt t="262882" x="3986213" y="2273300"/>
          <p14:tracePt t="262899" x="4035425" y="2273300"/>
          <p14:tracePt t="262916" x="4094163" y="2254250"/>
          <p14:tracePt t="262932" x="4183063" y="2235200"/>
          <p14:tracePt t="262949" x="4311650" y="2214563"/>
          <p14:tracePt t="262966" x="4389438" y="2214563"/>
          <p14:tracePt t="262982" x="4478338" y="2214563"/>
          <p14:tracePt t="263000" x="4527550" y="2214563"/>
          <p14:tracePt t="263016" x="4576763" y="2214563"/>
          <p14:tracePt t="263033" x="4625975" y="2214563"/>
          <p14:tracePt t="263049" x="4675188" y="2214563"/>
          <p14:tracePt t="263066" x="4754563" y="2214563"/>
          <p14:tracePt t="263083" x="4862513" y="2214563"/>
          <p14:tracePt t="263099" x="4979988" y="2224088"/>
          <p14:tracePt t="263117" x="5099050" y="2254250"/>
          <p14:tracePt t="263133" x="5167313" y="2273300"/>
          <p14:tracePt t="263133" x="5197475" y="2284413"/>
          <p14:tracePt t="263150" x="5256213" y="2293938"/>
          <p14:tracePt t="263167" x="5305425" y="2312988"/>
          <p14:tracePt t="263183" x="5354638" y="2322513"/>
          <p14:tracePt t="263200" x="5432425" y="2362200"/>
          <p14:tracePt t="263216" x="5530850" y="2401888"/>
          <p14:tracePt t="263233" x="5619750" y="2432050"/>
          <p14:tracePt t="263250" x="5718175" y="2490788"/>
          <p14:tracePt t="263267" x="5797550" y="2549525"/>
          <p14:tracePt t="263283" x="5865813" y="2589213"/>
          <p14:tracePt t="263300" x="5924550" y="2628900"/>
          <p14:tracePt t="263317" x="5964238" y="2657475"/>
          <p14:tracePt t="263333" x="6013450" y="2697163"/>
          <p14:tracePt t="263350" x="6043613" y="2736850"/>
          <p14:tracePt t="263367" x="6073775" y="2776538"/>
          <p14:tracePt t="263383" x="6111875" y="2814638"/>
          <p14:tracePt t="263400" x="6151563" y="2854325"/>
          <p14:tracePt t="263417" x="6200775" y="2924175"/>
          <p14:tracePt t="263434" x="6240463" y="2992438"/>
          <p14:tracePt t="263450" x="6280150" y="3060700"/>
          <p14:tracePt t="263467" x="6319838" y="3130550"/>
          <p14:tracePt t="263484" x="6348413" y="3208338"/>
          <p14:tracePt t="263501" x="6378575" y="3268663"/>
          <p14:tracePt t="263517" x="6388100" y="3336925"/>
          <p14:tracePt t="263517" x="6397625" y="3367088"/>
          <p14:tracePt t="263534" x="6407150" y="3416300"/>
          <p14:tracePt t="263550" x="6418263" y="3494088"/>
          <p14:tracePt t="263567" x="6427788" y="3563938"/>
          <p14:tracePt t="263584" x="6427788" y="3632200"/>
          <p14:tracePt t="263600" x="6427788" y="3690938"/>
          <p14:tracePt t="263617" x="6427788" y="3770313"/>
          <p14:tracePt t="263634" x="6427788" y="3838575"/>
          <p14:tracePt t="263651" x="6427788" y="3908425"/>
          <p14:tracePt t="263667" x="6427788" y="3967163"/>
          <p14:tracePt t="263684" x="6427788" y="4044950"/>
          <p14:tracePt t="263701" x="6427788" y="4133850"/>
          <p14:tracePt t="263717" x="6427788" y="4281488"/>
          <p14:tracePt t="263734" x="6418263" y="4400550"/>
          <p14:tracePt t="263751" x="6388100" y="4527550"/>
          <p14:tracePt t="263767" x="6369050" y="4635500"/>
          <p14:tracePt t="263784" x="6357938" y="4724400"/>
          <p14:tracePt t="263801" x="6338888" y="4813300"/>
          <p14:tracePt t="263817" x="6308725" y="4892675"/>
          <p14:tracePt t="263834" x="6299200" y="4951413"/>
          <p14:tracePt t="263851" x="6270625" y="5029200"/>
          <p14:tracePt t="263868" x="6230938" y="5118100"/>
          <p14:tracePt t="263884" x="6161088" y="5216525"/>
          <p14:tracePt t="263901" x="6073775" y="5314950"/>
          <p14:tracePt t="263901" x="6022975" y="5373688"/>
          <p14:tracePt t="263918" x="5935663" y="5502275"/>
          <p14:tracePt t="263934" x="5807075" y="5610225"/>
          <p14:tracePt t="263951" x="5708650" y="5708650"/>
          <p14:tracePt t="263968" x="5610225" y="5788025"/>
          <p14:tracePt t="263985" x="5502275" y="5856288"/>
          <p14:tracePt t="264001" x="5403850" y="5895975"/>
          <p14:tracePt t="264019" x="5295900" y="5926138"/>
          <p14:tracePt t="264035" x="5207000" y="5935663"/>
          <p14:tracePt t="264051" x="5108575" y="5935663"/>
          <p14:tracePt t="264068" x="5019675" y="5935663"/>
          <p14:tracePt t="264085" x="4891088" y="5926138"/>
          <p14:tracePt t="264102" x="4705350" y="5895975"/>
          <p14:tracePt t="264118" x="4586288" y="5886450"/>
          <p14:tracePt t="264135" x="4537075" y="5856288"/>
          <p14:tracePt t="264152" x="4448175" y="5827713"/>
          <p14:tracePt t="264168" x="4360863" y="5807075"/>
          <p14:tracePt t="264185" x="4271963" y="5768975"/>
          <p14:tracePt t="264202" x="4164013" y="5738813"/>
          <p14:tracePt t="264218" x="4035425" y="5689600"/>
          <p14:tracePt t="264235" x="3887788" y="5619750"/>
          <p14:tracePt t="264252" x="3770313" y="5561013"/>
          <p14:tracePt t="264268" x="3660775" y="5502275"/>
          <p14:tracePt t="264285" x="3582988" y="5453063"/>
          <p14:tracePt t="264285" x="3562350" y="5422900"/>
          <p14:tracePt t="264302" x="3484563" y="5364163"/>
          <p14:tracePt t="264318" x="3435350" y="5295900"/>
          <p14:tracePt t="264335" x="3365500" y="5226050"/>
          <p14:tracePt t="264352" x="3306763" y="5138738"/>
          <p14:tracePt t="264369" x="3248025" y="5049838"/>
          <p14:tracePt t="264385" x="3179763" y="4941888"/>
          <p14:tracePt t="264402" x="3119438" y="4822825"/>
          <p14:tracePt t="264419" x="3060700" y="4684713"/>
          <p14:tracePt t="264435" x="3021013" y="4567238"/>
          <p14:tracePt t="264452" x="2982913" y="4429125"/>
          <p14:tracePt t="264469" x="2952750" y="4311650"/>
          <p14:tracePt t="264469" x="2943225" y="4262438"/>
          <p14:tracePt t="264486" x="2922588" y="4173538"/>
          <p14:tracePt t="264502" x="2922588" y="4124325"/>
          <p14:tracePt t="264519" x="2922588" y="4044950"/>
          <p14:tracePt t="264536" x="2922588" y="3986213"/>
          <p14:tracePt t="264552" x="2922588" y="3908425"/>
          <p14:tracePt t="264569" x="2922588" y="3838575"/>
          <p14:tracePt t="264586" x="2922588" y="3770313"/>
          <p14:tracePt t="264603" x="2922588" y="3711575"/>
          <p14:tracePt t="264619" x="2922588" y="3632200"/>
          <p14:tracePt t="264636" x="2933700" y="3552825"/>
          <p14:tracePt t="264653" x="2962275" y="3475038"/>
          <p14:tracePt t="264669" x="3001963" y="3367088"/>
          <p14:tracePt t="264686" x="3032125" y="3278188"/>
          <p14:tracePt t="264703" x="3070225" y="3189288"/>
          <p14:tracePt t="264719" x="3090863" y="3109913"/>
          <p14:tracePt t="264736" x="3119438" y="3032125"/>
          <p14:tracePt t="264753" x="3149600" y="2952750"/>
          <p14:tracePt t="264769" x="3179763" y="2894013"/>
          <p14:tracePt t="264786" x="3198813" y="2844800"/>
          <p14:tracePt t="264803" x="3228975" y="2795588"/>
          <p14:tracePt t="264820" x="3257550" y="2755900"/>
          <p14:tracePt t="264836" x="3287713" y="2727325"/>
          <p14:tracePt t="264853" x="3306763" y="2687638"/>
          <p14:tracePt t="264853" x="3306763" y="2678113"/>
          <p14:tracePt t="264870" x="3336925" y="2638425"/>
          <p14:tracePt t="264886" x="3376613" y="2589213"/>
          <p14:tracePt t="264903" x="3414713" y="2559050"/>
          <p14:tracePt t="264920" x="3454400" y="2509838"/>
          <p14:tracePt t="264936" x="3513138" y="2470150"/>
          <p14:tracePt t="264953" x="3562350" y="2432050"/>
          <p14:tracePt t="264970" x="3622675" y="2401888"/>
          <p14:tracePt t="264987" x="3671888" y="2371725"/>
          <p14:tracePt t="265003" x="3721100" y="2352675"/>
          <p14:tracePt t="265020" x="3770313" y="2333625"/>
          <p14:tracePt t="265038" x="3819525" y="2312988"/>
          <p14:tracePt t="265054" x="3906838" y="2284413"/>
          <p14:tracePt t="265070" x="3967163" y="2263775"/>
          <p14:tracePt t="265087" x="4016375" y="2254250"/>
          <p14:tracePt t="265103" x="4084638" y="2254250"/>
          <p14:tracePt t="265120" x="4143375" y="2254250"/>
          <p14:tracePt t="265137" x="4232275" y="2254250"/>
          <p14:tracePt t="265154" x="4311650" y="2254250"/>
          <p14:tracePt t="265170" x="4410075" y="2254250"/>
          <p14:tracePt t="265187" x="4478338" y="2254250"/>
          <p14:tracePt t="265204" x="4537075" y="2254250"/>
          <p14:tracePt t="265220" x="4625975" y="2254250"/>
          <p14:tracePt t="265238" x="4684713" y="2273300"/>
          <p14:tracePt t="265254" x="4754563" y="2284413"/>
          <p14:tracePt t="265270" x="4841875" y="2293938"/>
          <p14:tracePt t="265287" x="4951413" y="2312988"/>
          <p14:tracePt t="265304" x="5059363" y="2343150"/>
          <p14:tracePt t="265321" x="5176838" y="2362200"/>
          <p14:tracePt t="265337" x="5284788" y="2392363"/>
          <p14:tracePt t="265354" x="5403850" y="2420938"/>
          <p14:tracePt t="265371" x="5521325" y="2460625"/>
          <p14:tracePt t="265387" x="5619750" y="2500313"/>
          <p14:tracePt t="265404" x="5718175" y="2540000"/>
          <p14:tracePt t="265421" x="5797550" y="2579688"/>
          <p14:tracePt t="265437" x="5886450" y="2628900"/>
          <p14:tracePt t="265454" x="5924550" y="2657475"/>
          <p14:tracePt t="265471" x="5973763" y="2697163"/>
          <p14:tracePt t="265487" x="6034088" y="2736850"/>
          <p14:tracePt t="265504" x="6092825" y="2786063"/>
          <p14:tracePt t="265521" x="6151563" y="2844800"/>
          <p14:tracePt t="265538" x="6200775" y="2903538"/>
          <p14:tracePt t="265554" x="6249988" y="2973388"/>
          <p14:tracePt t="265571" x="6289675" y="3032125"/>
          <p14:tracePt t="265588" x="6308725" y="3100388"/>
          <p14:tracePt t="265604" x="6319838" y="3149600"/>
          <p14:tracePt t="265621" x="6338888" y="3189288"/>
          <p14:tracePt t="265638" x="6338888" y="3219450"/>
          <p14:tracePt t="265655" x="6348413" y="3257550"/>
          <p14:tracePt t="265671" x="6348413" y="3297238"/>
          <p14:tracePt t="265688" x="6348413" y="3355975"/>
          <p14:tracePt t="265705" x="6348413" y="3416300"/>
          <p14:tracePt t="265721" x="6348413" y="3484563"/>
          <p14:tracePt t="265738" x="6348413" y="3552825"/>
          <p14:tracePt t="265755" x="6348413" y="3641725"/>
          <p14:tracePt t="265771" x="6348413" y="3721100"/>
          <p14:tracePt t="265788" x="6357938" y="3819525"/>
          <p14:tracePt t="265805" x="6378575" y="3908425"/>
          <p14:tracePt t="265805" x="6388100" y="3946525"/>
          <p14:tracePt t="265822" x="6407150" y="4035425"/>
          <p14:tracePt t="265838" x="6418263" y="4114800"/>
          <p14:tracePt t="265855" x="6427788" y="4203700"/>
          <p14:tracePt t="265872" x="6437313" y="4262438"/>
          <p14:tracePt t="265888" x="6446838" y="4330700"/>
          <p14:tracePt t="265905" x="6446838" y="4389438"/>
          <p14:tracePt t="265922" x="6446838" y="4459288"/>
          <p14:tracePt t="265938" x="6446838" y="4527550"/>
          <p14:tracePt t="265955" x="6446838" y="4586288"/>
          <p14:tracePt t="265972" x="6446838" y="4656138"/>
          <p14:tracePt t="265988" x="6446838" y="4724400"/>
          <p14:tracePt t="266005" x="6427788" y="4862513"/>
          <p14:tracePt t="266022" x="6407150" y="4951413"/>
          <p14:tracePt t="266039" x="6388100" y="5059363"/>
          <p14:tracePt t="266055" x="6357938" y="5157788"/>
          <p14:tracePt t="266072" x="6308725" y="5265738"/>
          <p14:tracePt t="266089" x="6270625" y="5354638"/>
          <p14:tracePt t="266105" x="6259513" y="5403850"/>
          <p14:tracePt t="266122" x="6230938" y="5462588"/>
          <p14:tracePt t="266139" x="6221413" y="5502275"/>
          <p14:tracePt t="266155" x="6200775" y="5521325"/>
          <p14:tracePt t="266172" x="6172200" y="5561013"/>
          <p14:tracePt t="266189" x="6142038" y="5591175"/>
          <p14:tracePt t="266189" x="6111875" y="5610225"/>
          <p14:tracePt t="266206" x="6053138" y="5640388"/>
          <p14:tracePt t="266222" x="5994400" y="5649913"/>
          <p14:tracePt t="266239" x="5935663" y="5680075"/>
          <p14:tracePt t="266256" x="5846763" y="5699125"/>
          <p14:tracePt t="266273" x="5757863" y="5708650"/>
          <p14:tracePt t="266289" x="5659438" y="5748338"/>
          <p14:tracePt t="266306" x="5541963" y="5788025"/>
          <p14:tracePt t="266323" x="5422900" y="5818188"/>
          <p14:tracePt t="266339" x="5334000" y="5837238"/>
          <p14:tracePt t="266356" x="5265738" y="5856288"/>
          <p14:tracePt t="266373" x="5246688" y="5856288"/>
          <p14:tracePt t="266389" x="5207000" y="5856288"/>
          <p14:tracePt t="266406" x="5176838" y="5856288"/>
          <p14:tracePt t="266423" x="5127625" y="5856288"/>
          <p14:tracePt t="266440" x="5038725" y="5856288"/>
          <p14:tracePt t="266456" x="4970463" y="5846763"/>
          <p14:tracePt t="266473" x="4862513" y="5818188"/>
          <p14:tracePt t="266489" x="4764088" y="5778500"/>
          <p14:tracePt t="266506" x="4645025" y="5729288"/>
          <p14:tracePt t="266523" x="4527550" y="5689600"/>
          <p14:tracePt t="266540" x="4419600" y="5640388"/>
          <p14:tracePt t="266557" x="4311650" y="5591175"/>
          <p14:tracePt t="266573" x="4232275" y="5570538"/>
          <p14:tracePt t="266590" x="4133850" y="5521325"/>
          <p14:tracePt t="266606" x="4075113" y="5492750"/>
          <p14:tracePt t="266623" x="4016375" y="5462588"/>
          <p14:tracePt t="266640" x="3956050" y="5434013"/>
          <p14:tracePt t="266657" x="3897313" y="5384800"/>
          <p14:tracePt t="266673" x="3829050" y="5324475"/>
          <p14:tracePt t="266690" x="3779838" y="5286375"/>
          <p14:tracePt t="266707" x="3730625" y="5226050"/>
          <p14:tracePt t="266723" x="3690938" y="5167313"/>
          <p14:tracePt t="266740" x="3641725" y="5108575"/>
          <p14:tracePt t="266757" x="3602038" y="5049838"/>
          <p14:tracePt t="266757" x="3573463" y="5019675"/>
          <p14:tracePt t="266774" x="3533775" y="4960938"/>
          <p14:tracePt t="266790" x="3475038" y="4892675"/>
          <p14:tracePt t="266807" x="3425825" y="4832350"/>
          <p14:tracePt t="266823" x="3365500" y="4764088"/>
          <p14:tracePt t="266841" x="3327400" y="4705350"/>
          <p14:tracePt t="266857" x="3297238" y="4656138"/>
          <p14:tracePt t="266874" x="3267075" y="4586288"/>
          <p14:tracePt t="266890" x="3238500" y="4527550"/>
          <p14:tracePt t="266907" x="3217863" y="4468813"/>
          <p14:tracePt t="266924" x="3198813" y="4410075"/>
          <p14:tracePt t="266940" x="3159125" y="4351338"/>
          <p14:tracePt t="266957" x="3140075" y="4262438"/>
          <p14:tracePt t="266974" x="3109913" y="4203700"/>
          <p14:tracePt t="266991" x="3081338" y="4143375"/>
          <p14:tracePt t="267007" x="3070225" y="4084638"/>
          <p14:tracePt t="267024" x="3041650" y="4016375"/>
          <p14:tracePt t="267041" x="3021013" y="3957638"/>
          <p14:tracePt t="267058" x="2992438" y="3887788"/>
          <p14:tracePt t="267074" x="2982913" y="3829050"/>
          <p14:tracePt t="267091" x="2952750" y="3770313"/>
          <p14:tracePt t="267107" x="2943225" y="3730625"/>
          <p14:tracePt t="267124" x="2922588" y="3700463"/>
          <p14:tracePt t="267141" x="2922588" y="3662363"/>
          <p14:tracePt t="267141" x="2922588" y="3651250"/>
          <p14:tracePt t="267158" x="2922588" y="3602038"/>
          <p14:tracePt t="267174" x="2922588" y="3573463"/>
          <p14:tracePt t="267191" x="2922588" y="3533775"/>
          <p14:tracePt t="267208" x="2922588" y="3484563"/>
          <p14:tracePt t="267224" x="2922588" y="3444875"/>
          <p14:tracePt t="267241" x="2922588" y="3395663"/>
          <p14:tracePt t="267258" x="2922588" y="3355975"/>
          <p14:tracePt t="267275" x="2922588" y="3327400"/>
          <p14:tracePt t="267291" x="2922588" y="3287713"/>
          <p14:tracePt t="267308" x="2922588" y="3248025"/>
          <p14:tracePt t="267325" x="2933700" y="3189288"/>
          <p14:tracePt t="267341" x="2952750" y="3121025"/>
          <p14:tracePt t="267358" x="2952750" y="3081338"/>
          <p14:tracePt t="267375" x="2971800" y="3032125"/>
          <p14:tracePt t="267391" x="2982913" y="3001963"/>
          <p14:tracePt t="267408" x="3001963" y="2973388"/>
          <p14:tracePt t="267425" x="3001963" y="2952750"/>
          <p14:tracePt t="267441" x="3021013" y="2924175"/>
          <p14:tracePt t="267458" x="3032125" y="2894013"/>
          <p14:tracePt t="267475" x="3041650" y="2863850"/>
          <p14:tracePt t="267491" x="3060700" y="2835275"/>
          <p14:tracePt t="267508" x="3090863" y="2795588"/>
          <p14:tracePt t="267526" x="3109913" y="2746375"/>
          <p14:tracePt t="267542" x="3159125" y="2678113"/>
          <p14:tracePt t="267559" x="3189288" y="2638425"/>
          <p14:tracePt t="267575" x="3208338" y="2589213"/>
          <p14:tracePt t="267592" x="3228975" y="2549525"/>
          <p14:tracePt t="267608" x="3257550" y="2530475"/>
          <p14:tracePt t="267625" x="3278188" y="2490788"/>
          <p14:tracePt t="267642" x="3297238" y="2470150"/>
          <p14:tracePt t="267658" x="3316288" y="2441575"/>
          <p14:tracePt t="267675" x="3346450" y="2420938"/>
          <p14:tracePt t="267692" x="3365500" y="2392363"/>
          <p14:tracePt t="267709" x="3395663" y="2362200"/>
          <p14:tracePt t="267709" x="3405188" y="2362200"/>
          <p14:tracePt t="267726" x="3435350" y="2333625"/>
          <p14:tracePt t="267742" x="3475038" y="2303463"/>
          <p14:tracePt t="267759" x="3503613" y="2273300"/>
          <p14:tracePt t="267775" x="3543300" y="2254250"/>
          <p14:tracePt t="267792" x="3573463" y="2244725"/>
          <p14:tracePt t="267809" x="3602038" y="2224088"/>
          <p14:tracePt t="267825" x="3632200" y="2205038"/>
          <p14:tracePt t="267842" x="3651250" y="2195513"/>
          <p14:tracePt t="267859" x="3690938" y="2174875"/>
          <p14:tracePt t="267876" x="3721100" y="2174875"/>
          <p14:tracePt t="267892" x="3740150" y="2165350"/>
          <p14:tracePt t="267909" x="3789363" y="2146300"/>
          <p14:tracePt t="267926" x="3838575" y="2125663"/>
          <p14:tracePt t="267942" x="3887788" y="2106613"/>
          <p14:tracePt t="267959" x="3946525" y="2097088"/>
          <p14:tracePt t="267976" x="4005263" y="2076450"/>
          <p14:tracePt t="267993" x="4054475" y="2066925"/>
          <p14:tracePt t="268009" x="4124325" y="2057400"/>
          <p14:tracePt t="268026" x="4192588" y="2047875"/>
          <p14:tracePt t="268043" x="4241800" y="2027238"/>
          <p14:tracePt t="268059" x="4291013" y="2017713"/>
          <p14:tracePt t="268077" x="4321175" y="2017713"/>
          <p14:tracePt t="268093" x="4379913" y="2008188"/>
          <p14:tracePt t="268109" x="4419600" y="1998663"/>
          <p14:tracePt t="268126" x="4448175" y="1998663"/>
          <p14:tracePt t="268143" x="4478338" y="1998663"/>
          <p14:tracePt t="268159" x="4518025" y="1998663"/>
          <p14:tracePt t="268176" x="4586288" y="1998663"/>
          <p14:tracePt t="268193" x="4665663" y="1998663"/>
          <p14:tracePt t="268210" x="4743450" y="1998663"/>
          <p14:tracePt t="268226" x="4832350" y="1998663"/>
          <p14:tracePt t="268243" x="4911725" y="1998663"/>
          <p14:tracePt t="268260" x="4979988" y="1998663"/>
          <p14:tracePt t="268277" x="5068888" y="1998663"/>
          <p14:tracePt t="268293" x="5186363" y="1998663"/>
          <p14:tracePt t="268310" x="5256213" y="1998663"/>
          <p14:tracePt t="268326" x="5324475" y="1998663"/>
          <p14:tracePt t="268343" x="5422900" y="2008188"/>
          <p14:tracePt t="268360" x="5492750" y="2017713"/>
          <p14:tracePt t="268377" x="5580063" y="2038350"/>
          <p14:tracePt t="268393" x="5640388" y="2038350"/>
          <p14:tracePt t="268410" x="5699125" y="2047875"/>
          <p14:tracePt t="268427" x="5748338" y="2057400"/>
          <p14:tracePt t="268443" x="5807075" y="2076450"/>
          <p14:tracePt t="268460" x="5856288" y="2087563"/>
          <p14:tracePt t="268477" x="5924550" y="2097088"/>
          <p14:tracePt t="268494" x="6062663" y="2125663"/>
          <p14:tracePt t="268510" x="6151563" y="2146300"/>
          <p14:tracePt t="268527" x="6249988" y="2165350"/>
          <p14:tracePt t="268544" x="6338888" y="2185988"/>
          <p14:tracePt t="268560" x="6397625" y="2195513"/>
          <p14:tracePt t="268577" x="6456363" y="2205038"/>
          <p14:tracePt t="268594" x="6496050" y="2214563"/>
          <p14:tracePt t="268610" x="6545263" y="2224088"/>
          <p14:tracePt t="268627" x="6584950" y="2244725"/>
          <p14:tracePt t="268644" x="6624638" y="2263775"/>
          <p14:tracePt t="268661" x="6643688" y="2263775"/>
          <p14:tracePt t="268677" x="6692900" y="2284413"/>
          <p14:tracePt t="268694" x="6713538" y="2303463"/>
          <p14:tracePt t="268711" x="6723063" y="2312988"/>
          <p14:tracePt t="268727" x="6742113" y="2333625"/>
          <p14:tracePt t="268744" x="6762750" y="2343150"/>
          <p14:tracePt t="268761" x="6781800" y="2362200"/>
          <p14:tracePt t="268777" x="6791325" y="2382838"/>
          <p14:tracePt t="268794" x="6811963" y="2411413"/>
          <p14:tracePt t="268811" x="6821488" y="2432050"/>
          <p14:tracePt t="268827" x="6840538" y="2451100"/>
          <p14:tracePt t="268844" x="6850063" y="2470150"/>
          <p14:tracePt t="268861" x="6870700" y="2500313"/>
          <p14:tracePt t="268878" x="6889750" y="2540000"/>
          <p14:tracePt t="268894" x="6899275" y="2568575"/>
          <p14:tracePt t="268911" x="6919913" y="2617788"/>
          <p14:tracePt t="268928" x="6938963" y="2657475"/>
          <p14:tracePt t="268945" x="6959600" y="2697163"/>
          <p14:tracePt t="268961" x="6988175" y="2736850"/>
          <p14:tracePt t="268978" x="6997700" y="2755900"/>
          <p14:tracePt t="268995" x="7008813" y="2786063"/>
          <p14:tracePt t="269011" x="7018338" y="2805113"/>
          <p14:tracePt t="269028" x="7027863" y="2825750"/>
          <p14:tracePt t="269044" x="7027863" y="2854325"/>
          <p14:tracePt t="269061" x="7027863" y="2903538"/>
          <p14:tracePt t="269078" x="7027863" y="2943225"/>
          <p14:tracePt t="269095" x="7027863" y="3001963"/>
          <p14:tracePt t="269112" x="7027863" y="3100388"/>
          <p14:tracePt t="269128" x="7008813" y="3189288"/>
          <p14:tracePt t="269145" x="6997700" y="3278188"/>
          <p14:tracePt t="269162" x="6997700" y="3355975"/>
          <p14:tracePt t="269178" x="6988175" y="3484563"/>
          <p14:tracePt t="269195" x="6948488" y="3582988"/>
          <p14:tracePt t="269212" x="6919913" y="3690938"/>
          <p14:tracePt t="269228" x="6899275" y="3779838"/>
          <p14:tracePt t="269245" x="6880225" y="3908425"/>
          <p14:tracePt t="269262" x="6850063" y="3995738"/>
          <p14:tracePt t="269278" x="6811963" y="4084638"/>
          <p14:tracePt t="269295" x="6762750" y="4203700"/>
          <p14:tracePt t="269312" x="6713538" y="4351338"/>
          <p14:tracePt t="269328" x="6653213" y="4508500"/>
          <p14:tracePt t="269345" x="6615113" y="4656138"/>
          <p14:tracePt t="269362" x="6575425" y="4783138"/>
          <p14:tracePt t="269379" x="6554788" y="4902200"/>
          <p14:tracePt t="269395" x="6535738" y="5029200"/>
          <p14:tracePt t="269412" x="6505575" y="5118100"/>
          <p14:tracePt t="269429" x="6467475" y="5216525"/>
          <p14:tracePt t="269446" x="6369050" y="5403850"/>
          <p14:tracePt t="269462" x="6249988" y="5532438"/>
          <p14:tracePt t="269479" x="6102350" y="5699125"/>
          <p14:tracePt t="269496" x="5886450" y="5846763"/>
          <p14:tracePt t="269512" x="5659438" y="5994400"/>
          <p14:tracePt t="269529" x="5472113" y="6102350"/>
          <p14:tracePt t="269546" x="5354638" y="6172200"/>
          <p14:tracePt t="269562" x="5275263" y="6211888"/>
          <p14:tracePt t="269579" x="5246688" y="6211888"/>
          <p14:tracePt t="269596" x="5197475" y="6211888"/>
          <p14:tracePt t="269612" x="5148263" y="6191250"/>
          <p14:tracePt t="269629" x="5010150" y="6162675"/>
          <p14:tracePt t="269646" x="4891088" y="6132513"/>
          <p14:tracePt t="269663" x="4754563" y="6102350"/>
          <p14:tracePt t="269679" x="4635500" y="6053138"/>
          <p14:tracePt t="269696" x="4518025" y="6003925"/>
          <p14:tracePt t="269713" x="4398963" y="5954713"/>
          <p14:tracePt t="269729" x="4271963" y="5905500"/>
          <p14:tracePt t="269746" x="4152900" y="5856288"/>
          <p14:tracePt t="269763" x="4025900" y="5807075"/>
          <p14:tracePt t="269779" x="3906838" y="5757863"/>
          <p14:tracePt t="269796" x="3779838" y="5708650"/>
          <p14:tracePt t="269813" x="3651250" y="5619750"/>
          <p14:tracePt t="269813" x="3592513" y="5591175"/>
          <p14:tracePt t="269830" x="3475038" y="5511800"/>
          <p14:tracePt t="269846" x="3355975" y="5422900"/>
          <p14:tracePt t="269863" x="3238500" y="5324475"/>
          <p14:tracePt t="269880" x="3168650" y="5237163"/>
          <p14:tracePt t="269896" x="3070225" y="5118100"/>
          <p14:tracePt t="269913" x="2982913" y="4991100"/>
          <p14:tracePt t="269930" x="2873375" y="4843463"/>
          <p14:tracePt t="269947" x="2765425" y="4695825"/>
          <p14:tracePt t="269963" x="2676525" y="4548188"/>
          <p14:tracePt t="269980" x="2598738" y="4400550"/>
          <p14:tracePt t="269997" x="2540000" y="4262438"/>
          <p14:tracePt t="269997" x="2509838" y="4203700"/>
          <p14:tracePt t="270014" x="2509838" y="4065588"/>
          <p14:tracePt t="270030" x="2509838" y="3937000"/>
          <p14:tracePt t="270047" x="2509838" y="3848100"/>
          <p14:tracePt t="270063" x="2490788" y="3749675"/>
          <p14:tracePt t="270080" x="2490788" y="3700463"/>
          <p14:tracePt t="270098" x="2490788" y="3632200"/>
          <p14:tracePt t="270113" x="2490788" y="3573463"/>
          <p14:tracePt t="270130" x="2490788" y="3514725"/>
          <p14:tracePt t="270147" x="2490788" y="3454400"/>
          <p14:tracePt t="270163" x="2490788" y="3405188"/>
          <p14:tracePt t="270180" x="2490788" y="3355975"/>
          <p14:tracePt t="270197" x="2500313" y="3306763"/>
          <p14:tracePt t="270214" x="2519363" y="3268663"/>
          <p14:tracePt t="270230" x="2540000" y="3228975"/>
          <p14:tracePt t="270247" x="2540000" y="3198813"/>
          <p14:tracePt t="270264" x="2549525" y="3159125"/>
          <p14:tracePt t="270280" x="2568575" y="3121025"/>
          <p14:tracePt t="270297" x="2568575" y="3090863"/>
          <p14:tracePt t="270314" x="2589213" y="3051175"/>
          <p14:tracePt t="270330" x="2598738" y="3022600"/>
          <p14:tracePt t="270347" x="2608263" y="3001963"/>
          <p14:tracePt t="270364" x="2608263" y="2982913"/>
          <p14:tracePt t="270381" x="2617788" y="2962275"/>
          <p14:tracePt t="270381" x="2627313" y="2952750"/>
          <p14:tracePt t="270398" x="2638425" y="2943225"/>
          <p14:tracePt t="270414" x="2647950" y="2924175"/>
          <p14:tracePt t="270431" x="2657475" y="2913063"/>
          <p14:tracePt t="270447" x="2676525" y="2884488"/>
          <p14:tracePt t="270464" x="2697163" y="2863850"/>
          <p14:tracePt t="270481" x="2706688" y="2854325"/>
          <p14:tracePt t="270497" x="2716213" y="2835275"/>
          <p14:tracePt t="270514" x="2746375" y="2814638"/>
          <p14:tracePt t="270531" x="2755900" y="2795588"/>
          <p14:tracePt t="270548" x="2786063" y="2786063"/>
          <p14:tracePt t="270564" x="2805113" y="2765425"/>
          <p14:tracePt t="270581" x="2863850" y="2736850"/>
          <p14:tracePt t="270598" x="2903538" y="2706688"/>
          <p14:tracePt t="270614" x="2962275" y="2678113"/>
          <p14:tracePt t="270631" x="3011488" y="2657475"/>
          <p14:tracePt t="270648" x="3060700" y="2628900"/>
          <p14:tracePt t="270664" x="3100388" y="2608263"/>
          <p14:tracePt t="270681" x="3130550" y="2579688"/>
          <p14:tracePt t="270698" x="3159125" y="2568575"/>
          <p14:tracePt t="270715" x="3189288" y="2549525"/>
          <p14:tracePt t="270731" x="3217863" y="2530475"/>
          <p14:tracePt t="270748" x="3248025" y="2519363"/>
          <p14:tracePt t="270765" x="3267075" y="2509838"/>
          <p14:tracePt t="270781" x="3306763" y="2490788"/>
          <p14:tracePt t="270798" x="3327400" y="2490788"/>
          <p14:tracePt t="270815" x="3365500" y="2481263"/>
          <p14:tracePt t="270832" x="3395663" y="2460625"/>
          <p14:tracePt t="270848" x="3425825" y="2441575"/>
          <p14:tracePt t="270865" x="3475038" y="2432050"/>
          <p14:tracePt t="270882" x="3533775" y="2401888"/>
          <p14:tracePt t="270898" x="3602038" y="2392363"/>
          <p14:tracePt t="270915" x="3690938" y="2362200"/>
          <p14:tracePt t="270932" x="3779838" y="2343150"/>
          <p14:tracePt t="270948" x="3868738" y="2312988"/>
          <p14:tracePt t="270965" x="3976688" y="2303463"/>
          <p14:tracePt t="270982" x="4044950" y="2284413"/>
          <p14:tracePt t="270998" x="4114800" y="2273300"/>
          <p14:tracePt t="271015" x="4164013" y="2263775"/>
          <p14:tracePt t="271032" x="4202113" y="2254250"/>
          <p14:tracePt t="271049" x="4291013" y="2235200"/>
          <p14:tracePt t="271065" x="4349750" y="2224088"/>
          <p14:tracePt t="271082" x="4438650" y="2205038"/>
          <p14:tracePt t="271099" x="4527550" y="2185988"/>
          <p14:tracePt t="271116" x="4606925" y="2165350"/>
          <p14:tracePt t="271132" x="4656138" y="2165350"/>
          <p14:tracePt t="271149" x="4705350" y="2155825"/>
          <p14:tracePt t="271149" x="4733925" y="2146300"/>
          <p14:tracePt t="271166" x="4764088" y="2136775"/>
          <p14:tracePt t="271182" x="4813300" y="2136775"/>
          <p14:tracePt t="271199" x="4852988" y="2136775"/>
          <p14:tracePt t="271216" x="4902200" y="2136775"/>
          <p14:tracePt t="271232" x="4960938" y="2136775"/>
          <p14:tracePt t="271249" x="5019675" y="2136775"/>
          <p14:tracePt t="271266" x="5087938" y="2136775"/>
          <p14:tracePt t="271282" x="5148263" y="2136775"/>
          <p14:tracePt t="271299" x="5216525" y="2136775"/>
          <p14:tracePt t="271316" x="5275263" y="2136775"/>
          <p14:tracePt t="271333" x="5334000" y="2136775"/>
          <p14:tracePt t="271349" x="5422900" y="2136775"/>
          <p14:tracePt t="271366" x="5492750" y="2136775"/>
          <p14:tracePt t="271383" x="5541963" y="2146300"/>
          <p14:tracePt t="271399" x="5600700" y="2155825"/>
          <p14:tracePt t="271416" x="5640388" y="2155825"/>
          <p14:tracePt t="271433" x="5678488" y="2174875"/>
          <p14:tracePt t="271449" x="5727700" y="2185988"/>
          <p14:tracePt t="271466" x="5748338" y="2185988"/>
          <p14:tracePt t="271483" x="5788025" y="2195513"/>
          <p14:tracePt t="271500" x="5837238" y="2205038"/>
          <p14:tracePt t="271517" x="5865813" y="2214563"/>
          <p14:tracePt t="271533" x="5905500" y="2214563"/>
          <p14:tracePt t="271550" x="5924550" y="2224088"/>
          <p14:tracePt t="271567" x="5945188" y="2224088"/>
          <p14:tracePt t="271583" x="5964238" y="2235200"/>
          <p14:tracePt t="271600" x="5973763" y="2244725"/>
          <p14:tracePt t="271630" x="5984875" y="2254250"/>
          <p14:tracePt t="271638" x="5994400" y="2254250"/>
          <p14:tracePt t="271650" x="6013450" y="2263775"/>
          <p14:tracePt t="271667" x="6043613" y="2273300"/>
          <p14:tracePt t="271683" x="6073775" y="2303463"/>
          <p14:tracePt t="271700" x="6111875" y="2322513"/>
          <p14:tracePt t="271700" x="6122988" y="2322513"/>
          <p14:tracePt t="271718" x="6132513" y="2333625"/>
          <p14:tracePt t="271734" x="6151563" y="2352675"/>
          <p14:tracePt t="271750" x="6172200" y="2362200"/>
          <p14:tracePt t="271767" x="6181725" y="2362200"/>
          <p14:tracePt t="271783" x="6181725" y="2371725"/>
          <p14:tracePt t="271800" x="6200775" y="2382838"/>
          <p14:tracePt t="271817" x="6200775" y="2392363"/>
          <p14:tracePt t="271833" x="6210300" y="2401888"/>
          <p14:tracePt t="271850" x="6221413" y="2432050"/>
          <p14:tracePt t="271867" x="6230938" y="2451100"/>
          <p14:tracePt t="271883" x="6240463" y="2460625"/>
          <p14:tracePt t="271900" x="6249988" y="2470150"/>
          <p14:tracePt t="271917" x="6259513" y="2481263"/>
          <p14:tracePt t="271934" x="6270625" y="2500313"/>
          <p14:tracePt t="271950" x="6270625" y="2509838"/>
          <p14:tracePt t="271967" x="6280150" y="2519363"/>
          <p14:tracePt t="271984" x="6289675" y="2540000"/>
          <p14:tracePt t="272000" x="6299200" y="2568575"/>
          <p14:tracePt t="272018" x="6308725" y="2579688"/>
          <p14:tracePt t="272034" x="6319838" y="2589213"/>
          <p14:tracePt t="272051" x="6329363" y="2608263"/>
          <p14:tracePt t="272067" x="6338888" y="2617788"/>
          <p14:tracePt t="272084" x="6348413" y="2638425"/>
          <p14:tracePt t="272101" x="6357938" y="2657475"/>
          <p14:tracePt t="272101" x="6357938" y="2667000"/>
          <p14:tracePt t="272118" x="6369050" y="2667000"/>
          <p14:tracePt t="272134" x="6378575" y="2678113"/>
          <p14:tracePt t="272151" x="6378575" y="2687638"/>
          <p14:tracePt t="272262" x="6378575" y="2697163"/>
          <p14:tracePt t="272382" x="6378575" y="2706688"/>
          <p14:tracePt t="272430" x="6388100" y="2716213"/>
          <p14:tracePt t="272438" x="6388100" y="2727325"/>
          <p14:tracePt t="272446" x="6397625" y="2736850"/>
          <p14:tracePt t="272470" x="6407150" y="2746375"/>
          <p14:tracePt t="272478" x="6407150" y="2755900"/>
          <p14:tracePt t="272494" x="6407150" y="2776538"/>
          <p14:tracePt t="272502" x="6418263" y="2786063"/>
          <p14:tracePt t="272519" x="6427788" y="2795588"/>
          <p14:tracePt t="272535" x="6427788" y="2805113"/>
          <p14:tracePt t="274566" x="6427788" y="2814638"/>
          <p14:tracePt t="274942" x="6427788" y="2825750"/>
          <p14:tracePt t="275046" x="6427788" y="2835275"/>
          <p14:tracePt t="275078" x="6427788" y="2844800"/>
          <p14:tracePt t="275086" x="6427788" y="2854325"/>
          <p14:tracePt t="275102" x="6427788" y="2863850"/>
          <p14:tracePt t="275126" x="6427788" y="2874963"/>
          <p14:tracePt t="275134" x="6427788" y="2894013"/>
          <p14:tracePt t="275142" x="6427788" y="2903538"/>
          <p14:tracePt t="275157" x="6427788" y="2924175"/>
          <p14:tracePt t="275157" x="6437313" y="2943225"/>
          <p14:tracePt t="275174" x="6446838" y="2962275"/>
          <p14:tracePt t="275190" x="6446838" y="3001963"/>
          <p14:tracePt t="275207" x="6456363" y="3041650"/>
          <p14:tracePt t="275224" x="6467475" y="3081338"/>
          <p14:tracePt t="275240" x="6467475" y="3109913"/>
          <p14:tracePt t="275257" x="6477000" y="3140075"/>
          <p14:tracePt t="275274" x="6477000" y="3179763"/>
          <p14:tracePt t="275290" x="6486525" y="3219450"/>
          <p14:tracePt t="275307" x="6505575" y="3257550"/>
          <p14:tracePt t="275324" x="6505575" y="3268663"/>
          <p14:tracePt t="275340" x="6505575" y="3297238"/>
          <p14:tracePt t="275357" x="6526213" y="3355975"/>
          <p14:tracePt t="275374" x="6535738" y="3395663"/>
          <p14:tracePt t="275391" x="6516688" y="3416300"/>
          <p14:tracePt t="275407" x="6516688" y="3435350"/>
          <p14:tracePt t="275424" x="6516688" y="3475038"/>
          <p14:tracePt t="275441" x="6516688" y="3503613"/>
          <p14:tracePt t="275457" x="6526213" y="3533775"/>
          <p14:tracePt t="275474" x="6545263" y="3543300"/>
          <p14:tracePt t="275491" x="6545263" y="3552825"/>
          <p14:tracePt t="275508" x="6545263" y="3563938"/>
          <p14:tracePt t="275524" x="6545263" y="3573463"/>
          <p14:tracePt t="275541" x="6545263" y="3582988"/>
          <p14:tracePt t="275558" x="6565900" y="3622675"/>
          <p14:tracePt t="275574" x="6565900" y="3641725"/>
          <p14:tracePt t="275591" x="6575425" y="3690938"/>
          <p14:tracePt t="275608" x="6584950" y="3721100"/>
          <p14:tracePt t="275624" x="6594475" y="3770313"/>
          <p14:tracePt t="275641" x="6604000" y="3798888"/>
          <p14:tracePt t="275658" x="6615113" y="3848100"/>
          <p14:tracePt t="275675" x="6624638" y="3887788"/>
          <p14:tracePt t="275691" x="6624638" y="3917950"/>
          <p14:tracePt t="275708" x="6634163" y="3946525"/>
          <p14:tracePt t="275725" x="6643688" y="3967163"/>
          <p14:tracePt t="275725" x="6643688" y="3976688"/>
          <p14:tracePt t="275742" x="6643688" y="3995738"/>
          <p14:tracePt t="275758" x="6643688" y="4025900"/>
          <p14:tracePt t="275775" x="6643688" y="4075113"/>
          <p14:tracePt t="275791" x="6643688" y="4124325"/>
          <p14:tracePt t="275808" x="6643688" y="4183063"/>
          <p14:tracePt t="275825" x="6643688" y="4232275"/>
          <p14:tracePt t="275842" x="6653213" y="4291013"/>
          <p14:tracePt t="275858" x="6673850" y="4340225"/>
          <p14:tracePt t="275875" x="6683375" y="4370388"/>
          <p14:tracePt t="275892" x="6683375" y="4419600"/>
          <p14:tracePt t="275908" x="6683375" y="4449763"/>
          <p14:tracePt t="275925" x="6683375" y="4527550"/>
          <p14:tracePt t="275942" x="6683375" y="4576763"/>
          <p14:tracePt t="275958" x="6683375" y="4635500"/>
          <p14:tracePt t="275975" x="6683375" y="4695825"/>
          <p14:tracePt t="275992" x="6683375" y="4733925"/>
          <p14:tracePt t="276009" x="6673850" y="4773613"/>
          <p14:tracePt t="276026" x="6673850" y="4803775"/>
          <p14:tracePt t="276042" x="6673850" y="4822825"/>
          <p14:tracePt t="276059" x="6673850" y="4843463"/>
          <p14:tracePt t="276076" x="6664325" y="4881563"/>
          <p14:tracePt t="276092" x="6653213" y="4930775"/>
          <p14:tracePt t="276109" x="6624638" y="5000625"/>
          <p14:tracePt t="276109" x="6604000" y="5040313"/>
          <p14:tracePt t="276126" x="6575425" y="5118100"/>
          <p14:tracePt t="276142" x="6545263" y="5187950"/>
          <p14:tracePt t="276159" x="6516688" y="5256213"/>
          <p14:tracePt t="276176" x="6496050" y="5314950"/>
          <p14:tracePt t="276192" x="6467475" y="5373688"/>
          <p14:tracePt t="276209" x="6437313" y="5413375"/>
          <p14:tracePt t="276226" x="6418263" y="5462588"/>
          <p14:tracePt t="276242" x="6397625" y="5492750"/>
          <p14:tracePt t="276259" x="6369050" y="5521325"/>
          <p14:tracePt t="276276" x="6357938" y="5551488"/>
          <p14:tracePt t="276293" x="6338888" y="5570538"/>
          <p14:tracePt t="276309" x="6308725" y="5591175"/>
          <p14:tracePt t="276326" x="6289675" y="5610225"/>
          <p14:tracePt t="276342" x="6270625" y="5619750"/>
          <p14:tracePt t="276359" x="6240463" y="5630863"/>
          <p14:tracePt t="276376" x="6200775" y="5649913"/>
          <p14:tracePt t="276393" x="6161088" y="5659438"/>
          <p14:tracePt t="276409" x="6122988" y="5680075"/>
          <p14:tracePt t="276426" x="6083300" y="5689600"/>
          <p14:tracePt t="276443" x="6034088" y="5708650"/>
          <p14:tracePt t="276459" x="5984875" y="5729288"/>
          <p14:tracePt t="276477" x="5915025" y="5757863"/>
          <p14:tracePt t="276493" x="5837238" y="5788025"/>
          <p14:tracePt t="276510" x="5767388" y="5818188"/>
          <p14:tracePt t="276526" x="5718175" y="5827713"/>
          <p14:tracePt t="276543" x="5649913" y="5846763"/>
          <p14:tracePt t="276560" x="5600700" y="5867400"/>
          <p14:tracePt t="276577" x="5541963" y="5876925"/>
          <p14:tracePt t="276593" x="5492750" y="5886450"/>
          <p14:tracePt t="276610" x="5443538" y="5886450"/>
          <p14:tracePt t="276627" x="5394325" y="5886450"/>
          <p14:tracePt t="276643" x="5354638" y="5886450"/>
          <p14:tracePt t="276660" x="5314950" y="5886450"/>
          <p14:tracePt t="276677" x="5256213" y="5886450"/>
          <p14:tracePt t="276677" x="5216525" y="5886450"/>
          <p14:tracePt t="276694" x="5127625" y="5886450"/>
          <p14:tracePt t="276710" x="5049838" y="5886450"/>
          <p14:tracePt t="276727" x="4960938" y="5886450"/>
          <p14:tracePt t="276743" x="4881563" y="5886450"/>
          <p14:tracePt t="276760" x="4822825" y="5886450"/>
          <p14:tracePt t="276777" x="4764088" y="5886450"/>
          <p14:tracePt t="276794" x="4714875" y="5886450"/>
          <p14:tracePt t="276810" x="4665663" y="5876925"/>
          <p14:tracePt t="276827" x="4586288" y="5867400"/>
          <p14:tracePt t="276844" x="4518025" y="5856288"/>
          <p14:tracePt t="276860" x="4398963" y="5837238"/>
          <p14:tracePt t="276877" x="4271963" y="5797550"/>
          <p14:tracePt t="276894" x="4192588" y="5778500"/>
          <p14:tracePt t="276910" x="4114800" y="5768975"/>
          <p14:tracePt t="276927" x="4065588" y="5748338"/>
          <p14:tracePt t="276944" x="4025900" y="5738813"/>
          <p14:tracePt t="276961" x="3986213" y="5738813"/>
          <p14:tracePt t="276977" x="3946525" y="5719763"/>
          <p14:tracePt t="276994" x="3927475" y="5708650"/>
          <p14:tracePt t="277010" x="3878263" y="5680075"/>
          <p14:tracePt t="277027" x="3838575" y="5659438"/>
          <p14:tracePt t="277044" x="3798888" y="5630863"/>
          <p14:tracePt t="277061" x="3730625" y="5600700"/>
          <p14:tracePt t="277078" x="3709988" y="5581650"/>
          <p14:tracePt t="277094" x="3641725" y="5541963"/>
          <p14:tracePt t="277111" x="3602038" y="5532438"/>
          <p14:tracePt t="277127" x="3562350" y="5502275"/>
          <p14:tracePt t="277144" x="3543300" y="5492750"/>
          <p14:tracePt t="277161" x="3513138" y="5472113"/>
          <p14:tracePt t="277178" x="3494088" y="5462588"/>
          <p14:tracePt t="277195" x="3463925" y="5443538"/>
          <p14:tracePt t="277211" x="3444875" y="5422900"/>
          <p14:tracePt t="277228" x="3425825" y="5413375"/>
          <p14:tracePt t="277244" x="3395663" y="5394325"/>
          <p14:tracePt t="277261" x="3346450" y="5364163"/>
          <p14:tracePt t="277278" x="3306763" y="5345113"/>
          <p14:tracePt t="277295" x="3278188" y="5324475"/>
          <p14:tracePt t="277311" x="3238500" y="5295900"/>
          <p14:tracePt t="277328" x="3198813" y="5275263"/>
          <p14:tracePt t="277345" x="3189288" y="5265738"/>
          <p14:tracePt t="277361" x="3159125" y="5246688"/>
          <p14:tracePt t="277378" x="3140075" y="5226050"/>
          <p14:tracePt t="277395" x="3130550" y="5216525"/>
          <p14:tracePt t="277411" x="3109913" y="5187950"/>
          <p14:tracePt t="277428" x="3090863" y="5167313"/>
          <p14:tracePt t="277445" x="3060700" y="5138738"/>
          <p14:tracePt t="277462" x="3032125" y="5108575"/>
          <p14:tracePt t="277478" x="3021013" y="5078413"/>
          <p14:tracePt t="277495" x="2992438" y="5049838"/>
          <p14:tracePt t="277512" x="2962275" y="5010150"/>
          <p14:tracePt t="277528" x="2952750" y="4991100"/>
          <p14:tracePt t="277545" x="2933700" y="4960938"/>
          <p14:tracePt t="277562" x="2913063" y="4930775"/>
          <p14:tracePt t="277578" x="2903538" y="4892675"/>
          <p14:tracePt t="277595" x="2894013" y="4862513"/>
          <p14:tracePt t="277612" x="2873375" y="4843463"/>
          <p14:tracePt t="277629" x="2863850" y="4803775"/>
          <p14:tracePt t="277629" x="2854325" y="4783138"/>
          <p14:tracePt t="277646" x="2835275" y="4733925"/>
          <p14:tracePt t="277662" x="2814638" y="4684713"/>
          <p14:tracePt t="277678" x="2786063" y="4635500"/>
          <p14:tracePt t="277696" x="2774950" y="4597400"/>
          <p14:tracePt t="277712" x="2746375" y="4548188"/>
          <p14:tracePt t="277729" x="2746375" y="4508500"/>
          <p14:tracePt t="277746" x="2746375" y="4468813"/>
          <p14:tracePt t="277762" x="2746375" y="4429125"/>
          <p14:tracePt t="277779" x="2746375" y="4379913"/>
          <p14:tracePt t="277795" x="2736850" y="4351338"/>
          <p14:tracePt t="277812" x="2736850" y="4321175"/>
          <p14:tracePt t="277829" x="2725738" y="4271963"/>
          <p14:tracePt t="277846" x="2725738" y="4213225"/>
          <p14:tracePt t="277862" x="2725738" y="4164013"/>
          <p14:tracePt t="277879" x="2725738" y="4114800"/>
          <p14:tracePt t="277896" x="2725738" y="4065588"/>
          <p14:tracePt t="277912" x="2725738" y="4025900"/>
          <p14:tracePt t="277929" x="2725738" y="3986213"/>
          <p14:tracePt t="277946" x="2725738" y="3946525"/>
          <p14:tracePt t="277962" x="2725738" y="3908425"/>
          <p14:tracePt t="277979" x="2725738" y="3859213"/>
          <p14:tracePt t="277996" x="2725738" y="3819525"/>
          <p14:tracePt t="278013" x="2725738" y="3770313"/>
          <p14:tracePt t="278013" x="2725738" y="3749675"/>
          <p14:tracePt t="278030" x="2725738" y="3711575"/>
          <p14:tracePt t="278046" x="2725738" y="3671888"/>
          <p14:tracePt t="278063" x="2725738" y="3622675"/>
          <p14:tracePt t="278079" x="2725738" y="3582988"/>
          <p14:tracePt t="278096" x="2725738" y="3543300"/>
          <p14:tracePt t="278113" x="2725738" y="3503613"/>
          <p14:tracePt t="278129" x="2725738" y="3465513"/>
          <p14:tracePt t="278146" x="2725738" y="3416300"/>
          <p14:tracePt t="278163" x="2725738" y="3386138"/>
          <p14:tracePt t="278180" x="2736850" y="3336925"/>
          <p14:tracePt t="278197" x="2736850" y="3317875"/>
          <p14:tracePt t="278197" x="2746375" y="3287713"/>
          <p14:tracePt t="278214" x="2765425" y="3248025"/>
          <p14:tracePt t="278230" x="2774950" y="3198813"/>
          <p14:tracePt t="278247" x="2795588" y="3149600"/>
          <p14:tracePt t="278263" x="2814638" y="3100388"/>
          <p14:tracePt t="278280" x="2835275" y="3051175"/>
          <p14:tracePt t="278297" x="2854325" y="3011488"/>
          <p14:tracePt t="278313" x="2863850" y="2982913"/>
          <p14:tracePt t="278330" x="2884488" y="2943225"/>
          <p14:tracePt t="278347" x="2894013" y="2903538"/>
          <p14:tracePt t="278363" x="2913063" y="2884488"/>
          <p14:tracePt t="278380" x="2933700" y="2854325"/>
          <p14:tracePt t="278397" x="2943225" y="2825750"/>
          <p14:tracePt t="278414" x="2962275" y="2805113"/>
          <p14:tracePt t="278430" x="2971800" y="2786063"/>
          <p14:tracePt t="278447" x="2992438" y="2755900"/>
          <p14:tracePt t="278463" x="3021013" y="2727325"/>
          <p14:tracePt t="278480" x="3041650" y="2697163"/>
          <p14:tracePt t="278497" x="3070225" y="2678113"/>
          <p14:tracePt t="278514" x="3109913" y="2647950"/>
          <p14:tracePt t="278530" x="3140075" y="2628900"/>
          <p14:tracePt t="278547" x="3179763" y="2608263"/>
          <p14:tracePt t="278564" x="3228975" y="2579688"/>
          <p14:tracePt t="278580" x="3278188" y="2540000"/>
          <p14:tracePt t="278597" x="3365500" y="2500313"/>
          <p14:tracePt t="278614" x="3425825" y="2451100"/>
          <p14:tracePt t="278630" x="3494088" y="2420938"/>
          <p14:tracePt t="278647" x="3533775" y="2392363"/>
          <p14:tracePt t="278664" x="3582988" y="2371725"/>
          <p14:tracePt t="278681" x="3622675" y="2343150"/>
          <p14:tracePt t="278697" x="3671888" y="2333625"/>
          <p14:tracePt t="278714" x="3700463" y="2312988"/>
          <p14:tracePt t="278731" x="3759200" y="2303463"/>
          <p14:tracePt t="278748" x="3798888" y="2293938"/>
          <p14:tracePt t="278764" x="3838575" y="2293938"/>
          <p14:tracePt t="278781" x="3906838" y="2284413"/>
          <p14:tracePt t="278798" x="3946525" y="2273300"/>
          <p14:tracePt t="278814" x="4005263" y="2273300"/>
          <p14:tracePt t="278831" x="4075113" y="2273300"/>
          <p14:tracePt t="278848" x="4164013" y="2273300"/>
          <p14:tracePt t="278864" x="4241800" y="2273300"/>
          <p14:tracePt t="278881" x="4311650" y="2273300"/>
          <p14:tracePt t="278898" x="4379913" y="2273300"/>
          <p14:tracePt t="278914" x="4419600" y="2273300"/>
          <p14:tracePt t="278931" x="4478338" y="2273300"/>
          <p14:tracePt t="278948" x="4567238" y="2293938"/>
          <p14:tracePt t="278967" x="4606925" y="2303463"/>
          <p14:tracePt t="278981" x="4764088" y="2343150"/>
          <p14:tracePt t="278998" x="4911725" y="2362200"/>
          <p14:tracePt t="279015" x="5029200" y="2392363"/>
          <p14:tracePt t="279031" x="5176838" y="2411413"/>
          <p14:tracePt t="279048" x="5305425" y="2441575"/>
          <p14:tracePt t="279065" x="5383213" y="2451100"/>
          <p14:tracePt t="279081" x="5472113" y="2470150"/>
          <p14:tracePt t="279098" x="5551488" y="2490788"/>
          <p14:tracePt t="279115" x="5640388" y="2509838"/>
          <p14:tracePt t="279132" x="5708650" y="2519363"/>
          <p14:tracePt t="279148" x="5797550" y="2540000"/>
          <p14:tracePt t="279165" x="5886450" y="2568575"/>
          <p14:tracePt t="279182" x="5935663" y="2598738"/>
          <p14:tracePt t="279198" x="5994400" y="2617788"/>
          <p14:tracePt t="279215" x="6053138" y="2647950"/>
          <p14:tracePt t="279232" x="6092825" y="2678113"/>
          <p14:tracePt t="279248" x="6161088" y="2727325"/>
          <p14:tracePt t="279265" x="6221413" y="2755900"/>
          <p14:tracePt t="279282" x="6289675" y="2795588"/>
          <p14:tracePt t="279299" x="6338888" y="2835275"/>
          <p14:tracePt t="279315" x="6388100" y="2874963"/>
          <p14:tracePt t="279332" x="6397625" y="2913063"/>
          <p14:tracePt t="279349" x="6397625" y="2933700"/>
          <p14:tracePt t="279365" x="6418263" y="2982913"/>
          <p14:tracePt t="279382" x="6427788" y="3022600"/>
          <p14:tracePt t="279399" x="6446838" y="3060700"/>
          <p14:tracePt t="279415" x="6456363" y="3109913"/>
          <p14:tracePt t="279432" x="6456363" y="3149600"/>
          <p14:tracePt t="279449" x="6456363" y="3219450"/>
          <p14:tracePt t="279465" x="6456363" y="3317875"/>
          <p14:tracePt t="279482" x="6456363" y="3416300"/>
          <p14:tracePt t="279499" x="6477000" y="3514725"/>
          <p14:tracePt t="279516" x="6496050" y="3602038"/>
          <p14:tracePt t="279532" x="6505575" y="3662363"/>
          <p14:tracePt t="279549" x="6505575" y="3770313"/>
          <p14:tracePt t="279566" x="6505575" y="3848100"/>
          <p14:tracePt t="279582" x="6505575" y="3917950"/>
          <p14:tracePt t="279599" x="6505575" y="4016375"/>
          <p14:tracePt t="279616" x="6486525" y="4105275"/>
          <p14:tracePt t="279632" x="6467475" y="4192588"/>
          <p14:tracePt t="279649" x="6446838" y="4281488"/>
          <p14:tracePt t="279666" x="6437313" y="4370388"/>
          <p14:tracePt t="279683" x="6418263" y="4449763"/>
          <p14:tracePt t="279699" x="6397625" y="4537075"/>
          <p14:tracePt t="279716" x="6369050" y="4625975"/>
          <p14:tracePt t="279733" x="6338888" y="4724400"/>
          <p14:tracePt t="279750" x="6280150" y="4862513"/>
          <p14:tracePt t="279766" x="6240463" y="4960938"/>
          <p14:tracePt t="279783" x="6200775" y="5049838"/>
          <p14:tracePt t="279799" x="6172200" y="5148263"/>
          <p14:tracePt t="279816" x="6122988" y="5237163"/>
          <p14:tracePt t="279833" x="6073775" y="5305425"/>
          <p14:tracePt t="279850" x="6022975" y="5373688"/>
          <p14:tracePt t="279867" x="5973763" y="5434013"/>
          <p14:tracePt t="279883" x="5924550" y="5502275"/>
          <p14:tracePt t="279900" x="5875338" y="5551488"/>
          <p14:tracePt t="279917" x="5816600" y="5600700"/>
          <p14:tracePt t="279933" x="5748338" y="5659438"/>
          <p14:tracePt t="279950" x="5708650" y="5689600"/>
          <p14:tracePt t="279966" x="5668963" y="5708650"/>
          <p14:tracePt t="279983" x="5629275" y="5719763"/>
          <p14:tracePt t="280000" x="5591175" y="5748338"/>
          <p14:tracePt t="280017" x="5561013" y="5757863"/>
          <p14:tracePt t="280033" x="5521325" y="5768975"/>
          <p14:tracePt t="280050" x="5492750" y="5778500"/>
          <p14:tracePt t="280067" x="5443538" y="5797550"/>
          <p14:tracePt t="280083" x="5383213" y="5818188"/>
          <p14:tracePt t="280100" x="5314950" y="5837238"/>
          <p14:tracePt t="280100" x="5284788" y="5846763"/>
          <p14:tracePt t="280118" x="5226050" y="5846763"/>
          <p14:tracePt t="280134" x="5186363" y="5846763"/>
          <p14:tracePt t="280150" x="5157788" y="5846763"/>
          <p14:tracePt t="280167" x="5127625" y="5846763"/>
          <p14:tracePt t="280184" x="5099050" y="5846763"/>
          <p14:tracePt t="280200" x="5049838" y="5846763"/>
          <p14:tracePt t="280217" x="4979988" y="5846763"/>
          <p14:tracePt t="280234" x="4891088" y="5846763"/>
          <p14:tracePt t="280251" x="4783138" y="5846763"/>
          <p14:tracePt t="280267" x="4694238" y="5846763"/>
          <p14:tracePt t="280284" x="4616450" y="5846763"/>
          <p14:tracePt t="280301" x="4527550" y="5846763"/>
          <p14:tracePt t="280317" x="4429125" y="5837238"/>
          <p14:tracePt t="280334" x="4370388" y="5827713"/>
          <p14:tracePt t="280351" x="4311650" y="5807075"/>
          <p14:tracePt t="280367" x="4251325" y="5788025"/>
          <p14:tracePt t="280384" x="4192588" y="5757863"/>
          <p14:tracePt t="280401" x="4124325" y="5729288"/>
          <p14:tracePt t="280417" x="4054475" y="5699125"/>
          <p14:tracePt t="280434" x="3937000" y="5649913"/>
          <p14:tracePt t="280451" x="3819525" y="5600700"/>
          <p14:tracePt t="280468" x="3700463" y="5551488"/>
          <p14:tracePt t="280484" x="3582988" y="5483225"/>
          <p14:tracePt t="280501" x="3484563" y="5403850"/>
          <p14:tracePt t="280518" x="3327400" y="5286375"/>
          <p14:tracePt t="280535" x="3238500" y="5207000"/>
          <p14:tracePt t="280551" x="3140075" y="5127625"/>
          <p14:tracePt t="280568" x="3041650" y="5049838"/>
          <p14:tracePt t="280584" x="2952750" y="4979988"/>
          <p14:tracePt t="280601" x="2894013" y="4930775"/>
          <p14:tracePt t="280618" x="2824163" y="4852988"/>
          <p14:tracePt t="280634" x="2795588" y="4803775"/>
          <p14:tracePt t="280651" x="2725738" y="4714875"/>
          <p14:tracePt t="280668" x="2667000" y="4625975"/>
          <p14:tracePt t="280685" x="2627313" y="4537075"/>
          <p14:tracePt t="280685" x="2608263" y="4498975"/>
          <p14:tracePt t="280702" x="2568575" y="4410075"/>
          <p14:tracePt t="280718" x="2540000" y="4340225"/>
          <p14:tracePt t="280735" x="2509838" y="4252913"/>
          <p14:tracePt t="280752" x="2479675" y="4164013"/>
          <p14:tracePt t="280768" x="2451100" y="4056063"/>
          <p14:tracePt t="280785" x="2411413" y="3967163"/>
          <p14:tracePt t="280802" x="2381250" y="3868738"/>
          <p14:tracePt t="280818" x="2362200" y="3760788"/>
          <p14:tracePt t="280835" x="2352675" y="3662363"/>
          <p14:tracePt t="280852" x="2343150" y="3563938"/>
          <p14:tracePt t="280868" x="2343150" y="3484563"/>
          <p14:tracePt t="280885" x="2343150" y="3355975"/>
          <p14:tracePt t="280902" x="2343150" y="3297238"/>
          <p14:tracePt t="280918" x="2343150" y="3238500"/>
          <p14:tracePt t="280935" x="2343150" y="3179763"/>
          <p14:tracePt t="280952" x="2343150" y="3121025"/>
          <p14:tracePt t="280968" x="2343150" y="3071813"/>
          <p14:tracePt t="280985" x="2343150" y="2992438"/>
          <p14:tracePt t="281002" x="2352675" y="2924175"/>
          <p14:tracePt t="281019" x="2371725" y="2863850"/>
          <p14:tracePt t="281035" x="2381250" y="2795588"/>
          <p14:tracePt t="281052" x="2420938" y="2716213"/>
          <p14:tracePt t="281069" x="2460625" y="2617788"/>
          <p14:tracePt t="281086" x="2479675" y="2559050"/>
          <p14:tracePt t="281102" x="2509838" y="2490788"/>
          <p14:tracePt t="281119" x="2540000" y="2432050"/>
          <p14:tracePt t="281135" x="2568575" y="2371725"/>
          <p14:tracePt t="281152" x="2598738" y="2312988"/>
          <p14:tracePt t="281169" x="2617788" y="2273300"/>
          <p14:tracePt t="281186" x="2647950" y="2224088"/>
          <p14:tracePt t="281202" x="2676525" y="2185988"/>
          <p14:tracePt t="281219" x="2706688" y="2146300"/>
          <p14:tracePt t="281236" x="2736850" y="2106613"/>
          <p14:tracePt t="281236" x="2755900" y="2087563"/>
          <p14:tracePt t="281253" x="2765425" y="2066925"/>
          <p14:tracePt t="281269" x="2835275" y="2017713"/>
          <p14:tracePt t="281286" x="2884488" y="1989138"/>
          <p14:tracePt t="281303" x="2922588" y="1968500"/>
          <p14:tracePt t="281319" x="2971800" y="1949450"/>
          <p14:tracePt t="281336" x="3011488" y="1939925"/>
          <p14:tracePt t="281353" x="3060700" y="1909763"/>
          <p14:tracePt t="281369" x="3140075" y="1900238"/>
          <p14:tracePt t="281386" x="3208338" y="1879600"/>
          <p14:tracePt t="281403" x="3287713" y="1860550"/>
          <p14:tracePt t="281420" x="3346450" y="1851025"/>
          <p14:tracePt t="281436" x="3414713" y="1839913"/>
          <p14:tracePt t="281453" x="3475038" y="1820863"/>
          <p14:tracePt t="281470" x="3513138" y="1820863"/>
          <p14:tracePt t="281486" x="3552825" y="1820863"/>
          <p14:tracePt t="281503" x="3622675" y="1820863"/>
          <p14:tracePt t="281520" x="3709988" y="1820863"/>
          <p14:tracePt t="281537" x="3819525" y="1820863"/>
          <p14:tracePt t="281553" x="3927475" y="1820863"/>
          <p14:tracePt t="281570" x="4035425" y="1820863"/>
          <p14:tracePt t="281587" x="4114800" y="1820863"/>
          <p14:tracePt t="281603" x="4183063" y="1820863"/>
          <p14:tracePt t="281620" x="4262438" y="1820863"/>
          <p14:tracePt t="281637" x="4340225" y="1830388"/>
          <p14:tracePt t="281653" x="4478338" y="1860550"/>
          <p14:tracePt t="281670" x="4576763" y="1879600"/>
          <p14:tracePt t="281687" x="4665663" y="1900238"/>
          <p14:tracePt t="281703" x="4714875" y="1919288"/>
          <p14:tracePt t="281720" x="4783138" y="1928813"/>
          <p14:tracePt t="281737" x="4852988" y="1939925"/>
          <p14:tracePt t="281754" x="4940300" y="1949450"/>
          <p14:tracePt t="281770" x="5029200" y="1968500"/>
          <p14:tracePt t="281787" x="5118100" y="1989138"/>
          <p14:tracePt t="281804" x="5216525" y="2008188"/>
          <p14:tracePt t="281820" x="5324475" y="2038350"/>
          <p14:tracePt t="281837" x="5521325" y="2076450"/>
          <p14:tracePt t="281854" x="5640388" y="2087563"/>
          <p14:tracePt t="281870" x="5757863" y="2116138"/>
          <p14:tracePt t="281887" x="5846763" y="2136775"/>
          <p14:tracePt t="281904" x="5895975" y="2155825"/>
          <p14:tracePt t="281920" x="5935663" y="2155825"/>
          <p14:tracePt t="281937" x="5964238" y="2174875"/>
          <p14:tracePt t="281954" x="5984875" y="2185988"/>
          <p14:tracePt t="281970" x="6013450" y="2205038"/>
          <p14:tracePt t="281987" x="6043613" y="2214563"/>
          <p14:tracePt t="282004" x="6083300" y="2244725"/>
          <p14:tracePt t="282021" x="6142038" y="2303463"/>
          <p14:tracePt t="282038" x="6181725" y="2343150"/>
          <p14:tracePt t="282054" x="6210300" y="2392363"/>
          <p14:tracePt t="282071" x="6249988" y="2432050"/>
          <p14:tracePt t="282087" x="6280150" y="2490788"/>
          <p14:tracePt t="282104" x="6308725" y="2530475"/>
          <p14:tracePt t="282121" x="6338888" y="2589213"/>
          <p14:tracePt t="282137" x="6369050" y="2638425"/>
          <p14:tracePt t="282154" x="6388100" y="2687638"/>
          <p14:tracePt t="282171" x="6397625" y="2727325"/>
          <p14:tracePt t="282188" x="6418263" y="2755900"/>
          <p14:tracePt t="282204" x="6427788" y="2795588"/>
          <p14:tracePt t="282221" x="6446838" y="2863850"/>
          <p14:tracePt t="282238" x="6446838" y="2903538"/>
          <p14:tracePt t="282254" x="6456363" y="2952750"/>
          <p14:tracePt t="282272" x="6446838" y="2992438"/>
          <p14:tracePt t="282288" x="6446838" y="3032125"/>
          <p14:tracePt t="282304" x="6446838" y="3090863"/>
          <p14:tracePt t="282321" x="6446838" y="3149600"/>
          <p14:tracePt t="282338" x="6446838" y="3228975"/>
          <p14:tracePt t="282355" x="6437313" y="3327400"/>
          <p14:tracePt t="282371" x="6418263" y="3416300"/>
          <p14:tracePt t="282388" x="6397625" y="3503613"/>
          <p14:tracePt t="282405" x="6378575" y="3662363"/>
          <p14:tracePt t="282422" x="6357938" y="3760788"/>
          <p14:tracePt t="282438" x="6357938" y="3829050"/>
          <p14:tracePt t="282455" x="6338888" y="3908425"/>
          <p14:tracePt t="282472" x="6329363" y="3937000"/>
          <p14:tracePt t="282488" x="6319838" y="4016375"/>
          <p14:tracePt t="282505" x="6308725" y="4056063"/>
          <p14:tracePt t="282522" x="6289675" y="4114800"/>
          <p14:tracePt t="282538" x="6280150" y="4154488"/>
          <p14:tracePt t="282555" x="6249988" y="4213225"/>
          <p14:tracePt t="282572" x="6221413" y="4271963"/>
          <p14:tracePt t="282588" x="6181725" y="4370388"/>
          <p14:tracePt t="282588" x="6161088" y="4410075"/>
          <p14:tracePt t="282606" x="6122988" y="4487863"/>
          <p14:tracePt t="282622" x="6083300" y="4557713"/>
          <p14:tracePt t="282638" x="6043613" y="4625975"/>
          <p14:tracePt t="282655" x="6022975" y="4675188"/>
          <p14:tracePt t="282672" x="5994400" y="4733925"/>
          <p14:tracePt t="282689" x="5945188" y="4803775"/>
          <p14:tracePt t="282705" x="5905500" y="4852988"/>
          <p14:tracePt t="282722" x="5837238" y="4911725"/>
          <p14:tracePt t="282739" x="5767388" y="4970463"/>
          <p14:tracePt t="282756" x="5668963" y="5049838"/>
          <p14:tracePt t="282773" x="5580063" y="5108575"/>
          <p14:tracePt t="282789" x="5453063" y="5176838"/>
          <p14:tracePt t="282806" x="5373688" y="5226050"/>
          <p14:tracePt t="282822" x="5275263" y="5286375"/>
          <p14:tracePt t="282839" x="5176838" y="5335588"/>
          <p14:tracePt t="282856" x="5078413" y="5373688"/>
          <p14:tracePt t="282872" x="4989513" y="5413375"/>
          <p14:tracePt t="282889" x="4881563" y="5453063"/>
          <p14:tracePt t="282906" x="4783138" y="5462588"/>
          <p14:tracePt t="282922" x="4705350" y="5472113"/>
          <p14:tracePt t="282939" x="4635500" y="5472113"/>
          <p14:tracePt t="282956" x="4557713" y="5472113"/>
          <p14:tracePt t="282973" x="4478338" y="5472113"/>
          <p14:tracePt t="282973" x="4429125" y="5472113"/>
          <p14:tracePt t="282990" x="4330700" y="5453063"/>
          <p14:tracePt t="283006" x="4222750" y="5413375"/>
          <p14:tracePt t="283023" x="4114800" y="5384800"/>
          <p14:tracePt t="283039" x="4025900" y="5345113"/>
          <p14:tracePt t="283056" x="3986213" y="5335588"/>
          <p14:tracePt t="283073" x="3967163" y="5295900"/>
          <p14:tracePt t="283090" x="3897313" y="5246688"/>
          <p14:tracePt t="283106" x="3819525" y="5187950"/>
          <p14:tracePt t="283123" x="3730625" y="5127625"/>
          <p14:tracePt t="283140" x="3632200" y="5059363"/>
          <p14:tracePt t="283157" x="3543300" y="4991100"/>
          <p14:tracePt t="283173" x="3435350" y="4881563"/>
          <p14:tracePt t="283190" x="3365500" y="4803775"/>
          <p14:tracePt t="283206" x="3297238" y="4724400"/>
          <p14:tracePt t="283223" x="3257550" y="4646613"/>
          <p14:tracePt t="283240" x="3208338" y="4567238"/>
          <p14:tracePt t="283256" x="3159125" y="4478338"/>
          <p14:tracePt t="283273" x="3130550" y="4400550"/>
          <p14:tracePt t="283290" x="3100388" y="4311650"/>
          <p14:tracePt t="283307" x="3070225" y="4232275"/>
          <p14:tracePt t="283323" x="3051175" y="4143375"/>
          <p14:tracePt t="283340" x="3021013" y="4025900"/>
          <p14:tracePt t="283358" x="3021013" y="3946525"/>
          <p14:tracePt t="283374" x="3001963" y="3838575"/>
          <p14:tracePt t="283390" x="2992438" y="3721100"/>
          <p14:tracePt t="283407" x="2982913" y="3632200"/>
          <p14:tracePt t="283423" x="2982913" y="3552825"/>
          <p14:tracePt t="283440" x="2982913" y="3454400"/>
          <p14:tracePt t="283457" x="2982913" y="3355975"/>
          <p14:tracePt t="283474" x="2982913" y="3278188"/>
          <p14:tracePt t="283490" x="2982913" y="3170238"/>
          <p14:tracePt t="283507" x="2982913" y="3071813"/>
          <p14:tracePt t="283524" x="2982913" y="3001963"/>
          <p14:tracePt t="283540" x="3001963" y="2894013"/>
          <p14:tracePt t="283557" x="3032125" y="2776538"/>
          <p14:tracePt t="283574" x="3060700" y="2697163"/>
          <p14:tracePt t="283590" x="3090863" y="2647950"/>
          <p14:tracePt t="283607" x="3119438" y="2589213"/>
          <p14:tracePt t="283624" x="3159125" y="2549525"/>
          <p14:tracePt t="283640" x="3198813" y="2500313"/>
          <p14:tracePt t="283657" x="3238500" y="2470150"/>
          <p14:tracePt t="283674" x="3287713" y="2441575"/>
          <p14:tracePt t="283691" x="3346450" y="2411413"/>
          <p14:tracePt t="283707" x="3425825" y="2382838"/>
          <p14:tracePt t="283724" x="3513138" y="2343150"/>
          <p14:tracePt t="283741" x="3690938" y="2293938"/>
          <p14:tracePt t="283758" x="3808413" y="2273300"/>
          <p14:tracePt t="283774" x="3946525" y="2254250"/>
          <p14:tracePt t="283791" x="4094163" y="2214563"/>
          <p14:tracePt t="283807" x="4262438" y="2195513"/>
          <p14:tracePt t="283824" x="4438650" y="2174875"/>
          <p14:tracePt t="283841" x="4586288" y="2174875"/>
          <p14:tracePt t="283858" x="4773613" y="2174875"/>
          <p14:tracePt t="283874" x="4951413" y="2174875"/>
          <p14:tracePt t="283891" x="5137150" y="2174875"/>
          <p14:tracePt t="283908" x="5314950" y="2174875"/>
          <p14:tracePt t="283924" x="5492750" y="2195513"/>
          <p14:tracePt t="283941" x="5727700" y="2244725"/>
          <p14:tracePt t="283958" x="5875338" y="2303463"/>
          <p14:tracePt t="283974" x="6003925" y="2352675"/>
          <p14:tracePt t="283991" x="6132513" y="2401888"/>
          <p14:tracePt t="284008" x="6259513" y="2460625"/>
          <p14:tracePt t="284025" x="6407150" y="2509838"/>
          <p14:tracePt t="284041" x="6526213" y="2568575"/>
          <p14:tracePt t="284058" x="6643688" y="2638425"/>
          <p14:tracePt t="284075" x="6751638" y="2687638"/>
          <p14:tracePt t="284091" x="6800850" y="2746375"/>
          <p14:tracePt t="284108" x="6850063" y="2814638"/>
          <p14:tracePt t="284125" x="6929438" y="2943225"/>
          <p14:tracePt t="284142" x="6959600" y="3011488"/>
          <p14:tracePt t="284158" x="6988175" y="3100388"/>
          <p14:tracePt t="284175" x="7027863" y="3248025"/>
          <p14:tracePt t="284192" x="7067550" y="3435350"/>
          <p14:tracePt t="284208" x="7107238" y="3641725"/>
          <p14:tracePt t="284225" x="7116763" y="3838575"/>
          <p14:tracePt t="284242" x="7116763" y="4056063"/>
          <p14:tracePt t="284258" x="7116763" y="4232275"/>
          <p14:tracePt t="284275" x="7116763" y="4410075"/>
          <p14:tracePt t="284293" x="7116763" y="4557713"/>
          <p14:tracePt t="284309" x="7046913" y="4665663"/>
          <p14:tracePt t="284309" x="7018338" y="4754563"/>
          <p14:tracePt t="284325" x="6948488" y="4902200"/>
          <p14:tracePt t="284342" x="6889750" y="5049838"/>
          <p14:tracePt t="284359" x="6831013" y="5176838"/>
          <p14:tracePt t="284375" x="6781800" y="5295900"/>
          <p14:tracePt t="284392" x="6732588" y="5394325"/>
          <p14:tracePt t="284409" x="6702425" y="5483225"/>
          <p14:tracePt t="284425" x="6683375" y="5532438"/>
          <p14:tracePt t="284442" x="6664325" y="5600700"/>
          <p14:tracePt t="284459" x="6624638" y="5649913"/>
          <p14:tracePt t="284476" x="6584950" y="5719763"/>
          <p14:tracePt t="284492" x="6535738" y="5788025"/>
          <p14:tracePt t="284509" x="6446838" y="5895975"/>
          <p14:tracePt t="284526" x="6407150" y="5945188"/>
          <p14:tracePt t="284542" x="6378575" y="5975350"/>
          <p14:tracePt t="284559" x="6348413" y="5994400"/>
          <p14:tracePt t="284576" x="6329363" y="6003925"/>
          <p14:tracePt t="284592" x="6319838" y="6015038"/>
          <p14:tracePt t="284609" x="6308725" y="6015038"/>
          <p14:tracePt t="284626" x="6289675" y="6015038"/>
          <p14:tracePt t="284642" x="6280150" y="6015038"/>
          <p14:tracePt t="284659" x="6249988" y="6015038"/>
          <p14:tracePt t="284676" x="6210300" y="6015038"/>
          <p14:tracePt t="284693" x="6132513" y="6015038"/>
          <p14:tracePt t="284710" x="6073775" y="6015038"/>
          <p14:tracePt t="284726" x="6003925" y="6015038"/>
          <p14:tracePt t="284743" x="5935663" y="6015038"/>
          <p14:tracePt t="284759" x="5875338" y="6015038"/>
          <p14:tracePt t="284776" x="5797550" y="6003925"/>
          <p14:tracePt t="284793" x="5738813" y="5994400"/>
          <p14:tracePt t="284810" x="5678488" y="5984875"/>
          <p14:tracePt t="284826" x="5570538" y="5965825"/>
          <p14:tracePt t="284843" x="5481638" y="5945188"/>
          <p14:tracePt t="284860" x="5394325" y="5935663"/>
          <p14:tracePt t="284876" x="5314950" y="5916613"/>
          <p14:tracePt t="284893" x="5197475" y="5886450"/>
          <p14:tracePt t="284910" x="5118100" y="5876925"/>
          <p14:tracePt t="284926" x="5010150" y="5846763"/>
          <p14:tracePt t="284943" x="4881563" y="5827713"/>
          <p14:tracePt t="284960" x="4743450" y="5797550"/>
          <p14:tracePt t="284977" x="4606925" y="5778500"/>
          <p14:tracePt t="284993" x="4468813" y="5748338"/>
          <p14:tracePt t="285010" x="4311650" y="5708650"/>
          <p14:tracePt t="285027" x="4173538" y="5670550"/>
          <p14:tracePt t="285043" x="4016375" y="5630863"/>
          <p14:tracePt t="285060" x="3878263" y="5581650"/>
          <p14:tracePt t="285077" x="3681413" y="5492750"/>
          <p14:tracePt t="285094" x="3562350" y="5443538"/>
          <p14:tracePt t="285110" x="3444875" y="5384800"/>
          <p14:tracePt t="285127" x="3327400" y="5314950"/>
          <p14:tracePt t="285143" x="3228975" y="5246688"/>
          <p14:tracePt t="285160" x="3140075" y="5167313"/>
          <p14:tracePt t="285177" x="3051175" y="5108575"/>
          <p14:tracePt t="285194" x="2982913" y="5040313"/>
          <p14:tracePt t="285210" x="2913063" y="4970463"/>
          <p14:tracePt t="285227" x="2854325" y="4902200"/>
          <p14:tracePt t="285244" x="2795588" y="4803775"/>
          <p14:tracePt t="285260" x="2755900" y="4745038"/>
          <p14:tracePt t="285260" x="2746375" y="4724400"/>
          <p14:tracePt t="285278" x="2706688" y="4675188"/>
          <p14:tracePt t="285294" x="2676525" y="4635500"/>
          <p14:tracePt t="285311" x="2657475" y="4597400"/>
          <p14:tracePt t="285327" x="2647950" y="4576763"/>
          <p14:tracePt t="285344" x="2638425" y="4548188"/>
          <p14:tracePt t="285361" x="2627313" y="4518025"/>
          <p14:tracePt t="285377" x="2617788" y="4498975"/>
          <p14:tracePt t="285394" x="2617788" y="4478338"/>
          <p14:tracePt t="285411" x="2608263" y="4438650"/>
          <p14:tracePt t="285427" x="2598738" y="4419600"/>
          <p14:tracePt t="285444" x="2589213" y="4379913"/>
          <p14:tracePt t="285461" x="2578100" y="4330700"/>
          <p14:tracePt t="285477" x="2559050" y="4281488"/>
          <p14:tracePt t="285494" x="2540000" y="4241800"/>
          <p14:tracePt t="285511" x="2509838" y="4192588"/>
          <p14:tracePt t="285528" x="2479675" y="4143375"/>
          <p14:tracePt t="285544" x="2451100" y="4094163"/>
          <p14:tracePt t="285561" x="2430463" y="4056063"/>
          <p14:tracePt t="285578" x="2411413" y="4025900"/>
          <p14:tracePt t="285594" x="2420938" y="4016375"/>
          <p14:tracePt t="285611" x="2430463" y="3995738"/>
          <p14:tracePt t="285628" x="2420938" y="3976688"/>
          <p14:tracePt t="285644" x="2401888" y="3957638"/>
          <p14:tracePt t="285644" x="2392363" y="3957638"/>
          <p14:tracePt t="285662" x="2352675" y="3946525"/>
          <p14:tracePt t="285678" x="2322513" y="3937000"/>
          <p14:tracePt t="285695" x="2293938" y="3917950"/>
          <p14:tracePt t="285711" x="2263775" y="3908425"/>
          <p14:tracePt t="285728" x="2233613" y="3908425"/>
          <p14:tracePt t="285745" x="2224088" y="3908425"/>
          <p14:tracePt t="285762" x="2205038" y="3908425"/>
          <p14:tracePt t="285778" x="2184400" y="3908425"/>
          <p14:tracePt t="285795" x="2155825" y="3908425"/>
          <p14:tracePt t="285812" x="2135188" y="3908425"/>
          <p14:tracePt t="285828" x="2076450" y="3908425"/>
          <p14:tracePt t="285828" x="2057400" y="3917950"/>
          <p14:tracePt t="285845" x="2017713" y="3937000"/>
          <p14:tracePt t="285862" x="1987550" y="3957638"/>
          <p14:tracePt t="285878" x="1958975" y="3986213"/>
          <p14:tracePt t="285895" x="1938338" y="4006850"/>
          <p14:tracePt t="285912" x="1928813" y="4025900"/>
          <p14:tracePt t="285928" x="1919288" y="4044950"/>
          <p14:tracePt t="285945" x="1919288" y="4065588"/>
          <p14:tracePt t="285962" x="1919288" y="4084638"/>
          <p14:tracePt t="285978" x="1919288" y="4114800"/>
          <p14:tracePt t="285995" x="1919288" y="4143375"/>
          <p14:tracePt t="286012" x="1919288" y="4192588"/>
          <p14:tracePt t="286029" x="1928813" y="4241800"/>
          <p14:tracePt t="286029" x="1938338" y="4262438"/>
          <p14:tracePt t="286046" x="1958975" y="4302125"/>
          <p14:tracePt t="286062" x="1998663" y="4340225"/>
          <p14:tracePt t="286079" x="2036763" y="4370388"/>
          <p14:tracePt t="286095" x="2085975" y="4379913"/>
          <p14:tracePt t="286112" x="2135188" y="4410075"/>
          <p14:tracePt t="286129" x="2195513" y="4419600"/>
          <p14:tracePt t="286146" x="2254250" y="4419600"/>
          <p14:tracePt t="286162" x="2332038" y="4419600"/>
          <p14:tracePt t="286179" x="2430463" y="4410075"/>
          <p14:tracePt t="286196" x="2519363" y="4389438"/>
          <p14:tracePt t="286212" x="2617788" y="4370388"/>
          <p14:tracePt t="286229" x="2716213" y="4330700"/>
          <p14:tracePt t="286246" x="2774950" y="4311650"/>
          <p14:tracePt t="286262" x="2814638" y="4281488"/>
          <p14:tracePt t="286279" x="2854325" y="4262438"/>
          <p14:tracePt t="286297" x="2873375" y="4241800"/>
          <p14:tracePt t="286313" x="2894013" y="4222750"/>
          <p14:tracePt t="286330" x="2913063" y="4192588"/>
          <p14:tracePt t="286346" x="2922588" y="4183063"/>
          <p14:tracePt t="286363" x="2933700" y="4164013"/>
          <p14:tracePt t="286379" x="2943225" y="4143375"/>
          <p14:tracePt t="286396" x="2952750" y="4133850"/>
          <p14:tracePt t="286413" x="2952750" y="4094163"/>
          <p14:tracePt t="286429" x="2952750" y="4075113"/>
          <p14:tracePt t="286446" x="2952750" y="4035425"/>
          <p14:tracePt t="286463" x="2943225" y="4006850"/>
          <p14:tracePt t="286480" x="2913063" y="3976688"/>
          <p14:tracePt t="286496" x="2873375" y="3937000"/>
          <p14:tracePt t="286513" x="2814638" y="3908425"/>
          <p14:tracePt t="286530" x="2746375" y="3868738"/>
          <p14:tracePt t="286546" x="2676525" y="3848100"/>
          <p14:tracePt t="286563" x="2608263" y="3819525"/>
          <p14:tracePt t="286580" x="2549525" y="3810000"/>
          <p14:tracePt t="286580" x="2519363" y="3798888"/>
          <p14:tracePt t="286598" x="2490788" y="3789363"/>
          <p14:tracePt t="286613" x="2401888" y="3770313"/>
          <p14:tracePt t="286630" x="2332038" y="3760788"/>
          <p14:tracePt t="286647" x="2282825" y="3760788"/>
          <p14:tracePt t="286663" x="2233613" y="3760788"/>
          <p14:tracePt t="286680" x="2195513" y="3760788"/>
          <p14:tracePt t="286697" x="2155825" y="3760788"/>
          <p14:tracePt t="286713" x="2106613" y="3760788"/>
          <p14:tracePt t="286730" x="2057400" y="3760788"/>
          <p14:tracePt t="286747" x="2036763" y="3760788"/>
          <p14:tracePt t="286764" x="1987550" y="3770313"/>
          <p14:tracePt t="286780" x="1958975" y="3779838"/>
          <p14:tracePt t="286797" x="1909763" y="3819525"/>
          <p14:tracePt t="286814" x="1879600" y="3848100"/>
          <p14:tracePt t="286830" x="1860550" y="3887788"/>
          <p14:tracePt t="286847" x="1839913" y="3917950"/>
          <p14:tracePt t="286864" x="1830388" y="3946525"/>
          <p14:tracePt t="286880" x="1820863" y="4006850"/>
          <p14:tracePt t="286897" x="1811338" y="4035425"/>
          <p14:tracePt t="286914" x="1811338" y="4065588"/>
          <p14:tracePt t="286930" x="1811338" y="4105275"/>
          <p14:tracePt t="286947" x="1811338" y="4143375"/>
          <p14:tracePt t="286964" x="1811338" y="4183063"/>
          <p14:tracePt t="286980" x="1811338" y="4232275"/>
          <p14:tracePt t="286997" x="1811338" y="4291013"/>
          <p14:tracePt t="287014" x="1830388" y="4330700"/>
          <p14:tracePt t="287031" x="1851025" y="4360863"/>
          <p14:tracePt t="287047" x="1860550" y="4389438"/>
          <p14:tracePt t="287064" x="1879600" y="4419600"/>
          <p14:tracePt t="287081" x="1889125" y="4429125"/>
          <p14:tracePt t="287097" x="1900238" y="4438650"/>
          <p14:tracePt t="287114" x="1919288" y="4449763"/>
          <p14:tracePt t="287131" x="1938338" y="4468813"/>
          <p14:tracePt t="287148" x="1968500" y="4468813"/>
          <p14:tracePt t="287164" x="2036763" y="4478338"/>
          <p14:tracePt t="287181" x="2116138" y="4508500"/>
          <p14:tracePt t="287198" x="2174875" y="4508500"/>
          <p14:tracePt t="287214" x="2244725" y="4527550"/>
          <p14:tracePt t="287231" x="2303463" y="4548188"/>
          <p14:tracePt t="287248" x="2352675" y="4548188"/>
          <p14:tracePt t="287264" x="2411413" y="4548188"/>
          <p14:tracePt t="287281" x="2460625" y="4548188"/>
          <p14:tracePt t="287298" x="2528888" y="4537075"/>
          <p14:tracePt t="287314" x="2589213" y="4518025"/>
          <p14:tracePt t="287331" x="2647950" y="4508500"/>
          <p14:tracePt t="287348" x="2697163" y="4478338"/>
          <p14:tracePt t="287365" x="2736850" y="4449763"/>
          <p14:tracePt t="287382" x="2755900" y="4429125"/>
          <p14:tracePt t="287398" x="2786063" y="4410075"/>
          <p14:tracePt t="287415" x="2805113" y="4379913"/>
          <p14:tracePt t="287431" x="2824163" y="4340225"/>
          <p14:tracePt t="287448" x="2844800" y="4302125"/>
          <p14:tracePt t="287465" x="2844800" y="4271963"/>
          <p14:tracePt t="287482" x="2854325" y="4222750"/>
          <p14:tracePt t="287498" x="2854325" y="4183063"/>
          <p14:tracePt t="287515" x="2854325" y="4154488"/>
          <p14:tracePt t="287532" x="2854325" y="4105275"/>
          <p14:tracePt t="287548" x="2854325" y="4065588"/>
          <p14:tracePt t="287565" x="2854325" y="4006850"/>
          <p14:tracePt t="287582" x="2844800" y="3957638"/>
          <p14:tracePt t="287598" x="2835275" y="3927475"/>
          <p14:tracePt t="287615" x="2814638" y="3908425"/>
          <p14:tracePt t="287632" x="2805113" y="3887788"/>
          <p14:tracePt t="287649" x="2795588" y="3859213"/>
          <p14:tracePt t="287665" x="2774950" y="3838575"/>
          <p14:tracePt t="287682" x="2755900" y="3819525"/>
          <p14:tracePt t="287699" x="2725738" y="3798888"/>
          <p14:tracePt t="287715" x="2706688" y="3789363"/>
          <p14:tracePt t="287732" x="2676525" y="3770313"/>
          <p14:tracePt t="287749" x="2638425" y="3749675"/>
          <p14:tracePt t="287766" x="2598738" y="3730625"/>
          <p14:tracePt t="287782" x="2568575" y="3730625"/>
          <p14:tracePt t="287799" x="2540000" y="3730625"/>
          <p14:tracePt t="287816" x="2500313" y="3721100"/>
          <p14:tracePt t="287833" x="2451100" y="3711575"/>
          <p14:tracePt t="287849" x="2420938" y="3700463"/>
          <p14:tracePt t="287866" x="2392363" y="3700463"/>
          <p14:tracePt t="287882" x="2352675" y="3700463"/>
          <p14:tracePt t="287899" x="2322513" y="3700463"/>
          <p14:tracePt t="287916" x="2293938" y="3700463"/>
          <p14:tracePt t="287932" x="2263775" y="3700463"/>
          <p14:tracePt t="287949" x="2205038" y="3700463"/>
          <p14:tracePt t="287966" x="2165350" y="3721100"/>
          <p14:tracePt t="287983" x="2125663" y="3730625"/>
          <p14:tracePt t="287999" x="2085975" y="3749675"/>
          <p14:tracePt t="288016" x="2057400" y="3770313"/>
          <p14:tracePt t="288033" x="2036763" y="3789363"/>
          <p14:tracePt t="288049" x="2017713" y="3798888"/>
          <p14:tracePt t="288066" x="1998663" y="3819525"/>
          <p14:tracePt t="288083" x="1998663" y="3829050"/>
          <p14:tracePt t="288099" x="1987550" y="3848100"/>
          <p14:tracePt t="288116" x="1978025" y="3868738"/>
          <p14:tracePt t="288133" x="1968500" y="3897313"/>
          <p14:tracePt t="288150" x="1958975" y="3917950"/>
          <p14:tracePt t="288166" x="1949450" y="3946525"/>
          <p14:tracePt t="288183" x="1949450" y="3967163"/>
          <p14:tracePt t="288200" x="1949450" y="3995738"/>
          <p14:tracePt t="288216" x="1949450" y="4016375"/>
          <p14:tracePt t="288233" x="1949450" y="4044950"/>
          <p14:tracePt t="288250" x="1949450" y="4075113"/>
          <p14:tracePt t="288266" x="1949450" y="4105275"/>
          <p14:tracePt t="288283" x="1949450" y="4143375"/>
          <p14:tracePt t="288300" x="1949450" y="4173538"/>
          <p14:tracePt t="288316" x="1968500" y="4241800"/>
          <p14:tracePt t="288334" x="1987550" y="4262438"/>
          <p14:tracePt t="288351" x="2008188" y="4291013"/>
          <p14:tracePt t="288367" x="2036763" y="4311650"/>
          <p14:tracePt t="288383" x="2057400" y="4330700"/>
          <p14:tracePt t="288400" x="2076450" y="4351338"/>
          <p14:tracePt t="288417" x="2116138" y="4360863"/>
          <p14:tracePt t="288433" x="2155825" y="4389438"/>
          <p14:tracePt t="288450" x="2195513" y="4400550"/>
          <p14:tracePt t="288467" x="2233613" y="4410075"/>
          <p14:tracePt t="288484" x="2263775" y="4419600"/>
          <p14:tracePt t="288500" x="2312988" y="4419600"/>
          <p14:tracePt t="288500" x="2332038" y="4429125"/>
          <p14:tracePt t="288518" x="2392363" y="4438650"/>
          <p14:tracePt t="288534" x="2441575" y="4438650"/>
          <p14:tracePt t="288550" x="2509838" y="4438650"/>
          <p14:tracePt t="288567" x="2578100" y="4438650"/>
          <p14:tracePt t="288584" x="2638425" y="4438650"/>
          <p14:tracePt t="288600" x="2697163" y="4438650"/>
          <p14:tracePt t="288617" x="2746375" y="4438650"/>
          <p14:tracePt t="288634" x="2795588" y="4429125"/>
          <p14:tracePt t="288651" x="2814638" y="4410075"/>
          <p14:tracePt t="288667" x="2835275" y="4400550"/>
          <p14:tracePt t="288684" x="2854325" y="4379913"/>
          <p14:tracePt t="288701" x="2873375" y="4360863"/>
          <p14:tracePt t="288717" x="2903538" y="4330700"/>
          <p14:tracePt t="288734" x="2933700" y="4302125"/>
          <p14:tracePt t="288751" x="2962275" y="4281488"/>
          <p14:tracePt t="288768" x="2982913" y="4252913"/>
          <p14:tracePt t="288784" x="2992438" y="4232275"/>
          <p14:tracePt t="289816" x="2992438" y="4222750"/>
          <p14:tracePt t="290037" x="2992438" y="4213225"/>
          <p14:tracePt t="290045" x="2992438" y="4203700"/>
          <p14:tracePt t="290053" x="2992438" y="4192588"/>
          <p14:tracePt t="290070" x="2992438" y="4173538"/>
          <p14:tracePt t="290087" x="2992438" y="4164013"/>
          <p14:tracePt t="290965" x="3001963" y="4154488"/>
          <p14:tracePt t="290973" x="3001963" y="4143375"/>
          <p14:tracePt t="290981" x="3001963" y="4133850"/>
          <p14:tracePt t="290990" x="3001963" y="4114800"/>
          <p14:tracePt t="291005" x="3001963" y="4065588"/>
          <p14:tracePt t="291022" x="3001963" y="4006850"/>
          <p14:tracePt t="291039" x="3001963" y="3967163"/>
          <p14:tracePt t="291055" x="3001963" y="3908425"/>
          <p14:tracePt t="291072" x="3001963" y="3859213"/>
          <p14:tracePt t="291089" x="2992438" y="3798888"/>
          <p14:tracePt t="291105" x="2992438" y="3749675"/>
          <p14:tracePt t="291122" x="2992438" y="3711575"/>
          <p14:tracePt t="291139" x="2992438" y="3671888"/>
          <p14:tracePt t="291156" x="2992438" y="3613150"/>
          <p14:tracePt t="291172" x="2992438" y="3543300"/>
          <p14:tracePt t="291189" x="2982913" y="3454400"/>
          <p14:tracePt t="291206" x="2982913" y="3376613"/>
          <p14:tracePt t="291222" x="2982913" y="3268663"/>
          <p14:tracePt t="291239" x="2982913" y="3140075"/>
          <p14:tracePt t="291256" x="2982913" y="3001963"/>
          <p14:tracePt t="291273" x="2982913" y="2894013"/>
          <p14:tracePt t="291289" x="2982913" y="2795588"/>
          <p14:tracePt t="291306" x="2982913" y="2706688"/>
          <p14:tracePt t="291323" x="2982913" y="2647950"/>
          <p14:tracePt t="291339" x="2992438" y="2589213"/>
          <p14:tracePt t="291356" x="2992438" y="2530475"/>
          <p14:tracePt t="291373" x="2992438" y="2441575"/>
          <p14:tracePt t="291390" x="3001963" y="2371725"/>
          <p14:tracePt t="291406" x="3011488" y="2322513"/>
          <p14:tracePt t="291423" x="3021013" y="2263775"/>
          <p14:tracePt t="291439" x="3021013" y="2235200"/>
          <p14:tracePt t="291456" x="3021013" y="2185988"/>
          <p14:tracePt t="291473" x="3051175" y="2136775"/>
          <p14:tracePt t="291489" x="3070225" y="2106613"/>
          <p14:tracePt t="291506" x="3070225" y="2087563"/>
          <p14:tracePt t="291523" x="3070225" y="2066925"/>
          <p14:tracePt t="291540" x="3070225" y="2047875"/>
          <p14:tracePt t="291556" x="3070225" y="2017713"/>
          <p14:tracePt t="291573" x="3070225" y="1998663"/>
          <p14:tracePt t="291590" x="3070225" y="1958975"/>
          <p14:tracePt t="291607" x="3070225" y="1919288"/>
          <p14:tracePt t="291623" x="3070225" y="1870075"/>
          <p14:tracePt t="291640" x="3070225" y="1839913"/>
          <p14:tracePt t="291657" x="3070225" y="1811338"/>
          <p14:tracePt t="291673" x="3070225" y="1790700"/>
          <p14:tracePt t="291690" x="3081338" y="1771650"/>
          <p14:tracePt t="291707" x="3081338" y="1752600"/>
          <p14:tracePt t="291723" x="3081338" y="1741488"/>
          <p14:tracePt t="291740" x="3081338" y="1731963"/>
          <p14:tracePt t="291757" x="3081338" y="1712913"/>
          <p14:tracePt t="291774" x="3081338" y="1703388"/>
          <p14:tracePt t="291790" x="3081338" y="1692275"/>
          <p14:tracePt t="291807" x="3081338" y="1673225"/>
          <p14:tracePt t="291823" x="3081338" y="1654175"/>
          <p14:tracePt t="291840" x="3070225" y="1624013"/>
          <p14:tracePt t="291857" x="3060700" y="1593850"/>
          <p14:tracePt t="291874" x="3051175" y="1584325"/>
          <p14:tracePt t="291891" x="3041650" y="1555750"/>
          <p14:tracePt t="291907" x="3032125" y="1544638"/>
          <p14:tracePt t="291924" x="3021013" y="1535113"/>
          <p14:tracePt t="291940" x="3001963" y="1495425"/>
          <p14:tracePt t="291957" x="3001963" y="1485900"/>
          <p14:tracePt t="291974" x="2992438" y="1466850"/>
          <p14:tracePt t="291990" x="2982913" y="1457325"/>
          <p14:tracePt t="292007" x="2971800" y="1436688"/>
          <p14:tracePt t="292024" x="2952750" y="1427163"/>
          <p14:tracePt t="292041" x="2933700" y="1408113"/>
          <p14:tracePt t="292057" x="2922588" y="1408113"/>
          <p14:tracePt t="292074" x="2913063" y="1397000"/>
          <p14:tracePt t="292091" x="2903538" y="1387475"/>
          <p14:tracePt t="292107" x="2884488" y="1377950"/>
          <p14:tracePt t="292124" x="2863850" y="1368425"/>
          <p14:tracePt t="292141" x="2854325" y="1358900"/>
          <p14:tracePt t="292165" x="2844800" y="1347788"/>
          <p14:tracePt t="292197" x="2835275" y="1347788"/>
          <p14:tracePt t="292221" x="2824163" y="1338263"/>
          <p14:tracePt t="292253" x="2805113" y="1328738"/>
          <p14:tracePt t="292277" x="2795588" y="1319213"/>
          <p14:tracePt t="292293" x="2795588" y="1309688"/>
          <p14:tracePt t="292301" x="2786063" y="1309688"/>
          <p14:tracePt t="292309" x="2786063" y="1298575"/>
          <p14:tracePt t="292324" x="2755900" y="1279525"/>
          <p14:tracePt t="292341" x="2736850" y="1260475"/>
          <p14:tracePt t="292358" x="2706688" y="1239838"/>
          <p14:tracePt t="292375" x="2676525" y="1211263"/>
          <p14:tracePt t="292392" x="2638425" y="1181100"/>
          <p14:tracePt t="292409" x="2608263" y="1171575"/>
          <p14:tracePt t="292425" x="2589213" y="1162050"/>
          <p14:tracePt t="292441" x="2568575" y="1162050"/>
          <p14:tracePt t="292458" x="2559050" y="1162050"/>
          <p14:tracePt t="292475" x="2549525" y="1162050"/>
          <p14:tracePt t="292517" x="2540000" y="1162050"/>
          <p14:tracePt t="292526" x="2540000" y="1171575"/>
          <p14:tracePt t="292533" x="2528888" y="1181100"/>
          <p14:tracePt t="292542" x="2528888" y="1190625"/>
          <p14:tracePt t="292558" x="2519363" y="1220788"/>
          <p14:tracePt t="292575" x="2519363" y="1239838"/>
          <p14:tracePt t="292592" x="2528888" y="1270000"/>
          <p14:tracePt t="292608" x="2568575" y="1289050"/>
          <p14:tracePt t="292625" x="2638425" y="1309688"/>
          <p14:tracePt t="292642" x="2765425" y="1328738"/>
          <p14:tracePt t="292659" x="2863850" y="1338263"/>
          <p14:tracePt t="292675" x="2933700" y="1338263"/>
          <p14:tracePt t="292692" x="2971800" y="1338263"/>
          <p14:tracePt t="292709" x="3001963" y="1338263"/>
          <p14:tracePt t="292726" x="3011488" y="1328738"/>
          <p14:tracePt t="292742" x="3021013" y="1319213"/>
          <p14:tracePt t="292759" x="3021013" y="1309688"/>
          <p14:tracePt t="292775" x="3021013" y="1289050"/>
          <p14:tracePt t="292792" x="3021013" y="1270000"/>
          <p14:tracePt t="292809" x="3021013" y="1239838"/>
          <p14:tracePt t="292826" x="3021013" y="1220788"/>
          <p14:tracePt t="292842" x="3021013" y="1171575"/>
          <p14:tracePt t="292859" x="3011488" y="1150938"/>
          <p14:tracePt t="292875" x="2992438" y="1122363"/>
          <p14:tracePt t="292892" x="2962275" y="1101725"/>
          <p14:tracePt t="292892" x="2943225" y="1092200"/>
          <p14:tracePt t="292910" x="2913063" y="1073150"/>
          <p14:tracePt t="292926" x="2863850" y="1052513"/>
          <p14:tracePt t="292942" x="2824163" y="1042988"/>
          <p14:tracePt t="292959" x="2755900" y="1042988"/>
          <p14:tracePt t="292976" x="2697163" y="1023938"/>
          <p14:tracePt t="292993" x="2647950" y="1023938"/>
          <p14:tracePt t="293009" x="2598738" y="1023938"/>
          <p14:tracePt t="293027" x="2540000" y="1023938"/>
          <p14:tracePt t="293043" x="2500313" y="1023938"/>
          <p14:tracePt t="293059" x="2460625" y="1023938"/>
          <p14:tracePt t="293059" x="2441575" y="1023938"/>
          <p14:tracePt t="293077" x="2420938" y="1023938"/>
          <p14:tracePt t="293093" x="2392363" y="1023938"/>
          <p14:tracePt t="293109" x="2371725" y="1042988"/>
          <p14:tracePt t="293126" x="2352675" y="1052513"/>
          <p14:tracePt t="293143" x="2343150" y="1082675"/>
          <p14:tracePt t="293160" x="2332038" y="1112838"/>
          <p14:tracePt t="293176" x="2332038" y="1131888"/>
          <p14:tracePt t="293193" x="2332038" y="1171575"/>
          <p14:tracePt t="293210" x="2343150" y="1200150"/>
          <p14:tracePt t="293226" x="2343150" y="1220788"/>
          <p14:tracePt t="293243" x="2332038" y="1220788"/>
          <p14:tracePt t="293260" x="2362200" y="1249363"/>
          <p14:tracePt t="293277" x="2451100" y="1260475"/>
          <p14:tracePt t="293277" x="2490788" y="1260475"/>
          <p14:tracePt t="293293" x="2608263" y="1260475"/>
          <p14:tracePt t="293310" x="2706688" y="1260475"/>
          <p14:tracePt t="293326" x="2774950" y="1260475"/>
          <p14:tracePt t="293343" x="2814638" y="1260475"/>
          <p14:tracePt t="293360" x="2844800" y="1260475"/>
          <p14:tracePt t="293377" x="2863850" y="1260475"/>
          <p14:tracePt t="293393" x="2884488" y="1260475"/>
          <p14:tracePt t="293410" x="2903538" y="1249363"/>
          <p14:tracePt t="293428" x="2913063" y="1230313"/>
          <p14:tracePt t="293443" x="2913063" y="1211263"/>
          <p14:tracePt t="293461" x="2922588" y="1200150"/>
          <p14:tracePt t="293477" x="2922588" y="1181100"/>
          <p14:tracePt t="293493" x="2922588" y="1171575"/>
          <p14:tracePt t="293510" x="2922588" y="1162050"/>
          <p14:tracePt t="293527" x="2913063" y="1141413"/>
          <p14:tracePt t="293543" x="2873375" y="1112838"/>
          <p14:tracePt t="293560" x="2824163" y="1101725"/>
          <p14:tracePt t="293577" x="2765425" y="1073150"/>
          <p14:tracePt t="293594" x="2687638" y="1052513"/>
          <p14:tracePt t="293610" x="2627313" y="1042988"/>
          <p14:tracePt t="293627" x="2578100" y="1042988"/>
          <p14:tracePt t="293644" x="2528888" y="1042988"/>
          <p14:tracePt t="293661" x="2460625" y="1042988"/>
          <p14:tracePt t="293677" x="2430463" y="1042988"/>
          <p14:tracePt t="293694" x="2392363" y="1042988"/>
          <p14:tracePt t="293711" x="2381250" y="1063625"/>
          <p14:tracePt t="293727" x="2371725" y="1092200"/>
          <p14:tracePt t="293744" x="2362200" y="1122363"/>
          <p14:tracePt t="293761" x="2362200" y="1171575"/>
          <p14:tracePt t="293778" x="2381250" y="1200150"/>
          <p14:tracePt t="293794" x="2401888" y="1230313"/>
          <p14:tracePt t="293811" x="2430463" y="1249363"/>
          <p14:tracePt t="293828" x="2460625" y="1270000"/>
          <p14:tracePt t="293844" x="2470150" y="1279525"/>
          <p14:tracePt t="293861" x="2490788" y="1279525"/>
          <p14:tracePt t="293878" x="2500313" y="1279525"/>
          <p14:tracePt t="293894" x="2500313" y="1289050"/>
          <p14:tracePt t="294909" x="2509838" y="1298575"/>
          <p14:tracePt t="294941" x="2519363" y="1309688"/>
          <p14:tracePt t="294957" x="2528888" y="1309688"/>
          <p14:tracePt t="294965" x="2549525" y="1309688"/>
          <p14:tracePt t="294973" x="2568575" y="1319213"/>
          <p14:tracePt t="294981" x="2627313" y="1338263"/>
          <p14:tracePt t="294997" x="2725738" y="1347788"/>
          <p14:tracePt t="295013" x="2835275" y="1368425"/>
          <p14:tracePt t="295030" x="2971800" y="1387475"/>
          <p14:tracePt t="295047" x="3090863" y="1387475"/>
          <p14:tracePt t="295063" x="3238500" y="1387475"/>
          <p14:tracePt t="295080" x="3395663" y="1387475"/>
          <p14:tracePt t="295097" x="3543300" y="1387475"/>
          <p14:tracePt t="295113" x="3671888" y="1387475"/>
          <p14:tracePt t="295130" x="3779838" y="1408113"/>
          <p14:tracePt t="295147" x="3868738" y="1427163"/>
          <p14:tracePt t="295163" x="3946525" y="1436688"/>
          <p14:tracePt t="295180" x="4054475" y="1436688"/>
          <p14:tracePt t="295180" x="4103688" y="1436688"/>
          <p14:tracePt t="295197" x="4241800" y="1436688"/>
          <p14:tracePt t="295214" x="4419600" y="1436688"/>
          <p14:tracePt t="295230" x="4567238" y="1436688"/>
          <p14:tracePt t="295247" x="4684713" y="1436688"/>
          <p14:tracePt t="295264" x="4783138" y="1436688"/>
          <p14:tracePt t="295280" x="4862513" y="1436688"/>
          <p14:tracePt t="295297" x="4921250" y="1436688"/>
          <p14:tracePt t="295314" x="4970463" y="1436688"/>
          <p14:tracePt t="295331" x="5000625" y="1436688"/>
          <p14:tracePt t="295347" x="5038725" y="1436688"/>
          <p14:tracePt t="295364" x="5078413" y="1436688"/>
          <p14:tracePt t="295381" x="5127625" y="1436688"/>
          <p14:tracePt t="295397" x="5148263" y="1436688"/>
          <p14:tracePt t="295414" x="5157788" y="1436688"/>
          <p14:tracePt t="295431" x="5167313" y="1436688"/>
          <p14:tracePt t="296568" x="5167313" y="1446213"/>
          <p14:tracePt t="296645" x="5167313" y="1457325"/>
          <p14:tracePt t="296653" x="5176838" y="1506538"/>
          <p14:tracePt t="296661" x="5197475" y="1535113"/>
          <p14:tracePt t="296669" x="5216525" y="1584325"/>
          <p14:tracePt t="296683" x="5256213" y="1682750"/>
          <p14:tracePt t="296700" x="5295900" y="1790700"/>
          <p14:tracePt t="296717" x="5394325" y="1968500"/>
          <p14:tracePt t="296733" x="5492750" y="2116138"/>
          <p14:tracePt t="296750" x="5600700" y="2244725"/>
          <p14:tracePt t="296767" x="5699125" y="2392363"/>
          <p14:tracePt t="296784" x="5788025" y="2519363"/>
          <p14:tracePt t="296800" x="5837238" y="2667000"/>
          <p14:tracePt t="296817" x="5875338" y="2814638"/>
          <p14:tracePt t="296833" x="5905500" y="2943225"/>
          <p14:tracePt t="296850" x="5935663" y="3060700"/>
          <p14:tracePt t="296867" x="5954713" y="3149600"/>
          <p14:tracePt t="296884" x="5973763" y="3228975"/>
          <p14:tracePt t="296901" x="6013450" y="3346450"/>
          <p14:tracePt t="296917" x="6034088" y="3435350"/>
          <p14:tracePt t="296934" x="6043613" y="3524250"/>
          <p14:tracePt t="296951" x="6053138" y="3602038"/>
          <p14:tracePt t="296967" x="6073775" y="3690938"/>
          <p14:tracePt t="296985" x="6102350" y="3760788"/>
          <p14:tracePt t="297001" x="6132513" y="3819525"/>
          <p14:tracePt t="297017" x="6172200" y="3878263"/>
          <p14:tracePt t="297034" x="6230938" y="3927475"/>
          <p14:tracePt t="297051" x="6299200" y="3976688"/>
          <p14:tracePt t="297067" x="6338888" y="4035425"/>
          <p14:tracePt t="297084" x="6357938" y="4075113"/>
          <p14:tracePt t="297101" x="6378575" y="4133850"/>
          <p14:tracePt t="297118" x="6378575" y="4143375"/>
          <p14:tracePt t="297134" x="6378575" y="4154488"/>
          <p14:tracePt t="297151" x="6378575" y="4164013"/>
          <p14:tracePt t="297189" x="6388100" y="4164013"/>
          <p14:tracePt t="297269" x="6388100" y="4154488"/>
          <p14:tracePt t="297277" x="6378575" y="4143375"/>
          <p14:tracePt t="297293" x="6378575" y="4133850"/>
          <p14:tracePt t="297301" x="6369050" y="4124325"/>
          <p14:tracePt t="297318" x="6357938" y="4094163"/>
          <p14:tracePt t="297334" x="6348413" y="4075113"/>
          <p14:tracePt t="297351" x="6338888" y="4056063"/>
          <p14:tracePt t="297368" x="6338888" y="4035425"/>
          <p14:tracePt t="297385" x="6338888" y="4016375"/>
          <p14:tracePt t="297401" x="6338888" y="3995738"/>
          <p14:tracePt t="297418" x="6338888" y="3967163"/>
          <p14:tracePt t="297435" x="6338888" y="3946525"/>
          <p14:tracePt t="297452" x="6338888" y="3937000"/>
          <p14:tracePt t="297468" x="6338888" y="3917950"/>
          <p14:tracePt t="297468" x="6338888" y="3908425"/>
          <p14:tracePt t="297486" x="6348413" y="3887788"/>
          <p14:tracePt t="297502" x="6348413" y="3868738"/>
          <p14:tracePt t="297518" x="6357938" y="3848100"/>
          <p14:tracePt t="297535" x="6357938" y="3838575"/>
          <p14:tracePt t="297565" x="6357938" y="3829050"/>
          <p14:tracePt t="297589" x="6357938" y="3819525"/>
          <p14:tracePt t="297613" x="6357938" y="3810000"/>
          <p14:tracePt t="297629" x="6357938" y="3798888"/>
          <p14:tracePt t="297653" x="6357938" y="3789363"/>
          <p14:tracePt t="297661" x="6369050" y="3770313"/>
          <p14:tracePt t="297669" x="6369050" y="3760788"/>
          <p14:tracePt t="297693" x="6378575" y="3740150"/>
          <p14:tracePt t="297702" x="6378575" y="3721100"/>
          <p14:tracePt t="297725" x="6388100" y="3721100"/>
          <p14:tracePt t="297735" x="6397625" y="3711575"/>
          <p14:tracePt t="297752" x="6407150" y="3690938"/>
          <p14:tracePt t="297769" x="6418263" y="3671888"/>
          <p14:tracePt t="297786" x="6427788" y="3662363"/>
          <p14:tracePt t="297803" x="6446838" y="3651250"/>
          <p14:tracePt t="297819" x="6456363" y="3641725"/>
          <p14:tracePt t="297836" x="6477000" y="3632200"/>
          <p14:tracePt t="297852" x="6496050" y="3622675"/>
          <p14:tracePt t="297869" x="6545263" y="3622675"/>
          <p14:tracePt t="297886" x="6584950" y="3622675"/>
          <p14:tracePt t="297903" x="6634163" y="3622675"/>
          <p14:tracePt t="297919" x="6673850" y="3632200"/>
          <p14:tracePt t="297936" x="6723063" y="3641725"/>
          <p14:tracePt t="297952" x="6751638" y="3671888"/>
          <p14:tracePt t="297969" x="6781800" y="3700463"/>
          <p14:tracePt t="297986" x="6811963" y="3711575"/>
          <p14:tracePt t="298003" x="6840538" y="3721100"/>
          <p14:tracePt t="298019" x="6870700" y="3749675"/>
          <p14:tracePt t="298036" x="6910388" y="3779838"/>
          <p14:tracePt t="298036" x="6919913" y="3789363"/>
          <p14:tracePt t="298053" x="6938963" y="3819525"/>
          <p14:tracePt t="298070" x="6959600" y="3848100"/>
          <p14:tracePt t="298086" x="6978650" y="3878263"/>
          <p14:tracePt t="298103" x="6988175" y="3887788"/>
          <p14:tracePt t="298119" x="6997700" y="3908425"/>
          <p14:tracePt t="298136" x="6997700" y="3927475"/>
          <p14:tracePt t="298153" x="6997700" y="3967163"/>
          <p14:tracePt t="298169" x="6997700" y="3986213"/>
          <p14:tracePt t="298186" x="6997700" y="4035425"/>
          <p14:tracePt t="298203" x="6997700" y="4075113"/>
          <p14:tracePt t="298220" x="6969125" y="4173538"/>
          <p14:tracePt t="298237" x="6969125" y="4232275"/>
          <p14:tracePt t="298253" x="6938963" y="4281488"/>
          <p14:tracePt t="298270" x="6919913" y="4321175"/>
          <p14:tracePt t="298287" x="6899275" y="4360863"/>
          <p14:tracePt t="298303" x="6880225" y="4379913"/>
          <p14:tracePt t="298320" x="6850063" y="4410075"/>
          <p14:tracePt t="298336" x="6821488" y="4429125"/>
          <p14:tracePt t="298353" x="6800850" y="4438650"/>
          <p14:tracePt t="298370" x="6791325" y="4438650"/>
          <p14:tracePt t="298589" x="6772275" y="4449763"/>
          <p14:tracePt t="298605" x="6772275" y="4468813"/>
          <p14:tracePt t="298613" x="6742113" y="4468813"/>
          <p14:tracePt t="298621" x="6713538" y="4498975"/>
          <p14:tracePt t="298637" x="6673850" y="4518025"/>
          <p14:tracePt t="298654" x="6624638" y="4557713"/>
          <p14:tracePt t="298671" x="6594475" y="4586288"/>
          <p14:tracePt t="298687" x="6565900" y="4606925"/>
          <p14:tracePt t="298704" x="6545263" y="4616450"/>
          <p14:tracePt t="298721" x="6516688" y="4635500"/>
          <p14:tracePt t="298737" x="6467475" y="4656138"/>
          <p14:tracePt t="298754" x="6397625" y="4665663"/>
          <p14:tracePt t="298771" x="6308725" y="4684713"/>
          <p14:tracePt t="298788" x="6240463" y="4695825"/>
          <p14:tracePt t="298804" x="6161088" y="4695825"/>
          <p14:tracePt t="298821" x="6132513" y="4705350"/>
          <p14:tracePt t="298838" x="6092825" y="4714875"/>
          <p14:tracePt t="298854" x="6073775" y="4724400"/>
          <p14:tracePt t="298871" x="6034088" y="4733925"/>
          <p14:tracePt t="298888" x="5984875" y="4764088"/>
          <p14:tracePt t="298904" x="5945188" y="4794250"/>
          <p14:tracePt t="298921" x="5895975" y="4843463"/>
          <p14:tracePt t="298938" x="5865813" y="4902200"/>
          <p14:tracePt t="298954" x="5826125" y="4960938"/>
          <p14:tracePt t="298971" x="5797550" y="5059363"/>
          <p14:tracePt t="298988" x="5767388" y="5148263"/>
          <p14:tracePt t="299005" x="5757863" y="5237163"/>
          <p14:tracePt t="299021" x="5757863" y="5295900"/>
          <p14:tracePt t="299038" x="5757863" y="5345113"/>
          <p14:tracePt t="299055" x="5767388" y="5413375"/>
          <p14:tracePt t="299071" x="5776913" y="5453063"/>
          <p14:tracePt t="299088" x="5797550" y="5502275"/>
          <p14:tracePt t="299105" x="5816600" y="5541963"/>
          <p14:tracePt t="299121" x="5856288" y="5561013"/>
          <p14:tracePt t="299138" x="5905500" y="5600700"/>
          <p14:tracePt t="299155" x="5984875" y="5630863"/>
          <p14:tracePt t="299172" x="6073775" y="5659438"/>
          <p14:tracePt t="299188" x="6210300" y="5689600"/>
          <p14:tracePt t="299205" x="6280150" y="5689600"/>
          <p14:tracePt t="299222" x="6369050" y="5689600"/>
          <p14:tracePt t="299238" x="6446838" y="5689600"/>
          <p14:tracePt t="299255" x="6554788" y="5689600"/>
          <p14:tracePt t="299272" x="6683375" y="5689600"/>
          <p14:tracePt t="299288" x="6811963" y="5680075"/>
          <p14:tracePt t="299305" x="6929438" y="5649913"/>
          <p14:tracePt t="299322" x="7046913" y="5610225"/>
          <p14:tracePt t="299339" x="7126288" y="5561013"/>
          <p14:tracePt t="299355" x="7175500" y="5521325"/>
          <p14:tracePt t="299372" x="7205663" y="5483225"/>
          <p14:tracePt t="299389" x="7224713" y="5434013"/>
          <p14:tracePt t="299405" x="7224713" y="5394325"/>
          <p14:tracePt t="299422" x="7224713" y="5354638"/>
          <p14:tracePt t="299439" x="7224713" y="5295900"/>
          <p14:tracePt t="299455" x="7215188" y="5256213"/>
          <p14:tracePt t="299472" x="7194550" y="5197475"/>
          <p14:tracePt t="299489" x="7185025" y="5148263"/>
          <p14:tracePt t="299506" x="7145338" y="5078413"/>
          <p14:tracePt t="299523" x="7107238" y="5019675"/>
          <p14:tracePt t="299539" x="7067550" y="4979988"/>
          <p14:tracePt t="299556" x="7018338" y="4930775"/>
          <p14:tracePt t="299572" x="6929438" y="4872038"/>
          <p14:tracePt t="299589" x="6840538" y="4843463"/>
          <p14:tracePt t="299606" x="6713538" y="4813300"/>
          <p14:tracePt t="299622" x="6565900" y="4794250"/>
          <p14:tracePt t="299639" x="6446838" y="4783138"/>
          <p14:tracePt t="299656" x="6319838" y="4783138"/>
          <p14:tracePt t="299673" x="6230938" y="4783138"/>
          <p14:tracePt t="299689" x="6151563" y="4783138"/>
          <p14:tracePt t="299706" x="6122988" y="4783138"/>
          <p14:tracePt t="299723" x="6092825" y="4783138"/>
          <p14:tracePt t="299739" x="6073775" y="4783138"/>
          <p14:tracePt t="299756" x="6022975" y="4783138"/>
          <p14:tracePt t="299773" x="5945188" y="4822825"/>
          <p14:tracePt t="299790" x="5886450" y="4862513"/>
          <p14:tracePt t="299806" x="5797550" y="4921250"/>
          <p14:tracePt t="299823" x="5738813" y="4960938"/>
          <p14:tracePt t="299840" x="5708650" y="5000625"/>
          <p14:tracePt t="299856" x="5689600" y="5040313"/>
          <p14:tracePt t="299873" x="5678488" y="5078413"/>
          <p14:tracePt t="299890" x="5678488" y="5118100"/>
          <p14:tracePt t="299906" x="5678488" y="5167313"/>
          <p14:tracePt t="299923" x="5678488" y="5207000"/>
          <p14:tracePt t="299940" x="5678488" y="5256213"/>
          <p14:tracePt t="299956" x="5699125" y="5286375"/>
          <p14:tracePt t="299973" x="5708650" y="5305425"/>
          <p14:tracePt t="299990" x="5718175" y="5314950"/>
          <p14:tracePt t="300007" x="5767388" y="5324475"/>
          <p14:tracePt t="300024" x="5797550" y="5324475"/>
          <p14:tracePt t="300040" x="5865813" y="5324475"/>
          <p14:tracePt t="300057" x="5945188" y="5324475"/>
          <p14:tracePt t="300073" x="6003925" y="5324475"/>
          <p14:tracePt t="300090" x="6043613" y="5324475"/>
          <p14:tracePt t="300107" x="6083300" y="5324475"/>
          <p14:tracePt t="300123" x="6102350" y="5324475"/>
          <p14:tracePt t="300140" x="6111875" y="5324475"/>
          <p14:tracePt t="300157" x="6122988" y="5314950"/>
          <p14:tracePt t="300174" x="6132513" y="5314950"/>
          <p14:tracePt t="300637" x="6132513" y="5305425"/>
          <p14:tracePt t="300645" x="6142038" y="5305425"/>
          <p14:tracePt t="300653" x="6151563" y="5286375"/>
          <p14:tracePt t="300661" x="6151563" y="5265738"/>
          <p14:tracePt t="300674" x="6172200" y="5226050"/>
          <p14:tracePt t="300691" x="6181725" y="5138738"/>
          <p14:tracePt t="300708" x="6200775" y="5019675"/>
          <p14:tracePt t="300708" x="6221413" y="4951413"/>
          <p14:tracePt t="300725" x="6240463" y="4813300"/>
          <p14:tracePt t="300741" x="6249988" y="4705350"/>
          <p14:tracePt t="300758" x="6249988" y="4576763"/>
          <p14:tracePt t="300775" x="6249988" y="4468813"/>
          <p14:tracePt t="300792" x="6249988" y="4389438"/>
          <p14:tracePt t="300808" x="6249988" y="4311650"/>
          <p14:tracePt t="300825" x="6249988" y="4252913"/>
          <p14:tracePt t="300842" x="6249988" y="4192588"/>
          <p14:tracePt t="300858" x="6230938" y="4143375"/>
          <p14:tracePt t="300875" x="6210300" y="4094163"/>
          <p14:tracePt t="300892" x="6200775" y="4056063"/>
          <p14:tracePt t="300908" x="6200775" y="3986213"/>
          <p14:tracePt t="300925" x="6200775" y="3946525"/>
          <p14:tracePt t="300942" x="6200775" y="3887788"/>
          <p14:tracePt t="300959" x="6210300" y="3848100"/>
          <p14:tracePt t="300975" x="6210300" y="3810000"/>
          <p14:tracePt t="300992" x="6221413" y="3779838"/>
          <p14:tracePt t="301009" x="6221413" y="3770313"/>
          <p14:tracePt t="301025" x="6221413" y="3749675"/>
          <p14:tracePt t="301043" x="6221413" y="3760788"/>
          <p14:tracePt t="301269" x="6221413" y="3779838"/>
          <p14:tracePt t="301277" x="6221413" y="3810000"/>
          <p14:tracePt t="301285" x="6221413" y="3838575"/>
          <p14:tracePt t="301293" x="6221413" y="3908425"/>
          <p14:tracePt t="301309" x="6221413" y="3986213"/>
          <p14:tracePt t="301326" x="6221413" y="4075113"/>
          <p14:tracePt t="301343" x="6221413" y="4143375"/>
          <p14:tracePt t="301359" x="6221413" y="4192588"/>
          <p14:tracePt t="301376" x="6221413" y="4232275"/>
          <p14:tracePt t="301393" x="6221413" y="4252913"/>
          <p14:tracePt t="301409" x="6221413" y="4291013"/>
          <p14:tracePt t="301426" x="6230938" y="4302125"/>
          <p14:tracePt t="301443" x="6230938" y="4321175"/>
          <p14:tracePt t="301459" x="6230938" y="4330700"/>
          <p14:tracePt t="301476" x="6240463" y="4321175"/>
          <p14:tracePt t="301549" x="6240463" y="4302125"/>
          <p14:tracePt t="301557" x="6249988" y="4271963"/>
          <p14:tracePt t="301565" x="6249988" y="4262438"/>
          <p14:tracePt t="301576" x="6249988" y="4213225"/>
          <p14:tracePt t="301593" x="6249988" y="4154488"/>
          <p14:tracePt t="301610" x="6249988" y="4094163"/>
          <p14:tracePt t="301626" x="6249988" y="4044950"/>
          <p14:tracePt t="301643" x="6240463" y="4006850"/>
          <p14:tracePt t="301660" x="6240463" y="3995738"/>
          <p14:tracePt t="301677" x="6240463" y="4016375"/>
          <p14:tracePt t="301829" x="6240463" y="4035425"/>
          <p14:tracePt t="301837" x="6240463" y="4065588"/>
          <p14:tracePt t="301845" x="6240463" y="4094163"/>
          <p14:tracePt t="301860" x="6249988" y="4203700"/>
          <p14:tracePt t="301877" x="6259513" y="4241800"/>
          <p14:tracePt t="301894" x="6280150" y="4281488"/>
          <p14:tracePt t="301910" x="6280150" y="4271963"/>
          <p14:tracePt t="302053" x="6280150" y="4262438"/>
          <p14:tracePt t="302061" x="6280150" y="4252913"/>
          <p14:tracePt t="302077" x="6280150" y="4241800"/>
          <p14:tracePt t="302085" x="6280150" y="4232275"/>
          <p14:tracePt t="302094" x="6280150" y="4222750"/>
          <p14:tracePt t="302165" x="6270625" y="4222750"/>
          <p14:tracePt t="302213" x="6259513" y="4232275"/>
          <p14:tracePt t="302229" x="6249988" y="4241800"/>
          <p14:tracePt t="302237" x="6249988" y="4252913"/>
          <p14:tracePt t="302253" x="6249988" y="4262438"/>
          <p14:tracePt t="302261" x="6249988" y="4281488"/>
          <p14:tracePt t="302278" x="6249988" y="4302125"/>
          <p14:tracePt t="302294" x="6249988" y="4311650"/>
          <p14:tracePt t="302311" x="6259513" y="4321175"/>
          <p14:tracePt t="302328" x="6270625" y="4321175"/>
          <p14:tracePt t="302357" x="6289675" y="4321175"/>
          <p14:tracePt t="302365" x="6299200" y="4321175"/>
          <p14:tracePt t="302378" x="6338888" y="4302125"/>
          <p14:tracePt t="302395" x="6378575" y="4262438"/>
          <p14:tracePt t="302411" x="6418263" y="4222750"/>
          <p14:tracePt t="302428" x="6427788" y="4183063"/>
          <p14:tracePt t="302428" x="6427788" y="4164013"/>
          <p14:tracePt t="302445" x="6427788" y="4105275"/>
          <p14:tracePt t="302461" x="6427788" y="4065588"/>
          <p14:tracePt t="302478" x="6427788" y="4016375"/>
          <p14:tracePt t="302495" x="6407150" y="3976688"/>
          <p14:tracePt t="302512" x="6388100" y="3946525"/>
          <p14:tracePt t="302529" x="6357938" y="3927475"/>
          <p14:tracePt t="302546" x="6329363" y="3908425"/>
          <p14:tracePt t="302562" x="6308725" y="3908425"/>
          <p14:tracePt t="302578" x="6289675" y="3908425"/>
          <p14:tracePt t="302595" x="6259513" y="3887788"/>
          <p14:tracePt t="302612" x="6240463" y="3887788"/>
          <p14:tracePt t="302629" x="6221413" y="3887788"/>
          <p14:tracePt t="302645" x="6200775" y="3897313"/>
          <p14:tracePt t="302662" x="6191250" y="3908425"/>
          <p14:tracePt t="302678" x="6181725" y="3927475"/>
          <p14:tracePt t="302695" x="6181725" y="3946525"/>
          <p14:tracePt t="302712" x="6181725" y="3986213"/>
          <p14:tracePt t="302729" x="6181725" y="4025900"/>
          <p14:tracePt t="302745" x="6181725" y="4075113"/>
          <p14:tracePt t="302762" x="6191250" y="4133850"/>
          <p14:tracePt t="302779" x="6221413" y="4183063"/>
          <p14:tracePt t="302796" x="6240463" y="4222750"/>
          <p14:tracePt t="302812" x="6280150" y="4271963"/>
          <p14:tracePt t="302829" x="6308725" y="4281488"/>
          <p14:tracePt t="302846" x="6319838" y="4281488"/>
          <p14:tracePt t="302862" x="6329363" y="4281488"/>
          <p14:tracePt t="302879" x="6357938" y="4281488"/>
          <p14:tracePt t="302896" x="6388100" y="4271963"/>
          <p14:tracePt t="302912" x="6418263" y="4252913"/>
          <p14:tracePt t="302929" x="6437313" y="4222750"/>
          <p14:tracePt t="302946" x="6456363" y="4192588"/>
          <p14:tracePt t="302962" x="6467475" y="4154488"/>
          <p14:tracePt t="302979" x="6477000" y="4124325"/>
          <p14:tracePt t="302996" x="6477000" y="4084638"/>
          <p14:tracePt t="303013" x="6477000" y="4025900"/>
          <p14:tracePt t="303029" x="6467475" y="3995738"/>
          <p14:tracePt t="303046" x="6446838" y="3957638"/>
          <p14:tracePt t="303064" x="6418263" y="3927475"/>
          <p14:tracePt t="303080" x="6378575" y="3908425"/>
          <p14:tracePt t="303096" x="6338888" y="3887788"/>
          <p14:tracePt t="303113" x="6319838" y="3887788"/>
          <p14:tracePt t="303129" x="6280150" y="3887788"/>
          <p14:tracePt t="303146" x="6249988" y="3887788"/>
          <p14:tracePt t="303163" x="6221413" y="3897313"/>
          <p14:tracePt t="303180" x="6191250" y="3917950"/>
          <p14:tracePt t="303196" x="6161088" y="3967163"/>
          <p14:tracePt t="303213" x="6151563" y="4016375"/>
          <p14:tracePt t="303230" x="6142038" y="4056063"/>
          <p14:tracePt t="303246" x="6142038" y="4105275"/>
          <p14:tracePt t="303263" x="6142038" y="4143375"/>
          <p14:tracePt t="303280" x="6142038" y="4183063"/>
          <p14:tracePt t="303297" x="6142038" y="4213225"/>
          <p14:tracePt t="303313" x="6151563" y="4222750"/>
          <p14:tracePt t="303330" x="6161088" y="4232275"/>
          <p14:tracePt t="303346" x="6181725" y="4241800"/>
          <p14:tracePt t="303365" x="6200775" y="4241800"/>
          <p14:tracePt t="303381" x="6221413" y="4241800"/>
          <p14:tracePt t="303397" x="6299200" y="4241800"/>
          <p14:tracePt t="303414" x="6338888" y="4232275"/>
          <p14:tracePt t="303430" x="6369050" y="4213225"/>
          <p14:tracePt t="303447" x="6388100" y="4203700"/>
          <p14:tracePt t="303463" x="6407150" y="4173538"/>
          <p14:tracePt t="303480" x="6407150" y="4143375"/>
          <p14:tracePt t="303497" x="6407150" y="4114800"/>
          <p14:tracePt t="303514" x="6407150" y="4084638"/>
          <p14:tracePt t="303530" x="6388100" y="4044950"/>
          <p14:tracePt t="303547" x="6369050" y="4025900"/>
          <p14:tracePt t="303564" x="6348413" y="4016375"/>
          <p14:tracePt t="303580" x="6338888" y="4006850"/>
          <p14:tracePt t="303597" x="6308725" y="4006850"/>
          <p14:tracePt t="303614" x="6270625" y="4006850"/>
          <p14:tracePt t="303630" x="6240463" y="4016375"/>
          <p14:tracePt t="303647" x="6230938" y="4025900"/>
          <p14:tracePt t="303664" x="6210300" y="4044950"/>
          <p14:tracePt t="303681" x="6191250" y="4065588"/>
          <p14:tracePt t="303697" x="6181725" y="4105275"/>
          <p14:tracePt t="303714" x="6181725" y="4114800"/>
          <p14:tracePt t="303731" x="6181725" y="4164013"/>
          <p14:tracePt t="303747" x="6181725" y="4213225"/>
          <p14:tracePt t="303764" x="6191250" y="4252913"/>
          <p14:tracePt t="303781" x="6200775" y="4281488"/>
          <p14:tracePt t="303797" x="6200775" y="4302125"/>
          <p14:tracePt t="307819" x="6200775" y="4311650"/>
          <p14:tracePt t="308677" x="6200775" y="4321175"/>
          <p14:tracePt t="308685" x="6200775" y="4340225"/>
          <p14:tracePt t="308701" x="6181725" y="4351338"/>
          <p14:tracePt t="308709" x="6172200" y="4360863"/>
          <p14:tracePt t="308724" x="6132513" y="4429125"/>
          <p14:tracePt t="308741" x="6073775" y="4478338"/>
          <p14:tracePt t="308757" x="6013450" y="4527550"/>
          <p14:tracePt t="308774" x="5935663" y="4576763"/>
          <p14:tracePt t="308791" x="5856288" y="4606925"/>
          <p14:tracePt t="308808" x="5748338" y="4635500"/>
          <p14:tracePt t="308824" x="5610225" y="4665663"/>
          <p14:tracePt t="308841" x="5472113" y="4675188"/>
          <p14:tracePt t="308858" x="5345113" y="4675188"/>
          <p14:tracePt t="308874" x="5186363" y="4684713"/>
          <p14:tracePt t="308891" x="5049838" y="4684713"/>
          <p14:tracePt t="308908" x="4891088" y="4665663"/>
          <p14:tracePt t="308908" x="4803775" y="4646613"/>
          <p14:tracePt t="308925" x="4616450" y="4616450"/>
          <p14:tracePt t="308941" x="4419600" y="4567238"/>
          <p14:tracePt t="308958" x="4241800" y="4557713"/>
          <p14:tracePt t="308975" x="4065588" y="4557713"/>
          <p14:tracePt t="308991" x="3917950" y="4557713"/>
          <p14:tracePt t="309008" x="3770313" y="4557713"/>
          <p14:tracePt t="309025" x="3632200" y="4557713"/>
          <p14:tracePt t="309041" x="3503613" y="4557713"/>
          <p14:tracePt t="309058" x="3336925" y="4548188"/>
          <p14:tracePt t="309075" x="3217863" y="4537075"/>
          <p14:tracePt t="309092" x="3130550" y="4527550"/>
          <p14:tracePt t="309108" x="3021013" y="4498975"/>
          <p14:tracePt t="309126" x="2962275" y="4487863"/>
          <p14:tracePt t="309142" x="2854325" y="4468813"/>
          <p14:tracePt t="309158" x="2746375" y="4449763"/>
          <p14:tracePt t="309175" x="2608263" y="4429125"/>
          <p14:tracePt t="309192" x="2509838" y="4410075"/>
          <p14:tracePt t="309208" x="2430463" y="4389438"/>
          <p14:tracePt t="309225" x="2392363" y="4379913"/>
          <p14:tracePt t="309242" x="2371725" y="4379913"/>
          <p14:tracePt t="309258" x="2343150" y="4370388"/>
          <p14:tracePt t="309275" x="2322513" y="4360863"/>
          <p14:tracePt t="309292" x="2282825" y="4360863"/>
          <p14:tracePt t="309309" x="2244725" y="4360863"/>
          <p14:tracePt t="309325" x="2224088" y="4360863"/>
          <p14:tracePt t="309342" x="2214563" y="4351338"/>
          <p14:tracePt t="309359" x="2205038" y="4340225"/>
          <p14:tracePt t="309605" x="2205038" y="4330700"/>
          <p14:tracePt t="309637" x="2205038" y="4321175"/>
          <p14:tracePt t="309661" x="2205038" y="4311650"/>
          <p14:tracePt t="309693" x="2205038" y="4302125"/>
          <p14:tracePt t="311070" x="2214563" y="4291013"/>
          <p14:tracePt t="311933" x="2214563" y="4281488"/>
          <p14:tracePt t="311941" x="2214563" y="4262438"/>
          <p14:tracePt t="311949" x="2214563" y="4241800"/>
          <p14:tracePt t="311964" x="2214563" y="4183063"/>
          <p14:tracePt t="311964" x="2214563" y="4154488"/>
          <p14:tracePt t="311981" x="2214563" y="4105275"/>
          <p14:tracePt t="311997" x="2214563" y="4044950"/>
          <p14:tracePt t="312014" x="2214563" y="3995738"/>
          <p14:tracePt t="312031" x="2214563" y="3946525"/>
          <p14:tracePt t="312047" x="2224088" y="3908425"/>
          <p14:tracePt t="312064" x="2233613" y="3878263"/>
          <p14:tracePt t="312081" x="2254250" y="3838575"/>
          <p14:tracePt t="312097" x="2273300" y="3789363"/>
          <p14:tracePt t="312114" x="2303463" y="3760788"/>
          <p14:tracePt t="312131" x="2322513" y="3711575"/>
          <p14:tracePt t="312148" x="2343150" y="3671888"/>
          <p14:tracePt t="312164" x="2362200" y="3613150"/>
          <p14:tracePt t="312181" x="2392363" y="3563938"/>
          <p14:tracePt t="312198" x="2411413" y="3514725"/>
          <p14:tracePt t="312214" x="2430463" y="3435350"/>
          <p14:tracePt t="312231" x="2460625" y="3355975"/>
          <p14:tracePt t="312248" x="2519363" y="3278188"/>
          <p14:tracePt t="312265" x="2559050" y="3198813"/>
          <p14:tracePt t="312281" x="2598738" y="3130550"/>
          <p14:tracePt t="312298" x="2638425" y="3060700"/>
          <p14:tracePt t="312315" x="2667000" y="2992438"/>
          <p14:tracePt t="312331" x="2697163" y="2952750"/>
          <p14:tracePt t="312348" x="2755900" y="2884488"/>
          <p14:tracePt t="312365" x="2774950" y="2854325"/>
          <p14:tracePt t="312381" x="2795588" y="2835275"/>
          <p14:tracePt t="312398" x="2805113" y="2814638"/>
          <p14:tracePt t="312415" x="2824163" y="2786063"/>
          <p14:tracePt t="312431" x="2863850" y="2755900"/>
          <p14:tracePt t="312448" x="2903538" y="2727325"/>
          <p14:tracePt t="312465" x="2943225" y="2706688"/>
          <p14:tracePt t="312481" x="2962275" y="2687638"/>
          <p14:tracePt t="312498" x="3011488" y="2657475"/>
          <p14:tracePt t="312515" x="3051175" y="2628900"/>
          <p14:tracePt t="312532" x="3090863" y="2617788"/>
          <p14:tracePt t="312548" x="3168650" y="2589213"/>
          <p14:tracePt t="312565" x="3228975" y="2568575"/>
          <p14:tracePt t="312582" x="3306763" y="2549525"/>
          <p14:tracePt t="312598" x="3386138" y="2530475"/>
          <p14:tracePt t="312615" x="3444875" y="2509838"/>
          <p14:tracePt t="312632" x="3524250" y="2500313"/>
          <p14:tracePt t="312649" x="3592513" y="2500313"/>
          <p14:tracePt t="312665" x="3690938" y="2500313"/>
          <p14:tracePt t="312682" x="3808413" y="2500313"/>
          <p14:tracePt t="312699" x="3946525" y="2500313"/>
          <p14:tracePt t="312716" x="4084638" y="2500313"/>
          <p14:tracePt t="312732" x="4271963" y="2500313"/>
          <p14:tracePt t="312749" x="4379913" y="2500313"/>
          <p14:tracePt t="312766" x="4459288" y="2500313"/>
          <p14:tracePt t="312782" x="4557713" y="2500313"/>
          <p14:tracePt t="312799" x="4656138" y="2500313"/>
          <p14:tracePt t="312816" x="4773613" y="2530475"/>
          <p14:tracePt t="312832" x="4911725" y="2549525"/>
          <p14:tracePt t="312849" x="5038725" y="2568575"/>
          <p14:tracePt t="312866" x="5167313" y="2598738"/>
          <p14:tracePt t="312882" x="5284788" y="2638425"/>
          <p14:tracePt t="312899" x="5383213" y="2678113"/>
          <p14:tracePt t="312916" x="5502275" y="2727325"/>
          <p14:tracePt t="312916" x="5561013" y="2755900"/>
          <p14:tracePt t="312933" x="5708650" y="2814638"/>
          <p14:tracePt t="312949" x="5826125" y="2894013"/>
          <p14:tracePt t="312966" x="5964238" y="2973388"/>
          <p14:tracePt t="312983" x="6073775" y="3041650"/>
          <p14:tracePt t="312999" x="6142038" y="3109913"/>
          <p14:tracePt t="313016" x="6200775" y="3198813"/>
          <p14:tracePt t="313033" x="6249988" y="3278188"/>
          <p14:tracePt t="313049" x="6289675" y="3367088"/>
          <p14:tracePt t="313066" x="6308725" y="3465513"/>
          <p14:tracePt t="313083" x="6338888" y="3582988"/>
          <p14:tracePt t="313099" x="6329363" y="3760788"/>
          <p14:tracePt t="313117" x="6319838" y="3878263"/>
          <p14:tracePt t="313133" x="6299200" y="3976688"/>
          <p14:tracePt t="313149" x="6270625" y="4065588"/>
          <p14:tracePt t="313166" x="6240463" y="4154488"/>
          <p14:tracePt t="313183" x="6210300" y="4241800"/>
          <p14:tracePt t="313200" x="6132513" y="4360863"/>
          <p14:tracePt t="313216" x="6043613" y="4487863"/>
          <p14:tracePt t="313233" x="5924550" y="4625975"/>
          <p14:tracePt t="313250" x="5797550" y="4803775"/>
          <p14:tracePt t="313266" x="5668963" y="4960938"/>
          <p14:tracePt t="313283" x="5502275" y="5118100"/>
          <p14:tracePt t="313300" x="5354638" y="5226050"/>
          <p14:tracePt t="313300" x="5265738" y="5286375"/>
          <p14:tracePt t="313317" x="5137150" y="5354638"/>
          <p14:tracePt t="313333" x="5010150" y="5403850"/>
          <p14:tracePt t="313350" x="4902200" y="5422900"/>
          <p14:tracePt t="313367" x="4841875" y="5434013"/>
          <p14:tracePt t="313383" x="4773613" y="5434013"/>
          <p14:tracePt t="313400" x="4656138" y="5422900"/>
          <p14:tracePt t="313417" x="4557713" y="5394325"/>
          <p14:tracePt t="313433" x="4429125" y="5364163"/>
          <p14:tracePt t="313450" x="4311650" y="5314950"/>
          <p14:tracePt t="313467" x="4183063" y="5265738"/>
          <p14:tracePt t="313483" x="4065588" y="5207000"/>
          <p14:tracePt t="313500" x="3967163" y="5138738"/>
          <p14:tracePt t="313517" x="3808413" y="5049838"/>
          <p14:tracePt t="313534" x="3709988" y="4970463"/>
          <p14:tracePt t="313551" x="3641725" y="4892675"/>
          <p14:tracePt t="313567" x="3573463" y="4803775"/>
          <p14:tracePt t="313584" x="3533775" y="4705350"/>
          <p14:tracePt t="313600" x="3484563" y="4606925"/>
          <p14:tracePt t="313617" x="3454400" y="4478338"/>
          <p14:tracePt t="313634" x="3435350" y="4340225"/>
          <p14:tracePt t="313651" x="3414713" y="4203700"/>
          <p14:tracePt t="313667" x="3414713" y="4084638"/>
          <p14:tracePt t="313684" x="3414713" y="3908425"/>
          <p14:tracePt t="313701" x="3414713" y="3789363"/>
          <p14:tracePt t="313717" x="3414713" y="3681413"/>
          <p14:tracePt t="313734" x="3425825" y="3543300"/>
          <p14:tracePt t="313751" x="3444875" y="3425825"/>
          <p14:tracePt t="313767" x="3484563" y="3327400"/>
          <p14:tracePt t="313784" x="3533775" y="3208338"/>
          <p14:tracePt t="313801" x="3573463" y="3121025"/>
          <p14:tracePt t="313818" x="3641725" y="3022600"/>
          <p14:tracePt t="313834" x="3709988" y="2913063"/>
          <p14:tracePt t="313851" x="3798888" y="2814638"/>
          <p14:tracePt t="313868" x="3906838" y="2716213"/>
          <p14:tracePt t="313884" x="4094163" y="2568575"/>
          <p14:tracePt t="313901" x="4222750" y="2490788"/>
          <p14:tracePt t="313918" x="4340225" y="2432050"/>
          <p14:tracePt t="313934" x="4478338" y="2382838"/>
          <p14:tracePt t="313951" x="4586288" y="2333625"/>
          <p14:tracePt t="313968" x="4733925" y="2303463"/>
          <p14:tracePt t="313985" x="4862513" y="2263775"/>
          <p14:tracePt t="314001" x="5019675" y="2195513"/>
          <p14:tracePt t="314018" x="5176838" y="2146300"/>
          <p14:tracePt t="314035" x="5345113" y="2087563"/>
          <p14:tracePt t="314051" x="5481638" y="2047875"/>
          <p14:tracePt t="314068" x="5689600" y="2008188"/>
          <p14:tracePt t="314085" x="5807075" y="1989138"/>
          <p14:tracePt t="314101" x="5924550" y="1989138"/>
          <p14:tracePt t="314118" x="6062663" y="1998663"/>
          <p14:tracePt t="314135" x="6200775" y="2017713"/>
          <p14:tracePt t="314152" x="6329363" y="2057400"/>
          <p14:tracePt t="314168" x="6477000" y="2116138"/>
          <p14:tracePt t="314185" x="6624638" y="2174875"/>
          <p14:tracePt t="314202" x="6781800" y="2254250"/>
          <p14:tracePt t="314219" x="6919913" y="2333625"/>
          <p14:tracePt t="314235" x="7027863" y="2420938"/>
          <p14:tracePt t="314252" x="7086600" y="2519363"/>
          <p14:tracePt t="314252" x="7116763" y="2568575"/>
          <p14:tracePt t="314269" x="7145338" y="2678113"/>
          <p14:tracePt t="314285" x="7165975" y="2805113"/>
          <p14:tracePt t="314302" x="7165975" y="2943225"/>
          <p14:tracePt t="314319" x="7165975" y="3121025"/>
          <p14:tracePt t="314335" x="7156450" y="3317875"/>
          <p14:tracePt t="314352" x="7107238" y="3533775"/>
          <p14:tracePt t="314369" x="7096125" y="3740150"/>
          <p14:tracePt t="314386" x="7067550" y="3967163"/>
          <p14:tracePt t="314402" x="7027863" y="4192588"/>
          <p14:tracePt t="314419" x="6988175" y="4379913"/>
          <p14:tracePt t="314419" x="6978650" y="4478338"/>
          <p14:tracePt t="314437" x="6969125" y="4557713"/>
          <p14:tracePt t="314452" x="6919913" y="4783138"/>
          <p14:tracePt t="314469" x="6880225" y="4881563"/>
          <p14:tracePt t="314486" x="6850063" y="4960938"/>
          <p14:tracePt t="314502" x="6800850" y="5059363"/>
          <p14:tracePt t="314519" x="6751638" y="5138738"/>
          <p14:tracePt t="314536" x="6713538" y="5197475"/>
          <p14:tracePt t="314552" x="6673850" y="5246688"/>
          <p14:tracePt t="314569" x="6643688" y="5275263"/>
          <p14:tracePt t="314586" x="6624638" y="5295900"/>
          <p14:tracePt t="314602" x="6624638" y="5305425"/>
          <p14:tracePt t="314949" x="6615113" y="5305425"/>
          <p14:tracePt t="314957" x="6584950" y="5314950"/>
          <p14:tracePt t="314965" x="6575425" y="5314950"/>
          <p14:tracePt t="314973" x="6545263" y="5324475"/>
          <p14:tracePt t="314986" x="6446838" y="5335588"/>
          <p14:tracePt t="315003" x="6319838" y="5364163"/>
          <p14:tracePt t="315020" x="6073775" y="5403850"/>
          <p14:tracePt t="315037" x="5905500" y="5422900"/>
          <p14:tracePt t="315053" x="5757863" y="5422900"/>
          <p14:tracePt t="315070" x="5649913" y="5422900"/>
          <p14:tracePt t="315087" x="5530850" y="5422900"/>
          <p14:tracePt t="315103" x="5364163" y="5413375"/>
          <p14:tracePt t="315120" x="5176838" y="5394325"/>
          <p14:tracePt t="315137" x="4960938" y="5394325"/>
          <p14:tracePt t="315154" x="4724400" y="5394325"/>
          <p14:tracePt t="315170" x="4487863" y="5394325"/>
          <p14:tracePt t="315187" x="4300538" y="5394325"/>
          <p14:tracePt t="315204" x="4173538" y="5394325"/>
          <p14:tracePt t="315220" x="3976688" y="5364163"/>
          <p14:tracePt t="315238" x="3848100" y="5345113"/>
          <p14:tracePt t="315254" x="3721100" y="5314950"/>
          <p14:tracePt t="315271" x="3582988" y="5275263"/>
          <p14:tracePt t="315287" x="3435350" y="5256213"/>
          <p14:tracePt t="315304" x="3287713" y="5226050"/>
          <p14:tracePt t="315321" x="3168650" y="5207000"/>
          <p14:tracePt t="315337" x="3081338" y="5176838"/>
          <p14:tracePt t="315354" x="3021013" y="5148263"/>
          <p14:tracePt t="315371" x="2962275" y="5127625"/>
          <p14:tracePt t="315387" x="2922588" y="5099050"/>
          <p14:tracePt t="315404" x="2854325" y="5068888"/>
          <p14:tracePt t="315421" x="2814638" y="5059363"/>
          <p14:tracePt t="315437" x="2786063" y="5040313"/>
          <p14:tracePt t="315454" x="2774950" y="5040313"/>
          <p14:tracePt t="315471" x="2755900" y="5040313"/>
          <p14:tracePt t="315516" x="2746375" y="5029200"/>
          <p14:tracePt t="315557" x="2736850" y="5029200"/>
          <p14:tracePt t="315565" x="2736850" y="5019675"/>
          <p14:tracePt t="315613" x="2725738" y="5010150"/>
          <p14:tracePt t="315629" x="2716213" y="5000625"/>
          <p14:tracePt t="315653" x="2706688" y="4991100"/>
          <p14:tracePt t="315661" x="2706688" y="4979988"/>
          <p14:tracePt t="315671" x="2687638" y="4960938"/>
          <p14:tracePt t="315688" x="2676525" y="4941888"/>
          <p14:tracePt t="315705" x="2676525" y="4921250"/>
          <p14:tracePt t="315781" x="2667000" y="4921250"/>
          <p14:tracePt t="315805" x="2657475" y="4911725"/>
          <p14:tracePt t="315829" x="2647950" y="4911725"/>
          <p14:tracePt t="315853" x="2647950" y="4902200"/>
          <p14:tracePt t="315861" x="2638425" y="4892675"/>
          <p14:tracePt t="315885" x="2627313" y="4892675"/>
          <p14:tracePt t="315901" x="2617788" y="4892675"/>
          <p14:tracePt t="315909" x="2598738" y="4881563"/>
          <p14:tracePt t="315933" x="2589213" y="4872038"/>
          <p14:tracePt t="315957" x="2578100" y="4862513"/>
          <p14:tracePt t="316293" x="2568575" y="4852988"/>
          <p14:tracePt t="316309" x="2559050" y="4843463"/>
          <p14:tracePt t="316317" x="2559050" y="4832350"/>
          <p14:tracePt t="316325" x="2549525" y="4822825"/>
          <p14:tracePt t="316339" x="2549525" y="4803775"/>
          <p14:tracePt t="316356" x="2540000" y="4764088"/>
          <p14:tracePt t="316373" x="2528888" y="4745038"/>
          <p14:tracePt t="316389" x="2528888" y="4733925"/>
          <p14:tracePt t="316406" x="2528888" y="4714875"/>
          <p14:tracePt t="316423" x="2519363" y="4705350"/>
          <p14:tracePt t="316439" x="2519363" y="4695825"/>
          <p14:tracePt t="316456" x="2509838" y="4684713"/>
          <p14:tracePt t="316473" x="2509838" y="4656138"/>
          <p14:tracePt t="316489" x="2509838" y="4625975"/>
          <p14:tracePt t="316506" x="2509838" y="4616450"/>
          <p14:tracePt t="316523" x="2490788" y="4586288"/>
          <p14:tracePt t="316540" x="2490788" y="4576763"/>
          <p14:tracePt t="316540" x="2490788" y="4567238"/>
          <p14:tracePt t="316557" x="2479675" y="4548188"/>
          <p14:tracePt t="316573" x="2479675" y="4537075"/>
          <p14:tracePt t="316597" x="2479675" y="4527550"/>
          <p14:tracePt t="316621" x="2479675" y="4518025"/>
          <p14:tracePt t="316637" x="2470150" y="4508500"/>
          <p14:tracePt t="316645" x="2470150" y="4498975"/>
          <p14:tracePt t="316661" x="2470150" y="4487863"/>
          <p14:tracePt t="316673" x="2460625" y="4478338"/>
          <p14:tracePt t="316690" x="2451100" y="4468813"/>
          <p14:tracePt t="316709" x="2441575" y="4459288"/>
          <p14:tracePt t="316725" x="2441575" y="4449763"/>
          <p14:tracePt t="316741" x="2430463" y="4449763"/>
          <p14:tracePt t="316757" x="2420938" y="4449763"/>
          <p14:tracePt t="316773" x="2411413" y="4449763"/>
          <p14:tracePt t="316925" x="2401888" y="4449763"/>
          <p14:tracePt t="317045" x="2392363" y="4438650"/>
          <p14:tracePt t="317053" x="2381250" y="4429125"/>
          <p14:tracePt t="317061" x="2371725" y="4429125"/>
          <p14:tracePt t="317077" x="2352675" y="4419600"/>
          <p14:tracePt t="317093" x="2332038" y="4419600"/>
          <p14:tracePt t="317109" x="2322513" y="4419600"/>
          <p14:tracePt t="317125" x="2312988" y="4419600"/>
          <p14:tracePt t="317141" x="2303463" y="4419600"/>
          <p14:tracePt t="317173" x="2293938" y="4419600"/>
          <p14:tracePt t="317197" x="2282825" y="4419600"/>
          <p14:tracePt t="317213" x="2273300" y="4419600"/>
          <p14:tracePt t="317221" x="2263775" y="4419600"/>
          <p14:tracePt t="317229" x="2254250" y="4429125"/>
          <p14:tracePt t="317245" x="2244725" y="4429125"/>
          <p14:tracePt t="317261" x="2244725" y="4438650"/>
          <p14:tracePt t="317274" x="2224088" y="4438650"/>
          <p14:tracePt t="317301" x="2224088" y="4449763"/>
          <p14:tracePt t="317309" x="2214563" y="4449763"/>
          <p14:tracePt t="317325" x="2205038" y="4449763"/>
          <p14:tracePt t="317341" x="2195513" y="4449763"/>
          <p14:tracePt t="317358" x="2174875" y="4449763"/>
          <p14:tracePt t="317375" x="2165350" y="4449763"/>
          <p14:tracePt t="317391" x="2155825" y="4449763"/>
          <p14:tracePt t="317408" x="2146300" y="4449763"/>
          <p14:tracePt t="317425" x="2135188" y="4449763"/>
          <p14:tracePt t="317441" x="2125663" y="4449763"/>
          <p14:tracePt t="317458" x="2116138" y="4449763"/>
          <p14:tracePt t="317477" x="2106613" y="4449763"/>
          <p14:tracePt t="317493" x="2097088" y="4449763"/>
          <p14:tracePt t="317508" x="2085975" y="4459288"/>
          <p14:tracePt t="318571" x="2076450" y="4459288"/>
          <p14:tracePt t="318597" x="2076450" y="4449763"/>
          <p14:tracePt t="318621" x="2085975" y="4429125"/>
          <p14:tracePt t="318637" x="2097088" y="4429125"/>
          <p14:tracePt t="318748" x="2106613" y="4419600"/>
          <p14:tracePt t="318764" x="2116138" y="4419600"/>
          <p14:tracePt t="318837" x="2125663" y="4419600"/>
          <p14:tracePt t="318885" x="2135188" y="4419600"/>
          <p14:tracePt t="318893" x="2146300" y="4419600"/>
          <p14:tracePt t="318909" x="2155825" y="4419600"/>
          <p14:tracePt t="318925" x="2165350" y="4419600"/>
          <p14:tracePt t="318941" x="2174875" y="4419600"/>
          <p14:tracePt t="318948" x="2184400" y="4419600"/>
          <p14:tracePt t="319005" x="2195513" y="4419600"/>
          <p14:tracePt t="319013" x="2205038" y="4419600"/>
          <p14:tracePt t="319021" x="2214563" y="4419600"/>
          <p14:tracePt t="319037" x="2233613" y="4419600"/>
          <p14:tracePt t="319045" x="2254250" y="4419600"/>
          <p14:tracePt t="319061" x="2263775" y="4419600"/>
          <p14:tracePt t="319078" x="2273300" y="4419600"/>
          <p14:tracePt t="319165" x="2282825" y="4419600"/>
          <p14:tracePt t="319173" x="2293938" y="4419600"/>
          <p14:tracePt t="319181" x="2303463" y="4419600"/>
          <p14:tracePt t="319195" x="2332038" y="4419600"/>
          <p14:tracePt t="319212" x="2362200" y="4419600"/>
          <p14:tracePt t="319229" x="2371725" y="4419600"/>
          <p14:tracePt t="319348" x="2381250" y="4419600"/>
          <p14:tracePt t="319365" x="2392363" y="4419600"/>
          <p14:tracePt t="319429" x="2401888" y="4419600"/>
          <p14:tracePt t="319645" x="2411413" y="4419600"/>
          <p14:tracePt t="320101" x="2420938" y="4419600"/>
          <p14:tracePt t="320125" x="2430463" y="4419600"/>
          <p14:tracePt t="320133" x="2451100" y="4410075"/>
          <p14:tracePt t="320157" x="2451100" y="4400550"/>
          <p14:tracePt t="320165" x="2460625" y="4400550"/>
          <p14:tracePt t="320173" x="2470150" y="4389438"/>
          <p14:tracePt t="320196" x="2479675" y="4389438"/>
          <p14:tracePt t="320253" x="2490788" y="4379913"/>
          <p14:tracePt t="320269" x="2490788" y="4370388"/>
          <p14:tracePt t="320589" x="2479675" y="4370388"/>
          <p14:tracePt t="320693" x="2470150" y="4370388"/>
          <p14:tracePt t="320717" x="2460625" y="4370388"/>
          <p14:tracePt t="320748" x="2451100" y="4370388"/>
          <p14:tracePt t="320764" x="2441575" y="4370388"/>
          <p14:tracePt t="320797" x="2430463" y="4370388"/>
          <p14:tracePt t="320813" x="2420938" y="4370388"/>
          <p14:tracePt t="320821" x="2401888" y="4379913"/>
          <p14:tracePt t="320831" x="2392363" y="4379913"/>
          <p14:tracePt t="320869" x="2381250" y="4379913"/>
          <p14:tracePt t="320892" x="2371725" y="4379913"/>
          <p14:tracePt t="320909" x="2362200" y="4379913"/>
          <p14:tracePt t="320917" x="2352675" y="4379913"/>
          <p14:tracePt t="320925" x="2343150" y="4379913"/>
          <p14:tracePt t="320949" x="2332038" y="4379913"/>
          <p14:tracePt t="320981" x="2322513" y="4379913"/>
          <p14:tracePt t="321021" x="2312988" y="4389438"/>
          <p14:tracePt t="321029" x="2303463" y="4389438"/>
          <p14:tracePt t="321077" x="2293938" y="4389438"/>
          <p14:tracePt t="321092" x="2282825" y="4389438"/>
          <p14:tracePt t="321109" x="2273300" y="4389438"/>
          <p14:tracePt t="321117" x="2263775" y="4389438"/>
          <p14:tracePt t="321125" x="2254250" y="4400550"/>
          <p14:tracePt t="321133" x="2244725" y="4400550"/>
          <p14:tracePt t="321165" x="2233613" y="4400550"/>
          <p14:tracePt t="321189" x="2224088" y="4400550"/>
          <p14:tracePt t="321205" x="2214563" y="4400550"/>
          <p14:tracePt t="321213" x="2205038" y="4400550"/>
          <p14:tracePt t="321221" x="2195513" y="4400550"/>
          <p14:tracePt t="321237" x="2184400" y="4400550"/>
          <p14:tracePt t="321249" x="2165350" y="4400550"/>
          <p14:tracePt t="321266" x="2146300" y="4400550"/>
          <p14:tracePt t="321282" x="2135188" y="4400550"/>
          <p14:tracePt t="321299" x="2125663" y="4410075"/>
          <p14:tracePt t="321317" x="2116138" y="4410075"/>
          <p14:tracePt t="321341" x="2106613" y="4410075"/>
          <p14:tracePt t="321445" x="2097088" y="4410075"/>
          <p14:tracePt t="321461" x="2097088" y="4419600"/>
          <p14:tracePt t="321477" x="2085975" y="4419600"/>
          <p14:tracePt t="321869" x="2076450" y="4419600"/>
          <p14:tracePt t="322157" x="2066925" y="4419600"/>
          <p14:tracePt t="322180" x="2057400" y="4419600"/>
          <p14:tracePt t="322197" x="2047875" y="4419600"/>
          <p14:tracePt t="322204" x="2036763" y="4419600"/>
          <p14:tracePt t="322221" x="2027238" y="4419600"/>
          <p14:tracePt t="322228" x="2017713" y="4419600"/>
          <p14:tracePt t="322237" x="1998663" y="4419600"/>
          <p14:tracePt t="322251" x="1987550" y="4419600"/>
          <p14:tracePt t="322268" x="1978025" y="4429125"/>
          <p14:tracePt t="322284" x="1968500" y="4429125"/>
          <p14:tracePt t="322301" x="1958975" y="4429125"/>
          <p14:tracePt t="322325" x="1949450" y="4429125"/>
          <p14:tracePt t="322341" x="1938338" y="4429125"/>
          <p14:tracePt t="322357" x="1928813" y="4438650"/>
          <p14:tracePt t="322368" x="1909763" y="4449763"/>
          <p14:tracePt t="322385" x="1889125" y="4459288"/>
          <p14:tracePt t="322401" x="1870075" y="4459288"/>
          <p14:tracePt t="322418" x="1860550" y="4459288"/>
          <p14:tracePt t="323571" x="1851025" y="4459288"/>
          <p14:tracePt t="323837" x="1839913" y="4468813"/>
          <p14:tracePt t="323845" x="1830388" y="4478338"/>
          <p14:tracePt t="323909" x="1820863" y="4487863"/>
          <p14:tracePt t="323933" x="1811338" y="4487863"/>
          <p14:tracePt t="323949" x="1801813" y="4498975"/>
          <p14:tracePt t="323997" x="1801813" y="4508500"/>
          <p14:tracePt t="324045" x="1790700" y="4508500"/>
          <p14:tracePt t="326070" x="1781175" y="4508500"/>
          <p14:tracePt t="326524" x="1771650" y="4518025"/>
          <p14:tracePt t="326540" x="1771650" y="4527550"/>
          <p14:tracePt t="327156" x="1781175" y="4527550"/>
          <p14:tracePt t="328012" x="1790700" y="4527550"/>
          <p14:tracePt t="328036" x="1790700" y="4518025"/>
          <p14:tracePt t="328044" x="1801813" y="4518025"/>
          <p14:tracePt t="328077" x="1820863" y="4508500"/>
          <p14:tracePt t="328108" x="1830388" y="4498975"/>
          <p14:tracePt t="328124" x="1839913" y="4487863"/>
          <p14:tracePt t="328140" x="1851025" y="4478338"/>
          <p14:tracePt t="328157" x="1860550" y="4478338"/>
          <p14:tracePt t="328164" x="1870075" y="4468813"/>
          <p14:tracePt t="328181" x="1879600" y="4459288"/>
          <p14:tracePt t="328188" x="1889125" y="4459288"/>
          <p14:tracePt t="328212" x="1900238" y="4449763"/>
          <p14:tracePt t="328220" x="1909763" y="4449763"/>
          <p14:tracePt t="328244" x="1919288" y="4438650"/>
          <p14:tracePt t="328252" x="1928813" y="4438650"/>
          <p14:tracePt t="328268" x="1938338" y="4438650"/>
          <p14:tracePt t="328284" x="1949450" y="4429125"/>
          <p14:tracePt t="328296" x="1958975" y="4429125"/>
          <p14:tracePt t="328340" x="1968500" y="4429125"/>
          <p14:tracePt t="328396" x="1978025" y="4419600"/>
          <p14:tracePt t="328420" x="1987550" y="4419600"/>
          <p14:tracePt t="332570" x="0" y="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ig_21_09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763588"/>
            <a:ext cx="7143750" cy="658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4167188" y="1319213"/>
            <a:ext cx="476250" cy="396875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410628" name="Rectangle 4"/>
          <p:cNvSpPr>
            <a:spLocks noChangeArrowheads="1"/>
          </p:cNvSpPr>
          <p:nvPr/>
        </p:nvSpPr>
        <p:spPr bwMode="auto">
          <a:xfrm>
            <a:off x="6389688" y="2747963"/>
            <a:ext cx="1031875" cy="3175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10629" name="Rectangle 5"/>
          <p:cNvSpPr>
            <a:spLocks noChangeArrowheads="1"/>
          </p:cNvSpPr>
          <p:nvPr/>
        </p:nvSpPr>
        <p:spPr bwMode="auto">
          <a:xfrm>
            <a:off x="6310313" y="4891088"/>
            <a:ext cx="1033462" cy="5572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10630" name="Rectangle 6"/>
          <p:cNvSpPr>
            <a:spLocks noChangeArrowheads="1"/>
          </p:cNvSpPr>
          <p:nvPr/>
        </p:nvSpPr>
        <p:spPr bwMode="auto">
          <a:xfrm>
            <a:off x="3690938" y="5049838"/>
            <a:ext cx="1031875" cy="3175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10631" name="Line 7"/>
          <p:cNvSpPr>
            <a:spLocks noChangeShapeType="1"/>
          </p:cNvSpPr>
          <p:nvPr/>
        </p:nvSpPr>
        <p:spPr bwMode="auto">
          <a:xfrm>
            <a:off x="5357813" y="6954838"/>
            <a:ext cx="79375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410632" name="Rectangle 8"/>
          <p:cNvSpPr>
            <a:spLocks noChangeArrowheads="1"/>
          </p:cNvSpPr>
          <p:nvPr/>
        </p:nvSpPr>
        <p:spPr bwMode="auto">
          <a:xfrm>
            <a:off x="2103438" y="3938588"/>
            <a:ext cx="1349375" cy="7143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2" name="Retângulo 1"/>
          <p:cNvSpPr/>
          <p:nvPr/>
        </p:nvSpPr>
        <p:spPr>
          <a:xfrm>
            <a:off x="7977188" y="0"/>
            <a:ext cx="2103437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10" name="Retângulo 9"/>
          <p:cNvSpPr/>
          <p:nvPr/>
        </p:nvSpPr>
        <p:spPr>
          <a:xfrm>
            <a:off x="60325" y="0"/>
            <a:ext cx="3074988" cy="1001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5"/>
    </mc:Choice>
    <mc:Fallback xmlns="">
      <p:transition spd="slow" advTm="36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106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106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410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10631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2000" fill="hold"/>
                                        <p:tgtEl>
                                          <p:spTgt spid="4106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10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10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106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1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7588" grpId="0" animBg="1"/>
      <p:bldP spid="410628" grpId="0" animBg="1"/>
      <p:bldP spid="410629" grpId="0" animBg="1"/>
      <p:bldP spid="410630" grpId="0" animBg="1"/>
      <p:bldP spid="4106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176213"/>
            <a:ext cx="8240712" cy="720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5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79" x="4370388" y="2913063"/>
          <p14:tracePt t="6833" x="4360863" y="2924175"/>
          <p14:tracePt t="7057" x="4360863" y="2933700"/>
          <p14:tracePt t="7081" x="4360863" y="2943225"/>
          <p14:tracePt t="7097" x="4360863" y="2952750"/>
          <p14:tracePt t="7105" x="4360863" y="2962275"/>
          <p14:tracePt t="7129" x="4360863" y="2973388"/>
          <p14:tracePt t="7145" x="4360863" y="2982913"/>
          <p14:tracePt t="7161" x="4360863" y="2992438"/>
          <p14:tracePt t="7169" x="4360863" y="3001963"/>
          <p14:tracePt t="7185" x="4360863" y="3011488"/>
          <p14:tracePt t="7201" x="4360863" y="3022600"/>
          <p14:tracePt t="7210" x="4360863" y="3032125"/>
          <p14:tracePt t="7227" x="4360863" y="3051175"/>
          <p14:tracePt t="7244" x="4360863" y="3060700"/>
          <p14:tracePt t="7261" x="4360863" y="3071813"/>
          <p14:tracePt t="7281" x="4360863" y="3081338"/>
          <p14:tracePt t="7297" x="4360863" y="3090863"/>
          <p14:tracePt t="7311" x="4360863" y="3100388"/>
          <p14:tracePt t="7327" x="4360863" y="3121025"/>
          <p14:tracePt t="7344" x="4360863" y="3130550"/>
          <p14:tracePt t="7361" x="4360863" y="3159125"/>
          <p14:tracePt t="7378" x="4360863" y="3179763"/>
          <p14:tracePt t="7394" x="4360863" y="3198813"/>
          <p14:tracePt t="7411" x="4360863" y="3208338"/>
          <p14:tracePt t="7428" x="4360863" y="3238500"/>
          <p14:tracePt t="7444" x="4360863" y="3257550"/>
          <p14:tracePt t="7461" x="4360863" y="3278188"/>
          <p14:tracePt t="7478" x="4360863" y="3297238"/>
          <p14:tracePt t="7494" x="4360863" y="3306763"/>
          <p14:tracePt t="7511" x="4360863" y="3317875"/>
          <p14:tracePt t="7528" x="4360863" y="3327400"/>
          <p14:tracePt t="7544" x="4360863" y="3346450"/>
          <p14:tracePt t="7562" x="4360863" y="3376613"/>
          <p14:tracePt t="7578" x="4360863" y="3386138"/>
          <p14:tracePt t="7595" x="4360863" y="3405188"/>
          <p14:tracePt t="7611" x="4360863" y="3416300"/>
          <p14:tracePt t="7628" x="4360863" y="3425825"/>
          <p14:tracePt t="7645" x="4360863" y="3435350"/>
          <p14:tracePt t="7662" x="4360863" y="3454400"/>
          <p14:tracePt t="7678" x="4360863" y="3465513"/>
          <p14:tracePt t="7695" x="4360863" y="3484563"/>
          <p14:tracePt t="7712" x="4360863" y="3494088"/>
          <p14:tracePt t="7728" x="4360863" y="3514725"/>
          <p14:tracePt t="7728" x="4360863" y="3524250"/>
          <p14:tracePt t="7745" x="4360863" y="3533775"/>
          <p14:tracePt t="7761" x="4360863" y="3552825"/>
          <p14:tracePt t="7778" x="4360863" y="3563938"/>
          <p14:tracePt t="7795" x="4360863" y="3582988"/>
          <p14:tracePt t="7812" x="4360863" y="3592513"/>
          <p14:tracePt t="7828" x="4360863" y="3613150"/>
          <p14:tracePt t="7845" x="4360863" y="3622675"/>
          <p14:tracePt t="7862" x="4360863" y="3641725"/>
          <p14:tracePt t="7879" x="4360863" y="3651250"/>
          <p14:tracePt t="7895" x="4360863" y="3662363"/>
          <p14:tracePt t="7921" x="4360863" y="3671888"/>
          <p14:tracePt t="7929" x="4360863" y="3681413"/>
          <p14:tracePt t="7945" x="4360863" y="3690938"/>
          <p14:tracePt t="7962" x="4360863" y="3700463"/>
          <p14:tracePt t="7979" x="4360863" y="3711575"/>
          <p14:tracePt t="7995" x="4360863" y="3721100"/>
          <p14:tracePt t="8012" x="4360863" y="3730625"/>
          <p14:tracePt t="8057" x="4360863" y="3740150"/>
          <p14:tracePt t="8185" x="4360863" y="3749675"/>
          <p14:tracePt t="8233" x="4360863" y="3760788"/>
          <p14:tracePt t="8265" x="4360863" y="3770313"/>
          <p14:tracePt t="11227" x="4360863" y="3779838"/>
          <p14:tracePt t="11769" x="4370388" y="3779838"/>
          <p14:tracePt t="11793" x="4389438" y="3779838"/>
          <p14:tracePt t="11801" x="4398963" y="3779838"/>
          <p14:tracePt t="11897" x="4410075" y="3779838"/>
          <p14:tracePt t="11905" x="4419600" y="3779838"/>
          <p14:tracePt t="11921" x="4438650" y="3779838"/>
          <p14:tracePt t="11929" x="4438650" y="3770313"/>
          <p14:tracePt t="11937" x="4448175" y="3770313"/>
          <p14:tracePt t="11953" x="4459288" y="3760788"/>
          <p14:tracePt t="11970" x="4478338" y="3749675"/>
          <p14:tracePt t="11987" x="4487863" y="3740150"/>
          <p14:tracePt t="12003" x="4497388" y="3721100"/>
          <p14:tracePt t="12020" x="4508500" y="3711575"/>
          <p14:tracePt t="12037" x="4508500" y="3700463"/>
          <p14:tracePt t="12053" x="4518025" y="3681413"/>
          <p14:tracePt t="12070" x="4518025" y="3671888"/>
          <p14:tracePt t="12087" x="4527550" y="3651250"/>
          <p14:tracePt t="12104" x="4527550" y="3641725"/>
          <p14:tracePt t="12120" x="4527550" y="3613150"/>
          <p14:tracePt t="12137" x="4527550" y="3592513"/>
          <p14:tracePt t="12154" x="4527550" y="3563938"/>
          <p14:tracePt t="12170" x="4527550" y="3543300"/>
          <p14:tracePt t="12187" x="4518025" y="3533775"/>
          <p14:tracePt t="12203" x="4518025" y="3514725"/>
          <p14:tracePt t="12220" x="4508500" y="3503613"/>
          <p14:tracePt t="12240" x="4497388" y="3503613"/>
          <p14:tracePt t="12256" x="4497388" y="3494088"/>
          <p14:tracePt t="12269" x="4487863" y="3494088"/>
          <p14:tracePt t="12286" x="4478338" y="3494088"/>
          <p14:tracePt t="12303" x="4448175" y="3494088"/>
          <p14:tracePt t="12320" x="4398963" y="3494088"/>
          <p14:tracePt t="12337" x="4349750" y="3503613"/>
          <p14:tracePt t="12353" x="4311650" y="3524250"/>
          <p14:tracePt t="12370" x="4271963" y="3533775"/>
          <p14:tracePt t="12387" x="4241800" y="3552825"/>
          <p14:tracePt t="12403" x="4232275" y="3563938"/>
          <p14:tracePt t="12420" x="4213225" y="3573463"/>
          <p14:tracePt t="12437" x="4202113" y="3582988"/>
          <p14:tracePt t="12453" x="4192588" y="3613150"/>
          <p14:tracePt t="12470" x="4183063" y="3632200"/>
          <p14:tracePt t="12487" x="4173538" y="3671888"/>
          <p14:tracePt t="12503" x="4152900" y="3721100"/>
          <p14:tracePt t="12520" x="4143375" y="3770313"/>
          <p14:tracePt t="12537" x="4143375" y="3810000"/>
          <p14:tracePt t="12554" x="4143375" y="3838575"/>
          <p14:tracePt t="12570" x="4152900" y="3868738"/>
          <p14:tracePt t="12587" x="4152900" y="3887788"/>
          <p14:tracePt t="12604" x="4164013" y="3908425"/>
          <p14:tracePt t="12620" x="4173538" y="3908425"/>
          <p14:tracePt t="12637" x="4183063" y="3917950"/>
          <p14:tracePt t="12654" x="4213225" y="3917950"/>
          <p14:tracePt t="12671" x="4241800" y="3927475"/>
          <p14:tracePt t="12687" x="4262438" y="3927475"/>
          <p14:tracePt t="12687" x="4271963" y="3927475"/>
          <p14:tracePt t="12705" x="4281488" y="3927475"/>
          <p14:tracePt t="12720" x="4291013" y="3927475"/>
          <p14:tracePt t="12888" x="4311650" y="3927475"/>
          <p14:tracePt t="12904" x="4311650" y="3917950"/>
          <p14:tracePt t="12912" x="4321175" y="3908425"/>
          <p14:tracePt t="12921" x="4340225" y="3897313"/>
          <p14:tracePt t="12938" x="4340225" y="3887788"/>
          <p14:tracePt t="12954" x="4349750" y="3878263"/>
          <p14:tracePt t="12971" x="4360863" y="3868738"/>
          <p14:tracePt t="12992" x="4360863" y="3848100"/>
          <p14:tracePt t="13016" x="4370388" y="3848100"/>
          <p14:tracePt t="13016" x="0" y="0"/>
        </p14:tracePtLst>
        <p14:tracePtLst>
          <p14:tracePt t="15579" x="4773613" y="2835275"/>
          <p14:tracePt t="15848" x="4783138" y="2835275"/>
          <p14:tracePt t="16064" x="4792663" y="2835275"/>
          <p14:tracePt t="16072" x="4813300" y="2844800"/>
          <p14:tracePt t="16088" x="4832350" y="2854325"/>
          <p14:tracePt t="16096" x="4841875" y="2863850"/>
          <p14:tracePt t="16111" x="4862513" y="2874963"/>
          <p14:tracePt t="16127" x="4881563" y="2874963"/>
          <p14:tracePt t="16144" x="4902200" y="2884488"/>
          <p14:tracePt t="16161" x="4911725" y="2894013"/>
          <p14:tracePt t="16177" x="4921250" y="2894013"/>
          <p14:tracePt t="16194" x="4960938" y="2903538"/>
          <p14:tracePt t="16211" x="4979988" y="2903538"/>
          <p14:tracePt t="16227" x="5019675" y="2903538"/>
          <p14:tracePt t="16245" x="5078413" y="2924175"/>
          <p14:tracePt t="16262" x="5118100" y="2924175"/>
          <p14:tracePt t="16278" x="5157788" y="2924175"/>
          <p14:tracePt t="16295" x="5207000" y="2924175"/>
          <p14:tracePt t="16311" x="5246688" y="2924175"/>
          <p14:tracePt t="16311" x="5256213" y="2924175"/>
          <p14:tracePt t="16328" x="5305425" y="2924175"/>
          <p14:tracePt t="16345" x="5334000" y="2924175"/>
          <p14:tracePt t="16361" x="5373688" y="2924175"/>
          <p14:tracePt t="16378" x="5413375" y="2924175"/>
          <p14:tracePt t="16395" x="5453063" y="2924175"/>
          <p14:tracePt t="16411" x="5502275" y="2924175"/>
          <p14:tracePt t="16428" x="5530850" y="2924175"/>
          <p14:tracePt t="16445" x="5561013" y="2924175"/>
          <p14:tracePt t="16462" x="5580063" y="2924175"/>
          <p14:tracePt t="16478" x="5600700" y="2924175"/>
          <p14:tracePt t="16495" x="5619750" y="2924175"/>
          <p14:tracePt t="16495" x="5629275" y="2924175"/>
          <p14:tracePt t="16512" x="5649913" y="2924175"/>
          <p14:tracePt t="16529" x="5678488" y="2924175"/>
          <p14:tracePt t="16545" x="5699125" y="2924175"/>
          <p14:tracePt t="16562" x="5727700" y="2924175"/>
          <p14:tracePt t="16579" x="5767388" y="2924175"/>
          <p14:tracePt t="16595" x="5797550" y="2924175"/>
          <p14:tracePt t="16612" x="5826125" y="2924175"/>
          <p14:tracePt t="16629" x="5846763" y="2924175"/>
          <p14:tracePt t="16645" x="5875338" y="2924175"/>
          <p14:tracePt t="16662" x="5895975" y="2924175"/>
          <p14:tracePt t="16679" x="5905500" y="2924175"/>
          <p14:tracePt t="16695" x="5924550" y="2924175"/>
          <p14:tracePt t="16712" x="5935663" y="2924175"/>
          <p14:tracePt t="16728" x="5954713" y="2924175"/>
          <p14:tracePt t="16745" x="5964238" y="2924175"/>
          <p14:tracePt t="17008" x="5973763" y="2933700"/>
          <p14:tracePt t="17024" x="5984875" y="2933700"/>
          <p14:tracePt t="17256" x="5994400" y="2943225"/>
          <p14:tracePt t="17272" x="6003925" y="2952750"/>
          <p14:tracePt t="17288" x="6003925" y="2962275"/>
          <p14:tracePt t="17312" x="6003925" y="2973388"/>
          <p14:tracePt t="17352" x="6003925" y="2982913"/>
          <p14:tracePt t="17368" x="6003925" y="2992438"/>
          <p14:tracePt t="17392" x="6003925" y="3001963"/>
          <p14:tracePt t="17424" x="6003925" y="3011488"/>
          <p14:tracePt t="17440" x="6003925" y="3022600"/>
          <p14:tracePt t="17448" x="6003925" y="3032125"/>
          <p14:tracePt t="17464" x="6003925" y="3041650"/>
          <p14:tracePt t="17480" x="6003925" y="3060700"/>
          <p14:tracePt t="17496" x="6003925" y="3071813"/>
          <p14:tracePt t="17512" x="5994400" y="3090863"/>
          <p14:tracePt t="17520" x="5994400" y="3100388"/>
          <p14:tracePt t="17530" x="5994400" y="3109913"/>
          <p14:tracePt t="17547" x="5973763" y="3140075"/>
          <p14:tracePt t="17563" x="5964238" y="3159125"/>
          <p14:tracePt t="17584" x="5964238" y="3179763"/>
          <p14:tracePt t="17600" x="5954713" y="3198813"/>
          <p14:tracePt t="17616" x="5945188" y="3208338"/>
          <p14:tracePt t="17630" x="5945188" y="3219450"/>
          <p14:tracePt t="17648" x="5945188" y="3228975"/>
          <p14:tracePt t="17664" x="5945188" y="3238500"/>
          <p14:tracePt t="17808" x="5964238" y="3228975"/>
          <p14:tracePt t="17824" x="5994400" y="3208338"/>
          <p14:tracePt t="17832" x="6053138" y="3179763"/>
          <p14:tracePt t="17840" x="6111875" y="3159125"/>
          <p14:tracePt t="17848" x="6191250" y="3121025"/>
          <p14:tracePt t="17864" x="6270625" y="3109913"/>
          <p14:tracePt t="17881" x="6369050" y="3090863"/>
          <p14:tracePt t="17898" x="6496050" y="3060700"/>
          <p14:tracePt t="17915" x="6673850" y="2992438"/>
          <p14:tracePt t="17931" x="6870700" y="2924175"/>
          <p14:tracePt t="17948" x="7067550" y="2844800"/>
          <p14:tracePt t="17964" x="7264400" y="2786063"/>
          <p14:tracePt t="17981" x="7451725" y="2746375"/>
          <p14:tracePt t="17998" x="7627938" y="2716213"/>
          <p14:tracePt t="18015" x="7785100" y="2687638"/>
          <p14:tracePt t="18015" x="7854950" y="2667000"/>
          <p14:tracePt t="18032" x="7953375" y="2647950"/>
          <p14:tracePt t="18048" x="8021638" y="2628900"/>
          <p14:tracePt t="18065" x="8051800" y="2628900"/>
          <p14:tracePt t="18082" x="8080375" y="2608263"/>
          <p14:tracePt t="18098" x="8091488" y="2608263"/>
          <p14:tracePt t="18115" x="8091488" y="2598738"/>
          <p14:tracePt t="18131" x="8101013" y="2589213"/>
          <p14:tracePt t="18148" x="8110538" y="2579688"/>
          <p14:tracePt t="18165" x="8129588" y="2579688"/>
          <p14:tracePt t="18185" x="8159750" y="2568575"/>
          <p14:tracePt t="18198" x="8189913" y="2549525"/>
          <p14:tracePt t="18215" x="8239125" y="2530475"/>
          <p14:tracePt t="18232" x="8277225" y="2509838"/>
          <p14:tracePt t="18248" x="8307388" y="2490788"/>
          <p14:tracePt t="18265" x="8337550" y="2460625"/>
          <p14:tracePt t="18283" x="8356600" y="2420938"/>
          <p14:tracePt t="18299" x="8366125" y="2401888"/>
          <p14:tracePt t="18315" x="8366125" y="2371725"/>
          <p14:tracePt t="18332" x="8375650" y="2343150"/>
          <p14:tracePt t="18349" x="8375650" y="2312988"/>
          <p14:tracePt t="18365" x="8375650" y="2273300"/>
          <p14:tracePt t="18382" x="8375650" y="2244725"/>
          <p14:tracePt t="18399" x="8366125" y="2205038"/>
          <p14:tracePt t="18415" x="8356600" y="2185988"/>
          <p14:tracePt t="18415" x="8347075" y="2165350"/>
          <p14:tracePt t="18433" x="8337550" y="2146300"/>
          <p14:tracePt t="18449" x="8307388" y="2136775"/>
          <p14:tracePt t="18466" x="8267700" y="2116138"/>
          <p14:tracePt t="18482" x="8208963" y="2116138"/>
          <p14:tracePt t="18499" x="8140700" y="2106613"/>
          <p14:tracePt t="18516" x="8042275" y="2106613"/>
          <p14:tracePt t="18532" x="7943850" y="2106613"/>
          <p14:tracePt t="18549" x="7864475" y="2106613"/>
          <p14:tracePt t="18566" x="7775575" y="2106613"/>
          <p14:tracePt t="18582" x="7677150" y="2116138"/>
          <p14:tracePt t="18599" x="7550150" y="2136775"/>
          <p14:tracePt t="18616" x="7519988" y="2146300"/>
          <p14:tracePt t="18632" x="7402513" y="2185988"/>
          <p14:tracePt t="18649" x="7292975" y="2214563"/>
          <p14:tracePt t="18666" x="7205663" y="2254250"/>
          <p14:tracePt t="18682" x="7096125" y="2303463"/>
          <p14:tracePt t="18700" x="7008813" y="2343150"/>
          <p14:tracePt t="18716" x="6929438" y="2382838"/>
          <p14:tracePt t="18733" x="6861175" y="2420938"/>
          <p14:tracePt t="18749" x="6811963" y="2451100"/>
          <p14:tracePt t="18766" x="6772275" y="2481263"/>
          <p14:tracePt t="18783" x="6732588" y="2519363"/>
          <p14:tracePt t="18799" x="6683375" y="2589213"/>
          <p14:tracePt t="18816" x="6664325" y="2638425"/>
          <p14:tracePt t="18833" x="6643688" y="2678113"/>
          <p14:tracePt t="18850" x="6634163" y="2727325"/>
          <p14:tracePt t="18866" x="6634163" y="2765425"/>
          <p14:tracePt t="18883" x="6615113" y="2814638"/>
          <p14:tracePt t="18900" x="6615113" y="2835275"/>
          <p14:tracePt t="18916" x="6615113" y="2874963"/>
          <p14:tracePt t="18933" x="6615113" y="2903538"/>
          <p14:tracePt t="18950" x="6615113" y="2943225"/>
          <p14:tracePt t="18966" x="6624638" y="2962275"/>
          <p14:tracePt t="18983" x="6634163" y="2982913"/>
          <p14:tracePt t="18983" x="6653213" y="3001963"/>
          <p14:tracePt t="19000" x="6683375" y="3041650"/>
          <p14:tracePt t="19017" x="6732588" y="3060700"/>
          <p14:tracePt t="19033" x="6811963" y="3090863"/>
          <p14:tracePt t="19050" x="6910388" y="3100388"/>
          <p14:tracePt t="19066" x="7027863" y="3121025"/>
          <p14:tracePt t="19083" x="7135813" y="3130550"/>
          <p14:tracePt t="19100" x="7264400" y="3149600"/>
          <p14:tracePt t="19117" x="7353300" y="3149600"/>
          <p14:tracePt t="19133" x="7451725" y="3149600"/>
          <p14:tracePt t="19150" x="7559675" y="3149600"/>
          <p14:tracePt t="19167" x="7686675" y="3149600"/>
          <p14:tracePt t="19167" x="7756525" y="3140075"/>
          <p14:tracePt t="19184" x="7883525" y="3121025"/>
          <p14:tracePt t="19201" x="8021638" y="3090863"/>
          <p14:tracePt t="19217" x="8159750" y="3060700"/>
          <p14:tracePt t="19234" x="8316913" y="3041650"/>
          <p14:tracePt t="19250" x="8445500" y="3011488"/>
          <p14:tracePt t="19267" x="8553450" y="2992438"/>
          <p14:tracePt t="19284" x="8661400" y="2962275"/>
          <p14:tracePt t="19302" x="8750300" y="2933700"/>
          <p14:tracePt t="19317" x="8799513" y="2903538"/>
          <p14:tracePt t="19334" x="8839200" y="2884488"/>
          <p14:tracePt t="19351" x="8867775" y="2863850"/>
          <p14:tracePt t="19367" x="8897938" y="2835275"/>
          <p14:tracePt t="19384" x="8907463" y="2814638"/>
          <p14:tracePt t="19401" x="8916988" y="2795588"/>
          <p14:tracePt t="19417" x="8928100" y="2786063"/>
          <p14:tracePt t="19434" x="8928100" y="2765425"/>
          <p14:tracePt t="19451" x="8928100" y="2755900"/>
          <p14:tracePt t="19467" x="8937625" y="2736850"/>
          <p14:tracePt t="19484" x="8937625" y="2716213"/>
          <p14:tracePt t="19501" x="8937625" y="2697163"/>
          <p14:tracePt t="19518" x="8937625" y="2687638"/>
          <p14:tracePt t="19534" x="8937625" y="2667000"/>
          <p14:tracePt t="19551" x="8937625" y="2647950"/>
          <p14:tracePt t="19568" x="8928100" y="2598738"/>
          <p14:tracePt t="19585" x="8897938" y="2559050"/>
          <p14:tracePt t="19601" x="8878888" y="2530475"/>
          <p14:tracePt t="19618" x="8839200" y="2509838"/>
          <p14:tracePt t="19634" x="8799513" y="2481263"/>
          <p14:tracePt t="19653" x="8759825" y="2460625"/>
          <p14:tracePt t="19668" x="8720138" y="2441575"/>
          <p14:tracePt t="19685" x="8651875" y="2411413"/>
          <p14:tracePt t="19701" x="8593138" y="2401888"/>
          <p14:tracePt t="19718" x="8543925" y="2392363"/>
          <p14:tracePt t="19735" x="8455025" y="2371725"/>
          <p14:tracePt t="19752" x="8347075" y="2362200"/>
          <p14:tracePt t="19768" x="8288338" y="2352675"/>
          <p14:tracePt t="19785" x="8228013" y="2352675"/>
          <p14:tracePt t="19802" x="8140700" y="2352675"/>
          <p14:tracePt t="19818" x="8061325" y="2352675"/>
          <p14:tracePt t="19835" x="7972425" y="2352675"/>
          <p14:tracePt t="19852" x="7894638" y="2352675"/>
          <p14:tracePt t="19868" x="7796213" y="2352675"/>
          <p14:tracePt t="19885" x="7697788" y="2352675"/>
          <p14:tracePt t="19902" x="7588250" y="2352675"/>
          <p14:tracePt t="19918" x="7489825" y="2352675"/>
          <p14:tracePt t="19935" x="7353300" y="2352675"/>
          <p14:tracePt t="19952" x="7243763" y="2352675"/>
          <p14:tracePt t="19968" x="7145338" y="2362200"/>
          <p14:tracePt t="19985" x="7086600" y="2382838"/>
          <p14:tracePt t="20002" x="7018338" y="2392363"/>
          <p14:tracePt t="20018" x="6969125" y="2401888"/>
          <p14:tracePt t="20036" x="6929438" y="2411413"/>
          <p14:tracePt t="20052" x="6850063" y="2432050"/>
          <p14:tracePt t="20069" x="6800850" y="2460625"/>
          <p14:tracePt t="20085" x="6732588" y="2481263"/>
          <p14:tracePt t="20102" x="6683375" y="2509838"/>
          <p14:tracePt t="20119" x="6634163" y="2549525"/>
          <p14:tracePt t="20119" x="6615113" y="2568575"/>
          <p14:tracePt t="20136" x="6594475" y="2598738"/>
          <p14:tracePt t="20152" x="6575425" y="2617788"/>
          <p14:tracePt t="20169" x="6565900" y="2647950"/>
          <p14:tracePt t="20186" x="6565900" y="2657475"/>
          <p14:tracePt t="20202" x="6565900" y="2667000"/>
          <p14:tracePt t="20219" x="6565900" y="2678113"/>
          <p14:tracePt t="20236" x="6565900" y="2687638"/>
          <p14:tracePt t="20252" x="6565900" y="2706688"/>
          <p14:tracePt t="20269" x="6565900" y="2716213"/>
          <p14:tracePt t="20286" x="6565900" y="2746375"/>
          <p14:tracePt t="20302" x="6565900" y="2765425"/>
          <p14:tracePt t="20302" x="6565900" y="2776538"/>
          <p14:tracePt t="20321" x="6575425" y="2805113"/>
          <p14:tracePt t="20336" x="6594475" y="2825750"/>
          <p14:tracePt t="20353" x="6615113" y="2854325"/>
          <p14:tracePt t="20369" x="6653213" y="2874963"/>
          <p14:tracePt t="20386" x="6723063" y="2884488"/>
          <p14:tracePt t="20403" x="6800850" y="2903538"/>
          <p14:tracePt t="20419" x="6880225" y="2913063"/>
          <p14:tracePt t="20436" x="6978650" y="2924175"/>
          <p14:tracePt t="20453" x="7086600" y="2924175"/>
          <p14:tracePt t="20469" x="7224713" y="2924175"/>
          <p14:tracePt t="20486" x="7362825" y="2924175"/>
          <p14:tracePt t="20503" x="7500938" y="2924175"/>
          <p14:tracePt t="20520" x="7677150" y="2894013"/>
          <p14:tracePt t="20537" x="7775575" y="2874963"/>
          <p14:tracePt t="20553" x="7883525" y="2844800"/>
          <p14:tracePt t="20570" x="7972425" y="2835275"/>
          <p14:tracePt t="20586" x="8051800" y="2814638"/>
          <p14:tracePt t="20604" x="8140700" y="2795588"/>
          <p14:tracePt t="20620" x="8228013" y="2765425"/>
          <p14:tracePt t="20637" x="8307388" y="2746375"/>
          <p14:tracePt t="20653" x="8375650" y="2706688"/>
          <p14:tracePt t="20670" x="8445500" y="2687638"/>
          <p14:tracePt t="20687" x="8485188" y="2667000"/>
          <p14:tracePt t="20703" x="8504238" y="2657475"/>
          <p14:tracePt t="20720" x="8523288" y="2647950"/>
          <p14:tracePt t="20737" x="8534400" y="2638425"/>
          <p14:tracePt t="20753" x="8543925" y="2628900"/>
          <p14:tracePt t="20770" x="8553450" y="2608263"/>
          <p14:tracePt t="20787" x="8572500" y="2598738"/>
          <p14:tracePt t="20803" x="8583613" y="2579688"/>
          <p14:tracePt t="20821" x="8583613" y="2568575"/>
          <p14:tracePt t="20848" x="8583613" y="2559050"/>
          <p14:tracePt t="20864" x="8583613" y="2549525"/>
          <p14:tracePt t="20872" x="8583613" y="2540000"/>
          <p14:tracePt t="20887" x="8583613" y="2530475"/>
          <p14:tracePt t="20887" x="8583613" y="2509838"/>
          <p14:tracePt t="20904" x="8562975" y="2470150"/>
          <p14:tracePt t="20920" x="8534400" y="2441575"/>
          <p14:tracePt t="20937" x="8485188" y="2411413"/>
          <p14:tracePt t="20954" x="8435975" y="2401888"/>
          <p14:tracePt t="20972" x="8356600" y="2382838"/>
          <p14:tracePt t="20987" x="8307388" y="2371725"/>
          <p14:tracePt t="21004" x="8208963" y="2371725"/>
          <p14:tracePt t="21021" x="8129588" y="2371725"/>
          <p14:tracePt t="21038" x="8051800" y="2371725"/>
          <p14:tracePt t="21054" x="7981950" y="2371725"/>
          <p14:tracePt t="21071" x="7932738" y="2371725"/>
          <p14:tracePt t="21087" x="7904163" y="2371725"/>
          <p14:tracePt t="21104" x="7894638" y="2371725"/>
          <p14:tracePt t="21121" x="7883525" y="2371725"/>
          <p14:tracePt t="21138" x="7864475" y="2371725"/>
          <p14:tracePt t="21154" x="7854950" y="2371725"/>
          <p14:tracePt t="21440" x="7834313" y="2371725"/>
          <p14:tracePt t="21448" x="7824788" y="2371725"/>
          <p14:tracePt t="21456" x="7796213" y="2371725"/>
          <p14:tracePt t="21471" x="7697788" y="2392363"/>
          <p14:tracePt t="21489" x="7637463" y="2392363"/>
          <p14:tracePt t="21505" x="7550150" y="2411413"/>
          <p14:tracePt t="21522" x="7480300" y="2420938"/>
          <p14:tracePt t="21538" x="7412038" y="2441575"/>
          <p14:tracePt t="21555" x="7362825" y="2451100"/>
          <p14:tracePt t="21572" x="7304088" y="2460625"/>
          <p14:tracePt t="21588" x="7254875" y="2481263"/>
          <p14:tracePt t="21605" x="7194550" y="2500313"/>
          <p14:tracePt t="21622" x="7145338" y="2519363"/>
          <p14:tracePt t="21638" x="7096125" y="2540000"/>
          <p14:tracePt t="21655" x="7046913" y="2559050"/>
          <p14:tracePt t="21655" x="7027863" y="2568575"/>
          <p14:tracePt t="21673" x="6969125" y="2589213"/>
          <p14:tracePt t="21689" x="6919913" y="2608263"/>
          <p14:tracePt t="21705" x="6861175" y="2638425"/>
          <p14:tracePt t="21722" x="6811963" y="2657475"/>
          <p14:tracePt t="21739" x="6762750" y="2678113"/>
          <p14:tracePt t="21755" x="6723063" y="2687638"/>
          <p14:tracePt t="21772" x="6692900" y="2706688"/>
          <p14:tracePt t="21789" x="6653213" y="2716213"/>
          <p14:tracePt t="21806" x="6624638" y="2736850"/>
          <p14:tracePt t="21823" x="6584950" y="2746375"/>
          <p14:tracePt t="21839" x="6545263" y="2765425"/>
          <p14:tracePt t="21839" x="6535738" y="2765425"/>
          <p14:tracePt t="21856" x="6496050" y="2786063"/>
          <p14:tracePt t="21872" x="6467475" y="2795588"/>
          <p14:tracePt t="21889" x="6456363" y="2805113"/>
          <p14:tracePt t="21905" x="6437313" y="2814638"/>
          <p14:tracePt t="21922" x="6427788" y="2825750"/>
          <p14:tracePt t="21939" x="6418263" y="2825750"/>
          <p14:tracePt t="21955" x="6397625" y="2825750"/>
          <p14:tracePt t="21972" x="6378575" y="2835275"/>
          <p14:tracePt t="21989" x="6348413" y="2835275"/>
          <p14:tracePt t="22006" x="6299200" y="2844800"/>
          <p14:tracePt t="22023" x="6259513" y="2844800"/>
          <p14:tracePt t="22039" x="6210300" y="2863850"/>
          <p14:tracePt t="22056" x="6191250" y="2863850"/>
          <p14:tracePt t="22073" x="6172200" y="2874963"/>
          <p14:tracePt t="22089" x="6151563" y="2874963"/>
          <p14:tracePt t="22106" x="6122988" y="2884488"/>
          <p14:tracePt t="22123" x="6102350" y="2894013"/>
          <p14:tracePt t="22139" x="6092825" y="2894013"/>
          <p14:tracePt t="22156" x="6062663" y="2894013"/>
          <p14:tracePt t="22173" x="6034088" y="2903538"/>
          <p14:tracePt t="22190" x="6003925" y="2913063"/>
          <p14:tracePt t="22206" x="5984875" y="2924175"/>
          <p14:tracePt t="22223" x="5954713" y="2924175"/>
          <p14:tracePt t="22223" x="5945188" y="2924175"/>
          <p14:tracePt t="22240" x="5924550" y="2933700"/>
          <p14:tracePt t="22256" x="5905500" y="2933700"/>
          <p14:tracePt t="22274" x="5895975" y="2943225"/>
          <p14:tracePt t="22290" x="5886450" y="2943225"/>
          <p14:tracePt t="22568" x="5886450" y="2952750"/>
          <p14:tracePt t="22912" x="5886450" y="2962275"/>
          <p14:tracePt t="23056" x="5886450" y="2973388"/>
          <p14:tracePt t="23104" x="5886450" y="2982913"/>
          <p14:tracePt t="23136" x="5886450" y="2992438"/>
          <p14:tracePt t="23592" x="5886450" y="3001963"/>
          <p14:tracePt t="23624" x="5886450" y="3011488"/>
          <p14:tracePt t="23824" x="5886450" y="3022600"/>
          <p14:tracePt t="24296" x="5886450" y="3032125"/>
          <p14:tracePt t="24328" x="5886450" y="3041650"/>
          <p14:tracePt t="24424" x="5886450" y="3051175"/>
          <p14:tracePt t="24528" x="5886450" y="3060700"/>
          <p14:tracePt t="24592" x="5886450" y="3071813"/>
          <p14:tracePt t="24672" x="5886450" y="3081338"/>
          <p14:tracePt t="24888" x="5886450" y="3090863"/>
          <p14:tracePt t="24912" x="5886450" y="3100388"/>
          <p14:tracePt t="24928" x="5886450" y="3109913"/>
          <p14:tracePt t="24944" x="5886450" y="3121025"/>
          <p14:tracePt t="24960" x="5886450" y="3130550"/>
          <p14:tracePt t="24968" x="5886450" y="3140075"/>
          <p14:tracePt t="24984" x="5886450" y="3149600"/>
          <p14:tracePt t="24995" x="5895975" y="3149600"/>
          <p14:tracePt t="25012" x="5905500" y="3170238"/>
          <p14:tracePt t="25029" x="5915025" y="3189288"/>
          <p14:tracePt t="25045" x="5935663" y="3208338"/>
          <p14:tracePt t="25062" x="5954713" y="3219450"/>
          <p14:tracePt t="25079" x="5984875" y="3238500"/>
          <p14:tracePt t="25095" x="6013450" y="3257550"/>
          <p14:tracePt t="25112" x="6043613" y="3278188"/>
          <p14:tracePt t="25129" x="6073775" y="3287713"/>
          <p14:tracePt t="25145" x="6111875" y="3306763"/>
          <p14:tracePt t="25162" x="6161088" y="3327400"/>
          <p14:tracePt t="25179" x="6230938" y="3346450"/>
          <p14:tracePt t="25196" x="6289675" y="3346450"/>
          <p14:tracePt t="25212" x="6348413" y="3367088"/>
          <p14:tracePt t="25229" x="6378575" y="3367088"/>
          <p14:tracePt t="25246" x="6418263" y="3367088"/>
          <p14:tracePt t="25262" x="6467475" y="3367088"/>
          <p14:tracePt t="25279" x="6535738" y="3367088"/>
          <p14:tracePt t="25296" x="6594475" y="3367088"/>
          <p14:tracePt t="25312" x="6634163" y="3367088"/>
          <p14:tracePt t="25329" x="6673850" y="3367088"/>
          <p14:tracePt t="25346" x="6723063" y="3367088"/>
          <p14:tracePt t="25363" x="6762750" y="3367088"/>
          <p14:tracePt t="25380" x="6800850" y="3367088"/>
          <p14:tracePt t="25396" x="6831013" y="3367088"/>
          <p14:tracePt t="25413" x="6870700" y="3367088"/>
          <p14:tracePt t="25429" x="6880225" y="3367088"/>
          <p14:tracePt t="25446" x="6910388" y="3355975"/>
          <p14:tracePt t="25463" x="6919913" y="3346450"/>
          <p14:tracePt t="25479" x="6929438" y="3336925"/>
          <p14:tracePt t="25496" x="6948488" y="3306763"/>
          <p14:tracePt t="25513" x="6959600" y="3297238"/>
          <p14:tracePt t="25530" x="6969125" y="3278188"/>
          <p14:tracePt t="25546" x="6978650" y="3257550"/>
          <p14:tracePt t="25563" x="6978650" y="3248025"/>
          <p14:tracePt t="25580" x="6988175" y="3228975"/>
          <p14:tracePt t="25596" x="6988175" y="3219450"/>
          <p14:tracePt t="25616" x="6988175" y="3208338"/>
          <p14:tracePt t="25630" x="6988175" y="3198813"/>
          <p14:tracePt t="25646" x="6988175" y="3189288"/>
          <p14:tracePt t="25663" x="6988175" y="3179763"/>
          <p14:tracePt t="25680" x="6988175" y="3170238"/>
          <p14:tracePt t="25696" x="6988175" y="3159125"/>
          <p14:tracePt t="25713" x="6988175" y="3149600"/>
          <p14:tracePt t="25730" x="6988175" y="3140075"/>
          <p14:tracePt t="25746" x="6988175" y="3130550"/>
          <p14:tracePt t="25763" x="6978650" y="3090863"/>
          <p14:tracePt t="25780" x="6969125" y="3071813"/>
          <p14:tracePt t="25797" x="6948488" y="3051175"/>
          <p14:tracePt t="25814" x="6929438" y="3032125"/>
          <p14:tracePt t="25830" x="6899275" y="3022600"/>
          <p14:tracePt t="25847" x="6850063" y="3001963"/>
          <p14:tracePt t="25847" x="6831013" y="2992438"/>
          <p14:tracePt t="25864" x="6791325" y="2992438"/>
          <p14:tracePt t="25881" x="6751638" y="2992438"/>
          <p14:tracePt t="25897" x="6692900" y="2992438"/>
          <p14:tracePt t="25914" x="6653213" y="2992438"/>
          <p14:tracePt t="25930" x="6584950" y="2992438"/>
          <p14:tracePt t="25947" x="6535738" y="2992438"/>
          <p14:tracePt t="25964" x="6477000" y="2992438"/>
          <p14:tracePt t="25981" x="6407150" y="2992438"/>
          <p14:tracePt t="25997" x="6348413" y="2992438"/>
          <p14:tracePt t="26014" x="6280150" y="2992438"/>
          <p14:tracePt t="26031" x="6221413" y="2992438"/>
          <p14:tracePt t="26047" x="6181725" y="2992438"/>
          <p14:tracePt t="26064" x="6151563" y="2992438"/>
          <p14:tracePt t="26081" x="6122988" y="2992438"/>
          <p14:tracePt t="26098" x="6083300" y="2992438"/>
          <p14:tracePt t="26114" x="6043613" y="2992438"/>
          <p14:tracePt t="26131" x="6013450" y="2992438"/>
          <p14:tracePt t="26147" x="5984875" y="2992438"/>
          <p14:tracePt t="26164" x="5964238" y="3001963"/>
          <p14:tracePt t="26181" x="5954713" y="3001963"/>
          <p14:tracePt t="26197" x="5945188" y="3022600"/>
          <p14:tracePt t="26215" x="5935663" y="3022600"/>
          <p14:tracePt t="26232" x="5905500" y="3041650"/>
          <p14:tracePt t="26248" x="5895975" y="3051175"/>
          <p14:tracePt t="26264" x="5886450" y="3060700"/>
          <p14:tracePt t="26288" x="5886450" y="3071813"/>
          <p14:tracePt t="26298" x="5875338" y="3071813"/>
          <p14:tracePt t="26315" x="5875338" y="3090863"/>
          <p14:tracePt t="26331" x="5875338" y="3100388"/>
          <p14:tracePt t="26348" x="5865813" y="3121025"/>
          <p14:tracePt t="26364" x="5865813" y="3130550"/>
          <p14:tracePt t="26384" x="5865813" y="3140075"/>
          <p14:tracePt t="26400" x="5865813" y="3149600"/>
          <p14:tracePt t="26472" x="5865813" y="3159125"/>
          <p14:tracePt t="26520" x="5865813" y="3170238"/>
          <p14:tracePt t="26544" x="5865813" y="3179763"/>
          <p14:tracePt t="26584" x="5865813" y="3189288"/>
          <p14:tracePt t="26592" x="5865813" y="3198813"/>
          <p14:tracePt t="26616" x="5875338" y="3208338"/>
          <p14:tracePt t="26648" x="5875338" y="3219450"/>
          <p14:tracePt t="26664" x="5886450" y="3238500"/>
          <p14:tracePt t="26680" x="5895975" y="3238500"/>
          <p14:tracePt t="26696" x="5895975" y="3248025"/>
          <p14:tracePt t="26704" x="5905500" y="3248025"/>
          <p14:tracePt t="26715" x="5924550" y="3268663"/>
          <p14:tracePt t="26732" x="5935663" y="3268663"/>
          <p14:tracePt t="26749" x="5954713" y="3287713"/>
          <p14:tracePt t="26765" x="5973763" y="3297238"/>
          <p14:tracePt t="26782" x="6003925" y="3317875"/>
          <p14:tracePt t="26799" x="6043613" y="3327400"/>
          <p14:tracePt t="26799" x="6062663" y="3346450"/>
          <p14:tracePt t="26816" x="6092825" y="3355975"/>
          <p14:tracePt t="26833" x="6161088" y="3386138"/>
          <p14:tracePt t="26849" x="6210300" y="3395663"/>
          <p14:tracePt t="26866" x="6249988" y="3416300"/>
          <p14:tracePt t="26882" x="6289675" y="3435350"/>
          <p14:tracePt t="26900" x="6338888" y="3444875"/>
          <p14:tracePt t="26916" x="6378575" y="3454400"/>
          <p14:tracePt t="26932" x="6418263" y="3475038"/>
          <p14:tracePt t="26949" x="6446838" y="3475038"/>
          <p14:tracePt t="26966" x="6486525" y="3475038"/>
          <p14:tracePt t="26983" x="6526213" y="3484563"/>
          <p14:tracePt t="26999" x="6584950" y="3503613"/>
          <p14:tracePt t="27016" x="6615113" y="3503613"/>
          <p14:tracePt t="27033" x="6664325" y="3514725"/>
          <p14:tracePt t="27049" x="6683375" y="3514725"/>
          <p14:tracePt t="27066" x="6713538" y="3524250"/>
          <p14:tracePt t="27083" x="6751638" y="3524250"/>
          <p14:tracePt t="27099" x="6772275" y="3524250"/>
          <p14:tracePt t="27116" x="6811963" y="3524250"/>
          <p14:tracePt t="27133" x="6840538" y="3524250"/>
          <p14:tracePt t="27149" x="6870700" y="3524250"/>
          <p14:tracePt t="27166" x="6889750" y="3524250"/>
          <p14:tracePt t="27183" x="6919913" y="3524250"/>
          <p14:tracePt t="27200" x="6948488" y="3524250"/>
          <p14:tracePt t="27217" x="6959600" y="3524250"/>
          <p14:tracePt t="27233" x="6978650" y="3524250"/>
          <p14:tracePt t="27250" x="6988175" y="3524250"/>
          <p14:tracePt t="27272" x="6997700" y="3524250"/>
          <p14:tracePt t="27304" x="7008813" y="3524250"/>
          <p14:tracePt t="27328" x="7018338" y="3524250"/>
          <p14:tracePt t="27336" x="7027863" y="3524250"/>
          <p14:tracePt t="27352" x="7037388" y="3524250"/>
          <p14:tracePt t="27368" x="7046913" y="3524250"/>
          <p14:tracePt t="27376" x="7058025" y="3524250"/>
          <p14:tracePt t="27384" x="7067550" y="3524250"/>
          <p14:tracePt t="27400" x="7077075" y="3524250"/>
          <p14:tracePt t="27416" x="7086600" y="3524250"/>
          <p14:tracePt t="27456" x="7107238" y="3524250"/>
          <p14:tracePt t="27464" x="7126288" y="3524250"/>
          <p14:tracePt t="27480" x="7145338" y="3514725"/>
          <p14:tracePt t="27488" x="7165975" y="3514725"/>
          <p14:tracePt t="27504" x="7175500" y="3514725"/>
          <p14:tracePt t="27517" x="7185025" y="3514725"/>
          <p14:tracePt t="27534" x="7205663" y="3514725"/>
          <p14:tracePt t="27550" x="7224713" y="3514725"/>
          <p14:tracePt t="27567" x="7254875" y="3514725"/>
          <p14:tracePt t="27584" x="7273925" y="3514725"/>
          <p14:tracePt t="27600" x="7283450" y="3514725"/>
          <p14:tracePt t="27704" x="7292975" y="3514725"/>
          <p14:tracePt t="27712" x="7304088" y="3514725"/>
          <p14:tracePt t="27728" x="7313613" y="3514725"/>
          <p14:tracePt t="27736" x="7323138" y="3514725"/>
          <p14:tracePt t="27750" x="7332663" y="3514725"/>
          <p14:tracePt t="27767" x="7342188" y="3514725"/>
          <p14:tracePt t="27784" x="7353300" y="3514725"/>
          <p14:tracePt t="27801" x="7362825" y="3514725"/>
          <p14:tracePt t="27817" x="7391400" y="3514725"/>
          <p14:tracePt t="27834" x="7402513" y="3514725"/>
          <p14:tracePt t="27851" x="7431088" y="3514725"/>
          <p14:tracePt t="27868" x="7440613" y="3514725"/>
          <p14:tracePt t="27884" x="7480300" y="3514725"/>
          <p14:tracePt t="27901" x="7510463" y="3514725"/>
          <p14:tracePt t="27918" x="7569200" y="3514725"/>
          <p14:tracePt t="27935" x="7618413" y="3514725"/>
          <p14:tracePt t="27952" x="7677150" y="3514725"/>
          <p14:tracePt t="27968" x="7716838" y="3514725"/>
          <p14:tracePt t="27984" x="7747000" y="3514725"/>
          <p14:tracePt t="28001" x="7756525" y="3514725"/>
          <p14:tracePt t="28018" x="7775575" y="3514725"/>
          <p14:tracePt t="28035" x="7785100" y="3514725"/>
          <p14:tracePt t="28051" x="7796213" y="3514725"/>
          <p14:tracePt t="28068" x="7815263" y="3514725"/>
          <p14:tracePt t="28085" x="7845425" y="3503613"/>
          <p14:tracePt t="28102" x="7864475" y="3503613"/>
          <p14:tracePt t="28118" x="7883525" y="3503613"/>
          <p14:tracePt t="28135" x="7904163" y="3503613"/>
          <p14:tracePt t="28135" x="7913688" y="3503613"/>
          <p14:tracePt t="28152" x="7932738" y="3503613"/>
          <p14:tracePt t="28168" x="7953375" y="3503613"/>
          <p14:tracePt t="28185" x="7972425" y="3503613"/>
          <p14:tracePt t="28202" x="8002588" y="3503613"/>
          <p14:tracePt t="28218" x="8021638" y="3503613"/>
          <p14:tracePt t="28235" x="8031163" y="3503613"/>
          <p14:tracePt t="28252" x="8042275" y="3503613"/>
          <p14:tracePt t="28268" x="8061325" y="3503613"/>
          <p14:tracePt t="28285" x="8070850" y="3503613"/>
          <p14:tracePt t="28302" x="8080375" y="3503613"/>
          <p14:tracePt t="28318" x="8101013" y="3514725"/>
          <p14:tracePt t="28335" x="8110538" y="3524250"/>
          <p14:tracePt t="28352" x="8140700" y="3533775"/>
          <p14:tracePt t="28369" x="8159750" y="3543300"/>
          <p14:tracePt t="28385" x="8169275" y="3552825"/>
          <p14:tracePt t="28402" x="8178800" y="3552825"/>
          <p14:tracePt t="28419" x="8189913" y="3563938"/>
          <p14:tracePt t="28435" x="8199438" y="3573463"/>
          <p14:tracePt t="28452" x="8208963" y="3582988"/>
          <p14:tracePt t="28469" x="8228013" y="3582988"/>
          <p14:tracePt t="28485" x="8239125" y="3592513"/>
          <p14:tracePt t="28502" x="8248650" y="3613150"/>
          <p14:tracePt t="28519" x="8267700" y="3622675"/>
          <p14:tracePt t="28536" x="8277225" y="3632200"/>
          <p14:tracePt t="28552" x="8288338" y="3641725"/>
          <p14:tracePt t="28569" x="8307388" y="3651250"/>
          <p14:tracePt t="28586" x="8316913" y="3671888"/>
          <p14:tracePt t="28602" x="8337550" y="3690938"/>
          <p14:tracePt t="28619" x="8347075" y="3711575"/>
          <p14:tracePt t="28636" x="8366125" y="3740150"/>
          <p14:tracePt t="28653" x="8375650" y="3770313"/>
          <p14:tracePt t="28669" x="8396288" y="3798888"/>
          <p14:tracePt t="28686" x="8405813" y="3819525"/>
          <p14:tracePt t="28703" x="8415338" y="3829050"/>
          <p14:tracePt t="28719" x="8424863" y="3859213"/>
          <p14:tracePt t="28736" x="8435975" y="3868738"/>
          <p14:tracePt t="28753" x="8445500" y="3878263"/>
          <p14:tracePt t="28769" x="8455025" y="3908425"/>
          <p14:tracePt t="28786" x="8474075" y="3937000"/>
          <p14:tracePt t="28803" x="8485188" y="3957638"/>
          <p14:tracePt t="28819" x="8494713" y="3976688"/>
          <p14:tracePt t="28836" x="8513763" y="4006850"/>
          <p14:tracePt t="28853" x="8523288" y="4025900"/>
          <p14:tracePt t="28870" x="8534400" y="4056063"/>
          <p14:tracePt t="28886" x="8543925" y="4075113"/>
          <p14:tracePt t="28903" x="8562975" y="4114800"/>
          <p14:tracePt t="28921" x="8583613" y="4143375"/>
          <p14:tracePt t="28937" x="8583613" y="4173538"/>
          <p14:tracePt t="28953" x="8593138" y="4203700"/>
          <p14:tracePt t="28970" x="8602663" y="4232275"/>
          <p14:tracePt t="28987" x="8612188" y="4262438"/>
          <p14:tracePt t="29003" x="8612188" y="4281488"/>
          <p14:tracePt t="29020" x="8621713" y="4321175"/>
          <p14:tracePt t="29037" x="8632825" y="4360863"/>
          <p14:tracePt t="29053" x="8642350" y="4400550"/>
          <p14:tracePt t="29070" x="8651875" y="4438650"/>
          <p14:tracePt t="29087" x="8651875" y="4478338"/>
          <p14:tracePt t="29087" x="8651875" y="4508500"/>
          <p14:tracePt t="29104" x="8670925" y="4557713"/>
          <p14:tracePt t="29120" x="8682038" y="4597400"/>
          <p14:tracePt t="29137" x="8691563" y="4646613"/>
          <p14:tracePt t="29153" x="8691563" y="4695825"/>
          <p14:tracePt t="29170" x="8691563" y="4754563"/>
          <p14:tracePt t="29187" x="8691563" y="4813300"/>
          <p14:tracePt t="29203" x="8691563" y="4862513"/>
          <p14:tracePt t="29220" x="8691563" y="4921250"/>
          <p14:tracePt t="29237" x="8682038" y="4970463"/>
          <p14:tracePt t="29254" x="8682038" y="5010150"/>
          <p14:tracePt t="29270" x="8682038" y="5059363"/>
          <p14:tracePt t="29287" x="8682038" y="5118100"/>
          <p14:tracePt t="29304" x="8682038" y="5148263"/>
          <p14:tracePt t="29320" x="8682038" y="5187950"/>
          <p14:tracePt t="29337" x="8682038" y="5216525"/>
          <p14:tracePt t="29354" x="8682038" y="5256213"/>
          <p14:tracePt t="29371" x="8682038" y="5286375"/>
          <p14:tracePt t="29387" x="8682038" y="5295900"/>
          <p14:tracePt t="29404" x="8682038" y="5324475"/>
          <p14:tracePt t="29421" x="8682038" y="5335588"/>
          <p14:tracePt t="29438" x="8682038" y="5345113"/>
          <p14:tracePt t="29454" x="8682038" y="5354638"/>
          <p14:tracePt t="29488" x="8682038" y="5364163"/>
          <p14:tracePt t="31578" x="8682038" y="5345113"/>
          <p14:tracePt t="31600" x="8682038" y="5324475"/>
          <p14:tracePt t="31608" x="8682038" y="5286375"/>
          <p14:tracePt t="31616" x="8682038" y="5246688"/>
          <p14:tracePt t="31625" x="8642350" y="5148263"/>
          <p14:tracePt t="31642" x="8602663" y="5049838"/>
          <p14:tracePt t="31659" x="8562975" y="4941888"/>
          <p14:tracePt t="31675" x="8523288" y="4852988"/>
          <p14:tracePt t="31692" x="8494713" y="4764088"/>
          <p14:tracePt t="31709" x="8455025" y="4675188"/>
          <p14:tracePt t="31725" x="8415338" y="4576763"/>
          <p14:tracePt t="31742" x="8396288" y="4518025"/>
          <p14:tracePt t="31759" x="8375650" y="4459288"/>
          <p14:tracePt t="31759" x="8366125" y="4438650"/>
          <p14:tracePt t="31776" x="8347075" y="4400550"/>
          <p14:tracePt t="31792" x="8326438" y="4370388"/>
          <p14:tracePt t="31809" x="8316913" y="4330700"/>
          <p14:tracePt t="31825" x="8297863" y="4291013"/>
          <p14:tracePt t="31842" x="8288338" y="4252913"/>
          <p14:tracePt t="31859" x="8277225" y="4203700"/>
          <p14:tracePt t="31875" x="8258175" y="4164013"/>
          <p14:tracePt t="31892" x="8239125" y="4094163"/>
          <p14:tracePt t="31909" x="8218488" y="4056063"/>
          <p14:tracePt t="31926" x="8189913" y="3995738"/>
          <p14:tracePt t="31943" x="8159750" y="3946525"/>
          <p14:tracePt t="31943" x="8150225" y="3927475"/>
          <p14:tracePt t="31961" x="8120063" y="3878263"/>
          <p14:tracePt t="31976" x="8091488" y="3829050"/>
          <p14:tracePt t="31993" x="8070850" y="3789363"/>
          <p14:tracePt t="32009" x="8042275" y="3749675"/>
          <p14:tracePt t="32026" x="8021638" y="3711575"/>
          <p14:tracePt t="32043" x="7981950" y="3671888"/>
          <p14:tracePt t="32059" x="7932738" y="3613150"/>
          <p14:tracePt t="32076" x="7883525" y="3573463"/>
          <p14:tracePt t="32093" x="7834313" y="3533775"/>
          <p14:tracePt t="32109" x="7785100" y="3494088"/>
          <p14:tracePt t="32126" x="7726363" y="3465513"/>
          <p14:tracePt t="32143" x="7686675" y="3435350"/>
          <p14:tracePt t="32143" x="7667625" y="3416300"/>
          <p14:tracePt t="32160" x="7618413" y="3405188"/>
          <p14:tracePt t="32176" x="7578725" y="3386138"/>
          <p14:tracePt t="32193" x="7519988" y="3376613"/>
          <p14:tracePt t="32210" x="7480300" y="3367088"/>
          <p14:tracePt t="32227" x="7421563" y="3367088"/>
          <p14:tracePt t="32243" x="7342188" y="3367088"/>
          <p14:tracePt t="32260" x="7292975" y="3367088"/>
          <p14:tracePt t="32277" x="7254875" y="3367088"/>
          <p14:tracePt t="32293" x="7205663" y="3367088"/>
          <p14:tracePt t="32310" x="7165975" y="3367088"/>
          <p14:tracePt t="32327" x="7116763" y="3386138"/>
          <p14:tracePt t="32343" x="7058025" y="3405188"/>
          <p14:tracePt t="32360" x="6997700" y="3425825"/>
          <p14:tracePt t="32377" x="6959600" y="3454400"/>
          <p14:tracePt t="32393" x="6910388" y="3475038"/>
          <p14:tracePt t="32410" x="6870700" y="3494088"/>
          <p14:tracePt t="32427" x="6840538" y="3524250"/>
          <p14:tracePt t="32443" x="6821488" y="3543300"/>
          <p14:tracePt t="32460" x="6791325" y="3573463"/>
          <p14:tracePt t="32477" x="6781800" y="3613150"/>
          <p14:tracePt t="32494" x="6762750" y="3651250"/>
          <p14:tracePt t="32510" x="6742113" y="3681413"/>
          <p14:tracePt t="32527" x="6723063" y="3730625"/>
          <p14:tracePt t="32544" x="6723063" y="3760788"/>
          <p14:tracePt t="32560" x="6723063" y="3798888"/>
          <p14:tracePt t="32577" x="6723063" y="3838575"/>
          <p14:tracePt t="32594" x="6723063" y="3878263"/>
          <p14:tracePt t="32610" x="6732588" y="3927475"/>
          <p14:tracePt t="32627" x="6742113" y="3976688"/>
          <p14:tracePt t="32644" x="6762750" y="4016375"/>
          <p14:tracePt t="32660" x="6791325" y="4056063"/>
          <p14:tracePt t="32677" x="6811963" y="4094163"/>
          <p14:tracePt t="32694" x="6850063" y="4133850"/>
          <p14:tracePt t="32711" x="6910388" y="4164013"/>
          <p14:tracePt t="32711" x="6948488" y="4173538"/>
          <p14:tracePt t="32728" x="7037388" y="4213225"/>
          <p14:tracePt t="32744" x="7145338" y="4232275"/>
          <p14:tracePt t="32761" x="7243763" y="4232275"/>
          <p14:tracePt t="32777" x="7353300" y="4232275"/>
          <p14:tracePt t="32794" x="7440613" y="4232275"/>
          <p14:tracePt t="32811" x="7500938" y="4232275"/>
          <p14:tracePt t="32827" x="7559675" y="4232275"/>
          <p14:tracePt t="32844" x="7637463" y="4232275"/>
          <p14:tracePt t="32861" x="7735888" y="4222750"/>
          <p14:tracePt t="32878" x="7815263" y="4213225"/>
          <p14:tracePt t="32894" x="7904163" y="4183063"/>
          <p14:tracePt t="32911" x="7981950" y="4143375"/>
          <p14:tracePt t="32928" x="8021638" y="4114800"/>
          <p14:tracePt t="32944" x="8051800" y="4084638"/>
          <p14:tracePt t="32961" x="8070850" y="4056063"/>
          <p14:tracePt t="32978" x="8091488" y="4016375"/>
          <p14:tracePt t="32995" x="8101013" y="3976688"/>
          <p14:tracePt t="33012" x="8120063" y="3946525"/>
          <p14:tracePt t="33028" x="8120063" y="3927475"/>
          <p14:tracePt t="33045" x="8120063" y="3897313"/>
          <p14:tracePt t="33062" x="8120063" y="3878263"/>
          <p14:tracePt t="33078" x="8120063" y="3838575"/>
          <p14:tracePt t="33095" x="8101013" y="3779838"/>
          <p14:tracePt t="33112" x="8070850" y="3740150"/>
          <p14:tracePt t="33128" x="8042275" y="3711575"/>
          <p14:tracePt t="33145" x="8021638" y="3690938"/>
          <p14:tracePt t="33162" x="7993063" y="3662363"/>
          <p14:tracePt t="33179" x="7962900" y="3641725"/>
          <p14:tracePt t="33195" x="7913688" y="3622675"/>
          <p14:tracePt t="33212" x="7854950" y="3602038"/>
          <p14:tracePt t="33228" x="7766050" y="3592513"/>
          <p14:tracePt t="33245" x="7677150" y="3573463"/>
          <p14:tracePt t="33262" x="7608888" y="3563938"/>
          <p14:tracePt t="33279" x="7559675" y="3563938"/>
          <p14:tracePt t="33279" x="7529513" y="3563938"/>
          <p14:tracePt t="33296" x="7510463" y="3563938"/>
          <p14:tracePt t="33312" x="7461250" y="3563938"/>
          <p14:tracePt t="33328" x="7412038" y="3563938"/>
          <p14:tracePt t="33345" x="7362825" y="3563938"/>
          <p14:tracePt t="33362" x="7323138" y="3563938"/>
          <p14:tracePt t="33378" x="7304088" y="3573463"/>
          <p14:tracePt t="33400" x="7292975" y="3582988"/>
          <p14:tracePt t="33415" x="7283450" y="3582988"/>
          <p14:tracePt t="33431" x="7273925" y="3602038"/>
          <p14:tracePt t="33448" x="7264400" y="3613150"/>
          <p14:tracePt t="33464" x="7254875" y="3622675"/>
          <p14:tracePt t="33480" x="7254875" y="3632200"/>
          <p14:tracePt t="33496" x="7243763" y="3632200"/>
          <p14:tracePt t="33512" x="7234238" y="3651250"/>
          <p14:tracePt t="33529" x="7234238" y="3662363"/>
          <p14:tracePt t="33545" x="7224713" y="3662363"/>
          <p14:tracePt t="33575" x="7224713" y="3671888"/>
          <p14:tracePt t="33960" x="0" y="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76213"/>
            <a:ext cx="7165975" cy="720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8362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11" x="7264400" y="384175"/>
          <p14:tracePt t="8161" x="7283450" y="384175"/>
          <p14:tracePt t="8376" x="7313613" y="384175"/>
          <p14:tracePt t="8385" x="7342188" y="384175"/>
          <p14:tracePt t="8392" x="7391400" y="384175"/>
          <p14:tracePt t="8400" x="7480300" y="393700"/>
          <p14:tracePt t="8417" x="7539038" y="403225"/>
          <p14:tracePt t="8434" x="7588250" y="412750"/>
          <p14:tracePt t="8450" x="7608888" y="412750"/>
          <p14:tracePt t="8466" x="7618413" y="412750"/>
          <p14:tracePt t="8504" x="7627938" y="412750"/>
          <p14:tracePt t="8520" x="7637463" y="412750"/>
          <p14:tracePt t="8527" x="7648575" y="412750"/>
          <p14:tracePt t="8543" x="7658100" y="412750"/>
          <p14:tracePt t="8552" x="7667625" y="412750"/>
          <p14:tracePt t="8566" x="7697788" y="412750"/>
          <p14:tracePt t="8583" x="7716838" y="412750"/>
          <p14:tracePt t="8600" x="7726363" y="412750"/>
          <p14:tracePt t="8616" x="7735888" y="412750"/>
          <p14:tracePt t="8633" x="7747000" y="412750"/>
          <p14:tracePt t="8650" x="7756525" y="412750"/>
          <p14:tracePt t="8671" x="7766050" y="412750"/>
          <p14:tracePt t="8711" x="7775575" y="412750"/>
          <p14:tracePt t="8727" x="7785100" y="412750"/>
          <p14:tracePt t="8743" x="7775575" y="412750"/>
          <p14:tracePt t="8919" x="7766050" y="412750"/>
          <p14:tracePt t="8927" x="7735888" y="393700"/>
          <p14:tracePt t="8936" x="7697788" y="374650"/>
          <p14:tracePt t="8950" x="7637463" y="354013"/>
          <p14:tracePt t="8967" x="7529513" y="314325"/>
          <p14:tracePt t="8984" x="7451725" y="276225"/>
          <p14:tracePt t="9001" x="7381875" y="255588"/>
          <p14:tracePt t="9017" x="7323138" y="246063"/>
          <p14:tracePt t="9034" x="7264400" y="227013"/>
          <p14:tracePt t="9051" x="7205663" y="215900"/>
          <p14:tracePt t="9067" x="7135813" y="206375"/>
          <p14:tracePt t="9084" x="7067550" y="206375"/>
          <p14:tracePt t="9101" x="6988175" y="206375"/>
          <p14:tracePt t="9117" x="6910388" y="206375"/>
          <p14:tracePt t="9134" x="6850063" y="206375"/>
          <p14:tracePt t="9151" x="6781800" y="206375"/>
          <p14:tracePt t="9168" x="6732588" y="206375"/>
          <p14:tracePt t="9184" x="6702425" y="206375"/>
          <p14:tracePt t="9201" x="6653213" y="236538"/>
          <p14:tracePt t="9218" x="6624638" y="265113"/>
          <p14:tracePt t="9234" x="6584950" y="314325"/>
          <p14:tracePt t="9251" x="6554788" y="354013"/>
          <p14:tracePt t="9268" x="6535738" y="412750"/>
          <p14:tracePt t="9284" x="6526213" y="452438"/>
          <p14:tracePt t="9301" x="6526213" y="501650"/>
          <p14:tracePt t="9318" x="6526213" y="541338"/>
          <p14:tracePt t="9334" x="6526213" y="590550"/>
          <p14:tracePt t="9351" x="6545263" y="658813"/>
          <p14:tracePt t="9368" x="6565900" y="698500"/>
          <p14:tracePt t="9385" x="6594475" y="738188"/>
          <p14:tracePt t="9401" x="6643688" y="787400"/>
          <p14:tracePt t="9418" x="6713538" y="827088"/>
          <p14:tracePt t="9435" x="6800850" y="866775"/>
          <p14:tracePt t="9451" x="6889750" y="904875"/>
          <p14:tracePt t="9468" x="6978650" y="925513"/>
          <p14:tracePt t="9485" x="7046913" y="925513"/>
          <p14:tracePt t="9502" x="7107238" y="935038"/>
          <p14:tracePt t="9518" x="7165975" y="935038"/>
          <p14:tracePt t="9518" x="7194550" y="935038"/>
          <p14:tracePt t="9535" x="7243763" y="935038"/>
          <p14:tracePt t="9552" x="7313613" y="935038"/>
          <p14:tracePt t="9568" x="7372350" y="925513"/>
          <p14:tracePt t="9585" x="7421563" y="904875"/>
          <p14:tracePt t="9602" x="7440613" y="876300"/>
          <p14:tracePt t="9618" x="7470775" y="855663"/>
          <p14:tracePt t="9635" x="7489825" y="827088"/>
          <p14:tracePt t="9652" x="7500938" y="806450"/>
          <p14:tracePt t="9668" x="7510463" y="796925"/>
          <p14:tracePt t="9685" x="7510463" y="768350"/>
          <p14:tracePt t="9703" x="7519988" y="747713"/>
          <p14:tracePt t="9719" x="7519988" y="708025"/>
          <p14:tracePt t="9736" x="7519988" y="688975"/>
          <p14:tracePt t="9752" x="7519988" y="658813"/>
          <p14:tracePt t="9769" x="7519988" y="630238"/>
          <p14:tracePt t="9786" x="7519988" y="600075"/>
          <p14:tracePt t="9802" x="7510463" y="571500"/>
          <p14:tracePt t="9819" x="7489825" y="541338"/>
          <p14:tracePt t="9836" x="7470775" y="511175"/>
          <p14:tracePt t="9852" x="7440613" y="492125"/>
          <p14:tracePt t="9869" x="7402513" y="482600"/>
          <p14:tracePt t="9886" x="7362825" y="461963"/>
          <p14:tracePt t="9902" x="7332663" y="442913"/>
          <p14:tracePt t="9902" x="7313613" y="442913"/>
          <p14:tracePt t="9920" x="7264400" y="433388"/>
          <p14:tracePt t="9936" x="7205663" y="433388"/>
          <p14:tracePt t="9952" x="7156450" y="433388"/>
          <p14:tracePt t="9969" x="7096125" y="433388"/>
          <p14:tracePt t="9986" x="7046913" y="433388"/>
          <p14:tracePt t="10003" x="6997700" y="433388"/>
          <p14:tracePt t="10019" x="6959600" y="433388"/>
          <p14:tracePt t="10036" x="6929438" y="433388"/>
          <p14:tracePt t="10053" x="6880225" y="433388"/>
          <p14:tracePt t="10069" x="6840538" y="452438"/>
          <p14:tracePt t="10086" x="6811963" y="473075"/>
          <p14:tracePt t="10103" x="6772275" y="501650"/>
          <p14:tracePt t="10103" x="6751638" y="511175"/>
          <p14:tracePt t="10120" x="6723063" y="550863"/>
          <p14:tracePt t="10136" x="6702425" y="590550"/>
          <p14:tracePt t="10153" x="6683375" y="620713"/>
          <p14:tracePt t="10169" x="6683375" y="639763"/>
          <p14:tracePt t="10186" x="6683375" y="658813"/>
          <p14:tracePt t="10204" x="6683375" y="688975"/>
          <p14:tracePt t="10220" x="6683375" y="708025"/>
          <p14:tracePt t="10236" x="6683375" y="738188"/>
          <p14:tracePt t="10254" x="6683375" y="777875"/>
          <p14:tracePt t="10270" x="6683375" y="817563"/>
          <p14:tracePt t="10286" x="6702425" y="846138"/>
          <p14:tracePt t="10286" x="6713538" y="855663"/>
          <p14:tracePt t="10304" x="6762750" y="885825"/>
          <p14:tracePt t="10320" x="6821488" y="915988"/>
          <p14:tracePt t="10337" x="6899275" y="935038"/>
          <p14:tracePt t="10353" x="6988175" y="954088"/>
          <p14:tracePt t="10370" x="7058025" y="954088"/>
          <p14:tracePt t="10387" x="7145338" y="954088"/>
          <p14:tracePt t="10403" x="7234238" y="944563"/>
          <p14:tracePt t="10420" x="7304088" y="944563"/>
          <p14:tracePt t="10437" x="7381875" y="915988"/>
          <p14:tracePt t="10453" x="7461250" y="885825"/>
          <p14:tracePt t="10470" x="7519988" y="846138"/>
          <p14:tracePt t="10487" x="7578725" y="806450"/>
          <p14:tracePt t="10504" x="7599363" y="787400"/>
          <p14:tracePt t="10520" x="7608888" y="768350"/>
          <p14:tracePt t="10537" x="7618413" y="747713"/>
          <p14:tracePt t="10554" x="7618413" y="728663"/>
          <p14:tracePt t="10570" x="7618413" y="719138"/>
          <p14:tracePt t="10587" x="7618413" y="688975"/>
          <p14:tracePt t="10604" x="7618413" y="658813"/>
          <p14:tracePt t="10620" x="7618413" y="639763"/>
          <p14:tracePt t="10637" x="7608888" y="609600"/>
          <p14:tracePt t="10654" x="7588250" y="571500"/>
          <p14:tracePt t="10654" x="7578725" y="560388"/>
          <p14:tracePt t="10671" x="7539038" y="522288"/>
          <p14:tracePt t="10688" x="7489825" y="492125"/>
          <p14:tracePt t="10704" x="7440613" y="473075"/>
          <p14:tracePt t="10721" x="7391400" y="452438"/>
          <p14:tracePt t="10737" x="7353300" y="442913"/>
          <p14:tracePt t="10754" x="7304088" y="412750"/>
          <p14:tracePt t="10771" x="7264400" y="403225"/>
          <p14:tracePt t="10787" x="7224713" y="393700"/>
          <p14:tracePt t="10804" x="7175500" y="374650"/>
          <p14:tracePt t="10821" x="7135813" y="374650"/>
          <p14:tracePt t="10837" x="7086600" y="374650"/>
          <p14:tracePt t="10855" x="7046913" y="374650"/>
          <p14:tracePt t="10871" x="6988175" y="374650"/>
          <p14:tracePt t="10888" x="6959600" y="374650"/>
          <p14:tracePt t="10904" x="6929438" y="374650"/>
          <p14:tracePt t="10921" x="6899275" y="384175"/>
          <p14:tracePt t="10937" x="6880225" y="393700"/>
          <p14:tracePt t="10954" x="6850063" y="403225"/>
          <p14:tracePt t="10971" x="6821488" y="423863"/>
          <p14:tracePt t="10988" x="6791325" y="442913"/>
          <p14:tracePt t="11004" x="6762750" y="461963"/>
          <p14:tracePt t="11021" x="6732588" y="473075"/>
          <p14:tracePt t="11038" x="6723063" y="492125"/>
          <p14:tracePt t="11055" x="6702425" y="511175"/>
          <p14:tracePt t="11072" x="6692900" y="522288"/>
          <p14:tracePt t="11088" x="6683375" y="550863"/>
          <p14:tracePt t="11105" x="6664325" y="581025"/>
          <p14:tracePt t="11121" x="6664325" y="600075"/>
          <p14:tracePt t="11138" x="6643688" y="620713"/>
          <p14:tracePt t="11155" x="6643688" y="639763"/>
          <p14:tracePt t="11171" x="6643688" y="649288"/>
          <p14:tracePt t="11188" x="6643688" y="669925"/>
          <p14:tracePt t="11205" x="6643688" y="679450"/>
          <p14:tracePt t="11223" x="6643688" y="698500"/>
          <p14:tracePt t="11238" x="6643688" y="708025"/>
          <p14:tracePt t="11238" x="6643688" y="719138"/>
          <p14:tracePt t="11256" x="6643688" y="738188"/>
          <p14:tracePt t="11271" x="6643688" y="747713"/>
          <p14:tracePt t="11288" x="6653213" y="768350"/>
          <p14:tracePt t="11305" x="6664325" y="787400"/>
          <p14:tracePt t="11322" x="6673850" y="806450"/>
          <p14:tracePt t="11339" x="6692900" y="817563"/>
          <p14:tracePt t="11355" x="6723063" y="827088"/>
          <p14:tracePt t="11372" x="6742113" y="836613"/>
          <p14:tracePt t="11389" x="6781800" y="846138"/>
          <p14:tracePt t="11405" x="6811963" y="855663"/>
          <p14:tracePt t="11422" x="6850063" y="855663"/>
          <p14:tracePt t="11439" x="6910388" y="855663"/>
          <p14:tracePt t="11456" x="6948488" y="855663"/>
          <p14:tracePt t="11472" x="6969125" y="855663"/>
          <p14:tracePt t="11489" x="6988175" y="855663"/>
          <p14:tracePt t="11506" x="7008813" y="855663"/>
          <p14:tracePt t="11522" x="7027863" y="855663"/>
          <p14:tracePt t="11539" x="7037388" y="855663"/>
          <p14:tracePt t="11556" x="7058025" y="846138"/>
          <p14:tracePt t="11572" x="7077075" y="846138"/>
          <p14:tracePt t="11589" x="7086600" y="846138"/>
          <p14:tracePt t="11606" x="7107238" y="836613"/>
          <p14:tracePt t="11622" x="7126288" y="827088"/>
          <p14:tracePt t="11639" x="7135813" y="827088"/>
          <p14:tracePt t="11656" x="7145338" y="827088"/>
          <p14:tracePt t="11679" x="7156450" y="827088"/>
          <p14:tracePt t="11703" x="7165975" y="827088"/>
          <p14:tracePt t="11727" x="7175500" y="827088"/>
          <p14:tracePt t="11743" x="7185025" y="827088"/>
          <p14:tracePt t="11759" x="7194550" y="827088"/>
          <p14:tracePt t="11767" x="7205663" y="827088"/>
          <p14:tracePt t="11775" x="7224713" y="827088"/>
          <p14:tracePt t="11791" x="7234238" y="827088"/>
          <p14:tracePt t="11806" x="7243763" y="827088"/>
          <p14:tracePt t="11823" x="7254875" y="827088"/>
          <p14:tracePt t="11999" x="7264400" y="817563"/>
          <p14:tracePt t="12016" x="7273925" y="817563"/>
          <p14:tracePt t="12031" x="7283450" y="817563"/>
          <p14:tracePt t="14110" x="7292975" y="806450"/>
          <p14:tracePt t="14895" x="7323138" y="796925"/>
          <p14:tracePt t="14903" x="7353300" y="787400"/>
          <p14:tracePt t="14912" x="7381875" y="787400"/>
          <p14:tracePt t="14929" x="7412038" y="787400"/>
          <p14:tracePt t="14946" x="7421563" y="787400"/>
          <p14:tracePt t="14962" x="7431088" y="777875"/>
          <p14:tracePt t="15023" x="7440613" y="777875"/>
          <p14:tracePt t="15071" x="7451725" y="777875"/>
          <p14:tracePt t="15103" x="7470775" y="768350"/>
          <p14:tracePt t="15111" x="7480300" y="768350"/>
          <p14:tracePt t="15119" x="7489825" y="768350"/>
          <p14:tracePt t="15135" x="7500938" y="768350"/>
          <p14:tracePt t="15146" x="7519988" y="768350"/>
          <p14:tracePt t="15163" x="7550150" y="768350"/>
          <p14:tracePt t="15180" x="7578725" y="768350"/>
          <p14:tracePt t="15196" x="7599363" y="768350"/>
          <p14:tracePt t="15213" x="7608888" y="768350"/>
          <p14:tracePt t="15230" x="7618413" y="768350"/>
          <p14:tracePt t="15247" x="7627938" y="768350"/>
          <p14:tracePt t="15287" x="7637463" y="768350"/>
          <p14:tracePt t="15335" x="7648575" y="768350"/>
          <p14:tracePt t="15383" x="7667625" y="768350"/>
          <p14:tracePt t="15415" x="7667625" y="777875"/>
          <p14:tracePt t="15439" x="7677150" y="777875"/>
          <p14:tracePt t="15447" x="7686675" y="787400"/>
          <p14:tracePt t="15463" x="7697788" y="787400"/>
          <p14:tracePt t="15495" x="7707313" y="796925"/>
          <p14:tracePt t="15535" x="7716838" y="806450"/>
          <p14:tracePt t="15551" x="7726363" y="817563"/>
          <p14:tracePt t="15567" x="7735888" y="827088"/>
          <p14:tracePt t="15607" x="7735888" y="836613"/>
          <p14:tracePt t="15615" x="7747000" y="846138"/>
          <p14:tracePt t="15623" x="7756525" y="855663"/>
          <p14:tracePt t="15647" x="7756525" y="866775"/>
          <p14:tracePt t="15663" x="7766050" y="885825"/>
          <p14:tracePt t="15679" x="7775575" y="904875"/>
          <p14:tracePt t="15703" x="7785100" y="925513"/>
          <p14:tracePt t="15727" x="7796213" y="935038"/>
          <p14:tracePt t="15743" x="7796213" y="965200"/>
          <p14:tracePt t="15759" x="7796213" y="974725"/>
          <p14:tracePt t="15776" x="7805738" y="993775"/>
          <p14:tracePt t="15783" x="7815263" y="1003300"/>
          <p14:tracePt t="15791" x="7815263" y="1014413"/>
          <p14:tracePt t="15807" x="7824788" y="1033463"/>
          <p14:tracePt t="15815" x="7834313" y="1042988"/>
          <p14:tracePt t="15831" x="7834313" y="1063625"/>
          <p14:tracePt t="15847" x="7834313" y="1092200"/>
          <p14:tracePt t="15864" x="7845425" y="1101725"/>
          <p14:tracePt t="15881" x="7845425" y="1122363"/>
          <p14:tracePt t="15898" x="7854950" y="1131888"/>
          <p14:tracePt t="15914" x="7854950" y="1150938"/>
          <p14:tracePt t="15931" x="7854950" y="1171575"/>
          <p14:tracePt t="15948" x="7854950" y="1190625"/>
          <p14:tracePt t="15965" x="7864475" y="1220788"/>
          <p14:tracePt t="15981" x="7864475" y="1230313"/>
          <p14:tracePt t="15998" x="7874000" y="1260475"/>
          <p14:tracePt t="16015" x="7874000" y="1279525"/>
          <p14:tracePt t="16031" x="7883525" y="1298575"/>
          <p14:tracePt t="16048" x="7883525" y="1319213"/>
          <p14:tracePt t="16065" x="7894638" y="1338263"/>
          <p14:tracePt t="16081" x="7894638" y="1358900"/>
          <p14:tracePt t="16098" x="7894638" y="1387475"/>
          <p14:tracePt t="16115" x="7904163" y="1417638"/>
          <p14:tracePt t="16131" x="7913688" y="1436688"/>
          <p14:tracePt t="16148" x="7923213" y="1476375"/>
          <p14:tracePt t="16165" x="7923213" y="1495425"/>
          <p14:tracePt t="16181" x="7923213" y="1516063"/>
          <p14:tracePt t="16198" x="7932738" y="1544638"/>
          <p14:tracePt t="16215" x="7943850" y="1584325"/>
          <p14:tracePt t="16232" x="7943850" y="1604963"/>
          <p14:tracePt t="16248" x="7953375" y="1624013"/>
          <p14:tracePt t="16265" x="7962900" y="1663700"/>
          <p14:tracePt t="16282" x="7972425" y="1712913"/>
          <p14:tracePt t="16299" x="7972425" y="1741488"/>
          <p14:tracePt t="16315" x="7993063" y="1790700"/>
          <p14:tracePt t="16332" x="8002588" y="1839913"/>
          <p14:tracePt t="16349" x="8002588" y="1890713"/>
          <p14:tracePt t="16365" x="8012113" y="1928813"/>
          <p14:tracePt t="16382" x="8031163" y="1958975"/>
          <p14:tracePt t="16382" x="8031163" y="1968500"/>
          <p14:tracePt t="16399" x="8042275" y="1998663"/>
          <p14:tracePt t="16415" x="8051800" y="2017713"/>
          <p14:tracePt t="16432" x="8061325" y="2047875"/>
          <p14:tracePt t="16449" x="8070850" y="2087563"/>
          <p14:tracePt t="16466" x="8080375" y="2136775"/>
          <p14:tracePt t="16482" x="8080375" y="2185988"/>
          <p14:tracePt t="16499" x="8091488" y="2263775"/>
          <p14:tracePt t="16515" x="8110538" y="2322513"/>
          <p14:tracePt t="16532" x="8120063" y="2352675"/>
          <p14:tracePt t="16549" x="8129588" y="2411413"/>
          <p14:tracePt t="16566" x="8140700" y="2441575"/>
          <p14:tracePt t="16582" x="8140700" y="2470150"/>
          <p14:tracePt t="16599" x="8140700" y="2500313"/>
          <p14:tracePt t="16616" x="8140700" y="2519363"/>
          <p14:tracePt t="16632" x="8140700" y="2540000"/>
          <p14:tracePt t="16649" x="8140700" y="2568575"/>
          <p14:tracePt t="16666" x="8140700" y="2608263"/>
          <p14:tracePt t="16683" x="8129588" y="2687638"/>
          <p14:tracePt t="16699" x="8101013" y="2786063"/>
          <p14:tracePt t="16716" x="8061325" y="2903538"/>
          <p14:tracePt t="16733" x="8021638" y="3032125"/>
          <p14:tracePt t="16750" x="7981950" y="3170238"/>
          <p14:tracePt t="16766" x="7943850" y="3287713"/>
          <p14:tracePt t="16783" x="7883525" y="3475038"/>
          <p14:tracePt t="16800" x="7864475" y="3563938"/>
          <p14:tracePt t="16816" x="7845425" y="3632200"/>
          <p14:tracePt t="16833" x="7834313" y="3690938"/>
          <p14:tracePt t="16849" x="7824788" y="3749675"/>
          <p14:tracePt t="16866" x="7815263" y="3789363"/>
          <p14:tracePt t="16883" x="7805738" y="3848100"/>
          <p14:tracePt t="16900" x="7796213" y="3897313"/>
          <p14:tracePt t="16916" x="7785100" y="3946525"/>
          <p14:tracePt t="16933" x="7775575" y="3986213"/>
          <p14:tracePt t="16950" x="7766050" y="4025900"/>
          <p14:tracePt t="16966" x="7756525" y="4084638"/>
          <p14:tracePt t="16983" x="7747000" y="4143375"/>
          <p14:tracePt t="17000" x="7735888" y="4192588"/>
          <p14:tracePt t="17017" x="7735888" y="4232275"/>
          <p14:tracePt t="17033" x="7726363" y="4281488"/>
          <p14:tracePt t="17050" x="7726363" y="4330700"/>
          <p14:tracePt t="17067" x="7726363" y="4379913"/>
          <p14:tracePt t="17083" x="7726363" y="4419600"/>
          <p14:tracePt t="17101" x="7726363" y="4449763"/>
          <p14:tracePt t="17117" x="7726363" y="4487863"/>
          <p14:tracePt t="17134" x="7726363" y="4518025"/>
          <p14:tracePt t="17150" x="7726363" y="4548188"/>
          <p14:tracePt t="17167" x="7726363" y="4586288"/>
          <p14:tracePt t="17184" x="7726363" y="4606925"/>
          <p14:tracePt t="17200" x="7726363" y="4635500"/>
          <p14:tracePt t="17217" x="7726363" y="4675188"/>
          <p14:tracePt t="17234" x="7726363" y="4714875"/>
          <p14:tracePt t="17251" x="7726363" y="4754563"/>
          <p14:tracePt t="17267" x="7726363" y="4803775"/>
          <p14:tracePt t="17284" x="7726363" y="4852988"/>
          <p14:tracePt t="17301" x="7726363" y="4902200"/>
          <p14:tracePt t="17317" x="7726363" y="4941888"/>
          <p14:tracePt t="17334" x="7726363" y="4979988"/>
          <p14:tracePt t="17351" x="7726363" y="5029200"/>
          <p14:tracePt t="17367" x="7726363" y="5059363"/>
          <p14:tracePt t="17384" x="7726363" y="5089525"/>
          <p14:tracePt t="17401" x="7726363" y="5108575"/>
          <p14:tracePt t="17417" x="7726363" y="5138738"/>
          <p14:tracePt t="17434" x="7726363" y="5176838"/>
          <p14:tracePt t="17451" x="7726363" y="5197475"/>
          <p14:tracePt t="17467" x="7726363" y="5226050"/>
          <p14:tracePt t="17484" x="7726363" y="5246688"/>
          <p14:tracePt t="17501" x="7726363" y="5275263"/>
          <p14:tracePt t="17517" x="7726363" y="5305425"/>
          <p14:tracePt t="17517" x="7726363" y="5324475"/>
          <p14:tracePt t="17535" x="7726363" y="5335588"/>
          <p14:tracePt t="17535" x="7726363" y="5345113"/>
          <p14:tracePt t="17551" x="7726363" y="5373688"/>
          <p14:tracePt t="17567" x="7716838" y="5413375"/>
          <p14:tracePt t="17584" x="7707313" y="5434013"/>
          <p14:tracePt t="17601" x="7697788" y="5462588"/>
          <p14:tracePt t="17618" x="7697788" y="5492750"/>
          <p14:tracePt t="17635" x="7697788" y="5502275"/>
          <p14:tracePt t="17655" x="7686675" y="5521325"/>
          <p14:tracePt t="17743" x="7677150" y="5521325"/>
          <p14:tracePt t="17759" x="7667625" y="5521325"/>
          <p14:tracePt t="17775" x="7658100" y="5521325"/>
          <p14:tracePt t="17783" x="7648575" y="5521325"/>
          <p14:tracePt t="17791" x="7627938" y="5521325"/>
          <p14:tracePt t="17802" x="7578725" y="5521325"/>
          <p14:tracePt t="17818" x="7539038" y="5521325"/>
          <p14:tracePt t="17835" x="7500938" y="5521325"/>
          <p14:tracePt t="17852" x="7480300" y="5521325"/>
          <p14:tracePt t="17869" x="7461250" y="5521325"/>
          <p14:tracePt t="17885" x="7451725" y="5521325"/>
          <p14:tracePt t="17902" x="7440613" y="5521325"/>
          <p14:tracePt t="17918" x="7421563" y="5511800"/>
          <p14:tracePt t="17935" x="7402513" y="5511800"/>
          <p14:tracePt t="17952" x="7381875" y="5511800"/>
          <p14:tracePt t="17969" x="7362825" y="5511800"/>
          <p14:tracePt t="17985" x="7353300" y="5511800"/>
          <p14:tracePt t="18002" x="7332663" y="5511800"/>
          <p14:tracePt t="18019" x="7323138" y="5511800"/>
          <p14:tracePt t="18035" x="7313613" y="5511800"/>
          <p14:tracePt t="18103" x="7304088" y="5511800"/>
          <p14:tracePt t="18127" x="7292975" y="5511800"/>
          <p14:tracePt t="18151" x="7292975" y="5521325"/>
          <p14:tracePt t="18183" x="7304088" y="5521325"/>
          <p14:tracePt t="18199" x="7323138" y="5521325"/>
          <p14:tracePt t="18207" x="7332663" y="5521325"/>
          <p14:tracePt t="18223" x="7362825" y="5521325"/>
          <p14:tracePt t="18236" x="7421563" y="5521325"/>
          <p14:tracePt t="18253" x="7480300" y="5521325"/>
          <p14:tracePt t="18269" x="7539038" y="5521325"/>
          <p14:tracePt t="18286" x="7588250" y="5521325"/>
          <p14:tracePt t="18302" x="7648575" y="5521325"/>
          <p14:tracePt t="18320" x="7677150" y="5521325"/>
          <p14:tracePt t="18336" x="7686675" y="5521325"/>
          <p14:tracePt t="18407" x="7697788" y="5511800"/>
          <p14:tracePt t="18431" x="7707313" y="5521325"/>
          <p14:tracePt t="18591" x="7707313" y="5532438"/>
          <p14:tracePt t="18607" x="7707313" y="5541963"/>
          <p14:tracePt t="18615" x="7707313" y="5551488"/>
          <p14:tracePt t="18623" x="7716838" y="5561013"/>
          <p14:tracePt t="18639" x="7716838" y="5570538"/>
          <p14:tracePt t="18655" x="7726363" y="5581650"/>
          <p14:tracePt t="18670" x="7747000" y="5591175"/>
          <p14:tracePt t="18687" x="7756525" y="5591175"/>
          <p14:tracePt t="18703" x="7785100" y="5591175"/>
          <p14:tracePt t="18720" x="7834313" y="5591175"/>
          <p14:tracePt t="18737" x="7864475" y="5591175"/>
          <p14:tracePt t="18753" x="7904163" y="5591175"/>
          <p14:tracePt t="18770" x="7932738" y="5581650"/>
          <p14:tracePt t="18787" x="7943850" y="5570538"/>
          <p14:tracePt t="18803" x="7953375" y="5551488"/>
          <p14:tracePt t="18821" x="7962900" y="5532438"/>
          <p14:tracePt t="18837" x="7962900" y="5521325"/>
          <p14:tracePt t="18854" x="7962900" y="5492750"/>
          <p14:tracePt t="18870" x="7962900" y="5462588"/>
          <p14:tracePt t="18870" x="7962900" y="5453063"/>
          <p14:tracePt t="18887" x="7962900" y="5434013"/>
          <p14:tracePt t="18904" x="7962900" y="5394325"/>
          <p14:tracePt t="18920" x="7962900" y="5354638"/>
          <p14:tracePt t="18937" x="7932738" y="5324475"/>
          <p14:tracePt t="18954" x="7913688" y="5295900"/>
          <p14:tracePt t="18970" x="7894638" y="5275263"/>
          <p14:tracePt t="18987" x="7874000" y="5265738"/>
          <p14:tracePt t="19004" x="7864475" y="5246688"/>
          <p14:tracePt t="19020" x="7854950" y="5246688"/>
          <p14:tracePt t="19037" x="7834313" y="5246688"/>
          <p14:tracePt t="19054" x="7775575" y="5246688"/>
          <p14:tracePt t="19071" x="7707313" y="5265738"/>
          <p14:tracePt t="19088" x="7686675" y="5286375"/>
          <p14:tracePt t="19104" x="7667625" y="5305425"/>
          <p14:tracePt t="19121" x="7648575" y="5314950"/>
          <p14:tracePt t="19137" x="7648575" y="5324475"/>
          <p14:tracePt t="19154" x="7637463" y="5324475"/>
          <p14:tracePt t="19171" x="7637463" y="5345113"/>
          <p14:tracePt t="19187" x="7637463" y="5354638"/>
          <p14:tracePt t="19204" x="7637463" y="5373688"/>
          <p14:tracePt t="19221" x="7637463" y="5394325"/>
          <p14:tracePt t="19238" x="7637463" y="5434013"/>
          <p14:tracePt t="19254" x="7648575" y="5472113"/>
          <p14:tracePt t="19271" x="7667625" y="5483225"/>
          <p14:tracePt t="19288" x="7686675" y="5502275"/>
          <p14:tracePt t="19305" x="7697788" y="5511800"/>
          <p14:tracePt t="19321" x="7716838" y="5521325"/>
          <p14:tracePt t="19338" x="7766050" y="5532438"/>
          <p14:tracePt t="19354" x="7796213" y="5532438"/>
          <p14:tracePt t="19371" x="7854950" y="5532438"/>
          <p14:tracePt t="19388" x="7904163" y="5521325"/>
          <p14:tracePt t="19405" x="7932738" y="5502275"/>
          <p14:tracePt t="19421" x="7953375" y="5483225"/>
          <p14:tracePt t="19438" x="7962900" y="5453063"/>
          <p14:tracePt t="19438" x="7972425" y="5443538"/>
          <p14:tracePt t="19455" x="7981950" y="5434013"/>
          <p14:tracePt t="19471" x="7981950" y="5422900"/>
          <p14:tracePt t="19488" x="7981950" y="5403850"/>
          <p14:tracePt t="19505" x="7972425" y="5403850"/>
          <p14:tracePt t="19575" x="7953375" y="5403850"/>
          <p14:tracePt t="19583" x="7923213" y="5403850"/>
          <p14:tracePt t="19591" x="7883525" y="5403850"/>
          <p14:tracePt t="19605" x="7824788" y="5403850"/>
          <p14:tracePt t="19622" x="7747000" y="5403850"/>
          <p14:tracePt t="19638" x="7658100" y="5403850"/>
          <p14:tracePt t="19655" x="7599363" y="5403850"/>
          <p14:tracePt t="19672" x="7559675" y="5403850"/>
          <p14:tracePt t="19689" x="7510463" y="5403850"/>
          <p14:tracePt t="19705" x="7451725" y="5403850"/>
          <p14:tracePt t="19722" x="7391400" y="5403850"/>
          <p14:tracePt t="19739" x="7323138" y="5403850"/>
          <p14:tracePt t="19755" x="7234238" y="5403850"/>
          <p14:tracePt t="19772" x="7165975" y="5403850"/>
          <p14:tracePt t="19789" x="7116763" y="5403850"/>
          <p14:tracePt t="19805" x="7077075" y="5403850"/>
          <p14:tracePt t="19822" x="7058025" y="5413375"/>
          <p14:tracePt t="19822" x="7037388" y="5422900"/>
          <p14:tracePt t="19840" x="7008813" y="5422900"/>
          <p14:tracePt t="19856" x="6978650" y="5434013"/>
          <p14:tracePt t="19872" x="6938963" y="5443538"/>
          <p14:tracePt t="19889" x="6899275" y="5453063"/>
          <p14:tracePt t="19906" x="6861175" y="5462588"/>
          <p14:tracePt t="19922" x="6831013" y="5483225"/>
          <p14:tracePt t="19939" x="6811963" y="5483225"/>
          <p14:tracePt t="19956" x="6772275" y="5502275"/>
          <p14:tracePt t="19973" x="6742113" y="5511800"/>
          <p14:tracePt t="19989" x="6732588" y="5521325"/>
          <p14:tracePt t="20006" x="6702425" y="5521325"/>
          <p14:tracePt t="20006" x="6692900" y="5532438"/>
          <p14:tracePt t="20023" x="6664325" y="5541963"/>
          <p14:tracePt t="20040" x="6643688" y="5551488"/>
          <p14:tracePt t="20056" x="6615113" y="5561013"/>
          <p14:tracePt t="20072" x="6594475" y="5570538"/>
          <p14:tracePt t="20090" x="6584950" y="5581650"/>
          <p14:tracePt t="20106" x="6584950" y="5591175"/>
          <p14:tracePt t="20122" x="6565900" y="5591175"/>
          <p14:tracePt t="20139" x="6554788" y="5610225"/>
          <p14:tracePt t="20156" x="6545263" y="5619750"/>
          <p14:tracePt t="20173" x="6535738" y="5619750"/>
          <p14:tracePt t="20189" x="6526213" y="5630863"/>
          <p14:tracePt t="20206" x="6516688" y="5640388"/>
          <p14:tracePt t="20223" x="6505575" y="5640388"/>
          <p14:tracePt t="20239" x="6496050" y="5649913"/>
          <p14:tracePt t="20271" x="6467475" y="5649913"/>
          <p14:tracePt t="20287" x="6456363" y="5659438"/>
          <p14:tracePt t="20295" x="6446838" y="5670550"/>
          <p14:tracePt t="20306" x="6427788" y="5670550"/>
          <p14:tracePt t="20327" x="6418263" y="5670550"/>
          <p14:tracePt t="20351" x="6407150" y="5680075"/>
          <p14:tracePt t="20367" x="6397625" y="5680075"/>
          <p14:tracePt t="20399" x="6388100" y="5689600"/>
          <p14:tracePt t="20407" x="6378575" y="5699125"/>
          <p14:tracePt t="20431" x="6369050" y="5699125"/>
          <p14:tracePt t="20447" x="6357938" y="5708650"/>
          <p14:tracePt t="20479" x="6348413" y="5719763"/>
          <p14:tracePt t="20543" x="6338888" y="5719763"/>
          <p14:tracePt t="20863" x="6338888" y="5729288"/>
          <p14:tracePt t="20879" x="6329363" y="5729288"/>
          <p14:tracePt t="21463" x="6329363" y="5708650"/>
          <p14:tracePt t="21503" x="6329363" y="5689600"/>
          <p14:tracePt t="21511" x="6338888" y="5680075"/>
          <p14:tracePt t="21519" x="6348413" y="5659438"/>
          <p14:tracePt t="21527" x="6369050" y="5659438"/>
          <p14:tracePt t="21542" x="6388100" y="5640388"/>
          <p14:tracePt t="21559" x="6446838" y="5610225"/>
          <p14:tracePt t="21576" x="6477000" y="5591175"/>
          <p14:tracePt t="21576" x="0" y="0"/>
        </p14:tracePtLst>
        <p14:tracePtLst>
          <p14:tracePt t="26860" x="1870075" y="4351338"/>
          <p14:tracePt t="27311" x="1879600" y="4351338"/>
          <p14:tracePt t="27319" x="1889125" y="4351338"/>
          <p14:tracePt t="27447" x="1900238" y="4360863"/>
          <p14:tracePt t="27479" x="1900238" y="4370388"/>
          <p14:tracePt t="27487" x="1909763" y="4389438"/>
          <p14:tracePt t="27503" x="1909763" y="4400550"/>
          <p14:tracePt t="27519" x="1909763" y="4410075"/>
          <p14:tracePt t="27527" x="1909763" y="4419600"/>
          <p14:tracePt t="27537" x="1909763" y="4429125"/>
          <p14:tracePt t="27554" x="1909763" y="4438650"/>
          <p14:tracePt t="27583" x="1909763" y="4449763"/>
          <p14:tracePt t="27591" x="1909763" y="4459288"/>
          <p14:tracePt t="27615" x="1909763" y="4468813"/>
          <p14:tracePt t="27655" x="1909763" y="4478338"/>
          <p14:tracePt t="27663" x="1900238" y="4487863"/>
          <p14:tracePt t="27687" x="1889125" y="4498975"/>
          <p14:tracePt t="27703" x="1889125" y="4508500"/>
          <p14:tracePt t="27711" x="1889125" y="4518025"/>
          <p14:tracePt t="27735" x="1879600" y="4527550"/>
          <p14:tracePt t="27743" x="1879600" y="4537075"/>
          <p14:tracePt t="27754" x="1879600" y="4548188"/>
          <p14:tracePt t="27783" x="1879600" y="4557713"/>
          <p14:tracePt t="27791" x="1879600" y="4567238"/>
          <p14:tracePt t="27807" x="1879600" y="4576763"/>
          <p14:tracePt t="27821" x="1879600" y="4586288"/>
          <p14:tracePt t="27838" x="1879600" y="4606925"/>
          <p14:tracePt t="27855" x="1879600" y="4616450"/>
          <p14:tracePt t="27871" x="1900238" y="4635500"/>
          <p14:tracePt t="27888" x="1919288" y="4646613"/>
          <p14:tracePt t="27905" x="1958975" y="4675188"/>
          <p14:tracePt t="27922" x="1998663" y="4684713"/>
          <p14:tracePt t="27938" x="2017713" y="4684713"/>
          <p14:tracePt t="27955" x="2036763" y="4684713"/>
          <p14:tracePt t="27972" x="2066925" y="4684713"/>
          <p14:tracePt t="27989" x="2085975" y="4684713"/>
          <p14:tracePt t="28005" x="2135188" y="4684713"/>
          <p14:tracePt t="28022" x="2174875" y="4684713"/>
          <p14:tracePt t="28022" x="2205038" y="4684713"/>
          <p14:tracePt t="28039" x="2254250" y="4665663"/>
          <p14:tracePt t="28055" x="2293938" y="4656138"/>
          <p14:tracePt t="28072" x="2322513" y="4625975"/>
          <p14:tracePt t="28089" x="2352675" y="4606925"/>
          <p14:tracePt t="28105" x="2362200" y="4586288"/>
          <p14:tracePt t="28122" x="2371725" y="4576763"/>
          <p14:tracePt t="28139" x="2392363" y="4548188"/>
          <p14:tracePt t="28156" x="2392363" y="4537075"/>
          <p14:tracePt t="28172" x="2411413" y="4487863"/>
          <p14:tracePt t="28189" x="2420938" y="4459288"/>
          <p14:tracePt t="28205" x="2430463" y="4429125"/>
          <p14:tracePt t="28222" x="2441575" y="4370388"/>
          <p14:tracePt t="28239" x="2441575" y="4340225"/>
          <p14:tracePt t="28256" x="2441575" y="4321175"/>
          <p14:tracePt t="28272" x="2441575" y="4302125"/>
          <p14:tracePt t="28289" x="2441575" y="4291013"/>
          <p14:tracePt t="28305" x="2441575" y="4271963"/>
          <p14:tracePt t="28323" x="2441575" y="4262438"/>
          <p14:tracePt t="28339" x="2441575" y="4241800"/>
          <p14:tracePt t="28356" x="2441575" y="4222750"/>
          <p14:tracePt t="28372" x="2430463" y="4203700"/>
          <p14:tracePt t="28389" x="2420938" y="4183063"/>
          <p14:tracePt t="28406" x="2411413" y="4164013"/>
          <p14:tracePt t="28423" x="2401888" y="4124325"/>
          <p14:tracePt t="28439" x="2381250" y="4114800"/>
          <p14:tracePt t="28456" x="2362200" y="4094163"/>
          <p14:tracePt t="28473" x="2352675" y="4075113"/>
          <p14:tracePt t="28489" x="2332038" y="4056063"/>
          <p14:tracePt t="28506" x="2322513" y="4056063"/>
          <p14:tracePt t="28523" x="2303463" y="4044950"/>
          <p14:tracePt t="28540" x="2273300" y="4035425"/>
          <p14:tracePt t="28556" x="2263775" y="4035425"/>
          <p14:tracePt t="28573" x="2233613" y="4025900"/>
          <p14:tracePt t="28590" x="2205038" y="4025900"/>
          <p14:tracePt t="28606" x="2165350" y="4025900"/>
          <p14:tracePt t="28623" x="2146300" y="4025900"/>
          <p14:tracePt t="28639" x="2135188" y="4025900"/>
          <p14:tracePt t="28656" x="2106613" y="4025900"/>
          <p14:tracePt t="28673" x="2076450" y="4025900"/>
          <p14:tracePt t="28690" x="2036763" y="4025900"/>
          <p14:tracePt t="28706" x="1998663" y="4025900"/>
          <p14:tracePt t="28723" x="1949450" y="4025900"/>
          <p14:tracePt t="28740" x="1909763" y="4035425"/>
          <p14:tracePt t="28757" x="1879600" y="4035425"/>
          <p14:tracePt t="28773" x="1860550" y="4044950"/>
          <p14:tracePt t="28790" x="1820863" y="4065588"/>
          <p14:tracePt t="28807" x="1801813" y="4075113"/>
          <p14:tracePt t="28823" x="1781175" y="4075113"/>
          <p14:tracePt t="28840" x="1762125" y="4094163"/>
          <p14:tracePt t="28857" x="1741488" y="4105275"/>
          <p14:tracePt t="28874" x="1731963" y="4105275"/>
          <p14:tracePt t="28890" x="1712913" y="4124325"/>
          <p14:tracePt t="28907" x="1712913" y="4133850"/>
          <p14:tracePt t="28923" x="1703388" y="4154488"/>
          <p14:tracePt t="28940" x="1692275" y="4183063"/>
          <p14:tracePt t="28957" x="1673225" y="4203700"/>
          <p14:tracePt t="28974" x="1663700" y="4222750"/>
          <p14:tracePt t="28974" x="1663700" y="4232275"/>
          <p14:tracePt t="28991" x="1663700" y="4262438"/>
          <p14:tracePt t="29007" x="1654175" y="4291013"/>
          <p14:tracePt t="29024" x="1654175" y="4311650"/>
          <p14:tracePt t="29041" x="1654175" y="4330700"/>
          <p14:tracePt t="29057" x="1654175" y="4351338"/>
          <p14:tracePt t="29074" x="1654175" y="4370388"/>
          <p14:tracePt t="29091" x="1654175" y="4400550"/>
          <p14:tracePt t="29107" x="1654175" y="4419600"/>
          <p14:tracePt t="29124" x="1663700" y="4438650"/>
          <p14:tracePt t="29141" x="1663700" y="4468813"/>
          <p14:tracePt t="29157" x="1663700" y="4478338"/>
          <p14:tracePt t="29174" x="1682750" y="4508500"/>
          <p14:tracePt t="29191" x="1703388" y="4537075"/>
          <p14:tracePt t="29207" x="1712913" y="4548188"/>
          <p14:tracePt t="29224" x="1722438" y="4567238"/>
          <p14:tracePt t="29241" x="1741488" y="4586288"/>
          <p14:tracePt t="29258" x="1762125" y="4606925"/>
          <p14:tracePt t="29274" x="1790700" y="4616450"/>
          <p14:tracePt t="29291" x="1820863" y="4635500"/>
          <p14:tracePt t="29308" x="1851025" y="4646613"/>
          <p14:tracePt t="29324" x="1879600" y="4656138"/>
          <p14:tracePt t="29341" x="1900238" y="4656138"/>
          <p14:tracePt t="29358" x="1928813" y="4656138"/>
          <p14:tracePt t="29375" x="1968500" y="4656138"/>
          <p14:tracePt t="29392" x="1978025" y="4656138"/>
          <p14:tracePt t="29408" x="1998663" y="4656138"/>
          <p14:tracePt t="29424" x="2017713" y="4656138"/>
          <p14:tracePt t="29442" x="2047875" y="4656138"/>
          <p14:tracePt t="29458" x="2076450" y="4646613"/>
          <p14:tracePt t="29475" x="2097088" y="4646613"/>
          <p14:tracePt t="29492" x="2135188" y="4646613"/>
          <p14:tracePt t="29508" x="2165350" y="4635500"/>
          <p14:tracePt t="29525" x="2184400" y="4625975"/>
          <p14:tracePt t="29542" x="2205038" y="4616450"/>
          <p14:tracePt t="29558" x="2233613" y="4606925"/>
          <p14:tracePt t="29575" x="2244725" y="4597400"/>
          <p14:tracePt t="29591" x="2254250" y="4576763"/>
          <p14:tracePt t="29615" x="2263775" y="4576763"/>
          <p14:tracePt t="29631" x="2273300" y="4567238"/>
          <p14:tracePt t="29642" x="2282825" y="4557713"/>
          <p14:tracePt t="29658" x="2282825" y="4548188"/>
          <p14:tracePt t="29675" x="2282825" y="4527550"/>
          <p14:tracePt t="29692" x="2282825" y="4518025"/>
          <p14:tracePt t="29743" x="2282825" y="4508500"/>
          <p14:tracePt t="29799" x="2282825" y="4518025"/>
          <p14:tracePt t="30279" x="2282825" y="4527550"/>
          <p14:tracePt t="30295" x="2282825" y="4537075"/>
          <p14:tracePt t="30303" x="2282825" y="4548188"/>
          <p14:tracePt t="30319" x="2293938" y="4557713"/>
          <p14:tracePt t="30335" x="2303463" y="4567238"/>
          <p14:tracePt t="30343" x="2303463" y="4576763"/>
          <p14:tracePt t="30431" x="2303463" y="4586288"/>
          <p14:tracePt t="30455" x="2312988" y="4597400"/>
          <p14:tracePt t="33361" x="2312988" y="4606925"/>
          <p14:tracePt t="34611" x="2293938" y="4606925"/>
          <p14:tracePt t="35335" x="2273300" y="4606925"/>
          <p14:tracePt t="35343" x="2244725" y="4606925"/>
          <p14:tracePt t="35353" x="2214563" y="4616450"/>
          <p14:tracePt t="35370" x="2174875" y="4625975"/>
          <p14:tracePt t="35387" x="2155825" y="4625975"/>
          <p14:tracePt t="35407" x="2146300" y="4635500"/>
          <p14:tracePt t="35420" x="2135188" y="4635500"/>
          <p14:tracePt t="35437" x="2125663" y="4635500"/>
          <p14:tracePt t="35453" x="2116138" y="4635500"/>
          <p14:tracePt t="35470" x="2097088" y="4635500"/>
          <p14:tracePt t="35487" x="2085975" y="4635500"/>
          <p14:tracePt t="35503" x="2076450" y="4635500"/>
          <p14:tracePt t="35535" x="2066925" y="4635500"/>
          <p14:tracePt t="35543" x="2057400" y="4635500"/>
          <p14:tracePt t="35559" x="2047875" y="4635500"/>
          <p14:tracePt t="35575" x="2036763" y="4635500"/>
          <p14:tracePt t="35591" x="2027238" y="4635500"/>
          <p14:tracePt t="35607" x="2008188" y="4635500"/>
          <p14:tracePt t="35631" x="1998663" y="4635500"/>
          <p14:tracePt t="35647" x="1978025" y="4635500"/>
          <p14:tracePt t="35663" x="1968500" y="4635500"/>
          <p14:tracePt t="35679" x="1958975" y="4635500"/>
          <p14:tracePt t="35695" x="1949450" y="4635500"/>
          <p14:tracePt t="35711" x="1938338" y="4635500"/>
          <p14:tracePt t="35734" x="1928813" y="4635500"/>
          <p14:tracePt t="35767" x="1909763" y="4635500"/>
          <p14:tracePt t="35783" x="1889125" y="4625975"/>
          <p14:tracePt t="35951" x="1879600" y="4625975"/>
          <p14:tracePt t="36039" x="1879600" y="4616450"/>
          <p14:tracePt t="36047" x="1870075" y="4616450"/>
          <p14:tracePt t="36063" x="1860550" y="4616450"/>
          <p14:tracePt t="36071" x="1851025" y="4616450"/>
          <p14:tracePt t="36088" x="1820863" y="4606925"/>
          <p14:tracePt t="36105" x="1811338" y="4606925"/>
          <p14:tracePt t="36122" x="1801813" y="4606925"/>
          <p14:tracePt t="36138" x="1790700" y="4606925"/>
          <p14:tracePt t="36155" x="1781175" y="4606925"/>
          <p14:tracePt t="36172" x="1771650" y="4606925"/>
          <p14:tracePt t="43111" x="1762125" y="4606925"/>
          <p14:tracePt t="45111" x="1762125" y="4597400"/>
          <p14:tracePt t="45686" x="1762125" y="4586288"/>
          <p14:tracePt t="45695" x="1811338" y="4576763"/>
          <p14:tracePt t="45702" x="1860550" y="4576763"/>
          <p14:tracePt t="45711" x="1928813" y="4586288"/>
          <p14:tracePt t="45724" x="2085975" y="4606925"/>
          <p14:tracePt t="45741" x="2254250" y="4635500"/>
          <p14:tracePt t="45757" x="2451100" y="4675188"/>
          <p14:tracePt t="45757" x="2568575" y="4695825"/>
          <p14:tracePt t="45775" x="2786063" y="4733925"/>
          <p14:tracePt t="45791" x="3001963" y="4794250"/>
          <p14:tracePt t="45807" x="3248025" y="4832350"/>
          <p14:tracePt t="45824" x="3494088" y="4881563"/>
          <p14:tracePt t="45841" x="3749675" y="4941888"/>
          <p14:tracePt t="45857" x="4016375" y="4991100"/>
          <p14:tracePt t="45874" x="4291013" y="5040313"/>
          <p14:tracePt t="45892" x="4576763" y="5089525"/>
          <p14:tracePt t="45908" x="4822825" y="5118100"/>
          <p14:tracePt t="45924" x="5038725" y="5157788"/>
          <p14:tracePt t="45941" x="5256213" y="5207000"/>
          <p14:tracePt t="45958" x="5619750" y="5286375"/>
          <p14:tracePt t="45975" x="5886450" y="5335588"/>
          <p14:tracePt t="45991" x="6142038" y="5384800"/>
          <p14:tracePt t="46008" x="6397625" y="5443538"/>
          <p14:tracePt t="46025" x="6604000" y="5483225"/>
          <p14:tracePt t="46041" x="6791325" y="5511800"/>
          <p14:tracePt t="46058" x="6948488" y="5541963"/>
          <p14:tracePt t="46075" x="7086600" y="5570538"/>
          <p14:tracePt t="46091" x="7215188" y="5610225"/>
          <p14:tracePt t="46108" x="7323138" y="5619750"/>
          <p14:tracePt t="46125" x="7402513" y="5619750"/>
          <p14:tracePt t="46145" x="7480300" y="5619750"/>
          <p14:tracePt t="46145" x="7510463" y="5619750"/>
          <p14:tracePt t="46159" x="7550150" y="5619750"/>
          <p14:tracePt t="46175" x="7578725" y="5619750"/>
          <p14:tracePt t="46191" x="7588250" y="5619750"/>
          <p14:tracePt t="46208" x="7588250" y="5610225"/>
          <p14:tracePt t="46278" x="7588250" y="5600700"/>
          <p14:tracePt t="46302" x="7588250" y="5591175"/>
          <p14:tracePt t="46310" x="7578725" y="5591175"/>
          <p14:tracePt t="46319" x="7550150" y="5591175"/>
          <p14:tracePt t="46326" x="7529513" y="5591175"/>
          <p14:tracePt t="46342" x="7391400" y="5591175"/>
          <p14:tracePt t="46359" x="7283450" y="5591175"/>
          <p14:tracePt t="46375" x="7194550" y="5591175"/>
          <p14:tracePt t="46392" x="7145338" y="5591175"/>
          <p14:tracePt t="46409" x="7116763" y="5600700"/>
          <p14:tracePt t="46425" x="7096125" y="5610225"/>
          <p14:tracePt t="46442" x="7077075" y="5630863"/>
          <p14:tracePt t="46459" x="7046913" y="5659438"/>
          <p14:tracePt t="46476" x="7037388" y="5689600"/>
          <p14:tracePt t="46492" x="7008813" y="5729288"/>
          <p14:tracePt t="46509" x="7008813" y="5757863"/>
          <p14:tracePt t="46526" x="7008813" y="5818188"/>
          <p14:tracePt t="46542" x="7018338" y="5846763"/>
          <p14:tracePt t="46559" x="7027863" y="5867400"/>
          <p14:tracePt t="46576" x="7058025" y="5876925"/>
          <p14:tracePt t="46592" x="7086600" y="5886450"/>
          <p14:tracePt t="46610" x="7175500" y="5895975"/>
          <p14:tracePt t="46626" x="7243763" y="5895975"/>
          <p14:tracePt t="46642" x="7342188" y="5895975"/>
          <p14:tracePt t="46659" x="7412038" y="5895975"/>
          <p14:tracePt t="46676" x="7480300" y="5895975"/>
          <p14:tracePt t="46693" x="7529513" y="5886450"/>
          <p14:tracePt t="46710" x="7569200" y="5876925"/>
          <p14:tracePt t="46726" x="7588250" y="5856288"/>
          <p14:tracePt t="46742" x="7608888" y="5846763"/>
          <p14:tracePt t="46759" x="7618413" y="5827713"/>
          <p14:tracePt t="46776" x="7618413" y="5818188"/>
          <p14:tracePt t="46793" x="7618413" y="5797550"/>
          <p14:tracePt t="46809" x="7618413" y="5778500"/>
          <p14:tracePt t="46830" x="7618413" y="5768975"/>
          <p14:tracePt t="46843" x="7618413" y="5757863"/>
          <p14:tracePt t="46860" x="7618413" y="5738813"/>
          <p14:tracePt t="46876" x="7618413" y="5708650"/>
          <p14:tracePt t="46893" x="7608888" y="5689600"/>
          <p14:tracePt t="46909" x="7578725" y="5649913"/>
          <p14:tracePt t="46927" x="7550150" y="5630863"/>
          <p14:tracePt t="46943" x="7489825" y="5610225"/>
          <p14:tracePt t="46960" x="7440613" y="5570538"/>
          <p14:tracePt t="46977" x="7372350" y="5551488"/>
          <p14:tracePt t="46993" x="7323138" y="5532438"/>
          <p14:tracePt t="47010" x="7264400" y="5532438"/>
          <p14:tracePt t="47027" x="7215188" y="5521325"/>
          <p14:tracePt t="47043" x="7156450" y="5521325"/>
          <p14:tracePt t="47060" x="7096125" y="5521325"/>
          <p14:tracePt t="47077" x="7037388" y="5521325"/>
          <p14:tracePt t="47094" x="6988175" y="5521325"/>
          <p14:tracePt t="47094" x="6948488" y="5521325"/>
          <p14:tracePt t="47111" x="6889750" y="5532438"/>
          <p14:tracePt t="47127" x="6870700" y="5551488"/>
          <p14:tracePt t="47143" x="6840538" y="5570538"/>
          <p14:tracePt t="47160" x="6831013" y="5591175"/>
          <p14:tracePt t="47177" x="6821488" y="5600700"/>
          <p14:tracePt t="47193" x="6811963" y="5610225"/>
          <p14:tracePt t="47210" x="6811963" y="5630863"/>
          <p14:tracePt t="47228" x="6800850" y="5640388"/>
          <p14:tracePt t="47244" x="6791325" y="5649913"/>
          <p14:tracePt t="47260" x="6791325" y="5659438"/>
          <p14:tracePt t="47277" x="6791325" y="5670550"/>
          <p14:tracePt t="47294" x="6791325" y="5689600"/>
          <p14:tracePt t="47310" x="6791325" y="5719763"/>
          <p14:tracePt t="47327" x="6800850" y="5729288"/>
          <p14:tracePt t="47344" x="6821488" y="5738813"/>
          <p14:tracePt t="47361" x="6840538" y="5757863"/>
          <p14:tracePt t="47377" x="6880225" y="5757863"/>
          <p14:tracePt t="47394" x="6959600" y="5768975"/>
          <p14:tracePt t="47411" x="7018338" y="5768975"/>
          <p14:tracePt t="47427" x="7086600" y="5768975"/>
          <p14:tracePt t="47444" x="7135813" y="5768975"/>
          <p14:tracePt t="47461" x="7175500" y="5768975"/>
          <p14:tracePt t="47477" x="7205663" y="5768975"/>
          <p14:tracePt t="47477" x="7215188" y="5768975"/>
          <p14:tracePt t="47495" x="7254875" y="5768975"/>
          <p14:tracePt t="47511" x="7273925" y="5757863"/>
          <p14:tracePt t="47528" x="7292975" y="5757863"/>
          <p14:tracePt t="47544" x="7304088" y="5748338"/>
          <p14:tracePt t="47561" x="7323138" y="5738813"/>
          <p14:tracePt t="47578" x="7332663" y="5729288"/>
          <p14:tracePt t="47594" x="7332663" y="5708650"/>
          <p14:tracePt t="47611" x="7332663" y="5699125"/>
          <p14:tracePt t="47628" x="7332663" y="5680075"/>
          <p14:tracePt t="47644" x="7332663" y="5659438"/>
          <p14:tracePt t="47661" x="7332663" y="5640388"/>
          <p14:tracePt t="47678" x="7332663" y="5600700"/>
          <p14:tracePt t="47695" x="7323138" y="5570538"/>
          <p14:tracePt t="47712" x="7304088" y="5551488"/>
          <p14:tracePt t="47728" x="7254875" y="5521325"/>
          <p14:tracePt t="47745" x="7194550" y="5492750"/>
          <p14:tracePt t="47761" x="7156450" y="5483225"/>
          <p14:tracePt t="47778" x="7096125" y="5462588"/>
          <p14:tracePt t="47795" x="7058025" y="5462588"/>
          <p14:tracePt t="47812" x="7018338" y="5462588"/>
          <p14:tracePt t="47828" x="6969125" y="5462588"/>
          <p14:tracePt t="47845" x="6938963" y="5462588"/>
          <p14:tracePt t="47862" x="6910388" y="5462588"/>
          <p14:tracePt t="47879" x="6899275" y="5462588"/>
          <p14:tracePt t="47895" x="6880225" y="5462588"/>
          <p14:tracePt t="47912" x="6870700" y="5462588"/>
          <p14:tracePt t="47928" x="6831013" y="5462588"/>
          <p14:tracePt t="47945" x="6800850" y="5462588"/>
          <p14:tracePt t="47962" x="6781800" y="5472113"/>
          <p14:tracePt t="47978" x="6762750" y="5483225"/>
          <p14:tracePt t="47995" x="6732588" y="5492750"/>
          <p14:tracePt t="48012" x="6713538" y="5502275"/>
          <p14:tracePt t="48028" x="6692900" y="5511800"/>
          <p14:tracePt t="48045" x="6673850" y="5521325"/>
          <p14:tracePt t="48062" x="6653213" y="5532438"/>
          <p14:tracePt t="48078" x="6634163" y="5532438"/>
          <p14:tracePt t="48095" x="6624638" y="5541963"/>
          <p14:tracePt t="48118" x="6615113" y="5551488"/>
          <p14:tracePt t="48129" x="6604000" y="5551488"/>
          <p14:tracePt t="48145" x="6594475" y="5561013"/>
          <p14:tracePt t="48162" x="6584950" y="5561013"/>
          <p14:tracePt t="48179" x="6575425" y="5570538"/>
          <p14:tracePt t="48195" x="6575425" y="5581650"/>
          <p14:tracePt t="48212" x="6565900" y="5591175"/>
          <p14:tracePt t="48229" x="6554788" y="5600700"/>
          <p14:tracePt t="48246" x="6535738" y="5610225"/>
          <p14:tracePt t="48262" x="6516688" y="5619750"/>
          <p14:tracePt t="48279" x="6505575" y="5630863"/>
          <p14:tracePt t="48310" x="6505575" y="5640388"/>
          <p14:tracePt t="48438" x="6496050" y="5649913"/>
          <p14:tracePt t="48510" x="6486525" y="5659438"/>
          <p14:tracePt t="48518" x="6477000" y="5659438"/>
          <p14:tracePt t="48534" x="6477000" y="5670550"/>
          <p14:tracePt t="48546" x="6467475" y="5670550"/>
          <p14:tracePt t="48566" x="6456363" y="5670550"/>
          <p14:tracePt t="48582" x="6456363" y="5680075"/>
          <p14:tracePt t="48596" x="6446838" y="5689600"/>
          <p14:tracePt t="48614" x="6427788" y="5689600"/>
          <p14:tracePt t="48631" x="6418263" y="5699125"/>
          <p14:tracePt t="48646" x="6397625" y="5708650"/>
          <p14:tracePt t="48663" x="6388100" y="5708650"/>
          <p14:tracePt t="48686" x="6378575" y="5719763"/>
          <p14:tracePt t="48696" x="6357938" y="5729288"/>
          <p14:tracePt t="48713" x="6338888" y="5738813"/>
          <p14:tracePt t="48730" x="6319838" y="5768975"/>
          <p14:tracePt t="48747" x="6289675" y="5797550"/>
          <p14:tracePt t="48763" x="6280150" y="5818188"/>
          <p14:tracePt t="48780" x="6280150" y="5827713"/>
          <p14:tracePt t="48797" x="6270625" y="5837238"/>
          <p14:tracePt t="48813" x="6270625" y="5846763"/>
          <p14:tracePt t="48830" x="6259513" y="5856288"/>
          <p14:tracePt t="48847" x="6259513" y="5867400"/>
          <p14:tracePt t="48863" x="6249988" y="5895975"/>
          <p14:tracePt t="48880" x="6230938" y="5926138"/>
          <p14:tracePt t="48897" x="6221413" y="5954713"/>
          <p14:tracePt t="48914" x="6200775" y="5975350"/>
          <p14:tracePt t="48930" x="6191250" y="5994400"/>
          <p14:tracePt t="48947" x="6172200" y="6015038"/>
          <p14:tracePt t="48964" x="6161088" y="6024563"/>
          <p14:tracePt t="48981" x="6161088" y="6034088"/>
          <p14:tracePt t="48997" x="6151563" y="6043613"/>
          <p14:tracePt t="49014" x="6132513" y="6092825"/>
          <p14:tracePt t="49031" x="6111875" y="6122988"/>
          <p14:tracePt t="49047" x="6073775" y="6191250"/>
          <p14:tracePt t="49064" x="6013450" y="6270625"/>
          <p14:tracePt t="49081" x="5935663" y="6369050"/>
          <p14:tracePt t="49097" x="5865813" y="6477000"/>
          <p14:tracePt t="49114" x="5807075" y="6575425"/>
          <p14:tracePt t="49131" x="5788025" y="6624638"/>
          <p14:tracePt t="49147" x="5767388" y="6654800"/>
          <p14:tracePt t="49164" x="5767388" y="6664325"/>
          <p14:tracePt t="49181" x="5767388" y="6673850"/>
          <p14:tracePt t="49214" x="5767388" y="6692900"/>
          <p14:tracePt t="49238" x="5767388" y="6704013"/>
          <p14:tracePt t="49246" x="5767388" y="6713538"/>
          <p14:tracePt t="49254" x="5767388" y="6723063"/>
          <p14:tracePt t="49264" x="5776913" y="6732588"/>
          <p14:tracePt t="49281" x="5797550" y="6753225"/>
          <p14:tracePt t="49298" x="5816600" y="6762750"/>
          <p14:tracePt t="49314" x="5846763" y="6762750"/>
          <p14:tracePt t="49331" x="5875338" y="6762750"/>
          <p14:tracePt t="49348" x="5924550" y="6762750"/>
          <p14:tracePt t="49364" x="5984875" y="6762750"/>
          <p14:tracePt t="49381" x="6053138" y="6762750"/>
          <p14:tracePt t="49381" x="6092825" y="6753225"/>
          <p14:tracePt t="49399" x="6172200" y="6742113"/>
          <p14:tracePt t="49415" x="6249988" y="6713538"/>
          <p14:tracePt t="49431" x="6280150" y="6692900"/>
          <p14:tracePt t="49448" x="6299200" y="6673850"/>
          <p14:tracePt t="49465" x="6308725" y="6664325"/>
          <p14:tracePt t="49481" x="6308725" y="6654800"/>
          <p14:tracePt t="49498" x="6319838" y="6624638"/>
          <p14:tracePt t="49515" x="6319838" y="6605588"/>
          <p14:tracePt t="49534" x="6319838" y="6594475"/>
          <p14:tracePt t="49548" x="6319838" y="6556375"/>
          <p14:tracePt t="49565" x="6308725" y="6526213"/>
          <p14:tracePt t="49582" x="6259513" y="6467475"/>
          <p14:tracePt t="49598" x="6200775" y="6427788"/>
          <p14:tracePt t="49615" x="6132513" y="6397625"/>
          <p14:tracePt t="49632" x="6043613" y="6378575"/>
          <p14:tracePt t="49648" x="5954713" y="6359525"/>
          <p14:tracePt t="49665" x="5886450" y="6359525"/>
          <p14:tracePt t="49682" x="5826125" y="6359525"/>
          <p14:tracePt t="49699" x="5788025" y="6359525"/>
          <p14:tracePt t="49715" x="5757863" y="6359525"/>
          <p14:tracePt t="49732" x="5738813" y="6369050"/>
          <p14:tracePt t="49749" x="5718175" y="6378575"/>
          <p14:tracePt t="49766" x="5708650" y="6388100"/>
          <p14:tracePt t="49766" x="5699125" y="6388100"/>
          <p14:tracePt t="49783" x="5668963" y="6408738"/>
          <p14:tracePt t="49799" x="5649913" y="6427788"/>
          <p14:tracePt t="49815" x="5629275" y="6446838"/>
          <p14:tracePt t="49832" x="5610225" y="6467475"/>
          <p14:tracePt t="49849" x="5600700" y="6467475"/>
          <p14:tracePt t="49866" x="5600700" y="6486525"/>
          <p14:tracePt t="49882" x="5600700" y="6496050"/>
          <p14:tracePt t="49902" x="5600700" y="6507163"/>
          <p14:tracePt t="49919" x="5600700" y="6516688"/>
          <p14:tracePt t="49932" x="5600700" y="6535738"/>
          <p14:tracePt t="49949" x="5600700" y="6556375"/>
          <p14:tracePt t="49966" x="5619750" y="6594475"/>
          <p14:tracePt t="49982" x="5659438" y="6615113"/>
          <p14:tracePt t="49999" x="5699125" y="6624638"/>
          <p14:tracePt t="50016" x="5748338" y="6624638"/>
          <p14:tracePt t="50033" x="5788025" y="6624638"/>
          <p14:tracePt t="50049" x="5837238" y="6624638"/>
          <p14:tracePt t="50066" x="5886450" y="6624638"/>
          <p14:tracePt t="50083" x="5915025" y="6624638"/>
          <p14:tracePt t="50099" x="5964238" y="6624638"/>
          <p14:tracePt t="50116" x="6003925" y="6624638"/>
          <p14:tracePt t="50133" x="6073775" y="6615113"/>
          <p14:tracePt t="50150" x="6142038" y="6605588"/>
          <p14:tracePt t="50150" x="6172200" y="6594475"/>
          <p14:tracePt t="50167" x="6221413" y="6584950"/>
          <p14:tracePt t="50183" x="6259513" y="6565900"/>
          <p14:tracePt t="50199" x="6289675" y="6545263"/>
          <p14:tracePt t="50216" x="6299200" y="6535738"/>
          <p14:tracePt t="50233" x="6299200" y="6516688"/>
          <p14:tracePt t="50250" x="6308725" y="6496050"/>
          <p14:tracePt t="50267" x="6308725" y="6467475"/>
          <p14:tracePt t="50283" x="6308725" y="6457950"/>
          <p14:tracePt t="50300" x="6308725" y="6418263"/>
          <p14:tracePt t="50317" x="6308725" y="6388100"/>
          <p14:tracePt t="50333" x="6308725" y="6369050"/>
          <p14:tracePt t="50350" x="6308725" y="6338888"/>
          <p14:tracePt t="50367" x="6308725" y="6319838"/>
          <p14:tracePt t="50383" x="6289675" y="6310313"/>
          <p14:tracePt t="50400" x="6270625" y="6299200"/>
          <p14:tracePt t="50422" x="6249988" y="6289675"/>
          <p14:tracePt t="50433" x="6210300" y="6280150"/>
          <p14:tracePt t="50450" x="6142038" y="6270625"/>
          <p14:tracePt t="50467" x="6092825" y="6270625"/>
          <p14:tracePt t="50483" x="6034088" y="6270625"/>
          <p14:tracePt t="50500" x="5984875" y="6270625"/>
          <p14:tracePt t="50517" x="5935663" y="6270625"/>
          <p14:tracePt t="50534" x="5875338" y="6270625"/>
          <p14:tracePt t="50551" x="5826125" y="6270625"/>
          <p14:tracePt t="50567" x="5797550" y="6289675"/>
          <p14:tracePt t="50584" x="5767388" y="6299200"/>
          <p14:tracePt t="50600" x="5738813" y="6319838"/>
          <p14:tracePt t="50617" x="5727700" y="6338888"/>
          <p14:tracePt t="50634" x="5718175" y="6348413"/>
          <p14:tracePt t="50651" x="5708650" y="6359525"/>
          <p14:tracePt t="50667" x="5699125" y="6359525"/>
          <p14:tracePt t="50684" x="5689600" y="6369050"/>
          <p14:tracePt t="50701" x="5678488" y="6378575"/>
          <p14:tracePt t="50718" x="5668963" y="6378575"/>
          <p14:tracePt t="51462" x="5649913" y="6378575"/>
          <p14:tracePt t="51470" x="5640388" y="6378575"/>
          <p14:tracePt t="51478" x="5619750" y="6369050"/>
          <p14:tracePt t="51486" x="5561013" y="6359525"/>
          <p14:tracePt t="51502" x="5502275" y="6348413"/>
          <p14:tracePt t="51519" x="5462588" y="6329363"/>
          <p14:tracePt t="51536" x="5422900" y="6319838"/>
          <p14:tracePt t="51552" x="5394325" y="6310313"/>
          <p14:tracePt t="51569" x="5373688" y="6299200"/>
          <p14:tracePt t="51586" x="5345113" y="6289675"/>
          <p14:tracePt t="51602" x="5284788" y="6280150"/>
          <p14:tracePt t="51619" x="5246688" y="6270625"/>
          <p14:tracePt t="51636" x="5207000" y="6261100"/>
          <p14:tracePt t="51654" x="5167313" y="6249988"/>
          <p14:tracePt t="51669" x="5127625" y="6240463"/>
          <p14:tracePt t="51687" x="5078413" y="6221413"/>
          <p14:tracePt t="51704" x="5049838" y="6200775"/>
          <p14:tracePt t="51720" x="4989513" y="6191250"/>
          <p14:tracePt t="51737" x="4940300" y="6181725"/>
          <p14:tracePt t="51754" x="4852988" y="6162675"/>
          <p14:tracePt t="51770" x="4783138" y="6151563"/>
          <p14:tracePt t="51788" x="4724400" y="6142038"/>
          <p14:tracePt t="51804" x="4675188" y="6122988"/>
          <p14:tracePt t="51820" x="4635500" y="6113463"/>
          <p14:tracePt t="51837" x="4616450" y="6092825"/>
          <p14:tracePt t="51854" x="4586288" y="6083300"/>
          <p14:tracePt t="51871" x="4537075" y="6073775"/>
          <p14:tracePt t="51887" x="4497388" y="6053138"/>
          <p14:tracePt t="51904" x="4468813" y="6043613"/>
          <p14:tracePt t="51921" x="4419600" y="6043613"/>
          <p14:tracePt t="51937" x="4370388" y="6024563"/>
          <p14:tracePt t="51954" x="4311650" y="6003925"/>
          <p14:tracePt t="51971" x="4291013" y="6003925"/>
          <p14:tracePt t="51987" x="4232275" y="5984875"/>
          <p14:tracePt t="52004" x="4192588" y="5965825"/>
          <p14:tracePt t="52021" x="4143375" y="5945188"/>
          <p14:tracePt t="52038" x="4103688" y="5935663"/>
          <p14:tracePt t="52054" x="4054475" y="5926138"/>
          <p14:tracePt t="52071" x="4016375" y="5905500"/>
          <p14:tracePt t="52088" x="3995738" y="5895975"/>
          <p14:tracePt t="52104" x="3946525" y="5895975"/>
          <p14:tracePt t="52121" x="3906838" y="5886450"/>
          <p14:tracePt t="52138" x="3857625" y="5876925"/>
          <p14:tracePt t="52155" x="3838575" y="5867400"/>
          <p14:tracePt t="52171" x="3819525" y="5867400"/>
          <p14:tracePt t="52188" x="3808413" y="5867400"/>
          <p14:tracePt t="52204" x="3789363" y="5856288"/>
          <p14:tracePt t="52221" x="3779838" y="5856288"/>
          <p14:tracePt t="52238" x="3749675" y="5846763"/>
          <p14:tracePt t="52255" x="3721100" y="5846763"/>
          <p14:tracePt t="52271" x="3690938" y="5837238"/>
          <p14:tracePt t="52288" x="3681413" y="5837238"/>
          <p14:tracePt t="52311" x="3660775" y="5827713"/>
          <p14:tracePt t="52327" x="3651250" y="5827713"/>
          <p14:tracePt t="52351" x="3641725" y="5827713"/>
          <p14:tracePt t="52359" x="3632200" y="5827713"/>
          <p14:tracePt t="52375" x="3611563" y="5818188"/>
          <p14:tracePt t="52399" x="3611563" y="5807075"/>
          <p14:tracePt t="52415" x="3602038" y="5807075"/>
          <p14:tracePt t="52424" x="3592513" y="5797550"/>
          <p14:tracePt t="52439" x="3582988" y="5797550"/>
          <p14:tracePt t="52463" x="3573463" y="5788025"/>
          <p14:tracePt t="52479" x="3562350" y="5788025"/>
          <p14:tracePt t="52551" x="3562350" y="5778500"/>
          <p14:tracePt t="52567" x="3552825" y="5778500"/>
          <p14:tracePt t="52599" x="3552825" y="5768975"/>
          <p14:tracePt t="52607" x="3543300" y="5768975"/>
          <p14:tracePt t="52623" x="3533775" y="5768975"/>
          <p14:tracePt t="53079" x="3524250" y="5768975"/>
          <p14:tracePt t="53087" x="3503613" y="5768975"/>
          <p14:tracePt t="53095" x="3484563" y="5778500"/>
          <p14:tracePt t="53106" x="3414713" y="5788025"/>
          <p14:tracePt t="53123" x="3297238" y="5807075"/>
          <p14:tracePt t="53140" x="3179763" y="5846763"/>
          <p14:tracePt t="53156" x="3090863" y="5886450"/>
          <p14:tracePt t="53173" x="3041650" y="5895975"/>
          <p14:tracePt t="53190" x="3001963" y="5926138"/>
          <p14:tracePt t="53207" x="2933700" y="5954713"/>
          <p14:tracePt t="53223" x="2894013" y="5975350"/>
          <p14:tracePt t="53240" x="2824163" y="5994400"/>
          <p14:tracePt t="53257" x="2755900" y="6024563"/>
          <p14:tracePt t="53273" x="2716213" y="6043613"/>
          <p14:tracePt t="53290" x="2676525" y="6064250"/>
          <p14:tracePt t="53307" x="2657475" y="6064250"/>
          <p14:tracePt t="53324" x="2627313" y="6083300"/>
          <p14:tracePt t="53340" x="2617788" y="6083300"/>
          <p14:tracePt t="53357" x="2598738" y="6092825"/>
          <p14:tracePt t="53373" x="2578100" y="6102350"/>
          <p14:tracePt t="53390" x="2559050" y="6113463"/>
          <p14:tracePt t="53407" x="2540000" y="6122988"/>
          <p14:tracePt t="53423" x="2540000" y="6132513"/>
          <p14:tracePt t="53440" x="2528888" y="6132513"/>
          <p14:tracePt t="53457" x="2528888" y="6142038"/>
          <p14:tracePt t="53473" x="2519363" y="6142038"/>
          <p14:tracePt t="53490" x="2509838" y="6162675"/>
          <p14:tracePt t="53507" x="2500313" y="6181725"/>
          <p14:tracePt t="53524" x="2490788" y="6191250"/>
          <p14:tracePt t="53541" x="2479675" y="6211888"/>
          <p14:tracePt t="53557" x="2479675" y="6221413"/>
          <p14:tracePt t="53591" x="2479675" y="6230938"/>
          <p14:tracePt t="53599" x="2470150" y="6240463"/>
          <p14:tracePt t="53607" x="2460625" y="6249988"/>
          <p14:tracePt t="53624" x="2451100" y="6261100"/>
          <p14:tracePt t="53641" x="2451100" y="6270625"/>
          <p14:tracePt t="53663" x="2441575" y="6280150"/>
          <p14:tracePt t="53679" x="2430463" y="6289675"/>
          <p14:tracePt t="53691" x="2420938" y="6299200"/>
          <p14:tracePt t="53707" x="2401888" y="6310313"/>
          <p14:tracePt t="53724" x="2392363" y="6319838"/>
          <p14:tracePt t="53741" x="2371725" y="6329363"/>
          <p14:tracePt t="53758" x="2362200" y="6338888"/>
          <p14:tracePt t="53774" x="2352675" y="6338888"/>
          <p14:tracePt t="53791" x="2343150" y="6348413"/>
          <p14:tracePt t="53823" x="2332038" y="6348413"/>
          <p14:tracePt t="53847" x="2332038" y="6359525"/>
          <p14:tracePt t="54863" x="2332038" y="6338888"/>
          <p14:tracePt t="54959" x="2343150" y="6329363"/>
          <p14:tracePt t="54975" x="2343150" y="6319838"/>
          <p14:tracePt t="55015" x="2343150" y="6310313"/>
          <p14:tracePt t="55023" x="2352675" y="6299200"/>
          <p14:tracePt t="55039" x="2362200" y="6289675"/>
          <p14:tracePt t="55055" x="2381250" y="6280150"/>
          <p14:tracePt t="55071" x="2392363" y="6280150"/>
          <p14:tracePt t="55079" x="2401888" y="6270625"/>
          <p14:tracePt t="55093" x="2430463" y="6249988"/>
          <p14:tracePt t="55110" x="2479675" y="6211888"/>
          <p14:tracePt t="55127" x="2519363" y="6200775"/>
          <p14:tracePt t="55144" x="2549525" y="6181725"/>
          <p14:tracePt t="55160" x="2589213" y="6162675"/>
          <p14:tracePt t="55177" x="2627313" y="6142038"/>
          <p14:tracePt t="55194" x="2697163" y="6122988"/>
          <p14:tracePt t="55211" x="2736850" y="6102350"/>
          <p14:tracePt t="55227" x="2795588" y="6083300"/>
          <p14:tracePt t="55244" x="2835275" y="6053138"/>
          <p14:tracePt t="55261" x="2884488" y="6043613"/>
          <p14:tracePt t="55277" x="2922588" y="6024563"/>
          <p14:tracePt t="55294" x="2982913" y="6003925"/>
          <p14:tracePt t="55311" x="3081338" y="5965825"/>
          <p14:tracePt t="55327" x="3159125" y="5926138"/>
          <p14:tracePt t="55344" x="3248025" y="5905500"/>
          <p14:tracePt t="55361" x="3336925" y="5856288"/>
          <p14:tracePt t="55378" x="3435350" y="5818188"/>
          <p14:tracePt t="55394" x="3533775" y="5778500"/>
          <p14:tracePt t="55411" x="3622675" y="5748338"/>
          <p14:tracePt t="55428" x="3721100" y="5708650"/>
          <p14:tracePt t="55444" x="3789363" y="5689600"/>
          <p14:tracePt t="55461" x="3857625" y="5670550"/>
          <p14:tracePt t="55478" x="3897313" y="5649913"/>
          <p14:tracePt t="55495" x="3946525" y="5619750"/>
          <p14:tracePt t="55511" x="3976688" y="5600700"/>
          <p14:tracePt t="55528" x="4016375" y="5581650"/>
          <p14:tracePt t="55528" x="0" y="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033588"/>
            <a:ext cx="8315325" cy="5281612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897188" y="4414838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  <a:defRPr/>
            </a:pPr>
            <a:r>
              <a:rPr lang="pt-BR" altLang="pt-BR" sz="1984" b="1" i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OAA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7993063" y="0"/>
            <a:ext cx="933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72709" name="Text Box 5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36563" y="1160463"/>
            <a:ext cx="8761412" cy="501650"/>
          </a:xfrm>
          <a:prstGeom prst="rect">
            <a:avLst/>
          </a:prstGeom>
          <a:noFill/>
          <a:ln>
            <a:noFill/>
          </a:ln>
          <a:effectLst/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77979" indent="-377979"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altLang="pt-BR" sz="2646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Interrelação entre os ciclos de Krebs e da </a:t>
            </a:r>
            <a:r>
              <a:rPr lang="pt-BR" altLang="pt-BR" sz="2646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uréia</a:t>
            </a:r>
            <a:endParaRPr lang="pt-BR" altLang="pt-BR" sz="2646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8374" name="Oval 6"/>
          <p:cNvSpPr>
            <a:spLocks noChangeArrowheads="1"/>
          </p:cNvSpPr>
          <p:nvPr/>
        </p:nvSpPr>
        <p:spPr bwMode="auto">
          <a:xfrm>
            <a:off x="2592388" y="3492500"/>
            <a:ext cx="792162" cy="50323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2376488" y="7019925"/>
            <a:ext cx="73437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7F5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3532188" y="1795463"/>
            <a:ext cx="1801812" cy="13239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sz="3086">
              <a:solidFill>
                <a:srgbClr val="00FFFF"/>
              </a:solidFill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3532188" y="2033588"/>
            <a:ext cx="1008062" cy="319087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>
            <a:prstShdw prst="shdw17" dist="17961" dir="13500000">
              <a:srgbClr val="7A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2420938" y="5287963"/>
            <a:ext cx="1008062" cy="319087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>
            <a:prstShdw prst="shdw17" dist="17961" dir="13500000">
              <a:srgbClr val="991F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2547938" y="5843588"/>
            <a:ext cx="1008062" cy="3175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>
            <a:prstShdw prst="shdw17" dist="17961" dir="13500000">
              <a:srgbClr val="7A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8693150" y="6875463"/>
            <a:ext cx="1006475" cy="31908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3613150" y="2509838"/>
            <a:ext cx="792163" cy="315912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>
            <a:prstShdw prst="shdw17" dist="17961" dir="13500000">
              <a:srgbClr val="7A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2817813" y="4414838"/>
            <a:ext cx="849312" cy="396875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>
            <a:prstShdw prst="shdw17" dist="17961" dir="13500000">
              <a:srgbClr val="00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pt-BR" sz="1323" smtClean="0">
              <a:solidFill>
                <a:srgbClr val="00FFFF"/>
              </a:solidFill>
            </a:endParaRPr>
          </a:p>
        </p:txBody>
      </p:sp>
      <p:sp>
        <p:nvSpPr>
          <p:cNvPr id="57369" name="Line 25"/>
          <p:cNvSpPr>
            <a:spLocks noChangeShapeType="1"/>
          </p:cNvSpPr>
          <p:nvPr/>
        </p:nvSpPr>
        <p:spPr bwMode="auto">
          <a:xfrm>
            <a:off x="4564063" y="4732338"/>
            <a:ext cx="873125" cy="0"/>
          </a:xfrm>
          <a:prstGeom prst="line">
            <a:avLst/>
          </a:prstGeom>
          <a:noFill/>
          <a:ln w="9525">
            <a:solidFill>
              <a:srgbClr val="92FF0F"/>
            </a:solidFill>
            <a:round/>
            <a:headEnd/>
            <a:tailEnd/>
          </a:ln>
          <a:effectLst>
            <a:prstShdw prst="shdw17" dist="17961" dir="13500000">
              <a:srgbClr val="58990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3929063" y="4017963"/>
            <a:ext cx="952500" cy="31591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>
            <a:prstShdw prst="shdw17" dist="17961" dir="13500000">
              <a:srgbClr val="995C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57371" name="Rectangle 27"/>
          <p:cNvSpPr>
            <a:spLocks noChangeArrowheads="1"/>
          </p:cNvSpPr>
          <p:nvPr/>
        </p:nvSpPr>
        <p:spPr bwMode="auto">
          <a:xfrm>
            <a:off x="9090025" y="4256088"/>
            <a:ext cx="950913" cy="315912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10040938" cy="1160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33346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5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57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7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5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5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7362" grpId="0" animBg="1"/>
      <p:bldP spid="57363" grpId="0" animBg="1"/>
      <p:bldP spid="57365" grpId="0" animBg="1"/>
      <p:bldP spid="57366" grpId="0" animBg="1"/>
      <p:bldP spid="57367" grpId="0" animBg="1"/>
      <p:bldP spid="57368" grpId="0" animBg="1"/>
      <p:bldP spid="57370" grpId="0" animBg="1"/>
      <p:bldP spid="57371" grpId="0" animBg="1"/>
    </p:bldLst>
  </p:timing>
  <p:extLst>
    <p:ext uri="{3A86A75C-4F4B-4683-9AE1-C65F6400EC91}">
      <p14:laserTraceLst xmlns:p14="http://schemas.microsoft.com/office/powerpoint/2010/main">
        <p14:tracePtLst>
          <p14:tracePt t="2937" x="5364163" y="2913063"/>
          <p14:tracePt t="3634" x="5364163" y="2903538"/>
          <p14:tracePt t="3655" x="5364163" y="2924175"/>
          <p14:tracePt t="3792" x="5354638" y="2933700"/>
          <p14:tracePt t="3800" x="5354638" y="2952750"/>
          <p14:tracePt t="3808" x="5345113" y="2962275"/>
          <p14:tracePt t="3820" x="5334000" y="2992438"/>
          <p14:tracePt t="3837" x="5324475" y="3011488"/>
          <p14:tracePt t="3854" x="5324475" y="3022600"/>
          <p14:tracePt t="3870" x="5324475" y="3071813"/>
          <p14:tracePt t="3887" x="5324475" y="3100388"/>
          <p14:tracePt t="3904" x="5324475" y="3149600"/>
          <p14:tracePt t="3921" x="5324475" y="3179763"/>
          <p14:tracePt t="3937" x="5334000" y="3219450"/>
          <p14:tracePt t="3954" x="5345113" y="3238500"/>
          <p14:tracePt t="3971" x="5364163" y="3248025"/>
          <p14:tracePt t="3987" x="5373688" y="3257550"/>
          <p14:tracePt t="4004" x="5413375" y="3268663"/>
          <p14:tracePt t="4021" x="5453063" y="3268663"/>
          <p14:tracePt t="4037" x="5511800" y="3268663"/>
          <p14:tracePt t="4054" x="5600700" y="3268663"/>
          <p14:tracePt t="4072" x="5629275" y="3257550"/>
          <p14:tracePt t="4089" x="5649913" y="3248025"/>
          <p14:tracePt t="4105" x="5649913" y="3238500"/>
          <p14:tracePt t="4122" x="5649913" y="3228975"/>
          <p14:tracePt t="4138" x="5649913" y="3219450"/>
          <p14:tracePt t="4155" x="5649913" y="3208338"/>
          <p14:tracePt t="4172" x="5649913" y="3189288"/>
          <p14:tracePt t="4189" x="5649913" y="3170238"/>
          <p14:tracePt t="4205" x="5640388" y="3140075"/>
          <p14:tracePt t="4222" x="5600700" y="3121025"/>
          <p14:tracePt t="4239" x="5570538" y="3109913"/>
          <p14:tracePt t="4239" x="5541963" y="3109913"/>
          <p14:tracePt t="4256" x="5492750" y="3109913"/>
          <p14:tracePt t="4272" x="5413375" y="3109913"/>
          <p14:tracePt t="4289" x="5345113" y="3109913"/>
          <p14:tracePt t="4305" x="5284788" y="3130550"/>
          <p14:tracePt t="4322" x="5235575" y="3140075"/>
          <p14:tracePt t="4339" x="5207000" y="3159125"/>
          <p14:tracePt t="4355" x="5186363" y="3170238"/>
          <p14:tracePt t="4372" x="5157788" y="3198813"/>
          <p14:tracePt t="4389" x="5137150" y="3219450"/>
          <p14:tracePt t="4406" x="5118100" y="3248025"/>
          <p14:tracePt t="4406" x="5108575" y="3268663"/>
          <p14:tracePt t="4424" x="5108575" y="3287713"/>
          <p14:tracePt t="4439" x="5078413" y="3336925"/>
          <p14:tracePt t="4456" x="5078413" y="3367088"/>
          <p14:tracePt t="4472" x="5078413" y="3405188"/>
          <p14:tracePt t="4489" x="5078413" y="3425825"/>
          <p14:tracePt t="4506" x="5078413" y="3454400"/>
          <p14:tracePt t="4523" x="5078413" y="3484563"/>
          <p14:tracePt t="4539" x="5087938" y="3514725"/>
          <p14:tracePt t="4556" x="5099050" y="3543300"/>
          <p14:tracePt t="4573" x="5118100" y="3552825"/>
          <p14:tracePt t="4589" x="5148263" y="3573463"/>
          <p14:tracePt t="4606" x="5197475" y="3582988"/>
          <p14:tracePt t="4623" x="5246688" y="3582988"/>
          <p14:tracePt t="4623" x="5275263" y="3582988"/>
          <p14:tracePt t="4640" x="5354638" y="3582988"/>
          <p14:tracePt t="4656" x="5432425" y="3573463"/>
          <p14:tracePt t="4673" x="5481638" y="3552825"/>
          <p14:tracePt t="4690" x="5521325" y="3533775"/>
          <p14:tracePt t="4706" x="5551488" y="3503613"/>
          <p14:tracePt t="4723" x="5570538" y="3465513"/>
          <p14:tracePt t="4740" x="5591175" y="3435350"/>
          <p14:tracePt t="4756" x="5591175" y="3416300"/>
          <p14:tracePt t="4773" x="5600700" y="3395663"/>
          <p14:tracePt t="4790" x="5600700" y="3367088"/>
          <p14:tracePt t="4807" x="5600700" y="3355975"/>
          <p14:tracePt t="4823" x="5600700" y="3346450"/>
          <p14:tracePt t="4840" x="5600700" y="3336925"/>
          <p14:tracePt t="4856" x="5600700" y="3327400"/>
          <p14:tracePt t="4873" x="5600700" y="3317875"/>
          <p14:tracePt t="4890" x="5600700" y="3306763"/>
          <p14:tracePt t="4906" x="5591175" y="3287713"/>
          <p14:tracePt t="5008" x="5580063" y="3287713"/>
          <p14:tracePt t="5024" x="5570538" y="3278188"/>
          <p14:tracePt t="5048" x="5570538" y="3268663"/>
          <p14:tracePt t="5080" x="5561013" y="3257550"/>
          <p14:tracePt t="5088" x="5551488" y="3248025"/>
          <p14:tracePt t="5096" x="5541963" y="3248025"/>
          <p14:tracePt t="5112" x="5530850" y="3238500"/>
          <p14:tracePt t="5124" x="5521325" y="3228975"/>
          <p14:tracePt t="5140" x="5511800" y="3219450"/>
          <p14:tracePt t="5157" x="5492750" y="3208338"/>
          <p14:tracePt t="5174" x="5481638" y="3198813"/>
          <p14:tracePt t="5190" x="5453063" y="3198813"/>
          <p14:tracePt t="5207" x="5413375" y="3189288"/>
          <p14:tracePt t="5224" x="5373688" y="3170238"/>
          <p14:tracePt t="5241" x="5334000" y="3170238"/>
          <p14:tracePt t="5257" x="5295900" y="3170238"/>
          <p14:tracePt t="5274" x="5246688" y="3170238"/>
          <p14:tracePt t="5291" x="5197475" y="3170238"/>
          <p14:tracePt t="5308" x="5167313" y="3170238"/>
          <p14:tracePt t="5324" x="5137150" y="3179763"/>
          <p14:tracePt t="5341" x="5118100" y="3189288"/>
          <p14:tracePt t="5357" x="5087938" y="3198813"/>
          <p14:tracePt t="5374" x="5068888" y="3219450"/>
          <p14:tracePt t="5391" x="5029200" y="3248025"/>
          <p14:tracePt t="5408" x="5010150" y="3268663"/>
          <p14:tracePt t="5424" x="5010150" y="3287713"/>
          <p14:tracePt t="5442" x="5000625" y="3317875"/>
          <p14:tracePt t="5458" x="5000625" y="3336925"/>
          <p14:tracePt t="5475" x="5000625" y="3355975"/>
          <p14:tracePt t="5491" x="5000625" y="3376613"/>
          <p14:tracePt t="5508" x="5000625" y="3405188"/>
          <p14:tracePt t="5525" x="5000625" y="3435350"/>
          <p14:tracePt t="5541" x="5000625" y="3475038"/>
          <p14:tracePt t="5558" x="5019675" y="3503613"/>
          <p14:tracePt t="5575" x="5038725" y="3533775"/>
          <p14:tracePt t="5591" x="5068888" y="3552825"/>
          <p14:tracePt t="5608" x="5118100" y="3573463"/>
          <p14:tracePt t="5625" x="5167313" y="3582988"/>
          <p14:tracePt t="5641" x="5216525" y="3582988"/>
          <p14:tracePt t="5658" x="5265738" y="3582988"/>
          <p14:tracePt t="5675" x="5305425" y="3582988"/>
          <p14:tracePt t="5692" x="5354638" y="3582988"/>
          <p14:tracePt t="5708" x="5373688" y="3573463"/>
          <p14:tracePt t="5725" x="5373688" y="3563938"/>
          <p14:tracePt t="5741" x="5394325" y="3552825"/>
          <p14:tracePt t="5758" x="5394325" y="3543300"/>
          <p14:tracePt t="5776" x="5394325" y="3533775"/>
          <p14:tracePt t="5792" x="5403850" y="3524250"/>
          <p14:tracePt t="5808" x="5403850" y="3514725"/>
          <p14:tracePt t="5825" x="5403850" y="3503613"/>
          <p14:tracePt t="5842" x="5403850" y="3494088"/>
          <p14:tracePt t="5858" x="5403850" y="3484563"/>
          <p14:tracePt t="5875" x="5403850" y="3475038"/>
          <p14:tracePt t="5952" x="5403850" y="3465513"/>
          <p14:tracePt t="5983" x="5403850" y="3454400"/>
          <p14:tracePt t="6000" x="5403850" y="3444875"/>
          <p14:tracePt t="6023" x="5403850" y="3435350"/>
          <p14:tracePt t="6032" x="5403850" y="3425825"/>
          <p14:tracePt t="6042" x="5403850" y="3416300"/>
          <p14:tracePt t="6063" x="5403850" y="3405188"/>
          <p14:tracePt t="6080" x="5403850" y="3395663"/>
          <p14:tracePt t="6092" x="5403850" y="3386138"/>
          <p14:tracePt t="6109" x="5422900" y="3355975"/>
          <p14:tracePt t="6126" x="5422900" y="3346450"/>
          <p14:tracePt t="6142" x="5432425" y="3327400"/>
          <p14:tracePt t="6159" x="5443538" y="3306763"/>
          <p14:tracePt t="6176" x="5443538" y="3278188"/>
          <p14:tracePt t="6193" x="5443538" y="3268663"/>
          <p14:tracePt t="6209" x="5443538" y="3248025"/>
          <p14:tracePt t="6226" x="5432425" y="3228975"/>
          <p14:tracePt t="6243" x="5413375" y="3208338"/>
          <p14:tracePt t="6259" x="5383213" y="3198813"/>
          <p14:tracePt t="6276" x="5334000" y="3179763"/>
          <p14:tracePt t="6293" x="5305425" y="3179763"/>
          <p14:tracePt t="6309" x="5246688" y="3179763"/>
          <p14:tracePt t="6326" x="5207000" y="3179763"/>
          <p14:tracePt t="6344" x="5157788" y="3179763"/>
          <p14:tracePt t="6360" x="5108575" y="3198813"/>
          <p14:tracePt t="6378" x="5087938" y="3219450"/>
          <p14:tracePt t="6393" x="5068888" y="3238500"/>
          <p14:tracePt t="6410" x="5059363" y="3257550"/>
          <p14:tracePt t="6426" x="5059363" y="3268663"/>
          <p14:tracePt t="6444" x="5059363" y="3287713"/>
          <p14:tracePt t="6460" x="5059363" y="3297238"/>
          <p14:tracePt t="6476" x="5059363" y="3317875"/>
          <p14:tracePt t="6493" x="5059363" y="3327400"/>
          <p14:tracePt t="6510" x="5059363" y="3346450"/>
          <p14:tracePt t="6527" x="5059363" y="3376613"/>
          <p14:tracePt t="6527" x="5068888" y="3386138"/>
          <p14:tracePt t="6544" x="5087938" y="3405188"/>
          <p14:tracePt t="6560" x="5108575" y="3425825"/>
          <p14:tracePt t="6577" x="5137150" y="3435350"/>
          <p14:tracePt t="6594" x="5148263" y="3435350"/>
          <p14:tracePt t="6610" x="5176838" y="3435350"/>
          <p14:tracePt t="6627" x="5197475" y="3435350"/>
          <p14:tracePt t="6644" x="5226050" y="3435350"/>
          <p14:tracePt t="6660" x="5256213" y="3435350"/>
          <p14:tracePt t="6677" x="5265738" y="3425825"/>
          <p14:tracePt t="6694" x="5284788" y="3405188"/>
          <p14:tracePt t="6710" x="5295900" y="3395663"/>
          <p14:tracePt t="6727" x="5314950" y="3386138"/>
          <p14:tracePt t="6744" x="5314950" y="3376613"/>
          <p14:tracePt t="6760" x="5324475" y="3367088"/>
          <p14:tracePt t="6848" x="5324475" y="3355975"/>
          <p14:tracePt t="6880" x="5324475" y="3346450"/>
          <p14:tracePt t="6904" x="5324475" y="3336925"/>
          <p14:tracePt t="6968" x="5324475" y="3327400"/>
          <p14:tracePt t="6992" x="5324475" y="3317875"/>
          <p14:tracePt t="7016" x="5324475" y="3306763"/>
          <p14:tracePt t="7080" x="5324475" y="3287713"/>
          <p14:tracePt t="7128" x="5324475" y="3278188"/>
          <p14:tracePt t="7183" x="5324475" y="3268663"/>
          <p14:tracePt t="7216" x="5324475" y="3257550"/>
          <p14:tracePt t="7223" x="5324475" y="3248025"/>
          <p14:tracePt t="7240" x="5324475" y="3238500"/>
          <p14:tracePt t="7255" x="5324475" y="3228975"/>
          <p14:tracePt t="7264" x="5324475" y="3219450"/>
          <p14:tracePt t="7280" x="5324475" y="3208338"/>
          <p14:tracePt t="7294" x="5334000" y="3170238"/>
          <p14:tracePt t="7312" x="5345113" y="3149600"/>
          <p14:tracePt t="7328" x="5354638" y="3130550"/>
          <p14:tracePt t="7345" x="5364163" y="3121025"/>
          <p14:tracePt t="7361" x="5364163" y="3100388"/>
          <p14:tracePt t="7378" x="5373688" y="3071813"/>
          <p14:tracePt t="7395" x="5383213" y="3060700"/>
          <p14:tracePt t="7411" x="5394325" y="3041650"/>
          <p14:tracePt t="7428" x="5403850" y="3001963"/>
          <p14:tracePt t="7445" x="5422900" y="2982913"/>
          <p14:tracePt t="7463" x="5443538" y="2952750"/>
          <p14:tracePt t="7479" x="5453063" y="2924175"/>
          <p14:tracePt t="7495" x="5481638" y="2884488"/>
          <p14:tracePt t="7512" x="5502275" y="2854325"/>
          <p14:tracePt t="7529" x="5521325" y="2814638"/>
          <p14:tracePt t="7545" x="5551488" y="2786063"/>
          <p14:tracePt t="7562" x="5561013" y="2765425"/>
          <p14:tracePt t="7579" x="5580063" y="2736850"/>
          <p14:tracePt t="7596" x="5591175" y="2716213"/>
          <p14:tracePt t="7612" x="5619750" y="2706688"/>
          <p14:tracePt t="7629" x="5659438" y="2687638"/>
          <p14:tracePt t="7646" x="5699125" y="2657475"/>
          <p14:tracePt t="7662" x="5757863" y="2628900"/>
          <p14:tracePt t="7679" x="5865813" y="2589213"/>
          <p14:tracePt t="7696" x="5954713" y="2559050"/>
          <p14:tracePt t="7712" x="6043613" y="2549525"/>
          <p14:tracePt t="7729" x="6132513" y="2530475"/>
          <p14:tracePt t="7746" x="6221413" y="2509838"/>
          <p14:tracePt t="7762" x="6270625" y="2500313"/>
          <p14:tracePt t="7780" x="6338888" y="2490788"/>
          <p14:tracePt t="7796" x="6407150" y="2470150"/>
          <p14:tracePt t="7813" x="6467475" y="2470150"/>
          <p14:tracePt t="7829" x="6535738" y="2470150"/>
          <p14:tracePt t="7846" x="6624638" y="2470150"/>
          <p14:tracePt t="7863" x="6683375" y="2470150"/>
          <p14:tracePt t="7863" x="6723063" y="2470150"/>
          <p14:tracePt t="7880" x="6772275" y="2470150"/>
          <p14:tracePt t="7896" x="6800850" y="2470150"/>
          <p14:tracePt t="7913" x="6821488" y="2470150"/>
          <p14:tracePt t="7929" x="6831013" y="2470150"/>
          <p14:tracePt t="8096" x="6831013" y="2490788"/>
          <p14:tracePt t="8159" x="6811963" y="2500313"/>
          <p14:tracePt t="8168" x="6772275" y="2519363"/>
          <p14:tracePt t="8176" x="6713538" y="2540000"/>
          <p14:tracePt t="8183" x="6624638" y="2568575"/>
          <p14:tracePt t="8196" x="6407150" y="2628900"/>
          <p14:tracePt t="8214" x="6172200" y="2678113"/>
          <p14:tracePt t="8230" x="5954713" y="2736850"/>
          <p14:tracePt t="8247" x="5788025" y="2786063"/>
          <p14:tracePt t="8264" x="5610225" y="2854325"/>
          <p14:tracePt t="8280" x="5541963" y="2894013"/>
          <p14:tracePt t="8297" x="5492750" y="2924175"/>
          <p14:tracePt t="8314" x="5453063" y="2943225"/>
          <p14:tracePt t="8330" x="5413375" y="2973388"/>
          <p14:tracePt t="8347" x="5383213" y="2982913"/>
          <p14:tracePt t="8364" x="5364163" y="3001963"/>
          <p14:tracePt t="8380" x="5334000" y="3011488"/>
          <p14:tracePt t="8397" x="5314950" y="3022600"/>
          <p14:tracePt t="8414" x="5305425" y="3022600"/>
          <p14:tracePt t="8430" x="5295900" y="3032125"/>
          <p14:tracePt t="8447" x="5275263" y="3032125"/>
          <p14:tracePt t="8464" x="5256213" y="3032125"/>
          <p14:tracePt t="8481" x="5235575" y="3032125"/>
          <p14:tracePt t="8497" x="5226050" y="3032125"/>
          <p14:tracePt t="8514" x="5207000" y="3022600"/>
          <p14:tracePt t="8531" x="5186363" y="3011488"/>
          <p14:tracePt t="8547" x="5167313" y="2992438"/>
          <p14:tracePt t="8564" x="5148263" y="2962275"/>
          <p14:tracePt t="8581" x="5137150" y="2933700"/>
          <p14:tracePt t="8597" x="5118100" y="2913063"/>
          <p14:tracePt t="8614" x="5099050" y="2884488"/>
          <p14:tracePt t="8631" x="5099050" y="2854325"/>
          <p14:tracePt t="8631" x="5087938" y="2835275"/>
          <p14:tracePt t="8648" x="5078413" y="2795588"/>
          <p14:tracePt t="8664" x="5059363" y="2776538"/>
          <p14:tracePt t="8681" x="5049838" y="2746375"/>
          <p14:tracePt t="8698" x="5038725" y="2706688"/>
          <p14:tracePt t="8714" x="5029200" y="2687638"/>
          <p14:tracePt t="8731" x="5010150" y="2647950"/>
          <p14:tracePt t="8748" x="5000625" y="2608263"/>
          <p14:tracePt t="8764" x="4970463" y="2579688"/>
          <p14:tracePt t="8781" x="4951413" y="2549525"/>
          <p14:tracePt t="8798" x="4921250" y="2519363"/>
          <p14:tracePt t="8814" x="4891088" y="2481263"/>
          <p14:tracePt t="8831" x="4852988" y="2432050"/>
          <p14:tracePt t="8848" x="4813300" y="2401888"/>
          <p14:tracePt t="8864" x="4773613" y="2371725"/>
          <p14:tracePt t="8881" x="4743450" y="2352675"/>
          <p14:tracePt t="8898" x="4714875" y="2333625"/>
          <p14:tracePt t="8915" x="4665663" y="2322513"/>
          <p14:tracePt t="8931" x="4616450" y="2303463"/>
          <p14:tracePt t="8948" x="4567238" y="2293938"/>
          <p14:tracePt t="8965" x="4497388" y="2284413"/>
          <p14:tracePt t="8982" x="4448175" y="2263775"/>
          <p14:tracePt t="8998" x="4389438" y="2254250"/>
          <p14:tracePt t="9015" x="4311650" y="2254250"/>
          <p14:tracePt t="9032" x="4281488" y="2244725"/>
          <p14:tracePt t="9048" x="4251325" y="2244725"/>
          <p14:tracePt t="9065" x="4213225" y="2244725"/>
          <p14:tracePt t="9082" x="4202113" y="2244725"/>
          <p14:tracePt t="9098" x="4183063" y="2244725"/>
          <p14:tracePt t="9115" x="4173538" y="2244725"/>
          <p14:tracePt t="9132" x="4152900" y="2244725"/>
          <p14:tracePt t="9148" x="4133850" y="2244725"/>
          <p14:tracePt t="9165" x="4114800" y="2254250"/>
          <p14:tracePt t="9182" x="4114800" y="2263775"/>
          <p14:tracePt t="9198" x="4103688" y="2263775"/>
          <p14:tracePt t="10063" x="4094163" y="2273300"/>
          <p14:tracePt t="10280" x="4094163" y="2284413"/>
          <p14:tracePt t="10312" x="4094163" y="2303463"/>
          <p14:tracePt t="10320" x="4114800" y="2322513"/>
          <p14:tracePt t="10328" x="4143375" y="2333625"/>
          <p14:tracePt t="10336" x="4173538" y="2352675"/>
          <p14:tracePt t="10351" x="4389438" y="2392363"/>
          <p14:tracePt t="10368" x="4576763" y="2420938"/>
          <p14:tracePt t="10384" x="4803775" y="2432050"/>
          <p14:tracePt t="10401" x="5049838" y="2432050"/>
          <p14:tracePt t="10418" x="5265738" y="2432050"/>
          <p14:tracePt t="10434" x="5453063" y="2432050"/>
          <p14:tracePt t="10451" x="5570538" y="2432050"/>
          <p14:tracePt t="10468" x="5640388" y="2432050"/>
          <p14:tracePt t="10485" x="5668963" y="2432050"/>
          <p14:tracePt t="10502" x="5678488" y="2420938"/>
          <p14:tracePt t="10528" x="5678488" y="2411413"/>
          <p14:tracePt t="10560" x="5689600" y="2411413"/>
          <p14:tracePt t="10567" x="5689600" y="2401888"/>
          <p14:tracePt t="10592" x="5689600" y="2392363"/>
          <p14:tracePt t="10608" x="5699125" y="2382838"/>
          <p14:tracePt t="10615" x="5699125" y="2371725"/>
          <p14:tracePt t="10632" x="5699125" y="2362200"/>
          <p14:tracePt t="10647" x="5708650" y="2362200"/>
          <p14:tracePt t="10655" x="5708650" y="2352675"/>
          <p14:tracePt t="10668" x="5738813" y="2343150"/>
          <p14:tracePt t="10685" x="5788025" y="2333625"/>
          <p14:tracePt t="10702" x="5895975" y="2312988"/>
          <p14:tracePt t="10718" x="6003925" y="2303463"/>
          <p14:tracePt t="10735" x="6249988" y="2303463"/>
          <p14:tracePt t="10752" x="6397625" y="2303463"/>
          <p14:tracePt t="10768" x="6516688" y="2303463"/>
          <p14:tracePt t="10785" x="6604000" y="2303463"/>
          <p14:tracePt t="10802" x="6673850" y="2303463"/>
          <p14:tracePt t="10818" x="6732588" y="2303463"/>
          <p14:tracePt t="10835" x="6831013" y="2312988"/>
          <p14:tracePt t="10852" x="6919913" y="2333625"/>
          <p14:tracePt t="10869" x="7037388" y="2352675"/>
          <p14:tracePt t="10885" x="7185025" y="2382838"/>
          <p14:tracePt t="10902" x="7292975" y="2420938"/>
          <p14:tracePt t="10902" x="7372350" y="2441575"/>
          <p14:tracePt t="10920" x="7431088" y="2470150"/>
          <p14:tracePt t="10935" x="7550150" y="2519363"/>
          <p14:tracePt t="10952" x="7618413" y="2549525"/>
          <p14:tracePt t="10969" x="7658100" y="2579688"/>
          <p14:tracePt t="10985" x="7686675" y="2608263"/>
          <p14:tracePt t="11003" x="7707313" y="2647950"/>
          <p14:tracePt t="11019" x="7716838" y="2687638"/>
          <p14:tracePt t="11036" x="7735888" y="2765425"/>
          <p14:tracePt t="11053" x="7735888" y="2825750"/>
          <p14:tracePt t="11069" x="7735888" y="2924175"/>
          <p14:tracePt t="11086" x="7735888" y="3032125"/>
          <p14:tracePt t="11103" x="7707313" y="3149600"/>
          <p14:tracePt t="11103" x="7697788" y="3208338"/>
          <p14:tracePt t="11120" x="7677150" y="3317875"/>
          <p14:tracePt t="11136" x="7658100" y="3416300"/>
          <p14:tracePt t="11153" x="7637463" y="3514725"/>
          <p14:tracePt t="11169" x="7599363" y="3602038"/>
          <p14:tracePt t="11186" x="7569200" y="3671888"/>
          <p14:tracePt t="11203" x="7529513" y="3730625"/>
          <p14:tracePt t="11219" x="7500938" y="3779838"/>
          <p14:tracePt t="11235" x="7461250" y="3838575"/>
          <p14:tracePt t="11252" x="7421563" y="3878263"/>
          <p14:tracePt t="11268" x="7381875" y="3927475"/>
          <p14:tracePt t="11285" x="7342188" y="3957638"/>
          <p14:tracePt t="11302" x="7283450" y="3995738"/>
          <p14:tracePt t="11319" x="7234238" y="4016375"/>
          <p14:tracePt t="11335" x="7185025" y="4025900"/>
          <p14:tracePt t="11352" x="7116763" y="4044950"/>
          <p14:tracePt t="11369" x="7067550" y="4044950"/>
          <p14:tracePt t="11385" x="6978650" y="4044950"/>
          <p14:tracePt t="11402" x="6861175" y="4035425"/>
          <p14:tracePt t="11419" x="6772275" y="4006850"/>
          <p14:tracePt t="11435" x="6683375" y="3986213"/>
          <p14:tracePt t="11452" x="6615113" y="3946525"/>
          <p14:tracePt t="11469" x="6565900" y="3908425"/>
          <p14:tracePt t="11486" x="6467475" y="3819525"/>
          <p14:tracePt t="11503" x="6407150" y="3740150"/>
          <p14:tracePt t="11520" x="6338888" y="3641725"/>
          <p14:tracePt t="11536" x="6289675" y="3552825"/>
          <p14:tracePt t="11553" x="6230938" y="3454400"/>
          <p14:tracePt t="11569" x="6161088" y="3346450"/>
          <p14:tracePt t="11586" x="6092825" y="3228975"/>
          <p14:tracePt t="11603" x="6043613" y="3159125"/>
          <p14:tracePt t="11619" x="6003925" y="3100388"/>
          <p14:tracePt t="11636" x="5973763" y="3060700"/>
          <p14:tracePt t="11653" x="5964238" y="3022600"/>
          <p14:tracePt t="11669" x="5935663" y="2982913"/>
          <p14:tracePt t="11686" x="5924550" y="2933700"/>
          <p14:tracePt t="11703" x="5924550" y="2894013"/>
          <p14:tracePt t="11719" x="5924550" y="2844800"/>
          <p14:tracePt t="11736" x="5935663" y="2776538"/>
          <p14:tracePt t="11753" x="5964238" y="2716213"/>
          <p14:tracePt t="11769" x="6022975" y="2667000"/>
          <p14:tracePt t="11786" x="6092825" y="2608263"/>
          <p14:tracePt t="11803" x="6181725" y="2568575"/>
          <p14:tracePt t="11820" x="6299200" y="2540000"/>
          <p14:tracePt t="11836" x="6418263" y="2509838"/>
          <p14:tracePt t="11853" x="6516688" y="2490788"/>
          <p14:tracePt t="11870" x="6594475" y="2470150"/>
          <p14:tracePt t="11870" x="6634163" y="2460625"/>
          <p14:tracePt t="11887" x="6723063" y="2451100"/>
          <p14:tracePt t="11903" x="6831013" y="2432050"/>
          <p14:tracePt t="11920" x="6948488" y="2420938"/>
          <p14:tracePt t="11937" x="7096125" y="2420938"/>
          <p14:tracePt t="11953" x="7234238" y="2420938"/>
          <p14:tracePt t="11970" x="7353300" y="2420938"/>
          <p14:tracePt t="11987" x="7412038" y="2420938"/>
          <p14:tracePt t="12003" x="7451725" y="2420938"/>
          <p14:tracePt t="12020" x="7480300" y="2432050"/>
          <p14:tracePt t="12037" x="7519988" y="2451100"/>
          <p14:tracePt t="12053" x="7559675" y="2481263"/>
          <p14:tracePt t="12070" x="7608888" y="2540000"/>
          <p14:tracePt t="12087" x="7637463" y="2608263"/>
          <p14:tracePt t="12103" x="7658100" y="2657475"/>
          <p14:tracePt t="12120" x="7677150" y="2727325"/>
          <p14:tracePt t="12137" x="7686675" y="2795588"/>
          <p14:tracePt t="12153" x="7686675" y="2863850"/>
          <p14:tracePt t="12170" x="7686675" y="2952750"/>
          <p14:tracePt t="12187" x="7677150" y="3041650"/>
          <p14:tracePt t="12204" x="7667625" y="3130550"/>
          <p14:tracePt t="12220" x="7648575" y="3208338"/>
          <p14:tracePt t="12237" x="7608888" y="3306763"/>
          <p14:tracePt t="12254" x="7559675" y="3395663"/>
          <p14:tracePt t="12254" x="7539038" y="3444875"/>
          <p14:tracePt t="12271" x="7480300" y="3533775"/>
          <p14:tracePt t="12287" x="7402513" y="3632200"/>
          <p14:tracePt t="12304" x="7304088" y="3721100"/>
          <p14:tracePt t="12321" x="7205663" y="3810000"/>
          <p14:tracePt t="12337" x="7086600" y="3908425"/>
          <p14:tracePt t="12354" x="6988175" y="3957638"/>
          <p14:tracePt t="12371" x="6910388" y="4006850"/>
          <p14:tracePt t="12387" x="6840538" y="4025900"/>
          <p14:tracePt t="12404" x="6811963" y="4044950"/>
          <p14:tracePt t="12421" x="6772275" y="4044950"/>
          <p14:tracePt t="12437" x="6723063" y="4044950"/>
          <p14:tracePt t="12437" x="6673850" y="4044950"/>
          <p14:tracePt t="12455" x="6554788" y="4025900"/>
          <p14:tracePt t="12471" x="6418263" y="3995738"/>
          <p14:tracePt t="12487" x="6289675" y="3976688"/>
          <p14:tracePt t="12504" x="6172200" y="3937000"/>
          <p14:tracePt t="12521" x="6073775" y="3887788"/>
          <p14:tracePt t="12538" x="6022975" y="3859213"/>
          <p14:tracePt t="12554" x="5964238" y="3829050"/>
          <p14:tracePt t="12571" x="5935663" y="3779838"/>
          <p14:tracePt t="12588" x="5886450" y="3721100"/>
          <p14:tracePt t="12604" x="5837238" y="3641725"/>
          <p14:tracePt t="12621" x="5797550" y="3573463"/>
          <p14:tracePt t="12638" x="5757863" y="3454400"/>
          <p14:tracePt t="12655" x="5748338" y="3395663"/>
          <p14:tracePt t="12671" x="5727700" y="3327400"/>
          <p14:tracePt t="12688" x="5708650" y="3257550"/>
          <p14:tracePt t="12705" x="5708650" y="3189288"/>
          <p14:tracePt t="12722" x="5708650" y="3100388"/>
          <p14:tracePt t="12738" x="5727700" y="3041650"/>
          <p14:tracePt t="12755" x="5748338" y="2973388"/>
          <p14:tracePt t="12771" x="5776913" y="2933700"/>
          <p14:tracePt t="12788" x="5816600" y="2884488"/>
          <p14:tracePt t="12805" x="5856288" y="2854325"/>
          <p14:tracePt t="12822" x="5915025" y="2814638"/>
          <p14:tracePt t="12839" x="6034088" y="2765425"/>
          <p14:tracePt t="12855" x="6151563" y="2716213"/>
          <p14:tracePt t="12872" x="6270625" y="2687638"/>
          <p14:tracePt t="12888" x="6388100" y="2657475"/>
          <p14:tracePt t="12905" x="6505575" y="2638425"/>
          <p14:tracePt t="12922" x="6584950" y="2617788"/>
          <p14:tracePt t="12938" x="6664325" y="2608263"/>
          <p14:tracePt t="12955" x="6713538" y="2598738"/>
          <p14:tracePt t="12972" x="6742113" y="2589213"/>
          <p14:tracePt t="12988" x="6781800" y="2589213"/>
          <p14:tracePt t="13005" x="6821488" y="2589213"/>
          <p14:tracePt t="13022" x="6919913" y="2589213"/>
          <p14:tracePt t="13039" x="6969125" y="2598738"/>
          <p14:tracePt t="13055" x="7037388" y="2628900"/>
          <p14:tracePt t="13072" x="7086600" y="2647950"/>
          <p14:tracePt t="13089" x="7156450" y="2678113"/>
          <p14:tracePt t="13105" x="7194550" y="2716213"/>
          <p14:tracePt t="13123" x="7243763" y="2765425"/>
          <p14:tracePt t="13139" x="7283450" y="2825750"/>
          <p14:tracePt t="13155" x="7313613" y="2874963"/>
          <p14:tracePt t="13172" x="7332663" y="2933700"/>
          <p14:tracePt t="13189" x="7353300" y="2992438"/>
          <p14:tracePt t="13206" x="7362825" y="3090863"/>
          <p14:tracePt t="13223" x="7362825" y="3170238"/>
          <p14:tracePt t="13239" x="7342188" y="3238500"/>
          <p14:tracePt t="13256" x="7304088" y="3317875"/>
          <p14:tracePt t="13273" x="7264400" y="3367088"/>
          <p14:tracePt t="13289" x="7224713" y="3416300"/>
          <p14:tracePt t="13306" x="7156450" y="3454400"/>
          <p14:tracePt t="13323" x="7077075" y="3494088"/>
          <p14:tracePt t="13339" x="6969125" y="3524250"/>
          <p14:tracePt t="13356" x="6861175" y="3543300"/>
          <p14:tracePt t="13373" x="6742113" y="3573463"/>
          <p14:tracePt t="13389" x="6664325" y="3573463"/>
          <p14:tracePt t="13406" x="6535738" y="3573463"/>
          <p14:tracePt t="13423" x="6446838" y="3543300"/>
          <p14:tracePt t="13439" x="6338888" y="3503613"/>
          <p14:tracePt t="13456" x="6210300" y="3454400"/>
          <p14:tracePt t="13473" x="6053138" y="3416300"/>
          <p14:tracePt t="13489" x="5915025" y="3386138"/>
          <p14:tracePt t="13506" x="5807075" y="3346450"/>
          <p14:tracePt t="13523" x="5767388" y="3336925"/>
          <p14:tracePt t="13540" x="5748338" y="3317875"/>
          <p14:tracePt t="13557" x="5727700" y="3297238"/>
          <p14:tracePt t="13573" x="5699125" y="3268663"/>
          <p14:tracePt t="13590" x="5629275" y="3219450"/>
          <p14:tracePt t="13607" x="5591175" y="3189288"/>
          <p14:tracePt t="13623" x="5541963" y="3159125"/>
          <p14:tracePt t="13640" x="5481638" y="3130550"/>
          <p14:tracePt t="13656" x="5443538" y="3100388"/>
          <p14:tracePt t="13673" x="5394325" y="3060700"/>
          <p14:tracePt t="13690" x="5354638" y="3032125"/>
          <p14:tracePt t="13707" x="5334000" y="3001963"/>
          <p14:tracePt t="13723" x="5295900" y="2973388"/>
          <p14:tracePt t="13740" x="5265738" y="2943225"/>
          <p14:tracePt t="13757" x="5235575" y="2933700"/>
          <p14:tracePt t="13773" x="5226050" y="2903538"/>
          <p14:tracePt t="13773" x="5216525" y="2894013"/>
          <p14:tracePt t="13791" x="5207000" y="2894013"/>
          <p14:tracePt t="13807" x="5197475" y="2863850"/>
          <p14:tracePt t="13823" x="5186363" y="2835275"/>
          <p14:tracePt t="13840" x="5167313" y="2805113"/>
          <p14:tracePt t="13857" x="5137150" y="2776538"/>
          <p14:tracePt t="13873" x="5118100" y="2755900"/>
          <p14:tracePt t="13891" x="5108575" y="2727325"/>
          <p14:tracePt t="13907" x="5099050" y="2706688"/>
          <p14:tracePt t="13923" x="5078413" y="2697163"/>
          <p14:tracePt t="13941" x="5078413" y="2667000"/>
          <p14:tracePt t="13957" x="5068888" y="2638425"/>
          <p14:tracePt t="13974" x="5049838" y="2598738"/>
          <p14:tracePt t="13991" x="5038725" y="2579688"/>
          <p14:tracePt t="14007" x="5019675" y="2559050"/>
          <p14:tracePt t="14024" x="5019675" y="2549525"/>
          <p14:tracePt t="14041" x="5019675" y="2540000"/>
          <p14:tracePt t="14057" x="5010150" y="2519363"/>
          <p14:tracePt t="14074" x="5010150" y="2509838"/>
          <p14:tracePt t="14091" x="5000625" y="2500313"/>
          <p14:tracePt t="14107" x="4989513" y="2490788"/>
          <p14:tracePt t="14124" x="4989513" y="2470150"/>
          <p14:tracePt t="14141" x="4979988" y="2460625"/>
          <p14:tracePt t="14157" x="4970463" y="2451100"/>
          <p14:tracePt t="14157" x="4960938" y="2441575"/>
          <p14:tracePt t="14174" x="4951413" y="2432050"/>
          <p14:tracePt t="14191" x="4940300" y="2420938"/>
          <p14:tracePt t="14208" x="4930775" y="2411413"/>
          <p14:tracePt t="14224" x="4921250" y="2401888"/>
          <p14:tracePt t="14241" x="4902200" y="2392363"/>
          <p14:tracePt t="14258" x="4881563" y="2382838"/>
          <p14:tracePt t="14274" x="4852988" y="2371725"/>
          <p14:tracePt t="14291" x="4813300" y="2362200"/>
          <p14:tracePt t="14308" x="4792663" y="2352675"/>
          <p14:tracePt t="14324" x="4764088" y="2343150"/>
          <p14:tracePt t="14341" x="4733925" y="2343150"/>
          <p14:tracePt t="14358" x="4675188" y="2333625"/>
          <p14:tracePt t="14375" x="4625975" y="2312988"/>
          <p14:tracePt t="14391" x="4586288" y="2312988"/>
          <p14:tracePt t="14408" x="4567238" y="2312988"/>
          <p14:tracePt t="14425" x="4537075" y="2303463"/>
          <p14:tracePt t="14441" x="4497388" y="2293938"/>
          <p14:tracePt t="14458" x="4487863" y="2293938"/>
          <p14:tracePt t="14478" x="4459288" y="2284413"/>
          <p14:tracePt t="14491" x="4438650" y="2284413"/>
          <p14:tracePt t="14508" x="4389438" y="2273300"/>
          <p14:tracePt t="14525" x="4349750" y="2263775"/>
          <p14:tracePt t="14542" x="4300538" y="2254250"/>
          <p14:tracePt t="14542" x="4291013" y="2254250"/>
          <p14:tracePt t="14560" x="4271963" y="2254250"/>
          <p14:tracePt t="14575" x="4251325" y="2254250"/>
          <p14:tracePt t="14592" x="4232275" y="2254250"/>
          <p14:tracePt t="14608" x="4222750" y="2254250"/>
          <p14:tracePt t="14625" x="4202113" y="2254250"/>
          <p14:tracePt t="14642" x="4192588" y="2254250"/>
          <p14:tracePt t="14658" x="4183063" y="2254250"/>
          <p14:tracePt t="14679" x="4173538" y="2254250"/>
          <p14:tracePt t="14694" x="4164013" y="2254250"/>
          <p14:tracePt t="14711" x="4143375" y="2254250"/>
          <p14:tracePt t="14726" x="4124325" y="2244725"/>
          <p14:tracePt t="14742" x="4065588" y="2235200"/>
          <p14:tracePt t="14759" x="4035425" y="2224088"/>
          <p14:tracePt t="14775" x="3995738" y="2214563"/>
          <p14:tracePt t="14792" x="3946525" y="2205038"/>
          <p14:tracePt t="14809" x="3917950" y="2205038"/>
          <p14:tracePt t="14826" x="3878263" y="2205038"/>
          <p14:tracePt t="14843" x="3838575" y="2195513"/>
          <p14:tracePt t="14859" x="3798888" y="2195513"/>
          <p14:tracePt t="14876" x="3770313" y="2195513"/>
          <p14:tracePt t="14893" x="3759200" y="2195513"/>
          <p14:tracePt t="14909" x="3740150" y="2195513"/>
          <p14:tracePt t="14926" x="3721100" y="2195513"/>
          <p14:tracePt t="14943" x="3690938" y="2195513"/>
          <p14:tracePt t="14959" x="3681413" y="2205038"/>
          <p14:tracePt t="14976" x="3651250" y="2214563"/>
          <p14:tracePt t="14993" x="3622675" y="2235200"/>
          <p14:tracePt t="15009" x="3611563" y="2244725"/>
          <p14:tracePt t="15026" x="3611563" y="2254250"/>
          <p14:tracePt t="15054" x="3611563" y="2263775"/>
          <p14:tracePt t="15070" x="3602038" y="2273300"/>
          <p14:tracePt t="15078" x="3602038" y="2284413"/>
          <p14:tracePt t="15111" x="3602038" y="2293938"/>
          <p14:tracePt t="15118" x="3602038" y="2303463"/>
          <p14:tracePt t="15134" x="3592513" y="2322513"/>
          <p14:tracePt t="15143" x="3592513" y="2333625"/>
          <p14:tracePt t="15159" x="3592513" y="2352675"/>
          <p14:tracePt t="15176" x="3592513" y="2371725"/>
          <p14:tracePt t="15193" x="3592513" y="2392363"/>
          <p14:tracePt t="15210" x="3592513" y="2411413"/>
          <p14:tracePt t="15226" x="3592513" y="2432050"/>
          <p14:tracePt t="15243" x="3592513" y="2451100"/>
          <p14:tracePt t="15260" x="3592513" y="2481263"/>
          <p14:tracePt t="15276" x="3602038" y="2490788"/>
          <p14:tracePt t="15293" x="3622675" y="2509838"/>
          <p14:tracePt t="15310" x="3671888" y="2519363"/>
          <p14:tracePt t="15327" x="3709988" y="2519363"/>
          <p14:tracePt t="15343" x="3759200" y="2519363"/>
          <p14:tracePt t="15360" x="3819525" y="2519363"/>
          <p14:tracePt t="15376" x="3887788" y="2519363"/>
          <p14:tracePt t="15393" x="3976688" y="2519363"/>
          <p14:tracePt t="15410" x="4075113" y="2509838"/>
          <p14:tracePt t="15427" x="4133850" y="2500313"/>
          <p14:tracePt t="15443" x="4183063" y="2490788"/>
          <p14:tracePt t="15460" x="4213225" y="2481263"/>
          <p14:tracePt t="15477" x="4222750" y="2460625"/>
          <p14:tracePt t="15494" x="4241800" y="2460625"/>
          <p14:tracePt t="15510" x="4241800" y="2451100"/>
          <p14:tracePt t="15527" x="4251325" y="2432050"/>
          <p14:tracePt t="15544" x="4251325" y="2420938"/>
          <p14:tracePt t="15560" x="4262438" y="2411413"/>
          <p14:tracePt t="15578" x="4262438" y="2401888"/>
          <p14:tracePt t="15599" x="4262438" y="2392363"/>
          <p14:tracePt t="15615" x="4262438" y="2382838"/>
          <p14:tracePt t="15631" x="4262438" y="2371725"/>
          <p14:tracePt t="15644" x="4262438" y="2352675"/>
          <p14:tracePt t="15661" x="4262438" y="2343150"/>
          <p14:tracePt t="15677" x="4251325" y="2333625"/>
          <p14:tracePt t="15677" x="4241800" y="2312988"/>
          <p14:tracePt t="15695" x="4232275" y="2303463"/>
          <p14:tracePt t="15710" x="4213225" y="2293938"/>
          <p14:tracePt t="15727" x="4183063" y="2284413"/>
          <p14:tracePt t="15744" x="4133850" y="2284413"/>
          <p14:tracePt t="15761" x="4075113" y="2284413"/>
          <p14:tracePt t="15777" x="3976688" y="2284413"/>
          <p14:tracePt t="15794" x="3897313" y="2284413"/>
          <p14:tracePt t="15811" x="3819525" y="2284413"/>
          <p14:tracePt t="15828" x="3759200" y="2284413"/>
          <p14:tracePt t="15844" x="3730625" y="2284413"/>
          <p14:tracePt t="15861" x="3700463" y="2284413"/>
          <p14:tracePt t="15878" x="3681413" y="2293938"/>
          <p14:tracePt t="15895" x="3671888" y="2293938"/>
          <p14:tracePt t="15911" x="3651250" y="2303463"/>
          <p14:tracePt t="15927" x="3622675" y="2312988"/>
          <p14:tracePt t="15944" x="3611563" y="2333625"/>
          <p14:tracePt t="15961" x="3592513" y="2333625"/>
          <p14:tracePt t="15978" x="3573463" y="2352675"/>
          <p14:tracePt t="15994" x="3562350" y="2352675"/>
          <p14:tracePt t="16011" x="3552825" y="2362200"/>
          <p14:tracePt t="16046" x="3543300" y="2362200"/>
          <p14:tracePt t="16134" x="3543300" y="2371725"/>
          <p14:tracePt t="16398" x="3533775" y="2382838"/>
          <p14:tracePt t="19438" x="3533775" y="2371725"/>
          <p14:tracePt t="20134" x="3543300" y="2371725"/>
          <p14:tracePt t="20158" x="3552825" y="2371725"/>
          <p14:tracePt t="20166" x="3562350" y="2362200"/>
          <p14:tracePt t="20174" x="3573463" y="2362200"/>
          <p14:tracePt t="20198" x="3592513" y="2352675"/>
          <p14:tracePt t="20214" x="3602038" y="2352675"/>
          <p14:tracePt t="20230" x="3611563" y="2352675"/>
          <p14:tracePt t="20238" x="3641725" y="2343150"/>
          <p14:tracePt t="20253" x="3651250" y="2343150"/>
          <p14:tracePt t="20270" x="3660775" y="2343150"/>
          <p14:tracePt t="20286" x="3671888" y="2333625"/>
          <p14:tracePt t="20310" x="3681413" y="2333625"/>
          <p14:tracePt t="20342" x="3690938" y="2333625"/>
          <p14:tracePt t="20398" x="3700463" y="2322513"/>
          <p14:tracePt t="20454" x="3709988" y="2322513"/>
          <p14:tracePt t="20494" x="3709988" y="2312988"/>
          <p14:tracePt t="20526" x="3721100" y="2312988"/>
          <p14:tracePt t="20614" x="3730625" y="2312988"/>
          <p14:tracePt t="20639" x="3740150" y="2312988"/>
          <p14:tracePt t="20646" x="3749675" y="2322513"/>
          <p14:tracePt t="20654" x="3770313" y="2333625"/>
          <p14:tracePt t="20671" x="3789363" y="2333625"/>
          <p14:tracePt t="20694" x="3798888" y="2333625"/>
          <p14:tracePt t="20718" x="3808413" y="2333625"/>
          <p14:tracePt t="20734" x="3829050" y="2333625"/>
          <p14:tracePt t="20758" x="3848100" y="2333625"/>
          <p14:tracePt t="20774" x="3857625" y="2333625"/>
          <p14:tracePt t="20782" x="3868738" y="2322513"/>
          <p14:tracePt t="20798" x="3878263" y="2312988"/>
          <p14:tracePt t="20806" x="3897313" y="2312988"/>
          <p14:tracePt t="20822" x="3897313" y="2303463"/>
          <p14:tracePt t="20837" x="3906838" y="2293938"/>
          <p14:tracePt t="20854" x="3917950" y="2273300"/>
          <p14:tracePt t="20871" x="3937000" y="2244725"/>
          <p14:tracePt t="20888" x="3956050" y="2185988"/>
          <p14:tracePt t="20904" x="3976688" y="2125663"/>
          <p14:tracePt t="20921" x="4016375" y="2038350"/>
          <p14:tracePt t="20938" x="4054475" y="1919288"/>
          <p14:tracePt t="20955" x="4084638" y="1820863"/>
          <p14:tracePt t="20971" x="4103688" y="1712913"/>
          <p14:tracePt t="20988" x="4103688" y="1654175"/>
          <p14:tracePt t="21005" x="4103688" y="1614488"/>
          <p14:tracePt t="21021" x="4103688" y="1604963"/>
          <p14:tracePt t="21038" x="4103688" y="1614488"/>
          <p14:tracePt t="21279" x="4094163" y="1643063"/>
          <p14:tracePt t="21286" x="4094163" y="1654175"/>
          <p14:tracePt t="21302" x="4094163" y="1663700"/>
          <p14:tracePt t="21310" x="4094163" y="1682750"/>
          <p14:tracePt t="21322" x="4094163" y="1692275"/>
          <p14:tracePt t="21338" x="4075113" y="1731963"/>
          <p14:tracePt t="21355" x="4075113" y="1762125"/>
          <p14:tracePt t="21372" x="4065588" y="1790700"/>
          <p14:tracePt t="21389" x="4065588" y="1830388"/>
          <p14:tracePt t="21405" x="4054475" y="1879600"/>
          <p14:tracePt t="21422" x="4044950" y="1900238"/>
          <p14:tracePt t="21439" x="4044950" y="1919288"/>
          <p14:tracePt t="21456" x="4035425" y="1939925"/>
          <p14:tracePt t="21472" x="4035425" y="1949450"/>
          <p14:tracePt t="21489" x="4035425" y="1958975"/>
          <p14:tracePt t="21506" x="4025900" y="1978025"/>
          <p14:tracePt t="21522" x="4025900" y="1998663"/>
          <p14:tracePt t="21542" x="4025900" y="2008188"/>
          <p14:tracePt t="21558" x="4025900" y="2017713"/>
          <p14:tracePt t="21572" x="4025900" y="2027238"/>
          <p14:tracePt t="21589" x="4016375" y="2047875"/>
          <p14:tracePt t="21606" x="4005263" y="2076450"/>
          <p14:tracePt t="21623" x="3995738" y="2106613"/>
          <p14:tracePt t="21639" x="3986213" y="2125663"/>
          <p14:tracePt t="21656" x="3976688" y="2165350"/>
          <p14:tracePt t="21674" x="3967163" y="2174875"/>
          <p14:tracePt t="21689" x="3967163" y="2195513"/>
          <p14:tracePt t="21706" x="3956050" y="2224088"/>
          <p14:tracePt t="21723" x="3946525" y="2244725"/>
          <p14:tracePt t="21739" x="3927475" y="2273300"/>
          <p14:tracePt t="21756" x="3927475" y="2284413"/>
          <p14:tracePt t="21775" x="3917950" y="2293938"/>
          <p14:tracePt t="21789" x="3917950" y="2303463"/>
          <p14:tracePt t="21806" x="3906838" y="2312988"/>
          <p14:tracePt t="21823" x="3906838" y="2322513"/>
          <p14:tracePt t="21839" x="3897313" y="2333625"/>
          <p14:tracePt t="21856" x="3887788" y="2352675"/>
          <p14:tracePt t="21886" x="3887788" y="2362200"/>
          <p14:tracePt t="23938" x="3878263" y="2362200"/>
          <p14:tracePt t="24358" x="3878263" y="2352675"/>
          <p14:tracePt t="24478" x="3878263" y="2343150"/>
          <p14:tracePt t="24486" x="3878263" y="2333625"/>
          <p14:tracePt t="24846" x="3878263" y="2322513"/>
          <p14:tracePt t="24878" x="3868738" y="2312988"/>
          <p14:tracePt t="24886" x="3868738" y="2303463"/>
          <p14:tracePt t="24902" x="3857625" y="2293938"/>
          <p14:tracePt t="24926" x="3848100" y="2284413"/>
          <p14:tracePt t="24942" x="3838575" y="2273300"/>
          <p14:tracePt t="24998" x="3838575" y="2263775"/>
          <p14:tracePt t="25062" x="3829050" y="2254250"/>
          <p14:tracePt t="25222" x="3819525" y="2254250"/>
          <p14:tracePt t="25230" x="3819525" y="2244725"/>
          <p14:tracePt t="25278" x="3808413" y="2244725"/>
          <p14:tracePt t="25302" x="3798888" y="2235200"/>
          <p14:tracePt t="25318" x="3789363" y="2235200"/>
          <p14:tracePt t="25342" x="3770313" y="2235200"/>
          <p14:tracePt t="25374" x="3759200" y="2224088"/>
          <p14:tracePt t="25422" x="3749675" y="2214563"/>
          <p14:tracePt t="25478" x="3740150" y="2214563"/>
          <p14:tracePt t="25678" x="3730625" y="2205038"/>
          <p14:tracePt t="25686" x="3721100" y="2205038"/>
          <p14:tracePt t="25790" x="3721100" y="2195513"/>
          <p14:tracePt t="25798" x="3709988" y="2195513"/>
          <p14:tracePt t="25846" x="3700463" y="2195513"/>
          <p14:tracePt t="25862" x="3700463" y="2185988"/>
          <p14:tracePt t="25870" x="3690938" y="2185988"/>
          <p14:tracePt t="25902" x="3681413" y="2185988"/>
          <p14:tracePt t="25910" x="3671888" y="2185988"/>
          <p14:tracePt t="25958" x="3660775" y="2174875"/>
          <p14:tracePt t="26014" x="3651250" y="2174875"/>
          <p14:tracePt t="26046" x="3641725" y="2174875"/>
          <p14:tracePt t="26070" x="3622675" y="2174875"/>
          <p14:tracePt t="26142" x="3611563" y="2174875"/>
          <p14:tracePt t="26182" x="3602038" y="2174875"/>
          <p14:tracePt t="26214" x="3592513" y="2165350"/>
          <p14:tracePt t="26222" x="3582988" y="2155825"/>
          <p14:tracePt t="26231" x="3573463" y="2155825"/>
          <p14:tracePt t="26262" x="3562350" y="2155825"/>
          <p14:tracePt t="26278" x="3552825" y="2155825"/>
          <p14:tracePt t="26286" x="3543300" y="2155825"/>
          <p14:tracePt t="26326" x="3533775" y="2155825"/>
          <p14:tracePt t="26334" x="3524250" y="2146300"/>
          <p14:tracePt t="26350" x="3503613" y="2136775"/>
          <p14:tracePt t="26398" x="3494088" y="2136775"/>
          <p14:tracePt t="26422" x="3484563" y="2136775"/>
          <p14:tracePt t="26430" x="3475038" y="2125663"/>
          <p14:tracePt t="26446" x="3463925" y="2125663"/>
          <p14:tracePt t="26470" x="3444875" y="2116138"/>
          <p14:tracePt t="26478" x="3435350" y="2116138"/>
          <p14:tracePt t="26486" x="3425825" y="2106613"/>
          <p14:tracePt t="26499" x="3405188" y="2097088"/>
          <p14:tracePt t="26515" x="3395663" y="2087563"/>
          <p14:tracePt t="26532" x="3386138" y="2087563"/>
          <p14:tracePt t="26549" x="3365500" y="2087563"/>
          <p14:tracePt t="26566" x="3355975" y="2076450"/>
          <p14:tracePt t="26590" x="3346450" y="2066925"/>
          <p14:tracePt t="26606" x="3336925" y="2066925"/>
          <p14:tracePt t="26616" x="3336925" y="2057400"/>
          <p14:tracePt t="26632" x="3316288" y="2057400"/>
          <p14:tracePt t="26649" x="3306763" y="2057400"/>
          <p14:tracePt t="26666" x="3278188" y="2038350"/>
          <p14:tracePt t="26683" x="3257550" y="2027238"/>
          <p14:tracePt t="26700" x="3248025" y="2027238"/>
          <p14:tracePt t="26716" x="3238500" y="2017713"/>
          <p14:tracePt t="26732" x="3228975" y="2017713"/>
          <p14:tracePt t="26732" x="3217863" y="2017713"/>
          <p14:tracePt t="26751" x="3208338" y="2017713"/>
          <p14:tracePt t="26766" x="3198813" y="2017713"/>
          <p14:tracePt t="26782" x="3179763" y="2017713"/>
          <p14:tracePt t="26800" x="3149600" y="2008188"/>
          <p14:tracePt t="26816" x="3119438" y="1998663"/>
          <p14:tracePt t="26833" x="3090863" y="1998663"/>
          <p14:tracePt t="26850" x="3060700" y="1998663"/>
          <p14:tracePt t="26866" x="3032125" y="1998663"/>
          <p14:tracePt t="26883" x="3011488" y="1998663"/>
          <p14:tracePt t="26900" x="2992438" y="1998663"/>
          <p14:tracePt t="26916" x="2971800" y="1998663"/>
          <p14:tracePt t="26933" x="2943225" y="1998663"/>
          <p14:tracePt t="26950" x="2884488" y="1998663"/>
          <p14:tracePt t="26967" x="2835275" y="1998663"/>
          <p14:tracePt t="26983" x="2786063" y="2008188"/>
          <p14:tracePt t="27000" x="2746375" y="2017713"/>
          <p14:tracePt t="27016" x="2697163" y="2027238"/>
          <p14:tracePt t="27034" x="2638425" y="2038350"/>
          <p14:tracePt t="27050" x="2578100" y="2047875"/>
          <p14:tracePt t="27067" x="2509838" y="2066925"/>
          <p14:tracePt t="27083" x="2441575" y="2097088"/>
          <p14:tracePt t="27100" x="2352675" y="2116138"/>
          <p14:tracePt t="27117" x="2254250" y="2155825"/>
          <p14:tracePt t="27133" x="2174875" y="2195513"/>
          <p14:tracePt t="27133" x="2135188" y="2205038"/>
          <p14:tracePt t="27150" x="2066925" y="2244725"/>
          <p14:tracePt t="27167" x="1998663" y="2263775"/>
          <p14:tracePt t="27184" x="1949450" y="2284413"/>
          <p14:tracePt t="27200" x="1900238" y="2303463"/>
          <p14:tracePt t="27217" x="1851025" y="2322513"/>
          <p14:tracePt t="27234" x="1811338" y="2352675"/>
          <p14:tracePt t="27251" x="1771650" y="2382838"/>
          <p14:tracePt t="27267" x="1722438" y="2411413"/>
          <p14:tracePt t="27284" x="1654175" y="2451100"/>
          <p14:tracePt t="27301" x="1604963" y="2481263"/>
          <p14:tracePt t="27317" x="1544638" y="2519363"/>
          <p14:tracePt t="27334" x="1476375" y="2589213"/>
          <p14:tracePt t="27351" x="1446213" y="2628900"/>
          <p14:tracePt t="27367" x="1408113" y="2687638"/>
          <p14:tracePt t="27384" x="1387475" y="2736850"/>
          <p14:tracePt t="27401" x="1347788" y="2795588"/>
          <p14:tracePt t="27417" x="1319213" y="2844800"/>
          <p14:tracePt t="27434" x="1279525" y="2903538"/>
          <p14:tracePt t="27451" x="1230313" y="3001963"/>
          <p14:tracePt t="27468" x="1181100" y="3071813"/>
          <p14:tracePt t="27484" x="1131888" y="3170238"/>
          <p14:tracePt t="27501" x="1082675" y="3278188"/>
          <p14:tracePt t="27501" x="1073150" y="3327400"/>
          <p14:tracePt t="27518" x="1033463" y="3416300"/>
          <p14:tracePt t="27535" x="984250" y="3524250"/>
          <p14:tracePt t="27551" x="915988" y="3632200"/>
          <p14:tracePt t="27568" x="836613" y="3749675"/>
          <p14:tracePt t="27584" x="768350" y="3868738"/>
          <p14:tracePt t="27601" x="708025" y="4006850"/>
          <p14:tracePt t="27618" x="658813" y="4105275"/>
          <p14:tracePt t="27634" x="620713" y="4213225"/>
          <p14:tracePt t="27651" x="581025" y="4302125"/>
          <p14:tracePt t="27668" x="560388" y="4389438"/>
          <p14:tracePt t="27685" x="550863" y="4459288"/>
          <p14:tracePt t="27701" x="541338" y="4557713"/>
          <p14:tracePt t="27701" x="531813" y="4586288"/>
          <p14:tracePt t="27718" x="522288" y="4646613"/>
          <p14:tracePt t="27735" x="522288" y="4695825"/>
          <p14:tracePt t="27752" x="522288" y="4733925"/>
          <p14:tracePt t="27768" x="522288" y="4783138"/>
          <p14:tracePt t="27785" x="522288" y="4822825"/>
          <p14:tracePt t="27801" x="522288" y="4862513"/>
          <p14:tracePt t="27818" x="522288" y="4892675"/>
          <p14:tracePt t="27835" x="522288" y="4930775"/>
          <p14:tracePt t="27851" x="522288" y="4960938"/>
          <p14:tracePt t="27868" x="522288" y="5000625"/>
          <p14:tracePt t="27885" x="531813" y="5059363"/>
          <p14:tracePt t="27902" x="531813" y="5127625"/>
          <p14:tracePt t="27919" x="560388" y="5197475"/>
          <p14:tracePt t="27935" x="581025" y="5246688"/>
          <p14:tracePt t="27952" x="600075" y="5295900"/>
          <p14:tracePt t="27969" x="630238" y="5335588"/>
          <p14:tracePt t="27985" x="639763" y="5373688"/>
          <p14:tracePt t="28002" x="658813" y="5394325"/>
          <p14:tracePt t="28019" x="679450" y="5413375"/>
          <p14:tracePt t="28035" x="698500" y="5434013"/>
          <p14:tracePt t="28052" x="728663" y="5453063"/>
          <p14:tracePt t="28069" x="768350" y="5472113"/>
          <p14:tracePt t="28085" x="827088" y="5502275"/>
          <p14:tracePt t="28103" x="876300" y="5521325"/>
          <p14:tracePt t="28119" x="915988" y="5532438"/>
          <p14:tracePt t="28135" x="954088" y="5551488"/>
          <p14:tracePt t="28153" x="993775" y="5561013"/>
          <p14:tracePt t="28169" x="1023938" y="5581650"/>
          <p14:tracePt t="28186" x="1042988" y="5581650"/>
          <p14:tracePt t="28202" x="1073150" y="5591175"/>
          <p14:tracePt t="28219" x="1101725" y="5600700"/>
          <p14:tracePt t="28236" x="1141413" y="5610225"/>
          <p14:tracePt t="28253" x="1181100" y="5619750"/>
          <p14:tracePt t="28269" x="1239838" y="5640388"/>
          <p14:tracePt t="28286" x="1319213" y="5670550"/>
          <p14:tracePt t="28303" x="1368425" y="5689600"/>
          <p14:tracePt t="28319" x="1417638" y="5708650"/>
          <p14:tracePt t="28336" x="1476375" y="5719763"/>
          <p14:tracePt t="28353" x="1495425" y="5719763"/>
          <p14:tracePt t="28369" x="1506538" y="5729288"/>
          <p14:tracePt t="28386" x="1485900" y="5719763"/>
          <p14:tracePt t="28403" x="1506538" y="5719763"/>
          <p14:tracePt t="28422" x="1525588" y="5719763"/>
          <p14:tracePt t="28438" x="1555750" y="5729288"/>
          <p14:tracePt t="28452" x="1574800" y="5729288"/>
          <p14:tracePt t="28470" x="1654175" y="5738813"/>
          <p14:tracePt t="28486" x="1692275" y="5748338"/>
          <p14:tracePt t="28503" x="1731963" y="5748338"/>
          <p14:tracePt t="28520" x="1771650" y="5748338"/>
          <p14:tracePt t="28536" x="1811338" y="5748338"/>
          <p14:tracePt t="28553" x="1851025" y="5748338"/>
          <p14:tracePt t="28570" x="1900238" y="5748338"/>
          <p14:tracePt t="28587" x="1958975" y="5748338"/>
          <p14:tracePt t="28603" x="2017713" y="5748338"/>
          <p14:tracePt t="28620" x="2066925" y="5748338"/>
          <p14:tracePt t="28636" x="2097088" y="5748338"/>
          <p14:tracePt t="28653" x="2135188" y="5748338"/>
          <p14:tracePt t="28653" x="2146300" y="5748338"/>
          <p14:tracePt t="28670" x="2184400" y="5748338"/>
          <p14:tracePt t="28687" x="2205038" y="5748338"/>
          <p14:tracePt t="28703" x="2233613" y="5748338"/>
          <p14:tracePt t="28720" x="2263775" y="5748338"/>
          <p14:tracePt t="28737" x="2293938" y="5748338"/>
          <p14:tracePt t="28753" x="2332038" y="5748338"/>
          <p14:tracePt t="28771" x="2381250" y="5757863"/>
          <p14:tracePt t="28787" x="2420938" y="5768975"/>
          <p14:tracePt t="28803" x="2451100" y="5768975"/>
          <p14:tracePt t="28820" x="2470150" y="5768975"/>
          <p14:tracePt t="28837" x="2479675" y="5768975"/>
          <p14:tracePt t="28853" x="2509838" y="5768975"/>
          <p14:tracePt t="28871" x="2528888" y="5788025"/>
          <p14:tracePt t="28887" x="2559050" y="5788025"/>
          <p14:tracePt t="28904" x="2589213" y="5788025"/>
          <p14:tracePt t="28920" x="2617788" y="5797550"/>
          <p14:tracePt t="28937" x="2657475" y="5807075"/>
          <p14:tracePt t="28954" x="2697163" y="5818188"/>
          <p14:tracePt t="28970" x="2716213" y="5818188"/>
          <p14:tracePt t="28987" x="2746375" y="5827713"/>
          <p14:tracePt t="29004" x="2765425" y="5837238"/>
          <p14:tracePt t="29020" x="2774950" y="5837238"/>
          <p14:tracePt t="29037" x="2814638" y="5856288"/>
          <p14:tracePt t="29054" x="2835275" y="5856288"/>
          <p14:tracePt t="29071" x="2854325" y="5867400"/>
          <p14:tracePt t="29087" x="2884488" y="5876925"/>
          <p14:tracePt t="29104" x="2894013" y="5876925"/>
          <p14:tracePt t="29121" x="2933700" y="5886450"/>
          <p14:tracePt t="29137" x="2952750" y="5886450"/>
          <p14:tracePt t="29154" x="2992438" y="5895975"/>
          <p14:tracePt t="29171" x="3032125" y="5905500"/>
          <p14:tracePt t="29187" x="3060700" y="5905500"/>
          <p14:tracePt t="29204" x="3081338" y="5905500"/>
          <p14:tracePt t="29221" x="3109913" y="5926138"/>
          <p14:tracePt t="29238" x="3119438" y="5926138"/>
          <p14:tracePt t="29254" x="3130550" y="5926138"/>
          <p14:tracePt t="29278" x="3140075" y="5926138"/>
          <p14:tracePt t="29774" x="3149600" y="5935663"/>
          <p14:tracePt t="29814" x="3159125" y="5935663"/>
          <p14:tracePt t="30742" x="3159125" y="5945188"/>
          <p14:tracePt t="30782" x="3159125" y="5935663"/>
          <p14:tracePt t="31118" x="3149600" y="5935663"/>
          <p14:tracePt t="31150" x="3140075" y="5926138"/>
          <p14:tracePt t="31158" x="3130550" y="5926138"/>
          <p14:tracePt t="31174" x="3130550" y="5916613"/>
          <p14:tracePt t="31190" x="3119438" y="5905500"/>
          <p14:tracePt t="31198" x="3109913" y="5905500"/>
          <p14:tracePt t="31208" x="3109913" y="5895975"/>
          <p14:tracePt t="31225" x="3100388" y="5895975"/>
          <p14:tracePt t="31242" x="3090863" y="5876925"/>
          <p14:tracePt t="31258" x="3081338" y="5867400"/>
          <p14:tracePt t="31275" x="3081338" y="5856288"/>
          <p14:tracePt t="31310" x="3070225" y="5846763"/>
          <p14:tracePt t="31334" x="3070225" y="5837238"/>
          <p14:tracePt t="31350" x="3060700" y="5837238"/>
          <p14:tracePt t="31358" x="3060700" y="5827713"/>
          <p14:tracePt t="31374" x="3051175" y="5818188"/>
          <p14:tracePt t="31382" x="3041650" y="5807075"/>
          <p14:tracePt t="31398" x="3041650" y="5788025"/>
          <p14:tracePt t="31422" x="3032125" y="5788025"/>
          <p14:tracePt t="31430" x="3021013" y="5778500"/>
          <p14:tracePt t="31442" x="3021013" y="5768975"/>
          <p14:tracePt t="31462" x="3021013" y="5757863"/>
          <p14:tracePt t="31475" x="3021013" y="5748338"/>
          <p14:tracePt t="31492" x="3011488" y="5738813"/>
          <p14:tracePt t="31509" x="3011488" y="5729288"/>
          <p14:tracePt t="31526" x="3001963" y="5708650"/>
          <p14:tracePt t="31543" x="3001963" y="5699125"/>
          <p14:tracePt t="31566" x="2992438" y="5699125"/>
          <p14:tracePt t="31575" x="2992438" y="5689600"/>
          <p14:tracePt t="31598" x="2992438" y="5680075"/>
          <p14:tracePt t="31614" x="2992438" y="5670550"/>
          <p14:tracePt t="31630" x="2982913" y="5659438"/>
          <p14:tracePt t="31642" x="2971800" y="5640388"/>
          <p14:tracePt t="31659" x="2971800" y="5630863"/>
          <p14:tracePt t="31676" x="2971800" y="5619750"/>
          <p14:tracePt t="31693" x="2971800" y="5610225"/>
          <p14:tracePt t="31709" x="2962275" y="5591175"/>
          <p14:tracePt t="31726" x="2962275" y="5581650"/>
          <p14:tracePt t="31743" x="2962275" y="5570538"/>
          <p14:tracePt t="31759" x="2962275" y="5561013"/>
          <p14:tracePt t="31776" x="2962275" y="5551488"/>
          <p14:tracePt t="31793" x="2962275" y="5541963"/>
          <p14:tracePt t="31810" x="2962275" y="5532438"/>
          <p14:tracePt t="31826" x="2952750" y="5521325"/>
          <p14:tracePt t="31843" x="2952750" y="5511800"/>
          <p14:tracePt t="31859" x="2952750" y="5502275"/>
          <p14:tracePt t="31876" x="2952750" y="5483225"/>
          <p14:tracePt t="31893" x="2952750" y="5472113"/>
          <p14:tracePt t="31909" x="2952750" y="5462588"/>
          <p14:tracePt t="31926" x="2952750" y="5453063"/>
          <p14:tracePt t="31974" x="2952750" y="5462588"/>
          <p14:tracePt t="32446" x="2952750" y="5472113"/>
          <p14:tracePt t="32454" x="2952750" y="5492750"/>
          <p14:tracePt t="32470" x="2952750" y="5502275"/>
          <p14:tracePt t="32478" x="2952750" y="5541963"/>
          <p14:tracePt t="32494" x="2952750" y="5570538"/>
          <p14:tracePt t="32511" x="2952750" y="5600700"/>
          <p14:tracePt t="32528" x="2952750" y="5619750"/>
          <p14:tracePt t="32544" x="2952750" y="5649913"/>
          <p14:tracePt t="32561" x="2952750" y="5670550"/>
          <p14:tracePt t="32578" x="2952750" y="5680075"/>
          <p14:tracePt t="32594" x="2952750" y="5699125"/>
          <p14:tracePt t="32611" x="2952750" y="5708650"/>
          <p14:tracePt t="32628" x="2952750" y="5729288"/>
          <p14:tracePt t="32644" x="2952750" y="5748338"/>
          <p14:tracePt t="32661" x="2952750" y="5788025"/>
          <p14:tracePt t="32678" x="2952750" y="5827713"/>
          <p14:tracePt t="32695" x="2962275" y="5837238"/>
          <p14:tracePt t="32712" x="2971800" y="5876925"/>
          <p14:tracePt t="32728" x="2971800" y="5895975"/>
          <p14:tracePt t="32744" x="2982913" y="5916613"/>
          <p14:tracePt t="32762" x="2982913" y="5945188"/>
          <p14:tracePt t="32778" x="3001963" y="5965825"/>
          <p14:tracePt t="32795" x="3001963" y="5975350"/>
          <p14:tracePt t="32812" x="3011488" y="5994400"/>
          <p14:tracePt t="32829" x="3032125" y="6003925"/>
          <p14:tracePt t="32845" x="3041650" y="6024563"/>
          <p14:tracePt t="32862" x="3060700" y="6034088"/>
          <p14:tracePt t="32878" x="3070225" y="6053138"/>
          <p14:tracePt t="32895" x="3090863" y="6064250"/>
          <p14:tracePt t="32912" x="3100388" y="6073775"/>
          <p14:tracePt t="32958" x="3100388" y="6064250"/>
          <p14:tracePt t="33126" x="3100388" y="6053138"/>
          <p14:tracePt t="33134" x="3100388" y="6043613"/>
          <p14:tracePt t="33145" x="3090863" y="5984875"/>
          <p14:tracePt t="33162" x="3090863" y="5954713"/>
          <p14:tracePt t="33179" x="3081338" y="5916613"/>
          <p14:tracePt t="33196" x="3051175" y="5867400"/>
          <p14:tracePt t="33213" x="3041650" y="5818188"/>
          <p14:tracePt t="33229" x="3011488" y="5757863"/>
          <p14:tracePt t="33246" x="2992438" y="5699125"/>
          <p14:tracePt t="33263" x="2982913" y="5670550"/>
          <p14:tracePt t="33279" x="2971800" y="5630863"/>
          <p14:tracePt t="33296" x="2971800" y="5619750"/>
          <p14:tracePt t="33318" x="2971800" y="5610225"/>
          <p14:tracePt t="33329" x="2962275" y="5600700"/>
          <p14:tracePt t="33346" x="2962275" y="5570538"/>
          <p14:tracePt t="33363" x="2962275" y="5551488"/>
          <p14:tracePt t="33379" x="2962275" y="5521325"/>
          <p14:tracePt t="33396" x="2962275" y="5483225"/>
          <p14:tracePt t="33413" x="2962275" y="5462588"/>
          <p14:tracePt t="33429" x="2962275" y="5434013"/>
          <p14:tracePt t="33446" x="2962275" y="5422900"/>
          <p14:tracePt t="33463" x="2962275" y="5413375"/>
          <p14:tracePt t="33479" x="2962275" y="5403850"/>
          <p14:tracePt t="33496" x="2962275" y="5413375"/>
          <p14:tracePt t="34398" x="2962275" y="5422900"/>
          <p14:tracePt t="34414" x="2962275" y="5434013"/>
          <p14:tracePt t="34438" x="2962275" y="5443538"/>
          <p14:tracePt t="34518" x="2962275" y="5453063"/>
          <p14:tracePt t="34526" x="2962275" y="5443538"/>
          <p14:tracePt t="35470" x="2962275" y="5434013"/>
          <p14:tracePt t="35486" x="2962275" y="5422900"/>
          <p14:tracePt t="35502" x="2962275" y="5413375"/>
          <p14:tracePt t="35518" x="2962275" y="5403850"/>
          <p14:tracePt t="35526" x="2962275" y="5394325"/>
          <p14:tracePt t="35558" x="2971800" y="5384800"/>
          <p14:tracePt t="35566" x="2971800" y="5373688"/>
          <p14:tracePt t="35590" x="2971800" y="5364163"/>
          <p14:tracePt t="35622" x="2982913" y="5354638"/>
          <p14:tracePt t="35630" x="2982913" y="5345113"/>
          <p14:tracePt t="35670" x="2982913" y="5335588"/>
          <p14:tracePt t="35702" x="2992438" y="5335588"/>
          <p14:tracePt t="35710" x="2992438" y="5324475"/>
          <p14:tracePt t="35726" x="3001963" y="5314950"/>
          <p14:tracePt t="35734" x="3001963" y="5305425"/>
          <p14:tracePt t="35758" x="3011488" y="5305425"/>
          <p14:tracePt t="35767" x="3011488" y="5286375"/>
          <p14:tracePt t="35784" x="3032125" y="5265738"/>
          <p14:tracePt t="35801" x="3051175" y="5256213"/>
          <p14:tracePt t="35817" x="3060700" y="5237163"/>
          <p14:tracePt t="35834" x="3090863" y="5216525"/>
          <p14:tracePt t="35851" x="3109913" y="5187950"/>
          <p14:tracePt t="35868" x="3140075" y="5167313"/>
          <p14:tracePt t="35885" x="3159125" y="5157788"/>
          <p14:tracePt t="35901" x="3168650" y="5148263"/>
          <p14:tracePt t="35918" x="3179763" y="5138738"/>
          <p14:tracePt t="35935" x="3179763" y="5127625"/>
          <p14:tracePt t="35951" x="3189288" y="5118100"/>
          <p14:tracePt t="35968" x="3198813" y="5118100"/>
          <p14:tracePt t="35984" x="3208338" y="5108575"/>
          <p14:tracePt t="36001" x="3217863" y="5099050"/>
          <p14:tracePt t="36018" x="3228975" y="5089525"/>
          <p14:tracePt t="36034" x="3228975" y="5078413"/>
          <p14:tracePt t="36051" x="3228975" y="5068888"/>
          <p14:tracePt t="36068" x="3238500" y="5059363"/>
          <p14:tracePt t="36085" x="3248025" y="5049838"/>
          <p14:tracePt t="36115" x="3248025" y="5040313"/>
          <p14:tracePt t="36158" x="3248025" y="5029200"/>
          <p14:tracePt t="36242" x="3248025" y="5019675"/>
          <p14:tracePt t="36246" x="3248025" y="5010150"/>
          <p14:tracePt t="36310" x="3238500" y="5010150"/>
          <p14:tracePt t="36358" x="3228975" y="5010150"/>
          <p14:tracePt t="36366" x="3217863" y="5010150"/>
          <p14:tracePt t="36374" x="3198813" y="5010150"/>
          <p14:tracePt t="36385" x="3168650" y="5010150"/>
          <p14:tracePt t="36402" x="3140075" y="5010150"/>
          <p14:tracePt t="36419" x="3119438" y="5019675"/>
          <p14:tracePt t="36436" x="3109913" y="5019675"/>
          <p14:tracePt t="36452" x="3100388" y="5040313"/>
          <p14:tracePt t="36470" x="3090863" y="5049838"/>
          <p14:tracePt t="36486" x="3081338" y="5068888"/>
          <p14:tracePt t="36510" x="3081338" y="5078413"/>
          <p14:tracePt t="36526" x="3081338" y="5089525"/>
          <p14:tracePt t="36535" x="3070225" y="5108575"/>
          <p14:tracePt t="36552" x="3070225" y="5127625"/>
          <p14:tracePt t="36569" x="3070225" y="5148263"/>
          <p14:tracePt t="36586" x="3070225" y="5167313"/>
          <p14:tracePt t="36602" x="3070225" y="5187950"/>
          <p14:tracePt t="36619" x="3070225" y="5226050"/>
          <p14:tracePt t="36636" x="3081338" y="5246688"/>
          <p14:tracePt t="36652" x="3090863" y="5275263"/>
          <p14:tracePt t="36669" x="3130550" y="5324475"/>
          <p14:tracePt t="36686" x="3159125" y="5345113"/>
          <p14:tracePt t="36703" x="3208338" y="5373688"/>
          <p14:tracePt t="36719" x="3248025" y="5384800"/>
          <p14:tracePt t="36736" x="3306763" y="5394325"/>
          <p14:tracePt t="36753" x="3355975" y="5403850"/>
          <p14:tracePt t="36769" x="3405188" y="5403850"/>
          <p14:tracePt t="36786" x="3475038" y="5403850"/>
          <p14:tracePt t="36803" x="3513138" y="5394325"/>
          <p14:tracePt t="36820" x="3552825" y="5373688"/>
          <p14:tracePt t="36836" x="3582988" y="5345113"/>
          <p14:tracePt t="36853" x="3602038" y="5324475"/>
          <p14:tracePt t="36853" x="3611563" y="5314950"/>
          <p14:tracePt t="36870" x="3611563" y="5295900"/>
          <p14:tracePt t="36887" x="3611563" y="5286375"/>
          <p14:tracePt t="36903" x="3611563" y="5265738"/>
          <p14:tracePt t="36920" x="3611563" y="5256213"/>
          <p14:tracePt t="36936" x="3611563" y="5246688"/>
          <p14:tracePt t="36953" x="3611563" y="5226050"/>
          <p14:tracePt t="36970" x="3611563" y="5216525"/>
          <p14:tracePt t="36986" x="3611563" y="5197475"/>
          <p14:tracePt t="37003" x="3602038" y="5187950"/>
          <p14:tracePt t="37020" x="3592513" y="5167313"/>
          <p14:tracePt t="37043" x="3573463" y="5157788"/>
          <p14:tracePt t="37053" x="3533775" y="5138738"/>
          <p14:tracePt t="37070" x="3484563" y="5127625"/>
          <p14:tracePt t="37087" x="3435350" y="5118100"/>
          <p14:tracePt t="37103" x="3376613" y="5108575"/>
          <p14:tracePt t="37120" x="3346450" y="5108575"/>
          <p14:tracePt t="37137" x="3306763" y="5108575"/>
          <p14:tracePt t="37153" x="3287713" y="5108575"/>
          <p14:tracePt t="37171" x="3248025" y="5108575"/>
          <p14:tracePt t="37187" x="3217863" y="5108575"/>
          <p14:tracePt t="37204" x="3179763" y="5108575"/>
          <p14:tracePt t="37220" x="3149600" y="5108575"/>
          <p14:tracePt t="37237" x="3109913" y="5127625"/>
          <p14:tracePt t="37254" x="3081338" y="5138738"/>
          <p14:tracePt t="37271" x="3060700" y="5157788"/>
          <p14:tracePt t="37287" x="3051175" y="5167313"/>
          <p14:tracePt t="37304" x="3041650" y="5187950"/>
          <p14:tracePt t="37321" x="3032125" y="5197475"/>
          <p14:tracePt t="37337" x="3032125" y="5207000"/>
          <p14:tracePt t="37354" x="3032125" y="5226050"/>
          <p14:tracePt t="37370" x="3032125" y="5237163"/>
          <p14:tracePt t="37387" x="3021013" y="5246688"/>
          <p14:tracePt t="37404" x="3021013" y="5256213"/>
          <p14:tracePt t="37421" x="3021013" y="5265738"/>
          <p14:tracePt t="37437" x="3021013" y="5275263"/>
          <p14:tracePt t="37494" x="3021013" y="5286375"/>
          <p14:tracePt t="37526" x="3021013" y="5295900"/>
          <p14:tracePt t="37534" x="3011488" y="5305425"/>
          <p14:tracePt t="37550" x="3001963" y="5314950"/>
          <p14:tracePt t="37558" x="3001963" y="5324475"/>
          <p14:tracePt t="37574" x="3001963" y="5335588"/>
          <p14:tracePt t="37590" x="3001963" y="5345113"/>
          <p14:tracePt t="37604" x="3001963" y="5354638"/>
          <p14:tracePt t="37621" x="3001963" y="5364163"/>
          <p14:tracePt t="37734" x="2992438" y="5384800"/>
          <p14:tracePt t="37774" x="2982913" y="5394325"/>
          <p14:tracePt t="37839" x="2971800" y="5394325"/>
          <p14:tracePt t="37846" x="2971800" y="5373688"/>
          <p14:tracePt t="38302" x="2971800" y="5364163"/>
          <p14:tracePt t="38318" x="2971800" y="5345113"/>
          <p14:tracePt t="38334" x="2971800" y="5335588"/>
          <p14:tracePt t="38350" x="2971800" y="5314950"/>
          <p14:tracePt t="38366" x="2971800" y="5305425"/>
          <p14:tracePt t="38382" x="2971800" y="5286375"/>
          <p14:tracePt t="38398" x="2971800" y="5275263"/>
          <p14:tracePt t="38414" x="2971800" y="5265738"/>
          <p14:tracePt t="38422" x="2971800" y="5256213"/>
          <p14:tracePt t="38438" x="2971800" y="5246688"/>
          <p14:tracePt t="38446" x="2982913" y="5237163"/>
          <p14:tracePt t="38456" x="2982913" y="5226050"/>
          <p14:tracePt t="38478" x="2992438" y="5216525"/>
          <p14:tracePt t="38489" x="2992438" y="5207000"/>
          <p14:tracePt t="38506" x="3001963" y="5187950"/>
          <p14:tracePt t="38523" x="3011488" y="5167313"/>
          <p14:tracePt t="38540" x="3032125" y="5167313"/>
          <p14:tracePt t="38556" x="3051175" y="5157788"/>
          <p14:tracePt t="38573" x="3060700" y="5148263"/>
          <p14:tracePt t="38590" x="3090863" y="5148263"/>
          <p14:tracePt t="38607" x="3109913" y="5138738"/>
          <p14:tracePt t="38623" x="3140075" y="5138738"/>
          <p14:tracePt t="38640" x="3168650" y="5138738"/>
          <p14:tracePt t="38657" x="3189288" y="5138738"/>
          <p14:tracePt t="38673" x="3217863" y="5138738"/>
          <p14:tracePt t="38690" x="3238500" y="5138738"/>
          <p14:tracePt t="38706" x="3267075" y="5138738"/>
          <p14:tracePt t="38723" x="3297238" y="5138738"/>
          <p14:tracePt t="38740" x="3327400" y="5138738"/>
          <p14:tracePt t="38757" x="3365500" y="5138738"/>
          <p14:tracePt t="38774" x="3425825" y="5138738"/>
          <p14:tracePt t="38790" x="3463925" y="5138738"/>
          <p14:tracePt t="38807" x="3513138" y="5138738"/>
          <p14:tracePt t="38823" x="3573463" y="5138738"/>
          <p14:tracePt t="38840" x="3632200" y="5138738"/>
          <p14:tracePt t="38857" x="3671888" y="5138738"/>
          <p14:tracePt t="38874" x="3700463" y="5138738"/>
          <p14:tracePt t="38891" x="3749675" y="5138738"/>
          <p14:tracePt t="38908" x="3770313" y="5138738"/>
          <p14:tracePt t="38924" x="3789363" y="5148263"/>
          <p14:tracePt t="38940" x="3808413" y="5148263"/>
          <p14:tracePt t="38957" x="3829050" y="5148263"/>
          <p14:tracePt t="38974" x="3838575" y="5148263"/>
          <p14:tracePt t="39006" x="3808413" y="5148263"/>
          <p14:tracePt t="39438" x="3779838" y="5148263"/>
          <p14:tracePt t="39446" x="3740150" y="5148263"/>
          <p14:tracePt t="39454" x="3709988" y="5148263"/>
          <p14:tracePt t="39462" x="3681413" y="5138738"/>
          <p14:tracePt t="39475" x="3632200" y="5138738"/>
          <p14:tracePt t="39492" x="3602038" y="5127625"/>
          <p14:tracePt t="39508" x="3562350" y="5118100"/>
          <p14:tracePt t="39526" x="3533775" y="5099050"/>
          <p14:tracePt t="39542" x="3513138" y="5099050"/>
          <p14:tracePt t="39558" x="3513138" y="5078413"/>
          <p14:tracePt t="39582" x="3513138" y="5068888"/>
          <p14:tracePt t="39622" x="3503613" y="5059363"/>
          <p14:tracePt t="39638" x="3494088" y="5049838"/>
          <p14:tracePt t="39646" x="3494088" y="5029200"/>
          <p14:tracePt t="39670" x="3494088" y="5019675"/>
          <p14:tracePt t="39686" x="3494088" y="5010150"/>
          <p14:tracePt t="39694" x="3494088" y="5000625"/>
          <p14:tracePt t="39710" x="3494088" y="4991100"/>
          <p14:tracePt t="39726" x="3484563" y="4979988"/>
          <p14:tracePt t="39734" x="3484563" y="4970463"/>
          <p14:tracePt t="39742" x="3484563" y="4960938"/>
          <p14:tracePt t="39759" x="3475038" y="4941888"/>
          <p14:tracePt t="39775" x="3475038" y="4921250"/>
          <p14:tracePt t="39792" x="3475038" y="4902200"/>
          <p14:tracePt t="39809" x="3475038" y="4881563"/>
          <p14:tracePt t="39826" x="3463925" y="4852988"/>
          <p14:tracePt t="39842" x="3454400" y="4822825"/>
          <p14:tracePt t="39859" x="3454400" y="4813300"/>
          <p14:tracePt t="39876" x="3454400" y="4773613"/>
          <p14:tracePt t="39893" x="3444875" y="4733925"/>
          <p14:tracePt t="39909" x="3425825" y="4695825"/>
          <p14:tracePt t="39927" x="3414713" y="4684713"/>
          <p14:tracePt t="39943" x="3405188" y="4665663"/>
          <p14:tracePt t="39959" x="3405188" y="4656138"/>
          <p14:tracePt t="39976" x="3395663" y="4635500"/>
          <p14:tracePt t="39992" x="3376613" y="4616450"/>
          <p14:tracePt t="40009" x="3355975" y="4597400"/>
          <p14:tracePt t="40026" x="3336925" y="4586288"/>
          <p14:tracePt t="40043" x="3297238" y="4567238"/>
          <p14:tracePt t="40059" x="3257550" y="4548188"/>
          <p14:tracePt t="40076" x="3228975" y="4537075"/>
          <p14:tracePt t="40093" x="3189288" y="4518025"/>
          <p14:tracePt t="40093" x="3179763" y="4518025"/>
          <p14:tracePt t="40110" x="3130550" y="4518025"/>
          <p14:tracePt t="40126" x="3081338" y="4508500"/>
          <p14:tracePt t="40143" x="3041650" y="4508500"/>
          <p14:tracePt t="40159" x="3011488" y="4508500"/>
          <p14:tracePt t="40176" x="2971800" y="4508500"/>
          <p14:tracePt t="40193" x="2952750" y="4508500"/>
          <p14:tracePt t="40210" x="2943225" y="4508500"/>
          <p14:tracePt t="40226" x="2933700" y="4508500"/>
          <p14:tracePt t="40243" x="2913063" y="4508500"/>
          <p14:tracePt t="40260" x="2894013" y="4508500"/>
          <p14:tracePt t="40276" x="2894013" y="4518025"/>
          <p14:tracePt t="40293" x="2884488" y="4537075"/>
          <p14:tracePt t="40310" x="2873375" y="4548188"/>
          <p14:tracePt t="40326" x="2873375" y="4567238"/>
          <p14:tracePt t="40343" x="2873375" y="4586288"/>
          <p14:tracePt t="40360" x="2873375" y="4606925"/>
          <p14:tracePt t="40377" x="2873375" y="4625975"/>
          <p14:tracePt t="40393" x="2873375" y="4656138"/>
          <p14:tracePt t="40410" x="2873375" y="4675188"/>
          <p14:tracePt t="40427" x="2894013" y="4705350"/>
          <p14:tracePt t="40444" x="2903538" y="4724400"/>
          <p14:tracePt t="40460" x="2933700" y="4745038"/>
          <p14:tracePt t="40477" x="2971800" y="4764088"/>
          <p14:tracePt t="40494" x="3060700" y="4794250"/>
          <p14:tracePt t="40510" x="3130550" y="4813300"/>
          <p14:tracePt t="40527" x="3189288" y="4822825"/>
          <p14:tracePt t="40544" x="3248025" y="4822825"/>
          <p14:tracePt t="40560" x="3316288" y="4822825"/>
          <p14:tracePt t="40577" x="3376613" y="4822825"/>
          <p14:tracePt t="40594" x="3425825" y="4822825"/>
          <p14:tracePt t="40611" x="3484563" y="4822825"/>
          <p14:tracePt t="40627" x="3533775" y="4822825"/>
          <p14:tracePt t="40644" x="3562350" y="4813300"/>
          <p14:tracePt t="40662" x="3592513" y="4813300"/>
          <p14:tracePt t="40678" x="3592513" y="4803775"/>
          <p14:tracePt t="40695" x="3611563" y="4794250"/>
          <p14:tracePt t="40712" x="3622675" y="4783138"/>
          <p14:tracePt t="40728" x="3632200" y="4773613"/>
          <p14:tracePt t="40745" x="3632200" y="4764088"/>
          <p14:tracePt t="40762" x="3632200" y="4754563"/>
          <p14:tracePt t="40779" x="3641725" y="4733925"/>
          <p14:tracePt t="40795" x="3641725" y="4724400"/>
          <p14:tracePt t="40812" x="3641725" y="4705350"/>
          <p14:tracePt t="40828" x="3641725" y="4695825"/>
          <p14:tracePt t="40845" x="3641725" y="4665663"/>
          <p14:tracePt t="40862" x="3641725" y="4656138"/>
          <p14:tracePt t="40878" x="3632200" y="4646613"/>
          <p14:tracePt t="40895" x="3622675" y="4625975"/>
          <p14:tracePt t="40912" x="3611563" y="4616450"/>
          <p14:tracePt t="40929" x="3602038" y="4597400"/>
          <p14:tracePt t="40945" x="3592513" y="4586288"/>
          <p14:tracePt t="40962" x="3573463" y="4576763"/>
          <p14:tracePt t="40979" x="3562350" y="4567238"/>
          <p14:tracePt t="40995" x="3543300" y="4567238"/>
          <p14:tracePt t="41012" x="3533775" y="4557713"/>
          <p14:tracePt t="41029" x="3494088" y="4548188"/>
          <p14:tracePt t="41046" x="3463925" y="4527550"/>
          <p14:tracePt t="41062" x="3414713" y="4508500"/>
          <p14:tracePt t="41079" x="3395663" y="4508500"/>
          <p14:tracePt t="41096" x="3365500" y="4498975"/>
          <p14:tracePt t="41113" x="3346450" y="4498975"/>
          <p14:tracePt t="41129" x="3306763" y="4487863"/>
          <p14:tracePt t="41146" x="3267075" y="4487863"/>
          <p14:tracePt t="41163" x="3228975" y="4487863"/>
          <p14:tracePt t="41179" x="3189288" y="4487863"/>
          <p14:tracePt t="41196" x="3149600" y="4487863"/>
          <p14:tracePt t="41213" x="3130550" y="4487863"/>
          <p14:tracePt t="41229" x="3109913" y="4487863"/>
          <p14:tracePt t="41246" x="3070225" y="4498975"/>
          <p14:tracePt t="41263" x="3051175" y="4508500"/>
          <p14:tracePt t="41279" x="3041650" y="4518025"/>
          <p14:tracePt t="41296" x="3021013" y="4527550"/>
          <p14:tracePt t="41313" x="3001963" y="4537075"/>
          <p14:tracePt t="41329" x="2992438" y="4548188"/>
          <p14:tracePt t="41346" x="2992438" y="4557713"/>
          <p14:tracePt t="41363" x="2992438" y="4567238"/>
          <p14:tracePt t="41391" x="2992438" y="4576763"/>
          <p14:tracePt t="41399" x="2982913" y="4597400"/>
          <p14:tracePt t="41415" x="2982913" y="4606925"/>
          <p14:tracePt t="41431" x="2982913" y="4616450"/>
          <p14:tracePt t="41431" x="2982913" y="4625975"/>
          <p14:tracePt t="41448" x="2982913" y="4665663"/>
          <p14:tracePt t="41464" x="3001963" y="4695825"/>
          <p14:tracePt t="41480" x="3041650" y="4724400"/>
          <p14:tracePt t="41497" x="3119438" y="4764088"/>
          <p14:tracePt t="41514" x="3179763" y="4773613"/>
          <p14:tracePt t="41530" x="3267075" y="4794250"/>
          <p14:tracePt t="41547" x="3316288" y="4794250"/>
          <p14:tracePt t="41564" x="3355975" y="4794250"/>
          <p14:tracePt t="41580" x="3376613" y="4794250"/>
          <p14:tracePt t="41597" x="3386138" y="4794250"/>
          <p14:tracePt t="41613" x="3395663" y="4794250"/>
          <p14:tracePt t="41631" x="3405188" y="4794250"/>
          <p14:tracePt t="41647" x="3435350" y="4783138"/>
          <p14:tracePt t="42375" x="3454400" y="4773613"/>
          <p14:tracePt t="42383" x="3484563" y="4773613"/>
          <p14:tracePt t="42391" x="3513138" y="4764088"/>
          <p14:tracePt t="42399" x="3602038" y="4764088"/>
          <p14:tracePt t="42415" x="3671888" y="4745038"/>
          <p14:tracePt t="42432" x="3690938" y="4745038"/>
          <p14:tracePt t="42449" x="3700463" y="4745038"/>
          <p14:tracePt t="42465" x="3721100" y="4733925"/>
          <p14:tracePt t="42487" x="3721100" y="4724400"/>
          <p14:tracePt t="42503" x="3730625" y="4724400"/>
          <p14:tracePt t="42519" x="3749675" y="4714875"/>
          <p14:tracePt t="42535" x="3749675" y="4705350"/>
          <p14:tracePt t="42548" x="3759200" y="4705350"/>
          <p14:tracePt t="42565" x="3770313" y="4705350"/>
          <p14:tracePt t="42582" x="3779838" y="4695825"/>
          <p14:tracePt t="42615" x="3789363" y="4695825"/>
          <p14:tracePt t="42663" x="3798888" y="4695825"/>
          <p14:tracePt t="42687" x="3808413" y="4695825"/>
          <p14:tracePt t="42703" x="3829050" y="4695825"/>
          <p14:tracePt t="42719" x="3838575" y="4684713"/>
          <p14:tracePt t="42727" x="3848100" y="4675188"/>
          <p14:tracePt t="42743" x="3857625" y="4675188"/>
          <p14:tracePt t="42822" x="3868738" y="4675188"/>
          <p14:tracePt t="42839" x="3878263" y="4675188"/>
          <p14:tracePt t="42847" x="3887788" y="4675188"/>
          <p14:tracePt t="42855" x="3897313" y="4675188"/>
          <p14:tracePt t="42871" x="3906838" y="4675188"/>
          <p14:tracePt t="42882" x="3937000" y="4675188"/>
          <p14:tracePt t="42899" x="3956050" y="4675188"/>
          <p14:tracePt t="42916" x="3967163" y="4675188"/>
          <p14:tracePt t="42933" x="3976688" y="4675188"/>
          <p14:tracePt t="42959" x="3986213" y="4675188"/>
          <p14:tracePt t="42967" x="3995738" y="4675188"/>
          <p14:tracePt t="42983" x="4016375" y="4675188"/>
          <p14:tracePt t="43000" x="4025900" y="4675188"/>
          <p14:tracePt t="43016" x="4035425" y="4675188"/>
          <p14:tracePt t="43047" x="4044950" y="4675188"/>
          <p14:tracePt t="43159" x="4054475" y="4675188"/>
          <p14:tracePt t="43183" x="4065588" y="4675188"/>
          <p14:tracePt t="43223" x="4075113" y="4675188"/>
          <p14:tracePt t="43255" x="4084638" y="4675188"/>
          <p14:tracePt t="43271" x="4094163" y="4675188"/>
          <p14:tracePt t="43303" x="4103688" y="4675188"/>
          <p14:tracePt t="43367" x="4114800" y="4675188"/>
          <p14:tracePt t="43391" x="4124325" y="4675188"/>
          <p14:tracePt t="43422" x="4133850" y="4675188"/>
          <p14:tracePt t="43439" x="4143375" y="4675188"/>
          <p14:tracePt t="43447" x="4152900" y="4684713"/>
          <p14:tracePt t="43455" x="4173538" y="4684713"/>
          <p14:tracePt t="43479" x="4192588" y="4684713"/>
          <p14:tracePt t="43487" x="4202113" y="4695825"/>
          <p14:tracePt t="43500" x="4222750" y="4695825"/>
          <p14:tracePt t="43517" x="4251325" y="4705350"/>
          <p14:tracePt t="43534" x="4262438" y="4705350"/>
          <p14:tracePt t="43551" x="4271963" y="4705350"/>
          <p14:tracePt t="43575" x="4281488" y="4714875"/>
          <p14:tracePt t="43615" x="4291013" y="4724400"/>
          <p14:tracePt t="43631" x="4300538" y="4733925"/>
          <p14:tracePt t="43647" x="4311650" y="4745038"/>
          <p14:tracePt t="43655" x="4321175" y="4745038"/>
          <p14:tracePt t="43679" x="4330700" y="4754563"/>
          <p14:tracePt t="43695" x="4340225" y="4764088"/>
          <p14:tracePt t="43703" x="4349750" y="4764088"/>
          <p14:tracePt t="43717" x="4360863" y="4764088"/>
          <p14:tracePt t="43734" x="4379913" y="4773613"/>
          <p14:tracePt t="43751" x="4389438" y="4773613"/>
          <p14:tracePt t="46691" x="4389438" y="4794250"/>
          <p14:tracePt t="47495" x="4398963" y="4794250"/>
          <p14:tracePt t="47511" x="4410075" y="4794250"/>
          <p14:tracePt t="47519" x="4419600" y="4794250"/>
          <p14:tracePt t="47527" x="4438650" y="4794250"/>
          <p14:tracePt t="47567" x="4448175" y="4794250"/>
          <p14:tracePt t="47575" x="4459288" y="4794250"/>
          <p14:tracePt t="47582" x="4478338" y="4794250"/>
          <p14:tracePt t="47592" x="4508500" y="4794250"/>
          <p14:tracePt t="47609" x="4546600" y="4794250"/>
          <p14:tracePt t="47625" x="4576763" y="4794250"/>
          <p14:tracePt t="47642" x="4616450" y="4794250"/>
          <p14:tracePt t="47659" x="4665663" y="4794250"/>
          <p14:tracePt t="47676" x="4705350" y="4794250"/>
          <p14:tracePt t="47692" x="4754563" y="4794250"/>
          <p14:tracePt t="47709" x="4783138" y="4794250"/>
          <p14:tracePt t="47726" x="4832350" y="4794250"/>
          <p14:tracePt t="47743" x="4872038" y="4794250"/>
          <p14:tracePt t="47759" x="4921250" y="4794250"/>
          <p14:tracePt t="47776" x="4979988" y="4783138"/>
          <p14:tracePt t="47793" x="5010150" y="4783138"/>
          <p14:tracePt t="47809" x="5068888" y="4783138"/>
          <p14:tracePt t="47826" x="5108575" y="4764088"/>
          <p14:tracePt t="47843" x="5167313" y="4754563"/>
          <p14:tracePt t="47859" x="5207000" y="4754563"/>
          <p14:tracePt t="47876" x="5256213" y="4754563"/>
          <p14:tracePt t="47893" x="5314950" y="4754563"/>
          <p14:tracePt t="47909" x="5373688" y="4754563"/>
          <p14:tracePt t="47909" x="5403850" y="4754563"/>
          <p14:tracePt t="47927" x="5443538" y="4754563"/>
          <p14:tracePt t="47943" x="5481638" y="4754563"/>
          <p14:tracePt t="47959" x="5521325" y="4754563"/>
          <p14:tracePt t="47976" x="5530850" y="4754563"/>
          <p14:tracePt t="47993" x="5541963" y="4754563"/>
          <p14:tracePt t="48009" x="5541963" y="4745038"/>
          <p14:tracePt t="48303" x="5541963" y="4733925"/>
          <p14:tracePt t="48359" x="5530850" y="4733925"/>
          <p14:tracePt t="48382" x="5511800" y="4724400"/>
          <p14:tracePt t="48391" x="5492750" y="4724400"/>
          <p14:tracePt t="48399" x="5481638" y="4724400"/>
          <p14:tracePt t="48410" x="5443538" y="4714875"/>
          <p14:tracePt t="48427" x="5432425" y="4714875"/>
          <p14:tracePt t="48444" x="5422900" y="4714875"/>
          <p14:tracePt t="48460" x="5422900" y="4705350"/>
          <p14:tracePt t="48479" x="5413375" y="4705350"/>
          <p14:tracePt t="48495" x="5403850" y="4705350"/>
          <p14:tracePt t="48511" x="5383213" y="4705350"/>
          <p14:tracePt t="48527" x="5364163" y="4705350"/>
          <p14:tracePt t="48545" x="5345113" y="4705350"/>
          <p14:tracePt t="48561" x="5324475" y="4705350"/>
          <p14:tracePt t="48577" x="5314950" y="4705350"/>
          <p14:tracePt t="48615" x="5305425" y="4705350"/>
          <p14:tracePt t="48655" x="5295900" y="4705350"/>
          <p14:tracePt t="48671" x="5284788" y="4705350"/>
          <p14:tracePt t="48679" x="5275263" y="4705350"/>
          <p14:tracePt t="48695" x="5265738" y="4705350"/>
          <p14:tracePt t="48702" x="5256213" y="4705350"/>
          <p14:tracePt t="48711" x="5235575" y="4705350"/>
          <p14:tracePt t="48728" x="5216525" y="4705350"/>
          <p14:tracePt t="48744" x="5207000" y="4705350"/>
          <p14:tracePt t="48761" x="5186363" y="4705350"/>
          <p14:tracePt t="48778" x="5176838" y="4705350"/>
          <p14:tracePt t="48794" x="5157788" y="4705350"/>
          <p14:tracePt t="48811" x="5137150" y="4705350"/>
          <p14:tracePt t="48828" x="5118100" y="4705350"/>
          <p14:tracePt t="48845" x="5108575" y="4705350"/>
          <p14:tracePt t="48861" x="5087938" y="4705350"/>
          <p14:tracePt t="48861" x="5068888" y="4705350"/>
          <p14:tracePt t="48879" x="5029200" y="4705350"/>
          <p14:tracePt t="48895" x="4979988" y="4705350"/>
          <p14:tracePt t="48911" x="4930775" y="4705350"/>
          <p14:tracePt t="48928" x="4881563" y="4705350"/>
          <p14:tracePt t="48945" x="4841875" y="4705350"/>
          <p14:tracePt t="48961" x="4792663" y="4705350"/>
          <p14:tracePt t="48978" x="4764088" y="4705350"/>
          <p14:tracePt t="48995" x="4705350" y="4705350"/>
          <p14:tracePt t="49012" x="4635500" y="4705350"/>
          <p14:tracePt t="49028" x="4557713" y="4705350"/>
          <p14:tracePt t="49045" x="4429125" y="4705350"/>
          <p14:tracePt t="49045" x="4379913" y="4705350"/>
          <p14:tracePt t="49063" x="4321175" y="4705350"/>
          <p14:tracePt t="49063" x="4251325" y="4705350"/>
          <p14:tracePt t="49079" x="4164013" y="4705350"/>
          <p14:tracePt t="49095" x="4103688" y="4705350"/>
          <p14:tracePt t="49112" x="4044950" y="4705350"/>
          <p14:tracePt t="49129" x="4005263" y="4705350"/>
          <p14:tracePt t="49145" x="3967163" y="4705350"/>
          <p14:tracePt t="49162" x="3937000" y="4705350"/>
          <p14:tracePt t="49179" x="3887788" y="4705350"/>
          <p14:tracePt t="49195" x="3819525" y="4714875"/>
          <p14:tracePt t="49212" x="3759200" y="4724400"/>
          <p14:tracePt t="49229" x="3681413" y="4733925"/>
          <p14:tracePt t="49245" x="3632200" y="4733925"/>
          <p14:tracePt t="49262" x="3562350" y="4733925"/>
          <p14:tracePt t="49279" x="3543300" y="4733925"/>
          <p14:tracePt t="49295" x="3533775" y="4733925"/>
          <p14:tracePt t="49312" x="3524250" y="4733925"/>
          <p14:tracePt t="49329" x="3494088" y="4733925"/>
          <p14:tracePt t="49345" x="3454400" y="4733925"/>
          <p14:tracePt t="49363" x="3425825" y="4733925"/>
          <p14:tracePt t="49379" x="3395663" y="4733925"/>
          <p14:tracePt t="49396" x="3386138" y="4733925"/>
          <p14:tracePt t="49412" x="3376613" y="4733925"/>
          <p14:tracePt t="49439" x="3365500" y="4733925"/>
          <p14:tracePt t="49447" x="3355975" y="4724400"/>
          <p14:tracePt t="49462" x="3336925" y="4714875"/>
          <p14:tracePt t="49479" x="3327400" y="4714875"/>
          <p14:tracePt t="49496" x="3316288" y="4705350"/>
          <p14:tracePt t="49512" x="3297238" y="4695825"/>
          <p14:tracePt t="49530" x="3278188" y="4684713"/>
          <p14:tracePt t="49551" x="3267075" y="4675188"/>
          <p14:tracePt t="49567" x="3257550" y="4665663"/>
          <p14:tracePt t="49579" x="3248025" y="4656138"/>
          <p14:tracePt t="49596" x="3238500" y="4646613"/>
          <p14:tracePt t="49613" x="3228975" y="4635500"/>
          <p14:tracePt t="49630" x="3217863" y="4635500"/>
          <p14:tracePt t="49646" x="3198813" y="4625975"/>
          <p14:tracePt t="49663" x="3189288" y="4625975"/>
          <p14:tracePt t="49680" x="3168650" y="4616450"/>
          <p14:tracePt t="49696" x="3149600" y="4616450"/>
          <p14:tracePt t="49713" x="3140075" y="4616450"/>
          <p14:tracePt t="49730" x="3119438" y="4616450"/>
          <p14:tracePt t="49746" x="3109913" y="4616450"/>
          <p14:tracePt t="49763" x="3100388" y="4616450"/>
          <p14:tracePt t="49780" x="3090863" y="4625975"/>
          <p14:tracePt t="49796" x="3081338" y="4635500"/>
          <p14:tracePt t="49813" x="3070225" y="4656138"/>
          <p14:tracePt t="49830" x="3070225" y="4665663"/>
          <p14:tracePt t="49847" x="3070225" y="4675188"/>
          <p14:tracePt t="49863" x="3070225" y="4684713"/>
          <p14:tracePt t="49880" x="3070225" y="4695825"/>
          <p14:tracePt t="49896" x="3070225" y="4714875"/>
          <p14:tracePt t="49926" x="3081338" y="4714875"/>
          <p14:tracePt t="49935" x="3090863" y="4724400"/>
          <p14:tracePt t="49946" x="3109913" y="4733925"/>
          <p14:tracePt t="49964" x="3140075" y="4733925"/>
          <p14:tracePt t="49980" x="3198813" y="4745038"/>
          <p14:tracePt t="49997" x="3278188" y="4745038"/>
          <p14:tracePt t="50014" x="3355975" y="4745038"/>
          <p14:tracePt t="50031" x="3386138" y="4745038"/>
          <p14:tracePt t="50047" x="3414713" y="4745038"/>
          <p14:tracePt t="50064" x="3425825" y="4733925"/>
          <p14:tracePt t="50080" x="3444875" y="4733925"/>
          <p14:tracePt t="50097" x="3463925" y="4714875"/>
          <p14:tracePt t="50114" x="3484563" y="4705350"/>
          <p14:tracePt t="50130" x="3494088" y="4695825"/>
          <p14:tracePt t="50147" x="3503613" y="4684713"/>
          <p14:tracePt t="50164" x="3513138" y="4684713"/>
          <p14:tracePt t="50181" x="3524250" y="4665663"/>
          <p14:tracePt t="50197" x="3524250" y="4656138"/>
          <p14:tracePt t="50239" x="3524250" y="4646613"/>
          <p14:tracePt t="50254" x="3524250" y="4635500"/>
          <p14:tracePt t="50262" x="3524250" y="4625975"/>
          <p14:tracePt t="50286" x="3524250" y="4616450"/>
          <p14:tracePt t="50302" x="3524250" y="4606925"/>
          <p14:tracePt t="50319" x="3524250" y="4597400"/>
          <p14:tracePt t="50327" x="3524250" y="4586288"/>
          <p14:tracePt t="50335" x="3524250" y="4576763"/>
          <p14:tracePt t="50351" x="3513138" y="4557713"/>
          <p14:tracePt t="50367" x="3503613" y="4548188"/>
          <p14:tracePt t="50383" x="3494088" y="4548188"/>
          <p14:tracePt t="50399" x="3454400" y="4527550"/>
          <p14:tracePt t="50415" x="3414713" y="4518025"/>
          <p14:tracePt t="50431" x="3376613" y="4518025"/>
          <p14:tracePt t="50448" x="3327400" y="4518025"/>
          <p14:tracePt t="50465" x="3278188" y="4518025"/>
          <p14:tracePt t="50481" x="3228975" y="4518025"/>
          <p14:tracePt t="50498" x="3189288" y="4518025"/>
          <p14:tracePt t="50515" x="3149600" y="4518025"/>
          <p14:tracePt t="50531" x="3119438" y="4518025"/>
          <p14:tracePt t="50548" x="3070225" y="4518025"/>
          <p14:tracePt t="50565" x="3060700" y="4518025"/>
          <p14:tracePt t="50581" x="3032125" y="4527550"/>
          <p14:tracePt t="50581" x="3021013" y="4527550"/>
          <p14:tracePt t="50599" x="3001963" y="4527550"/>
          <p14:tracePt t="50615" x="2971800" y="4548188"/>
          <p14:tracePt t="50632" x="2952750" y="4567238"/>
          <p14:tracePt t="50648" x="2943225" y="4576763"/>
          <p14:tracePt t="50665" x="2943225" y="4586288"/>
          <p14:tracePt t="50681" x="2943225" y="4597400"/>
          <p14:tracePt t="50698" x="2943225" y="4606925"/>
          <p14:tracePt t="50715" x="2943225" y="4625975"/>
          <p14:tracePt t="50732" x="2943225" y="4656138"/>
          <p14:tracePt t="50748" x="2943225" y="4675188"/>
          <p14:tracePt t="50765" x="2962275" y="4705350"/>
          <p14:tracePt t="50782" x="3001963" y="4754563"/>
          <p14:tracePt t="50799" x="3051175" y="4773613"/>
          <p14:tracePt t="50815" x="3140075" y="4794250"/>
          <p14:tracePt t="50832" x="3238500" y="4794250"/>
          <p14:tracePt t="50848" x="3336925" y="4794250"/>
          <p14:tracePt t="50865" x="3395663" y="4794250"/>
          <p14:tracePt t="50882" x="3444875" y="4794250"/>
          <p14:tracePt t="50899" x="3463925" y="4794250"/>
          <p14:tracePt t="50915" x="3475038" y="4794250"/>
          <p14:tracePt t="50932" x="3484563" y="4794250"/>
          <p14:tracePt t="50951" x="3484563" y="4783138"/>
          <p14:tracePt t="50965" x="3494088" y="4783138"/>
          <p14:tracePt t="50983" x="3494088" y="4773613"/>
          <p14:tracePt t="51006" x="3503613" y="4773613"/>
          <p14:tracePt t="51071" x="3513138" y="4773613"/>
          <p14:tracePt t="51182" x="3524250" y="4764088"/>
          <p14:tracePt t="51191" x="3533775" y="4754563"/>
          <p14:tracePt t="51207" x="3543300" y="4754563"/>
          <p14:tracePt t="51216" x="3573463" y="4733925"/>
          <p14:tracePt t="51233" x="3622675" y="4724400"/>
          <p14:tracePt t="51249" x="3651250" y="4724400"/>
          <p14:tracePt t="51266" x="3681413" y="4714875"/>
          <p14:tracePt t="51283" x="3700463" y="4705350"/>
          <p14:tracePt t="51299" x="3709988" y="4705350"/>
          <p14:tracePt t="51319" x="3721100" y="4695825"/>
          <p14:tracePt t="51333" x="3730625" y="4695825"/>
          <p14:tracePt t="51349" x="3759200" y="4684713"/>
          <p14:tracePt t="51349" x="3779838" y="4675188"/>
          <p14:tracePt t="51367" x="3798888" y="4665663"/>
          <p14:tracePt t="51383" x="3819525" y="4656138"/>
          <p14:tracePt t="51399" x="3829050" y="4656138"/>
          <p14:tracePt t="51416" x="3838575" y="4646613"/>
          <p14:tracePt t="51433" x="3857625" y="4646613"/>
          <p14:tracePt t="51450" x="3868738" y="4646613"/>
          <p14:tracePt t="51466" x="3887788" y="4635500"/>
          <p14:tracePt t="51483" x="3906838" y="4625975"/>
          <p14:tracePt t="51500" x="3927475" y="4616450"/>
          <p14:tracePt t="51516" x="3946525" y="4616450"/>
          <p14:tracePt t="51533" x="3967163" y="4606925"/>
          <p14:tracePt t="51550" x="4005263" y="4586288"/>
          <p14:tracePt t="51567" x="4025900" y="4576763"/>
          <p14:tracePt t="51591" x="4044950" y="4576763"/>
          <p14:tracePt t="51600" x="4065588" y="4557713"/>
          <p14:tracePt t="51617" x="4103688" y="4548188"/>
          <p14:tracePt t="51634" x="4143375" y="4527550"/>
          <p14:tracePt t="51650" x="4183063" y="4518025"/>
          <p14:tracePt t="51667" x="4232275" y="4498975"/>
          <p14:tracePt t="51684" x="4271963" y="4478338"/>
          <p14:tracePt t="51700" x="4291013" y="4468813"/>
          <p14:tracePt t="51717" x="4311650" y="4459288"/>
          <p14:tracePt t="51734" x="4330700" y="4438650"/>
          <p14:tracePt t="51751" x="4330700" y="4429125"/>
          <p14:tracePt t="51767" x="4349750" y="4410075"/>
          <p14:tracePt t="51784" x="4360863" y="4400550"/>
          <p14:tracePt t="51800" x="4360863" y="4379913"/>
          <p14:tracePt t="51817" x="4379913" y="4370388"/>
          <p14:tracePt t="51834" x="4379913" y="4360863"/>
          <p14:tracePt t="51851" x="4389438" y="4340225"/>
          <p14:tracePt t="51867" x="4389438" y="4330700"/>
          <p14:tracePt t="51886" x="4389438" y="4321175"/>
          <p14:tracePt t="51903" x="4389438" y="4311650"/>
          <p14:tracePt t="51942" x="4398963" y="4302125"/>
          <p14:tracePt t="51950" x="4410075" y="4302125"/>
          <p14:tracePt t="51958" x="4410075" y="4291013"/>
          <p14:tracePt t="51990" x="4410075" y="4281488"/>
          <p14:tracePt t="52006" x="4410075" y="4262438"/>
          <p14:tracePt t="52022" x="4410075" y="4241800"/>
          <p14:tracePt t="52039" x="4410075" y="4232275"/>
          <p14:tracePt t="52046" x="4410075" y="4222750"/>
          <p14:tracePt t="52062" x="4410075" y="4213225"/>
          <p14:tracePt t="52071" x="4410075" y="4203700"/>
          <p14:tracePt t="52102" x="4410075" y="4192588"/>
          <p14:tracePt t="52126" x="4410075" y="4183063"/>
          <p14:tracePt t="52174" x="4398963" y="4164013"/>
          <p14:tracePt t="52279" x="4398963" y="4154488"/>
          <p14:tracePt t="52327" x="4389438" y="4154488"/>
          <p14:tracePt t="52375" x="4379913" y="4143375"/>
          <p14:tracePt t="52406" x="4370388" y="4143375"/>
          <p14:tracePt t="52430" x="4360863" y="4143375"/>
          <p14:tracePt t="52446" x="4349750" y="4143375"/>
          <p14:tracePt t="52455" x="4340225" y="4143375"/>
          <p14:tracePt t="53271" x="4340225" y="4154488"/>
          <p14:tracePt t="53286" x="4340225" y="4164013"/>
          <p14:tracePt t="53295" x="4340225" y="4173538"/>
          <p14:tracePt t="53303" x="4349750" y="4222750"/>
          <p14:tracePt t="53320" x="4360863" y="4271963"/>
          <p14:tracePt t="53337" x="4379913" y="4291013"/>
          <p14:tracePt t="53353" x="4398963" y="4321175"/>
          <p14:tracePt t="53370" x="4419600" y="4351338"/>
          <p14:tracePt t="53387" x="4438650" y="4370388"/>
          <p14:tracePt t="53404" x="4487863" y="4400550"/>
          <p14:tracePt t="53420" x="4527550" y="4438650"/>
          <p14:tracePt t="53437" x="4567238" y="4459288"/>
          <p14:tracePt t="53454" x="4616450" y="4498975"/>
          <p14:tracePt t="53471" x="4635500" y="4537075"/>
          <p14:tracePt t="53487" x="4665663" y="4567238"/>
          <p14:tracePt t="53504" x="4684713" y="4597400"/>
          <p14:tracePt t="53520" x="4714875" y="4625975"/>
          <p14:tracePt t="53537" x="4733925" y="4646613"/>
          <p14:tracePt t="53554" x="4764088" y="4675188"/>
          <p14:tracePt t="53571" x="4792663" y="4684713"/>
          <p14:tracePt t="53587" x="4822825" y="4705350"/>
          <p14:tracePt t="53604" x="4862513" y="4724400"/>
          <p14:tracePt t="53622" x="4881563" y="4733925"/>
          <p14:tracePt t="53638" x="4902200" y="4745038"/>
          <p14:tracePt t="53655" x="4911725" y="4754563"/>
          <p14:tracePt t="53671" x="4921250" y="4764088"/>
          <p14:tracePt t="53688" x="4930775" y="4764088"/>
          <p14:tracePt t="53704" x="4930775" y="4773613"/>
          <p14:tracePt t="53721" x="4921250" y="4773613"/>
          <p14:tracePt t="54391" x="4911725" y="4773613"/>
          <p14:tracePt t="54438" x="4902200" y="4773613"/>
          <p14:tracePt t="54447" x="4891088" y="4773613"/>
          <p14:tracePt t="54462" x="4881563" y="4773613"/>
          <p14:tracePt t="54495" x="4872038" y="4773613"/>
          <p14:tracePt t="54511" x="4872038" y="4764088"/>
          <p14:tracePt t="54526" x="4862513" y="4764088"/>
          <p14:tracePt t="54542" x="4862513" y="4754563"/>
          <p14:tracePt t="54574" x="4852988" y="4754563"/>
          <p14:tracePt t="54598" x="4841875" y="4754563"/>
          <p14:tracePt t="54622" x="4832350" y="4745038"/>
          <p14:tracePt t="54679" x="4822825" y="4733925"/>
          <p14:tracePt t="54727" x="4813300" y="4733925"/>
          <p14:tracePt t="54734" x="4803775" y="4724400"/>
          <p14:tracePt t="54766" x="4792663" y="4724400"/>
          <p14:tracePt t="54790" x="4773613" y="4724400"/>
          <p14:tracePt t="54806" x="4764088" y="4724400"/>
          <p14:tracePt t="54831" x="4754563" y="4724400"/>
          <p14:tracePt t="54838" x="4743450" y="4724400"/>
          <p14:tracePt t="54854" x="4733925" y="4724400"/>
          <p14:tracePt t="54878" x="4733925" y="4714875"/>
          <p14:tracePt t="54894" x="4724400" y="4714875"/>
          <p14:tracePt t="54966" x="4714875" y="4714875"/>
          <p14:tracePt t="54974" x="4714875" y="4705350"/>
          <p14:tracePt t="54991" x="4705350" y="4705350"/>
          <p14:tracePt t="55014" x="4694238" y="4705350"/>
          <p14:tracePt t="55038" x="4684713" y="4705350"/>
          <p14:tracePt t="55111" x="4675188" y="4695825"/>
          <p14:tracePt t="55119" x="4665663" y="4695825"/>
          <p14:tracePt t="55135" x="4656138" y="4695825"/>
          <p14:tracePt t="55159" x="4645025" y="4695825"/>
          <p14:tracePt t="55199" x="4625975" y="4695825"/>
          <p14:tracePt t="55238" x="4616450" y="4684713"/>
          <p14:tracePt t="55278" x="4606925" y="4684713"/>
          <p14:tracePt t="55294" x="4595813" y="4684713"/>
          <p14:tracePt t="55302" x="4586288" y="4684713"/>
          <p14:tracePt t="55318" x="4576763" y="4675188"/>
          <p14:tracePt t="55342" x="4567238" y="4675188"/>
          <p14:tracePt t="55374" x="4557713" y="4675188"/>
          <p14:tracePt t="55382" x="4537075" y="4665663"/>
          <p14:tracePt t="55414" x="4527550" y="4665663"/>
          <p14:tracePt t="55470" x="4518025" y="4656138"/>
          <p14:tracePt t="55494" x="4508500" y="4656138"/>
          <p14:tracePt t="55526" x="4508500" y="4646613"/>
          <p14:tracePt t="55534" x="4497388" y="4646613"/>
          <p14:tracePt t="55550" x="4487863" y="4635500"/>
          <p14:tracePt t="55606" x="4478338" y="4625975"/>
          <p14:tracePt t="55662" x="4468813" y="4625975"/>
          <p14:tracePt t="55718" x="4448175" y="4616450"/>
          <p14:tracePt t="55751" x="4448175" y="4606925"/>
          <p14:tracePt t="55774" x="4448175" y="4597400"/>
          <p14:tracePt t="55798" x="4438650" y="4586288"/>
          <p14:tracePt t="55814" x="4438650" y="4576763"/>
          <p14:tracePt t="55831" x="4438650" y="4567238"/>
          <p14:tracePt t="55863" x="4438650" y="4557713"/>
          <p14:tracePt t="55894" x="4438650" y="4548188"/>
          <p14:tracePt t="55942" x="4438650" y="4537075"/>
          <p14:tracePt t="55974" x="4438650" y="4527550"/>
          <p14:tracePt t="55998" x="4448175" y="4518025"/>
          <p14:tracePt t="56014" x="4459288" y="4508500"/>
          <p14:tracePt t="56030" x="4468813" y="4508500"/>
          <p14:tracePt t="56038" x="4478338" y="4508500"/>
          <p14:tracePt t="56054" x="4487863" y="4508500"/>
          <p14:tracePt t="56062" x="4508500" y="4508500"/>
          <p14:tracePt t="56075" x="4546600" y="4508500"/>
          <p14:tracePt t="56093" x="4595813" y="4508500"/>
          <p14:tracePt t="56109" x="4665663" y="4508500"/>
          <p14:tracePt t="56109" x="4694238" y="4508500"/>
          <p14:tracePt t="56126" x="4754563" y="4508500"/>
          <p14:tracePt t="56143" x="4813300" y="4508500"/>
          <p14:tracePt t="56159" x="4841875" y="4508500"/>
          <p14:tracePt t="56176" x="4872038" y="4508500"/>
          <p14:tracePt t="56193" x="4902200" y="4508500"/>
          <p14:tracePt t="56209" x="4940300" y="4508500"/>
          <p14:tracePt t="56226" x="4979988" y="4508500"/>
          <p14:tracePt t="56243" x="5029200" y="4508500"/>
          <p14:tracePt t="56259" x="5059363" y="4508500"/>
          <p14:tracePt t="56276" x="5099050" y="4508500"/>
          <p14:tracePt t="56293" x="5137150" y="4508500"/>
          <p14:tracePt t="56309" x="5176838" y="4508500"/>
          <p14:tracePt t="56309" x="5186363" y="4508500"/>
          <p14:tracePt t="56326" x="5226050" y="4508500"/>
          <p14:tracePt t="56343" x="5275263" y="4508500"/>
          <p14:tracePt t="56359" x="5305425" y="4508500"/>
          <p14:tracePt t="56376" x="5334000" y="4508500"/>
          <p14:tracePt t="56393" x="5354638" y="4508500"/>
          <p14:tracePt t="56410" x="5373688" y="4508500"/>
          <p14:tracePt t="56426" x="5394325" y="4508500"/>
          <p14:tracePt t="56443" x="5413375" y="4508500"/>
          <p14:tracePt t="56460" x="5422900" y="4508500"/>
          <p14:tracePt t="56476" x="5432425" y="4508500"/>
          <p14:tracePt t="56495" x="5443538" y="4508500"/>
          <p14:tracePt t="56518" x="5453063" y="4508500"/>
          <p14:tracePt t="56734" x="5462588" y="4508500"/>
          <p14:tracePt t="56758" x="5472113" y="4508500"/>
          <p14:tracePt t="56782" x="5492750" y="4508500"/>
          <p14:tracePt t="56798" x="5502275" y="4508500"/>
          <p14:tracePt t="56807" x="5511800" y="4508500"/>
          <p14:tracePt t="56815" x="5521325" y="4508500"/>
          <p14:tracePt t="56827" x="5541963" y="4508500"/>
          <p14:tracePt t="56844" x="5551488" y="4508500"/>
          <p14:tracePt t="56860" x="5570538" y="4508500"/>
          <p14:tracePt t="56877" x="5580063" y="4508500"/>
          <p14:tracePt t="56918" x="5591175" y="4508500"/>
          <p14:tracePt t="56934" x="5600700" y="4508500"/>
          <p14:tracePt t="56942" x="5610225" y="4508500"/>
          <p14:tracePt t="56966" x="5619750" y="4508500"/>
          <p14:tracePt t="57940" x="5610225" y="4498975"/>
          <p14:tracePt t="58422" x="5580063" y="4487863"/>
          <p14:tracePt t="58431" x="5530850" y="4478338"/>
          <p14:tracePt t="58438" x="5472113" y="4468813"/>
          <p14:tracePt t="58447" x="5373688" y="4459288"/>
          <p14:tracePt t="58464" x="5284788" y="4459288"/>
          <p14:tracePt t="58480" x="5197475" y="4459288"/>
          <p14:tracePt t="58497" x="5127625" y="4459288"/>
          <p14:tracePt t="58514" x="5068888" y="4459288"/>
          <p14:tracePt t="58531" x="5000625" y="4459288"/>
          <p14:tracePt t="58547" x="4940300" y="4438650"/>
          <p14:tracePt t="58564" x="4902200" y="4429125"/>
          <p14:tracePt t="58581" x="4881563" y="4429125"/>
          <p14:tracePt t="58597" x="4841875" y="4410075"/>
          <p14:tracePt t="58614" x="4773613" y="4351338"/>
          <p14:tracePt t="58631" x="4675188" y="4271963"/>
          <p14:tracePt t="58647" x="4546600" y="4164013"/>
          <p14:tracePt t="58664" x="4429125" y="4065588"/>
          <p14:tracePt t="58681" x="4321175" y="3967163"/>
          <p14:tracePt t="58698" x="4222750" y="3848100"/>
          <p14:tracePt t="58715" x="4143375" y="3730625"/>
          <p14:tracePt t="58731" x="4094163" y="3613150"/>
          <p14:tracePt t="58748" x="4044950" y="3475038"/>
          <p14:tracePt t="58764" x="4016375" y="3346450"/>
          <p14:tracePt t="58781" x="3986213" y="3219450"/>
          <p14:tracePt t="58798" x="3946525" y="3022600"/>
          <p14:tracePt t="58815" x="3927475" y="2894013"/>
          <p14:tracePt t="58831" x="3897313" y="2776538"/>
          <p14:tracePt t="58848" x="3897313" y="2687638"/>
          <p14:tracePt t="58865" x="3897313" y="2579688"/>
          <p14:tracePt t="58881" x="3897313" y="2460625"/>
          <p14:tracePt t="58898" x="3897313" y="2371725"/>
          <p14:tracePt t="58915" x="3897313" y="2284413"/>
          <p14:tracePt t="58931" x="3906838" y="2185988"/>
          <p14:tracePt t="58948" x="3927475" y="2136775"/>
          <p14:tracePt t="58965" x="3927475" y="2087563"/>
          <p14:tracePt t="58982" x="3937000" y="2057400"/>
          <p14:tracePt t="58998" x="3937000" y="2047875"/>
          <p14:tracePt t="59015" x="3937000" y="2027238"/>
          <p14:tracePt t="59032" x="3946525" y="2038350"/>
          <p14:tracePt t="59294" x="3946525" y="2047875"/>
          <p14:tracePt t="59302" x="3956050" y="2066925"/>
          <p14:tracePt t="59310" x="3956050" y="2076450"/>
          <p14:tracePt t="59318" x="3967163" y="2106613"/>
          <p14:tracePt t="59332" x="3976688" y="2125663"/>
          <p14:tracePt t="59349" x="3976688" y="2146300"/>
          <p14:tracePt t="59366" x="3976688" y="2155825"/>
          <p14:tracePt t="59382" x="3976688" y="2165350"/>
          <p14:tracePt t="59406" x="3986213" y="2174875"/>
          <p14:tracePt t="59430" x="3995738" y="2185988"/>
          <p14:tracePt t="59454" x="4005263" y="2185988"/>
          <p14:tracePt t="59694" x="4005263" y="2174875"/>
          <p14:tracePt t="59726" x="3995738" y="2165350"/>
          <p14:tracePt t="59734" x="3986213" y="2155825"/>
          <p14:tracePt t="59751" x="3976688" y="2155825"/>
          <p14:tracePt t="59758" x="3946525" y="2146300"/>
          <p14:tracePt t="59766" x="3917950" y="2146300"/>
          <p14:tracePt t="59783" x="3868738" y="2125663"/>
          <p14:tracePt t="59800" x="3838575" y="2116138"/>
          <p14:tracePt t="59816" x="3798888" y="2116138"/>
          <p14:tracePt t="59833" x="3759200" y="2106613"/>
          <p14:tracePt t="59850" x="3700463" y="2097088"/>
          <p14:tracePt t="59867" x="3641725" y="2087563"/>
          <p14:tracePt t="59883" x="3592513" y="2076450"/>
          <p14:tracePt t="59900" x="3533775" y="2066925"/>
          <p14:tracePt t="59917" x="3513138" y="2057400"/>
          <p14:tracePt t="59933" x="3494088" y="2057400"/>
          <p14:tracePt t="59950" x="3454400" y="2047875"/>
          <p14:tracePt t="59967" x="3414713" y="2038350"/>
          <p14:tracePt t="59984" x="3355975" y="2027238"/>
          <p14:tracePt t="60000" x="3306763" y="2027238"/>
          <p14:tracePt t="60017" x="3228975" y="2017713"/>
          <p14:tracePt t="60034" x="3168650" y="2008188"/>
          <p14:tracePt t="60050" x="3119438" y="2008188"/>
          <p14:tracePt t="60067" x="3070225" y="1998663"/>
          <p14:tracePt t="60084" x="3041650" y="1989138"/>
          <p14:tracePt t="60100" x="2992438" y="1978025"/>
          <p14:tracePt t="60117" x="2962275" y="1968500"/>
          <p14:tracePt t="60134" x="2922588" y="1958975"/>
          <p14:tracePt t="60150" x="2894013" y="1958975"/>
          <p14:tracePt t="60167" x="2854325" y="1958975"/>
          <p14:tracePt t="60184" x="2805113" y="1958975"/>
          <p14:tracePt t="60201" x="2755900" y="1958975"/>
          <p14:tracePt t="60217" x="2697163" y="1958975"/>
          <p14:tracePt t="60234" x="2647950" y="1958975"/>
          <p14:tracePt t="60251" x="2589213" y="1958975"/>
          <p14:tracePt t="60268" x="2528888" y="1958975"/>
          <p14:tracePt t="60284" x="2470150" y="1958975"/>
          <p14:tracePt t="60301" x="2420938" y="1958975"/>
          <p14:tracePt t="60318" x="2332038" y="1978025"/>
          <p14:tracePt t="60334" x="2273300" y="1989138"/>
          <p14:tracePt t="60351" x="2214563" y="1998663"/>
          <p14:tracePt t="60368" x="2146300" y="2017713"/>
          <p14:tracePt t="60384" x="2057400" y="2057400"/>
          <p14:tracePt t="60401" x="1968500" y="2076450"/>
          <p14:tracePt t="60418" x="1870075" y="2136775"/>
          <p14:tracePt t="60434" x="1752600" y="2185988"/>
          <p14:tracePt t="60451" x="1654175" y="2244725"/>
          <p14:tracePt t="60468" x="1574800" y="2293938"/>
          <p14:tracePt t="60484" x="1495425" y="2352675"/>
          <p14:tracePt t="60501" x="1436688" y="2401888"/>
          <p14:tracePt t="60501" x="1408113" y="2420938"/>
          <p14:tracePt t="60519" x="1377950" y="2470150"/>
          <p14:tracePt t="60535" x="1347788" y="2509838"/>
          <p14:tracePt t="60551" x="1309688" y="2568575"/>
          <p14:tracePt t="60568" x="1279525" y="2638425"/>
          <p14:tracePt t="60585" x="1220788" y="2716213"/>
          <p14:tracePt t="60601" x="1181100" y="2814638"/>
          <p14:tracePt t="60618" x="1141413" y="2903538"/>
          <p14:tracePt t="60635" x="1101725" y="2992438"/>
          <p14:tracePt t="60651" x="1082675" y="3081338"/>
          <p14:tracePt t="60668" x="1073150" y="3170238"/>
          <p14:tracePt t="60685" x="1052513" y="3257550"/>
          <p14:tracePt t="60702" x="1023938" y="3376613"/>
          <p14:tracePt t="60719" x="1003300" y="3465513"/>
          <p14:tracePt t="60735" x="984250" y="3552825"/>
          <p14:tracePt t="60752" x="965200" y="3651250"/>
          <p14:tracePt t="60769" x="935038" y="3779838"/>
          <p14:tracePt t="60785" x="904875" y="3917950"/>
          <p14:tracePt t="60802" x="885825" y="4075113"/>
          <p14:tracePt t="60819" x="885825" y="4232275"/>
          <p14:tracePt t="60835" x="885825" y="4410075"/>
          <p14:tracePt t="60852" x="885825" y="4586288"/>
          <p14:tracePt t="60869" x="885825" y="4733925"/>
          <p14:tracePt t="60885" x="885825" y="4979988"/>
          <p14:tracePt t="60903" x="904875" y="5118100"/>
          <p14:tracePt t="60919" x="944563" y="5246688"/>
          <p14:tracePt t="60935" x="965200" y="5364163"/>
          <p14:tracePt t="60952" x="1003300" y="5483225"/>
          <p14:tracePt t="60969" x="1052513" y="5591175"/>
          <p14:tracePt t="60985" x="1101725" y="5699125"/>
          <p14:tracePt t="61002" x="1150938" y="5788025"/>
          <p14:tracePt t="61019" x="1211263" y="5905500"/>
          <p14:tracePt t="61036" x="1279525" y="5994400"/>
          <p14:tracePt t="61053" x="1358900" y="6073775"/>
          <p14:tracePt t="61069" x="1408113" y="6151563"/>
          <p14:tracePt t="61086" x="1485900" y="6240463"/>
          <p14:tracePt t="61103" x="1544638" y="6289675"/>
          <p14:tracePt t="61119" x="1593850" y="6329363"/>
          <p14:tracePt t="61136" x="1654175" y="6359525"/>
          <p14:tracePt t="61152" x="1741488" y="6397625"/>
          <p14:tracePt t="61169" x="1839913" y="6427788"/>
          <p14:tracePt t="61186" x="1987550" y="6457950"/>
          <p14:tracePt t="61203" x="2165350" y="6477000"/>
          <p14:tracePt t="61220" x="2343150" y="6496050"/>
          <p14:tracePt t="61236" x="2490788" y="6496050"/>
          <p14:tracePt t="61253" x="2608263" y="6496050"/>
          <p14:tracePt t="61269" x="2755900" y="6496050"/>
          <p14:tracePt t="61287" x="2814638" y="6486525"/>
          <p14:tracePt t="61303" x="2854325" y="6486525"/>
          <p14:tracePt t="61319" x="2922588" y="6457950"/>
          <p14:tracePt t="61336" x="2982913" y="6446838"/>
          <p14:tracePt t="61353" x="3041650" y="6418263"/>
          <p14:tracePt t="61369" x="3100388" y="6397625"/>
          <p14:tracePt t="61386" x="3159125" y="6378575"/>
          <p14:tracePt t="61403" x="3198813" y="6359525"/>
          <p14:tracePt t="61420" x="3248025" y="6338888"/>
          <p14:tracePt t="61436" x="3278188" y="6329363"/>
          <p14:tracePt t="61453" x="3306763" y="6310313"/>
          <p14:tracePt t="61470" x="3346450" y="6280150"/>
          <p14:tracePt t="61487" x="3355975" y="6261100"/>
          <p14:tracePt t="61503" x="3365500" y="6240463"/>
          <p14:tracePt t="61520" x="3376613" y="6230938"/>
          <p14:tracePt t="61537" x="3376613" y="6221413"/>
          <p14:tracePt t="61553" x="3376613" y="6211888"/>
          <p14:tracePt t="61570" x="3376613" y="6200775"/>
          <p14:tracePt t="61670" x="3376613" y="6191250"/>
          <p14:tracePt t="61678" x="3376613" y="6181725"/>
          <p14:tracePt t="61687" x="3376613" y="6151563"/>
          <p14:tracePt t="61704" x="3365500" y="6113463"/>
          <p14:tracePt t="61720" x="3355975" y="6083300"/>
          <p14:tracePt t="61738" x="3336925" y="6043613"/>
          <p14:tracePt t="61754" x="3316288" y="6024563"/>
          <p14:tracePt t="61770" x="3316288" y="6015038"/>
          <p14:tracePt t="62691" x="3306763" y="6003925"/>
          <p14:tracePt t="62806" x="3306763" y="5994400"/>
          <p14:tracePt t="62846" x="3306763" y="5984875"/>
          <p14:tracePt t="62854" x="3306763" y="5975350"/>
          <p14:tracePt t="62862" x="3306763" y="5954713"/>
          <p14:tracePt t="62873" x="3306763" y="5895975"/>
          <p14:tracePt t="62889" x="3327400" y="5818188"/>
          <p14:tracePt t="62906" x="3327400" y="5738813"/>
          <p14:tracePt t="62923" x="3346450" y="5619750"/>
          <p14:tracePt t="62939" x="3365500" y="5502275"/>
          <p14:tracePt t="62956" x="3395663" y="5335588"/>
          <p14:tracePt t="62973" x="3435350" y="5157788"/>
          <p14:tracePt t="62990" x="3475038" y="4813300"/>
          <p14:tracePt t="63007" x="3524250" y="4557713"/>
          <p14:tracePt t="63023" x="3573463" y="4271963"/>
          <p14:tracePt t="63040" x="3632200" y="3986213"/>
          <p14:tracePt t="63056" x="3709988" y="3662363"/>
          <p14:tracePt t="63073" x="3759200" y="3367088"/>
          <p14:tracePt t="63090" x="3808413" y="3140075"/>
          <p14:tracePt t="63106" x="3857625" y="2933700"/>
          <p14:tracePt t="63123" x="3897313" y="2776538"/>
          <p14:tracePt t="63140" x="3946525" y="2647950"/>
          <p14:tracePt t="63157" x="3986213" y="2530475"/>
          <p14:tracePt t="63173" x="4016375" y="2451100"/>
          <p14:tracePt t="63173" x="4035425" y="2411413"/>
          <p14:tracePt t="63191" x="4075113" y="2343150"/>
          <p14:tracePt t="63207" x="4094163" y="2273300"/>
          <p14:tracePt t="63223" x="4124325" y="2224088"/>
          <p14:tracePt t="63240" x="4152900" y="2165350"/>
          <p14:tracePt t="63257" x="4183063" y="2106613"/>
          <p14:tracePt t="63273" x="4202113" y="2076450"/>
          <p14:tracePt t="63290" x="4213225" y="2057400"/>
          <p14:tracePt t="63307" x="4213225" y="2047875"/>
          <p14:tracePt t="63323" x="4213225" y="2038350"/>
          <p14:tracePt t="63340" x="4222750" y="2027238"/>
          <p14:tracePt t="63494" x="4232275" y="2027238"/>
          <p14:tracePt t="63590" x="4232275" y="2038350"/>
          <p14:tracePt t="63662" x="4232275" y="2047875"/>
          <p14:tracePt t="63678" x="4232275" y="2066925"/>
          <p14:tracePt t="63686" x="4232275" y="2076450"/>
          <p14:tracePt t="63694" x="4232275" y="2087563"/>
          <p14:tracePt t="63707" x="4232275" y="2125663"/>
          <p14:tracePt t="63724" x="4222750" y="2155825"/>
          <p14:tracePt t="63741" x="4213225" y="2195513"/>
          <p14:tracePt t="63758" x="4202113" y="2244725"/>
          <p14:tracePt t="63775" x="4202113" y="2263775"/>
          <p14:tracePt t="63791" x="4192588" y="2293938"/>
          <p14:tracePt t="63808" x="4183063" y="2333625"/>
          <p14:tracePt t="63824" x="4183063" y="2343150"/>
          <p14:tracePt t="63841" x="4183063" y="2362200"/>
          <p14:tracePt t="63858" x="4183063" y="2371725"/>
          <p14:tracePt t="63878" x="4183063" y="2382838"/>
          <p14:tracePt t="63902" x="4183063" y="2392363"/>
          <p14:tracePt t="63910" x="4183063" y="2401888"/>
          <p14:tracePt t="63958" x="4183063" y="2382838"/>
          <p14:tracePt t="64134" x="4183063" y="2362200"/>
          <p14:tracePt t="64142" x="4183063" y="2352675"/>
          <p14:tracePt t="64150" x="4183063" y="2333625"/>
          <p14:tracePt t="64158" x="4183063" y="2293938"/>
          <p14:tracePt t="64175" x="4183063" y="2273300"/>
          <p14:tracePt t="64192" x="4183063" y="2254250"/>
          <p14:tracePt t="64209" x="4183063" y="2244725"/>
          <p14:tracePt t="64225" x="4173538" y="2244725"/>
          <p14:tracePt t="64374" x="4164013" y="2254250"/>
          <p14:tracePt t="64390" x="4164013" y="2263775"/>
          <p14:tracePt t="64398" x="4164013" y="2293938"/>
          <p14:tracePt t="64409" x="4143375" y="2322513"/>
          <p14:tracePt t="64426" x="4133850" y="2362200"/>
          <p14:tracePt t="64443" x="4114800" y="2392363"/>
          <p14:tracePt t="64459" x="4103688" y="2411413"/>
          <p14:tracePt t="64476" x="4103688" y="2420938"/>
          <p14:tracePt t="64493" x="4094163" y="2432050"/>
          <p14:tracePt t="64509" x="4094163" y="2441575"/>
          <p14:tracePt t="64526" x="4094163" y="2420938"/>
          <p14:tracePt t="64646" x="4094163" y="2411413"/>
          <p14:tracePt t="64654" x="4094163" y="2401888"/>
          <p14:tracePt t="64662" x="4094163" y="2382838"/>
          <p14:tracePt t="64676" x="4094163" y="2343150"/>
          <p14:tracePt t="64693" x="4094163" y="2303463"/>
          <p14:tracePt t="64693" x="4094163" y="2284413"/>
          <p14:tracePt t="64710" x="4094163" y="2263775"/>
          <p14:tracePt t="64727" x="4094163" y="2244725"/>
          <p14:tracePt t="64743" x="4094163" y="2254250"/>
          <p14:tracePt t="64910" x="4094163" y="2263775"/>
          <p14:tracePt t="64918" x="4094163" y="2273300"/>
          <p14:tracePt t="64927" x="4094163" y="2303463"/>
          <p14:tracePt t="64943" x="4094163" y="2333625"/>
          <p14:tracePt t="64960" x="4094163" y="2352675"/>
          <p14:tracePt t="64977" x="4094163" y="2362200"/>
          <p14:tracePt t="64993" x="4094163" y="2352675"/>
          <p14:tracePt t="65142" x="4094163" y="2343150"/>
          <p14:tracePt t="65151" x="4094163" y="2312988"/>
          <p14:tracePt t="65160" x="4094163" y="2284413"/>
          <p14:tracePt t="65177" x="4094163" y="2244725"/>
          <p14:tracePt t="65194" x="4094163" y="2224088"/>
          <p14:tracePt t="65211" x="4094163" y="2214563"/>
          <p14:tracePt t="65227" x="4094163" y="2205038"/>
          <p14:tracePt t="65244" x="4094163" y="2195513"/>
          <p14:tracePt t="65270" x="4094163" y="2205038"/>
          <p14:tracePt t="65542" x="4094163" y="2224088"/>
          <p14:tracePt t="65550" x="4094163" y="2244725"/>
          <p14:tracePt t="65561" x="4094163" y="2273300"/>
          <p14:tracePt t="65578" x="4084638" y="2322513"/>
          <p14:tracePt t="65595" x="4075113" y="2352675"/>
          <p14:tracePt t="65612" x="4075113" y="2392363"/>
          <p14:tracePt t="65628" x="4075113" y="2411413"/>
          <p14:tracePt t="65645" x="4065588" y="2451100"/>
          <p14:tracePt t="65662" x="4065588" y="2481263"/>
          <p14:tracePt t="65679" x="4065588" y="2509838"/>
          <p14:tracePt t="65695" x="4054475" y="2540000"/>
          <p14:tracePt t="65712" x="4044950" y="2559050"/>
          <p14:tracePt t="65728" x="4044950" y="2589213"/>
          <p14:tracePt t="65745" x="4035425" y="2617788"/>
          <p14:tracePt t="65762" x="4025900" y="2657475"/>
          <p14:tracePt t="65778" x="4016375" y="2697163"/>
          <p14:tracePt t="65796" x="4016375" y="2727325"/>
          <p14:tracePt t="65812" x="4005263" y="2755900"/>
          <p14:tracePt t="65828" x="4005263" y="2765425"/>
          <p14:tracePt t="65845" x="4005263" y="2776538"/>
          <p14:tracePt t="67942" x="4005263" y="2765425"/>
          <p14:tracePt t="67998" x="4005263" y="2755900"/>
          <p14:tracePt t="68006" x="4005263" y="2746375"/>
          <p14:tracePt t="68022" x="4005263" y="2727325"/>
          <p14:tracePt t="68033" x="4005263" y="2716213"/>
          <p14:tracePt t="68050" x="4005263" y="2706688"/>
          <p14:tracePt t="68422" x="4005263" y="2697163"/>
          <p14:tracePt t="68430" x="4005263" y="2687638"/>
          <p14:tracePt t="68486" x="4005263" y="2678113"/>
          <p14:tracePt t="68494" x="3986213" y="2667000"/>
          <p14:tracePt t="68510" x="3967163" y="2657475"/>
          <p14:tracePt t="68526" x="3946525" y="2638425"/>
          <p14:tracePt t="68542" x="3937000" y="2638425"/>
          <p14:tracePt t="68550" x="3897313" y="2608263"/>
          <p14:tracePt t="68567" x="3868738" y="2589213"/>
          <p14:tracePt t="68584" x="3838575" y="2568575"/>
          <p14:tracePt t="68601" x="3819525" y="2559050"/>
          <p14:tracePt t="68617" x="3808413" y="2559050"/>
          <p14:tracePt t="68634" x="3779838" y="2549525"/>
          <p14:tracePt t="68651" x="3749675" y="2540000"/>
          <p14:tracePt t="68668" x="3730625" y="2540000"/>
          <p14:tracePt t="68684" x="3681413" y="2530475"/>
          <p14:tracePt t="68701" x="3651250" y="2519363"/>
          <p14:tracePt t="68718" x="3602038" y="2519363"/>
          <p14:tracePt t="68735" x="3582988" y="2519363"/>
          <p14:tracePt t="68751" x="3562350" y="2519363"/>
          <p14:tracePt t="68768" x="3543300" y="2519363"/>
          <p14:tracePt t="68784" x="3503613" y="2519363"/>
          <p14:tracePt t="68801" x="3475038" y="2519363"/>
          <p14:tracePt t="68818" x="3444875" y="2519363"/>
          <p14:tracePt t="68835" x="3414713" y="2519363"/>
          <p14:tracePt t="68851" x="3395663" y="2519363"/>
          <p14:tracePt t="68868" x="3386138" y="2519363"/>
          <p14:tracePt t="68885" x="3365500" y="2530475"/>
          <p14:tracePt t="68901" x="3316288" y="2549525"/>
          <p14:tracePt t="68918" x="3287713" y="2549525"/>
          <p14:tracePt t="68934" x="3257550" y="2559050"/>
          <p14:tracePt t="68952" x="3208338" y="2568575"/>
          <p14:tracePt t="68968" x="3189288" y="2568575"/>
          <p14:tracePt t="68985" x="3168650" y="2579688"/>
          <p14:tracePt t="69002" x="3140075" y="2589213"/>
          <p14:tracePt t="69018" x="3119438" y="2589213"/>
          <p14:tracePt t="69035" x="3090863" y="2589213"/>
          <p14:tracePt t="69052" x="3060700" y="2589213"/>
          <p14:tracePt t="69068" x="3021013" y="2598738"/>
          <p14:tracePt t="69085" x="2971800" y="2617788"/>
          <p14:tracePt t="69102" x="2943225" y="2617788"/>
          <p14:tracePt t="69118" x="2913063" y="2628900"/>
          <p14:tracePt t="69135" x="2894013" y="2638425"/>
          <p14:tracePt t="69152" x="2873375" y="2638425"/>
          <p14:tracePt t="69168" x="2835275" y="2647950"/>
          <p14:tracePt t="69185" x="2795588" y="2657475"/>
          <p14:tracePt t="69202" x="2765425" y="2657475"/>
          <p14:tracePt t="69219" x="2736850" y="2667000"/>
          <p14:tracePt t="69235" x="2697163" y="2678113"/>
          <p14:tracePt t="69252" x="2657475" y="2687638"/>
          <p14:tracePt t="69269" x="2627313" y="2697163"/>
          <p14:tracePt t="69285" x="2578100" y="2706688"/>
          <p14:tracePt t="69302" x="2549525" y="2716213"/>
          <p14:tracePt t="69319" x="2519363" y="2727325"/>
          <p14:tracePt t="69336" x="2490788" y="2736850"/>
          <p14:tracePt t="69352" x="2460625" y="2746375"/>
          <p14:tracePt t="69369" x="2441575" y="2746375"/>
          <p14:tracePt t="69386" x="2401888" y="2755900"/>
          <p14:tracePt t="69402" x="2362200" y="2765425"/>
          <p14:tracePt t="69419" x="2332038" y="2776538"/>
          <p14:tracePt t="69436" x="2293938" y="2786063"/>
          <p14:tracePt t="69452" x="2263775" y="2795588"/>
          <p14:tracePt t="69469" x="2244725" y="2814638"/>
          <p14:tracePt t="69486" x="2195513" y="2844800"/>
          <p14:tracePt t="69502" x="2174875" y="2854325"/>
          <p14:tracePt t="69519" x="2155825" y="2863850"/>
          <p14:tracePt t="69536" x="2135188" y="2884488"/>
          <p14:tracePt t="69553" x="2116138" y="2894013"/>
          <p14:tracePt t="69570" x="2097088" y="2913063"/>
          <p14:tracePt t="69586" x="2076450" y="2933700"/>
          <p14:tracePt t="69603" x="2057400" y="2952750"/>
          <p14:tracePt t="69620" x="2047875" y="2962275"/>
          <p14:tracePt t="69636" x="2036763" y="2982913"/>
          <p14:tracePt t="69653" x="2017713" y="2992438"/>
          <p14:tracePt t="69670" x="2008188" y="3011488"/>
          <p14:tracePt t="69686" x="1987550" y="3022600"/>
          <p14:tracePt t="69703" x="1978025" y="3051175"/>
          <p14:tracePt t="69720" x="1968500" y="3071813"/>
          <p14:tracePt t="69736" x="1958975" y="3090863"/>
          <p14:tracePt t="69753" x="1938338" y="3121025"/>
          <p14:tracePt t="69770" x="1928813" y="3140075"/>
          <p14:tracePt t="69786" x="1909763" y="3170238"/>
          <p14:tracePt t="69803" x="1900238" y="3189288"/>
          <p14:tracePt t="69820" x="1889125" y="3208338"/>
          <p14:tracePt t="69837" x="1879600" y="3248025"/>
          <p14:tracePt t="69837" x="1870075" y="3268663"/>
          <p14:tracePt t="69854" x="1851025" y="3306763"/>
          <p14:tracePt t="69870" x="1820863" y="3355975"/>
          <p14:tracePt t="69887" x="1801813" y="3416300"/>
          <p14:tracePt t="69903" x="1781175" y="3465513"/>
          <p14:tracePt t="69920" x="1762125" y="3533775"/>
          <p14:tracePt t="69937" x="1741488" y="3573463"/>
          <p14:tracePt t="69953" x="1731963" y="3632200"/>
          <p14:tracePt t="69970" x="1722438" y="3681413"/>
          <p14:tracePt t="69987" x="1703388" y="3730625"/>
          <p14:tracePt t="70004" x="1692275" y="3789363"/>
          <p14:tracePt t="70020" x="1692275" y="3838575"/>
          <p14:tracePt t="70037" x="1692275" y="3878263"/>
          <p14:tracePt t="70054" x="1692275" y="3957638"/>
          <p14:tracePt t="70071" x="1673225" y="4016375"/>
          <p14:tracePt t="70087" x="1673225" y="4056063"/>
          <p14:tracePt t="70104" x="1663700" y="4114800"/>
          <p14:tracePt t="70121" x="1654175" y="4173538"/>
          <p14:tracePt t="70137" x="1654175" y="4222750"/>
          <p14:tracePt t="70154" x="1654175" y="4271963"/>
          <p14:tracePt t="70170" x="1654175" y="4330700"/>
          <p14:tracePt t="70187" x="1633538" y="4400550"/>
          <p14:tracePt t="70204" x="1633538" y="4449763"/>
          <p14:tracePt t="70221" x="1633538" y="4498975"/>
          <p14:tracePt t="70237" x="1633538" y="4567238"/>
          <p14:tracePt t="70254" x="1633538" y="4597400"/>
          <p14:tracePt t="70271" x="1633538" y="4635500"/>
          <p14:tracePt t="70287" x="1633538" y="4665663"/>
          <p14:tracePt t="70304" x="1633538" y="4705350"/>
          <p14:tracePt t="70321" x="1633538" y="4745038"/>
          <p14:tracePt t="70337" x="1633538" y="4783138"/>
          <p14:tracePt t="70355" x="1633538" y="4843463"/>
          <p14:tracePt t="70371" x="1643063" y="4881563"/>
          <p14:tracePt t="70388" x="1663700" y="4921250"/>
          <p14:tracePt t="70404" x="1663700" y="4951413"/>
          <p14:tracePt t="70421" x="1673225" y="4970463"/>
          <p14:tracePt t="70421" x="1682750" y="4991100"/>
          <p14:tracePt t="70438" x="1692275" y="5019675"/>
          <p14:tracePt t="70455" x="1712913" y="5059363"/>
          <p14:tracePt t="70471" x="1722438" y="5089525"/>
          <p14:tracePt t="70488" x="1741488" y="5118100"/>
          <p14:tracePt t="70505" x="1762125" y="5138738"/>
          <p14:tracePt t="70521" x="1771650" y="5157788"/>
          <p14:tracePt t="70538" x="1790700" y="5176838"/>
          <p14:tracePt t="70555" x="1801813" y="5187950"/>
          <p14:tracePt t="70571" x="1811338" y="5207000"/>
          <p14:tracePt t="70588" x="1820863" y="5216525"/>
          <p14:tracePt t="70605" x="1830388" y="5226050"/>
          <p14:tracePt t="70621" x="1851025" y="5246688"/>
          <p14:tracePt t="70638" x="1860550" y="5265738"/>
          <p14:tracePt t="70662" x="1870075" y="5265738"/>
          <p14:tracePt t="70678" x="1879600" y="5275263"/>
          <p14:tracePt t="70694" x="1889125" y="5286375"/>
          <p14:tracePt t="70710" x="1900238" y="5295900"/>
          <p14:tracePt t="70721" x="1919288" y="5295900"/>
          <p14:tracePt t="70738" x="1938338" y="5314950"/>
          <p14:tracePt t="70755" x="1968500" y="5324475"/>
          <p14:tracePt t="70772" x="1998663" y="5335588"/>
          <p14:tracePt t="70788" x="2017713" y="5335588"/>
          <p14:tracePt t="70805" x="2036763" y="5354638"/>
          <p14:tracePt t="70822" x="2057400" y="5354638"/>
          <p14:tracePt t="70838" x="2076450" y="5364163"/>
          <p14:tracePt t="70855" x="2097088" y="5373688"/>
          <p14:tracePt t="70872" x="2116138" y="5384800"/>
          <p14:tracePt t="70888" x="2155825" y="5384800"/>
          <p14:tracePt t="70906" x="2184400" y="5394325"/>
          <p14:tracePt t="70922" x="2205038" y="5403850"/>
          <p14:tracePt t="70939" x="2244725" y="5413375"/>
          <p14:tracePt t="70956" x="2263775" y="5422900"/>
          <p14:tracePt t="70973" x="2282825" y="5422900"/>
          <p14:tracePt t="70989" x="2293938" y="5422900"/>
          <p14:tracePt t="71006" x="2303463" y="5422900"/>
          <p14:tracePt t="71023" x="2312988" y="5422900"/>
          <p14:tracePt t="71039" x="2332038" y="5422900"/>
          <p14:tracePt t="71056" x="2343150" y="5422900"/>
          <p14:tracePt t="71073" x="2362200" y="5422900"/>
          <p14:tracePt t="71089" x="2371725" y="5422900"/>
          <p14:tracePt t="71105" x="2392363" y="5422900"/>
          <p14:tracePt t="71122" x="2401888" y="5422900"/>
          <p14:tracePt t="71139" x="2420938" y="5434013"/>
          <p14:tracePt t="71166" x="2430463" y="5434013"/>
          <p14:tracePt t="71190" x="2441575" y="5434013"/>
          <p14:tracePt t="71206" x="2451100" y="5434013"/>
          <p14:tracePt t="71214" x="2460625" y="5434013"/>
          <p14:tracePt t="71230" x="2470150" y="5434013"/>
          <p14:tracePt t="71239" x="2479675" y="5434013"/>
          <p14:tracePt t="71256" x="2500313" y="5434013"/>
          <p14:tracePt t="71273" x="2509838" y="5434013"/>
          <p14:tracePt t="71289" x="2519363" y="5434013"/>
          <p14:tracePt t="71398" x="2528888" y="5434013"/>
          <p14:tracePt t="71414" x="2540000" y="5434013"/>
          <p14:tracePt t="71422" x="2549525" y="5434013"/>
          <p14:tracePt t="71430" x="2559050" y="5434013"/>
          <p14:tracePt t="71439" x="2589213" y="5434013"/>
          <p14:tracePt t="71456" x="2608263" y="5434013"/>
          <p14:tracePt t="71473" x="2617788" y="5434013"/>
          <p14:tracePt t="71490" x="2627313" y="5434013"/>
          <p14:tracePt t="71506" x="2638425" y="5434013"/>
          <p14:tracePt t="71526" x="2647950" y="5434013"/>
          <p14:tracePt t="71734" x="2657475" y="5434013"/>
          <p14:tracePt t="71750" x="2667000" y="5434013"/>
          <p14:tracePt t="71766" x="2676525" y="5434013"/>
          <p14:tracePt t="71774" x="2687638" y="5434013"/>
          <p14:tracePt t="71790" x="2697163" y="5434013"/>
          <p14:tracePt t="71814" x="2706688" y="5434013"/>
          <p14:tracePt t="71910" x="2716213" y="5434013"/>
          <p14:tracePt t="72182" x="2725738" y="5434013"/>
          <p14:tracePt t="72366" x="2736850" y="5434013"/>
          <p14:tracePt t="72414" x="2746375" y="5434013"/>
          <p14:tracePt t="72422" x="2755900" y="5434013"/>
          <p14:tracePt t="72446" x="2765425" y="5443538"/>
          <p14:tracePt t="72462" x="2774950" y="5443538"/>
          <p14:tracePt t="72470" x="2786063" y="5443538"/>
          <p14:tracePt t="72502" x="2795588" y="5443538"/>
          <p14:tracePt t="72526" x="2805113" y="5453063"/>
          <p14:tracePt t="72534" x="2824163" y="5453063"/>
          <p14:tracePt t="72550" x="2835275" y="5453063"/>
          <p14:tracePt t="72566" x="2844800" y="5453063"/>
          <p14:tracePt t="72590" x="2854325" y="5453063"/>
          <p14:tracePt t="72606" x="2863850" y="5453063"/>
          <p14:tracePt t="72622" x="2873375" y="5453063"/>
          <p14:tracePt t="72638" x="2884488" y="5453063"/>
          <p14:tracePt t="72654" x="2894013" y="5453063"/>
          <p14:tracePt t="72662" x="2903538" y="5453063"/>
          <p14:tracePt t="72678" x="2922588" y="5453063"/>
          <p14:tracePt t="72692" x="2943225" y="5453063"/>
          <p14:tracePt t="72709" x="2952750" y="5453063"/>
          <p14:tracePt t="72726" x="2962275" y="5453063"/>
          <p14:tracePt t="72758" x="2971800" y="5453063"/>
          <p14:tracePt t="72774" x="2982913" y="5453063"/>
          <p14:tracePt t="72782" x="2992438" y="5453063"/>
          <p14:tracePt t="72792" x="3011488" y="5453063"/>
          <p14:tracePt t="72809" x="3032125" y="5453063"/>
          <p14:tracePt t="72826" x="3041650" y="5453063"/>
          <p14:tracePt t="72842" x="3051175" y="5453063"/>
          <p14:tracePt t="72926" x="3060700" y="5453063"/>
          <p14:tracePt t="72950" x="3070225" y="5453063"/>
          <p14:tracePt t="73390" x="3081338" y="5443538"/>
          <p14:tracePt t="73422" x="3081338" y="5434013"/>
          <p14:tracePt t="73438" x="3090863" y="5422900"/>
          <p14:tracePt t="73446" x="3090863" y="5413375"/>
          <p14:tracePt t="73470" x="3090863" y="5403850"/>
          <p14:tracePt t="73478" x="3100388" y="5394325"/>
          <p14:tracePt t="73510" x="3100388" y="5413375"/>
          <p14:tracePt t="73702" x="3090863" y="5422900"/>
          <p14:tracePt t="73710" x="3090863" y="5434013"/>
          <p14:tracePt t="73726" x="3090863" y="5453063"/>
          <p14:tracePt t="73742" x="3090863" y="5462588"/>
          <p14:tracePt t="73766" x="3081338" y="5462588"/>
          <p14:tracePt t="73782" x="3081338" y="5472113"/>
          <p14:tracePt t="73798" x="3070225" y="5462588"/>
          <p14:tracePt t="74142" x="3060700" y="5462588"/>
          <p14:tracePt t="74326" x="3060700" y="5472113"/>
          <p14:tracePt t="74358" x="3060700" y="5483225"/>
          <p14:tracePt t="74366" x="3060700" y="5492750"/>
          <p14:tracePt t="74382" x="3070225" y="5492750"/>
          <p14:tracePt t="74398" x="3081338" y="5492750"/>
          <p14:tracePt t="74422" x="3100388" y="5492750"/>
          <p14:tracePt t="74430" x="3109913" y="5492750"/>
          <p14:tracePt t="74438" x="3119438" y="5492750"/>
          <p14:tracePt t="74446" x="3159125" y="5492750"/>
          <p14:tracePt t="74462" x="3189288" y="5483225"/>
          <p14:tracePt t="74479" x="3208338" y="5472113"/>
          <p14:tracePt t="74496" x="3198813" y="5472113"/>
          <p14:tracePt t="75214" x="3189288" y="5472113"/>
          <p14:tracePt t="75222" x="3168650" y="5472113"/>
          <p14:tracePt t="75238" x="3159125" y="5472113"/>
          <p14:tracePt t="75247" x="3140075" y="5483225"/>
          <p14:tracePt t="75264" x="3119438" y="5492750"/>
          <p14:tracePt t="75281" x="3100388" y="5502275"/>
          <p14:tracePt t="75302" x="3100388" y="5511800"/>
          <p14:tracePt t="75494" x="3090863" y="5511800"/>
          <p14:tracePt t="75510" x="3081338" y="5511800"/>
          <p14:tracePt t="75534" x="3070225" y="5511800"/>
          <p14:tracePt t="75582" x="3060700" y="5511800"/>
          <p14:tracePt t="75606" x="3051175" y="5511800"/>
          <p14:tracePt t="75630" x="3041650" y="5511800"/>
          <p14:tracePt t="75654" x="3032125" y="5511800"/>
          <p14:tracePt t="75678" x="3021013" y="5511800"/>
          <p14:tracePt t="75686" x="3011488" y="5511800"/>
          <p14:tracePt t="75702" x="3001963" y="5502275"/>
          <p14:tracePt t="75726" x="2992438" y="5492750"/>
          <p14:tracePt t="76166" x="2992438" y="5483225"/>
          <p14:tracePt t="76222" x="2992438" y="5472113"/>
          <p14:tracePt t="76318" x="2992438" y="5462588"/>
          <p14:tracePt t="76326" x="2992438" y="5453063"/>
          <p14:tracePt t="76374" x="2992438" y="5443538"/>
          <p14:tracePt t="76446" x="2992438" y="5434013"/>
          <p14:tracePt t="76478" x="2992438" y="5422900"/>
          <p14:tracePt t="76494" x="2992438" y="5413375"/>
          <p14:tracePt t="76526" x="2992438" y="5403850"/>
          <p14:tracePt t="76550" x="2992438" y="5394325"/>
          <p14:tracePt t="76566" x="2992438" y="5384800"/>
          <p14:tracePt t="76686" x="2992438" y="5373688"/>
          <p14:tracePt t="76702" x="2992438" y="5364163"/>
          <p14:tracePt t="76782" x="2992438" y="5354638"/>
          <p14:tracePt t="76798" x="2992438" y="5345113"/>
          <p14:tracePt t="76814" x="2992438" y="5324475"/>
          <p14:tracePt t="76830" x="2992438" y="5314950"/>
          <p14:tracePt t="76846" x="2992438" y="5295900"/>
          <p14:tracePt t="76862" x="2992438" y="5286375"/>
          <p14:tracePt t="76878" x="2992438" y="5275263"/>
          <p14:tracePt t="76886" x="2992438" y="5265738"/>
          <p14:tracePt t="76902" x="2992438" y="5256213"/>
          <p14:tracePt t="76926" x="2992438" y="5246688"/>
          <p14:tracePt t="76950" x="2992438" y="5237163"/>
          <p14:tracePt t="76966" x="3001963" y="5226050"/>
          <p14:tracePt t="76974" x="3001963" y="5216525"/>
          <p14:tracePt t="76998" x="3001963" y="5207000"/>
          <p14:tracePt t="77014" x="3001963" y="5197475"/>
          <p14:tracePt t="77030" x="3001963" y="5187950"/>
          <p14:tracePt t="77070" x="3001963" y="5176838"/>
          <p14:tracePt t="77078" x="3001963" y="5167313"/>
          <p14:tracePt t="77094" x="3011488" y="5167313"/>
          <p14:tracePt t="77102" x="3021013" y="5157788"/>
          <p14:tracePt t="77118" x="3021013" y="5148263"/>
          <p14:tracePt t="77134" x="3032125" y="5138738"/>
          <p14:tracePt t="77151" x="3041650" y="5108575"/>
          <p14:tracePt t="77168" x="3051175" y="5089525"/>
          <p14:tracePt t="77185" x="3060700" y="5068888"/>
          <p14:tracePt t="77201" x="3070225" y="5059363"/>
          <p14:tracePt t="77218" x="3070225" y="5029200"/>
          <p14:tracePt t="77235" x="3090863" y="5010150"/>
          <p14:tracePt t="77251" x="3090863" y="4991100"/>
          <p14:tracePt t="77270" x="3100388" y="4970463"/>
          <p14:tracePt t="77286" x="3100388" y="4960938"/>
          <p14:tracePt t="77302" x="3109913" y="4941888"/>
          <p14:tracePt t="77318" x="3119438" y="4930775"/>
          <p14:tracePt t="77335" x="3130550" y="4911725"/>
          <p14:tracePt t="77358" x="3130550" y="4902200"/>
          <p14:tracePt t="77374" x="3130550" y="4892675"/>
          <p14:tracePt t="77390" x="3130550" y="4881563"/>
          <p14:tracePt t="77402" x="3140075" y="4872038"/>
          <p14:tracePt t="77418" x="3149600" y="4852988"/>
          <p14:tracePt t="77435" x="3149600" y="4832350"/>
          <p14:tracePt t="77454" x="3159125" y="4822825"/>
          <p14:tracePt t="77470" x="3159125" y="4813300"/>
          <p14:tracePt t="77485" x="3189288" y="4803775"/>
          <p14:tracePt t="77502" x="3208338" y="4783138"/>
          <p14:tracePt t="77519" x="3228975" y="4764088"/>
          <p14:tracePt t="77536" x="3248025" y="4754563"/>
          <p14:tracePt t="77552" x="3278188" y="4745038"/>
          <p14:tracePt t="77569" x="3306763" y="4745038"/>
          <p14:tracePt t="77585" x="3327400" y="4733925"/>
          <p14:tracePt t="77602" x="3346450" y="4724400"/>
          <p14:tracePt t="77619" x="3376613" y="4724400"/>
          <p14:tracePt t="77635" x="3395663" y="4724400"/>
          <p14:tracePt t="77652" x="3405188" y="4714875"/>
          <p14:tracePt t="77670" x="3405188" y="4705350"/>
          <p14:tracePt t="77958" x="3414713" y="4695825"/>
          <p14:tracePt t="77974" x="3425825" y="4695825"/>
          <p14:tracePt t="77982" x="3425825" y="4684713"/>
          <p14:tracePt t="77990" x="3435350" y="4675188"/>
          <p14:tracePt t="78003" x="3444875" y="4665663"/>
          <p14:tracePt t="78020" x="3454400" y="4646613"/>
          <p14:tracePt t="78036" x="3463925" y="4635500"/>
          <p14:tracePt t="78053" x="3463925" y="4616450"/>
          <p14:tracePt t="78070" x="3463925" y="4606925"/>
          <p14:tracePt t="78086" x="3463925" y="4586288"/>
          <p14:tracePt t="78103" x="3475038" y="4567238"/>
          <p14:tracePt t="78120" x="3475038" y="4557713"/>
          <p14:tracePt t="78136" x="3475038" y="4537075"/>
          <p14:tracePt t="78153" x="3475038" y="4527550"/>
          <p14:tracePt t="78170" x="3475038" y="4508500"/>
          <p14:tracePt t="78187" x="3475038" y="4478338"/>
          <p14:tracePt t="78203" x="3454400" y="4449763"/>
          <p14:tracePt t="78220" x="3444875" y="4429125"/>
          <p14:tracePt t="78237" x="3435350" y="4410075"/>
          <p14:tracePt t="78254" x="3425825" y="4410075"/>
          <p14:tracePt t="78270" x="3414713" y="4389438"/>
          <p14:tracePt t="78287" x="3405188" y="4379913"/>
          <p14:tracePt t="78303" x="3386138" y="4379913"/>
          <p14:tracePt t="78326" x="3365500" y="4370388"/>
          <p14:tracePt t="78337" x="3336925" y="4370388"/>
          <p14:tracePt t="78354" x="3278188" y="4370388"/>
          <p14:tracePt t="78370" x="3228975" y="4370388"/>
          <p14:tracePt t="78387" x="3189288" y="4370388"/>
          <p14:tracePt t="78404" x="3149600" y="4379913"/>
          <p14:tracePt t="78420" x="3119438" y="4379913"/>
          <p14:tracePt t="78437" x="3081338" y="4389438"/>
          <p14:tracePt t="78454" x="3051175" y="4400550"/>
          <p14:tracePt t="78471" x="3021013" y="4410075"/>
          <p14:tracePt t="78487" x="2982913" y="4438650"/>
          <p14:tracePt t="78504" x="2962275" y="4459288"/>
          <p14:tracePt t="78521" x="2943225" y="4478338"/>
          <p14:tracePt t="78537" x="2933700" y="4508500"/>
          <p14:tracePt t="78554" x="2913063" y="4537075"/>
          <p14:tracePt t="78571" x="2913063" y="4548188"/>
          <p14:tracePt t="78587" x="2913063" y="4586288"/>
          <p14:tracePt t="78604" x="2913063" y="4606925"/>
          <p14:tracePt t="78621" x="2913063" y="4616450"/>
          <p14:tracePt t="78637" x="2913063" y="4646613"/>
          <p14:tracePt t="78654" x="2913063" y="4665663"/>
          <p14:tracePt t="78671" x="2913063" y="4684713"/>
          <p14:tracePt t="78687" x="2913063" y="4695825"/>
          <p14:tracePt t="78704" x="2922588" y="4714875"/>
          <p14:tracePt t="78721" x="2933700" y="4733925"/>
          <p14:tracePt t="78738" x="2952750" y="4754563"/>
          <p14:tracePt t="78755" x="2971800" y="4764088"/>
          <p14:tracePt t="78771" x="2982913" y="4783138"/>
          <p14:tracePt t="78788" x="3001963" y="4794250"/>
          <p14:tracePt t="78805" x="3011488" y="4803775"/>
          <p14:tracePt t="78821" x="3032125" y="4803775"/>
          <p14:tracePt t="78838" x="3051175" y="4813300"/>
          <p14:tracePt t="78855" x="3090863" y="4822825"/>
          <p14:tracePt t="78871" x="3149600" y="4832350"/>
          <p14:tracePt t="78888" x="3198813" y="4843463"/>
          <p14:tracePt t="78905" x="3257550" y="4852988"/>
          <p14:tracePt t="78922" x="3327400" y="4852988"/>
          <p14:tracePt t="78938" x="3386138" y="4852988"/>
          <p14:tracePt t="78955" x="3414713" y="4852988"/>
          <p14:tracePt t="78972" x="3435350" y="4852988"/>
          <p14:tracePt t="78988" x="3463925" y="4852988"/>
          <p14:tracePt t="79005" x="3503613" y="4832350"/>
          <p14:tracePt t="79022" x="3533775" y="4822825"/>
          <p14:tracePt t="79038" x="3562350" y="4794250"/>
          <p14:tracePt t="79055" x="3573463" y="4773613"/>
          <p14:tracePt t="79072" x="3582988" y="4754563"/>
          <p14:tracePt t="79088" x="3602038" y="4724400"/>
          <p14:tracePt t="79105" x="3611563" y="4684713"/>
          <p14:tracePt t="79122" x="3611563" y="4665663"/>
          <p14:tracePt t="79138" x="3622675" y="4635500"/>
          <p14:tracePt t="79155" x="3622675" y="4616450"/>
          <p14:tracePt t="79172" x="3622675" y="4606925"/>
          <p14:tracePt t="79189" x="3622675" y="4597400"/>
          <p14:tracePt t="79205" x="3622675" y="4576763"/>
          <p14:tracePt t="79222" x="3622675" y="4557713"/>
          <p14:tracePt t="79246" x="3611563" y="4548188"/>
          <p14:tracePt t="79262" x="3602038" y="4537075"/>
          <p14:tracePt t="79272" x="3562350" y="4518025"/>
          <p14:tracePt t="79289" x="3524250" y="4508500"/>
          <p14:tracePt t="79305" x="3484563" y="4487863"/>
          <p14:tracePt t="79322" x="3435350" y="4468813"/>
          <p14:tracePt t="79339" x="3405188" y="4449763"/>
          <p14:tracePt t="79356" x="3376613" y="4449763"/>
          <p14:tracePt t="79373" x="3336925" y="4438650"/>
          <p14:tracePt t="79389" x="3297238" y="4438650"/>
          <p14:tracePt t="79389" x="3278188" y="4438650"/>
          <p14:tracePt t="79406" x="3228975" y="4438650"/>
          <p14:tracePt t="79422" x="3189288" y="4449763"/>
          <p14:tracePt t="79439" x="3149600" y="4449763"/>
          <p14:tracePt t="79456" x="3100388" y="4459288"/>
          <p14:tracePt t="79473" x="3060700" y="4478338"/>
          <p14:tracePt t="79489" x="3021013" y="4498975"/>
          <p14:tracePt t="79506" x="2982913" y="4508500"/>
          <p14:tracePt t="79522" x="2952750" y="4537075"/>
          <p14:tracePt t="79539" x="2933700" y="4567238"/>
          <p14:tracePt t="79556" x="2913063" y="4606925"/>
          <p14:tracePt t="79573" x="2894013" y="4646613"/>
          <p14:tracePt t="79573" x="2894013" y="4675188"/>
          <p14:tracePt t="79590" x="2884488" y="4695825"/>
          <p14:tracePt t="79606" x="2884488" y="4733925"/>
          <p14:tracePt t="79623" x="2884488" y="4764088"/>
          <p14:tracePt t="79640" x="2884488" y="4813300"/>
          <p14:tracePt t="79657" x="2884488" y="4843463"/>
          <p14:tracePt t="79673" x="2903538" y="4881563"/>
          <p14:tracePt t="79690" x="2913063" y="4902200"/>
          <p14:tracePt t="79707" x="2933700" y="4930775"/>
          <p14:tracePt t="79723" x="2962275" y="4951413"/>
          <p14:tracePt t="79740" x="2982913" y="4979988"/>
          <p14:tracePt t="79756" x="3001963" y="4991100"/>
          <p14:tracePt t="79773" x="3070225" y="5000625"/>
          <p14:tracePt t="79790" x="3119438" y="5000625"/>
          <p14:tracePt t="79806" x="3179763" y="5000625"/>
          <p14:tracePt t="79823" x="3238500" y="5000625"/>
          <p14:tracePt t="79840" x="3287713" y="5000625"/>
          <p14:tracePt t="79856" x="3327400" y="5000625"/>
          <p14:tracePt t="79873" x="3386138" y="5000625"/>
          <p14:tracePt t="79890" x="3414713" y="4991100"/>
          <p14:tracePt t="79907" x="3444875" y="4979988"/>
          <p14:tracePt t="79923" x="3475038" y="4951413"/>
          <p14:tracePt t="79940" x="3503613" y="4930775"/>
          <p14:tracePt t="79957" x="3533775" y="4902200"/>
          <p14:tracePt t="79957" x="3543300" y="4872038"/>
          <p14:tracePt t="79974" x="3573463" y="4843463"/>
          <p14:tracePt t="79991" x="3582988" y="4803775"/>
          <p14:tracePt t="80007" x="3592513" y="4773613"/>
          <p14:tracePt t="80024" x="3602038" y="4745038"/>
          <p14:tracePt t="80041" x="3602038" y="4724400"/>
          <p14:tracePt t="80057" x="3602038" y="4714875"/>
          <p14:tracePt t="80073" x="3602038" y="4705350"/>
          <p14:tracePt t="80094" x="3611563" y="4705350"/>
          <p14:tracePt t="80110" x="3611563" y="4684713"/>
          <p14:tracePt t="80982" x="3622675" y="4684713"/>
          <p14:tracePt t="80990" x="3632200" y="4684713"/>
          <p14:tracePt t="80998" x="3660775" y="4675188"/>
          <p14:tracePt t="81009" x="3709988" y="4665663"/>
          <p14:tracePt t="81026" x="3759200" y="4656138"/>
          <p14:tracePt t="81042" x="3808413" y="4646613"/>
          <p14:tracePt t="81059" x="3848100" y="4646613"/>
          <p14:tracePt t="81076" x="3927475" y="4625975"/>
          <p14:tracePt t="81092" x="3976688" y="4606925"/>
          <p14:tracePt t="81109" x="4065588" y="4597400"/>
          <p14:tracePt t="81126" x="4124325" y="4576763"/>
          <p14:tracePt t="81142" x="4173538" y="4567238"/>
          <p14:tracePt t="81159" x="4232275" y="4567238"/>
          <p14:tracePt t="81176" x="4300538" y="4548188"/>
          <p14:tracePt t="81192" x="4349750" y="4537075"/>
          <p14:tracePt t="81209" x="4419600" y="4508500"/>
          <p14:tracePt t="81226" x="4468813" y="4487863"/>
          <p14:tracePt t="81243" x="4518025" y="4459288"/>
          <p14:tracePt t="81259" x="4567238" y="4438650"/>
          <p14:tracePt t="81276" x="4625975" y="4429125"/>
          <p14:tracePt t="81293" x="4684713" y="4400550"/>
          <p14:tracePt t="81293" x="4705350" y="4389438"/>
          <p14:tracePt t="81310" x="4773613" y="4379913"/>
          <p14:tracePt t="81326" x="4832350" y="4360863"/>
          <p14:tracePt t="81343" x="4911725" y="4351338"/>
          <p14:tracePt t="81360" x="4960938" y="4340225"/>
          <p14:tracePt t="81376" x="5019675" y="4330700"/>
          <p14:tracePt t="81393" x="5087938" y="4311650"/>
          <p14:tracePt t="81410" x="5137150" y="4302125"/>
          <p14:tracePt t="81426" x="5207000" y="4291013"/>
          <p14:tracePt t="81443" x="5284788" y="4271963"/>
          <p14:tracePt t="81460" x="5403850" y="4252913"/>
          <p14:tracePt t="81476" x="5541963" y="4222750"/>
          <p14:tracePt t="81494" x="5699125" y="4183063"/>
          <p14:tracePt t="81511" x="5757863" y="4173538"/>
          <p14:tracePt t="81527" x="5797550" y="4154488"/>
          <p14:tracePt t="81543" x="5826125" y="4143375"/>
          <p14:tracePt t="81560" x="5856288" y="4133850"/>
          <p14:tracePt t="81577" x="5895975" y="4105275"/>
          <p14:tracePt t="81593" x="5935663" y="4094163"/>
          <p14:tracePt t="81610" x="5964238" y="4075113"/>
          <p14:tracePt t="81627" x="5984875" y="4056063"/>
          <p14:tracePt t="81644" x="6022975" y="4035425"/>
          <p14:tracePt t="81660" x="6073775" y="4006850"/>
          <p14:tracePt t="81677" x="6132513" y="3967163"/>
          <p14:tracePt t="81694" x="6172200" y="3957638"/>
          <p14:tracePt t="81710" x="6230938" y="3937000"/>
          <p14:tracePt t="81727" x="6280150" y="3917950"/>
          <p14:tracePt t="81744" x="6348413" y="3887788"/>
          <p14:tracePt t="81760" x="6397625" y="3868738"/>
          <p14:tracePt t="81777" x="6456363" y="3848100"/>
          <p14:tracePt t="81794" x="6496050" y="3819525"/>
          <p14:tracePt t="81811" x="6516688" y="3798888"/>
          <p14:tracePt t="81827" x="6545263" y="3789363"/>
          <p14:tracePt t="81844" x="6554788" y="3779838"/>
          <p14:tracePt t="81860" x="6584950" y="3760788"/>
          <p14:tracePt t="81860" x="6594475" y="3749675"/>
          <p14:tracePt t="81878" x="6615113" y="3721100"/>
          <p14:tracePt t="81894" x="6643688" y="3700463"/>
          <p14:tracePt t="81911" x="6653213" y="3681413"/>
          <p14:tracePt t="81928" x="6673850" y="3662363"/>
          <p14:tracePt t="81944" x="6683375" y="3641725"/>
          <p14:tracePt t="81961" x="6692900" y="3632200"/>
          <p14:tracePt t="81977" x="6713538" y="3613150"/>
          <p14:tracePt t="81994" x="6723063" y="3602038"/>
          <p14:tracePt t="82011" x="6723063" y="3582988"/>
          <p14:tracePt t="82028" x="6742113" y="3573463"/>
          <p14:tracePt t="82044" x="6742113" y="3552825"/>
          <p14:tracePt t="82061" x="6751638" y="3543300"/>
          <p14:tracePt t="82078" x="6762750" y="3514725"/>
          <p14:tracePt t="82094" x="6772275" y="3503613"/>
          <p14:tracePt t="82111" x="6781800" y="3494088"/>
          <p14:tracePt t="82128" x="6781800" y="3484563"/>
          <p14:tracePt t="82144" x="6791325" y="3484563"/>
          <p14:tracePt t="82161" x="6791325" y="3475038"/>
          <p14:tracePt t="82182" x="6791325" y="3465513"/>
          <p14:tracePt t="82194" x="6791325" y="3454400"/>
          <p14:tracePt t="82214" x="6800850" y="3444875"/>
          <p14:tracePt t="82246" x="6800850" y="3435350"/>
          <p14:tracePt t="82270" x="6800850" y="3425825"/>
          <p14:tracePt t="82862" x="6800850" y="3416300"/>
          <p14:tracePt t="82878" x="6811963" y="3405188"/>
          <p14:tracePt t="82894" x="6821488" y="3405188"/>
          <p14:tracePt t="82910" x="6821488" y="3395663"/>
          <p14:tracePt t="82942" x="6831013" y="3395663"/>
          <p14:tracePt t="82950" x="6840538" y="3386138"/>
          <p14:tracePt t="82966" x="6850063" y="3376613"/>
          <p14:tracePt t="82974" x="6861175" y="3367088"/>
          <p14:tracePt t="82990" x="6870700" y="3367088"/>
          <p14:tracePt t="83006" x="6880225" y="3367088"/>
          <p14:tracePt t="83014" x="6889750" y="3355975"/>
          <p14:tracePt t="83031" x="6910388" y="3346450"/>
          <p14:tracePt t="83046" x="6919913" y="3336925"/>
          <p14:tracePt t="83063" x="6929438" y="3327400"/>
          <p14:tracePt t="83079" x="6938963" y="3317875"/>
          <p14:tracePt t="83096" x="6948488" y="3306763"/>
          <p14:tracePt t="83118" x="6948488" y="3297238"/>
          <p14:tracePt t="83129" x="6959600" y="3287713"/>
          <p14:tracePt t="83146" x="6959600" y="3278188"/>
          <p14:tracePt t="83163" x="6969125" y="3268663"/>
          <p14:tracePt t="83180" x="6978650" y="3228975"/>
          <p14:tracePt t="83196" x="6988175" y="3179763"/>
          <p14:tracePt t="83213" x="7058025" y="2992438"/>
          <p14:tracePt t="83230" x="7107238" y="2874963"/>
          <p14:tracePt t="83247" x="7135813" y="2786063"/>
          <p14:tracePt t="83263" x="7145338" y="2755900"/>
          <p14:tracePt t="83280" x="7145338" y="2746375"/>
          <p14:tracePt t="83297" x="7126288" y="2746375"/>
          <p14:tracePt t="83406" x="7116763" y="2746375"/>
          <p14:tracePt t="83414" x="7086600" y="2746375"/>
          <p14:tracePt t="83422" x="7058025" y="2746375"/>
          <p14:tracePt t="83430" x="7018338" y="2746375"/>
          <p14:tracePt t="83447" x="6959600" y="2746375"/>
          <p14:tracePt t="83464" x="6910388" y="2746375"/>
          <p14:tracePt t="83480" x="6870700" y="2746375"/>
          <p14:tracePt t="83497" x="6840538" y="2746375"/>
          <p14:tracePt t="83514" x="6800850" y="2746375"/>
          <p14:tracePt t="83532" x="6762750" y="2755900"/>
          <p14:tracePt t="83547" x="6713538" y="2765425"/>
          <p14:tracePt t="83564" x="6664325" y="2776538"/>
          <p14:tracePt t="83581" x="6615113" y="2795588"/>
          <p14:tracePt t="83598" x="6545263" y="2825750"/>
          <p14:tracePt t="83614" x="6505575" y="2854325"/>
          <p14:tracePt t="83631" x="6467475" y="2884488"/>
          <p14:tracePt t="83647" x="6418263" y="2913063"/>
          <p14:tracePt t="83664" x="6397625" y="2943225"/>
          <p14:tracePt t="83681" x="6378575" y="2973388"/>
          <p14:tracePt t="83698" x="6369050" y="2992438"/>
          <p14:tracePt t="83714" x="6357938" y="3001963"/>
          <p14:tracePt t="83731" x="6357938" y="3022600"/>
          <p14:tracePt t="83748" x="6357938" y="3032125"/>
          <p14:tracePt t="83764" x="6357938" y="3041650"/>
          <p14:tracePt t="83781" x="6348413" y="3060700"/>
          <p14:tracePt t="83798" x="6348413" y="3071813"/>
          <p14:tracePt t="83822" x="6348413" y="3081338"/>
          <p14:tracePt t="83831" x="6338888" y="3100388"/>
          <p14:tracePt t="83848" x="6338888" y="3140075"/>
          <p14:tracePt t="83865" x="6329363" y="3179763"/>
          <p14:tracePt t="83882" x="6319838" y="3248025"/>
          <p14:tracePt t="83898" x="6308725" y="3297238"/>
          <p14:tracePt t="83915" x="6308725" y="3367088"/>
          <p14:tracePt t="83932" x="6308725" y="3435350"/>
          <p14:tracePt t="83948" x="6308725" y="3514725"/>
          <p14:tracePt t="83965" x="6308725" y="3613150"/>
          <p14:tracePt t="83982" x="6308725" y="3671888"/>
          <p14:tracePt t="83998" x="6329363" y="3740150"/>
          <p14:tracePt t="84015" x="6338888" y="3789363"/>
          <p14:tracePt t="84032" x="6357938" y="3829050"/>
          <p14:tracePt t="84049" x="6388100" y="3868738"/>
          <p14:tracePt t="84065" x="6407150" y="3897313"/>
          <p14:tracePt t="84082" x="6437313" y="3917950"/>
          <p14:tracePt t="84098" x="6456363" y="3927475"/>
          <p14:tracePt t="84115" x="6467475" y="3927475"/>
          <p14:tracePt t="84132" x="6505575" y="3927475"/>
          <p14:tracePt t="84148" x="6545263" y="3927475"/>
          <p14:tracePt t="84165" x="6643688" y="3927475"/>
          <p14:tracePt t="84182" x="6723063" y="3917950"/>
          <p14:tracePt t="84198" x="6811963" y="3897313"/>
          <p14:tracePt t="84215" x="6889750" y="3878263"/>
          <p14:tracePt t="84232" x="6948488" y="3838575"/>
          <p14:tracePt t="84249" x="6988175" y="3810000"/>
          <p14:tracePt t="84265" x="7027863" y="3770313"/>
          <p14:tracePt t="84282" x="7067550" y="3730625"/>
          <p14:tracePt t="84299" x="7107238" y="3662363"/>
          <p14:tracePt t="84315" x="7156450" y="3582988"/>
          <p14:tracePt t="84332" x="7185025" y="3514725"/>
          <p14:tracePt t="84349" x="7224713" y="3416300"/>
          <p14:tracePt t="84366" x="7243763" y="3386138"/>
          <p14:tracePt t="84382" x="7243763" y="3355975"/>
          <p14:tracePt t="84399" x="7243763" y="3317875"/>
          <p14:tracePt t="84416" x="7243763" y="3287713"/>
          <p14:tracePt t="84432" x="7243763" y="3257550"/>
          <p14:tracePt t="84449" x="7243763" y="3228975"/>
          <p14:tracePt t="84466" x="7243763" y="3219450"/>
          <p14:tracePt t="84482" x="7243763" y="3208338"/>
          <p14:tracePt t="84499" x="7234238" y="3189288"/>
          <p14:tracePt t="84516" x="7205663" y="3170238"/>
          <p14:tracePt t="84533" x="7175500" y="3159125"/>
          <p14:tracePt t="84533" x="7156450" y="3159125"/>
          <p14:tracePt t="84550" x="7116763" y="3159125"/>
          <p14:tracePt t="84566" x="7086600" y="3159125"/>
          <p14:tracePt t="84583" x="7077075" y="3159125"/>
          <p14:tracePt t="84599" x="7067550" y="3159125"/>
          <p14:tracePt t="84781" x="7058025" y="3159125"/>
          <p14:tracePt t="84790" x="7027863" y="3159125"/>
          <p14:tracePt t="84800" x="6899275" y="3159125"/>
          <p14:tracePt t="84816" x="6683375" y="3159125"/>
          <p14:tracePt t="84833" x="6397625" y="3159125"/>
          <p14:tracePt t="84850" x="6132513" y="3159125"/>
          <p14:tracePt t="84867" x="5945188" y="3159125"/>
          <p14:tracePt t="84883" x="5865813" y="3159125"/>
          <p14:tracePt t="84900" x="5837238" y="3149600"/>
          <p14:tracePt t="84916" x="5816600" y="3149600"/>
          <p14:tracePt t="84933" x="5776913" y="3149600"/>
          <p14:tracePt t="84950" x="5708650" y="3149600"/>
          <p14:tracePt t="84967" x="5600700" y="3149600"/>
          <p14:tracePt t="84984" x="5521325" y="3149600"/>
          <p14:tracePt t="85000" x="5443538" y="3149600"/>
          <p14:tracePt t="85017" x="5413375" y="3140075"/>
          <p14:tracePt t="85033" x="5383213" y="3130550"/>
          <p14:tracePt t="85050" x="5364163" y="3121025"/>
          <p14:tracePt t="85070" x="5345113" y="3109913"/>
          <p14:tracePt t="85083" x="5295900" y="3090863"/>
          <p14:tracePt t="85101" x="5216525" y="3060700"/>
          <p14:tracePt t="85117" x="5049838" y="3011488"/>
          <p14:tracePt t="85134" x="4940300" y="2992438"/>
          <p14:tracePt t="85150" x="4832350" y="2952750"/>
          <p14:tracePt t="85167" x="4773613" y="2913063"/>
          <p14:tracePt t="85184" x="4733925" y="2884488"/>
          <p14:tracePt t="85201" x="4694238" y="2874963"/>
          <p14:tracePt t="85217" x="4656138" y="2854325"/>
          <p14:tracePt t="85234" x="4606925" y="2825750"/>
          <p14:tracePt t="85251" x="4546600" y="2795588"/>
          <p14:tracePt t="85267" x="4478338" y="2776538"/>
          <p14:tracePt t="85284" x="4429125" y="2746375"/>
          <p14:tracePt t="85301" x="4349750" y="2716213"/>
          <p14:tracePt t="85318" x="4300538" y="2697163"/>
          <p14:tracePt t="85334" x="4271963" y="2678113"/>
          <p14:tracePt t="85351" x="4232275" y="2657475"/>
          <p14:tracePt t="85368" x="4183063" y="2647950"/>
          <p14:tracePt t="85384" x="4133850" y="2617788"/>
          <p14:tracePt t="85401" x="4065588" y="2598738"/>
          <p14:tracePt t="85418" x="3995738" y="2568575"/>
          <p14:tracePt t="85434" x="3917950" y="2559050"/>
          <p14:tracePt t="85451" x="3848100" y="2549525"/>
          <p14:tracePt t="85468" x="3798888" y="2530475"/>
          <p14:tracePt t="85485" x="3740150" y="2519363"/>
          <p14:tracePt t="85502" x="3622675" y="2500313"/>
          <p14:tracePt t="85518" x="3533775" y="2481263"/>
          <p14:tracePt t="85535" x="3463925" y="2460625"/>
          <p14:tracePt t="85551" x="3395663" y="2460625"/>
          <p14:tracePt t="85568" x="3336925" y="2441575"/>
          <p14:tracePt t="85585" x="3297238" y="2432050"/>
          <p14:tracePt t="85601" x="3257550" y="2420938"/>
          <p14:tracePt t="85618" x="3228975" y="2420938"/>
          <p14:tracePt t="85635" x="3179763" y="2411413"/>
          <p14:tracePt t="85652" x="3119438" y="2411413"/>
          <p14:tracePt t="85668" x="3041650" y="2411413"/>
          <p14:tracePt t="85685" x="2913063" y="2411413"/>
          <p14:tracePt t="85702" x="2844800" y="2411413"/>
          <p14:tracePt t="85718" x="2786063" y="2411413"/>
          <p14:tracePt t="85735" x="2725738" y="2411413"/>
          <p14:tracePt t="85752" x="2667000" y="2411413"/>
          <p14:tracePt t="85768" x="2598738" y="2420938"/>
          <p14:tracePt t="85785" x="2540000" y="2441575"/>
          <p14:tracePt t="85802" x="2479675" y="2470150"/>
          <p14:tracePt t="85818" x="2381250" y="2509838"/>
          <p14:tracePt t="85835" x="2293938" y="2549525"/>
          <p14:tracePt t="85852" x="2205038" y="2589213"/>
          <p14:tracePt t="85869" x="2097088" y="2647950"/>
          <p14:tracePt t="85885" x="1928813" y="2755900"/>
          <p14:tracePt t="85902" x="1830388" y="2825750"/>
          <p14:tracePt t="85919" x="1731963" y="2913063"/>
          <p14:tracePt t="85935" x="1633538" y="2992438"/>
          <p14:tracePt t="85952" x="1555750" y="3109913"/>
          <p14:tracePt t="85969" x="1476375" y="3248025"/>
          <p14:tracePt t="85985" x="1397000" y="3395663"/>
          <p14:tracePt t="86002" x="1319213" y="3563938"/>
          <p14:tracePt t="86019" x="1249363" y="3721100"/>
          <p14:tracePt t="86036" x="1200150" y="3917950"/>
          <p14:tracePt t="86052" x="1150938" y="4094163"/>
          <p14:tracePt t="86052" x="1141413" y="4192588"/>
          <p14:tracePt t="86070" x="1131888" y="4379913"/>
          <p14:tracePt t="86086" x="1101725" y="4557713"/>
          <p14:tracePt t="86102" x="1092200" y="4724400"/>
          <p14:tracePt t="86119" x="1092200" y="4872038"/>
          <p14:tracePt t="86136" x="1092200" y="4979988"/>
          <p14:tracePt t="86152" x="1092200" y="5099050"/>
          <p14:tracePt t="86169" x="1092200" y="5197475"/>
          <p14:tracePt t="86186" x="1112838" y="5286375"/>
          <p14:tracePt t="86203" x="1131888" y="5384800"/>
          <p14:tracePt t="86219" x="1150938" y="5521325"/>
          <p14:tracePt t="86236" x="1162050" y="5699125"/>
          <p14:tracePt t="86253" x="1190625" y="5916613"/>
          <p14:tracePt t="86269" x="1270000" y="6230938"/>
          <p14:tracePt t="86286" x="1338263" y="6408738"/>
          <p14:tracePt t="86303" x="1427163" y="6556375"/>
          <p14:tracePt t="86319" x="1506538" y="6673850"/>
          <p14:tracePt t="86336" x="1574800" y="6753225"/>
          <p14:tracePt t="86353" x="1643063" y="6821488"/>
          <p14:tracePt t="86370" x="1703388" y="6861175"/>
          <p14:tracePt t="86386" x="1752600" y="6889750"/>
          <p14:tracePt t="86403" x="1811338" y="6910388"/>
          <p14:tracePt t="86420" x="1900238" y="6919913"/>
          <p14:tracePt t="86436" x="1987550" y="6938963"/>
          <p14:tracePt t="86453" x="2125663" y="6959600"/>
          <p14:tracePt t="86470" x="2205038" y="6959600"/>
          <p14:tracePt t="86486" x="2312988" y="6959600"/>
          <p14:tracePt t="86503" x="2430463" y="6959600"/>
          <p14:tracePt t="86520" x="2509838" y="6959600"/>
          <p14:tracePt t="86537" x="2608263" y="6959600"/>
          <p14:tracePt t="86553" x="2716213" y="6950075"/>
          <p14:tracePt t="86570" x="2835275" y="6929438"/>
          <p14:tracePt t="86587" x="2943225" y="6910388"/>
          <p14:tracePt t="86603" x="3051175" y="6889750"/>
          <p14:tracePt t="86620" x="3149600" y="6861175"/>
          <p14:tracePt t="86637" x="3238500" y="6821488"/>
          <p14:tracePt t="86654" x="3386138" y="6732588"/>
          <p14:tracePt t="86670" x="3463925" y="6673850"/>
          <p14:tracePt t="86687" x="3533775" y="6615113"/>
          <p14:tracePt t="86704" x="3592513" y="6556375"/>
          <p14:tracePt t="86720" x="3651250" y="6486525"/>
          <p14:tracePt t="86737" x="3690938" y="6418263"/>
          <p14:tracePt t="86754" x="3740150" y="6338888"/>
          <p14:tracePt t="86770" x="3779838" y="6270625"/>
          <p14:tracePt t="86787" x="3829050" y="6191250"/>
          <p14:tracePt t="86804" x="3868738" y="6092825"/>
          <p14:tracePt t="86821" x="3927475" y="6015038"/>
          <p14:tracePt t="86821" x="3946525" y="5984875"/>
          <p14:tracePt t="86838" x="3995738" y="5916613"/>
          <p14:tracePt t="86854" x="4025900" y="5856288"/>
          <p14:tracePt t="86871" x="4044950" y="5797550"/>
          <p14:tracePt t="86887" x="4075113" y="5768975"/>
          <p14:tracePt t="86904" x="4094163" y="5738813"/>
          <p14:tracePt t="86921" x="4094163" y="5729288"/>
          <p14:tracePt t="86937" x="4103688" y="5708650"/>
          <p14:tracePt t="86954" x="4103688" y="5689600"/>
          <p14:tracePt t="86971" x="4114800" y="5670550"/>
          <p14:tracePt t="86987" x="4133850" y="5640388"/>
          <p14:tracePt t="87004" x="4133850" y="5610225"/>
          <p14:tracePt t="87021" x="4133850" y="5581650"/>
          <p14:tracePt t="87038" x="4133850" y="5561013"/>
          <p14:tracePt t="87054" x="4133850" y="5521325"/>
          <p14:tracePt t="87071" x="4124325" y="5483225"/>
          <p14:tracePt t="87088" x="4094163" y="5453063"/>
          <p14:tracePt t="87104" x="4054475" y="5422900"/>
          <p14:tracePt t="87121" x="4016375" y="5403850"/>
          <p14:tracePt t="87138" x="3976688" y="5394325"/>
          <p14:tracePt t="87154" x="3946525" y="5373688"/>
          <p14:tracePt t="87171" x="3897313" y="5364163"/>
          <p14:tracePt t="87188" x="3857625" y="5354638"/>
          <p14:tracePt t="87205" x="3740150" y="5335588"/>
          <p14:tracePt t="87222" x="3681413" y="5324475"/>
          <p14:tracePt t="87238" x="3632200" y="5324475"/>
          <p14:tracePt t="87255" x="3573463" y="5324475"/>
          <p14:tracePt t="87272" x="3543300" y="5324475"/>
          <p14:tracePt t="87288" x="3513138" y="5324475"/>
          <p14:tracePt t="87305" x="3494088" y="5324475"/>
          <p14:tracePt t="87322" x="3444875" y="5324475"/>
          <p14:tracePt t="87338" x="3405188" y="5324475"/>
          <p14:tracePt t="87355" x="3355975" y="5324475"/>
          <p14:tracePt t="87372" x="3327400" y="5345113"/>
          <p14:tracePt t="87388" x="3287713" y="5354638"/>
          <p14:tracePt t="87405" x="3228975" y="5373688"/>
          <p14:tracePt t="87422" x="3189288" y="5403850"/>
          <p14:tracePt t="87438" x="3168650" y="5422900"/>
          <p14:tracePt t="87455" x="3140075" y="5443538"/>
          <p14:tracePt t="87472" x="3119438" y="5472113"/>
          <p14:tracePt t="87488" x="3109913" y="5502275"/>
          <p14:tracePt t="87505" x="3100388" y="5521325"/>
          <p14:tracePt t="87522" x="3100388" y="5541963"/>
          <p14:tracePt t="87539" x="3100388" y="5570538"/>
          <p14:tracePt t="87555" x="3090863" y="5591175"/>
          <p14:tracePt t="87572" x="3090863" y="5619750"/>
          <p14:tracePt t="87589" x="3090863" y="5649913"/>
          <p14:tracePt t="87589" x="3090863" y="5659438"/>
          <p14:tracePt t="87607" x="3090863" y="5680075"/>
          <p14:tracePt t="87622" x="3090863" y="5689600"/>
          <p14:tracePt t="87639" x="3090863" y="5699125"/>
          <p14:tracePt t="87655" x="3090863" y="5708650"/>
          <p14:tracePt t="87672" x="3090863" y="5719763"/>
          <p14:tracePt t="87689" x="3090863" y="5729288"/>
          <p14:tracePt t="87706" x="3090863" y="5738813"/>
          <p14:tracePt t="88005" x="3100388" y="5757863"/>
          <p14:tracePt t="88021" x="3100388" y="5768975"/>
          <p14:tracePt t="88030" x="3100388" y="5778500"/>
          <p14:tracePt t="88046" x="3100388" y="5788025"/>
          <p14:tracePt t="88056" x="3100388" y="5797550"/>
          <p14:tracePt t="88078" x="3100388" y="5807075"/>
          <p14:tracePt t="88094" x="3100388" y="5818188"/>
          <p14:tracePt t="88126" x="3100388" y="5827713"/>
          <p14:tracePt t="88358" x="3100388" y="5837238"/>
          <p14:tracePt t="88421" x="3100388" y="5827713"/>
          <p14:tracePt t="88718" x="3100388" y="5818188"/>
          <p14:tracePt t="88726" x="3100388" y="5807075"/>
          <p14:tracePt t="88734" x="3090863" y="5788025"/>
          <p14:tracePt t="88742" x="3090863" y="5778500"/>
          <p14:tracePt t="88758" x="3090863" y="5768975"/>
          <p14:tracePt t="88774" x="3090863" y="5757863"/>
          <p14:tracePt t="88791" x="3090863" y="5748338"/>
          <p14:tracePt t="88808" x="3090863" y="5729288"/>
          <p14:tracePt t="88824" x="3090863" y="5708650"/>
          <p14:tracePt t="88842" x="3090863" y="5689600"/>
          <p14:tracePt t="88858" x="3090863" y="5659438"/>
          <p14:tracePt t="88875" x="3090863" y="5640388"/>
          <p14:tracePt t="88891" x="3090863" y="5619750"/>
          <p14:tracePt t="88908" x="3090863" y="5600700"/>
          <p14:tracePt t="88925" x="3090863" y="5570538"/>
          <p14:tracePt t="88942" x="3090863" y="5541963"/>
          <p14:tracePt t="88958" x="3090863" y="5521325"/>
          <p14:tracePt t="88975" x="3100388" y="5492750"/>
          <p14:tracePt t="88992" x="3100388" y="5472113"/>
          <p14:tracePt t="89008" x="3109913" y="5462588"/>
          <p14:tracePt t="89025" x="3119438" y="5434013"/>
          <p14:tracePt t="89042" x="3130550" y="5422900"/>
          <p14:tracePt t="89058" x="3140075" y="5403850"/>
          <p14:tracePt t="89075" x="3159125" y="5384800"/>
          <p14:tracePt t="89092" x="3179763" y="5354638"/>
          <p14:tracePt t="89108" x="3217863" y="5314950"/>
          <p14:tracePt t="89108" x="3238500" y="5295900"/>
          <p14:tracePt t="89126" x="3267075" y="5275263"/>
          <p14:tracePt t="89142" x="3316288" y="5256213"/>
          <p14:tracePt t="89158" x="3355975" y="5226050"/>
          <p14:tracePt t="89175" x="3386138" y="5207000"/>
          <p14:tracePt t="89192" x="3435350" y="5176838"/>
          <p14:tracePt t="89209" x="3484563" y="5148263"/>
          <p14:tracePt t="89225" x="3533775" y="5118100"/>
          <p14:tracePt t="89242" x="3573463" y="5089525"/>
          <p14:tracePt t="89259" x="3611563" y="5068888"/>
          <p14:tracePt t="89275" x="3641725" y="5049838"/>
          <p14:tracePt t="89292" x="3671888" y="5029200"/>
          <p14:tracePt t="89309" x="3700463" y="5029200"/>
          <p14:tracePt t="89326" x="3740150" y="5010150"/>
          <p14:tracePt t="89342" x="3779838" y="5000625"/>
          <p14:tracePt t="89359" x="3829050" y="4979988"/>
          <p14:tracePt t="89376" x="3887788" y="4970463"/>
          <p14:tracePt t="89392" x="3937000" y="4960938"/>
          <p14:tracePt t="89409" x="4025900" y="4941888"/>
          <p14:tracePt t="89426" x="4075113" y="4941888"/>
          <p14:tracePt t="89442" x="4124325" y="4921250"/>
          <p14:tracePt t="89459" x="4152900" y="4911725"/>
          <p14:tracePt t="89476" x="4173538" y="4902200"/>
          <p14:tracePt t="89492" x="4173538" y="4892675"/>
          <p14:tracePt t="89534" x="4173538" y="4881563"/>
          <p14:tracePt t="89638" x="4173538" y="4872038"/>
          <p14:tracePt t="89654" x="4152900" y="4872038"/>
          <p14:tracePt t="89662" x="4133850" y="4862513"/>
          <p14:tracePt t="89670" x="4103688" y="4852988"/>
          <p14:tracePt t="89678" x="4084638" y="4852988"/>
          <p14:tracePt t="89693" x="3986213" y="4852988"/>
          <p14:tracePt t="89710" x="3937000" y="4852988"/>
          <p14:tracePt t="89726" x="3868738" y="4852988"/>
          <p14:tracePt t="89743" x="3819525" y="4852988"/>
          <p14:tracePt t="89760" x="3770313" y="4852988"/>
          <p14:tracePt t="89776" x="3709988" y="4852988"/>
          <p14:tracePt t="89793" x="3660775" y="4852988"/>
          <p14:tracePt t="89810" x="3592513" y="4852988"/>
          <p14:tracePt t="89826" x="3543300" y="4852988"/>
          <p14:tracePt t="89843" x="3494088" y="4852988"/>
          <p14:tracePt t="89860" x="3444875" y="4852988"/>
          <p14:tracePt t="89877" x="3395663" y="4862513"/>
          <p14:tracePt t="89894" x="3346450" y="4881563"/>
          <p14:tracePt t="89910" x="3297238" y="4892675"/>
          <p14:tracePt t="89927" x="3238500" y="4930775"/>
          <p14:tracePt t="89943" x="3198813" y="4960938"/>
          <p14:tracePt t="89960" x="3159125" y="4979988"/>
          <p14:tracePt t="89977" x="3140075" y="5000625"/>
          <p14:tracePt t="89993" x="3119438" y="5019675"/>
          <p14:tracePt t="90010" x="3100388" y="5049838"/>
          <p14:tracePt t="90027" x="3081338" y="5078413"/>
          <p14:tracePt t="90044" x="3051175" y="5108575"/>
          <p14:tracePt t="90060" x="3032125" y="5138738"/>
          <p14:tracePt t="90077" x="2992438" y="5207000"/>
          <p14:tracePt t="90094" x="2982913" y="5246688"/>
          <p14:tracePt t="90111" x="2952750" y="5286375"/>
          <p14:tracePt t="90127" x="2922588" y="5324475"/>
          <p14:tracePt t="90144" x="2903538" y="5373688"/>
          <p14:tracePt t="90160" x="2873375" y="5413375"/>
          <p14:tracePt t="90177" x="2844800" y="5472113"/>
          <p14:tracePt t="90194" x="2824163" y="5511800"/>
          <p14:tracePt t="90211" x="2805113" y="5561013"/>
          <p14:tracePt t="90227" x="2786063" y="5610225"/>
          <p14:tracePt t="90244" x="2774950" y="5649913"/>
          <p14:tracePt t="90261" x="2774950" y="5699125"/>
          <p14:tracePt t="90278" x="2765425" y="5719763"/>
          <p14:tracePt t="91441" x="2755900" y="5729288"/>
          <p14:tracePt t="91518" x="2755900" y="5719763"/>
          <p14:tracePt t="91677" x="2755900" y="5708650"/>
          <p14:tracePt t="91694" x="2755900" y="5699125"/>
          <p14:tracePt t="91734" x="2755900" y="5689600"/>
          <p14:tracePt t="91758" x="2755900" y="5680075"/>
          <p14:tracePt t="91781" x="2755900" y="5670550"/>
          <p14:tracePt t="91813" x="2755900" y="5659438"/>
          <p14:tracePt t="91861" x="2755900" y="5649913"/>
          <p14:tracePt t="91910" x="2755900" y="5640388"/>
          <p14:tracePt t="92070" x="2755900" y="5630863"/>
          <p14:tracePt t="92150" x="2755900" y="5619750"/>
          <p14:tracePt t="92174" x="2755900" y="5610225"/>
          <p14:tracePt t="92205" x="2765425" y="5591175"/>
          <p14:tracePt t="92221" x="2774950" y="5591175"/>
          <p14:tracePt t="92230" x="2774950" y="5581650"/>
          <p14:tracePt t="92238" x="2786063" y="5581650"/>
          <p14:tracePt t="92248" x="2795588" y="5561013"/>
          <p14:tracePt t="92265" x="2795588" y="5551488"/>
          <p14:tracePt t="92281" x="2805113" y="5541963"/>
          <p14:tracePt t="92298" x="2814638" y="5521325"/>
          <p14:tracePt t="92315" x="2824163" y="5502275"/>
          <p14:tracePt t="92332" x="2835275" y="5483225"/>
          <p14:tracePt t="92348" x="2854325" y="5462588"/>
          <p14:tracePt t="92365" x="2884488" y="5422900"/>
          <p14:tracePt t="92382" x="2903538" y="5413375"/>
          <p14:tracePt t="92398" x="2922588" y="5394325"/>
          <p14:tracePt t="92415" x="2943225" y="5364163"/>
          <p14:tracePt t="92432" x="2982913" y="5305425"/>
          <p14:tracePt t="92448" x="3032125" y="5226050"/>
          <p14:tracePt t="92465" x="3119438" y="5068888"/>
          <p14:tracePt t="92482" x="3248025" y="4881563"/>
          <p14:tracePt t="92498" x="3376613" y="4656138"/>
          <p14:tracePt t="92515" x="3513138" y="4429125"/>
          <p14:tracePt t="92532" x="3632200" y="4232275"/>
          <p14:tracePt t="92549" x="3740150" y="4044950"/>
          <p14:tracePt t="92549" x="3779838" y="3976688"/>
          <p14:tracePt t="92566" x="3868738" y="3838575"/>
          <p14:tracePt t="92582" x="3956050" y="3721100"/>
          <p14:tracePt t="92599" x="4044950" y="3622675"/>
          <p14:tracePt t="92615" x="4124325" y="3543300"/>
          <p14:tracePt t="92632" x="4222750" y="3465513"/>
          <p14:tracePt t="92649" x="4321175" y="3395663"/>
          <p14:tracePt t="92666" x="4398963" y="3336925"/>
          <p14:tracePt t="92682" x="4478338" y="3268663"/>
          <p14:tracePt t="92699" x="4537075" y="3198813"/>
          <p14:tracePt t="92716" x="4586288" y="3130550"/>
          <p14:tracePt t="92732" x="4625975" y="3060700"/>
          <p14:tracePt t="92749" x="4684713" y="2973388"/>
          <p14:tracePt t="92766" x="4714875" y="2924175"/>
          <p14:tracePt t="92782" x="4724400" y="2884488"/>
          <p14:tracePt t="92799" x="4733925" y="2863850"/>
          <p14:tracePt t="92816" x="4733925" y="2854325"/>
          <p14:tracePt t="92832" x="4733925" y="2844800"/>
          <p14:tracePt t="92861" x="4733925" y="2835275"/>
          <p14:tracePt t="92933" x="4733925" y="2825750"/>
          <p14:tracePt t="92965" x="4733925" y="2814638"/>
          <p14:tracePt t="92973" x="4733925" y="2805113"/>
          <p14:tracePt t="92997" x="4733925" y="2795588"/>
          <p14:tracePt t="93013" x="4733925" y="2786063"/>
          <p14:tracePt t="93037" x="4733925" y="2776538"/>
          <p14:tracePt t="93054" x="4733925" y="2765425"/>
          <p14:tracePt t="93061" x="4733925" y="2746375"/>
          <p14:tracePt t="93109" x="4733925" y="2736850"/>
          <p14:tracePt t="93157" x="4733925" y="2727325"/>
          <p14:tracePt t="93190" x="4733925" y="2716213"/>
          <p14:tracePt t="93277" x="4733925" y="2706688"/>
          <p14:tracePt t="93317" x="4724400" y="2697163"/>
          <p14:tracePt t="94277" x="4714875" y="2697163"/>
          <p14:tracePt t="94318" x="4714875" y="2706688"/>
          <p14:tracePt t="94360" x="4705350" y="2706688"/>
          <p14:tracePt t="94390" x="4694238" y="2716213"/>
          <p14:tracePt t="94390" x="0" y="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6876"/>
            </a:gs>
            <a:gs pos="50000">
              <a:srgbClr val="89E0FF"/>
            </a:gs>
            <a:gs pos="100000">
              <a:srgbClr val="3F68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39775" y="323850"/>
            <a:ext cx="8604250" cy="1152525"/>
          </a:xfrm>
        </p:spPr>
        <p:txBody>
          <a:bodyPr/>
          <a:lstStyle/>
          <a:p>
            <a:pPr eaLnBrk="1"/>
            <a:r>
              <a:rPr lang="pt-BR" i="1" smtClean="0">
                <a:solidFill>
                  <a:schemeClr val="bg1"/>
                </a:solidFill>
              </a:rPr>
              <a:t>Hans Adolf Krebs</a:t>
            </a:r>
          </a:p>
        </p:txBody>
      </p:sp>
      <p:pic>
        <p:nvPicPr>
          <p:cNvPr id="65539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7" t="44330" r="63623" b="25417"/>
          <a:stretch>
            <a:fillRect/>
          </a:stretch>
        </p:blipFill>
        <p:spPr>
          <a:xfrm>
            <a:off x="647700" y="1547813"/>
            <a:ext cx="403225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t="43600" r="62123" b="22038"/>
          <a:stretch>
            <a:fillRect/>
          </a:stretch>
        </p:blipFill>
        <p:spPr bwMode="auto">
          <a:xfrm>
            <a:off x="5256213" y="1547813"/>
            <a:ext cx="3887787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1" name="Text Box 10"/>
          <p:cNvSpPr txBox="1">
            <a:spLocks noChangeArrowheads="1"/>
          </p:cNvSpPr>
          <p:nvPr/>
        </p:nvSpPr>
        <p:spPr bwMode="auto">
          <a:xfrm>
            <a:off x="5327650" y="6300788"/>
            <a:ext cx="547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2400" i="1">
                <a:solidFill>
                  <a:schemeClr val="tx1"/>
                </a:solidFill>
              </a:rPr>
              <a:t>1900-1981  </a:t>
            </a:r>
            <a:r>
              <a:rPr lang="pt-BR" sz="2400" i="1">
                <a:solidFill>
                  <a:srgbClr val="0066FF"/>
                </a:solidFill>
              </a:rPr>
              <a:t> </a:t>
            </a:r>
            <a:r>
              <a:rPr lang="pt-BR" sz="2400" i="1">
                <a:solidFill>
                  <a:srgbClr val="FF3300"/>
                </a:solidFill>
              </a:rPr>
              <a:t>  </a:t>
            </a:r>
          </a:p>
        </p:txBody>
      </p:sp>
      <p:sp>
        <p:nvSpPr>
          <p:cNvPr id="65542" name="Text Box 13"/>
          <p:cNvSpPr txBox="1">
            <a:spLocks noChangeArrowheads="1"/>
          </p:cNvSpPr>
          <p:nvPr/>
        </p:nvSpPr>
        <p:spPr bwMode="auto">
          <a:xfrm>
            <a:off x="0" y="6804025"/>
            <a:ext cx="9577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i="1"/>
              <a:t>        </a:t>
            </a:r>
            <a:r>
              <a:rPr lang="pt-BR" b="1" i="1"/>
              <a:t>Descoberta do ciclo da uréia e do ciclo do ácido cítrico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4"/>
    </mc:Choice>
    <mc:Fallback xmlns="">
      <p:transition spd="slow" advTm="29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241425"/>
            <a:ext cx="9505950" cy="631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1547813" y="6002338"/>
            <a:ext cx="7937500" cy="1325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1984" smtClean="0"/>
          </a:p>
        </p:txBody>
      </p:sp>
      <p:sp>
        <p:nvSpPr>
          <p:cNvPr id="59396" name="Text Box 6"/>
          <p:cNvSpPr txBox="1">
            <a:spLocks noChangeArrowheads="1"/>
          </p:cNvSpPr>
          <p:nvPr/>
        </p:nvSpPr>
        <p:spPr bwMode="auto">
          <a:xfrm>
            <a:off x="3589338" y="6042025"/>
            <a:ext cx="419417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4409" smtClean="0"/>
              <a:t>Bicicleta de Krebs</a:t>
            </a: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3165475" y="1636713"/>
            <a:ext cx="1008063" cy="3175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>
            <a:prstShdw prst="shdw17" dist="17961" dir="13500000">
              <a:srgbClr val="7A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1809750" y="2430463"/>
            <a:ext cx="1008063" cy="319087"/>
          </a:xfrm>
          <a:prstGeom prst="rect">
            <a:avLst/>
          </a:prstGeom>
          <a:noFill/>
          <a:ln w="9525">
            <a:solidFill>
              <a:srgbClr val="FF33CC"/>
            </a:solidFill>
            <a:miter lim="800000"/>
            <a:headEnd/>
            <a:tailEnd/>
          </a:ln>
          <a:effectLst>
            <a:prstShdw prst="shdw17" dist="17961" dir="13500000">
              <a:srgbClr val="991F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3643313" y="4621213"/>
            <a:ext cx="1008062" cy="31908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>
            <a:prstShdw prst="shdw17" dist="17961" dir="13500000">
              <a:srgbClr val="995C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pic>
        <p:nvPicPr>
          <p:cNvPr id="66568" name="Picture 18" descr="Resultado de imagem para bicicleta rodan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905500"/>
            <a:ext cx="258127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7" name="Rectangle 19"/>
          <p:cNvSpPr>
            <a:spLocks noChangeArrowheads="1"/>
          </p:cNvSpPr>
          <p:nvPr/>
        </p:nvSpPr>
        <p:spPr bwMode="auto">
          <a:xfrm>
            <a:off x="4564063" y="2986088"/>
            <a:ext cx="1270000" cy="714375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>
            <a:prstShdw prst="shdw17" dist="17961" dir="13500000">
              <a:srgbClr val="00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10080625" cy="11239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7195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8382" grpId="0" animBg="1"/>
      <p:bldP spid="58383" grpId="0" animBg="1"/>
      <p:bldP spid="58384" grpId="0" animBg="1"/>
      <p:bldP spid="58387" grpId="0" animBg="1"/>
      <p:bldP spid="5838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"/>
          <p:cNvGrpSpPr>
            <a:grpSpLocks/>
          </p:cNvGrpSpPr>
          <p:nvPr/>
        </p:nvGrpSpPr>
        <p:grpSpPr bwMode="auto">
          <a:xfrm>
            <a:off x="0" y="0"/>
            <a:ext cx="10079038" cy="7558088"/>
            <a:chOff x="0" y="0"/>
            <a:chExt cx="6349" cy="4761"/>
          </a:xfrm>
        </p:grpSpPr>
        <p:pic>
          <p:nvPicPr>
            <p:cNvPr id="9220" name="Picture 2"/>
            <p:cNvPicPr>
              <a:picLocks noChangeAspect="1" noChangeArrowheads="1"/>
            </p:cNvPicPr>
            <p:nvPr/>
          </p:nvPicPr>
          <p:blipFill>
            <a:blip r:embed="rId5">
              <a:lum brigh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48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221" name="Text Box 3"/>
            <p:cNvSpPr txBox="1">
              <a:spLocks noChangeArrowheads="1"/>
            </p:cNvSpPr>
            <p:nvPr/>
          </p:nvSpPr>
          <p:spPr bwMode="auto">
            <a:xfrm>
              <a:off x="2068" y="2135"/>
              <a:ext cx="1163" cy="316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/>
            </a:p>
          </p:txBody>
        </p:sp>
      </p:grp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15900" y="1258888"/>
            <a:ext cx="9296400" cy="4983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100800" tIns="50400" rIns="100800" bIns="504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  <a:buSzPct val="100000"/>
              <a:defRPr/>
            </a:pPr>
            <a:r>
              <a:rPr lang="pt-BR" sz="82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METABOLISMO</a:t>
            </a:r>
          </a:p>
          <a:p>
            <a:pPr algn="ctr" eaLnBrk="1" hangingPunct="1">
              <a:lnSpc>
                <a:spcPct val="130000"/>
              </a:lnSpc>
              <a:buSzPct val="100000"/>
              <a:defRPr/>
            </a:pPr>
            <a:r>
              <a:rPr lang="pt-BR" sz="80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DOS</a:t>
            </a:r>
          </a:p>
          <a:p>
            <a:pPr algn="ctr" eaLnBrk="1" hangingPunct="1">
              <a:lnSpc>
                <a:spcPct val="130000"/>
              </a:lnSpc>
              <a:buSzPct val="100000"/>
              <a:defRPr/>
            </a:pPr>
            <a:r>
              <a:rPr lang="pt-BR" sz="8200" b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AMINOÁCIDOS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6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971550"/>
            <a:ext cx="8016875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2287588" y="2070100"/>
            <a:ext cx="1192212" cy="319088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292350" y="3576638"/>
            <a:ext cx="1239838" cy="298450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134225" y="4397375"/>
            <a:ext cx="1192213" cy="319088"/>
          </a:xfrm>
          <a:prstGeom prst="rect">
            <a:avLst/>
          </a:prstGeom>
          <a:noFill/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054850" y="5922963"/>
            <a:ext cx="1190625" cy="319087"/>
          </a:xfrm>
          <a:prstGeom prst="rect">
            <a:avLst/>
          </a:prstGeom>
          <a:noFill/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71850" y="6762750"/>
            <a:ext cx="1192213" cy="319088"/>
          </a:xfrm>
          <a:prstGeom prst="rect">
            <a:avLst/>
          </a:prstGeom>
          <a:noFill/>
          <a:ln w="57150">
            <a:solidFill>
              <a:srgbClr val="FF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60435" name="Text Box 19"/>
          <p:cNvSpPr txBox="1">
            <a:spLocks noChangeArrowheads="1"/>
          </p:cNvSpPr>
          <p:nvPr/>
        </p:nvSpPr>
        <p:spPr bwMode="auto">
          <a:xfrm>
            <a:off x="198438" y="5591175"/>
            <a:ext cx="3167062" cy="36353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764" b="1" dirty="0">
                <a:solidFill>
                  <a:srgbClr val="006600"/>
                </a:solidFill>
                <a:cs typeface="Times New Roman" panose="02020603050405020304" pitchFamily="18" charset="0"/>
              </a:rPr>
              <a:t>1. </a:t>
            </a:r>
            <a:r>
              <a:rPr lang="pt-BR" sz="1764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Carbamoilfosfato</a:t>
            </a:r>
            <a:r>
              <a:rPr lang="pt-BR" sz="1764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pt-BR" sz="1764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sintetase</a:t>
            </a:r>
            <a:r>
              <a:rPr lang="pt-BR" sz="1764" b="1" dirty="0">
                <a:solidFill>
                  <a:srgbClr val="006600"/>
                </a:solidFill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0436" name="Text Box 20"/>
          <p:cNvSpPr txBox="1">
            <a:spLocks noChangeArrowheads="1"/>
          </p:cNvSpPr>
          <p:nvPr/>
        </p:nvSpPr>
        <p:spPr bwMode="auto">
          <a:xfrm>
            <a:off x="2246313" y="2049463"/>
            <a:ext cx="349250" cy="330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543" b="1">
                <a:solidFill>
                  <a:srgbClr val="006600"/>
                </a:solidFill>
                <a:cs typeface="Times New Roman" panose="02020603050405020304" pitchFamily="18" charset="0"/>
              </a:rPr>
              <a:t>1-</a:t>
            </a:r>
          </a:p>
        </p:txBody>
      </p:sp>
      <p:sp>
        <p:nvSpPr>
          <p:cNvPr id="60437" name="Text Box 21"/>
          <p:cNvSpPr txBox="1">
            <a:spLocks noChangeArrowheads="1"/>
          </p:cNvSpPr>
          <p:nvPr/>
        </p:nvSpPr>
        <p:spPr bwMode="auto">
          <a:xfrm>
            <a:off x="2262188" y="3556000"/>
            <a:ext cx="349250" cy="330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543" b="1">
                <a:solidFill>
                  <a:srgbClr val="006600"/>
                </a:solidFill>
                <a:cs typeface="Times New Roman" panose="02020603050405020304" pitchFamily="18" charset="0"/>
              </a:rPr>
              <a:t>2-</a:t>
            </a:r>
          </a:p>
        </p:txBody>
      </p:sp>
      <p:sp>
        <p:nvSpPr>
          <p:cNvPr id="60438" name="Text Box 22"/>
          <p:cNvSpPr txBox="1">
            <a:spLocks noChangeArrowheads="1"/>
          </p:cNvSpPr>
          <p:nvPr/>
        </p:nvSpPr>
        <p:spPr bwMode="auto">
          <a:xfrm>
            <a:off x="7104063" y="4383088"/>
            <a:ext cx="349250" cy="330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543" b="1">
                <a:solidFill>
                  <a:srgbClr val="FF0000"/>
                </a:solidFill>
                <a:cs typeface="Times New Roman" panose="02020603050405020304" pitchFamily="18" charset="0"/>
              </a:rPr>
              <a:t>3-</a:t>
            </a:r>
          </a:p>
        </p:txBody>
      </p:sp>
      <p:sp>
        <p:nvSpPr>
          <p:cNvPr id="60439" name="Text Box 23"/>
          <p:cNvSpPr txBox="1">
            <a:spLocks noChangeArrowheads="1"/>
          </p:cNvSpPr>
          <p:nvPr/>
        </p:nvSpPr>
        <p:spPr bwMode="auto">
          <a:xfrm>
            <a:off x="7040563" y="5921375"/>
            <a:ext cx="349250" cy="330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543" b="1">
                <a:solidFill>
                  <a:srgbClr val="FF0000"/>
                </a:solidFill>
                <a:cs typeface="Times New Roman" panose="02020603050405020304" pitchFamily="18" charset="0"/>
              </a:rPr>
              <a:t>4-</a:t>
            </a:r>
          </a:p>
        </p:txBody>
      </p:sp>
      <p:sp>
        <p:nvSpPr>
          <p:cNvPr id="60440" name="Text Box 24"/>
          <p:cNvSpPr txBox="1">
            <a:spLocks noChangeArrowheads="1"/>
          </p:cNvSpPr>
          <p:nvPr/>
        </p:nvSpPr>
        <p:spPr bwMode="auto">
          <a:xfrm>
            <a:off x="3341688" y="6735763"/>
            <a:ext cx="360362" cy="3460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53" b="1">
                <a:solidFill>
                  <a:srgbClr val="FF0000"/>
                </a:solidFill>
                <a:cs typeface="Times New Roman" panose="02020603050405020304" pitchFamily="18" charset="0"/>
              </a:rPr>
              <a:t>5-</a:t>
            </a:r>
          </a:p>
        </p:txBody>
      </p:sp>
      <p:sp>
        <p:nvSpPr>
          <p:cNvPr id="60441" name="Text Box 25"/>
          <p:cNvSpPr txBox="1">
            <a:spLocks noChangeArrowheads="1"/>
          </p:cNvSpPr>
          <p:nvPr/>
        </p:nvSpPr>
        <p:spPr bwMode="auto">
          <a:xfrm>
            <a:off x="214313" y="5929313"/>
            <a:ext cx="3046412" cy="3460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1653" b="1" dirty="0">
                <a:solidFill>
                  <a:srgbClr val="006600"/>
                </a:solidFill>
                <a:cs typeface="Times New Roman" panose="02020603050405020304" pitchFamily="18" charset="0"/>
              </a:rPr>
              <a:t>2. </a:t>
            </a:r>
            <a:r>
              <a:rPr lang="pt-BR" sz="1653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Ornitina</a:t>
            </a:r>
            <a:r>
              <a:rPr lang="pt-BR" sz="1653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pt-BR" sz="1653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transcarbamilase</a:t>
            </a:r>
            <a:endParaRPr lang="pt-BR" sz="1653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60442" name="Text Box 26"/>
          <p:cNvSpPr txBox="1">
            <a:spLocks noChangeArrowheads="1"/>
          </p:cNvSpPr>
          <p:nvPr/>
        </p:nvSpPr>
        <p:spPr bwMode="auto">
          <a:xfrm>
            <a:off x="214313" y="6143625"/>
            <a:ext cx="2878137" cy="34766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53" b="1" dirty="0">
                <a:solidFill>
                  <a:srgbClr val="FF0000"/>
                </a:solidFill>
                <a:cs typeface="Times New Roman" panose="02020603050405020304" pitchFamily="18" charset="0"/>
              </a:rPr>
              <a:t>3. </a:t>
            </a:r>
            <a:r>
              <a:rPr lang="pt-BR" sz="1653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Argininosuccinato</a:t>
            </a:r>
            <a:r>
              <a:rPr lang="pt-BR" sz="1653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pt-BR" sz="1653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sintetase</a:t>
            </a:r>
            <a:endParaRPr lang="pt-BR" sz="1653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0443" name="Text Box 27"/>
          <p:cNvSpPr txBox="1">
            <a:spLocks noChangeArrowheads="1"/>
          </p:cNvSpPr>
          <p:nvPr/>
        </p:nvSpPr>
        <p:spPr bwMode="auto">
          <a:xfrm>
            <a:off x="214313" y="6413500"/>
            <a:ext cx="2501900" cy="3460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53" b="1">
                <a:solidFill>
                  <a:srgbClr val="FF0000"/>
                </a:solidFill>
                <a:cs typeface="Times New Roman" panose="02020603050405020304" pitchFamily="18" charset="0"/>
              </a:rPr>
              <a:t>4. Argininosuccinato liase</a:t>
            </a:r>
          </a:p>
        </p:txBody>
      </p:sp>
      <p:sp>
        <p:nvSpPr>
          <p:cNvPr id="60444" name="Text Box 28"/>
          <p:cNvSpPr txBox="1">
            <a:spLocks noChangeArrowheads="1"/>
          </p:cNvSpPr>
          <p:nvPr/>
        </p:nvSpPr>
        <p:spPr bwMode="auto">
          <a:xfrm>
            <a:off x="214313" y="6667500"/>
            <a:ext cx="1196975" cy="3460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53" b="1">
                <a:solidFill>
                  <a:srgbClr val="FF0000"/>
                </a:solidFill>
                <a:cs typeface="Times New Roman" panose="02020603050405020304" pitchFamily="18" charset="0"/>
              </a:rPr>
              <a:t>5. Arginase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10080625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39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7588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5">
            <a:lum bright="-18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0080625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7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8036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989" x="768350" y="1101725"/>
          <p14:tracePt t="36030" x="768350" y="1112838"/>
          <p14:tracePt t="36085" x="768350" y="1122363"/>
          <p14:tracePt t="36093" x="768350" y="1131888"/>
          <p14:tracePt t="36101" x="777875" y="1162050"/>
          <p14:tracePt t="36116" x="777875" y="1171575"/>
          <p14:tracePt t="36132" x="796925" y="1220788"/>
          <p14:tracePt t="36149" x="817563" y="1239838"/>
          <p14:tracePt t="36166" x="855663" y="1249363"/>
          <p14:tracePt t="36182" x="895350" y="1270000"/>
          <p14:tracePt t="36199" x="954088" y="1270000"/>
          <p14:tracePt t="36216" x="1023938" y="1270000"/>
          <p14:tracePt t="36233" x="1082675" y="1270000"/>
          <p14:tracePt t="36249" x="1141413" y="1270000"/>
          <p14:tracePt t="36267" x="1190625" y="1260475"/>
          <p14:tracePt t="36283" x="1220788" y="1249363"/>
          <p14:tracePt t="36299" x="1239838" y="1220788"/>
          <p14:tracePt t="36299" x="1249363" y="1200150"/>
          <p14:tracePt t="36318" x="1270000" y="1181100"/>
          <p14:tracePt t="36318" x="1270000" y="1162050"/>
          <p14:tracePt t="36333" x="1289050" y="1101725"/>
          <p14:tracePt t="36350" x="1309688" y="1052513"/>
          <p14:tracePt t="36366" x="1328738" y="1003300"/>
          <p14:tracePt t="36383" x="1328738" y="954088"/>
          <p14:tracePt t="36400" x="1328738" y="895350"/>
          <p14:tracePt t="36416" x="1319213" y="846138"/>
          <p14:tracePt t="36433" x="1279525" y="796925"/>
          <p14:tracePt t="36450" x="1249363" y="757238"/>
          <p14:tracePt t="36467" x="1190625" y="719138"/>
          <p14:tracePt t="36483" x="1092200" y="669925"/>
          <p14:tracePt t="36500" x="993775" y="639763"/>
          <p14:tracePt t="36517" x="777875" y="581025"/>
          <p14:tracePt t="36534" x="658813" y="571500"/>
          <p14:tracePt t="36550" x="560388" y="571500"/>
          <p14:tracePt t="36567" x="492125" y="571500"/>
          <p14:tracePt t="36583" x="412750" y="581025"/>
          <p14:tracePt t="36600" x="363538" y="600075"/>
          <p14:tracePt t="36617" x="314325" y="630238"/>
          <p14:tracePt t="36633" x="265113" y="669925"/>
          <p14:tracePt t="36650" x="206375" y="708025"/>
          <p14:tracePt t="36667" x="166688" y="747713"/>
          <p14:tracePt t="36684" x="147638" y="806450"/>
          <p14:tracePt t="36701" x="117475" y="866775"/>
          <p14:tracePt t="36717" x="117475" y="895350"/>
          <p14:tracePt t="36734" x="107950" y="935038"/>
          <p14:tracePt t="36751" x="107950" y="974725"/>
          <p14:tracePt t="36767" x="107950" y="1033463"/>
          <p14:tracePt t="36784" x="117475" y="1082675"/>
          <p14:tracePt t="36801" x="138113" y="1131888"/>
          <p14:tracePt t="36818" x="177800" y="1171575"/>
          <p14:tracePt t="36834" x="215900" y="1220788"/>
          <p14:tracePt t="36851" x="295275" y="1260475"/>
          <p14:tracePt t="36867" x="374650" y="1279525"/>
          <p14:tracePt t="36884" x="452438" y="1298575"/>
          <p14:tracePt t="36884" x="482600" y="1309688"/>
          <p14:tracePt t="36901" x="531813" y="1309688"/>
          <p14:tracePt t="36918" x="581025" y="1309688"/>
          <p14:tracePt t="36934" x="630238" y="1309688"/>
          <p14:tracePt t="36951" x="669925" y="1309688"/>
          <p14:tracePt t="36967" x="719138" y="1309688"/>
          <p14:tracePt t="36984" x="747713" y="1309688"/>
          <p14:tracePt t="37001" x="768350" y="1298575"/>
          <p14:tracePt t="37017" x="787400" y="1289050"/>
          <p14:tracePt t="37034" x="806450" y="1289050"/>
          <p14:tracePt t="37051" x="846138" y="1289050"/>
          <p14:tracePt t="37068" x="855663" y="1289050"/>
          <p14:tracePt t="37084" x="904875" y="1279525"/>
          <p14:tracePt t="37102" x="965200" y="1260475"/>
          <p14:tracePt t="37118" x="993775" y="1260475"/>
          <p14:tracePt t="37134" x="1052513" y="1260475"/>
          <p14:tracePt t="37151" x="1122363" y="1260475"/>
          <p14:tracePt t="37168" x="1211263" y="1260475"/>
          <p14:tracePt t="37185" x="1289050" y="1260475"/>
          <p14:tracePt t="37201" x="1358900" y="1260475"/>
          <p14:tracePt t="37218" x="1417638" y="1260475"/>
          <p14:tracePt t="37235" x="1446213" y="1260475"/>
          <p14:tracePt t="37251" x="1476375" y="1260475"/>
          <p14:tracePt t="37268" x="1495425" y="1260475"/>
          <p14:tracePt t="37285" x="1506538" y="1249363"/>
          <p14:tracePt t="37405" x="1525588" y="1239838"/>
          <p14:tracePt t="37445" x="1535113" y="1239838"/>
          <p14:tracePt t="37477" x="1544638" y="1230313"/>
          <p14:tracePt t="37485" x="1555750" y="1230313"/>
          <p14:tracePt t="37501" x="1565275" y="1230313"/>
          <p14:tracePt t="37509" x="1574800" y="1230313"/>
          <p14:tracePt t="37518" x="1604963" y="1230313"/>
          <p14:tracePt t="37535" x="1614488" y="1230313"/>
          <p14:tracePt t="37552" x="1633538" y="1230313"/>
          <p14:tracePt t="37569" x="1654175" y="1230313"/>
          <p14:tracePt t="37585" x="1663700" y="1230313"/>
          <p14:tracePt t="37602" x="1692275" y="1230313"/>
          <p14:tracePt t="37619" x="1722438" y="1239838"/>
          <p14:tracePt t="37635" x="1741488" y="1249363"/>
          <p14:tracePt t="37652" x="1762125" y="1270000"/>
          <p14:tracePt t="37652" x="1781175" y="1270000"/>
          <p14:tracePt t="37669" x="1820863" y="1289050"/>
          <p14:tracePt t="37686" x="1870075" y="1309688"/>
          <p14:tracePt t="37702" x="1928813" y="1328738"/>
          <p14:tracePt t="37719" x="1998663" y="1347788"/>
          <p14:tracePt t="37736" x="2057400" y="1377950"/>
          <p14:tracePt t="37753" x="2125663" y="1408113"/>
          <p14:tracePt t="37769" x="2184400" y="1427163"/>
          <p14:tracePt t="37786" x="2244725" y="1457325"/>
          <p14:tracePt t="37802" x="2322513" y="1495425"/>
          <p14:tracePt t="37819" x="2411413" y="1516063"/>
          <p14:tracePt t="37836" x="2479675" y="1555750"/>
          <p14:tracePt t="37852" x="2627313" y="1604963"/>
          <p14:tracePt t="37869" x="2746375" y="1624013"/>
          <p14:tracePt t="37886" x="2854325" y="1654175"/>
          <p14:tracePt t="37903" x="2971800" y="1682750"/>
          <p14:tracePt t="37919" x="3100388" y="1712913"/>
          <p14:tracePt t="37936" x="3208338" y="1731963"/>
          <p14:tracePt t="37953" x="3306763" y="1752600"/>
          <p14:tracePt t="37969" x="3414713" y="1771650"/>
          <p14:tracePt t="37986" x="3524250" y="1801813"/>
          <p14:tracePt t="38003" x="3671888" y="1839913"/>
          <p14:tracePt t="38020" x="3829050" y="1900238"/>
          <p14:tracePt t="38037" x="4065588" y="1998663"/>
          <p14:tracePt t="38053" x="4232275" y="2057400"/>
          <p14:tracePt t="38070" x="4389438" y="2116138"/>
          <p14:tracePt t="38086" x="4546600" y="2174875"/>
          <p14:tracePt t="38103" x="4675188" y="2224088"/>
          <p14:tracePt t="38120" x="4803775" y="2244725"/>
          <p14:tracePt t="38136" x="4940300" y="2273300"/>
          <p14:tracePt t="38153" x="5087938" y="2312988"/>
          <p14:tracePt t="38170" x="5226050" y="2333625"/>
          <p14:tracePt t="38187" x="5394325" y="2362200"/>
          <p14:tracePt t="38203" x="5541963" y="2392363"/>
          <p14:tracePt t="38220" x="5708650" y="2420938"/>
          <p14:tracePt t="38237" x="5973763" y="2490788"/>
          <p14:tracePt t="38253" x="6161088" y="2519363"/>
          <p14:tracePt t="38270" x="6338888" y="2549525"/>
          <p14:tracePt t="38287" x="6505575" y="2579688"/>
          <p14:tracePt t="38304" x="6643688" y="2598738"/>
          <p14:tracePt t="38320" x="6772275" y="2608263"/>
          <p14:tracePt t="38338" x="6889750" y="2608263"/>
          <p14:tracePt t="38354" x="7027863" y="2608263"/>
          <p14:tracePt t="38370" x="7156450" y="2608263"/>
          <p14:tracePt t="38387" x="7234238" y="2608263"/>
          <p14:tracePt t="38404" x="7313613" y="2608263"/>
          <p14:tracePt t="38420" x="7412038" y="2608263"/>
          <p14:tracePt t="38437" x="7461250" y="2608263"/>
          <p14:tracePt t="38454" x="7500938" y="2608263"/>
          <p14:tracePt t="38470" x="7529513" y="2608263"/>
          <p14:tracePt t="38487" x="7578725" y="2608263"/>
          <p14:tracePt t="38504" x="7608888" y="2608263"/>
          <p14:tracePt t="38521" x="7648575" y="2608263"/>
          <p14:tracePt t="38537" x="7677150" y="2608263"/>
          <p14:tracePt t="38554" x="7697788" y="2608263"/>
          <p14:tracePt t="38571" x="7707313" y="2608263"/>
          <p14:tracePt t="38885" x="7707313" y="2598738"/>
          <p14:tracePt t="38909" x="7707313" y="2589213"/>
          <p14:tracePt t="38925" x="7716838" y="2579688"/>
          <p14:tracePt t="38933" x="7716838" y="2568575"/>
          <p14:tracePt t="38957" x="7716838" y="2559050"/>
          <p14:tracePt t="38965" x="7716838" y="2549525"/>
          <p14:tracePt t="38973" x="7716838" y="2540000"/>
          <p14:tracePt t="38988" x="7716838" y="2509838"/>
          <p14:tracePt t="39005" x="7716838" y="2500313"/>
          <p14:tracePt t="39022" x="7716838" y="2470150"/>
          <p14:tracePt t="39038" x="7716838" y="2451100"/>
          <p14:tracePt t="39055" x="7716838" y="2432050"/>
          <p14:tracePt t="39072" x="7716838" y="2411413"/>
          <p14:tracePt t="39088" x="7716838" y="2392363"/>
          <p14:tracePt t="39105" x="7716838" y="2352675"/>
          <p14:tracePt t="39122" x="7686675" y="2322513"/>
          <p14:tracePt t="39138" x="7667625" y="2284413"/>
          <p14:tracePt t="39155" x="7648575" y="2254250"/>
          <p14:tracePt t="39172" x="7637463" y="2244725"/>
          <p14:tracePt t="39189" x="7608888" y="2235200"/>
          <p14:tracePt t="39205" x="7599363" y="2235200"/>
          <p14:tracePt t="39222" x="7588250" y="2235200"/>
          <p14:tracePt t="39277" x="7578725" y="2235200"/>
          <p14:tracePt t="39293" x="7569200" y="2235200"/>
          <p14:tracePt t="39333" x="7559675" y="2235200"/>
          <p14:tracePt t="39341" x="7550150" y="2235200"/>
          <p14:tracePt t="39357" x="7539038" y="2235200"/>
          <p14:tracePt t="39365" x="7529513" y="2235200"/>
          <p14:tracePt t="39373" x="7500938" y="2235200"/>
          <p14:tracePt t="39389" x="7461250" y="2244725"/>
          <p14:tracePt t="39406" x="7431088" y="2254250"/>
          <p14:tracePt t="39422" x="7391400" y="2254250"/>
          <p14:tracePt t="39439" x="7381875" y="2254250"/>
          <p14:tracePt t="39469" x="7372350" y="2254250"/>
          <p14:tracePt t="39517" x="7362825" y="2263775"/>
          <p14:tracePt t="39653" x="7353300" y="2273300"/>
          <p14:tracePt t="39669" x="7353300" y="2284413"/>
          <p14:tracePt t="39693" x="7342188" y="2293938"/>
          <p14:tracePt t="39701" x="7342188" y="2303463"/>
          <p14:tracePt t="39741" x="7342188" y="2312988"/>
          <p14:tracePt t="39757" x="7332663" y="2333625"/>
          <p14:tracePt t="39765" x="7323138" y="2343150"/>
          <p14:tracePt t="39773" x="7323138" y="2352675"/>
          <p14:tracePt t="39797" x="7323138" y="2362200"/>
          <p14:tracePt t="39806" x="7323138" y="2371725"/>
          <p14:tracePt t="39893" x="7323138" y="2382838"/>
          <p14:tracePt t="40005" x="7332663" y="2382838"/>
          <p14:tracePt t="40061" x="7342188" y="2382838"/>
          <p14:tracePt t="40069" x="7353300" y="2382838"/>
          <p14:tracePt t="40101" x="7362825" y="2382838"/>
          <p14:tracePt t="40117" x="7372350" y="2382838"/>
          <p14:tracePt t="40125" x="7391400" y="2371725"/>
          <p14:tracePt t="40149" x="7402513" y="2362200"/>
          <p14:tracePt t="40165" x="7412038" y="2362200"/>
          <p14:tracePt t="40173" x="7431088" y="2343150"/>
          <p14:tracePt t="40181" x="7440613" y="2333625"/>
          <p14:tracePt t="40190" x="7461250" y="2312988"/>
          <p14:tracePt t="40207" x="7470775" y="2293938"/>
          <p14:tracePt t="40224" x="7480300" y="2284413"/>
          <p14:tracePt t="40241" x="7489825" y="2263775"/>
          <p14:tracePt t="40257" x="7489825" y="2244725"/>
          <p14:tracePt t="40274" x="7510463" y="2224088"/>
          <p14:tracePt t="40291" x="7510463" y="2205038"/>
          <p14:tracePt t="40307" x="7519988" y="2165350"/>
          <p14:tracePt t="40324" x="7539038" y="2116138"/>
          <p14:tracePt t="40341" x="7550150" y="2106613"/>
          <p14:tracePt t="40357" x="7559675" y="2087563"/>
          <p14:tracePt t="40374" x="7559675" y="2076450"/>
          <p14:tracePt t="40391" x="7569200" y="2057400"/>
          <p14:tracePt t="40391" x="0" y="0"/>
        </p14:tracePtLst>
        <p14:tracePtLst>
          <p14:tracePt t="63535" x="1338263" y="4203700"/>
          <p14:tracePt t="64028" x="1338263" y="4213225"/>
          <p14:tracePt t="64109" x="1338263" y="4222750"/>
          <p14:tracePt t="64125" x="1338263" y="4232275"/>
          <p14:tracePt t="64132" x="1328738" y="4252913"/>
          <p14:tracePt t="64141" x="1319213" y="4252913"/>
          <p14:tracePt t="64155" x="1319213" y="4271963"/>
          <p14:tracePt t="64172" x="1319213" y="4302125"/>
          <p14:tracePt t="64189" x="1309688" y="4330700"/>
          <p14:tracePt t="64206" x="1309688" y="4340225"/>
          <p14:tracePt t="64222" x="1298575" y="4370388"/>
          <p14:tracePt t="64239" x="1289050" y="4410075"/>
          <p14:tracePt t="64255" x="1289050" y="4429125"/>
          <p14:tracePt t="64272" x="1289050" y="4449763"/>
          <p14:tracePt t="64289" x="1279525" y="4468813"/>
          <p14:tracePt t="64305" x="1279525" y="4498975"/>
          <p14:tracePt t="64322" x="1279525" y="4518025"/>
          <p14:tracePt t="64339" x="1279525" y="4537075"/>
          <p14:tracePt t="64356" x="1279525" y="4586288"/>
          <p14:tracePt t="64372" x="1279525" y="4616450"/>
          <p14:tracePt t="64389" x="1279525" y="4635500"/>
          <p14:tracePt t="64406" x="1279525" y="4684713"/>
          <p14:tracePt t="64422" x="1279525" y="4724400"/>
          <p14:tracePt t="64439" x="1279525" y="4783138"/>
          <p14:tracePt t="64456" x="1279525" y="4843463"/>
          <p14:tracePt t="64472" x="1279525" y="4911725"/>
          <p14:tracePt t="64489" x="1289050" y="5010150"/>
          <p14:tracePt t="64506" x="1298575" y="5089525"/>
          <p14:tracePt t="64523" x="1319213" y="5176838"/>
          <p14:tracePt t="64523" x="1328738" y="5207000"/>
          <p14:tracePt t="64541" x="1338263" y="5237163"/>
          <p14:tracePt t="64541" x="1338263" y="5256213"/>
          <p14:tracePt t="64557" x="1347788" y="5314950"/>
          <p14:tracePt t="64573" x="1358900" y="5345113"/>
          <p14:tracePt t="64590" x="1358900" y="5354638"/>
          <p14:tracePt t="64606" x="1368425" y="5384800"/>
          <p14:tracePt t="64623" x="1368425" y="5403850"/>
          <p14:tracePt t="64640" x="1368425" y="5443538"/>
          <p14:tracePt t="64656" x="1368425" y="5483225"/>
          <p14:tracePt t="64673" x="1368425" y="5532438"/>
          <p14:tracePt t="64690" x="1368425" y="5591175"/>
          <p14:tracePt t="64707" x="1368425" y="5649913"/>
          <p14:tracePt t="64723" x="1368425" y="5708650"/>
          <p14:tracePt t="64740" x="1368425" y="5778500"/>
          <p14:tracePt t="64757" x="1368425" y="5818188"/>
          <p14:tracePt t="64773" x="1368425" y="5837238"/>
          <p14:tracePt t="64790" x="1368425" y="5846763"/>
          <p14:tracePt t="64806" x="1368425" y="5856288"/>
          <p14:tracePt t="64828" x="1368425" y="5867400"/>
          <p14:tracePt t="64956" x="1358900" y="5876925"/>
          <p14:tracePt t="64972" x="1347788" y="5876925"/>
          <p14:tracePt t="65308" x="1338263" y="5876925"/>
          <p14:tracePt t="65325" x="1328738" y="5876925"/>
          <p14:tracePt t="65836" x="1319213" y="5876925"/>
          <p14:tracePt t="66028" x="1309688" y="5876925"/>
          <p14:tracePt t="66045" x="1309688" y="5867400"/>
          <p14:tracePt t="66052" x="1298575" y="5856288"/>
          <p14:tracePt t="66060" x="1298575" y="5846763"/>
          <p14:tracePt t="66076" x="1289050" y="5827713"/>
          <p14:tracePt t="66092" x="1279525" y="5807075"/>
          <p14:tracePt t="66109" x="1279525" y="5818188"/>
          <p14:tracePt t="66340" x="1289050" y="5818188"/>
          <p14:tracePt t="66364" x="1309688" y="5827713"/>
          <p14:tracePt t="66372" x="1328738" y="5827713"/>
          <p14:tracePt t="66388" x="1338263" y="5827713"/>
          <p14:tracePt t="66404" x="1347788" y="5827713"/>
          <p14:tracePt t="66412" x="1358900" y="5827713"/>
          <p14:tracePt t="66426" x="1368425" y="5827713"/>
          <p14:tracePt t="66748" x="1377950" y="5827713"/>
          <p14:tracePt t="66764" x="1397000" y="5827713"/>
          <p14:tracePt t="66780" x="1408113" y="5827713"/>
          <p14:tracePt t="66789" x="1417638" y="5827713"/>
          <p14:tracePt t="66796" x="1436688" y="5827713"/>
          <p14:tracePt t="66810" x="1466850" y="5827713"/>
          <p14:tracePt t="66828" x="1495425" y="5827713"/>
          <p14:tracePt t="66844" x="1535113" y="5827713"/>
          <p14:tracePt t="66861" x="1544638" y="5827713"/>
          <p14:tracePt t="66877" x="1555750" y="5827713"/>
          <p14:tracePt t="66894" x="1565275" y="5827713"/>
          <p14:tracePt t="66910" x="1574800" y="5827713"/>
          <p14:tracePt t="66927" x="1593850" y="5827713"/>
          <p14:tracePt t="66944" x="1633538" y="5846763"/>
          <p14:tracePt t="66961" x="1654175" y="5846763"/>
          <p14:tracePt t="66977" x="1682750" y="5846763"/>
          <p14:tracePt t="66995" x="1722438" y="5846763"/>
          <p14:tracePt t="67011" x="1762125" y="5846763"/>
          <p14:tracePt t="67028" x="1851025" y="5846763"/>
          <p14:tracePt t="67045" x="1909763" y="5846763"/>
          <p14:tracePt t="67061" x="1968500" y="5846763"/>
          <p14:tracePt t="67078" x="2017713" y="5846763"/>
          <p14:tracePt t="67094" x="2057400" y="5846763"/>
          <p14:tracePt t="67111" x="2106613" y="5846763"/>
          <p14:tracePt t="67128" x="2155825" y="5837238"/>
          <p14:tracePt t="67145" x="2224088" y="5837238"/>
          <p14:tracePt t="67162" x="2332038" y="5837238"/>
          <p14:tracePt t="67178" x="2460625" y="5837238"/>
          <p14:tracePt t="67195" x="2578100" y="5837238"/>
          <p14:tracePt t="67212" x="2687638" y="5837238"/>
          <p14:tracePt t="67212" x="2746375" y="5837238"/>
          <p14:tracePt t="67229" x="2854325" y="5837238"/>
          <p14:tracePt t="67245" x="2962275" y="5837238"/>
          <p14:tracePt t="67262" x="3060700" y="5837238"/>
          <p14:tracePt t="67278" x="3168650" y="5837238"/>
          <p14:tracePt t="67278" x="3217863" y="5837238"/>
          <p14:tracePt t="67301" x="3278188" y="5837238"/>
          <p14:tracePt t="67311" x="3395663" y="5837238"/>
          <p14:tracePt t="67328" x="3524250" y="5837238"/>
          <p14:tracePt t="67345" x="3660775" y="5827713"/>
          <p14:tracePt t="67362" x="3740150" y="5818188"/>
          <p14:tracePt t="67378" x="3857625" y="5818188"/>
          <p14:tracePt t="67395" x="3937000" y="5818188"/>
          <p14:tracePt t="67412" x="4075113" y="5818188"/>
          <p14:tracePt t="67429" x="4183063" y="5818188"/>
          <p14:tracePt t="67445" x="4291013" y="5818188"/>
          <p14:tracePt t="67462" x="4398963" y="5818188"/>
          <p14:tracePt t="67479" x="4508500" y="5818188"/>
          <p14:tracePt t="67495" x="4606925" y="5818188"/>
          <p14:tracePt t="67512" x="4656138" y="5818188"/>
          <p14:tracePt t="67529" x="4724400" y="5818188"/>
          <p14:tracePt t="67545" x="4792663" y="5818188"/>
          <p14:tracePt t="67562" x="4862513" y="5818188"/>
          <p14:tracePt t="67579" x="4960938" y="5807075"/>
          <p14:tracePt t="67595" x="5068888" y="5807075"/>
          <p14:tracePt t="67595" x="5108575" y="5807075"/>
          <p14:tracePt t="67613" x="5176838" y="5807075"/>
          <p14:tracePt t="67629" x="5246688" y="5797550"/>
          <p14:tracePt t="67645" x="5305425" y="5778500"/>
          <p14:tracePt t="67662" x="5345113" y="5768975"/>
          <p14:tracePt t="67679" x="5394325" y="5768975"/>
          <p14:tracePt t="67696" x="5422900" y="5757863"/>
          <p14:tracePt t="67712" x="5462588" y="5738813"/>
          <p14:tracePt t="67729" x="5472113" y="5738813"/>
          <p14:tracePt t="67749" x="5481638" y="5738813"/>
          <p14:tracePt t="67764" x="5492750" y="5738813"/>
          <p14:tracePt t="67779" x="5530850" y="5738813"/>
          <p14:tracePt t="67796" x="5610225" y="5719763"/>
          <p14:tracePt t="67813" x="5689600" y="5719763"/>
          <p14:tracePt t="67829" x="5748338" y="5719763"/>
          <p14:tracePt t="67846" x="5767388" y="5719763"/>
          <p14:tracePt t="67863" x="5788025" y="5719763"/>
          <p14:tracePt t="68786" x="5757863" y="5748338"/>
          <p14:tracePt t="68828" x="5708650" y="5778500"/>
          <p14:tracePt t="68836" x="5629275" y="5807075"/>
          <p14:tracePt t="68844" x="5561013" y="5837238"/>
          <p14:tracePt t="68852" x="5472113" y="5867400"/>
          <p14:tracePt t="68864" x="5324475" y="5935663"/>
          <p14:tracePt t="68881" x="5186363" y="5984875"/>
          <p14:tracePt t="68898" x="5087938" y="6024563"/>
          <p14:tracePt t="68915" x="5019675" y="6043613"/>
          <p14:tracePt t="68932" x="4970463" y="6064250"/>
          <p14:tracePt t="68932" x="4951413" y="6064250"/>
          <p14:tracePt t="68948" x="4891088" y="6064250"/>
          <p14:tracePt t="68965" x="4832350" y="6064250"/>
          <p14:tracePt t="68982" x="4764088" y="6064250"/>
          <p14:tracePt t="68998" x="4694238" y="6064250"/>
          <p14:tracePt t="69015" x="4645025" y="6064250"/>
          <p14:tracePt t="69032" x="4586288" y="6064250"/>
          <p14:tracePt t="69049" x="4508500" y="6053138"/>
          <p14:tracePt t="69065" x="4419600" y="6034088"/>
          <p14:tracePt t="69082" x="4330700" y="6015038"/>
          <p14:tracePt t="69099" x="4241800" y="5994400"/>
          <p14:tracePt t="69115" x="4183063" y="5984875"/>
          <p14:tracePt t="69115" x="4143375" y="5975350"/>
          <p14:tracePt t="69132" x="4103688" y="5965825"/>
          <p14:tracePt t="69149" x="4065588" y="5945188"/>
          <p14:tracePt t="69165" x="4016375" y="5935663"/>
          <p14:tracePt t="69182" x="3967163" y="5916613"/>
          <p14:tracePt t="69199" x="3906838" y="5905500"/>
          <p14:tracePt t="69215" x="3868738" y="5886450"/>
          <p14:tracePt t="69232" x="3808413" y="5876925"/>
          <p14:tracePt t="69249" x="3759200" y="5867400"/>
          <p14:tracePt t="69265" x="3709988" y="5856288"/>
          <p14:tracePt t="69283" x="3671888" y="5846763"/>
          <p14:tracePt t="69299" x="3632200" y="5837238"/>
          <p14:tracePt t="69316" x="3573463" y="5837238"/>
          <p14:tracePt t="69332" x="3552825" y="5837238"/>
          <p14:tracePt t="69332" x="3533775" y="5837238"/>
          <p14:tracePt t="69349" x="3494088" y="5837238"/>
          <p14:tracePt t="69366" x="3444875" y="5837238"/>
          <p14:tracePt t="69382" x="3405188" y="5837238"/>
          <p14:tracePt t="69399" x="3355975" y="5846763"/>
          <p14:tracePt t="69416" x="3306763" y="5856288"/>
          <p14:tracePt t="69432" x="3257550" y="5876925"/>
          <p14:tracePt t="69449" x="3217863" y="5886450"/>
          <p14:tracePt t="69466" x="3189288" y="5905500"/>
          <p14:tracePt t="69483" x="3159125" y="5926138"/>
          <p14:tracePt t="69499" x="3149600" y="5935663"/>
          <p14:tracePt t="69516" x="3149600" y="5965825"/>
          <p14:tracePt t="69533" x="3149600" y="5984875"/>
          <p14:tracePt t="69556" x="3149600" y="5994400"/>
          <p14:tracePt t="69566" x="3149600" y="6024563"/>
          <p14:tracePt t="69583" x="3149600" y="6043613"/>
          <p14:tracePt t="69599" x="3149600" y="6073775"/>
          <p14:tracePt t="69616" x="3159125" y="6092825"/>
          <p14:tracePt t="69633" x="3168650" y="6102350"/>
          <p14:tracePt t="69650" x="3198813" y="6113463"/>
          <p14:tracePt t="69666" x="3228975" y="6132513"/>
          <p14:tracePt t="69683" x="3257550" y="6142038"/>
          <p14:tracePt t="69700" x="3327400" y="6142038"/>
          <p14:tracePt t="69717" x="3365500" y="6142038"/>
          <p14:tracePt t="69733" x="3425825" y="6142038"/>
          <p14:tracePt t="69750" x="3484563" y="6142038"/>
          <p14:tracePt t="69766" x="3552825" y="6142038"/>
          <p14:tracePt t="69783" x="3592513" y="6132513"/>
          <p14:tracePt t="69800" x="3632200" y="6113463"/>
          <p14:tracePt t="69817" x="3651250" y="6083300"/>
          <p14:tracePt t="69833" x="3660775" y="6043613"/>
          <p14:tracePt t="69850" x="3660775" y="6015038"/>
          <p14:tracePt t="69867" x="3660775" y="5965825"/>
          <p14:tracePt t="69884" x="3660775" y="5905500"/>
          <p14:tracePt t="69884" x="3660775" y="5867400"/>
          <p14:tracePt t="69900" x="3651250" y="5827713"/>
          <p14:tracePt t="69917" x="3651250" y="5778500"/>
          <p14:tracePt t="69933" x="3632200" y="5738813"/>
          <p14:tracePt t="69950" x="3622675" y="5699125"/>
          <p14:tracePt t="69967" x="3592513" y="5659438"/>
          <p14:tracePt t="69983" x="3573463" y="5630863"/>
          <p14:tracePt t="70000" x="3552825" y="5610225"/>
          <p14:tracePt t="70017" x="3524250" y="5591175"/>
          <p14:tracePt t="70034" x="3494088" y="5570538"/>
          <p14:tracePt t="70050" x="3454400" y="5561013"/>
          <p14:tracePt t="70067" x="3414713" y="5541963"/>
          <p14:tracePt t="70084" x="3316288" y="5511800"/>
          <p14:tracePt t="70101" x="3257550" y="5492750"/>
          <p14:tracePt t="70117" x="3208338" y="5492750"/>
          <p14:tracePt t="70134" x="3159125" y="5492750"/>
          <p14:tracePt t="70150" x="3109913" y="5492750"/>
          <p14:tracePt t="70167" x="3060700" y="5492750"/>
          <p14:tracePt t="70184" x="3011488" y="5502275"/>
          <p14:tracePt t="70201" x="2962275" y="5521325"/>
          <p14:tracePt t="70218" x="2913063" y="5541963"/>
          <p14:tracePt t="70234" x="2873375" y="5570538"/>
          <p14:tracePt t="70251" x="2844800" y="5591175"/>
          <p14:tracePt t="70268" x="2814638" y="5619750"/>
          <p14:tracePt t="70285" x="2805113" y="5640388"/>
          <p14:tracePt t="70301" x="2795588" y="5649913"/>
          <p14:tracePt t="70318" x="2786063" y="5680075"/>
          <p14:tracePt t="70334" x="2786063" y="5708650"/>
          <p14:tracePt t="70351" x="2786063" y="5748338"/>
          <p14:tracePt t="70368" x="2786063" y="5778500"/>
          <p14:tracePt t="70384" x="2786063" y="5827713"/>
          <p14:tracePt t="70401" x="2786063" y="5867400"/>
          <p14:tracePt t="70418" x="2786063" y="5916613"/>
          <p14:tracePt t="70434" x="2805113" y="5945188"/>
          <p14:tracePt t="70451" x="2814638" y="5975350"/>
          <p14:tracePt t="70468" x="2835275" y="5994400"/>
          <p14:tracePt t="70485" x="2854325" y="6015038"/>
          <p14:tracePt t="70501" x="2894013" y="6034088"/>
          <p14:tracePt t="70518" x="2933700" y="6043613"/>
          <p14:tracePt t="70535" x="2982913" y="6043613"/>
          <p14:tracePt t="70551" x="3051175" y="6043613"/>
          <p14:tracePt t="70568" x="3109913" y="6043613"/>
          <p14:tracePt t="70585" x="3168650" y="6043613"/>
          <p14:tracePt t="70601" x="3217863" y="6043613"/>
          <p14:tracePt t="70618" x="3248025" y="6034088"/>
          <p14:tracePt t="70635" x="3278188" y="6015038"/>
          <p14:tracePt t="70652" x="3316288" y="5975350"/>
          <p14:tracePt t="70669" x="3336925" y="5954713"/>
          <p14:tracePt t="70685" x="3346450" y="5905500"/>
          <p14:tracePt t="70701" x="3365500" y="5867400"/>
          <p14:tracePt t="70718" x="3365500" y="5837238"/>
          <p14:tracePt t="70735" x="3365500" y="5797550"/>
          <p14:tracePt t="70752" x="3365500" y="5757863"/>
          <p14:tracePt t="70769" x="3365500" y="5729288"/>
          <p14:tracePt t="70786" x="3365500" y="5719763"/>
          <p14:tracePt t="70802" x="3365500" y="5699125"/>
          <p14:tracePt t="70819" x="3365500" y="5689600"/>
          <p14:tracePt t="70835" x="3365500" y="5670550"/>
          <p14:tracePt t="70852" x="3336925" y="5640388"/>
          <p14:tracePt t="70869" x="3287713" y="5630863"/>
          <p14:tracePt t="70885" x="3228975" y="5600700"/>
          <p14:tracePt t="70902" x="3149600" y="5570538"/>
          <p14:tracePt t="70919" x="3100388" y="5570538"/>
          <p14:tracePt t="70935" x="3041650" y="5551488"/>
          <p14:tracePt t="70952" x="3021013" y="5551488"/>
          <p14:tracePt t="70969" x="2992438" y="5551488"/>
          <p14:tracePt t="70985" x="2971800" y="5551488"/>
          <p14:tracePt t="71002" x="2922588" y="5561013"/>
          <p14:tracePt t="71019" x="2873375" y="5581650"/>
          <p14:tracePt t="71019" x="2854325" y="5591175"/>
          <p14:tracePt t="71037" x="2814638" y="5619750"/>
          <p14:tracePt t="71052" x="2795588" y="5649913"/>
          <p14:tracePt t="71069" x="2786063" y="5670550"/>
          <p14:tracePt t="71086" x="2786063" y="5680075"/>
          <p14:tracePt t="71102" x="2786063" y="5708650"/>
          <p14:tracePt t="71119" x="2786063" y="5729288"/>
          <p14:tracePt t="71136" x="2786063" y="5757863"/>
          <p14:tracePt t="71153" x="2786063" y="5797550"/>
          <p14:tracePt t="71169" x="2786063" y="5827713"/>
          <p14:tracePt t="71186" x="2786063" y="5867400"/>
          <p14:tracePt t="71203" x="2786063" y="5905500"/>
          <p14:tracePt t="71219" x="2786063" y="5945188"/>
          <p14:tracePt t="71219" x="2795588" y="5954713"/>
          <p14:tracePt t="71236" x="2814638" y="5984875"/>
          <p14:tracePt t="71253" x="2824163" y="6003925"/>
          <p14:tracePt t="71270" x="2854325" y="6024563"/>
          <p14:tracePt t="71286" x="2884488" y="6034088"/>
          <p14:tracePt t="71304" x="2913063" y="6053138"/>
          <p14:tracePt t="71320" x="2952750" y="6064250"/>
          <p14:tracePt t="71336" x="2992438" y="6064250"/>
          <p14:tracePt t="71353" x="3051175" y="6064250"/>
          <p14:tracePt t="71370" x="3100388" y="6064250"/>
          <p14:tracePt t="71387" x="3140075" y="6064250"/>
          <p14:tracePt t="71403" x="3179763" y="6064250"/>
          <p14:tracePt t="71403" x="3198813" y="6053138"/>
          <p14:tracePt t="71420" x="3217863" y="6024563"/>
          <p14:tracePt t="71436" x="3228975" y="5994400"/>
          <p14:tracePt t="71453" x="3238500" y="5975350"/>
          <p14:tracePt t="71470" x="3248025" y="5935663"/>
          <p14:tracePt t="71487" x="3257550" y="5905500"/>
          <p14:tracePt t="71503" x="3257550" y="5876925"/>
          <p14:tracePt t="71520" x="3257550" y="5837238"/>
          <p14:tracePt t="71537" x="3257550" y="5807075"/>
          <p14:tracePt t="71553" x="3257550" y="5778500"/>
          <p14:tracePt t="71570" x="3257550" y="5748338"/>
          <p14:tracePt t="71587" x="3257550" y="5719763"/>
          <p14:tracePt t="71603" x="3257550" y="5670550"/>
          <p14:tracePt t="71620" x="3257550" y="5649913"/>
          <p14:tracePt t="71637" x="3257550" y="5610225"/>
          <p14:tracePt t="71654" x="3248025" y="5600700"/>
          <p14:tracePt t="71670" x="3238500" y="5581650"/>
          <p14:tracePt t="71687" x="3228975" y="5570538"/>
          <p14:tracePt t="71704" x="3198813" y="5561013"/>
          <p14:tracePt t="71720" x="3168650" y="5551488"/>
          <p14:tracePt t="71737" x="3119438" y="5541963"/>
          <p14:tracePt t="71754" x="3070225" y="5541963"/>
          <p14:tracePt t="71770" x="3021013" y="5541963"/>
          <p14:tracePt t="71787" x="2971800" y="5541963"/>
          <p14:tracePt t="71787" x="2962275" y="5541963"/>
          <p14:tracePt t="71805" x="2922588" y="5541963"/>
          <p14:tracePt t="71821" x="2913063" y="5541963"/>
          <p14:tracePt t="71837" x="2894013" y="5541963"/>
          <p14:tracePt t="71854" x="2884488" y="5551488"/>
          <p14:tracePt t="71870" x="2863850" y="5561013"/>
          <p14:tracePt t="71887" x="2844800" y="5561013"/>
          <p14:tracePt t="72028" x="2844800" y="5570538"/>
          <p14:tracePt t="72044" x="2835275" y="5581650"/>
          <p14:tracePt t="72060" x="2835275" y="5591175"/>
          <p14:tracePt t="72068" x="2824163" y="5600700"/>
          <p14:tracePt t="72076" x="2814638" y="5610225"/>
          <p14:tracePt t="72088" x="2795588" y="5649913"/>
          <p14:tracePt t="72104" x="2786063" y="5689600"/>
          <p14:tracePt t="72121" x="2765425" y="5738813"/>
          <p14:tracePt t="72138" x="2765425" y="5768975"/>
          <p14:tracePt t="72155" x="2765425" y="5788025"/>
          <p14:tracePt t="72171" x="2765425" y="5818188"/>
          <p14:tracePt t="72171" x="2765425" y="5827713"/>
          <p14:tracePt t="72188" x="2765425" y="5856288"/>
          <p14:tracePt t="72205" x="2786063" y="5876925"/>
          <p14:tracePt t="72221" x="2814638" y="5905500"/>
          <p14:tracePt t="72238" x="2844800" y="5935663"/>
          <p14:tracePt t="72255" x="2884488" y="5965825"/>
          <p14:tracePt t="72272" x="2943225" y="5984875"/>
          <p14:tracePt t="72288" x="3001963" y="6015038"/>
          <p14:tracePt t="72305" x="3081338" y="6034088"/>
          <p14:tracePt t="72322" x="3130550" y="6043613"/>
          <p14:tracePt t="72338" x="3198813" y="6043613"/>
          <p14:tracePt t="72355" x="3278188" y="6043613"/>
          <p14:tracePt t="72372" x="3395663" y="6024563"/>
          <p14:tracePt t="72389" x="3444875" y="5994400"/>
          <p14:tracePt t="72405" x="3475038" y="5954713"/>
          <p14:tracePt t="72422" x="3484563" y="5916613"/>
          <p14:tracePt t="72439" x="3503613" y="5856288"/>
          <p14:tracePt t="72455" x="3513138" y="5827713"/>
          <p14:tracePt t="72472" x="3513138" y="5797550"/>
          <p14:tracePt t="72488" x="3513138" y="5778500"/>
          <p14:tracePt t="72505" x="3513138" y="5768975"/>
          <p14:tracePt t="72588" x="3513138" y="5757863"/>
          <p14:tracePt t="72636" x="3503613" y="5757863"/>
          <p14:tracePt t="72844" x="3484563" y="5778500"/>
          <p14:tracePt t="72851" x="3454400" y="5788025"/>
          <p14:tracePt t="72859" x="3425825" y="5807075"/>
          <p14:tracePt t="72872" x="3346450" y="5856288"/>
          <p14:tracePt t="72889" x="3238500" y="5916613"/>
          <p14:tracePt t="72905" x="3168650" y="5965825"/>
          <p14:tracePt t="72922" x="3140075" y="5994400"/>
          <p14:tracePt t="72939" x="3109913" y="6003925"/>
          <p14:tracePt t="72956" x="3109913" y="6015038"/>
          <p14:tracePt t="72972" x="3070225" y="6034088"/>
          <p14:tracePt t="72988" x="3051175" y="6053138"/>
          <p14:tracePt t="73005" x="3001963" y="6073775"/>
          <p14:tracePt t="73022" x="2952750" y="6113463"/>
          <p14:tracePt t="73039" x="2933700" y="6132513"/>
          <p14:tracePt t="73056" x="2913063" y="6142038"/>
          <p14:tracePt t="73072" x="2894013" y="6151563"/>
          <p14:tracePt t="73089" x="2894013" y="6162675"/>
          <p14:tracePt t="73123" x="2884488" y="6162675"/>
          <p14:tracePt t="73131" x="2873375" y="6162675"/>
          <p14:tracePt t="73155" x="2863850" y="6172200"/>
          <p14:tracePt t="73163" x="2854325" y="6172200"/>
          <p14:tracePt t="73275" x="2844800" y="6172200"/>
          <p14:tracePt t="73315" x="2835275" y="6172200"/>
          <p14:tracePt t="73339" x="2824163" y="6172200"/>
          <p14:tracePt t="73347" x="2814638" y="6172200"/>
          <p14:tracePt t="73363" x="2805113" y="6172200"/>
          <p14:tracePt t="73451" x="2795588" y="6172200"/>
          <p14:tracePt t="73459" x="2786063" y="6172200"/>
          <p14:tracePt t="73475" x="2774950" y="6172200"/>
          <p14:tracePt t="73483" x="2765425" y="6172200"/>
          <p14:tracePt t="73499" x="2755900" y="6172200"/>
          <p14:tracePt t="73507" x="2755900" y="6162675"/>
          <p14:tracePt t="73531" x="2736850" y="6151563"/>
          <p14:tracePt t="73547" x="2725738" y="6142038"/>
          <p14:tracePt t="73563" x="2716213" y="6132513"/>
          <p14:tracePt t="73611" x="2706688" y="6132513"/>
          <p14:tracePt t="73627" x="2697163" y="6122988"/>
          <p14:tracePt t="73643" x="2697163" y="6113463"/>
          <p14:tracePt t="73692" x="2687638" y="6102350"/>
          <p14:tracePt t="73747" x="2687638" y="6092825"/>
          <p14:tracePt t="73755" x="2687638" y="6083300"/>
          <p14:tracePt t="73771" x="2687638" y="6073775"/>
          <p14:tracePt t="73795" x="2687638" y="6064250"/>
          <p14:tracePt t="73812" x="2687638" y="6053138"/>
          <p14:tracePt t="73820" x="2687638" y="6043613"/>
          <p14:tracePt t="73836" x="2687638" y="6034088"/>
          <p14:tracePt t="73852" x="2687638" y="6015038"/>
          <p14:tracePt t="73868" x="2687638" y="6003925"/>
          <p14:tracePt t="73876" x="2687638" y="5994400"/>
          <p14:tracePt t="73891" x="2697163" y="5954713"/>
          <p14:tracePt t="73908" x="2706688" y="5935663"/>
          <p14:tracePt t="73925" x="2725738" y="5905500"/>
          <p14:tracePt t="73942" x="2725738" y="5895975"/>
          <p14:tracePt t="73958" x="2736850" y="5876925"/>
          <p14:tracePt t="73975" x="2746375" y="5856288"/>
          <p14:tracePt t="73991" x="2755900" y="5846763"/>
          <p14:tracePt t="74008" x="2765425" y="5837238"/>
          <p14:tracePt t="74024" x="2774950" y="5807075"/>
          <p14:tracePt t="74041" x="2786063" y="5797550"/>
          <p14:tracePt t="74058" x="2805113" y="5788025"/>
          <p14:tracePt t="74074" x="2844800" y="5778500"/>
          <p14:tracePt t="74074" x="2854325" y="5768975"/>
          <p14:tracePt t="74091" x="2903538" y="5748338"/>
          <p14:tracePt t="74108" x="2943225" y="5729288"/>
          <p14:tracePt t="74124" x="3001963" y="5719763"/>
          <p14:tracePt t="74141" x="3032125" y="5708650"/>
          <p14:tracePt t="74158" x="3051175" y="5708650"/>
          <p14:tracePt t="74174" x="3081338" y="5708650"/>
          <p14:tracePt t="74191" x="3119438" y="5708650"/>
          <p14:tracePt t="74208" x="3159125" y="5729288"/>
          <p14:tracePt t="74224" x="3189288" y="5738813"/>
          <p14:tracePt t="74241" x="3217863" y="5757863"/>
          <p14:tracePt t="74258" x="3248025" y="5778500"/>
          <p14:tracePt t="74274" x="3297238" y="5807075"/>
          <p14:tracePt t="74291" x="3327400" y="5827713"/>
          <p14:tracePt t="74308" x="3355975" y="5856288"/>
          <p14:tracePt t="74325" x="3405188" y="5886450"/>
          <p14:tracePt t="74342" x="3444875" y="5905500"/>
          <p14:tracePt t="74358" x="3475038" y="5935663"/>
          <p14:tracePt t="74375" x="3494088" y="5965825"/>
          <p14:tracePt t="74392" x="3513138" y="6003925"/>
          <p14:tracePt t="74408" x="3533775" y="6034088"/>
          <p14:tracePt t="74425" x="3562350" y="6083300"/>
          <p14:tracePt t="74442" x="3582988" y="6113463"/>
          <p14:tracePt t="74458" x="3602038" y="6142038"/>
          <p14:tracePt t="74475" x="3622675" y="6191250"/>
          <p14:tracePt t="74492" x="3622675" y="6200775"/>
          <p14:tracePt t="74515" x="3632200" y="6211888"/>
          <p14:tracePt t="74525" x="3641725" y="6221413"/>
          <p14:tracePt t="74555" x="3641725" y="6230938"/>
          <p14:tracePt t="74619" x="3641725" y="6240463"/>
          <p14:tracePt t="74635" x="3641725" y="6249988"/>
          <p14:tracePt t="74651" x="3641725" y="6261100"/>
          <p14:tracePt t="74667" x="3651250" y="6270625"/>
          <p14:tracePt t="74683" x="3651250" y="6261100"/>
          <p14:tracePt t="75019" x="3651250" y="6249988"/>
          <p14:tracePt t="75043" x="3660775" y="6240463"/>
          <p14:tracePt t="75051" x="3660775" y="6230938"/>
          <p14:tracePt t="75067" x="3671888" y="6230938"/>
          <p14:tracePt t="75076" x="3671888" y="6221413"/>
          <p14:tracePt t="75093" x="3671888" y="6200775"/>
          <p14:tracePt t="75110" x="3671888" y="6191250"/>
          <p14:tracePt t="75126" x="3671888" y="6181725"/>
          <p14:tracePt t="75143" x="3671888" y="6172200"/>
          <p14:tracePt t="75159" x="3671888" y="6162675"/>
          <p14:tracePt t="75179" x="3671888" y="6142038"/>
          <p14:tracePt t="75691" x="3681413" y="6142038"/>
          <p14:tracePt t="75699" x="3690938" y="6132513"/>
          <p14:tracePt t="75710" x="3721100" y="6113463"/>
          <p14:tracePt t="75727" x="3749675" y="6092825"/>
          <p14:tracePt t="75744" x="3770313" y="6073775"/>
          <p14:tracePt t="75761" x="3779838" y="6043613"/>
          <p14:tracePt t="75777" x="3779838" y="6034088"/>
          <p14:tracePt t="75794" x="3779838" y="6003925"/>
          <p14:tracePt t="75811" x="3779838" y="5984875"/>
          <p14:tracePt t="75827" x="3779838" y="5954713"/>
          <p14:tracePt t="75844" x="3779838" y="5935663"/>
          <p14:tracePt t="75861" x="3759200" y="5895975"/>
          <p14:tracePt t="75878" x="3759200" y="5876925"/>
          <p14:tracePt t="75894" x="3740150" y="5846763"/>
          <p14:tracePt t="75911" x="3730625" y="5837238"/>
          <p14:tracePt t="75928" x="3709988" y="5827713"/>
          <p14:tracePt t="75945" x="3690938" y="5818188"/>
          <p14:tracePt t="75961" x="3671888" y="5818188"/>
          <p14:tracePt t="75978" x="3660775" y="5818188"/>
          <p14:tracePt t="75995" x="3622675" y="5818188"/>
          <p14:tracePt t="76012" x="3592513" y="5818188"/>
          <p14:tracePt t="76028" x="3562350" y="5818188"/>
          <p14:tracePt t="76045" x="3543300" y="5827713"/>
          <p14:tracePt t="76061" x="3513138" y="5846763"/>
          <p14:tracePt t="76078" x="3494088" y="5886450"/>
          <p14:tracePt t="76095" x="3475038" y="5926138"/>
          <p14:tracePt t="76112" x="3454400" y="5965825"/>
          <p14:tracePt t="76128" x="3444875" y="5994400"/>
          <p14:tracePt t="76145" x="3435350" y="6034088"/>
          <p14:tracePt t="76162" x="3435350" y="6064250"/>
          <p14:tracePt t="76178" x="3435350" y="6083300"/>
          <p14:tracePt t="76195" x="3435350" y="6092825"/>
          <p14:tracePt t="76212" x="3435350" y="6102350"/>
          <p14:tracePt t="76228" x="3444875" y="6122988"/>
          <p14:tracePt t="76245" x="3463925" y="6142038"/>
          <p14:tracePt t="76262" x="3484563" y="6142038"/>
          <p14:tracePt t="76278" x="3524250" y="6162675"/>
          <p14:tracePt t="76295" x="3562350" y="6172200"/>
          <p14:tracePt t="76312" x="3622675" y="6181725"/>
          <p14:tracePt t="76329" x="3700463" y="6181725"/>
          <p14:tracePt t="76345" x="3749675" y="6181725"/>
          <p14:tracePt t="76362" x="3779838" y="6181725"/>
          <p14:tracePt t="76362" x="3798888" y="6181725"/>
          <p14:tracePt t="76380" x="3829050" y="6172200"/>
          <p14:tracePt t="76396" x="3838575" y="6151563"/>
          <p14:tracePt t="76412" x="3857625" y="6122988"/>
          <p14:tracePt t="76429" x="3868738" y="6102350"/>
          <p14:tracePt t="76445" x="3868738" y="6073775"/>
          <p14:tracePt t="76462" x="3868738" y="6034088"/>
          <p14:tracePt t="76479" x="3868738" y="5975350"/>
          <p14:tracePt t="76496" x="3857625" y="5945188"/>
          <p14:tracePt t="76512" x="3848100" y="5916613"/>
          <p14:tracePt t="76529" x="3829050" y="5895975"/>
          <p14:tracePt t="76546" x="3829050" y="5876925"/>
          <p14:tracePt t="76563" x="3779838" y="5856288"/>
          <p14:tracePt t="76579" x="3740150" y="5846763"/>
          <p14:tracePt t="76596" x="3671888" y="5837238"/>
          <p14:tracePt t="76613" x="3602038" y="5837238"/>
          <p14:tracePt t="76629" x="3543300" y="5837238"/>
          <p14:tracePt t="76646" x="3475038" y="5837238"/>
          <p14:tracePt t="76663" x="3425825" y="5837238"/>
          <p14:tracePt t="76679" x="3376613" y="5837238"/>
          <p14:tracePt t="76696" x="3327400" y="5846763"/>
          <p14:tracePt t="76713" x="3287713" y="5856288"/>
          <p14:tracePt t="76729" x="3267075" y="5886450"/>
          <p14:tracePt t="76746" x="3248025" y="5916613"/>
          <p14:tracePt t="76763" x="3238500" y="5954713"/>
          <p14:tracePt t="76780" x="3238500" y="5984875"/>
          <p14:tracePt t="76796" x="3238500" y="6015038"/>
          <p14:tracePt t="76813" x="3238500" y="6043613"/>
          <p14:tracePt t="76830" x="3238500" y="6083300"/>
          <p14:tracePt t="76846" x="3248025" y="6122988"/>
          <p14:tracePt t="76863" x="3267075" y="6142038"/>
          <p14:tracePt t="76880" x="3287713" y="6172200"/>
          <p14:tracePt t="76896" x="3316288" y="6191250"/>
          <p14:tracePt t="76913" x="3346450" y="6200775"/>
          <p14:tracePt t="76930" x="3395663" y="6221413"/>
          <p14:tracePt t="76947" x="3475038" y="6230938"/>
          <p14:tracePt t="76963" x="3533775" y="6230938"/>
          <p14:tracePt t="76980" x="3582988" y="6230938"/>
          <p14:tracePt t="76997" x="3632200" y="6221413"/>
          <p14:tracePt t="77013" x="3660775" y="6211888"/>
          <p14:tracePt t="77030" x="3681413" y="6200775"/>
          <p14:tracePt t="77047" x="3690938" y="6191250"/>
          <p14:tracePt t="77067" x="3690938" y="6181725"/>
          <p14:tracePt t="77091" x="3690938" y="6172200"/>
          <p14:tracePt t="77107" x="3690938" y="6162675"/>
          <p14:tracePt t="77115" x="3690938" y="6151563"/>
          <p14:tracePt t="77130" x="3690938" y="6132513"/>
          <p14:tracePt t="77147" x="3690938" y="6092825"/>
          <p14:tracePt t="77164" x="3690938" y="6043613"/>
          <p14:tracePt t="77180" x="3681413" y="6024563"/>
          <p14:tracePt t="77197" x="3660775" y="5994400"/>
          <p14:tracePt t="77214" x="3622675" y="5954713"/>
          <p14:tracePt t="77231" x="3573463" y="5935663"/>
          <p14:tracePt t="77247" x="3513138" y="5895975"/>
          <p14:tracePt t="77264" x="3425825" y="5886450"/>
          <p14:tracePt t="77281" x="3365500" y="5876925"/>
          <p14:tracePt t="77297" x="3316288" y="5867400"/>
          <p14:tracePt t="77314" x="3306763" y="5856288"/>
          <p14:tracePt t="77331" x="3287713" y="5856288"/>
          <p14:tracePt t="77348" x="3257550" y="5856288"/>
          <p14:tracePt t="77364" x="3228975" y="5867400"/>
          <p14:tracePt t="77381" x="3179763" y="5886450"/>
          <p14:tracePt t="77398" x="3149600" y="5905500"/>
          <p14:tracePt t="77414" x="3140075" y="5935663"/>
          <p14:tracePt t="77431" x="3140075" y="5945188"/>
          <p14:tracePt t="77447" x="3130550" y="5975350"/>
          <p14:tracePt t="77464" x="3130550" y="5984875"/>
          <p14:tracePt t="77483" x="3130550" y="5994400"/>
          <p14:tracePt t="77498" x="3130550" y="6015038"/>
          <p14:tracePt t="77514" x="3140075" y="6073775"/>
          <p14:tracePt t="77531" x="3168650" y="6113463"/>
          <p14:tracePt t="77548" x="3208338" y="6142038"/>
          <p14:tracePt t="77564" x="3278188" y="6172200"/>
          <p14:tracePt t="77581" x="3336925" y="6191250"/>
          <p14:tracePt t="77598" x="3405188" y="6211888"/>
          <p14:tracePt t="77615" x="3454400" y="6211888"/>
          <p14:tracePt t="77631" x="3533775" y="6211888"/>
          <p14:tracePt t="77648" x="3582988" y="6211888"/>
          <p14:tracePt t="77665" x="3622675" y="6211888"/>
          <p14:tracePt t="77681" x="3690938" y="6200775"/>
          <p14:tracePt t="77698" x="3721100" y="6181725"/>
          <p14:tracePt t="77715" x="3759200" y="6142038"/>
          <p14:tracePt t="77732" x="3770313" y="6113463"/>
          <p14:tracePt t="77748" x="3779838" y="6083300"/>
          <p14:tracePt t="77765" x="3789363" y="6053138"/>
          <p14:tracePt t="77782" x="3789363" y="6024563"/>
          <p14:tracePt t="77798" x="3789363" y="5994400"/>
          <p14:tracePt t="77815" x="3789363" y="5975350"/>
          <p14:tracePt t="77832" x="3789363" y="5935663"/>
          <p14:tracePt t="77848" x="3789363" y="5916613"/>
          <p14:tracePt t="77867" x="3779838" y="5905500"/>
          <p14:tracePt t="77882" x="3770313" y="5895975"/>
          <p14:tracePt t="77898" x="3749675" y="5867400"/>
          <p14:tracePt t="77915" x="3721100" y="5867400"/>
          <p14:tracePt t="77932" x="3681413" y="5856288"/>
          <p14:tracePt t="77948" x="3641725" y="5856288"/>
          <p14:tracePt t="77965" x="3582988" y="5856288"/>
          <p14:tracePt t="77982" x="3484563" y="5856288"/>
          <p14:tracePt t="77998" x="3414713" y="5856288"/>
          <p14:tracePt t="78015" x="3355975" y="5856288"/>
          <p14:tracePt t="78032" x="3316288" y="5856288"/>
          <p14:tracePt t="78049" x="3306763" y="5867400"/>
          <p14:tracePt t="78065" x="3287713" y="5876925"/>
          <p14:tracePt t="78082" x="3267075" y="5886450"/>
          <p14:tracePt t="78099" x="3228975" y="5926138"/>
          <p14:tracePt t="78116" x="3217863" y="5965825"/>
          <p14:tracePt t="78132" x="3208338" y="5994400"/>
          <p14:tracePt t="78149" x="3208338" y="6034088"/>
          <p14:tracePt t="78166" x="3208338" y="6064250"/>
          <p14:tracePt t="78182" x="3208338" y="6102350"/>
          <p14:tracePt t="78199" x="3217863" y="6122988"/>
          <p14:tracePt t="78216" x="3228975" y="6151563"/>
          <p14:tracePt t="78232" x="3248025" y="6181725"/>
          <p14:tracePt t="78249" x="3287713" y="6211888"/>
          <p14:tracePt t="78266" x="3316288" y="6240463"/>
          <p14:tracePt t="78283" x="3386138" y="6261100"/>
          <p14:tracePt t="78299" x="3435350" y="6270625"/>
          <p14:tracePt t="78316" x="3484563" y="6270625"/>
          <p14:tracePt t="78333" x="3524250" y="6270625"/>
          <p14:tracePt t="78349" x="3573463" y="6270625"/>
          <p14:tracePt t="78366" x="3611563" y="6261100"/>
          <p14:tracePt t="78383" x="3622675" y="6240463"/>
          <p14:tracePt t="78400" x="3641725" y="6211888"/>
          <p14:tracePt t="78416" x="3651250" y="6172200"/>
          <p14:tracePt t="78433" x="3681413" y="6142038"/>
          <p14:tracePt t="78450" x="3681413" y="6092825"/>
          <p14:tracePt t="78466" x="3690938" y="6034088"/>
          <p14:tracePt t="78466" x="3690938" y="6015038"/>
          <p14:tracePt t="78483" x="3690938" y="5965825"/>
          <p14:tracePt t="78499" x="3690938" y="5916613"/>
          <p14:tracePt t="78516" x="3690938" y="5895975"/>
          <p14:tracePt t="78533" x="3681413" y="5867400"/>
          <p14:tracePt t="78550" x="3671888" y="5846763"/>
          <p14:tracePt t="78571" x="3651250" y="5837238"/>
          <p14:tracePt t="78583" x="3611563" y="5818188"/>
          <p14:tracePt t="78600" x="3552825" y="5818188"/>
          <p14:tracePt t="78617" x="3503613" y="5818188"/>
          <p14:tracePt t="78633" x="3435350" y="5818188"/>
          <p14:tracePt t="78650" x="3376613" y="5818188"/>
          <p14:tracePt t="78667" x="3287713" y="5827713"/>
          <p14:tracePt t="78684" x="3257550" y="5837238"/>
          <p14:tracePt t="78700" x="3228975" y="5867400"/>
          <p14:tracePt t="78717" x="3217863" y="5876925"/>
          <p14:tracePt t="78733" x="3198813" y="5895975"/>
          <p14:tracePt t="78750" x="3189288" y="5905500"/>
          <p14:tracePt t="78767" x="3179763" y="5935663"/>
          <p14:tracePt t="78783" x="3179763" y="5954713"/>
          <p14:tracePt t="78800" x="3179763" y="5984875"/>
          <p14:tracePt t="78817" x="3179763" y="6003925"/>
          <p14:tracePt t="78834" x="3179763" y="6034088"/>
          <p14:tracePt t="78850" x="3198813" y="6083300"/>
          <p14:tracePt t="78867" x="3217863" y="6113463"/>
          <p14:tracePt t="78884" x="3257550" y="6122988"/>
          <p14:tracePt t="78901" x="3297238" y="6151563"/>
          <p14:tracePt t="78917" x="3327400" y="6151563"/>
          <p14:tracePt t="78934" x="3365500" y="6151563"/>
          <p14:tracePt t="78950" x="3425825" y="6151563"/>
          <p14:tracePt t="78967" x="3494088" y="6151563"/>
          <p14:tracePt t="78984" x="3552825" y="6122988"/>
          <p14:tracePt t="79001" x="3602038" y="6092825"/>
          <p14:tracePt t="79017" x="3632200" y="6073775"/>
          <p14:tracePt t="79034" x="3660775" y="6043613"/>
          <p14:tracePt t="79034" x="3681413" y="6034088"/>
          <p14:tracePt t="79051" x="3690938" y="5994400"/>
          <p14:tracePt t="79067" x="3709988" y="5954713"/>
          <p14:tracePt t="79084" x="3721100" y="5926138"/>
          <p14:tracePt t="79101" x="3721100" y="5916613"/>
          <p14:tracePt t="79117" x="3730625" y="5886450"/>
          <p14:tracePt t="79134" x="3730625" y="5856288"/>
          <p14:tracePt t="79151" x="3730625" y="5846763"/>
          <p14:tracePt t="79167" x="3730625" y="5827713"/>
          <p14:tracePt t="79184" x="3721100" y="5818188"/>
          <p14:tracePt t="79201" x="3709988" y="5818188"/>
          <p14:tracePt t="79218" x="3651250" y="5807075"/>
          <p14:tracePt t="79234" x="3573463" y="5807075"/>
          <p14:tracePt t="79251" x="3513138" y="5807075"/>
          <p14:tracePt t="79268" x="3463925" y="5807075"/>
          <p14:tracePt t="79285" x="3435350" y="5807075"/>
          <p14:tracePt t="79301" x="3395663" y="5818188"/>
          <p14:tracePt t="79318" x="3365500" y="5837238"/>
          <p14:tracePt t="79335" x="3346450" y="5846763"/>
          <p14:tracePt t="79351" x="3316288" y="5867400"/>
          <p14:tracePt t="79368" x="3306763" y="5895975"/>
          <p14:tracePt t="79385" x="3297238" y="5926138"/>
          <p14:tracePt t="79402" x="3297238" y="5954713"/>
          <p14:tracePt t="79402" x="3297238" y="5975350"/>
          <p14:tracePt t="79419" x="3297238" y="6003925"/>
          <p14:tracePt t="79435" x="3297238" y="6053138"/>
          <p14:tracePt t="79452" x="3316288" y="6113463"/>
          <p14:tracePt t="79468" x="3327400" y="6132513"/>
          <p14:tracePt t="79485" x="3336925" y="6151563"/>
          <p14:tracePt t="79502" x="3365500" y="6172200"/>
          <p14:tracePt t="79518" x="3414713" y="6191250"/>
          <p14:tracePt t="79535" x="3444875" y="6191250"/>
          <p14:tracePt t="79552" x="3494088" y="6191250"/>
          <p14:tracePt t="79569" x="3552825" y="6191250"/>
          <p14:tracePt t="79585" x="3622675" y="6181725"/>
          <p14:tracePt t="79602" x="3671888" y="6151563"/>
          <p14:tracePt t="79619" x="3730625" y="6122988"/>
          <p14:tracePt t="79635" x="3740150" y="6092825"/>
          <p14:tracePt t="79652" x="3749675" y="6064250"/>
          <p14:tracePt t="79669" x="3749675" y="6024563"/>
          <p14:tracePt t="79685" x="3740150" y="5965825"/>
          <p14:tracePt t="79702" x="3721100" y="5916613"/>
          <p14:tracePt t="79719" x="3681413" y="5876925"/>
          <p14:tracePt t="79736" x="3651250" y="5856288"/>
          <p14:tracePt t="79752" x="3622675" y="5837238"/>
          <p14:tracePt t="79769" x="3592513" y="5818188"/>
          <p14:tracePt t="79785" x="3562350" y="5797550"/>
          <p14:tracePt t="79802" x="3503613" y="5797550"/>
          <p14:tracePt t="79820" x="3444875" y="5797550"/>
          <p14:tracePt t="79836" x="3365500" y="5797550"/>
          <p14:tracePt t="79852" x="3297238" y="5827713"/>
          <p14:tracePt t="79869" x="3238500" y="5846763"/>
          <p14:tracePt t="79886" x="3179763" y="5876925"/>
          <p14:tracePt t="79902" x="3149600" y="5905500"/>
          <p14:tracePt t="79920" x="3140075" y="5935663"/>
          <p14:tracePt t="79936" x="3140075" y="5965825"/>
          <p14:tracePt t="79952" x="3140075" y="5994400"/>
          <p14:tracePt t="79970" x="3140075" y="6034088"/>
          <p14:tracePt t="79986" x="3140075" y="6064250"/>
          <p14:tracePt t="79986" x="3159125" y="6083300"/>
          <p14:tracePt t="80003" x="3189288" y="6122988"/>
          <p14:tracePt t="80019" x="3228975" y="6151563"/>
          <p14:tracePt t="80036" x="3267075" y="6172200"/>
          <p14:tracePt t="80053" x="3297238" y="6181725"/>
          <p14:tracePt t="80070" x="3365500" y="6181725"/>
          <p14:tracePt t="80086" x="3435350" y="6181725"/>
          <p14:tracePt t="80103" x="3524250" y="6172200"/>
          <p14:tracePt t="80120" x="3573463" y="6142038"/>
          <p14:tracePt t="80136" x="3622675" y="6113463"/>
          <p14:tracePt t="80153" x="3641725" y="6073775"/>
          <p14:tracePt t="80170" x="3671888" y="5994400"/>
          <p14:tracePt t="80187" x="3671888" y="5965825"/>
          <p14:tracePt t="80203" x="3671888" y="5916613"/>
          <p14:tracePt t="80220" x="3671888" y="5886450"/>
          <p14:tracePt t="80236" x="3671888" y="5837238"/>
          <p14:tracePt t="80253" x="3660775" y="5818188"/>
          <p14:tracePt t="80275" x="3651250" y="5818188"/>
          <p14:tracePt t="80299" x="3622675" y="5818188"/>
          <p14:tracePt t="80307" x="3592513" y="5807075"/>
          <p14:tracePt t="80320" x="3524250" y="5807075"/>
          <p14:tracePt t="80337" x="3435350" y="5827713"/>
          <p14:tracePt t="80354" x="3355975" y="5837238"/>
          <p14:tracePt t="80370" x="3316288" y="5846763"/>
          <p14:tracePt t="80387" x="3287713" y="5856288"/>
          <p14:tracePt t="80403" x="3278188" y="5867400"/>
          <p14:tracePt t="80420" x="3267075" y="5876925"/>
          <p14:tracePt t="80437" x="3267075" y="5905500"/>
          <p14:tracePt t="80454" x="3267075" y="5926138"/>
          <p14:tracePt t="80471" x="3267075" y="5965825"/>
          <p14:tracePt t="80487" x="3267075" y="6003925"/>
          <p14:tracePt t="80504" x="3278188" y="6034088"/>
          <p14:tracePt t="80521" x="3306763" y="6053138"/>
          <p14:tracePt t="80537" x="3327400" y="6073775"/>
          <p14:tracePt t="80554" x="3346450" y="6083300"/>
          <p14:tracePt t="80570" x="3435350" y="6092825"/>
          <p14:tracePt t="80587" x="3543300" y="6092825"/>
          <p14:tracePt t="80604" x="3632200" y="6092825"/>
          <p14:tracePt t="80621" x="3721100" y="6083300"/>
          <p14:tracePt t="80637" x="3770313" y="6053138"/>
          <p14:tracePt t="80654" x="3819525" y="6034088"/>
          <p14:tracePt t="80671" x="3838575" y="6003925"/>
          <p14:tracePt t="80687" x="3848100" y="5965825"/>
          <p14:tracePt t="80704" x="3848100" y="5926138"/>
          <p14:tracePt t="80721" x="3848100" y="5876925"/>
          <p14:tracePt t="80737" x="3838575" y="5837238"/>
          <p14:tracePt t="80754" x="3829050" y="5807075"/>
          <p14:tracePt t="80754" x="3819525" y="5788025"/>
          <p14:tracePt t="80771" x="3789363" y="5778500"/>
          <p14:tracePt t="80788" x="3749675" y="5768975"/>
          <p14:tracePt t="80804" x="3690938" y="5768975"/>
          <p14:tracePt t="80821" x="3632200" y="5768975"/>
          <p14:tracePt t="80838" x="3582988" y="5788025"/>
          <p14:tracePt t="80854" x="3543300" y="5797550"/>
          <p14:tracePt t="80871" x="3543300" y="5807075"/>
          <p14:tracePt t="80887" x="3533775" y="5827713"/>
          <p14:tracePt t="80905" x="3513138" y="5846763"/>
          <p14:tracePt t="80922" x="3513138" y="5876925"/>
          <p14:tracePt t="80938" x="3513138" y="5905500"/>
          <p14:tracePt t="80938" x="3513138" y="5926138"/>
          <p14:tracePt t="80955" x="3503613" y="5954713"/>
          <p14:tracePt t="80971" x="3503613" y="5965825"/>
          <p14:tracePt t="80988" x="3513138" y="5984875"/>
          <p14:tracePt t="81005" x="3533775" y="6015038"/>
          <p14:tracePt t="81021" x="3552825" y="6024563"/>
          <p14:tracePt t="81038" x="3573463" y="6034088"/>
          <p14:tracePt t="81055" x="3602038" y="6034088"/>
          <p14:tracePt t="81071" x="3632200" y="6034088"/>
          <p14:tracePt t="81088" x="3671888" y="6034088"/>
          <p14:tracePt t="81105" x="3700463" y="6034088"/>
          <p14:tracePt t="81121" x="3709988" y="6024563"/>
          <p14:tracePt t="81138" x="3721100" y="5984875"/>
          <p14:tracePt t="81155" x="3721100" y="5965825"/>
          <p14:tracePt t="81171" x="3721100" y="5935663"/>
          <p14:tracePt t="81188" x="3721100" y="5895975"/>
          <p14:tracePt t="81205" x="3709988" y="5867400"/>
          <p14:tracePt t="81222" x="3690938" y="5856288"/>
          <p14:tracePt t="81238" x="3671888" y="5856288"/>
          <p14:tracePt t="81255" x="3611563" y="5856288"/>
          <p14:tracePt t="81272" x="3533775" y="5856288"/>
          <p14:tracePt t="81289" x="3463925" y="5856288"/>
          <p14:tracePt t="81305" x="3395663" y="5876925"/>
          <p14:tracePt t="81322" x="3355975" y="5886450"/>
          <p14:tracePt t="81322" x="3346450" y="5895975"/>
          <p14:tracePt t="81339" x="3327400" y="5916613"/>
          <p14:tracePt t="81355" x="3306763" y="5945188"/>
          <p14:tracePt t="81372" x="3306763" y="5975350"/>
          <p14:tracePt t="81389" x="3297238" y="6024563"/>
          <p14:tracePt t="81405" x="3297238" y="6053138"/>
          <p14:tracePt t="81422" x="3297238" y="6083300"/>
          <p14:tracePt t="81440" x="3297238" y="6113463"/>
          <p14:tracePt t="81456" x="3297238" y="6142038"/>
          <p14:tracePt t="81472" x="3327400" y="6162675"/>
          <p14:tracePt t="81489" x="3355975" y="6181725"/>
          <p14:tracePt t="81506" x="3386138" y="6181725"/>
          <p14:tracePt t="81523" x="3484563" y="6181725"/>
          <p14:tracePt t="81540" x="3533775" y="6162675"/>
          <p14:tracePt t="81556" x="3592513" y="6142038"/>
          <p14:tracePt t="81572" x="3632200" y="6113463"/>
          <p14:tracePt t="81589" x="3660775" y="6073775"/>
          <p14:tracePt t="81606" x="3671888" y="6043613"/>
          <p14:tracePt t="81622" x="3690938" y="5975350"/>
          <p14:tracePt t="81640" x="3690938" y="5935663"/>
          <p14:tracePt t="81656" x="3690938" y="5886450"/>
          <p14:tracePt t="81673" x="3690938" y="5837238"/>
          <p14:tracePt t="81689" x="3681413" y="5827713"/>
          <p14:tracePt t="81706" x="3671888" y="5818188"/>
          <p14:tracePt t="81723" x="3611563" y="5818188"/>
          <p14:tracePt t="81740" x="3533775" y="5818188"/>
          <p14:tracePt t="81756" x="3435350" y="5818188"/>
          <p14:tracePt t="81773" x="3365500" y="5827713"/>
          <p14:tracePt t="81790" x="3316288" y="5837238"/>
          <p14:tracePt t="81806" x="3297238" y="5846763"/>
          <p14:tracePt t="81823" x="3287713" y="5856288"/>
          <p14:tracePt t="81840" x="3278188" y="5886450"/>
          <p14:tracePt t="81856" x="3278188" y="5916613"/>
          <p14:tracePt t="81873" x="3278188" y="5965825"/>
          <p14:tracePt t="81890" x="3278188" y="6034088"/>
          <p14:tracePt t="81906" x="3278188" y="6102350"/>
          <p14:tracePt t="81923" x="3297238" y="6162675"/>
          <p14:tracePt t="81940" x="3336925" y="6191250"/>
          <p14:tracePt t="81956" x="3386138" y="6230938"/>
          <p14:tracePt t="81973" x="3435350" y="6249988"/>
          <p14:tracePt t="81990" x="3484563" y="6249988"/>
          <p14:tracePt t="82007" x="3552825" y="6249988"/>
          <p14:tracePt t="82024" x="3602038" y="6230938"/>
          <p14:tracePt t="82040" x="3671888" y="6181725"/>
          <p14:tracePt t="82057" x="3721100" y="6142038"/>
          <p14:tracePt t="82073" x="3740150" y="6083300"/>
          <p14:tracePt t="82090" x="3759200" y="6034088"/>
          <p14:tracePt t="82107" x="3779838" y="5916613"/>
          <p14:tracePt t="82124" x="3770313" y="5837238"/>
          <p14:tracePt t="82140" x="3759200" y="5797550"/>
          <p14:tracePt t="82157" x="3730625" y="5748338"/>
          <p14:tracePt t="82174" x="3700463" y="5729288"/>
          <p14:tracePt t="82190" x="3671888" y="5729288"/>
          <p14:tracePt t="82207" x="3611563" y="5729288"/>
          <p14:tracePt t="82224" x="3524250" y="5738813"/>
          <p14:tracePt t="82241" x="3435350" y="5768975"/>
          <p14:tracePt t="82257" x="3365500" y="5788025"/>
          <p14:tracePt t="82274" x="3297238" y="5827713"/>
          <p14:tracePt t="82274" x="3278188" y="5837238"/>
          <p14:tracePt t="82291" x="3248025" y="5876925"/>
          <p14:tracePt t="82307" x="3228975" y="5916613"/>
          <p14:tracePt t="82324" x="3217863" y="5975350"/>
          <p14:tracePt t="82341" x="3217863" y="6015038"/>
          <p14:tracePt t="82357" x="3217863" y="6064250"/>
          <p14:tracePt t="82374" x="3217863" y="6113463"/>
          <p14:tracePt t="82391" x="3228975" y="6142038"/>
          <p14:tracePt t="82407" x="3248025" y="6172200"/>
          <p14:tracePt t="82424" x="3278188" y="6181725"/>
          <p14:tracePt t="82441" x="3316288" y="6181725"/>
          <p14:tracePt t="82458" x="3355975" y="6181725"/>
          <p14:tracePt t="82475" x="3463925" y="6172200"/>
          <p14:tracePt t="82491" x="3533775" y="6132513"/>
          <p14:tracePt t="82508" x="3582988" y="6092825"/>
          <p14:tracePt t="82524" x="3622675" y="6043613"/>
          <p14:tracePt t="82541" x="3641725" y="5984875"/>
          <p14:tracePt t="82558" x="3641725" y="5916613"/>
          <p14:tracePt t="82575" x="3641725" y="5856288"/>
          <p14:tracePt t="82592" x="3632200" y="5818188"/>
          <p14:tracePt t="82608" x="3622675" y="5797550"/>
          <p14:tracePt t="82625" x="3611563" y="5797550"/>
          <p14:tracePt t="82641" x="3592513" y="5797550"/>
          <p14:tracePt t="82658" x="3562350" y="5797550"/>
          <p14:tracePt t="82658" x="3543300" y="5797550"/>
          <p14:tracePt t="82675" x="3503613" y="5797550"/>
          <p14:tracePt t="82691" x="3454400" y="5797550"/>
          <p14:tracePt t="82708" x="3425825" y="5818188"/>
          <p14:tracePt t="82725" x="3414713" y="5837238"/>
          <p14:tracePt t="82741" x="3414713" y="5846763"/>
          <p14:tracePt t="82758" x="3405188" y="5886450"/>
          <p14:tracePt t="82775" x="3395663" y="5926138"/>
          <p14:tracePt t="82792" x="3386138" y="5975350"/>
          <p14:tracePt t="82808" x="3386138" y="6003925"/>
          <p14:tracePt t="82825" x="3405188" y="6064250"/>
          <p14:tracePt t="82841" x="3444875" y="6102350"/>
          <p14:tracePt t="82858" x="3503613" y="6132513"/>
          <p14:tracePt t="82875" x="3552825" y="6162675"/>
          <p14:tracePt t="82892" x="3592513" y="6162675"/>
          <p14:tracePt t="82908" x="3641725" y="6162675"/>
          <p14:tracePt t="82925" x="3671888" y="6132513"/>
          <p14:tracePt t="82942" x="3700463" y="6083300"/>
          <p14:tracePt t="82958" x="3700463" y="6043613"/>
          <p14:tracePt t="82976" x="3700463" y="5975350"/>
          <p14:tracePt t="82992" x="3690938" y="5926138"/>
          <p14:tracePt t="83009" x="3681413" y="5895975"/>
          <p14:tracePt t="83025" x="3660775" y="5876925"/>
          <p14:tracePt t="83042" x="3651250" y="5876925"/>
          <p14:tracePt t="83059" x="3641725" y="5876925"/>
          <p14:tracePt t="83075" x="3622675" y="5886450"/>
          <p14:tracePt t="83092" x="3611563" y="5895975"/>
          <p14:tracePt t="83109" x="3611563" y="5916613"/>
          <p14:tracePt t="83125" x="3611563" y="5926138"/>
          <p14:tracePt t="83142" x="3611563" y="5945188"/>
          <p14:tracePt t="83159" x="3611563" y="5954713"/>
          <p14:tracePt t="83175" x="3611563" y="5975350"/>
          <p14:tracePt t="83195" x="3622675" y="5984875"/>
          <p14:tracePt t="83219" x="3632200" y="5994400"/>
          <p14:tracePt t="83235" x="3641725" y="6003925"/>
          <p14:tracePt t="83243" x="3660775" y="6015038"/>
          <p14:tracePt t="83259" x="3671888" y="6024563"/>
          <p14:tracePt t="83276" x="3690938" y="6034088"/>
          <p14:tracePt t="83292" x="3709988" y="6043613"/>
          <p14:tracePt t="83309" x="0" y="0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>
          <a:xfrm>
            <a:off x="719138" y="971550"/>
            <a:ext cx="8604250" cy="58578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93713" eaLnBrk="1" hangingPunct="1">
              <a:buSzPct val="45000"/>
              <a:tabLst>
                <a:tab pos="0" algn="l"/>
                <a:tab pos="492125" algn="l"/>
                <a:tab pos="987425" algn="l"/>
                <a:tab pos="1482725" algn="l"/>
                <a:tab pos="1978025" algn="l"/>
                <a:tab pos="2473325" algn="l"/>
                <a:tab pos="2968625" algn="l"/>
                <a:tab pos="3463925" algn="l"/>
                <a:tab pos="3959225" algn="l"/>
                <a:tab pos="4454525" algn="l"/>
                <a:tab pos="4949825" algn="l"/>
                <a:tab pos="5445125" algn="l"/>
                <a:tab pos="5940425" algn="l"/>
                <a:tab pos="6435725" algn="l"/>
                <a:tab pos="6931025" algn="l"/>
                <a:tab pos="7426325" algn="l"/>
                <a:tab pos="7921625" algn="l"/>
                <a:tab pos="8416925" algn="l"/>
                <a:tab pos="8912225" algn="l"/>
                <a:tab pos="9405938" algn="l"/>
                <a:tab pos="9901238" algn="l"/>
              </a:tabLst>
            </a:pPr>
            <a:r>
              <a:rPr lang="pt-BR" altLang="pt-BR" sz="4800" smtClean="0">
                <a:solidFill>
                  <a:srgbClr val="000099"/>
                </a:solidFill>
              </a:rPr>
              <a:t>Toxicidade da Amônia</a:t>
            </a:r>
          </a:p>
        </p:txBody>
      </p:sp>
      <p:sp>
        <p:nvSpPr>
          <p:cNvPr id="76803" name="Rectangle 3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563" y="1795463"/>
            <a:ext cx="9644062" cy="5080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376229" indent="-376229" defTabSz="495223" eaLnBrk="1" hangingPunct="1">
              <a:lnSpc>
                <a:spcPct val="150000"/>
              </a:lnSpc>
              <a:buSzPct val="45000"/>
              <a:buFont typeface="Wingdings" panose="05000000000000000000" pitchFamily="2" charset="2"/>
              <a:buChar char=""/>
              <a:tabLst>
                <a:tab pos="393728" algn="l"/>
                <a:tab pos="888950" algn="l"/>
                <a:tab pos="1384172" algn="l"/>
                <a:tab pos="1879394" algn="l"/>
                <a:tab pos="2374617" algn="l"/>
                <a:tab pos="2869838" algn="l"/>
                <a:tab pos="3365061" algn="l"/>
                <a:tab pos="3860282" algn="l"/>
                <a:tab pos="4355505" algn="l"/>
                <a:tab pos="4850726" algn="l"/>
                <a:tab pos="5345949" algn="l"/>
                <a:tab pos="5841170" algn="l"/>
                <a:tab pos="6336393" algn="l"/>
                <a:tab pos="6831614" algn="l"/>
                <a:tab pos="7326837" algn="l"/>
                <a:tab pos="7822059" algn="l"/>
                <a:tab pos="8317281" algn="l"/>
                <a:tab pos="8812503" algn="l"/>
                <a:tab pos="9307725" algn="l"/>
                <a:tab pos="9802947" algn="l"/>
              </a:tabLst>
              <a:defRPr/>
            </a:pPr>
            <a:r>
              <a:rPr lang="pt-BR" altLang="pt-BR" sz="3197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amônia é um metabólito extremamente tóxico ao organismo humano.</a:t>
            </a:r>
          </a:p>
          <a:p>
            <a:pPr marL="376229" indent="-376229" defTabSz="495223" eaLnBrk="1" hangingPunct="1">
              <a:lnSpc>
                <a:spcPct val="150000"/>
              </a:lnSpc>
              <a:buSzPct val="45000"/>
              <a:buFont typeface="Wingdings" panose="05000000000000000000" pitchFamily="2" charset="2"/>
              <a:buChar char=""/>
              <a:tabLst>
                <a:tab pos="393728" algn="l"/>
                <a:tab pos="888950" algn="l"/>
                <a:tab pos="1384172" algn="l"/>
                <a:tab pos="1879394" algn="l"/>
                <a:tab pos="2374617" algn="l"/>
                <a:tab pos="2869838" algn="l"/>
                <a:tab pos="3365061" algn="l"/>
                <a:tab pos="3860282" algn="l"/>
                <a:tab pos="4355505" algn="l"/>
                <a:tab pos="4850726" algn="l"/>
                <a:tab pos="5345949" algn="l"/>
                <a:tab pos="5841170" algn="l"/>
                <a:tab pos="6336393" algn="l"/>
                <a:tab pos="6831614" algn="l"/>
                <a:tab pos="7326837" algn="l"/>
                <a:tab pos="7822059" algn="l"/>
                <a:tab pos="8317281" algn="l"/>
                <a:tab pos="8812503" algn="l"/>
                <a:tab pos="9307725" algn="l"/>
                <a:tab pos="9802947" algn="l"/>
              </a:tabLst>
              <a:defRPr/>
            </a:pPr>
            <a:r>
              <a:rPr lang="pt-BR" altLang="pt-BR" sz="3197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principal órgão afetado é o cérebro, levando ao coma e retardo mental</a:t>
            </a:r>
          </a:p>
          <a:p>
            <a:pPr marL="736709" lvl="1" indent="-358730" defTabSz="495223" eaLnBrk="1" hangingPunct="1">
              <a:buSzPct val="75000"/>
              <a:tabLst>
                <a:tab pos="393728" algn="l"/>
                <a:tab pos="888950" algn="l"/>
                <a:tab pos="1384172" algn="l"/>
                <a:tab pos="1879394" algn="l"/>
                <a:tab pos="2374617" algn="l"/>
                <a:tab pos="2869838" algn="l"/>
                <a:tab pos="3365061" algn="l"/>
                <a:tab pos="3860282" algn="l"/>
                <a:tab pos="4355505" algn="l"/>
                <a:tab pos="4850726" algn="l"/>
                <a:tab pos="5345949" algn="l"/>
                <a:tab pos="5841170" algn="l"/>
                <a:tab pos="6336393" algn="l"/>
                <a:tab pos="6831614" algn="l"/>
                <a:tab pos="7326837" algn="l"/>
                <a:tab pos="7822059" algn="l"/>
                <a:tab pos="8317281" algn="l"/>
                <a:tab pos="8812503" algn="l"/>
                <a:tab pos="9307725" algn="l"/>
                <a:tab pos="9802947" algn="l"/>
              </a:tabLst>
              <a:defRPr/>
            </a:pPr>
            <a:r>
              <a:rPr lang="pt-BR" altLang="pt-BR" sz="2205" dirty="0"/>
              <a:t>      </a:t>
            </a:r>
          </a:p>
          <a:p>
            <a:pPr marL="736709" lvl="1" indent="-358730" defTabSz="495223" eaLnBrk="1" hangingPunct="1">
              <a:buSzPct val="75000"/>
              <a:tabLst>
                <a:tab pos="393728" algn="l"/>
                <a:tab pos="888950" algn="l"/>
                <a:tab pos="1384172" algn="l"/>
                <a:tab pos="1879394" algn="l"/>
                <a:tab pos="2374617" algn="l"/>
                <a:tab pos="2869838" algn="l"/>
                <a:tab pos="3365061" algn="l"/>
                <a:tab pos="3860282" algn="l"/>
                <a:tab pos="4355505" algn="l"/>
                <a:tab pos="4850726" algn="l"/>
                <a:tab pos="5345949" algn="l"/>
                <a:tab pos="5841170" algn="l"/>
                <a:tab pos="6336393" algn="l"/>
                <a:tab pos="6831614" algn="l"/>
                <a:tab pos="7326837" algn="l"/>
                <a:tab pos="7822059" algn="l"/>
                <a:tab pos="8317281" algn="l"/>
                <a:tab pos="8812503" algn="l"/>
                <a:tab pos="9307725" algn="l"/>
                <a:tab pos="9802947" algn="l"/>
              </a:tabLst>
              <a:defRPr/>
            </a:pPr>
            <a:r>
              <a:rPr lang="pt-BR" altLang="pt-BR" sz="2205" dirty="0"/>
              <a:t>         </a:t>
            </a:r>
            <a:r>
              <a:rPr lang="pt-BR" altLang="pt-BR" sz="3527" b="1" dirty="0">
                <a:solidFill>
                  <a:srgbClr val="FF3300"/>
                </a:solidFill>
              </a:rPr>
              <a:t>Como você  explicaria as</a:t>
            </a:r>
            <a:r>
              <a:rPr lang="pt-BR" altLang="pt-BR" sz="3527" b="1" dirty="0">
                <a:solidFill>
                  <a:srgbClr val="FF0000"/>
                </a:solidFill>
              </a:rPr>
              <a:t>  possíveis causas </a:t>
            </a:r>
            <a:r>
              <a:rPr lang="pt-BR" altLang="pt-BR" sz="3527" b="1" dirty="0" smtClean="0">
                <a:solidFill>
                  <a:srgbClr val="FF0000"/>
                </a:solidFill>
              </a:rPr>
              <a:t>da </a:t>
            </a:r>
            <a:r>
              <a:rPr lang="pt-BR" altLang="pt-BR" sz="3527" b="1" dirty="0">
                <a:solidFill>
                  <a:srgbClr val="FF0000"/>
                </a:solidFill>
              </a:rPr>
              <a:t>toxicidade da amônia?</a:t>
            </a:r>
          </a:p>
          <a:p>
            <a:pPr marL="736709" lvl="1" indent="-358730" defTabSz="495223" eaLnBrk="1" hangingPunct="1">
              <a:buSzPct val="75000"/>
              <a:tabLst>
                <a:tab pos="393728" algn="l"/>
                <a:tab pos="888950" algn="l"/>
                <a:tab pos="1384172" algn="l"/>
                <a:tab pos="1879394" algn="l"/>
                <a:tab pos="2374617" algn="l"/>
                <a:tab pos="2869838" algn="l"/>
                <a:tab pos="3365061" algn="l"/>
                <a:tab pos="3860282" algn="l"/>
                <a:tab pos="4355505" algn="l"/>
                <a:tab pos="4850726" algn="l"/>
                <a:tab pos="5345949" algn="l"/>
                <a:tab pos="5841170" algn="l"/>
                <a:tab pos="6336393" algn="l"/>
                <a:tab pos="6831614" algn="l"/>
                <a:tab pos="7326837" algn="l"/>
                <a:tab pos="7822059" algn="l"/>
                <a:tab pos="8317281" algn="l"/>
                <a:tab pos="8812503" algn="l"/>
                <a:tab pos="9307725" algn="l"/>
                <a:tab pos="9802947" algn="l"/>
              </a:tabLst>
              <a:defRPr/>
            </a:pPr>
            <a:r>
              <a:rPr lang="pt-BR" altLang="pt-BR" sz="2646" dirty="0"/>
              <a:t> </a:t>
            </a:r>
            <a:endParaRPr lang="pt-BR" altLang="pt-BR" sz="2646" b="1" dirty="0">
              <a:solidFill>
                <a:srgbClr val="FF0000"/>
              </a:solidFill>
            </a:endParaRPr>
          </a:p>
          <a:p>
            <a:pPr marL="736709" lvl="1" indent="-358730" defTabSz="495223" eaLnBrk="1" hangingPunct="1">
              <a:buSzPct val="75000"/>
              <a:buFontTx/>
              <a:buChar char="–"/>
              <a:tabLst>
                <a:tab pos="393728" algn="l"/>
                <a:tab pos="888950" algn="l"/>
                <a:tab pos="1384172" algn="l"/>
                <a:tab pos="1879394" algn="l"/>
                <a:tab pos="2374617" algn="l"/>
                <a:tab pos="2869838" algn="l"/>
                <a:tab pos="3365061" algn="l"/>
                <a:tab pos="3860282" algn="l"/>
                <a:tab pos="4355505" algn="l"/>
                <a:tab pos="4850726" algn="l"/>
                <a:tab pos="5345949" algn="l"/>
                <a:tab pos="5841170" algn="l"/>
                <a:tab pos="6336393" algn="l"/>
                <a:tab pos="6831614" algn="l"/>
                <a:tab pos="7326837" algn="l"/>
                <a:tab pos="7822059" algn="l"/>
                <a:tab pos="8317281" algn="l"/>
                <a:tab pos="8812503" algn="l"/>
                <a:tab pos="9307725" algn="l"/>
                <a:tab pos="9802947" algn="l"/>
              </a:tabLst>
              <a:defRPr/>
            </a:pPr>
            <a:endParaRPr lang="pt-BR" altLang="pt-BR" sz="2646" b="1" dirty="0">
              <a:solidFill>
                <a:srgbClr val="FF000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10044113" cy="84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2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2" t="-9" r="3242" b="17162"/>
          <a:stretch>
            <a:fillRect/>
          </a:stretch>
        </p:blipFill>
        <p:spPr bwMode="auto">
          <a:xfrm>
            <a:off x="2262188" y="1001713"/>
            <a:ext cx="5576887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l="-3242" t="-9" r="3242" b="171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4722813" y="2033588"/>
            <a:ext cx="1270000" cy="287337"/>
          </a:xfrm>
          <a:prstGeom prst="rect">
            <a:avLst/>
          </a:prstGeom>
          <a:noFill/>
          <a:ln w="38100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8193088" y="4913313"/>
            <a:ext cx="1530350" cy="56832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pt-BR" sz="3086"/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7897813" y="5838825"/>
            <a:ext cx="1984375" cy="127952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1543"/>
              <a:t>Champe, et al Bioquímica De Ilustrada, 4ª edição, 2016, Lippincott, Filadelfia, EUA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770438" y="2986088"/>
            <a:ext cx="1268412" cy="28575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>
              <a:solidFill>
                <a:srgbClr val="FF9900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468813" y="4494213"/>
            <a:ext cx="555625" cy="317500"/>
          </a:xfrm>
          <a:prstGeom prst="rect">
            <a:avLst/>
          </a:prstGeom>
          <a:noFill/>
          <a:ln w="38100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>
              <a:solidFill>
                <a:srgbClr val="FF99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435600" y="4494213"/>
            <a:ext cx="954088" cy="317500"/>
          </a:xfrm>
          <a:prstGeom prst="rect">
            <a:avLst/>
          </a:prstGeom>
          <a:noFill/>
          <a:ln w="38100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>
              <a:solidFill>
                <a:srgbClr val="FF99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325938" y="6796088"/>
            <a:ext cx="635000" cy="238125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>
              <a:solidFill>
                <a:srgbClr val="FF99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10080625" cy="1001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99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7043" grpId="0" animBg="1"/>
      <p:bldP spid="2" grpId="0" animBg="1"/>
      <p:bldP spid="3" grpId="0" animBg="1"/>
      <p:bldP spid="4" grpId="0" animBg="1"/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9956" x="5453063" y="1141413"/>
          <p14:tracePt t="10132" x="5443538" y="1141413"/>
          <p14:tracePt t="10171" x="5432425" y="1141413"/>
          <p14:tracePt t="10179" x="5422900" y="1141413"/>
          <p14:tracePt t="10195" x="5413375" y="1141413"/>
          <p14:tracePt t="10204" x="5403850" y="1141413"/>
          <p14:tracePt t="10212" x="5394325" y="1141413"/>
          <p14:tracePt t="10227" x="5345113" y="1141413"/>
          <p14:tracePt t="10244" x="5305425" y="1162050"/>
          <p14:tracePt t="10261" x="5265738" y="1171575"/>
          <p14:tracePt t="10277" x="5226050" y="1181100"/>
          <p14:tracePt t="10294" x="5207000" y="1200150"/>
          <p14:tracePt t="10311" x="5186363" y="1211263"/>
          <p14:tracePt t="10327" x="5176838" y="1220788"/>
          <p14:tracePt t="10344" x="5157788" y="1220788"/>
          <p14:tracePt t="10361" x="5148263" y="1239838"/>
          <p14:tracePt t="10377" x="5137150" y="1239838"/>
          <p14:tracePt t="10394" x="5137150" y="1249363"/>
          <p14:tracePt t="10412" x="5137150" y="1260475"/>
          <p14:tracePt t="10427" x="5137150" y="1279525"/>
          <p14:tracePt t="10444" x="5137150" y="1298575"/>
          <p14:tracePt t="10461" x="5137150" y="1319213"/>
          <p14:tracePt t="10478" x="5137150" y="1328738"/>
          <p14:tracePt t="10494" x="5137150" y="1347788"/>
          <p14:tracePt t="10511" x="5148263" y="1368425"/>
          <p14:tracePt t="10528" x="5157788" y="1397000"/>
          <p14:tracePt t="10545" x="5176838" y="1417638"/>
          <p14:tracePt t="10561" x="5207000" y="1427163"/>
          <p14:tracePt t="10578" x="5246688" y="1446213"/>
          <p14:tracePt t="10595" x="5275263" y="1466850"/>
          <p14:tracePt t="10595" x="5305425" y="1476375"/>
          <p14:tracePt t="10611" x="5364163" y="1495425"/>
          <p14:tracePt t="10628" x="5422900" y="1516063"/>
          <p14:tracePt t="10644" x="5492750" y="1516063"/>
          <p14:tracePt t="10661" x="5551488" y="1525588"/>
          <p14:tracePt t="10678" x="5610225" y="1535113"/>
          <p14:tracePt t="10695" x="5659438" y="1535113"/>
          <p14:tracePt t="10711" x="5699125" y="1535113"/>
          <p14:tracePt t="10728" x="5738813" y="1535113"/>
          <p14:tracePt t="10745" x="5748338" y="1535113"/>
          <p14:tracePt t="10761" x="5767388" y="1535113"/>
          <p14:tracePt t="10778" x="5776913" y="1535113"/>
          <p14:tracePt t="10795" x="5788025" y="1516063"/>
          <p14:tracePt t="10812" x="5807075" y="1506538"/>
          <p14:tracePt t="10828" x="5807075" y="1495425"/>
          <p14:tracePt t="10845" x="5816600" y="1476375"/>
          <p14:tracePt t="10862" x="5826125" y="1476375"/>
          <p14:tracePt t="10878" x="5837238" y="1466850"/>
          <p14:tracePt t="10895" x="5837238" y="1457325"/>
          <p14:tracePt t="10912" x="5837238" y="1436688"/>
          <p14:tracePt t="10928" x="5837238" y="1417638"/>
          <p14:tracePt t="10945" x="5837238" y="1387475"/>
          <p14:tracePt t="10962" x="5816600" y="1358900"/>
          <p14:tracePt t="10962" x="5797550" y="1338263"/>
          <p14:tracePt t="10980" x="5788025" y="1328738"/>
          <p14:tracePt t="10980" x="5767388" y="1319213"/>
          <p14:tracePt t="10996" x="5738813" y="1309688"/>
          <p14:tracePt t="11013" x="5689600" y="1289050"/>
          <p14:tracePt t="11029" x="5649913" y="1279525"/>
          <p14:tracePt t="11046" x="5610225" y="1270000"/>
          <p14:tracePt t="11063" x="5541963" y="1249363"/>
          <p14:tracePt t="11079" x="5453063" y="1239838"/>
          <p14:tracePt t="11096" x="5394325" y="1239838"/>
          <p14:tracePt t="11112" x="5305425" y="1239838"/>
          <p14:tracePt t="11129" x="5226050" y="1239838"/>
          <p14:tracePt t="11146" x="5167313" y="1239838"/>
          <p14:tracePt t="11162" x="5118100" y="1239838"/>
          <p14:tracePt t="11162" x="5099050" y="1239838"/>
          <p14:tracePt t="11180" x="5068888" y="1239838"/>
          <p14:tracePt t="11196" x="5038725" y="1239838"/>
          <p14:tracePt t="11212" x="5010150" y="1249363"/>
          <p14:tracePt t="11229" x="4970463" y="1260475"/>
          <p14:tracePt t="11246" x="4951413" y="1279525"/>
          <p14:tracePt t="11263" x="4930775" y="1298575"/>
          <p14:tracePt t="11279" x="4921250" y="1319213"/>
          <p14:tracePt t="11296" x="4911725" y="1338263"/>
          <p14:tracePt t="11313" x="4911725" y="1358900"/>
          <p14:tracePt t="11329" x="4902200" y="1387475"/>
          <p14:tracePt t="11346" x="4902200" y="1408113"/>
          <p14:tracePt t="11363" x="4902200" y="1436688"/>
          <p14:tracePt t="11380" x="4911725" y="1476375"/>
          <p14:tracePt t="11396" x="4921250" y="1495425"/>
          <p14:tracePt t="11413" x="4930775" y="1506538"/>
          <p14:tracePt t="11429" x="4960938" y="1525588"/>
          <p14:tracePt t="11446" x="4989513" y="1544638"/>
          <p14:tracePt t="11463" x="5049838" y="1555750"/>
          <p14:tracePt t="11480" x="5127625" y="1555750"/>
          <p14:tracePt t="11496" x="5197475" y="1555750"/>
          <p14:tracePt t="11513" x="5284788" y="1555750"/>
          <p14:tracePt t="11530" x="5383213" y="1555750"/>
          <p14:tracePt t="11546" x="5472113" y="1555750"/>
          <p14:tracePt t="11546" x="5511800" y="1555750"/>
          <p14:tracePt t="11563" x="5610225" y="1555750"/>
          <p14:tracePt t="11580" x="5659438" y="1535113"/>
          <p14:tracePt t="11597" x="5718175" y="1525588"/>
          <p14:tracePt t="11613" x="5748338" y="1506538"/>
          <p14:tracePt t="11630" x="5767388" y="1495425"/>
          <p14:tracePt t="11647" x="5788025" y="1485900"/>
          <p14:tracePt t="11663" x="5797550" y="1466850"/>
          <p14:tracePt t="11680" x="5807075" y="1466850"/>
          <p14:tracePt t="11697" x="5826125" y="1446213"/>
          <p14:tracePt t="11713" x="5837238" y="1436688"/>
          <p14:tracePt t="11730" x="5837238" y="1417638"/>
          <p14:tracePt t="11747" x="5837238" y="1387475"/>
          <p14:tracePt t="11763" x="5837238" y="1377950"/>
          <p14:tracePt t="11780" x="5837238" y="1358900"/>
          <p14:tracePt t="11797" x="5837238" y="1338263"/>
          <p14:tracePt t="11814" x="5816600" y="1319213"/>
          <p14:tracePt t="11830" x="5797550" y="1289050"/>
          <p14:tracePt t="11847" x="5757863" y="1279525"/>
          <p14:tracePt t="11864" x="5727700" y="1270000"/>
          <p14:tracePt t="11881" x="5659438" y="1270000"/>
          <p14:tracePt t="11897" x="5591175" y="1270000"/>
          <p14:tracePt t="11914" x="5511800" y="1270000"/>
          <p14:tracePt t="11931" x="5422900" y="1270000"/>
          <p14:tracePt t="11931" x="5383213" y="1270000"/>
          <p14:tracePt t="11948" x="5324475" y="1270000"/>
          <p14:tracePt t="11964" x="5265738" y="1270000"/>
          <p14:tracePt t="11981" x="5226050" y="1270000"/>
          <p14:tracePt t="11998" x="5207000" y="1270000"/>
          <p14:tracePt t="12014" x="5176838" y="1279525"/>
          <p14:tracePt t="12031" x="5167313" y="1289050"/>
          <p14:tracePt t="12047" x="5157788" y="1289050"/>
          <p14:tracePt t="12064" x="5148263" y="1289050"/>
          <p14:tracePt t="12107" x="5137150" y="1298575"/>
          <p14:tracePt t="12443" x="5137150" y="1309688"/>
          <p14:tracePt t="12459" x="5137150" y="1319213"/>
          <p14:tracePt t="12475" x="5137150" y="1328738"/>
          <p14:tracePt t="12491" x="5137150" y="1338263"/>
          <p14:tracePt t="12499" x="5137150" y="1347788"/>
          <p14:tracePt t="12516" x="5137150" y="1358900"/>
          <p14:tracePt t="12539" x="5137150" y="1368425"/>
          <p14:tracePt t="12547" x="5137150" y="1377950"/>
          <p14:tracePt t="12563" x="5137150" y="1387475"/>
          <p14:tracePt t="12579" x="5137150" y="1408113"/>
          <p14:tracePt t="12595" x="5137150" y="1427163"/>
          <p14:tracePt t="12611" x="5148263" y="1436688"/>
          <p14:tracePt t="12627" x="5157788" y="1446213"/>
          <p14:tracePt t="12635" x="5167313" y="1457325"/>
          <p14:tracePt t="12648" x="5186363" y="1466850"/>
          <p14:tracePt t="12665" x="5226050" y="1485900"/>
          <p14:tracePt t="12682" x="5265738" y="1495425"/>
          <p14:tracePt t="12699" x="5314950" y="1495425"/>
          <p14:tracePt t="12716" x="5383213" y="1495425"/>
          <p14:tracePt t="12733" x="5432425" y="1495425"/>
          <p14:tracePt t="12749" x="5492750" y="1495425"/>
          <p14:tracePt t="12766" x="5530850" y="1495425"/>
          <p14:tracePt t="12783" x="5570538" y="1485900"/>
          <p14:tracePt t="12799" x="5591175" y="1485900"/>
          <p14:tracePt t="12816" x="5619750" y="1476375"/>
          <p14:tracePt t="12833" x="5640388" y="1457325"/>
          <p14:tracePt t="12849" x="5659438" y="1457325"/>
          <p14:tracePt t="12866" x="5668963" y="1457325"/>
          <p14:tracePt t="12882" x="5689600" y="1436688"/>
          <p14:tracePt t="12899" x="5699125" y="1427163"/>
          <p14:tracePt t="12947" x="5699125" y="1417638"/>
          <p14:tracePt t="12987" x="5708650" y="1397000"/>
          <p14:tracePt t="13003" x="5718175" y="1397000"/>
          <p14:tracePt t="13011" x="5718175" y="1377950"/>
          <p14:tracePt t="13036" x="5718175" y="1368425"/>
          <p14:tracePt t="13068" x="5718175" y="1358900"/>
          <p14:tracePt t="13107" x="5718175" y="1347788"/>
          <p14:tracePt t="13123" x="5718175" y="1338263"/>
          <p14:tracePt t="13139" x="5718175" y="1319213"/>
          <p14:tracePt t="13163" x="5708650" y="1319213"/>
          <p14:tracePt t="13171" x="5708650" y="1309688"/>
          <p14:tracePt t="13183" x="5699125" y="1289050"/>
          <p14:tracePt t="13200" x="5678488" y="1279525"/>
          <p14:tracePt t="13216" x="5668963" y="1270000"/>
          <p14:tracePt t="13233" x="5668963" y="1260475"/>
          <p14:tracePt t="13250" x="5649913" y="1260475"/>
          <p14:tracePt t="13266" x="5629275" y="1249363"/>
          <p14:tracePt t="13283" x="5580063" y="1239838"/>
          <p14:tracePt t="13300" x="5551488" y="1239838"/>
          <p14:tracePt t="13317" x="5511800" y="1230313"/>
          <p14:tracePt t="13333" x="5481638" y="1230313"/>
          <p14:tracePt t="13350" x="5443538" y="1230313"/>
          <p14:tracePt t="13367" x="5394325" y="1230313"/>
          <p14:tracePt t="13383" x="5364163" y="1230313"/>
          <p14:tracePt t="13400" x="5334000" y="1230313"/>
          <p14:tracePt t="13417" x="5324475" y="1230313"/>
          <p14:tracePt t="13433" x="5305425" y="1230313"/>
          <p14:tracePt t="13450" x="5284788" y="1230313"/>
          <p14:tracePt t="13467" x="5275263" y="1230313"/>
          <p14:tracePt t="13483" x="5256213" y="1239838"/>
          <p14:tracePt t="13500" x="5246688" y="1249363"/>
          <p14:tracePt t="13517" x="5235575" y="1260475"/>
          <p14:tracePt t="13534" x="5226050" y="1260475"/>
          <p14:tracePt t="13550" x="5216525" y="1270000"/>
          <p14:tracePt t="13567" x="5207000" y="1279525"/>
          <p14:tracePt t="13584" x="5197475" y="1289050"/>
          <p14:tracePt t="13600" x="5186363" y="1309688"/>
          <p14:tracePt t="13617" x="5186363" y="1319213"/>
          <p14:tracePt t="13634" x="5176838" y="1338263"/>
          <p14:tracePt t="13651" x="5167313" y="1358900"/>
          <p14:tracePt t="13667" x="5167313" y="1368425"/>
          <p14:tracePt t="13691" x="5167313" y="1377950"/>
          <p14:tracePt t="13723" x="5167313" y="1387475"/>
          <p14:tracePt t="13755" x="5167313" y="1397000"/>
          <p14:tracePt t="13763" x="5167313" y="1408113"/>
          <p14:tracePt t="13804" x="5167313" y="1417638"/>
          <p14:tracePt t="13835" x="5167313" y="1427163"/>
          <p14:tracePt t="13851" x="5167313" y="1436688"/>
          <p14:tracePt t="13859" x="5167313" y="1446213"/>
          <p14:tracePt t="13867" x="5167313" y="1457325"/>
          <p14:tracePt t="13884" x="5186363" y="1466850"/>
          <p14:tracePt t="13901" x="5197475" y="1466850"/>
          <p14:tracePt t="13918" x="5235575" y="1476375"/>
          <p14:tracePt t="13934" x="5275263" y="1476375"/>
          <p14:tracePt t="13951" x="5324475" y="1476375"/>
          <p14:tracePt t="13968" x="5373688" y="1476375"/>
          <p14:tracePt t="13984" x="5432425" y="1476375"/>
          <p14:tracePt t="14001" x="5481638" y="1466850"/>
          <p14:tracePt t="14019" x="5511800" y="1457325"/>
          <p14:tracePt t="14019" x="5530850" y="1446213"/>
          <p14:tracePt t="14036" x="5551488" y="1446213"/>
          <p14:tracePt t="14051" x="5570538" y="1427163"/>
          <p14:tracePt t="14068" x="5600700" y="1427163"/>
          <p14:tracePt t="14085" x="5619750" y="1417638"/>
          <p14:tracePt t="14101" x="5640388" y="1408113"/>
          <p14:tracePt t="14118" x="5659438" y="1397000"/>
          <p14:tracePt t="14135" x="5678488" y="1387475"/>
          <p14:tracePt t="14151" x="5689600" y="1387475"/>
          <p14:tracePt t="14168" x="5718175" y="1377950"/>
          <p14:tracePt t="14185" x="5718175" y="1368425"/>
          <p14:tracePt t="14201" x="5727700" y="1368425"/>
          <p14:tracePt t="14220" x="5727700" y="1358900"/>
          <p14:tracePt t="14275" x="5727700" y="1347788"/>
          <p14:tracePt t="14300" x="5727700" y="1338263"/>
          <p14:tracePt t="14307" x="5727700" y="1328738"/>
          <p14:tracePt t="14318" x="5708650" y="1309688"/>
          <p14:tracePt t="14335" x="5689600" y="1298575"/>
          <p14:tracePt t="14352" x="5640388" y="1279525"/>
          <p14:tracePt t="14369" x="5580063" y="1270000"/>
          <p14:tracePt t="14385" x="5502275" y="1260475"/>
          <p14:tracePt t="14402" x="5432425" y="1239838"/>
          <p14:tracePt t="14419" x="5364163" y="1230313"/>
          <p14:tracePt t="14436" x="5324475" y="1230313"/>
          <p14:tracePt t="14452" x="5305425" y="1230313"/>
          <p14:tracePt t="14469" x="5295900" y="1230313"/>
          <p14:tracePt t="14485" x="5284788" y="1230313"/>
          <p14:tracePt t="14502" x="5275263" y="1230313"/>
          <p14:tracePt t="14547" x="5275263" y="1239838"/>
          <p14:tracePt t="14596" x="5275263" y="1249363"/>
          <p14:tracePt t="14635" x="5275263" y="1260475"/>
          <p14:tracePt t="14667" x="5275263" y="1270000"/>
          <p14:tracePt t="14683" x="5275263" y="1279525"/>
          <p14:tracePt t="14699" x="5275263" y="1289050"/>
          <p14:tracePt t="14707" x="5275263" y="1298575"/>
          <p14:tracePt t="14719" x="5295900" y="1298575"/>
          <p14:tracePt t="14747" x="5295900" y="1309688"/>
          <p14:tracePt t="14763" x="5314950" y="1309688"/>
          <p14:tracePt t="14779" x="5324475" y="1319213"/>
          <p14:tracePt t="14811" x="5334000" y="1319213"/>
          <p14:tracePt t="14971" x="5345113" y="1319213"/>
          <p14:tracePt t="14988" x="5354638" y="1319213"/>
          <p14:tracePt t="15003" x="5364163" y="1319213"/>
          <p14:tracePt t="15019" x="5373688" y="1328738"/>
          <p14:tracePt t="15027" x="5383213" y="1328738"/>
          <p14:tracePt t="15037" x="5394325" y="1328738"/>
          <p14:tracePt t="15053" x="5403850" y="1328738"/>
          <p14:tracePt t="15070" x="5413375" y="1328738"/>
          <p14:tracePt t="15087" x="5422900" y="1338263"/>
          <p14:tracePt t="15104" x="5432425" y="1338263"/>
          <p14:tracePt t="15131" x="5443538" y="1338263"/>
          <p14:tracePt t="15747" x="5443538" y="1347788"/>
          <p14:tracePt t="15811" x="5443538" y="1358900"/>
          <p14:tracePt t="15859" x="5453063" y="1358900"/>
          <p14:tracePt t="16211" x="5453063" y="1368425"/>
          <p14:tracePt t="16243" x="5453063" y="1377950"/>
          <p14:tracePt t="16307" x="5453063" y="1387475"/>
          <p14:tracePt t="16339" x="5453063" y="1397000"/>
          <p14:tracePt t="16371" x="5453063" y="1408113"/>
          <p14:tracePt t="16419" x="5453063" y="1417638"/>
          <p14:tracePt t="16435" x="5453063" y="1427163"/>
          <p14:tracePt t="16443" x="5453063" y="1436688"/>
          <p14:tracePt t="16459" x="5453063" y="1446213"/>
          <p14:tracePt t="16467" x="5453063" y="1457325"/>
          <p14:tracePt t="16475" x="5453063" y="1466850"/>
          <p14:tracePt t="16490" x="5453063" y="1485900"/>
          <p14:tracePt t="16506" x="5453063" y="1495425"/>
          <p14:tracePt t="16523" x="5453063" y="1516063"/>
          <p14:tracePt t="16540" x="5453063" y="1525588"/>
          <p14:tracePt t="16571" x="5453063" y="1544638"/>
          <p14:tracePt t="16595" x="5453063" y="1555750"/>
          <p14:tracePt t="16619" x="5453063" y="1565275"/>
          <p14:tracePt t="16635" x="5453063" y="1574800"/>
          <p14:tracePt t="16643" x="5453063" y="1584325"/>
          <p14:tracePt t="16651" x="5453063" y="1593850"/>
          <p14:tracePt t="16659" x="5453063" y="1604963"/>
          <p14:tracePt t="16673" x="5453063" y="1624013"/>
          <p14:tracePt t="16690" x="5453063" y="1633538"/>
          <p14:tracePt t="16707" x="5453063" y="1673225"/>
          <p14:tracePt t="16724" x="5453063" y="1692275"/>
          <p14:tracePt t="16740" x="5453063" y="1722438"/>
          <p14:tracePt t="16757" x="5453063" y="1741488"/>
          <p14:tracePt t="16774" x="5453063" y="1781175"/>
          <p14:tracePt t="16790" x="5453063" y="1811338"/>
          <p14:tracePt t="16807" x="5453063" y="1839913"/>
          <p14:tracePt t="16824" x="5453063" y="1870075"/>
          <p14:tracePt t="16840" x="5453063" y="1879600"/>
          <p14:tracePt t="16857" x="5462588" y="1900238"/>
          <p14:tracePt t="16874" x="5462588" y="1919288"/>
          <p14:tracePt t="16890" x="5472113" y="1939925"/>
          <p14:tracePt t="16907" x="5472113" y="1949450"/>
          <p14:tracePt t="16924" x="5472113" y="1958975"/>
          <p14:tracePt t="16955" x="5472113" y="1968500"/>
          <p14:tracePt t="16979" x="5472113" y="1978025"/>
          <p14:tracePt t="16987" x="5472113" y="1989138"/>
          <p14:tracePt t="17003" x="5472113" y="1998663"/>
          <p14:tracePt t="17019" x="5472113" y="2008188"/>
          <p14:tracePt t="17027" x="5472113" y="2017713"/>
          <p14:tracePt t="17041" x="5472113" y="2038350"/>
          <p14:tracePt t="17058" x="5472113" y="2047875"/>
          <p14:tracePt t="17074" x="5472113" y="2066925"/>
          <p14:tracePt t="17091" x="5472113" y="2076450"/>
          <p14:tracePt t="17123" x="5462588" y="2076450"/>
          <p14:tracePt t="17283" x="5443538" y="2076450"/>
          <p14:tracePt t="17291" x="5422900" y="2076450"/>
          <p14:tracePt t="17299" x="5403850" y="2076450"/>
          <p14:tracePt t="17308" x="5373688" y="2076450"/>
          <p14:tracePt t="17325" x="5334000" y="2076450"/>
          <p14:tracePt t="17341" x="5324475" y="2076450"/>
          <p14:tracePt t="17358" x="5305425" y="2076450"/>
          <p14:tracePt t="17375" x="5265738" y="2087563"/>
          <p14:tracePt t="17391" x="5226050" y="2097088"/>
          <p14:tracePt t="17408" x="5197475" y="2106613"/>
          <p14:tracePt t="17425" x="5167313" y="2106613"/>
          <p14:tracePt t="17441" x="5148263" y="2116138"/>
          <p14:tracePt t="17458" x="5137150" y="2116138"/>
          <p14:tracePt t="17475" x="5118100" y="2116138"/>
          <p14:tracePt t="17492" x="5108575" y="2125663"/>
          <p14:tracePt t="17508" x="5087938" y="2125663"/>
          <p14:tracePt t="17525" x="5087938" y="2136775"/>
          <p14:tracePt t="17542" x="5068888" y="2136775"/>
          <p14:tracePt t="17558" x="5059363" y="2146300"/>
          <p14:tracePt t="17575" x="5029200" y="2155825"/>
          <p14:tracePt t="17592" x="5019675" y="2165350"/>
          <p14:tracePt t="17608" x="5010150" y="2174875"/>
          <p14:tracePt t="17625" x="5000625" y="2174875"/>
          <p14:tracePt t="17642" x="5000625" y="2185988"/>
          <p14:tracePt t="17658" x="5000625" y="2195513"/>
          <p14:tracePt t="17683" x="5000625" y="2205038"/>
          <p14:tracePt t="17692" x="5000625" y="2214563"/>
          <p14:tracePt t="17709" x="5000625" y="2224088"/>
          <p14:tracePt t="17725" x="5000625" y="2235200"/>
          <p14:tracePt t="17742" x="5000625" y="2244725"/>
          <p14:tracePt t="17779" x="5000625" y="2254250"/>
          <p14:tracePt t="17803" x="5000625" y="2263775"/>
          <p14:tracePt t="17819" x="5000625" y="2273300"/>
          <p14:tracePt t="17835" x="5010150" y="2284413"/>
          <p14:tracePt t="17859" x="5019675" y="2293938"/>
          <p14:tracePt t="17867" x="5038725" y="2293938"/>
          <p14:tracePt t="17883" x="5059363" y="2303463"/>
          <p14:tracePt t="17892" x="5078413" y="2303463"/>
          <p14:tracePt t="17909" x="5108575" y="2312988"/>
          <p14:tracePt t="17926" x="5148263" y="2312988"/>
          <p14:tracePt t="17943" x="5186363" y="2312988"/>
          <p14:tracePt t="17959" x="5246688" y="2312988"/>
          <p14:tracePt t="17976" x="5295900" y="2312988"/>
          <p14:tracePt t="17993" x="5354638" y="2312988"/>
          <p14:tracePt t="18009" x="5394325" y="2312988"/>
          <p14:tracePt t="18026" x="5443538" y="2312988"/>
          <p14:tracePt t="18043" x="5541963" y="2312988"/>
          <p14:tracePt t="18060" x="5600700" y="2312988"/>
          <p14:tracePt t="18077" x="5649913" y="2312988"/>
          <p14:tracePt t="18093" x="5699125" y="2312988"/>
          <p14:tracePt t="18110" x="5718175" y="2312988"/>
          <p14:tracePt t="18126" x="5767388" y="2293938"/>
          <p14:tracePt t="18143" x="5788025" y="2293938"/>
          <p14:tracePt t="18159" x="5816600" y="2293938"/>
          <p14:tracePt t="18176" x="5846763" y="2284413"/>
          <p14:tracePt t="18193" x="5856288" y="2273300"/>
          <p14:tracePt t="18209" x="5875338" y="2273300"/>
          <p14:tracePt t="18226" x="5886450" y="2273300"/>
          <p14:tracePt t="18226" x="5886450" y="2263775"/>
          <p14:tracePt t="18244" x="5895975" y="2254250"/>
          <p14:tracePt t="18260" x="5895975" y="2244725"/>
          <p14:tracePt t="18276" x="5895975" y="2235200"/>
          <p14:tracePt t="18299" x="5895975" y="2224088"/>
          <p14:tracePt t="18310" x="5895975" y="2214563"/>
          <p14:tracePt t="18331" x="5895975" y="2205038"/>
          <p14:tracePt t="18347" x="5895975" y="2185988"/>
          <p14:tracePt t="18363" x="5895975" y="2174875"/>
          <p14:tracePt t="18379" x="5895975" y="2155825"/>
          <p14:tracePt t="18395" x="5886450" y="2146300"/>
          <p14:tracePt t="18412" x="5875338" y="2136775"/>
          <p14:tracePt t="18427" x="5856288" y="2116138"/>
          <p14:tracePt t="18444" x="5837238" y="2106613"/>
          <p14:tracePt t="18460" x="5797550" y="2097088"/>
          <p14:tracePt t="18477" x="5738813" y="2087563"/>
          <p14:tracePt t="18494" x="5678488" y="2076450"/>
          <p14:tracePt t="18510" x="5619750" y="2076450"/>
          <p14:tracePt t="18527" x="5570538" y="2076450"/>
          <p14:tracePt t="18544" x="5521325" y="2076450"/>
          <p14:tracePt t="18561" x="5492750" y="2076450"/>
          <p14:tracePt t="18577" x="5453063" y="2076450"/>
          <p14:tracePt t="18594" x="5413375" y="2087563"/>
          <p14:tracePt t="18611" x="5334000" y="2106613"/>
          <p14:tracePt t="18627" x="5295900" y="2116138"/>
          <p14:tracePt t="18644" x="5235575" y="2125663"/>
          <p14:tracePt t="18661" x="5216525" y="2125663"/>
          <p14:tracePt t="18677" x="5176838" y="2136775"/>
          <p14:tracePt t="18694" x="5157788" y="2146300"/>
          <p14:tracePt t="18711" x="5118100" y="2155825"/>
          <p14:tracePt t="18727" x="5078413" y="2155825"/>
          <p14:tracePt t="18744" x="5029200" y="2165350"/>
          <p14:tracePt t="18761" x="4989513" y="2185988"/>
          <p14:tracePt t="18777" x="4960938" y="2205038"/>
          <p14:tracePt t="18794" x="4921250" y="2224088"/>
          <p14:tracePt t="18811" x="4902200" y="2224088"/>
          <p14:tracePt t="18827" x="4902200" y="2235200"/>
          <p14:tracePt t="18844" x="4891088" y="2244725"/>
          <p14:tracePt t="18861" x="4891088" y="2254250"/>
          <p14:tracePt t="19547" x="4891088" y="2273300"/>
          <p14:tracePt t="19571" x="4902200" y="2273300"/>
          <p14:tracePt t="19587" x="4911725" y="2284413"/>
          <p14:tracePt t="19603" x="4940300" y="2293938"/>
          <p14:tracePt t="19619" x="4951413" y="2293938"/>
          <p14:tracePt t="19635" x="4979988" y="2293938"/>
          <p14:tracePt t="19643" x="4989513" y="2303463"/>
          <p14:tracePt t="19651" x="5000625" y="2303463"/>
          <p14:tracePt t="19662" x="5049838" y="2312988"/>
          <p14:tracePt t="19679" x="5108575" y="2322513"/>
          <p14:tracePt t="19696" x="5167313" y="2322513"/>
          <p14:tracePt t="19713" x="5226050" y="2322513"/>
          <p14:tracePt t="19730" x="5295900" y="2322513"/>
          <p14:tracePt t="19746" x="5345113" y="2322513"/>
          <p14:tracePt t="19746" x="5373688" y="2322513"/>
          <p14:tracePt t="19763" x="5432425" y="2322513"/>
          <p14:tracePt t="19780" x="5472113" y="2322513"/>
          <p14:tracePt t="19796" x="5530850" y="2322513"/>
          <p14:tracePt t="19813" x="5561013" y="2322513"/>
          <p14:tracePt t="19830" x="5610225" y="2322513"/>
          <p14:tracePt t="19846" x="5659438" y="2322513"/>
          <p14:tracePt t="19863" x="5718175" y="2322513"/>
          <p14:tracePt t="19880" x="5757863" y="2312988"/>
          <p14:tracePt t="19896" x="5797550" y="2303463"/>
          <p14:tracePt t="19913" x="5837238" y="2303463"/>
          <p14:tracePt t="19930" x="5846763" y="2284413"/>
          <p14:tracePt t="19947" x="5886450" y="2263775"/>
          <p14:tracePt t="19964" x="5895975" y="2254250"/>
          <p14:tracePt t="19980" x="5905500" y="2235200"/>
          <p14:tracePt t="19997" x="5905500" y="2224088"/>
          <p14:tracePt t="20019" x="5905500" y="2214563"/>
          <p14:tracePt t="20043" x="5905500" y="2205038"/>
          <p14:tracePt t="20067" x="5905500" y="2195513"/>
          <p14:tracePt t="20075" x="5905500" y="2185988"/>
          <p14:tracePt t="20091" x="5905500" y="2174875"/>
          <p14:tracePt t="20099" x="5905500" y="2165350"/>
          <p14:tracePt t="20113" x="5905500" y="2155825"/>
          <p14:tracePt t="20130" x="5905500" y="2136775"/>
          <p14:tracePt t="20130" x="5895975" y="2125663"/>
          <p14:tracePt t="20147" x="5875338" y="2116138"/>
          <p14:tracePt t="20164" x="5856288" y="2097088"/>
          <p14:tracePt t="20180" x="5816600" y="2097088"/>
          <p14:tracePt t="20197" x="5776913" y="2087563"/>
          <p14:tracePt t="20214" x="5708650" y="2087563"/>
          <p14:tracePt t="20230" x="5668963" y="2087563"/>
          <p14:tracePt t="20247" x="5619750" y="2087563"/>
          <p14:tracePt t="20264" x="5570538" y="2087563"/>
          <p14:tracePt t="20280" x="5511800" y="2087563"/>
          <p14:tracePt t="20297" x="5453063" y="2087563"/>
          <p14:tracePt t="20314" x="5403850" y="2087563"/>
          <p14:tracePt t="20331" x="5324475" y="2087563"/>
          <p14:tracePt t="20348" x="5284788" y="2087563"/>
          <p14:tracePt t="20364" x="5246688" y="2087563"/>
          <p14:tracePt t="20381" x="5197475" y="2087563"/>
          <p14:tracePt t="20397" x="5167313" y="2087563"/>
          <p14:tracePt t="20414" x="5127625" y="2087563"/>
          <p14:tracePt t="20431" x="5087938" y="2087563"/>
          <p14:tracePt t="20448" x="5059363" y="2097088"/>
          <p14:tracePt t="20464" x="5029200" y="2106613"/>
          <p14:tracePt t="20481" x="5010150" y="2106613"/>
          <p14:tracePt t="20498" x="4979988" y="2116138"/>
          <p14:tracePt t="20514" x="4940300" y="2116138"/>
          <p14:tracePt t="20532" x="4930775" y="2125663"/>
          <p14:tracePt t="20548" x="4911725" y="2136775"/>
          <p14:tracePt t="20565" x="4891088" y="2146300"/>
          <p14:tracePt t="20581" x="4891088" y="2165350"/>
          <p14:tracePt t="20611" x="4891088" y="2174875"/>
          <p14:tracePt t="20635" x="4891088" y="2185988"/>
          <p14:tracePt t="20651" x="4891088" y="2195513"/>
          <p14:tracePt t="20659" x="4891088" y="2205038"/>
          <p14:tracePt t="20667" x="4891088" y="2214563"/>
          <p14:tracePt t="20683" x="4891088" y="2224088"/>
          <p14:tracePt t="20698" x="4891088" y="2263775"/>
          <p14:tracePt t="20715" x="4921250" y="2284413"/>
          <p14:tracePt t="20732" x="4930775" y="2303463"/>
          <p14:tracePt t="20748" x="4960938" y="2322513"/>
          <p14:tracePt t="20765" x="4989513" y="2322513"/>
          <p14:tracePt t="20781" x="5019675" y="2322513"/>
          <p14:tracePt t="20798" x="5068888" y="2322513"/>
          <p14:tracePt t="20815" x="5118100" y="2322513"/>
          <p14:tracePt t="20832" x="5176838" y="2322513"/>
          <p14:tracePt t="20848" x="5246688" y="2322513"/>
          <p14:tracePt t="20865" x="5305425" y="2322513"/>
          <p14:tracePt t="20882" x="5364163" y="2322513"/>
          <p14:tracePt t="20898" x="5462588" y="2322513"/>
          <p14:tracePt t="20915" x="5530850" y="2322513"/>
          <p14:tracePt t="20932" x="5619750" y="2322513"/>
          <p14:tracePt t="20949" x="5699125" y="2322513"/>
          <p14:tracePt t="20965" x="5776913" y="2322513"/>
          <p14:tracePt t="20982" x="5856288" y="2322513"/>
          <p14:tracePt t="20999" x="5905500" y="2312988"/>
          <p14:tracePt t="21015" x="5945188" y="2312988"/>
          <p14:tracePt t="21033" x="5964238" y="2303463"/>
          <p14:tracePt t="21049" x="6013450" y="2303463"/>
          <p14:tracePt t="21065" x="6043613" y="2293938"/>
          <p14:tracePt t="21083" x="6062663" y="2284413"/>
          <p14:tracePt t="21099" x="6073775" y="2273300"/>
          <p14:tracePt t="21115" x="6083300" y="2273300"/>
          <p14:tracePt t="21132" x="6083300" y="2263775"/>
          <p14:tracePt t="21155" x="6083300" y="2254250"/>
          <p14:tracePt t="21171" x="6083300" y="2244725"/>
          <p14:tracePt t="21187" x="6083300" y="2235200"/>
          <p14:tracePt t="21199" x="6083300" y="2224088"/>
          <p14:tracePt t="21216" x="6083300" y="2205038"/>
          <p14:tracePt t="21233" x="6073775" y="2185988"/>
          <p14:tracePt t="21249" x="6053138" y="2165350"/>
          <p14:tracePt t="21266" x="6013450" y="2155825"/>
          <p14:tracePt t="21283" x="5945188" y="2125663"/>
          <p14:tracePt t="21300" x="5895975" y="2106613"/>
          <p14:tracePt t="21316" x="5826125" y="2087563"/>
          <p14:tracePt t="21332" x="5776913" y="2076450"/>
          <p14:tracePt t="21349" x="5718175" y="2066925"/>
          <p14:tracePt t="21366" x="5659438" y="2066925"/>
          <p14:tracePt t="21383" x="5619750" y="2066925"/>
          <p14:tracePt t="21399" x="5570538" y="2066925"/>
          <p14:tracePt t="21416" x="5502275" y="2066925"/>
          <p14:tracePt t="21433" x="5443538" y="2066925"/>
          <p14:tracePt t="21449" x="5373688" y="2066925"/>
          <p14:tracePt t="21466" x="5334000" y="2066925"/>
          <p14:tracePt t="21466" x="5314950" y="2066925"/>
          <p14:tracePt t="21483" x="5275263" y="2066925"/>
          <p14:tracePt t="21500" x="5246688" y="2066925"/>
          <p14:tracePt t="21516" x="5207000" y="2066925"/>
          <p14:tracePt t="21533" x="5167313" y="2076450"/>
          <p14:tracePt t="21550" x="5137150" y="2087563"/>
          <p14:tracePt t="21567" x="5108575" y="2087563"/>
          <p14:tracePt t="21583" x="5078413" y="2097088"/>
          <p14:tracePt t="21600" x="5049838" y="2097088"/>
          <p14:tracePt t="21617" x="5019675" y="2116138"/>
          <p14:tracePt t="21634" x="4979988" y="2116138"/>
          <p14:tracePt t="21650" x="4951413" y="2125663"/>
          <p14:tracePt t="21667" x="4911725" y="2125663"/>
          <p14:tracePt t="21683" x="4891088" y="2136775"/>
          <p14:tracePt t="21700" x="4872038" y="2136775"/>
          <p14:tracePt t="21717" x="4862513" y="2136775"/>
          <p14:tracePt t="21733" x="4862513" y="2146300"/>
          <p14:tracePt t="21750" x="4841875" y="2155825"/>
          <p14:tracePt t="21767" x="4822825" y="2165350"/>
          <p14:tracePt t="21787" x="4822825" y="2174875"/>
          <p14:tracePt t="21811" x="4813300" y="2185988"/>
          <p14:tracePt t="21819" x="4813300" y="2195513"/>
          <p14:tracePt t="21833" x="4813300" y="2205038"/>
          <p14:tracePt t="21850" x="4813300" y="2214563"/>
          <p14:tracePt t="21867" x="4813300" y="2224088"/>
          <p14:tracePt t="21884" x="4822825" y="2244725"/>
          <p14:tracePt t="21900" x="4822825" y="2254250"/>
          <p14:tracePt t="21917" x="4841875" y="2273300"/>
          <p14:tracePt t="21934" x="4852988" y="2284413"/>
          <p14:tracePt t="21951" x="4872038" y="2303463"/>
          <p14:tracePt t="21967" x="4902200" y="2303463"/>
          <p14:tracePt t="21984" x="4940300" y="2312988"/>
          <p14:tracePt t="22001" x="4989513" y="2322513"/>
          <p14:tracePt t="22017" x="5049838" y="2343150"/>
          <p14:tracePt t="22035" x="5108575" y="2343150"/>
          <p14:tracePt t="22035" x="5137150" y="2343150"/>
          <p14:tracePt t="22051" x="5197475" y="2343150"/>
          <p14:tracePt t="22067" x="5246688" y="2343150"/>
          <p14:tracePt t="22084" x="5284788" y="2343150"/>
          <p14:tracePt t="22101" x="5345113" y="2343150"/>
          <p14:tracePt t="22118" x="5394325" y="2343150"/>
          <p14:tracePt t="22135" x="5453063" y="2343150"/>
          <p14:tracePt t="22151" x="5511800" y="2343150"/>
          <p14:tracePt t="22168" x="5561013" y="2343150"/>
          <p14:tracePt t="22184" x="5619750" y="2343150"/>
          <p14:tracePt t="22201" x="5659438" y="2343150"/>
          <p14:tracePt t="22218" x="5699125" y="2343150"/>
          <p14:tracePt t="22234" x="5767388" y="2322513"/>
          <p14:tracePt t="22251" x="5788025" y="2322513"/>
          <p14:tracePt t="22268" x="5816600" y="2303463"/>
          <p14:tracePt t="22284" x="5837238" y="2303463"/>
          <p14:tracePt t="22301" x="5856288" y="2293938"/>
          <p14:tracePt t="22318" x="5865813" y="2284413"/>
          <p14:tracePt t="22335" x="5875338" y="2284413"/>
          <p14:tracePt t="22355" x="5886450" y="2273300"/>
          <p14:tracePt t="22368" x="5895975" y="2263775"/>
          <p14:tracePt t="22387" x="5905500" y="2263775"/>
          <p14:tracePt t="22427" x="5905500" y="2254250"/>
          <p14:tracePt t="22443" x="5915025" y="2244725"/>
          <p14:tracePt t="22467" x="5915025" y="2235200"/>
          <p14:tracePt t="22515" x="5915025" y="2224088"/>
          <p14:tracePt t="22531" x="5915025" y="2214563"/>
          <p14:tracePt t="22571" x="5915025" y="2205038"/>
          <p14:tracePt t="22587" x="5905500" y="2195513"/>
          <p14:tracePt t="22595" x="5895975" y="2195513"/>
          <p14:tracePt t="22611" x="5875338" y="2195513"/>
          <p14:tracePt t="22619" x="5837238" y="2195513"/>
          <p14:tracePt t="22635" x="5807075" y="2195513"/>
          <p14:tracePt t="22652" x="5767388" y="2195513"/>
          <p14:tracePt t="22669" x="5738813" y="2185988"/>
          <p14:tracePt t="22685" x="5727700" y="2185988"/>
          <p14:tracePt t="22702" x="5708650" y="2174875"/>
          <p14:tracePt t="22718" x="5699125" y="2174875"/>
          <p14:tracePt t="22735" x="5678488" y="2174875"/>
          <p14:tracePt t="22753" x="5668963" y="2174875"/>
          <p14:tracePt t="22769" x="5659438" y="2174875"/>
          <p14:tracePt t="22795" x="5649913" y="2174875"/>
          <p14:tracePt t="22819" x="5640388" y="2174875"/>
          <p14:tracePt t="22827" x="5629275" y="2174875"/>
          <p14:tracePt t="22835" x="5610225" y="2174875"/>
          <p14:tracePt t="22853" x="5591175" y="2174875"/>
          <p14:tracePt t="22869" x="5580063" y="2174875"/>
          <p14:tracePt t="22891" x="5570538" y="2174875"/>
          <p14:tracePt t="22915" x="5561013" y="2174875"/>
          <p14:tracePt t="22931" x="5551488" y="2174875"/>
          <p14:tracePt t="22947" x="5541963" y="2174875"/>
          <p14:tracePt t="22955" x="5530850" y="2174875"/>
          <p14:tracePt t="23195" x="5521325" y="2185988"/>
          <p14:tracePt t="23211" x="5521325" y="2195513"/>
          <p14:tracePt t="23219" x="5511800" y="2195513"/>
          <p14:tracePt t="23235" x="5511800" y="2205038"/>
          <p14:tracePt t="23243" x="5502275" y="2214563"/>
          <p14:tracePt t="23259" x="5492750" y="2235200"/>
          <p14:tracePt t="23275" x="5481638" y="2235200"/>
          <p14:tracePt t="23419" x="5472113" y="2235200"/>
          <p14:tracePt t="23427" x="5462588" y="2244725"/>
          <p14:tracePt t="23483" x="5453063" y="2254250"/>
          <p14:tracePt t="23499" x="5443538" y="2254250"/>
          <p14:tracePt t="23531" x="5432425" y="2254250"/>
          <p14:tracePt t="27705" x="5432425" y="2263775"/>
          <p14:tracePt t="28411" x="5432425" y="2273300"/>
          <p14:tracePt t="28427" x="5432425" y="2284413"/>
          <p14:tracePt t="28435" x="5432425" y="2293938"/>
          <p14:tracePt t="28451" x="5432425" y="2312988"/>
          <p14:tracePt t="28467" x="5432425" y="2322513"/>
          <p14:tracePt t="28491" x="5432425" y="2333625"/>
          <p14:tracePt t="31454" x="5432425" y="2343150"/>
          <p14:tracePt t="31531" x="5432425" y="2352675"/>
          <p14:tracePt t="31555" x="5432425" y="2362200"/>
          <p14:tracePt t="31571" x="5432425" y="2371725"/>
          <p14:tracePt t="31579" x="5443538" y="2382838"/>
          <p14:tracePt t="31595" x="5443538" y="2392363"/>
          <p14:tracePt t="31619" x="5443538" y="2401888"/>
          <p14:tracePt t="31643" x="5443538" y="2411413"/>
          <p14:tracePt t="31659" x="5443538" y="2420938"/>
          <p14:tracePt t="31675" x="5443538" y="2441575"/>
          <p14:tracePt t="31691" x="5443538" y="2451100"/>
          <p14:tracePt t="31699" x="5443538" y="2460625"/>
          <p14:tracePt t="31707" x="5443538" y="2481263"/>
          <p14:tracePt t="31720" x="5443538" y="2500313"/>
          <p14:tracePt t="31737" x="5443538" y="2519363"/>
          <p14:tracePt t="31753" x="5443538" y="2540000"/>
          <p14:tracePt t="31772" x="5443538" y="2549525"/>
          <p14:tracePt t="31787" x="5443538" y="2559050"/>
          <p14:tracePt t="31811" x="5443538" y="2568575"/>
          <p14:tracePt t="31835" x="5443538" y="2579688"/>
          <p14:tracePt t="31851" x="5443538" y="2589213"/>
          <p14:tracePt t="31859" x="5453063" y="2598738"/>
          <p14:tracePt t="31870" x="5453063" y="2608263"/>
          <p14:tracePt t="31891" x="5453063" y="2617788"/>
          <p14:tracePt t="31903" x="5453063" y="2628900"/>
          <p14:tracePt t="31921" x="5462588" y="2638425"/>
          <p14:tracePt t="31937" x="5462588" y="2647950"/>
          <p14:tracePt t="31979" x="5462588" y="2657475"/>
          <p14:tracePt t="31995" x="5462588" y="2667000"/>
          <p14:tracePt t="32027" x="5462588" y="2678113"/>
          <p14:tracePt t="32051" x="5462588" y="2687638"/>
          <p14:tracePt t="32099" x="5462588" y="2697163"/>
          <p14:tracePt t="32171" x="5462588" y="2687638"/>
          <p14:tracePt t="33083" x="5462588" y="2678113"/>
          <p14:tracePt t="33107" x="5462588" y="2667000"/>
          <p14:tracePt t="33123" x="5462588" y="2657475"/>
          <p14:tracePt t="33171" x="5462588" y="2647950"/>
          <p14:tracePt t="33187" x="5462588" y="2638425"/>
          <p14:tracePt t="33259" x="5462588" y="2628900"/>
          <p14:tracePt t="33347" x="5462588" y="2617788"/>
          <p14:tracePt t="33371" x="5462588" y="2598738"/>
          <p14:tracePt t="33411" x="5453063" y="2598738"/>
          <p14:tracePt t="33643" x="5443538" y="2598738"/>
          <p14:tracePt t="33747" x="5432425" y="2598738"/>
          <p14:tracePt t="33771" x="5422900" y="2598738"/>
          <p14:tracePt t="33819" x="5413375" y="2598738"/>
          <p14:tracePt t="33899" x="5394325" y="2598738"/>
          <p14:tracePt t="33915" x="5394325" y="2608263"/>
          <p14:tracePt t="33955" x="5383213" y="2617788"/>
          <p14:tracePt t="34011" x="5383213" y="2628900"/>
          <p14:tracePt t="34067" x="5373688" y="2638425"/>
          <p14:tracePt t="34099" x="5373688" y="2647950"/>
          <p14:tracePt t="34147" x="5373688" y="2657475"/>
          <p14:tracePt t="34171" x="5373688" y="2667000"/>
          <p14:tracePt t="34195" x="5373688" y="2678113"/>
          <p14:tracePt t="34227" x="5373688" y="2687638"/>
          <p14:tracePt t="34267" x="5373688" y="2697163"/>
          <p14:tracePt t="34291" x="5383213" y="2697163"/>
          <p14:tracePt t="34307" x="5394325" y="2706688"/>
          <p14:tracePt t="34315" x="5403850" y="2706688"/>
          <p14:tracePt t="34331" x="5413375" y="2706688"/>
          <p14:tracePt t="34342" x="5443538" y="2706688"/>
          <p14:tracePt t="34359" x="5462588" y="2706688"/>
          <p14:tracePt t="34375" x="5502275" y="2706688"/>
          <p14:tracePt t="34392" x="5521325" y="2706688"/>
          <p14:tracePt t="34409" x="5551488" y="2697163"/>
          <p14:tracePt t="34426" x="5570538" y="2697163"/>
          <p14:tracePt t="34443" x="5580063" y="2697163"/>
          <p14:tracePt t="34459" x="5591175" y="2687638"/>
          <p14:tracePt t="34476" x="5600700" y="2678113"/>
          <p14:tracePt t="34492" x="5610225" y="2667000"/>
          <p14:tracePt t="34509" x="5619750" y="2667000"/>
          <p14:tracePt t="34531" x="5629275" y="2657475"/>
          <p14:tracePt t="34555" x="5629275" y="2647950"/>
          <p14:tracePt t="34579" x="5629275" y="2638425"/>
          <p14:tracePt t="34603" x="5629275" y="2628900"/>
          <p14:tracePt t="34643" x="5629275" y="2617788"/>
          <p14:tracePt t="34651" x="5629275" y="2608263"/>
          <p14:tracePt t="34699" x="5629275" y="2598738"/>
          <p14:tracePt t="34723" x="5629275" y="2589213"/>
          <p14:tracePt t="34731" x="5629275" y="2579688"/>
          <p14:tracePt t="34739" x="5619750" y="2579688"/>
          <p14:tracePt t="34755" x="5610225" y="2579688"/>
          <p14:tracePt t="34771" x="5591175" y="2568575"/>
          <p14:tracePt t="34779" x="5580063" y="2568575"/>
          <p14:tracePt t="34795" x="5570538" y="2568575"/>
          <p14:tracePt t="34809" x="5541963" y="2568575"/>
          <p14:tracePt t="34809" x="5530850" y="2568575"/>
          <p14:tracePt t="34828" x="5511800" y="2568575"/>
          <p14:tracePt t="34843" x="5492750" y="2568575"/>
          <p14:tracePt t="34860" x="5472113" y="2568575"/>
          <p14:tracePt t="34876" x="5453063" y="2568575"/>
          <p14:tracePt t="34893" x="5432425" y="2568575"/>
          <p14:tracePt t="34910" x="5394325" y="2568575"/>
          <p14:tracePt t="34927" x="5373688" y="2568575"/>
          <p14:tracePt t="34943" x="5354638" y="2579688"/>
          <p14:tracePt t="34960" x="5345113" y="2579688"/>
          <p14:tracePt t="34976" x="5314950" y="2589213"/>
          <p14:tracePt t="34993" x="5295900" y="2598738"/>
          <p14:tracePt t="35010" x="5284788" y="2608263"/>
          <p14:tracePt t="35027" x="5275263" y="2617788"/>
          <p14:tracePt t="35044" x="5275263" y="2628900"/>
          <p14:tracePt t="35060" x="5265738" y="2638425"/>
          <p14:tracePt t="35077" x="5256213" y="2657475"/>
          <p14:tracePt t="35093" x="5256213" y="2678113"/>
          <p14:tracePt t="35110" x="5256213" y="2687638"/>
          <p14:tracePt t="35127" x="5256213" y="2697163"/>
          <p14:tracePt t="35144" x="5256213" y="2706688"/>
          <p14:tracePt t="35235" x="5256213" y="2716213"/>
          <p14:tracePt t="35251" x="5265738" y="2727325"/>
          <p14:tracePt t="35259" x="5275263" y="2727325"/>
          <p14:tracePt t="35267" x="5284788" y="2727325"/>
          <p14:tracePt t="35277" x="5314950" y="2727325"/>
          <p14:tracePt t="35294" x="5354638" y="2727325"/>
          <p14:tracePt t="35311" x="5383213" y="2727325"/>
          <p14:tracePt t="35327" x="5432425" y="2727325"/>
          <p14:tracePt t="35344" x="5472113" y="2727325"/>
          <p14:tracePt t="35361" x="5502275" y="2716213"/>
          <p14:tracePt t="35377" x="5530850" y="2706688"/>
          <p14:tracePt t="35394" x="5570538" y="2678113"/>
          <p14:tracePt t="35411" x="5580063" y="2667000"/>
          <p14:tracePt t="35427" x="5591175" y="2638425"/>
          <p14:tracePt t="35444" x="5591175" y="2628900"/>
          <p14:tracePt t="35467" x="5591175" y="2617788"/>
          <p14:tracePt t="35483" x="5591175" y="2608263"/>
          <p14:tracePt t="35494" x="5591175" y="2598738"/>
          <p14:tracePt t="35555" x="5591175" y="2589213"/>
          <p14:tracePt t="35579" x="5591175" y="2579688"/>
          <p14:tracePt t="35587" x="5580063" y="2568575"/>
          <p14:tracePt t="35603" x="5570538" y="2559050"/>
          <p14:tracePt t="35987" x="5561013" y="2559050"/>
          <p14:tracePt t="35995" x="5551488" y="2549525"/>
          <p14:tracePt t="36003" x="5541963" y="2549525"/>
          <p14:tracePt t="36012" x="5511800" y="2530475"/>
          <p14:tracePt t="36029" x="5453063" y="2519363"/>
          <p14:tracePt t="36045" x="5413375" y="2500313"/>
          <p14:tracePt t="36062" x="5354638" y="2481263"/>
          <p14:tracePt t="36079" x="5324475" y="2460625"/>
          <p14:tracePt t="36095" x="5314950" y="2460625"/>
          <p14:tracePt t="36131" x="5295900" y="2451100"/>
          <p14:tracePt t="36147" x="5284788" y="2451100"/>
          <p14:tracePt t="36179" x="5275263" y="2451100"/>
          <p14:tracePt t="36187" x="5265738" y="2451100"/>
          <p14:tracePt t="36195" x="5256213" y="2451100"/>
          <p14:tracePt t="36212" x="5235575" y="2451100"/>
          <p14:tracePt t="36229" x="5226050" y="2451100"/>
          <p14:tracePt t="36259" x="5216525" y="2451100"/>
          <p14:tracePt t="36283" x="5197475" y="2451100"/>
          <p14:tracePt t="36299" x="5176838" y="2451100"/>
          <p14:tracePt t="36315" x="5167313" y="2451100"/>
          <p14:tracePt t="36323" x="5157788" y="2451100"/>
          <p14:tracePt t="36331" x="5148263" y="2451100"/>
          <p14:tracePt t="36346" x="5108575" y="2451100"/>
          <p14:tracePt t="36363" x="5087938" y="2451100"/>
          <p14:tracePt t="36379" x="5078413" y="2451100"/>
          <p14:tracePt t="36396" x="5068888" y="2451100"/>
          <p14:tracePt t="36451" x="5059363" y="2451100"/>
          <p14:tracePt t="36467" x="5049838" y="2451100"/>
          <p14:tracePt t="36475" x="5038725" y="2451100"/>
          <p14:tracePt t="36491" x="5029200" y="2451100"/>
          <p14:tracePt t="36515" x="5019675" y="2441575"/>
          <p14:tracePt t="36531" x="5010150" y="2432050"/>
          <p14:tracePt t="36643" x="5000625" y="2432050"/>
          <p14:tracePt t="36675" x="4989513" y="2432050"/>
          <p14:tracePt t="36683" x="4970463" y="2420938"/>
          <p14:tracePt t="36715" x="4970463" y="2411413"/>
          <p14:tracePt t="36723" x="4951413" y="2411413"/>
          <p14:tracePt t="36747" x="4940300" y="2411413"/>
          <p14:tracePt t="36787" x="4940300" y="2401888"/>
          <p14:tracePt t="36795" x="4930775" y="2401888"/>
          <p14:tracePt t="36827" x="4921250" y="2401888"/>
          <p14:tracePt t="37059" x="4911725" y="2401888"/>
          <p14:tracePt t="37115" x="4911725" y="2392363"/>
          <p14:tracePt t="37147" x="4911725" y="2382838"/>
          <p14:tracePt t="37187" x="4902200" y="2371725"/>
          <p14:tracePt t="37515" x="4891088" y="2371725"/>
          <p14:tracePt t="37531" x="4881563" y="2382838"/>
          <p14:tracePt t="37539" x="4852988" y="2382838"/>
          <p14:tracePt t="37548" x="4813300" y="2401888"/>
          <p14:tracePt t="37565" x="4773613" y="2411413"/>
          <p14:tracePt t="37582" x="4754563" y="2432050"/>
          <p14:tracePt t="37598" x="4743450" y="2432050"/>
          <p14:tracePt t="37627" x="4733925" y="2432050"/>
          <p14:tracePt t="37635" x="4724400" y="2432050"/>
          <p14:tracePt t="37648" x="4705350" y="2441575"/>
          <p14:tracePt t="37665" x="4684713" y="2451100"/>
          <p14:tracePt t="37682" x="4645025" y="2470150"/>
          <p14:tracePt t="37699" x="4645025" y="2481263"/>
          <p14:tracePt t="37715" x="4625975" y="2481263"/>
          <p14:tracePt t="37732" x="4616450" y="2490788"/>
          <p14:tracePt t="37749" x="4595813" y="2500313"/>
          <p14:tracePt t="37766" x="4586288" y="2509838"/>
          <p14:tracePt t="37782" x="4576763" y="2519363"/>
          <p14:tracePt t="37799" x="4557713" y="2530475"/>
          <p14:tracePt t="37815" x="4557713" y="2540000"/>
          <p14:tracePt t="37832" x="4527550" y="2549525"/>
          <p14:tracePt t="37849" x="4518025" y="2559050"/>
          <p14:tracePt t="37866" x="4508500" y="2568575"/>
          <p14:tracePt t="37866" x="4497388" y="2579688"/>
          <p14:tracePt t="37883" x="4487863" y="2579688"/>
          <p14:tracePt t="37899" x="4468813" y="2589213"/>
          <p14:tracePt t="37923" x="4468813" y="2598738"/>
          <p14:tracePt t="37939" x="4459288" y="2598738"/>
          <p14:tracePt t="37955" x="4448175" y="2598738"/>
          <p14:tracePt t="37966" x="4438650" y="2598738"/>
          <p14:tracePt t="37982" x="4398963" y="2608263"/>
          <p14:tracePt t="37999" x="4389438" y="2608263"/>
          <p14:tracePt t="38016" x="4370388" y="2608263"/>
          <p14:tracePt t="38033" x="4349750" y="2617788"/>
          <p14:tracePt t="38050" x="4340225" y="2617788"/>
          <p14:tracePt t="38066" x="4321175" y="2617788"/>
          <p14:tracePt t="38083" x="4311650" y="2617788"/>
          <p14:tracePt t="38107" x="4300538" y="2617788"/>
          <p14:tracePt t="38155" x="4291013" y="2617788"/>
          <p14:tracePt t="38171" x="4281488" y="2617788"/>
          <p14:tracePt t="38187" x="4271963" y="2617788"/>
          <p14:tracePt t="38195" x="4262438" y="2617788"/>
          <p14:tracePt t="38203" x="4251325" y="2617788"/>
          <p14:tracePt t="38216" x="4241800" y="2628900"/>
          <p14:tracePt t="38233" x="4232275" y="2628900"/>
          <p14:tracePt t="38250" x="4222750" y="2628900"/>
          <p14:tracePt t="38267" x="4213225" y="2628900"/>
          <p14:tracePt t="38283" x="4202113" y="2628900"/>
          <p14:tracePt t="38300" x="4192588" y="2628900"/>
          <p14:tracePt t="38316" x="4183063" y="2628900"/>
          <p14:tracePt t="38333" x="4173538" y="2628900"/>
          <p14:tracePt t="38350" x="4164013" y="2628900"/>
          <p14:tracePt t="38367" x="4152900" y="2628900"/>
          <p14:tracePt t="38383" x="4133850" y="2628900"/>
          <p14:tracePt t="38400" x="4124325" y="2628900"/>
          <p14:tracePt t="38417" x="4103688" y="2628900"/>
          <p14:tracePt t="38433" x="4084638" y="2628900"/>
          <p14:tracePt t="38450" x="4065588" y="2628900"/>
          <p14:tracePt t="38467" x="4044950" y="2628900"/>
          <p14:tracePt t="38483" x="4025900" y="2628900"/>
          <p14:tracePt t="38500" x="4016375" y="2628900"/>
          <p14:tracePt t="38517" x="4005263" y="2628900"/>
          <p14:tracePt t="38533" x="3995738" y="2628900"/>
          <p14:tracePt t="38550" x="3986213" y="2628900"/>
          <p14:tracePt t="38587" x="3976688" y="2628900"/>
          <p14:tracePt t="39019" x="3967163" y="2628900"/>
          <p14:tracePt t="39051" x="3956050" y="2628900"/>
          <p14:tracePt t="39955" x="3967163" y="2628900"/>
          <p14:tracePt t="40643" x="3976688" y="2617788"/>
          <p14:tracePt t="40659" x="3986213" y="2608263"/>
          <p14:tracePt t="40667" x="3995738" y="2608263"/>
          <p14:tracePt t="40683" x="4005263" y="2608263"/>
          <p14:tracePt t="40707" x="4016375" y="2608263"/>
          <p14:tracePt t="40715" x="4025900" y="2608263"/>
          <p14:tracePt t="40731" x="4035425" y="2608263"/>
          <p14:tracePt t="40747" x="4044950" y="2608263"/>
          <p14:tracePt t="40755" x="4065588" y="2608263"/>
          <p14:tracePt t="40771" x="4084638" y="2608263"/>
          <p14:tracePt t="40788" x="4103688" y="2608263"/>
          <p14:tracePt t="40805" x="4124325" y="2608263"/>
          <p14:tracePt t="40822" x="4143375" y="2598738"/>
          <p14:tracePt t="40838" x="4152900" y="2598738"/>
          <p14:tracePt t="40855" x="4164013" y="2598738"/>
          <p14:tracePt t="40872" x="4183063" y="2589213"/>
          <p14:tracePt t="40888" x="4192588" y="2589213"/>
          <p14:tracePt t="40905" x="4213225" y="2589213"/>
          <p14:tracePt t="40922" x="4213225" y="2579688"/>
          <p14:tracePt t="40939" x="4241800" y="2579688"/>
          <p14:tracePt t="40955" x="4262438" y="2579688"/>
          <p14:tracePt t="40972" x="4281488" y="2579688"/>
          <p14:tracePt t="40989" x="4291013" y="2579688"/>
          <p14:tracePt t="41005" x="4311650" y="2579688"/>
          <p14:tracePt t="41022" x="4330700" y="2579688"/>
          <p14:tracePt t="41039" x="4349750" y="2579688"/>
          <p14:tracePt t="41055" x="4370388" y="2579688"/>
          <p14:tracePt t="41072" x="4389438" y="2579688"/>
          <p14:tracePt t="41089" x="4398963" y="2579688"/>
          <p14:tracePt t="41105" x="4410075" y="2579688"/>
          <p14:tracePt t="41122" x="4429125" y="2579688"/>
          <p14:tracePt t="41139" x="4438650" y="2579688"/>
          <p14:tracePt t="41179" x="4448175" y="2579688"/>
          <p14:tracePt t="41187" x="4459288" y="2579688"/>
          <p14:tracePt t="41195" x="4468813" y="2579688"/>
          <p14:tracePt t="41211" x="4487863" y="2579688"/>
          <p14:tracePt t="41222" x="4508500" y="2579688"/>
          <p14:tracePt t="41239" x="4537075" y="2579688"/>
          <p14:tracePt t="41256" x="4546600" y="2579688"/>
          <p14:tracePt t="41272" x="4557713" y="2579688"/>
          <p14:tracePt t="41289" x="4567238" y="2579688"/>
          <p14:tracePt t="41306" x="4586288" y="2579688"/>
          <p14:tracePt t="41323" x="4606925" y="2579688"/>
          <p14:tracePt t="41339" x="4616450" y="2579688"/>
          <p14:tracePt t="41356" x="4635500" y="2568575"/>
          <p14:tracePt t="41373" x="4645025" y="2568575"/>
          <p14:tracePt t="41389" x="4656138" y="2568575"/>
          <p14:tracePt t="41419" x="4665663" y="2568575"/>
          <p14:tracePt t="41427" x="4675188" y="2568575"/>
          <p14:tracePt t="41443" x="4684713" y="2568575"/>
          <p14:tracePt t="41456" x="4694238" y="2568575"/>
          <p14:tracePt t="41473" x="4705350" y="2568575"/>
          <p14:tracePt t="41489" x="4714875" y="2568575"/>
          <p14:tracePt t="41619" x="4724400" y="2568575"/>
          <p14:tracePt t="41627" x="4733925" y="2568575"/>
          <p14:tracePt t="41675" x="4743450" y="2568575"/>
          <p14:tracePt t="41699" x="4754563" y="2568575"/>
          <p14:tracePt t="41715" x="4764088" y="2568575"/>
          <p14:tracePt t="41723" x="4783138" y="2568575"/>
          <p14:tracePt t="41731" x="4792663" y="2568575"/>
          <p14:tracePt t="41747" x="4803775" y="2568575"/>
          <p14:tracePt t="41757" x="4813300" y="2568575"/>
          <p14:tracePt t="41774" x="4822825" y="2568575"/>
          <p14:tracePt t="41790" x="4832350" y="2568575"/>
          <p14:tracePt t="41875" x="4841875" y="2568575"/>
          <p14:tracePt t="41891" x="4852988" y="2568575"/>
          <p14:tracePt t="41899" x="4862513" y="2568575"/>
          <p14:tracePt t="41907" x="4872038" y="2568575"/>
          <p14:tracePt t="41924" x="4881563" y="2568575"/>
          <p14:tracePt t="41940" x="4891088" y="2568575"/>
          <p14:tracePt t="41957" x="4902200" y="2568575"/>
          <p14:tracePt t="41974" x="4911725" y="2568575"/>
          <p14:tracePt t="41990" x="4921250" y="2568575"/>
          <p14:tracePt t="42243" x="4930775" y="2568575"/>
          <p14:tracePt t="42275" x="4951413" y="2559050"/>
          <p14:tracePt t="42307" x="4960938" y="2559050"/>
          <p14:tracePt t="42331" x="4970463" y="2559050"/>
          <p14:tracePt t="42339" x="4979988" y="2559050"/>
          <p14:tracePt t="42347" x="4989513" y="2559050"/>
          <p14:tracePt t="42363" x="5000625" y="2559050"/>
          <p14:tracePt t="42374" x="5010150" y="2559050"/>
          <p14:tracePt t="42392" x="5019675" y="2559050"/>
          <p14:tracePt t="42408" x="5029200" y="2559050"/>
          <p14:tracePt t="42425" x="5038725" y="2559050"/>
          <p14:tracePt t="42442" x="5049838" y="2559050"/>
          <p14:tracePt t="42458" x="5059363" y="2559050"/>
          <p14:tracePt t="42475" x="5068888" y="2559050"/>
          <p14:tracePt t="42492" x="5078413" y="2559050"/>
          <p14:tracePt t="42508" x="5099050" y="2559050"/>
          <p14:tracePt t="42525" x="5108575" y="2559050"/>
          <p14:tracePt t="42542" x="5127625" y="2559050"/>
          <p14:tracePt t="42558" x="5137150" y="2559050"/>
          <p14:tracePt t="42575" x="5148263" y="2559050"/>
          <p14:tracePt t="42635" x="5157788" y="2559050"/>
          <p14:tracePt t="42987" x="5167313" y="2559050"/>
          <p14:tracePt t="43059" x="5176838" y="2559050"/>
          <p14:tracePt t="43091" x="5176838" y="2568575"/>
          <p14:tracePt t="43147" x="5186363" y="2568575"/>
          <p14:tracePt t="43171" x="5197475" y="2568575"/>
          <p14:tracePt t="43211" x="5197475" y="2579688"/>
          <p14:tracePt t="43243" x="5207000" y="2579688"/>
          <p14:tracePt t="43267" x="5216525" y="2579688"/>
          <p14:tracePt t="43291" x="5226050" y="2589213"/>
          <p14:tracePt t="43323" x="5235575" y="2589213"/>
          <p14:tracePt t="43331" x="5235575" y="2598738"/>
          <p14:tracePt t="43403" x="5246688" y="2608263"/>
          <p14:tracePt t="43419" x="5256213" y="2608263"/>
          <p14:tracePt t="43427" x="5275263" y="2617788"/>
          <p14:tracePt t="43443" x="5284788" y="2617788"/>
          <p14:tracePt t="43451" x="5295900" y="2617788"/>
          <p14:tracePt t="43483" x="5295900" y="2628900"/>
          <p14:tracePt t="43699" x="5305425" y="2628900"/>
          <p14:tracePt t="43715" x="5314950" y="2638425"/>
          <p14:tracePt t="43723" x="5324475" y="2647950"/>
          <p14:tracePt t="43763" x="5324475" y="2657475"/>
          <p14:tracePt t="43787" x="5334000" y="2667000"/>
          <p14:tracePt t="43810" x="5345113" y="2678113"/>
          <p14:tracePt t="43827" x="5354638" y="2687638"/>
          <p14:tracePt t="43834" x="5364163" y="2697163"/>
          <p14:tracePt t="43851" x="5364163" y="2706688"/>
          <p14:tracePt t="43867" x="5373688" y="2727325"/>
          <p14:tracePt t="43878" x="5383213" y="2736850"/>
          <p14:tracePt t="43894" x="5394325" y="2755900"/>
          <p14:tracePt t="43915" x="5403850" y="2765425"/>
          <p14:tracePt t="43930" x="5403850" y="2776538"/>
          <p14:tracePt t="43947" x="5413375" y="2786063"/>
          <p14:tracePt t="43971" x="5413375" y="2795588"/>
          <p14:tracePt t="44019" x="5413375" y="2805113"/>
          <p14:tracePt t="44026" x="5413375" y="2814638"/>
          <p14:tracePt t="44059" x="5422900" y="2825750"/>
          <p14:tracePt t="44075" x="5422900" y="2835275"/>
          <p14:tracePt t="44099" x="5422900" y="2844800"/>
          <p14:tracePt t="44115" x="5422900" y="2854325"/>
          <p14:tracePt t="44139" x="5432425" y="2874963"/>
          <p14:tracePt t="44155" x="5432425" y="2884488"/>
          <p14:tracePt t="44187" x="5432425" y="2894013"/>
          <p14:tracePt t="44194" x="5443538" y="2903538"/>
          <p14:tracePt t="44203" x="5443538" y="2913063"/>
          <p14:tracePt t="44243" x="5443538" y="2924175"/>
          <p14:tracePt t="44251" x="5443538" y="2933700"/>
          <p14:tracePt t="44267" x="5443538" y="2943225"/>
          <p14:tracePt t="44283" x="5443538" y="2952750"/>
          <p14:tracePt t="44299" x="5443538" y="2962275"/>
          <p14:tracePt t="44312" x="5443538" y="2982913"/>
          <p14:tracePt t="44329" x="5443538" y="2992438"/>
          <p14:tracePt t="44345" x="5443538" y="3001963"/>
          <p14:tracePt t="44362" x="5443538" y="3022600"/>
          <p14:tracePt t="44379" x="5443538" y="3032125"/>
          <p14:tracePt t="44411" x="5443538" y="3041650"/>
          <p14:tracePt t="44427" x="5443538" y="3051175"/>
          <p14:tracePt t="44443" x="5443538" y="3060700"/>
          <p14:tracePt t="44458" x="5443538" y="3071813"/>
          <p14:tracePt t="44475" x="5443538" y="3081338"/>
          <p14:tracePt t="44483" x="5443538" y="3090863"/>
          <p14:tracePt t="44495" x="5443538" y="3100388"/>
          <p14:tracePt t="44512" x="5443538" y="3109913"/>
          <p14:tracePt t="44529" x="5443538" y="3121025"/>
          <p14:tracePt t="44563" x="5443538" y="3130550"/>
          <p14:tracePt t="44611" x="5443538" y="3140075"/>
          <p14:tracePt t="44675" x="5443538" y="3149600"/>
          <p14:tracePt t="44715" x="5443538" y="3159125"/>
          <p14:tracePt t="44755" x="5443538" y="3149600"/>
          <p14:tracePt t="45619" x="5443538" y="3130550"/>
          <p14:tracePt t="45627" x="5453063" y="3100388"/>
          <p14:tracePt t="45635" x="5453063" y="3090863"/>
          <p14:tracePt t="45648" x="5453063" y="3051175"/>
          <p14:tracePt t="45665" x="5453063" y="3001963"/>
          <p14:tracePt t="45682" x="5453063" y="2962275"/>
          <p14:tracePt t="45698" x="5453063" y="2884488"/>
          <p14:tracePt t="45715" x="5472113" y="2854325"/>
          <p14:tracePt t="45731" x="5481638" y="2805113"/>
          <p14:tracePt t="45748" x="5481638" y="2776538"/>
          <p14:tracePt t="45765" x="5492750" y="2716213"/>
          <p14:tracePt t="45782" x="5502275" y="2678113"/>
          <p14:tracePt t="45798" x="5511800" y="2647950"/>
          <p14:tracePt t="45815" x="5521325" y="2617788"/>
          <p14:tracePt t="45832" x="5530850" y="2589213"/>
          <p14:tracePt t="45848" x="5551488" y="2559050"/>
          <p14:tracePt t="45865" x="5561013" y="2530475"/>
          <p14:tracePt t="45882" x="5591175" y="2500313"/>
          <p14:tracePt t="45899" x="5600700" y="2481263"/>
          <p14:tracePt t="45915" x="5610225" y="2451100"/>
          <p14:tracePt t="45932" x="5619750" y="2420938"/>
          <p14:tracePt t="45949" x="5649913" y="2401888"/>
          <p14:tracePt t="45965" x="5659438" y="2371725"/>
          <p14:tracePt t="45982" x="5668963" y="2362200"/>
          <p14:tracePt t="45999" x="5678488" y="2343150"/>
          <p14:tracePt t="46015" x="5699125" y="2333625"/>
          <p14:tracePt t="46032" x="5718175" y="2303463"/>
          <p14:tracePt t="46049" x="5727700" y="2303463"/>
          <p14:tracePt t="46065" x="5738813" y="2293938"/>
          <p14:tracePt t="46082" x="5748338" y="2284413"/>
          <p14:tracePt t="46099" x="5748338" y="2273300"/>
          <p14:tracePt t="46130" x="5757863" y="2263775"/>
          <p14:tracePt t="46147" x="5757863" y="2254250"/>
          <p14:tracePt t="46210" x="5757863" y="2244725"/>
          <p14:tracePt t="46283" x="5757863" y="2235200"/>
          <p14:tracePt t="46331" x="5757863" y="2224088"/>
          <p14:tracePt t="46434" x="5748338" y="2224088"/>
          <p14:tracePt t="46459" x="5738813" y="2224088"/>
          <p14:tracePt t="46467" x="5718175" y="2224088"/>
          <p14:tracePt t="46482" x="5708650" y="2224088"/>
          <p14:tracePt t="46490" x="5699125" y="2224088"/>
          <p14:tracePt t="46499" x="5689600" y="2224088"/>
          <p14:tracePt t="46516" x="5678488" y="2224088"/>
          <p14:tracePt t="46539" x="5668963" y="2224088"/>
          <p14:tracePt t="46550" x="5659438" y="2224088"/>
          <p14:tracePt t="46566" x="5640388" y="2244725"/>
          <p14:tracePt t="46583" x="5619750" y="2244725"/>
          <p14:tracePt t="46600" x="5600700" y="2263775"/>
          <p14:tracePt t="46616" x="5580063" y="2273300"/>
          <p14:tracePt t="46633" x="5570538" y="2273300"/>
          <p14:tracePt t="46651" x="5551488" y="2284413"/>
          <p14:tracePt t="46682" x="5551488" y="2293938"/>
          <p14:tracePt t="46699" x="5541963" y="2303463"/>
          <p14:tracePt t="46706" x="5530850" y="2312988"/>
          <p14:tracePt t="46716" x="5530850" y="2333625"/>
          <p14:tracePt t="46733" x="5530850" y="2343150"/>
          <p14:tracePt t="46750" x="5530850" y="2362200"/>
          <p14:tracePt t="46767" x="5530850" y="2382838"/>
          <p14:tracePt t="46783" x="5530850" y="2411413"/>
          <p14:tracePt t="46800" x="5530850" y="2441575"/>
          <p14:tracePt t="46817" x="5530850" y="2460625"/>
          <p14:tracePt t="46834" x="5530850" y="2509838"/>
          <p14:tracePt t="46850" x="5551488" y="2540000"/>
          <p14:tracePt t="46867" x="5570538" y="2579688"/>
          <p14:tracePt t="46884" x="5610225" y="2608263"/>
          <p14:tracePt t="46900" x="5659438" y="2647950"/>
          <p14:tracePt t="46917" x="5718175" y="2687638"/>
          <p14:tracePt t="46934" x="5788025" y="2716213"/>
          <p14:tracePt t="46951" x="5837238" y="2736850"/>
          <p14:tracePt t="46967" x="5886450" y="2755900"/>
          <p14:tracePt t="46985" x="5935663" y="2765425"/>
          <p14:tracePt t="47001" x="5984875" y="2786063"/>
          <p14:tracePt t="47018" x="6022975" y="2795588"/>
          <p14:tracePt t="47034" x="6092825" y="2805113"/>
          <p14:tracePt t="47051" x="6151563" y="2814638"/>
          <p14:tracePt t="47067" x="6200775" y="2835275"/>
          <p14:tracePt t="47084" x="6270625" y="2835275"/>
          <p14:tracePt t="47101" x="6348413" y="2854325"/>
          <p14:tracePt t="47118" x="6427788" y="2874963"/>
          <p14:tracePt t="47134" x="6486525" y="2874963"/>
          <p14:tracePt t="47151" x="6545263" y="2874963"/>
          <p14:tracePt t="47169" x="6615113" y="2874963"/>
          <p14:tracePt t="47184" x="6673850" y="2874963"/>
          <p14:tracePt t="47202" x="6732588" y="2874963"/>
          <p14:tracePt t="47219" x="6791325" y="2874963"/>
          <p14:tracePt t="47219" x="6811963" y="2874963"/>
          <p14:tracePt t="47236" x="6850063" y="2874963"/>
          <p14:tracePt t="47252" x="6889750" y="2874963"/>
          <p14:tracePt t="47269" x="6910388" y="2863850"/>
          <p14:tracePt t="47285" x="6910388" y="2854325"/>
          <p14:tracePt t="47347" x="6910388" y="2844800"/>
          <p14:tracePt t="47364" x="6910388" y="2835275"/>
          <p14:tracePt t="47371" x="6910388" y="2825750"/>
          <p14:tracePt t="47379" x="6899275" y="2814638"/>
          <p14:tracePt t="47395" x="6889750" y="2805113"/>
          <p14:tracePt t="47403" x="6861175" y="2795588"/>
          <p14:tracePt t="47419" x="6791325" y="2776538"/>
          <p14:tracePt t="47436" x="6702425" y="2776538"/>
          <p14:tracePt t="47453" x="6634163" y="2776538"/>
          <p14:tracePt t="47470" x="6575425" y="2776538"/>
          <p14:tracePt t="47486" x="6516688" y="2776538"/>
          <p14:tracePt t="47503" x="6477000" y="2776538"/>
          <p14:tracePt t="47519" x="6427788" y="2776538"/>
          <p14:tracePt t="47536" x="6407150" y="2786063"/>
          <p14:tracePt t="47553" x="6378575" y="2795588"/>
          <p14:tracePt t="47569" x="6338888" y="2814638"/>
          <p14:tracePt t="47586" x="6299200" y="2825750"/>
          <p14:tracePt t="47603" x="6249988" y="2854325"/>
          <p14:tracePt t="47620" x="6240463" y="2874963"/>
          <p14:tracePt t="47636" x="6240463" y="2884488"/>
          <p14:tracePt t="47653" x="6240463" y="2894013"/>
          <p14:tracePt t="47675" x="6240463" y="2903538"/>
          <p14:tracePt t="47691" x="6240463" y="2913063"/>
          <p14:tracePt t="47703" x="6249988" y="2933700"/>
          <p14:tracePt t="47719" x="6289675" y="2952750"/>
          <p14:tracePt t="47737" x="6369050" y="2973388"/>
          <p14:tracePt t="47754" x="6477000" y="2992438"/>
          <p14:tracePt t="47770" x="6575425" y="3001963"/>
          <p14:tracePt t="47787" x="6683375" y="3001963"/>
          <p14:tracePt t="47787" x="6732588" y="3001963"/>
          <p14:tracePt t="47804" x="6840538" y="3001963"/>
          <p14:tracePt t="47820" x="6938963" y="3001963"/>
          <p14:tracePt t="47837" x="7027863" y="3001963"/>
          <p14:tracePt t="47853" x="7126288" y="3001963"/>
          <p14:tracePt t="47870" x="7175500" y="2982913"/>
          <p14:tracePt t="47887" x="7224713" y="2962275"/>
          <p14:tracePt t="47903" x="7254875" y="2952750"/>
          <p14:tracePt t="47920" x="7264400" y="2933700"/>
          <p14:tracePt t="47937" x="7264400" y="2924175"/>
          <p14:tracePt t="47953" x="7264400" y="2903538"/>
          <p14:tracePt t="47970" x="7264400" y="2874963"/>
          <p14:tracePt t="47987" x="7264400" y="2854325"/>
          <p14:tracePt t="48004" x="7234238" y="2825750"/>
          <p14:tracePt t="48020" x="7185025" y="2814638"/>
          <p14:tracePt t="48038" x="7126288" y="2795588"/>
          <p14:tracePt t="48054" x="7037388" y="2776538"/>
          <p14:tracePt t="48070" x="6929438" y="2776538"/>
          <p14:tracePt t="48087" x="6821488" y="2776538"/>
          <p14:tracePt t="48104" x="6673850" y="2776538"/>
          <p14:tracePt t="48120" x="6554788" y="2795588"/>
          <p14:tracePt t="48137" x="6467475" y="2814638"/>
          <p14:tracePt t="48154" x="6407150" y="2835275"/>
          <p14:tracePt t="48171" x="6357938" y="2835275"/>
          <p14:tracePt t="48171" x="6338888" y="2835275"/>
          <p14:tracePt t="48188" x="6280150" y="2835275"/>
          <p14:tracePt t="48204" x="6230938" y="2835275"/>
          <p14:tracePt t="48221" x="6181725" y="2835275"/>
          <p14:tracePt t="48238" x="6151563" y="2825750"/>
          <p14:tracePt t="48254" x="6122988" y="2814638"/>
          <p14:tracePt t="48271" x="6092825" y="2795588"/>
          <p14:tracePt t="48288" x="6053138" y="2765425"/>
          <p14:tracePt t="48304" x="6022975" y="2736850"/>
          <p14:tracePt t="48321" x="5984875" y="2697163"/>
          <p14:tracePt t="48338" x="5924550" y="2657475"/>
          <p14:tracePt t="48354" x="5865813" y="2617788"/>
          <p14:tracePt t="48354" x="5846763" y="2598738"/>
          <p14:tracePt t="48371" x="5807075" y="2579688"/>
          <p14:tracePt t="48388" x="5776913" y="2559050"/>
          <p14:tracePt t="48404" x="5738813" y="2530475"/>
          <p14:tracePt t="48421" x="5699125" y="2509838"/>
          <p14:tracePt t="48438" x="5659438" y="2500313"/>
          <p14:tracePt t="48454" x="5619750" y="2470150"/>
          <p14:tracePt t="48471" x="5591175" y="2460625"/>
          <p14:tracePt t="48488" x="5570538" y="2441575"/>
          <p14:tracePt t="48505" x="5561013" y="2420938"/>
          <p14:tracePt t="48521" x="5551488" y="2420938"/>
          <p14:tracePt t="48538" x="5551488" y="2401888"/>
          <p14:tracePt t="48555" x="5541963" y="2371725"/>
          <p14:tracePt t="48572" x="5530850" y="2343150"/>
          <p14:tracePt t="48588" x="5521325" y="2322513"/>
          <p14:tracePt t="48605" x="5521325" y="2303463"/>
          <p14:tracePt t="48622" x="5511800" y="2293938"/>
          <p14:tracePt t="48638" x="5502275" y="2273300"/>
          <p14:tracePt t="48655" x="5492750" y="2263775"/>
          <p14:tracePt t="48671" x="5481638" y="2244725"/>
          <p14:tracePt t="51707" x="5481638" y="2254250"/>
          <p14:tracePt t="51771" x="5481638" y="2273300"/>
          <p14:tracePt t="51780" x="5481638" y="2284413"/>
          <p14:tracePt t="51787" x="5472113" y="2303463"/>
          <p14:tracePt t="51796" x="5453063" y="2352675"/>
          <p14:tracePt t="51811" x="5453063" y="2382838"/>
          <p14:tracePt t="51828" x="5453063" y="2411413"/>
          <p14:tracePt t="51845" x="5453063" y="2441575"/>
          <p14:tracePt t="51861" x="5453063" y="2460625"/>
          <p14:tracePt t="51878" x="5453063" y="2500313"/>
          <p14:tracePt t="51895" x="5453063" y="2530475"/>
          <p14:tracePt t="51911" x="5453063" y="2559050"/>
          <p14:tracePt t="51928" x="5453063" y="2589213"/>
          <p14:tracePt t="51945" x="5453063" y="2617788"/>
          <p14:tracePt t="51962" x="5453063" y="2647950"/>
          <p14:tracePt t="51978" x="5453063" y="2678113"/>
          <p14:tracePt t="51995" x="5453063" y="2706688"/>
          <p14:tracePt t="52012" x="5453063" y="2716213"/>
          <p14:tracePt t="52107" x="5462588" y="2716213"/>
          <p14:tracePt t="52123" x="5472113" y="2706688"/>
          <p14:tracePt t="52155" x="5481638" y="2687638"/>
          <p14:tracePt t="52171" x="5481638" y="2678113"/>
          <p14:tracePt t="52195" x="5481638" y="2657475"/>
          <p14:tracePt t="52211" x="5481638" y="2647950"/>
          <p14:tracePt t="52219" x="5481638" y="2638425"/>
          <p14:tracePt t="52235" x="5481638" y="2617788"/>
          <p14:tracePt t="52245" x="5472113" y="2608263"/>
          <p14:tracePt t="52262" x="5462588" y="2589213"/>
          <p14:tracePt t="52279" x="5453063" y="2589213"/>
          <p14:tracePt t="52323" x="5432425" y="2589213"/>
          <p14:tracePt t="52339" x="5422900" y="2589213"/>
          <p14:tracePt t="52356" x="5403850" y="2589213"/>
          <p14:tracePt t="52363" x="5394325" y="2589213"/>
          <p14:tracePt t="52371" x="5383213" y="2589213"/>
          <p14:tracePt t="52387" x="5383213" y="2598738"/>
          <p14:tracePt t="52443" x="5383213" y="2608263"/>
          <p14:tracePt t="52483" x="5383213" y="2617788"/>
          <p14:tracePt t="52507" x="5383213" y="2628900"/>
          <p14:tracePt t="52523" x="5394325" y="2638425"/>
          <p14:tracePt t="52531" x="5413375" y="2638425"/>
          <p14:tracePt t="52539" x="5422900" y="2647950"/>
          <p14:tracePt t="52547" x="5432425" y="2647950"/>
          <p14:tracePt t="52563" x="5521325" y="2647950"/>
          <p14:tracePt t="52580" x="5551488" y="2647950"/>
          <p14:tracePt t="52596" x="5600700" y="2647950"/>
          <p14:tracePt t="52613" x="5619750" y="2647950"/>
          <p14:tracePt t="52635" x="5640388" y="2638425"/>
          <p14:tracePt t="52646" x="5659438" y="2628900"/>
          <p14:tracePt t="52663" x="5689600" y="2617788"/>
          <p14:tracePt t="52680" x="5708650" y="2598738"/>
          <p14:tracePt t="52696" x="5727700" y="2598738"/>
          <p14:tracePt t="52713" x="5748338" y="2589213"/>
          <p14:tracePt t="52730" x="5748338" y="2579688"/>
          <p14:tracePt t="52755" x="5748338" y="2559050"/>
          <p14:tracePt t="52779" x="5738813" y="2549525"/>
          <p14:tracePt t="52795" x="5727700" y="2540000"/>
          <p14:tracePt t="52803" x="5708650" y="2540000"/>
          <p14:tracePt t="52813" x="5640388" y="2519363"/>
          <p14:tracePt t="52830" x="5580063" y="2509838"/>
          <p14:tracePt t="52847" x="5502275" y="2509838"/>
          <p14:tracePt t="52864" x="5453063" y="2509838"/>
          <p14:tracePt t="52880" x="5413375" y="2509838"/>
          <p14:tracePt t="52897" x="5373688" y="2509838"/>
          <p14:tracePt t="52914" x="5354638" y="2519363"/>
          <p14:tracePt t="52930" x="5334000" y="2519363"/>
          <p14:tracePt t="52947" x="5295900" y="2540000"/>
          <p14:tracePt t="52964" x="5275263" y="2559050"/>
          <p14:tracePt t="52980" x="5265738" y="2579688"/>
          <p14:tracePt t="52997" x="5265738" y="2589213"/>
          <p14:tracePt t="53019" x="5265738" y="2598738"/>
          <p14:tracePt t="53035" x="5265738" y="2608263"/>
          <p14:tracePt t="53051" x="5265738" y="2617788"/>
          <p14:tracePt t="53064" x="5265738" y="2628900"/>
          <p14:tracePt t="53080" x="5284788" y="2657475"/>
          <p14:tracePt t="53097" x="5314950" y="2657475"/>
          <p14:tracePt t="53114" x="5403850" y="2667000"/>
          <p14:tracePt t="53130" x="5551488" y="2667000"/>
          <p14:tracePt t="53148" x="5649913" y="2667000"/>
          <p14:tracePt t="53164" x="5757863" y="2667000"/>
          <p14:tracePt t="53181" x="5856288" y="2667000"/>
          <p14:tracePt t="53197" x="5954713" y="2667000"/>
          <p14:tracePt t="53214" x="6053138" y="2667000"/>
          <p14:tracePt t="53231" x="6142038" y="2647950"/>
          <p14:tracePt t="53247" x="6221413" y="2638425"/>
          <p14:tracePt t="53264" x="6308725" y="2628900"/>
          <p14:tracePt t="53281" x="6378575" y="2608263"/>
          <p14:tracePt t="53297" x="6456363" y="2579688"/>
          <p14:tracePt t="53314" x="6535738" y="2568575"/>
          <p14:tracePt t="53314" x="6565900" y="2559050"/>
          <p14:tracePt t="53331" x="6634163" y="2549525"/>
          <p14:tracePt t="53348" x="6683375" y="2540000"/>
          <p14:tracePt t="53364" x="6692900" y="2540000"/>
          <p14:tracePt t="53381" x="6702425" y="2540000"/>
          <p14:tracePt t="53398" x="6713538" y="2530475"/>
          <p14:tracePt t="53459" x="6702425" y="2519363"/>
          <p14:tracePt t="53483" x="6683375" y="2519363"/>
          <p14:tracePt t="53491" x="6653213" y="2519363"/>
          <p14:tracePt t="53500" x="6634163" y="2509838"/>
          <p14:tracePt t="53515" x="6554788" y="2500313"/>
          <p14:tracePt t="53532" x="6467475" y="2500313"/>
          <p14:tracePt t="53548" x="6388100" y="2490788"/>
          <p14:tracePt t="53565" x="6308725" y="2490788"/>
          <p14:tracePt t="53581" x="6230938" y="2490788"/>
          <p14:tracePt t="53598" x="6142038" y="2490788"/>
          <p14:tracePt t="53615" x="6043613" y="2490788"/>
          <p14:tracePt t="53632" x="5954713" y="2490788"/>
          <p14:tracePt t="53649" x="5846763" y="2500313"/>
          <p14:tracePt t="53665" x="5797550" y="2500313"/>
          <p14:tracePt t="53682" x="5757863" y="2500313"/>
          <p14:tracePt t="53698" x="5708650" y="2509838"/>
          <p14:tracePt t="53715" x="5640388" y="2530475"/>
          <p14:tracePt t="53732" x="5600700" y="2540000"/>
          <p14:tracePt t="53749" x="5530850" y="2549525"/>
          <p14:tracePt t="53765" x="5462588" y="2559050"/>
          <p14:tracePt t="53782" x="5422900" y="2579688"/>
          <p14:tracePt t="53799" x="5394325" y="2579688"/>
          <p14:tracePt t="53815" x="5373688" y="2589213"/>
          <p14:tracePt t="53832" x="5373688" y="2598738"/>
          <p14:tracePt t="53849" x="5364163" y="2598738"/>
          <p14:tracePt t="53865" x="5364163" y="2608263"/>
          <p14:tracePt t="53882" x="5354638" y="2608263"/>
          <p14:tracePt t="53907" x="5354638" y="2617788"/>
          <p14:tracePt t="53939" x="5354638" y="2638425"/>
          <p14:tracePt t="53955" x="5364163" y="2657475"/>
          <p14:tracePt t="53971" x="5383213" y="2657475"/>
          <p14:tracePt t="53979" x="5403850" y="2667000"/>
          <p14:tracePt t="53987" x="5422900" y="2667000"/>
          <p14:tracePt t="53999" x="5511800" y="2678113"/>
          <p14:tracePt t="54016" x="5591175" y="2678113"/>
          <p14:tracePt t="54033" x="5659438" y="2678113"/>
          <p14:tracePt t="54049" x="5718175" y="2678113"/>
          <p14:tracePt t="54066" x="5788025" y="2678113"/>
          <p14:tracePt t="54066" x="5837238" y="2678113"/>
          <p14:tracePt t="54084" x="5924550" y="2678113"/>
          <p14:tracePt t="54099" x="6022975" y="2678113"/>
          <p14:tracePt t="54116" x="6122988" y="2678113"/>
          <p14:tracePt t="54133" x="6221413" y="2678113"/>
          <p14:tracePt t="54149" x="6329363" y="2678113"/>
          <p14:tracePt t="54166" x="6437313" y="2657475"/>
          <p14:tracePt t="54183" x="6526213" y="2638425"/>
          <p14:tracePt t="54199" x="6615113" y="2628900"/>
          <p14:tracePt t="54216" x="6702425" y="2608263"/>
          <p14:tracePt t="54233" x="6762750" y="2589213"/>
          <p14:tracePt t="54249" x="6800850" y="2579688"/>
          <p14:tracePt t="54266" x="6840538" y="2579688"/>
          <p14:tracePt t="54284" x="6861175" y="2568575"/>
          <p14:tracePt t="54299" x="6861175" y="2559050"/>
          <p14:tracePt t="54323" x="6861175" y="2549525"/>
          <p14:tracePt t="54355" x="6861175" y="2530475"/>
          <p14:tracePt t="54379" x="6850063" y="2519363"/>
          <p14:tracePt t="54395" x="6831013" y="2519363"/>
          <p14:tracePt t="54403" x="6811963" y="2519363"/>
          <p14:tracePt t="54411" x="6781800" y="2519363"/>
          <p14:tracePt t="54419" x="6742113" y="2519363"/>
          <p14:tracePt t="54433" x="6643688" y="2519363"/>
          <p14:tracePt t="54450" x="6535738" y="2519363"/>
          <p14:tracePt t="54467" x="6369050" y="2519363"/>
          <p14:tracePt t="54483" x="6259513" y="2519363"/>
          <p14:tracePt t="54500" x="6181725" y="2519363"/>
          <p14:tracePt t="54517" x="6083300" y="2519363"/>
          <p14:tracePt t="54533" x="5973763" y="2519363"/>
          <p14:tracePt t="54550" x="5886450" y="2540000"/>
          <p14:tracePt t="54567" x="5797550" y="2559050"/>
          <p14:tracePt t="54583" x="5748338" y="2568575"/>
          <p14:tracePt t="54601" x="5708650" y="2568575"/>
          <p14:tracePt t="54617" x="5668963" y="2579688"/>
          <p14:tracePt t="54633" x="5629275" y="2589213"/>
          <p14:tracePt t="54650" x="5591175" y="2598738"/>
          <p14:tracePt t="54650" x="5570538" y="2598738"/>
          <p14:tracePt t="54668" x="5511800" y="2608263"/>
          <p14:tracePt t="54684" x="5462588" y="2628900"/>
          <p14:tracePt t="54700" x="5432425" y="2628900"/>
          <p14:tracePt t="54717" x="5403850" y="2638425"/>
          <p14:tracePt t="54734" x="5394325" y="2647950"/>
          <p14:tracePt t="54771" x="5394325" y="2657475"/>
          <p14:tracePt t="54803" x="5394325" y="2678113"/>
          <p14:tracePt t="54819" x="5403850" y="2687638"/>
          <p14:tracePt t="54827" x="5403850" y="2697163"/>
          <p14:tracePt t="54835" x="5422900" y="2706688"/>
          <p14:tracePt t="54850" x="5492750" y="2736850"/>
          <p14:tracePt t="54868" x="5610225" y="2755900"/>
          <p14:tracePt t="54884" x="5738813" y="2776538"/>
          <p14:tracePt t="54901" x="5846763" y="2776538"/>
          <p14:tracePt t="54918" x="5964238" y="2776538"/>
          <p14:tracePt t="54934" x="6092825" y="2776538"/>
          <p14:tracePt t="54951" x="6240463" y="2776538"/>
          <p14:tracePt t="54968" x="6378575" y="2776538"/>
          <p14:tracePt t="54984" x="6505575" y="2776538"/>
          <p14:tracePt t="55001" x="6643688" y="2776538"/>
          <p14:tracePt t="55018" x="6751638" y="2776538"/>
          <p14:tracePt t="55034" x="6840538" y="2755900"/>
          <p14:tracePt t="55034" x="6870700" y="2746375"/>
          <p14:tracePt t="55051" x="6938963" y="2736850"/>
          <p14:tracePt t="55068" x="6988175" y="2716213"/>
          <p14:tracePt t="55084" x="7027863" y="2706688"/>
          <p14:tracePt t="55102" x="7037388" y="2687638"/>
          <p14:tracePt t="55118" x="7046913" y="2678113"/>
          <p14:tracePt t="55134" x="7046913" y="2667000"/>
          <p14:tracePt t="55151" x="7046913" y="2657475"/>
          <p14:tracePt t="55168" x="7046913" y="2647950"/>
          <p14:tracePt t="55187" x="7046913" y="2638425"/>
          <p14:tracePt t="55211" x="7037388" y="2628900"/>
          <p14:tracePt t="55219" x="7027863" y="2617788"/>
          <p14:tracePt t="55235" x="6929438" y="2617788"/>
          <p14:tracePt t="55252" x="6821488" y="2617788"/>
          <p14:tracePt t="55268" x="6683375" y="2617788"/>
          <p14:tracePt t="55285" x="6575425" y="2617788"/>
          <p14:tracePt t="55302" x="6477000" y="2598738"/>
          <p14:tracePt t="55318" x="6397625" y="2589213"/>
          <p14:tracePt t="55335" x="6319838" y="2579688"/>
          <p14:tracePt t="55352" x="6210300" y="2579688"/>
          <p14:tracePt t="55368" x="6102350" y="2579688"/>
          <p14:tracePt t="55385" x="6013450" y="2579688"/>
          <p14:tracePt t="55402" x="5924550" y="2579688"/>
          <p14:tracePt t="55418" x="5846763" y="2579688"/>
          <p14:tracePt t="55418" x="5807075" y="2589213"/>
          <p14:tracePt t="55436" x="5727700" y="2598738"/>
          <p14:tracePt t="55452" x="5668963" y="2617788"/>
          <p14:tracePt t="55469" x="5580063" y="2638425"/>
          <p14:tracePt t="55485" x="5492750" y="2657475"/>
          <p14:tracePt t="55502" x="5403850" y="2667000"/>
          <p14:tracePt t="55519" x="5324475" y="2687638"/>
          <p14:tracePt t="55535" x="5265738" y="2706688"/>
          <p14:tracePt t="55552" x="5246688" y="2706688"/>
          <p14:tracePt t="55569" x="5216525" y="2716213"/>
          <p14:tracePt t="55586" x="5216525" y="2727325"/>
          <p14:tracePt t="55602" x="5216525" y="2736850"/>
          <p14:tracePt t="55619" x="5216525" y="2746375"/>
          <p14:tracePt t="55659" x="5216525" y="2755900"/>
          <p14:tracePt t="55667" x="5216525" y="2765425"/>
          <p14:tracePt t="55675" x="5226050" y="2776538"/>
          <p14:tracePt t="55685" x="5275263" y="2795588"/>
          <p14:tracePt t="55702" x="5373688" y="2825750"/>
          <p14:tracePt t="55719" x="5530850" y="2844800"/>
          <p14:tracePt t="55736" x="5708650" y="2844800"/>
          <p14:tracePt t="55753" x="5865813" y="2844800"/>
          <p14:tracePt t="55769" x="6013450" y="2844800"/>
          <p14:tracePt t="55786" x="6151563" y="2825750"/>
          <p14:tracePt t="55803" x="6369050" y="2786063"/>
          <p14:tracePt t="55820" x="6516688" y="2746375"/>
          <p14:tracePt t="55836" x="6643688" y="2706688"/>
          <p14:tracePt t="55853" x="6762750" y="2657475"/>
          <p14:tracePt t="55869" x="6861175" y="2617788"/>
          <p14:tracePt t="55886" x="6910388" y="2589213"/>
          <p14:tracePt t="55903" x="6948488" y="2568575"/>
          <p14:tracePt t="55919" x="6959600" y="2568575"/>
          <p14:tracePt t="55936" x="6969125" y="2559050"/>
          <p14:tracePt t="55953" x="6969125" y="2549525"/>
          <p14:tracePt t="55972" x="6969125" y="2540000"/>
          <p14:tracePt t="55986" x="6948488" y="2530475"/>
          <p14:tracePt t="56003" x="6899275" y="2509838"/>
          <p14:tracePt t="56020" x="6840538" y="2490788"/>
          <p14:tracePt t="56037" x="6751638" y="2470150"/>
          <p14:tracePt t="56053" x="6653213" y="2460625"/>
          <p14:tracePt t="56070" x="6526213" y="2460625"/>
          <p14:tracePt t="56087" x="6369050" y="2460625"/>
          <p14:tracePt t="56103" x="6221413" y="2460625"/>
          <p14:tracePt t="56121" x="6034088" y="2460625"/>
          <p14:tracePt t="56137" x="5826125" y="2460625"/>
          <p14:tracePt t="56153" x="5619750" y="2460625"/>
          <p14:tracePt t="56170" x="5443538" y="2460625"/>
          <p14:tracePt t="56187" x="5265738" y="2460625"/>
          <p14:tracePt t="56203" x="5226050" y="2470150"/>
          <p14:tracePt t="56220" x="5197475" y="2490788"/>
          <p14:tracePt t="56237" x="5167313" y="2500313"/>
          <p14:tracePt t="56253" x="5137150" y="2509838"/>
          <p14:tracePt t="56270" x="5127625" y="2519363"/>
          <p14:tracePt t="56287" x="5127625" y="2530475"/>
          <p14:tracePt t="56308" x="5127625" y="2540000"/>
          <p14:tracePt t="56320" x="5127625" y="2549525"/>
          <p14:tracePt t="56337" x="5127625" y="2559050"/>
          <p14:tracePt t="56353" x="5127625" y="2589213"/>
          <p14:tracePt t="56371" x="5176838" y="2608263"/>
          <p14:tracePt t="56387" x="5256213" y="2617788"/>
          <p14:tracePt t="56404" x="5364163" y="2628900"/>
          <p14:tracePt t="56420" x="5492750" y="2628900"/>
          <p14:tracePt t="56437" x="5610225" y="2628900"/>
          <p14:tracePt t="56454" x="5738813" y="2628900"/>
          <p14:tracePt t="56471" x="5846763" y="2628900"/>
          <p14:tracePt t="56487" x="5984875" y="2628900"/>
          <p14:tracePt t="56504" x="6102350" y="2628900"/>
          <p14:tracePt t="56521" x="6221413" y="2628900"/>
          <p14:tracePt t="56537" x="6357938" y="2628900"/>
          <p14:tracePt t="56554" x="6467475" y="2628900"/>
          <p14:tracePt t="56554" x="6516688" y="2628900"/>
          <p14:tracePt t="56571" x="6594475" y="2628900"/>
          <p14:tracePt t="56588" x="6673850" y="2628900"/>
          <p14:tracePt t="56604" x="6762750" y="2628900"/>
          <p14:tracePt t="56621" x="6800850" y="2628900"/>
          <p14:tracePt t="56638" x="6811963" y="2617788"/>
          <p14:tracePt t="56654" x="6821488" y="2608263"/>
          <p14:tracePt t="57371" x="6821488" y="2598738"/>
          <p14:tracePt t="57395" x="6811963" y="2598738"/>
          <p14:tracePt t="57403" x="6811963" y="2589213"/>
          <p14:tracePt t="57411" x="6800850" y="2579688"/>
          <p14:tracePt t="57422" x="6772275" y="2568575"/>
          <p14:tracePt t="57440" x="6732588" y="2559050"/>
          <p14:tracePt t="57456" x="6702425" y="2530475"/>
          <p14:tracePt t="57473" x="6673850" y="2509838"/>
          <p14:tracePt t="57489" x="6624638" y="2500313"/>
          <p14:tracePt t="57506" x="6575425" y="2481263"/>
          <p14:tracePt t="57523" x="6477000" y="2470150"/>
          <p14:tracePt t="57540" x="6388100" y="2451100"/>
          <p14:tracePt t="57556" x="6299200" y="2432050"/>
          <p14:tracePt t="57573" x="6240463" y="2411413"/>
          <p14:tracePt t="57589" x="6191250" y="2411413"/>
          <p14:tracePt t="57606" x="6161088" y="2411413"/>
          <p14:tracePt t="57623" x="6142038" y="2411413"/>
          <p14:tracePt t="57640" x="6122988" y="2411413"/>
          <p14:tracePt t="57657" x="6092825" y="2411413"/>
          <p14:tracePt t="57673" x="6043613" y="2420938"/>
          <p14:tracePt t="57690" x="5984875" y="2441575"/>
          <p14:tracePt t="57707" x="5935663" y="2441575"/>
          <p14:tracePt t="57723" x="5915025" y="2441575"/>
          <p14:tracePt t="57740" x="5905500" y="2441575"/>
          <p14:tracePt t="57756" x="5865813" y="2441575"/>
          <p14:tracePt t="57773" x="5826125" y="2441575"/>
          <p14:tracePt t="57790" x="5776913" y="2441575"/>
          <p14:tracePt t="57807" x="5748338" y="2441575"/>
          <p14:tracePt t="57823" x="5718175" y="2441575"/>
          <p14:tracePt t="57840" x="5699125" y="2441575"/>
          <p14:tracePt t="57857" x="5659438" y="2441575"/>
          <p14:tracePt t="57873" x="5640388" y="2441575"/>
          <p14:tracePt t="57890" x="5619750" y="2441575"/>
          <p14:tracePt t="57907" x="5570538" y="2441575"/>
          <p14:tracePt t="57924" x="5541963" y="2441575"/>
          <p14:tracePt t="57940" x="5511800" y="2441575"/>
          <p14:tracePt t="57957" x="5492750" y="2441575"/>
          <p14:tracePt t="57973" x="5481638" y="2441575"/>
          <p14:tracePt t="57990" x="5462588" y="2441575"/>
          <p14:tracePt t="58007" x="5443538" y="2441575"/>
          <p14:tracePt t="58024" x="5432425" y="2451100"/>
          <p14:tracePt t="58040" x="5422900" y="2451100"/>
          <p14:tracePt t="58057" x="5403850" y="2470150"/>
          <p14:tracePt t="58074" x="5403850" y="2481263"/>
          <p14:tracePt t="58091" x="5403850" y="2490788"/>
          <p14:tracePt t="58107" x="5403850" y="2500313"/>
          <p14:tracePt t="58124" x="5403850" y="2509838"/>
          <p14:tracePt t="58140" x="5403850" y="2519363"/>
          <p14:tracePt t="58157" x="5403850" y="2540000"/>
          <p14:tracePt t="58174" x="5432425" y="2559050"/>
          <p14:tracePt t="58191" x="5472113" y="2559050"/>
          <p14:tracePt t="58208" x="5521325" y="2559050"/>
          <p14:tracePt t="58224" x="5600700" y="2559050"/>
          <p14:tracePt t="58241" x="5649913" y="2540000"/>
          <p14:tracePt t="58257" x="5699125" y="2530475"/>
          <p14:tracePt t="58274" x="5727700" y="2500313"/>
          <p14:tracePt t="58274" x="5748338" y="2481263"/>
          <p14:tracePt t="58291" x="5767388" y="2460625"/>
          <p14:tracePt t="58308" x="5776913" y="2441575"/>
          <p14:tracePt t="58324" x="5776913" y="2432050"/>
          <p14:tracePt t="58341" x="5776913" y="2401888"/>
          <p14:tracePt t="58358" x="5776913" y="2371725"/>
          <p14:tracePt t="58374" x="5776913" y="2333625"/>
          <p14:tracePt t="58391" x="5738813" y="2293938"/>
          <p14:tracePt t="58408" x="5659438" y="2263775"/>
          <p14:tracePt t="58424" x="5561013" y="2254250"/>
          <p14:tracePt t="58441" x="5492750" y="2244725"/>
          <p14:tracePt t="58458" x="5443538" y="2244725"/>
          <p14:tracePt t="58475" x="5383213" y="2244725"/>
          <p14:tracePt t="58491" x="5334000" y="2244725"/>
          <p14:tracePt t="58508" x="5265738" y="2244725"/>
          <p14:tracePt t="58525" x="5197475" y="2263775"/>
          <p14:tracePt t="58542" x="5137150" y="2284413"/>
          <p14:tracePt t="58558" x="5108575" y="2293938"/>
          <p14:tracePt t="58575" x="5099050" y="2303463"/>
          <p14:tracePt t="58591" x="5099050" y="2312988"/>
          <p14:tracePt t="58608" x="5099050" y="2322513"/>
          <p14:tracePt t="58625" x="5099050" y="2333625"/>
          <p14:tracePt t="58641" x="5099050" y="2352675"/>
          <p14:tracePt t="58659" x="5099050" y="2371725"/>
          <p14:tracePt t="58675" x="5099050" y="2382838"/>
          <p14:tracePt t="58715" x="5108575" y="2382838"/>
          <p14:tracePt t="58731" x="5118100" y="2392363"/>
          <p14:tracePt t="58747" x="5127625" y="2392363"/>
          <p14:tracePt t="58771" x="5137150" y="2392363"/>
          <p14:tracePt t="58779" x="5148263" y="2392363"/>
          <p14:tracePt t="58787" x="5157788" y="2392363"/>
          <p14:tracePt t="58803" x="5167313" y="2392363"/>
          <p14:tracePt t="58819" x="5176838" y="2392363"/>
          <p14:tracePt t="58827" x="5186363" y="2392363"/>
          <p14:tracePt t="58842" x="5207000" y="2392363"/>
          <p14:tracePt t="58842" x="5226050" y="2392363"/>
          <p14:tracePt t="58859" x="5256213" y="2382838"/>
          <p14:tracePt t="58875" x="5275263" y="2371725"/>
          <p14:tracePt t="58892" x="5305425" y="2371725"/>
          <p14:tracePt t="58909" x="5354638" y="2371725"/>
          <p14:tracePt t="58926" x="5383213" y="2362200"/>
          <p14:tracePt t="58942" x="5413375" y="2352675"/>
          <p14:tracePt t="58959" x="5422900" y="2343150"/>
          <p14:tracePt t="58975" x="5422900" y="2333625"/>
          <p14:tracePt t="59179" x="5422900" y="2322513"/>
          <p14:tracePt t="59219" x="5422900" y="2312988"/>
          <p14:tracePt t="59243" x="5422900" y="2303463"/>
          <p14:tracePt t="59275" x="5422900" y="2312988"/>
          <p14:tracePt t="59435" x="5422900" y="2322513"/>
          <p14:tracePt t="59443" x="5422900" y="2343150"/>
          <p14:tracePt t="59451" x="5422900" y="2362200"/>
          <p14:tracePt t="59460" x="5422900" y="2392363"/>
          <p14:tracePt t="59477" x="5432425" y="2441575"/>
          <p14:tracePt t="59493" x="5432425" y="2481263"/>
          <p14:tracePt t="59510" x="5432425" y="2519363"/>
          <p14:tracePt t="59527" x="5432425" y="2579688"/>
          <p14:tracePt t="59544" x="5432425" y="2628900"/>
          <p14:tracePt t="59560" x="5443538" y="2678113"/>
          <p14:tracePt t="59577" x="5462588" y="2736850"/>
          <p14:tracePt t="59594" x="5462588" y="2755900"/>
          <p14:tracePt t="59610" x="5462588" y="2786063"/>
          <p14:tracePt t="59610" x="5462588" y="2795588"/>
          <p14:tracePt t="59627" x="5472113" y="2825750"/>
          <p14:tracePt t="59644" x="5472113" y="2854325"/>
          <p14:tracePt t="59660" x="5472113" y="2884488"/>
          <p14:tracePt t="59677" x="5481638" y="2924175"/>
          <p14:tracePt t="59694" x="5492750" y="2933700"/>
          <p14:tracePt t="59710" x="5492750" y="2943225"/>
          <p14:tracePt t="59727" x="5492750" y="2952750"/>
          <p14:tracePt t="59744" x="5492750" y="2962275"/>
          <p14:tracePt t="59763" x="5492750" y="2973388"/>
          <p14:tracePt t="59777" x="5502275" y="2992438"/>
          <p14:tracePt t="59803" x="5502275" y="3001963"/>
          <p14:tracePt t="59827" x="5502275" y="3011488"/>
          <p14:tracePt t="60957" x="5492750" y="3001963"/>
          <p14:tracePt t="61243" x="5472113" y="2973388"/>
          <p14:tracePt t="61251" x="5462588" y="2952750"/>
          <p14:tracePt t="61259" x="5453063" y="2933700"/>
          <p14:tracePt t="61267" x="5443538" y="2913063"/>
          <p14:tracePt t="61280" x="5432425" y="2863850"/>
          <p14:tracePt t="61297" x="5422900" y="2835275"/>
          <p14:tracePt t="61314" x="5413375" y="2814638"/>
          <p14:tracePt t="61330" x="5403850" y="2765425"/>
          <p14:tracePt t="61347" x="5394325" y="2727325"/>
          <p14:tracePt t="61364" x="5383213" y="2687638"/>
          <p14:tracePt t="61381" x="5354638" y="2647950"/>
          <p14:tracePt t="61397" x="5345113" y="2617788"/>
          <p14:tracePt t="61414" x="5334000" y="2608263"/>
          <p14:tracePt t="61431" x="5334000" y="2579688"/>
          <p14:tracePt t="61447" x="5324475" y="2568575"/>
          <p14:tracePt t="61467" x="5324475" y="2559050"/>
          <p14:tracePt t="61515" x="5324475" y="2549525"/>
          <p14:tracePt t="61531" x="5324475" y="2530475"/>
          <p14:tracePt t="61547" x="5324475" y="2519363"/>
          <p14:tracePt t="61563" x="5324475" y="2509838"/>
          <p14:tracePt t="61579" x="5324475" y="2500313"/>
          <p14:tracePt t="61595" x="5324475" y="2490788"/>
          <p14:tracePt t="61611" x="5324475" y="2470150"/>
          <p14:tracePt t="61627" x="5334000" y="2470150"/>
          <p14:tracePt t="61643" x="5334000" y="2460625"/>
          <p14:tracePt t="61651" x="5345113" y="2451100"/>
          <p14:tracePt t="61664" x="5354638" y="2441575"/>
          <p14:tracePt t="61683" x="5354638" y="2432050"/>
          <p14:tracePt t="61698" x="5364163" y="2420938"/>
          <p14:tracePt t="61714" x="5373688" y="2401888"/>
          <p14:tracePt t="61731" x="5373688" y="2382838"/>
          <p14:tracePt t="61748" x="5373688" y="2371725"/>
          <p14:tracePt t="61795" x="5373688" y="2362200"/>
          <p14:tracePt t="61963" x="5373688" y="2352675"/>
          <p14:tracePt t="61987" x="5373688" y="2343150"/>
          <p14:tracePt t="62011" x="5373688" y="2333625"/>
          <p14:tracePt t="62035" x="5383213" y="2333625"/>
          <p14:tracePt t="62043" x="5383213" y="2322513"/>
          <p14:tracePt t="62067" x="5383213" y="2312988"/>
          <p14:tracePt t="62075" x="5383213" y="2303463"/>
          <p14:tracePt t="62115" x="5383213" y="2293938"/>
          <p14:tracePt t="62459" x="5383213" y="2284413"/>
          <p14:tracePt t="62547" x="5383213" y="2273300"/>
          <p14:tracePt t="62731" x="5394325" y="2284413"/>
          <p14:tracePt t="62755" x="5403850" y="2284413"/>
          <p14:tracePt t="62763" x="5403850" y="2293938"/>
          <p14:tracePt t="62779" x="5403850" y="2303463"/>
          <p14:tracePt t="62787" x="5403850" y="2312988"/>
          <p14:tracePt t="62803" x="5403850" y="2333625"/>
          <p14:tracePt t="62817" x="5413375" y="2352675"/>
          <p14:tracePt t="62833" x="5413375" y="2362200"/>
          <p14:tracePt t="62850" x="5413375" y="2382838"/>
          <p14:tracePt t="62867" x="5413375" y="2411413"/>
          <p14:tracePt t="62883" x="5413375" y="2420938"/>
          <p14:tracePt t="62900" x="5413375" y="2432050"/>
          <p14:tracePt t="62917" x="5413375" y="2441575"/>
          <p14:tracePt t="62955" x="5413375" y="2451100"/>
          <p14:tracePt t="62971" x="5413375" y="2460625"/>
          <p14:tracePt t="62995" x="5413375" y="2470150"/>
          <p14:tracePt t="63003" x="5413375" y="2481263"/>
          <p14:tracePt t="63019" x="5413375" y="2509838"/>
          <p14:tracePt t="63027" x="5413375" y="2519363"/>
          <p14:tracePt t="63043" x="5403850" y="2549525"/>
          <p14:tracePt t="63051" x="5403850" y="2589213"/>
          <p14:tracePt t="63067" x="5394325" y="2638425"/>
          <p14:tracePt t="63084" x="5373688" y="2687638"/>
          <p14:tracePt t="63100" x="5364163" y="2736850"/>
          <p14:tracePt t="63117" x="5364163" y="2786063"/>
          <p14:tracePt t="63134" x="5364163" y="2805113"/>
          <p14:tracePt t="63151" x="5364163" y="2814638"/>
          <p14:tracePt t="63227" x="5364163" y="2835275"/>
          <p14:tracePt t="63251" x="5364163" y="2844800"/>
          <p14:tracePt t="63267" x="5364163" y="2854325"/>
          <p14:tracePt t="63275" x="5364163" y="2863850"/>
          <p14:tracePt t="63284" x="5364163" y="2894013"/>
          <p14:tracePt t="63301" x="5364163" y="2903538"/>
          <p14:tracePt t="63317" x="5364163" y="2913063"/>
          <p14:tracePt t="63334" x="5373688" y="2933700"/>
          <p14:tracePt t="63351" x="5373688" y="2952750"/>
          <p14:tracePt t="63368" x="5373688" y="2973388"/>
          <p14:tracePt t="63385" x="5373688" y="2982913"/>
          <p14:tracePt t="63401" x="5373688" y="3001963"/>
          <p14:tracePt t="63418" x="5394325" y="3032125"/>
          <p14:tracePt t="63435" x="5394325" y="3060700"/>
          <p14:tracePt t="63452" x="5394325" y="3071813"/>
          <p14:tracePt t="63468" x="5394325" y="3081338"/>
          <p14:tracePt t="63484" x="5403850" y="3090863"/>
          <p14:tracePt t="63501" x="5403850" y="3100388"/>
          <p14:tracePt t="63731" x="5394325" y="3100388"/>
          <p14:tracePt t="63747" x="5373688" y="3100388"/>
          <p14:tracePt t="63755" x="5345113" y="3100388"/>
          <p14:tracePt t="63763" x="5324475" y="3100388"/>
          <p14:tracePt t="63771" x="5314950" y="3100388"/>
          <p14:tracePt t="63785" x="5305425" y="3100388"/>
          <p14:tracePt t="63802" x="5295900" y="3100388"/>
          <p14:tracePt t="63819" x="5284788" y="3100388"/>
          <p14:tracePt t="63835" x="5275263" y="3100388"/>
          <p14:tracePt t="63852" x="5265738" y="3109913"/>
          <p14:tracePt t="63869" x="5256213" y="3121025"/>
          <p14:tracePt t="63885" x="5235575" y="3130550"/>
          <p14:tracePt t="63902" x="5235575" y="3140075"/>
          <p14:tracePt t="63923" x="5235575" y="3149600"/>
          <p14:tracePt t="63963" x="5235575" y="3159125"/>
          <p14:tracePt t="64027" x="5235575" y="3170238"/>
          <p14:tracePt t="64035" x="5235575" y="3179763"/>
          <p14:tracePt t="64043" x="5246688" y="3179763"/>
          <p14:tracePt t="64067" x="5246688" y="3198813"/>
          <p14:tracePt t="64083" x="5256213" y="3198813"/>
          <p14:tracePt t="64099" x="5256213" y="3208338"/>
          <p14:tracePt t="64107" x="5275263" y="3219450"/>
          <p14:tracePt t="64123" x="5295900" y="3219450"/>
          <p14:tracePt t="64136" x="5314950" y="3219450"/>
          <p14:tracePt t="64153" x="5354638" y="3238500"/>
          <p14:tracePt t="64169" x="5373688" y="3238500"/>
          <p14:tracePt t="64186" x="5413375" y="3238500"/>
          <p14:tracePt t="64186" x="5422900" y="3238500"/>
          <p14:tracePt t="64203" x="5462588" y="3238500"/>
          <p14:tracePt t="64219" x="5502275" y="3238500"/>
          <p14:tracePt t="64236" x="5541963" y="3228975"/>
          <p14:tracePt t="64253" x="5591175" y="3219450"/>
          <p14:tracePt t="64269" x="5610225" y="3208338"/>
          <p14:tracePt t="64286" x="5649913" y="3198813"/>
          <p14:tracePt t="64303" x="5689600" y="3189288"/>
          <p14:tracePt t="64320" x="5708650" y="3189288"/>
          <p14:tracePt t="64336" x="5738813" y="3170238"/>
          <p14:tracePt t="64353" x="5757863" y="3149600"/>
          <p14:tracePt t="64370" x="5776913" y="3140075"/>
          <p14:tracePt t="64386" x="5797550" y="3130550"/>
          <p14:tracePt t="64403" x="5797550" y="3109913"/>
          <p14:tracePt t="64420" x="5797550" y="3100388"/>
          <p14:tracePt t="64436" x="5797550" y="3081338"/>
          <p14:tracePt t="64453" x="5797550" y="3071813"/>
          <p14:tracePt t="64470" x="5797550" y="3051175"/>
          <p14:tracePt t="64487" x="5797550" y="3041650"/>
          <p14:tracePt t="64503" x="5797550" y="3032125"/>
          <p14:tracePt t="64531" x="5797550" y="3022600"/>
          <p14:tracePt t="64539" x="5797550" y="3011488"/>
          <p14:tracePt t="64553" x="5788025" y="3001963"/>
          <p14:tracePt t="64570" x="5767388" y="2992438"/>
          <p14:tracePt t="64587" x="5689600" y="2982913"/>
          <p14:tracePt t="64603" x="5629275" y="2973388"/>
          <p14:tracePt t="64620" x="5580063" y="2962275"/>
          <p14:tracePt t="64637" x="5521325" y="2952750"/>
          <p14:tracePt t="64654" x="5472113" y="2943225"/>
          <p14:tracePt t="64670" x="5422900" y="2933700"/>
          <p14:tracePt t="64687" x="5373688" y="2933700"/>
          <p14:tracePt t="64704" x="5345113" y="2933700"/>
          <p14:tracePt t="64720" x="5305425" y="2933700"/>
          <p14:tracePt t="64737" x="5265738" y="2943225"/>
          <p14:tracePt t="64754" x="5226050" y="2962275"/>
          <p14:tracePt t="64770" x="5186363" y="2982913"/>
          <p14:tracePt t="64787" x="5167313" y="2982913"/>
          <p14:tracePt t="64804" x="5148263" y="2992438"/>
          <p14:tracePt t="64821" x="5127625" y="3001963"/>
          <p14:tracePt t="64837" x="5118100" y="3011488"/>
          <p14:tracePt t="64854" x="5118100" y="3022600"/>
          <p14:tracePt t="64871" x="5108575" y="3022600"/>
          <p14:tracePt t="64887" x="5108575" y="3041650"/>
          <p14:tracePt t="64907" x="5108575" y="3051175"/>
          <p14:tracePt t="64931" x="5108575" y="3060700"/>
          <p14:tracePt t="64947" x="5108575" y="3071813"/>
          <p14:tracePt t="64955" x="5108575" y="3081338"/>
          <p14:tracePt t="64971" x="5108575" y="3090863"/>
          <p14:tracePt t="64987" x="5108575" y="3100388"/>
          <p14:tracePt t="65019" x="5108575" y="3109913"/>
          <p14:tracePt t="65027" x="5108575" y="3121025"/>
          <p14:tracePt t="65043" x="5118100" y="3121025"/>
          <p14:tracePt t="65054" x="5137150" y="3140075"/>
          <p14:tracePt t="65071" x="5167313" y="3170238"/>
          <p14:tracePt t="65088" x="5207000" y="3189288"/>
          <p14:tracePt t="65105" x="5246688" y="3198813"/>
          <p14:tracePt t="65121" x="5275263" y="3219450"/>
          <p14:tracePt t="65138" x="5314950" y="3228975"/>
          <p14:tracePt t="65138" x="5324475" y="3228975"/>
          <p14:tracePt t="65155" x="5334000" y="3228975"/>
          <p14:tracePt t="65171" x="5354638" y="3228975"/>
          <p14:tracePt t="65188" x="5373688" y="3228975"/>
          <p14:tracePt t="65205" x="5394325" y="3228975"/>
          <p14:tracePt t="65222" x="5403850" y="3228975"/>
          <p14:tracePt t="65239" x="5432425" y="3228975"/>
          <p14:tracePt t="65255" x="5453063" y="3228975"/>
          <p14:tracePt t="65271" x="5472113" y="3228975"/>
          <p14:tracePt t="65288" x="5521325" y="3219450"/>
          <p14:tracePt t="65305" x="5541963" y="3208338"/>
          <p14:tracePt t="65322" x="5561013" y="3198813"/>
          <p14:tracePt t="65338" x="5610225" y="3198813"/>
          <p14:tracePt t="65355" x="5649913" y="3189288"/>
          <p14:tracePt t="65372" x="5689600" y="3179763"/>
          <p14:tracePt t="65388" x="5727700" y="3170238"/>
          <p14:tracePt t="65405" x="5748338" y="3170238"/>
          <p14:tracePt t="65422" x="5767388" y="3159125"/>
          <p14:tracePt t="65439" x="5788025" y="3149600"/>
          <p14:tracePt t="65455" x="5807075" y="3149600"/>
          <p14:tracePt t="65475" x="5807075" y="3140075"/>
          <p14:tracePt t="65488" x="5807075" y="3130550"/>
          <p14:tracePt t="65523" x="5816600" y="3121025"/>
          <p14:tracePt t="65531" x="5816600" y="3109913"/>
          <p14:tracePt t="65547" x="5816600" y="3100388"/>
          <p14:tracePt t="65563" x="5816600" y="3090863"/>
          <p14:tracePt t="65587" x="5816600" y="3081338"/>
          <p14:tracePt t="65619" x="5816600" y="3071813"/>
          <p14:tracePt t="65627" x="5807075" y="3060700"/>
          <p14:tracePt t="65643" x="5788025" y="3051175"/>
          <p14:tracePt t="65659" x="5767388" y="3041650"/>
          <p14:tracePt t="65667" x="5748338" y="3041650"/>
          <p14:tracePt t="65675" x="5727700" y="3032125"/>
          <p14:tracePt t="65689" x="5689600" y="3022600"/>
          <p14:tracePt t="65706" x="5659438" y="3001963"/>
          <p14:tracePt t="65722" x="5619750" y="2992438"/>
          <p14:tracePt t="65739" x="5570538" y="2992438"/>
          <p14:tracePt t="65756" x="5521325" y="2992438"/>
          <p14:tracePt t="65772" x="5472113" y="2992438"/>
          <p14:tracePt t="65789" x="5422900" y="2992438"/>
          <p14:tracePt t="65806" x="5373688" y="2992438"/>
          <p14:tracePt t="65822" x="5324475" y="3001963"/>
          <p14:tracePt t="65839" x="5284788" y="3001963"/>
          <p14:tracePt t="65856" x="5216525" y="3011488"/>
          <p14:tracePt t="65873" x="5157788" y="3022600"/>
          <p14:tracePt t="65890" x="5108575" y="3022600"/>
          <p14:tracePt t="65906" x="5049838" y="3041650"/>
          <p14:tracePt t="65923" x="5038725" y="3051175"/>
          <p14:tracePt t="65939" x="5029200" y="3051175"/>
          <p14:tracePt t="65956" x="5010150" y="3051175"/>
          <p14:tracePt t="65973" x="5010150" y="3060700"/>
          <p14:tracePt t="65989" x="5000625" y="3060700"/>
          <p14:tracePt t="66006" x="5000625" y="3071813"/>
          <p14:tracePt t="66023" x="5000625" y="3081338"/>
          <p14:tracePt t="66040" x="4989513" y="3090863"/>
          <p14:tracePt t="66056" x="4989513" y="3100388"/>
          <p14:tracePt t="66073" x="4989513" y="3121025"/>
          <p14:tracePt t="66090" x="4989513" y="3130550"/>
          <p14:tracePt t="66107" x="5010150" y="3170238"/>
          <p14:tracePt t="66123" x="5019675" y="3189288"/>
          <p14:tracePt t="66140" x="5049838" y="3198813"/>
          <p14:tracePt t="66157" x="5078413" y="3219450"/>
          <p14:tracePt t="66173" x="5108575" y="3228975"/>
          <p14:tracePt t="66190" x="5157788" y="3238500"/>
          <p14:tracePt t="66207" x="5176838" y="3238500"/>
          <p14:tracePt t="66223" x="5235575" y="3248025"/>
          <p14:tracePt t="66240" x="5284788" y="3248025"/>
          <p14:tracePt t="66257" x="5324475" y="3248025"/>
          <p14:tracePt t="66274" x="5364163" y="3248025"/>
          <p14:tracePt t="66290" x="5403850" y="3248025"/>
          <p14:tracePt t="66307" x="5422900" y="3248025"/>
          <p14:tracePt t="66323" x="5453063" y="3248025"/>
          <p14:tracePt t="66340" x="5492750" y="3248025"/>
          <p14:tracePt t="66357" x="5521325" y="3248025"/>
          <p14:tracePt t="66374" x="5561013" y="3248025"/>
          <p14:tracePt t="66390" x="5610225" y="3248025"/>
          <p14:tracePt t="66407" x="5649913" y="3248025"/>
          <p14:tracePt t="66424" x="5699125" y="3248025"/>
          <p14:tracePt t="66441" x="5738813" y="3248025"/>
          <p14:tracePt t="66458" x="5776913" y="3238500"/>
          <p14:tracePt t="66474" x="5807075" y="3228975"/>
          <p14:tracePt t="66474" x="5816600" y="3219450"/>
          <p14:tracePt t="66491" x="5826125" y="3208338"/>
          <p14:tracePt t="66507" x="5846763" y="3198813"/>
          <p14:tracePt t="66524" x="5846763" y="3189288"/>
          <p14:tracePt t="66541" x="5856288" y="3159125"/>
          <p14:tracePt t="66558" x="5856288" y="3149600"/>
          <p14:tracePt t="66574" x="5856288" y="3130550"/>
          <p14:tracePt t="66591" x="5856288" y="3121025"/>
          <p14:tracePt t="66608" x="5856288" y="3100388"/>
          <p14:tracePt t="66624" x="5856288" y="3090863"/>
          <p14:tracePt t="66641" x="5856288" y="3081338"/>
          <p14:tracePt t="66658" x="5856288" y="3060700"/>
          <p14:tracePt t="66674" x="5837238" y="3032125"/>
          <p14:tracePt t="66691" x="5826125" y="3001963"/>
          <p14:tracePt t="66708" x="5797550" y="2992438"/>
          <p14:tracePt t="66724" x="5776913" y="2982913"/>
          <p14:tracePt t="66741" x="5738813" y="2973388"/>
          <p14:tracePt t="66758" x="5699125" y="2962275"/>
          <p14:tracePt t="66775" x="5659438" y="2962275"/>
          <p14:tracePt t="66791" x="5600700" y="2962275"/>
          <p14:tracePt t="66808" x="5541963" y="2962275"/>
          <p14:tracePt t="66825" x="5481638" y="2962275"/>
          <p14:tracePt t="66841" x="5422900" y="2962275"/>
          <p14:tracePt t="66858" x="5354638" y="2962275"/>
          <p14:tracePt t="66858" x="5314950" y="2962275"/>
          <p14:tracePt t="66875" x="5256213" y="2973388"/>
          <p14:tracePt t="66892" x="5216525" y="2982913"/>
          <p14:tracePt t="66908" x="5176838" y="2992438"/>
          <p14:tracePt t="66925" x="5137150" y="3001963"/>
          <p14:tracePt t="66942" x="5118100" y="3022600"/>
          <p14:tracePt t="66958" x="5099050" y="3032125"/>
          <p14:tracePt t="66975" x="5068888" y="3051175"/>
          <p14:tracePt t="66992" x="5059363" y="3060700"/>
          <p14:tracePt t="67008" x="5038725" y="3071813"/>
          <p14:tracePt t="67025" x="5038725" y="3081338"/>
          <p14:tracePt t="67042" x="5029200" y="3090863"/>
          <p14:tracePt t="67058" x="5019675" y="3109913"/>
          <p14:tracePt t="67075" x="5019675" y="3121025"/>
          <p14:tracePt t="67099" x="5019675" y="3130550"/>
          <p14:tracePt t="67115" x="5019675" y="3140075"/>
          <p14:tracePt t="67131" x="5019675" y="3149600"/>
          <p14:tracePt t="67155" x="5019675" y="3159125"/>
          <p14:tracePt t="67187" x="5019675" y="3170238"/>
          <p14:tracePt t="67203" x="5029200" y="3179763"/>
          <p14:tracePt t="67211" x="5029200" y="3189288"/>
          <p14:tracePt t="67219" x="5038725" y="3189288"/>
          <p14:tracePt t="67227" x="5049838" y="3198813"/>
          <p14:tracePt t="67242" x="5087938" y="3219450"/>
          <p14:tracePt t="67259" x="5099050" y="3219450"/>
          <p14:tracePt t="67276" x="5148263" y="3238500"/>
          <p14:tracePt t="67292" x="5167313" y="3248025"/>
          <p14:tracePt t="67309" x="5216525" y="3248025"/>
          <p14:tracePt t="67326" x="5256213" y="3257550"/>
          <p14:tracePt t="67342" x="5305425" y="3278188"/>
          <p14:tracePt t="67359" x="5354638" y="3278188"/>
          <p14:tracePt t="67376" x="5403850" y="3278188"/>
          <p14:tracePt t="67392" x="5443538" y="3278188"/>
          <p14:tracePt t="67409" x="5502275" y="3278188"/>
          <p14:tracePt t="67426" x="5541963" y="3278188"/>
          <p14:tracePt t="67442" x="5610225" y="3278188"/>
          <p14:tracePt t="67460" x="5649913" y="3278188"/>
          <p14:tracePt t="67476" x="5678488" y="3278188"/>
          <p14:tracePt t="67493" x="5727700" y="3278188"/>
          <p14:tracePt t="67509" x="5748338" y="3268663"/>
          <p14:tracePt t="67526" x="5767388" y="3257550"/>
          <p14:tracePt t="67543" x="5776913" y="3248025"/>
          <p14:tracePt t="67559" x="5797550" y="3248025"/>
          <p14:tracePt t="67576" x="5816600" y="3238500"/>
          <p14:tracePt t="67593" x="5826125" y="3228975"/>
          <p14:tracePt t="67609" x="5826125" y="3219450"/>
          <p14:tracePt t="67627" x="5826125" y="3208338"/>
          <p14:tracePt t="67651" x="5826125" y="3198813"/>
          <p14:tracePt t="67659" x="5826125" y="3179763"/>
          <p14:tracePt t="67676" x="5826125" y="3159125"/>
          <p14:tracePt t="67693" x="5826125" y="3130550"/>
          <p14:tracePt t="67710" x="5826125" y="3109913"/>
          <p14:tracePt t="67726" x="5816600" y="3090863"/>
          <p14:tracePt t="67743" x="5788025" y="3071813"/>
          <p14:tracePt t="67760" x="5748338" y="3051175"/>
          <p14:tracePt t="67777" x="5699125" y="3032125"/>
          <p14:tracePt t="67794" x="5649913" y="3011488"/>
          <p14:tracePt t="67810" x="5580063" y="3001963"/>
          <p14:tracePt t="67810" x="5541963" y="3001963"/>
          <p14:tracePt t="67827" x="5462588" y="3001963"/>
          <p14:tracePt t="67843" x="5394325" y="3001963"/>
          <p14:tracePt t="67860" x="5324475" y="3001963"/>
          <p14:tracePt t="67877" x="5265738" y="3022600"/>
          <p14:tracePt t="67894" x="5216525" y="3041650"/>
          <p14:tracePt t="67910" x="5176838" y="3060700"/>
          <p14:tracePt t="67927" x="5137150" y="3071813"/>
          <p14:tracePt t="67944" x="5127625" y="3081338"/>
          <p14:tracePt t="67960" x="5127625" y="3090863"/>
          <p14:tracePt t="67979" x="5118100" y="3100388"/>
          <p14:tracePt t="68275" x="5108575" y="3109913"/>
          <p14:tracePt t="68283" x="5108575" y="3121025"/>
          <p14:tracePt t="68323" x="5108575" y="3130550"/>
          <p14:tracePt t="68339" x="5108575" y="3140075"/>
          <p14:tracePt t="68347" x="5108575" y="3149600"/>
          <p14:tracePt t="68355" x="5118100" y="3159125"/>
          <p14:tracePt t="68363" x="5118100" y="3179763"/>
          <p14:tracePt t="68377" x="5148263" y="3208338"/>
          <p14:tracePt t="68394" x="5216525" y="3238500"/>
          <p14:tracePt t="68411" x="5275263" y="3257550"/>
          <p14:tracePt t="68428" x="5334000" y="3278188"/>
          <p14:tracePt t="68445" x="5383213" y="3287713"/>
          <p14:tracePt t="68461" x="5443538" y="3297238"/>
          <p14:tracePt t="68478" x="5481638" y="3297238"/>
          <p14:tracePt t="68495" x="5530850" y="3297238"/>
          <p14:tracePt t="68511" x="5580063" y="3297238"/>
          <p14:tracePt t="68528" x="5629275" y="3297238"/>
          <p14:tracePt t="68545" x="5689600" y="3287713"/>
          <p14:tracePt t="68561" x="5738813" y="3287713"/>
          <p14:tracePt t="68578" x="5807075" y="3268663"/>
          <p14:tracePt t="68595" x="5837238" y="3257550"/>
          <p14:tracePt t="68612" x="5865813" y="3238500"/>
          <p14:tracePt t="68628" x="5886450" y="3228975"/>
          <p14:tracePt t="68645" x="5905500" y="3219450"/>
          <p14:tracePt t="68662" x="5905500" y="3208338"/>
          <p14:tracePt t="68678" x="5915025" y="3208338"/>
          <p14:tracePt t="68695" x="5915025" y="3189288"/>
          <p14:tracePt t="68712" x="5915025" y="3179763"/>
          <p14:tracePt t="68728" x="5915025" y="3149600"/>
          <p14:tracePt t="68745" x="5905500" y="3140075"/>
          <p14:tracePt t="68762" x="5895975" y="3130550"/>
          <p14:tracePt t="68779" x="5837238" y="3130550"/>
          <p14:tracePt t="68796" x="5767388" y="3109913"/>
          <p14:tracePt t="68812" x="5718175" y="3109913"/>
          <p14:tracePt t="68829" x="5659438" y="3109913"/>
          <p14:tracePt t="68845" x="5610225" y="3109913"/>
          <p14:tracePt t="68862" x="5541963" y="3109913"/>
          <p14:tracePt t="68879" x="5462588" y="3109913"/>
          <p14:tracePt t="68895" x="5394325" y="3109913"/>
          <p14:tracePt t="68912" x="5334000" y="3109913"/>
          <p14:tracePt t="68929" x="5284788" y="3109913"/>
          <p14:tracePt t="68946" x="5246688" y="3109913"/>
          <p14:tracePt t="68946" x="5216525" y="3109913"/>
          <p14:tracePt t="68963" x="5167313" y="3109913"/>
          <p14:tracePt t="68979" x="5108575" y="3109913"/>
          <p14:tracePt t="68996" x="5068888" y="3109913"/>
          <p14:tracePt t="69012" x="5059363" y="3109913"/>
          <p14:tracePt t="69029" x="5029200" y="3130550"/>
          <p14:tracePt t="69046" x="5029200" y="3140075"/>
          <p14:tracePt t="69163" x="5029200" y="3149600"/>
          <p14:tracePt t="69219" x="5029200" y="3159125"/>
          <p14:tracePt t="69235" x="5029200" y="3170238"/>
          <p14:tracePt t="69267" x="5029200" y="3189288"/>
          <p14:tracePt t="69283" x="5029200" y="3208338"/>
          <p14:tracePt t="69299" x="5029200" y="3228975"/>
          <p14:tracePt t="69315" x="5038725" y="3238500"/>
          <p14:tracePt t="69331" x="5038725" y="3248025"/>
          <p14:tracePt t="69347" x="5049838" y="3248025"/>
          <p14:tracePt t="69355" x="5049838" y="3257550"/>
          <p14:tracePt t="69363" x="5068888" y="3257550"/>
          <p14:tracePt t="69380" x="5108575" y="3268663"/>
          <p14:tracePt t="69396" x="5157788" y="3268663"/>
          <p14:tracePt t="69413" x="5197475" y="3268663"/>
          <p14:tracePt t="69430" x="5256213" y="3268663"/>
          <p14:tracePt t="69446" x="5305425" y="3268663"/>
          <p14:tracePt t="69463" x="5345113" y="3268663"/>
          <p14:tracePt t="69480" x="5403850" y="3268663"/>
          <p14:tracePt t="69496" x="5443538" y="3268663"/>
          <p14:tracePt t="69514" x="5511800" y="3268663"/>
          <p14:tracePt t="69530" x="5551488" y="3257550"/>
          <p14:tracePt t="69547" x="5649913" y="3238500"/>
          <p14:tracePt t="69564" x="5708650" y="3228975"/>
          <p14:tracePt t="69580" x="5738813" y="3219450"/>
          <p14:tracePt t="69597" x="5797550" y="3208338"/>
          <p14:tracePt t="69613" x="5816600" y="3208338"/>
          <p14:tracePt t="69630" x="5846763" y="3189288"/>
          <p14:tracePt t="69647" x="5856288" y="3189288"/>
          <p14:tracePt t="69663" x="5856288" y="3179763"/>
          <p14:tracePt t="69681" x="5865813" y="3170238"/>
          <p14:tracePt t="69697" x="5865813" y="3159125"/>
          <p14:tracePt t="69714" x="5865813" y="3149600"/>
          <p14:tracePt t="69731" x="5865813" y="3130550"/>
          <p14:tracePt t="69747" x="5865813" y="3121025"/>
          <p14:tracePt t="69764" x="5865813" y="3109913"/>
          <p14:tracePt t="69780" x="5865813" y="3090863"/>
          <p14:tracePt t="69797" x="5856288" y="3071813"/>
          <p14:tracePt t="69815" x="5826125" y="3041650"/>
          <p14:tracePt t="69831" x="5776913" y="3022600"/>
          <p14:tracePt t="69847" x="5708650" y="2992438"/>
          <p14:tracePt t="69864" x="5649913" y="2973388"/>
          <p14:tracePt t="69881" x="5580063" y="2962275"/>
          <p14:tracePt t="69897" x="5551488" y="2952750"/>
          <p14:tracePt t="69914" x="5462588" y="2933700"/>
          <p14:tracePt t="69931" x="5413375" y="2924175"/>
          <p14:tracePt t="69947" x="5364163" y="2924175"/>
          <p14:tracePt t="69964" x="5275263" y="2924175"/>
          <p14:tracePt t="69981" x="5216525" y="2924175"/>
          <p14:tracePt t="69998" x="5157788" y="2924175"/>
          <p14:tracePt t="70014" x="5087938" y="2924175"/>
          <p14:tracePt t="70032" x="5038725" y="2924175"/>
          <p14:tracePt t="70048" x="4989513" y="2943225"/>
          <p14:tracePt t="70065" x="4951413" y="2952750"/>
          <p14:tracePt t="70081" x="4940300" y="2952750"/>
          <p14:tracePt t="70098" x="4921250" y="2952750"/>
          <p14:tracePt t="70115" x="4921250" y="2962275"/>
          <p14:tracePt t="70131" x="4921250" y="2973388"/>
          <p14:tracePt t="70155" x="4921250" y="2982913"/>
          <p14:tracePt t="70164" x="4921250" y="2992438"/>
          <p14:tracePt t="70181" x="4921250" y="3022600"/>
          <p14:tracePt t="70198" x="4930775" y="3051175"/>
          <p14:tracePt t="70215" x="4960938" y="3081338"/>
          <p14:tracePt t="70231" x="4989513" y="3109913"/>
          <p14:tracePt t="70248" x="5049838" y="3121025"/>
          <p14:tracePt t="70265" x="5108575" y="3149600"/>
          <p14:tracePt t="70282" x="5157788" y="3159125"/>
          <p14:tracePt t="70298" x="5216525" y="3159125"/>
          <p14:tracePt t="70316" x="5256213" y="3159125"/>
          <p14:tracePt t="70332" x="5314950" y="3159125"/>
          <p14:tracePt t="70348" x="5394325" y="3159125"/>
          <p14:tracePt t="70365" x="5481638" y="3159125"/>
          <p14:tracePt t="70382" x="5561013" y="3159125"/>
          <p14:tracePt t="70398" x="5640388" y="3159125"/>
          <p14:tracePt t="70415" x="5699125" y="3159125"/>
          <p14:tracePt t="70432" x="5738813" y="3159125"/>
          <p14:tracePt t="70449" x="5776913" y="3159125"/>
          <p14:tracePt t="70465" x="5807075" y="3140075"/>
          <p14:tracePt t="70482" x="5816600" y="3130550"/>
          <p14:tracePt t="70499" x="5837238" y="3109913"/>
          <p14:tracePt t="70515" x="5837238" y="3090863"/>
          <p14:tracePt t="70532" x="5837238" y="3071813"/>
          <p14:tracePt t="70549" x="5837238" y="3051175"/>
          <p14:tracePt t="70566" x="5837238" y="3022600"/>
          <p14:tracePt t="70582" x="5826125" y="3001963"/>
          <p14:tracePt t="70599" x="5807075" y="2992438"/>
          <p14:tracePt t="70615" x="5767388" y="2982913"/>
          <p14:tracePt t="70632" x="5708650" y="2982913"/>
          <p14:tracePt t="70649" x="5640388" y="2982913"/>
          <p14:tracePt t="70666" x="5551488" y="2982913"/>
          <p14:tracePt t="70682" x="5394325" y="2982913"/>
          <p14:tracePt t="70699" x="5284788" y="2982913"/>
          <p14:tracePt t="70716" x="5186363" y="2982913"/>
          <p14:tracePt t="70732" x="5099050" y="2982913"/>
          <p14:tracePt t="70749" x="5029200" y="2982913"/>
          <p14:tracePt t="70766" x="4979988" y="3001963"/>
          <p14:tracePt t="70782" x="4930775" y="3032125"/>
          <p14:tracePt t="70799" x="4911725" y="3051175"/>
          <p14:tracePt t="70816" x="4902200" y="3071813"/>
          <p14:tracePt t="70834" x="4902200" y="3081338"/>
          <p14:tracePt t="70849" x="4902200" y="3090863"/>
          <p14:tracePt t="70866" x="4902200" y="3100388"/>
          <p14:tracePt t="70883" x="4902200" y="3109913"/>
          <p14:tracePt t="70907" x="4902200" y="3121025"/>
          <p14:tracePt t="70923" x="4902200" y="3130550"/>
          <p14:tracePt t="70933" x="4930775" y="3140075"/>
          <p14:tracePt t="70950" x="4970463" y="3159125"/>
          <p14:tracePt t="70966" x="5010150" y="3170238"/>
          <p14:tracePt t="70983" x="5049838" y="3179763"/>
          <p14:tracePt t="71000" x="5099050" y="3189288"/>
          <p14:tracePt t="71016" x="5137150" y="3198813"/>
          <p14:tracePt t="71033" x="5197475" y="3208338"/>
          <p14:tracePt t="71050" x="5235575" y="3208338"/>
          <p14:tracePt t="71066" x="5324475" y="3208338"/>
          <p14:tracePt t="71083" x="5373688" y="3208338"/>
          <p14:tracePt t="71100" x="5432425" y="3208338"/>
          <p14:tracePt t="71116" x="5481638" y="3208338"/>
          <p14:tracePt t="71133" x="5511800" y="3208338"/>
          <p14:tracePt t="71150" x="5551488" y="3208338"/>
          <p14:tracePt t="71167" x="5580063" y="3198813"/>
          <p14:tracePt t="71183" x="5619750" y="3179763"/>
          <p14:tracePt t="71200" x="5640388" y="3170238"/>
          <p14:tracePt t="71217" x="5649913" y="3159125"/>
          <p14:tracePt t="71234" x="5659438" y="3149600"/>
          <p14:tracePt t="71250" x="5678488" y="3121025"/>
          <p14:tracePt t="71267" x="5689600" y="3121025"/>
          <p14:tracePt t="71283" x="5699125" y="3090863"/>
          <p14:tracePt t="71300" x="5699125" y="3081338"/>
          <p14:tracePt t="71317" x="5699125" y="3071813"/>
          <p14:tracePt t="71333" x="5699125" y="3051175"/>
          <p14:tracePt t="71350" x="5699125" y="3041650"/>
          <p14:tracePt t="71367" x="5699125" y="3022600"/>
          <p14:tracePt t="71395" x="5689600" y="3022600"/>
          <p14:tracePt t="71419" x="5659438" y="3022600"/>
          <p14:tracePt t="71427" x="5640388" y="3022600"/>
          <p14:tracePt t="71435" x="5619750" y="3022600"/>
          <p14:tracePt t="71435" x="5591175" y="3022600"/>
          <p14:tracePt t="71451" x="5492750" y="3022600"/>
          <p14:tracePt t="71467" x="5413375" y="3022600"/>
          <p14:tracePt t="71484" x="5354638" y="3022600"/>
          <p14:tracePt t="71501" x="5295900" y="3022600"/>
          <p14:tracePt t="71517" x="5265738" y="3022600"/>
          <p14:tracePt t="71534" x="5226050" y="3022600"/>
          <p14:tracePt t="71551" x="5197475" y="3041650"/>
          <p14:tracePt t="71567" x="5157788" y="3060700"/>
          <p14:tracePt t="71584" x="5127625" y="3090863"/>
          <p14:tracePt t="71601" x="5108575" y="3109913"/>
          <p14:tracePt t="71617" x="5099050" y="3130550"/>
          <p14:tracePt t="71634" x="5099050" y="3149600"/>
          <p14:tracePt t="71651" x="5099050" y="3170238"/>
          <p14:tracePt t="71667" x="5099050" y="3179763"/>
          <p14:tracePt t="71684" x="5099050" y="3189288"/>
          <p14:tracePt t="71701" x="5099050" y="3208338"/>
          <p14:tracePt t="71718" x="5108575" y="3219450"/>
          <p14:tracePt t="71735" x="5127625" y="3238500"/>
          <p14:tracePt t="71751" x="5148263" y="3238500"/>
          <p14:tracePt t="71768" x="5197475" y="3248025"/>
          <p14:tracePt t="71785" x="5256213" y="3257550"/>
          <p14:tracePt t="71801" x="5324475" y="3278188"/>
          <p14:tracePt t="71818" x="5364163" y="3278188"/>
          <p14:tracePt t="71818" x="5383213" y="3278188"/>
          <p14:tracePt t="71836" x="5443538" y="3278188"/>
          <p14:tracePt t="71852" x="5502275" y="3278188"/>
          <p14:tracePt t="71868" x="5570538" y="3268663"/>
          <p14:tracePt t="71885" x="5619750" y="3238500"/>
          <p14:tracePt t="71902" x="5659438" y="3219450"/>
          <p14:tracePt t="71918" x="5699125" y="3208338"/>
          <p14:tracePt t="71935" x="5727700" y="3189288"/>
          <p14:tracePt t="71952" x="5748338" y="3170238"/>
          <p14:tracePt t="71968" x="5767388" y="3159125"/>
          <p14:tracePt t="71985" x="5776913" y="3149600"/>
          <p14:tracePt t="72002" x="5776913" y="3140075"/>
          <p14:tracePt t="72018" x="5776913" y="3121025"/>
          <p14:tracePt t="72036" x="5776913" y="3100388"/>
          <p14:tracePt t="72052" x="5776913" y="3090863"/>
          <p14:tracePt t="72068" x="5776913" y="3081338"/>
          <p14:tracePt t="72085" x="5776913" y="3071813"/>
          <p14:tracePt t="72102" x="5776913" y="3060700"/>
          <p14:tracePt t="72123" x="5776913" y="3051175"/>
          <p14:tracePt t="72135" x="5757863" y="3051175"/>
          <p14:tracePt t="72152" x="5718175" y="3051175"/>
          <p14:tracePt t="72169" x="5659438" y="3051175"/>
          <p14:tracePt t="72185" x="5600700" y="3051175"/>
          <p14:tracePt t="72202" x="5462588" y="3022600"/>
          <p14:tracePt t="72219" x="5383213" y="3022600"/>
          <p14:tracePt t="72236" x="5305425" y="3022600"/>
          <p14:tracePt t="72252" x="5246688" y="3022600"/>
          <p14:tracePt t="72269" x="5197475" y="3022600"/>
          <p14:tracePt t="72286" x="5167313" y="3022600"/>
          <p14:tracePt t="72302" x="5127625" y="3032125"/>
          <p14:tracePt t="72319" x="5108575" y="3051175"/>
          <p14:tracePt t="72336" x="5078413" y="3071813"/>
          <p14:tracePt t="72353" x="5059363" y="3090863"/>
          <p14:tracePt t="72369" x="5049838" y="3109913"/>
          <p14:tracePt t="72386" x="5049838" y="3121025"/>
          <p14:tracePt t="72403" x="5049838" y="3140075"/>
          <p14:tracePt t="72419" x="5049838" y="3149600"/>
          <p14:tracePt t="72436" x="5049838" y="3159125"/>
          <p14:tracePt t="72452" x="5049838" y="3179763"/>
          <p14:tracePt t="72470" x="5059363" y="3198813"/>
          <p14:tracePt t="72486" x="5087938" y="3208338"/>
          <p14:tracePt t="72503" x="5118100" y="3228975"/>
          <p14:tracePt t="72520" x="5167313" y="3248025"/>
          <p14:tracePt t="72536" x="5207000" y="3257550"/>
          <p14:tracePt t="72553" x="5246688" y="3257550"/>
          <p14:tracePt t="72570" x="5295900" y="3257550"/>
          <p14:tracePt t="72586" x="5373688" y="3257550"/>
          <p14:tracePt t="72603" x="5432425" y="3257550"/>
          <p14:tracePt t="72620" x="5492750" y="3257550"/>
          <p14:tracePt t="72636" x="5541963" y="3257550"/>
          <p14:tracePt t="72653" x="5600700" y="3257550"/>
          <p14:tracePt t="72670" x="5640388" y="3257550"/>
          <p14:tracePt t="72686" x="5699125" y="3257550"/>
          <p14:tracePt t="72703" x="5738813" y="3238500"/>
          <p14:tracePt t="72720" x="5788025" y="3238500"/>
          <p14:tracePt t="72736" x="5816600" y="3238500"/>
          <p14:tracePt t="72753" x="5865813" y="3238500"/>
          <p14:tracePt t="72770" x="5905500" y="3238500"/>
          <p14:tracePt t="72787" x="5945188" y="3228975"/>
          <p14:tracePt t="72803" x="5954713" y="3219450"/>
          <p14:tracePt t="72820" x="5973763" y="3219450"/>
          <p14:tracePt t="72837" x="5994400" y="3198813"/>
          <p14:tracePt t="72854" x="6013450" y="3189288"/>
          <p14:tracePt t="72875" x="6013450" y="3179763"/>
          <p14:tracePt t="72887" x="6013450" y="3170238"/>
          <p14:tracePt t="72903" x="6013450" y="3149600"/>
          <p14:tracePt t="72920" x="6013450" y="3130550"/>
          <p14:tracePt t="72937" x="6013450" y="3121025"/>
          <p14:tracePt t="72953" x="6013450" y="3100388"/>
          <p14:tracePt t="72970" x="5994400" y="3081338"/>
          <p14:tracePt t="72987" x="5964238" y="3060700"/>
          <p14:tracePt t="73003" x="5935663" y="3051175"/>
          <p14:tracePt t="73020" x="5875338" y="3032125"/>
          <p14:tracePt t="73037" x="5816600" y="3032125"/>
          <p14:tracePt t="73054" x="5757863" y="3011488"/>
          <p14:tracePt t="73071" x="5708650" y="3011488"/>
          <p14:tracePt t="73087" x="5649913" y="3001963"/>
          <p14:tracePt t="73104" x="5610225" y="2992438"/>
          <p14:tracePt t="73121" x="5570538" y="2992438"/>
          <p14:tracePt t="73137" x="5530850" y="2992438"/>
          <p14:tracePt t="73154" x="5472113" y="2992438"/>
          <p14:tracePt t="73154" x="5422900" y="2992438"/>
          <p14:tracePt t="73171" x="5354638" y="2992438"/>
          <p14:tracePt t="73187" x="5305425" y="3011488"/>
          <p14:tracePt t="73204" x="5265738" y="3022600"/>
          <p14:tracePt t="73221" x="5235575" y="3041650"/>
          <p14:tracePt t="73237" x="5216525" y="3051175"/>
          <p14:tracePt t="73254" x="5197475" y="3071813"/>
          <p14:tracePt t="73271" x="5186363" y="3090863"/>
          <p14:tracePt t="73288" x="5176838" y="3109913"/>
          <p14:tracePt t="73304" x="5157788" y="3140075"/>
          <p14:tracePt t="73321" x="5148263" y="3149600"/>
          <p14:tracePt t="73337" x="5148263" y="3170238"/>
          <p14:tracePt t="73355" x="5148263" y="3189288"/>
          <p14:tracePt t="73371" x="5148263" y="3198813"/>
          <p14:tracePt t="73388" x="5148263" y="3208338"/>
          <p14:tracePt t="73404" x="5148263" y="3219450"/>
          <p14:tracePt t="74075" x="5148263" y="3208338"/>
          <p14:tracePt t="74091" x="5148263" y="3198813"/>
          <p14:tracePt t="74123" x="5148263" y="3179763"/>
          <p14:tracePt t="74139" x="0" y="0"/>
        </p14:tracePtLst>
        <p14:tracePtLst>
          <p14:tracePt t="85707" x="5383213" y="2303463"/>
          <p14:tracePt t="85963" x="5394325" y="2303463"/>
          <p14:tracePt t="86099" x="5394325" y="2312988"/>
          <p14:tracePt t="86115" x="5394325" y="2333625"/>
          <p14:tracePt t="86122" x="5394325" y="2352675"/>
          <p14:tracePt t="86131" x="5394325" y="2382838"/>
          <p14:tracePt t="86147" x="5394325" y="2420938"/>
          <p14:tracePt t="86163" x="5394325" y="2432050"/>
          <p14:tracePt t="86180" x="5394325" y="2441575"/>
          <p14:tracePt t="86196" x="5394325" y="2451100"/>
          <p14:tracePt t="86219" x="5394325" y="2460625"/>
          <p14:tracePt t="86251" x="5394325" y="2470150"/>
          <p14:tracePt t="86266" x="5394325" y="2481263"/>
          <p14:tracePt t="86275" x="5394325" y="2490788"/>
          <p14:tracePt t="86290" x="5403850" y="2509838"/>
          <p14:tracePt t="86307" x="5403850" y="2530475"/>
          <p14:tracePt t="86322" x="5403850" y="2540000"/>
          <p14:tracePt t="86331" x="5403850" y="2549525"/>
          <p14:tracePt t="86347" x="5403850" y="2559050"/>
          <p14:tracePt t="86364" x="5403850" y="2568575"/>
          <p14:tracePt t="86380" x="5403850" y="2589213"/>
          <p14:tracePt t="86397" x="5403850" y="2598738"/>
          <p14:tracePt t="86414" x="5403850" y="2608263"/>
          <p14:tracePt t="86430" x="5403850" y="2628900"/>
          <p14:tracePt t="86447" x="5403850" y="2647950"/>
          <p14:tracePt t="86464" x="5403850" y="2667000"/>
          <p14:tracePt t="86481" x="5403850" y="2687638"/>
          <p14:tracePt t="86497" x="5403850" y="2727325"/>
          <p14:tracePt t="86514" x="5403850" y="2795588"/>
          <p14:tracePt t="86531" x="5394325" y="2863850"/>
          <p14:tracePt t="86548" x="5373688" y="2913063"/>
          <p14:tracePt t="86564" x="5373688" y="2952750"/>
          <p14:tracePt t="86581" x="5373688" y="3001963"/>
          <p14:tracePt t="86597" x="5373688" y="3022600"/>
          <p14:tracePt t="86614" x="5373688" y="3041650"/>
          <p14:tracePt t="86631" x="5373688" y="3051175"/>
          <p14:tracePt t="86648" x="5373688" y="3071813"/>
          <p14:tracePt t="86664" x="5373688" y="3081338"/>
          <p14:tracePt t="86683" x="5373688" y="3090863"/>
          <p14:tracePt t="86722" x="5373688" y="3100388"/>
          <p14:tracePt t="86730" x="5373688" y="3109913"/>
          <p14:tracePt t="86746" x="5373688" y="3121025"/>
          <p14:tracePt t="86762" x="5373688" y="3130550"/>
          <p14:tracePt t="86771" x="5373688" y="3140075"/>
          <p14:tracePt t="86787" x="5373688" y="3149600"/>
          <p14:tracePt t="86803" x="5373688" y="3159125"/>
          <p14:tracePt t="86814" x="5373688" y="3170238"/>
          <p14:tracePt t="86843" x="5373688" y="3179763"/>
          <p14:tracePt t="87147" x="5373688" y="3189288"/>
          <p14:tracePt t="87218" x="5373688" y="3198813"/>
          <p14:tracePt t="87762" x="5373688" y="3208338"/>
          <p14:tracePt t="87779" x="5373688" y="3219450"/>
          <p14:tracePt t="88610" x="5373688" y="3228975"/>
          <p14:tracePt t="88619" x="5364163" y="3228975"/>
          <p14:tracePt t="88626" x="5345113" y="3238500"/>
          <p14:tracePt t="88635" x="5305425" y="3248025"/>
          <p14:tracePt t="88652" x="5284788" y="3257550"/>
          <p14:tracePt t="88668" x="5256213" y="3257550"/>
          <p14:tracePt t="88685" x="5246688" y="3257550"/>
          <p14:tracePt t="88730" x="5235575" y="3257550"/>
          <p14:tracePt t="88762" x="5226050" y="3257550"/>
          <p14:tracePt t="88778" x="5216525" y="3257550"/>
          <p14:tracePt t="88786" x="5207000" y="3257550"/>
          <p14:tracePt t="88794" x="5197475" y="3257550"/>
          <p14:tracePt t="88803" x="5176838" y="3257550"/>
          <p14:tracePt t="88819" x="5157788" y="3257550"/>
          <p14:tracePt t="88835" x="5148263" y="3257550"/>
          <p14:tracePt t="88852" x="5137150" y="3268663"/>
          <p14:tracePt t="88922" x="5127625" y="3268663"/>
          <p14:tracePt t="88970" x="5127625" y="3287713"/>
          <p14:tracePt t="89003" x="5137150" y="3297238"/>
          <p14:tracePt t="89018" x="5157788" y="3306763"/>
          <p14:tracePt t="89026" x="5176838" y="3317875"/>
          <p14:tracePt t="89035" x="5235575" y="3336925"/>
          <p14:tracePt t="89052" x="5275263" y="3336925"/>
          <p14:tracePt t="89069" x="5345113" y="3355975"/>
          <p14:tracePt t="89086" x="5413375" y="3355975"/>
          <p14:tracePt t="89102" x="5481638" y="3355975"/>
          <p14:tracePt t="89119" x="5551488" y="3355975"/>
          <p14:tracePt t="89136" x="5619750" y="3355975"/>
          <p14:tracePt t="89152" x="5678488" y="3355975"/>
          <p14:tracePt t="89170" x="5748338" y="3355975"/>
          <p14:tracePt t="89186" x="5816600" y="3346450"/>
          <p14:tracePt t="89203" x="5846763" y="3336925"/>
          <p14:tracePt t="89219" x="5865813" y="3327400"/>
          <p14:tracePt t="89236" x="5875338" y="3317875"/>
          <p14:tracePt t="89253" x="5875338" y="3306763"/>
          <p14:tracePt t="89269" x="5875338" y="3297238"/>
          <p14:tracePt t="89286" x="5875338" y="3287713"/>
          <p14:tracePt t="89303" x="5886450" y="3278188"/>
          <p14:tracePt t="89320" x="5886450" y="3268663"/>
          <p14:tracePt t="89336" x="5886450" y="3248025"/>
          <p14:tracePt t="89353" x="5895975" y="3238500"/>
          <p14:tracePt t="89370" x="5895975" y="3228975"/>
          <p14:tracePt t="89387" x="5895975" y="3219450"/>
          <p14:tracePt t="89403" x="5895975" y="3189288"/>
          <p14:tracePt t="89420" x="5886450" y="3159125"/>
          <p14:tracePt t="89437" x="5856288" y="3149600"/>
          <p14:tracePt t="89453" x="5816600" y="3130550"/>
          <p14:tracePt t="89470" x="5767388" y="3109913"/>
          <p14:tracePt t="89487" x="5727700" y="3100388"/>
          <p14:tracePt t="89503" x="5668963" y="3090863"/>
          <p14:tracePt t="89520" x="5640388" y="3081338"/>
          <p14:tracePt t="89537" x="5570538" y="3081338"/>
          <p14:tracePt t="89553" x="5521325" y="3081338"/>
          <p14:tracePt t="89553" x="5502275" y="3081338"/>
          <p14:tracePt t="89571" x="5462588" y="3081338"/>
          <p14:tracePt t="89587" x="5413375" y="3081338"/>
          <p14:tracePt t="89608" x="5373688" y="3081338"/>
          <p14:tracePt t="89620" x="5314950" y="3081338"/>
          <p14:tracePt t="89637" x="5265738" y="3081338"/>
          <p14:tracePt t="89654" x="5197475" y="3090863"/>
          <p14:tracePt t="89670" x="5157788" y="3100388"/>
          <p14:tracePt t="89687" x="5118100" y="3109913"/>
          <p14:tracePt t="89704" x="5087938" y="3121025"/>
          <p14:tracePt t="89721" x="5068888" y="3130550"/>
          <p14:tracePt t="89737" x="5059363" y="3140075"/>
          <p14:tracePt t="89754" x="5038725" y="3149600"/>
          <p14:tracePt t="89771" x="5029200" y="3149600"/>
          <p14:tracePt t="89787" x="5019675" y="3170238"/>
          <p14:tracePt t="89804" x="5019675" y="3189288"/>
          <p14:tracePt t="89820" x="5019675" y="3208338"/>
          <p14:tracePt t="89837" x="5010150" y="3228975"/>
          <p14:tracePt t="89854" x="5010150" y="3238500"/>
          <p14:tracePt t="89871" x="5010150" y="3268663"/>
          <p14:tracePt t="89888" x="5019675" y="3287713"/>
          <p14:tracePt t="89904" x="5038725" y="3327400"/>
          <p14:tracePt t="89921" x="5068888" y="3336925"/>
          <p14:tracePt t="89938" x="5157788" y="3367088"/>
          <p14:tracePt t="89957" x="5197475" y="3376613"/>
          <p14:tracePt t="89971" x="5284788" y="3386138"/>
          <p14:tracePt t="89988" x="5364163" y="3386138"/>
          <p14:tracePt t="90004" x="5453063" y="3386138"/>
          <p14:tracePt t="90021" x="5530850" y="3386138"/>
          <p14:tracePt t="90038" x="5600700" y="3386138"/>
          <p14:tracePt t="90055" x="5678488" y="3367088"/>
          <p14:tracePt t="90071" x="5727700" y="3367088"/>
          <p14:tracePt t="90089" x="5748338" y="3346450"/>
          <p14:tracePt t="90105" x="5767388" y="3336925"/>
          <p14:tracePt t="90122" x="5776913" y="3327400"/>
          <p14:tracePt t="90138" x="5776913" y="3317875"/>
          <p14:tracePt t="90434" x="5767388" y="3317875"/>
          <p14:tracePt t="90443" x="5738813" y="3327400"/>
          <p14:tracePt t="90458" x="5718175" y="3327400"/>
          <p14:tracePt t="90466" x="5699125" y="3336925"/>
          <p14:tracePt t="90474" x="5678488" y="3346450"/>
          <p14:tracePt t="90488" x="5649913" y="3355975"/>
          <p14:tracePt t="90505" x="5610225" y="3355975"/>
          <p14:tracePt t="90522" x="5551488" y="3367088"/>
          <p14:tracePt t="90539" x="5541963" y="3376613"/>
          <p14:tracePt t="90555" x="5521325" y="3376613"/>
          <p14:tracePt t="90572" x="5481638" y="3376613"/>
          <p14:tracePt t="90589" x="5422900" y="3376613"/>
          <p14:tracePt t="90606" x="5383213" y="3376613"/>
          <p14:tracePt t="90622" x="5345113" y="3376613"/>
          <p14:tracePt t="90639" x="5334000" y="3376613"/>
          <p14:tracePt t="90655" x="5324475" y="3376613"/>
          <p14:tracePt t="90706" x="5314950" y="3376613"/>
          <p14:tracePt t="90714" x="5305425" y="3376613"/>
          <p14:tracePt t="90738" x="5295900" y="3376613"/>
          <p14:tracePt t="90754" x="5284788" y="3376613"/>
          <p14:tracePt t="90782" x="5284788" y="3367088"/>
          <p14:tracePt t="90930" x="5284788" y="3355975"/>
          <p14:tracePt t="91018" x="5284788" y="3346450"/>
          <p14:tracePt t="91058" x="5284788" y="3336925"/>
          <p14:tracePt t="91082" x="5284788" y="3327400"/>
          <p14:tracePt t="91098" x="5295900" y="3327400"/>
          <p14:tracePt t="91146" x="5295900" y="3317875"/>
          <p14:tracePt t="91170" x="5305425" y="3317875"/>
          <p14:tracePt t="91234" x="5305425" y="3306763"/>
          <p14:tracePt t="91250" x="5305425" y="3297238"/>
          <p14:tracePt t="91330" x="5305425" y="3287713"/>
          <p14:tracePt t="91378" x="5305425" y="3278188"/>
          <p14:tracePt t="91434" x="5314950" y="3278188"/>
          <p14:tracePt t="91778" x="5324475" y="3278188"/>
          <p14:tracePt t="91810" x="5334000" y="3287713"/>
          <p14:tracePt t="91866" x="5334000" y="3297238"/>
          <p14:tracePt t="91899" x="5334000" y="3306763"/>
          <p14:tracePt t="91938" x="5334000" y="3317875"/>
          <p14:tracePt t="91954" x="5345113" y="3327400"/>
          <p14:tracePt t="91986" x="5345113" y="3336925"/>
          <p14:tracePt t="92058" x="5345113" y="3346450"/>
          <p14:tracePt t="92066" x="5354638" y="3355975"/>
          <p14:tracePt t="92082" x="5354638" y="3367088"/>
          <p14:tracePt t="92122" x="5354638" y="3376613"/>
          <p14:tracePt t="92130" x="5354638" y="3386138"/>
          <p14:tracePt t="92146" x="5364163" y="3386138"/>
          <p14:tracePt t="92158" x="5364163" y="3395663"/>
          <p14:tracePt t="92186" x="5364163" y="3405188"/>
          <p14:tracePt t="92202" x="5364163" y="3416300"/>
          <p14:tracePt t="92211" x="5364163" y="3425825"/>
          <p14:tracePt t="92234" x="5364163" y="3444875"/>
          <p14:tracePt t="92258" x="5364163" y="3454400"/>
          <p14:tracePt t="92298" x="5364163" y="3465513"/>
          <p14:tracePt t="92322" x="5364163" y="3475038"/>
          <p14:tracePt t="92338" x="5364163" y="3484563"/>
          <p14:tracePt t="92370" x="5364163" y="3494088"/>
          <p14:tracePt t="92394" x="5364163" y="3503613"/>
          <p14:tracePt t="92434" x="5364163" y="3514725"/>
          <p14:tracePt t="92450" x="5364163" y="3524250"/>
          <p14:tracePt t="92466" x="5364163" y="3533775"/>
          <p14:tracePt t="92482" x="5364163" y="3543300"/>
          <p14:tracePt t="92490" x="5364163" y="3552825"/>
          <p14:tracePt t="92506" x="5364163" y="3573463"/>
          <p14:tracePt t="92522" x="5364163" y="3582988"/>
          <p14:tracePt t="92538" x="5364163" y="3592513"/>
          <p14:tracePt t="92554" x="5364163" y="3602038"/>
          <p14:tracePt t="92578" x="5364163" y="3613150"/>
          <p14:tracePt t="92586" x="5364163" y="3622675"/>
          <p14:tracePt t="92610" x="5364163" y="3632200"/>
          <p14:tracePt t="92627" x="5364163" y="3641725"/>
          <p14:tracePt t="92634" x="5364163" y="3651250"/>
          <p14:tracePt t="92650" x="5364163" y="3662363"/>
          <p14:tracePt t="92666" x="5364163" y="3671888"/>
          <p14:tracePt t="92682" x="5364163" y="3681413"/>
          <p14:tracePt t="92693" x="5364163" y="3690938"/>
          <p14:tracePt t="92709" x="5364163" y="3700463"/>
          <p14:tracePt t="92726" x="5364163" y="3711575"/>
          <p14:tracePt t="92743" x="5364163" y="3721100"/>
          <p14:tracePt t="92760" x="5364163" y="3730625"/>
          <p14:tracePt t="92776" x="5364163" y="3740150"/>
          <p14:tracePt t="92795" x="5364163" y="3749675"/>
          <p14:tracePt t="92810" x="5373688" y="3770313"/>
          <p14:tracePt t="92827" x="5373688" y="3779838"/>
          <p14:tracePt t="92843" x="5373688" y="3789363"/>
          <p14:tracePt t="92860" x="5373688" y="3810000"/>
          <p14:tracePt t="92877" x="5373688" y="3819525"/>
          <p14:tracePt t="92893" x="5373688" y="3829050"/>
          <p14:tracePt t="92910" x="5373688" y="3838575"/>
          <p14:tracePt t="92927" x="5373688" y="3848100"/>
          <p14:tracePt t="92943" x="5373688" y="3859213"/>
          <p14:tracePt t="92960" x="5373688" y="3878263"/>
          <p14:tracePt t="92977" x="5373688" y="3887788"/>
          <p14:tracePt t="92994" x="5373688" y="3927475"/>
          <p14:tracePt t="93011" x="5364163" y="3927475"/>
          <p14:tracePt t="93027" x="5354638" y="3967163"/>
          <p14:tracePt t="93044" x="5354638" y="3976688"/>
          <p14:tracePt t="93060" x="5345113" y="4006850"/>
          <p14:tracePt t="93077" x="5334000" y="4035425"/>
          <p14:tracePt t="93094" x="5314950" y="4065588"/>
          <p14:tracePt t="93111" x="5305425" y="4094163"/>
          <p14:tracePt t="93127" x="5295900" y="4105275"/>
          <p14:tracePt t="93145" x="5284788" y="4114800"/>
          <p14:tracePt t="93275" x="5275263" y="4114800"/>
          <p14:tracePt t="93298" x="5265738" y="4094163"/>
          <p14:tracePt t="93306" x="5265738" y="4084638"/>
          <p14:tracePt t="93314" x="5256213" y="4075113"/>
          <p14:tracePt t="93328" x="5246688" y="4035425"/>
          <p14:tracePt t="93344" x="5226050" y="3995738"/>
          <p14:tracePt t="93361" x="5226050" y="3976688"/>
          <p14:tracePt t="93378" x="5216525" y="3937000"/>
          <p14:tracePt t="93394" x="5216525" y="3908425"/>
          <p14:tracePt t="93411" x="5207000" y="3897313"/>
          <p14:tracePt t="93428" x="5207000" y="3887788"/>
          <p14:tracePt t="93450" x="5197475" y="3868738"/>
          <p14:tracePt t="93474" x="5197475" y="3848100"/>
          <p14:tracePt t="93506" x="5186363" y="3848100"/>
          <p14:tracePt t="93514" x="5186363" y="3838575"/>
          <p14:tracePt t="93522" x="5176838" y="3838575"/>
          <p14:tracePt t="93530" x="5167313" y="3819525"/>
          <p14:tracePt t="93545" x="5148263" y="3798888"/>
          <p14:tracePt t="93545" x="5137150" y="3789363"/>
          <p14:tracePt t="93563" x="5099050" y="3770313"/>
          <p14:tracePt t="93578" x="5068888" y="3760788"/>
          <p14:tracePt t="93595" x="5049838" y="3760788"/>
          <p14:tracePt t="93611" x="5029200" y="3760788"/>
          <p14:tracePt t="93628" x="5010150" y="3760788"/>
          <p14:tracePt t="93645" x="4989513" y="3760788"/>
          <p14:tracePt t="93662" x="4960938" y="3760788"/>
          <p14:tracePt t="93678" x="4930775" y="3760788"/>
          <p14:tracePt t="93695" x="4902200" y="3770313"/>
          <p14:tracePt t="93712" x="4881563" y="3779838"/>
          <p14:tracePt t="93728" x="4862513" y="3789363"/>
          <p14:tracePt t="93745" x="4852988" y="3798888"/>
          <p14:tracePt t="93762" x="4832350" y="3838575"/>
          <p14:tracePt t="93778" x="4822825" y="3859213"/>
          <p14:tracePt t="93795" x="4813300" y="3868738"/>
          <p14:tracePt t="93812" x="4813300" y="3887788"/>
          <p14:tracePt t="93829" x="4813300" y="3897313"/>
          <p14:tracePt t="93845" x="4813300" y="3908425"/>
          <p14:tracePt t="93866" x="4813300" y="3917950"/>
          <p14:tracePt t="93883" x="4813300" y="3927475"/>
          <p14:tracePt t="93895" x="4813300" y="3937000"/>
          <p14:tracePt t="93912" x="4813300" y="3946525"/>
          <p14:tracePt t="93929" x="4813300" y="3957638"/>
          <p14:tracePt t="93946" x="4841875" y="3967163"/>
          <p14:tracePt t="93962" x="4881563" y="3967163"/>
          <p14:tracePt t="93979" x="4930775" y="3967163"/>
          <p14:tracePt t="93996" x="4989513" y="3967163"/>
          <p14:tracePt t="94012" x="5038725" y="3957638"/>
          <p14:tracePt t="94029" x="5068888" y="3946525"/>
          <p14:tracePt t="94046" x="5087938" y="3937000"/>
          <p14:tracePt t="94062" x="5087938" y="3917950"/>
          <p14:tracePt t="94079" x="5099050" y="3897313"/>
          <p14:tracePt t="94096" x="5099050" y="3878263"/>
          <p14:tracePt t="94112" x="5099050" y="3859213"/>
          <p14:tracePt t="94129" x="5099050" y="3838575"/>
          <p14:tracePt t="94129" x="5099050" y="3829050"/>
          <p14:tracePt t="94147" x="5099050" y="3810000"/>
          <p14:tracePt t="94163" x="5099050" y="3789363"/>
          <p14:tracePt t="94180" x="5099050" y="3779838"/>
          <p14:tracePt t="94196" x="5087938" y="3760788"/>
          <p14:tracePt t="94213" x="5078413" y="3749675"/>
          <p14:tracePt t="94229" x="5059363" y="3740150"/>
          <p14:tracePt t="94246" x="5019675" y="3721100"/>
          <p14:tracePt t="94263" x="4970463" y="3700463"/>
          <p14:tracePt t="94280" x="4881563" y="3681413"/>
          <p14:tracePt t="94296" x="4764088" y="3662363"/>
          <p14:tracePt t="94313" x="4665663" y="3651250"/>
          <p14:tracePt t="94330" x="4557713" y="3613150"/>
          <p14:tracePt t="94347" x="4497388" y="3602038"/>
          <p14:tracePt t="94363" x="4448175" y="3592513"/>
          <p14:tracePt t="94380" x="4389438" y="3592513"/>
          <p14:tracePt t="94396" x="4330700" y="3592513"/>
          <p14:tracePt t="94413" x="4271963" y="3592513"/>
          <p14:tracePt t="94430" x="4222750" y="3592513"/>
          <p14:tracePt t="94447" x="4183063" y="3592513"/>
          <p14:tracePt t="94464" x="4152900" y="3592513"/>
          <p14:tracePt t="94480" x="4133850" y="3602038"/>
          <p14:tracePt t="94497" x="4114800" y="3622675"/>
          <p14:tracePt t="94513" x="4094163" y="3651250"/>
          <p14:tracePt t="94513" x="4094163" y="3662363"/>
          <p14:tracePt t="94530" x="4094163" y="3711575"/>
          <p14:tracePt t="94547" x="4094163" y="3749675"/>
          <p14:tracePt t="94564" x="4094163" y="3810000"/>
          <p14:tracePt t="94580" x="4133850" y="3878263"/>
          <p14:tracePt t="94597" x="4183063" y="3927475"/>
          <p14:tracePt t="94614" x="4271963" y="3976688"/>
          <p14:tracePt t="94630" x="4379913" y="4016375"/>
          <p14:tracePt t="94647" x="4487863" y="4035425"/>
          <p14:tracePt t="94664" x="4606925" y="4065588"/>
          <p14:tracePt t="94680" x="4705350" y="4075113"/>
          <p14:tracePt t="94697" x="4783138" y="4075113"/>
          <p14:tracePt t="94714" x="4902200" y="4075113"/>
          <p14:tracePt t="94730" x="4960938" y="4065588"/>
          <p14:tracePt t="94747" x="4989513" y="4056063"/>
          <p14:tracePt t="94764" x="5010150" y="4025900"/>
          <p14:tracePt t="94781" x="5029200" y="3995738"/>
          <p14:tracePt t="94797" x="5038725" y="3967163"/>
          <p14:tracePt t="94814" x="5049838" y="3946525"/>
          <p14:tracePt t="94831" x="5049838" y="3917950"/>
          <p14:tracePt t="94847" x="5059363" y="3897313"/>
          <p14:tracePt t="94864" x="5059363" y="3878263"/>
          <p14:tracePt t="94881" x="5059363" y="3848100"/>
          <p14:tracePt t="94898" x="5049838" y="3829050"/>
          <p14:tracePt t="94914" x="5049838" y="3819525"/>
          <p14:tracePt t="94931" x="5038725" y="3798888"/>
          <p14:tracePt t="94947" x="5029200" y="3798888"/>
          <p14:tracePt t="94964" x="5010150" y="3779838"/>
          <p14:tracePt t="94981" x="4970463" y="3770313"/>
          <p14:tracePt t="94998" x="4930775" y="3749675"/>
          <p14:tracePt t="95014" x="4881563" y="3749675"/>
          <p14:tracePt t="95031" x="4841875" y="3740150"/>
          <p14:tracePt t="95048" x="4792663" y="3730625"/>
          <p14:tracePt t="95065" x="4743450" y="3721100"/>
          <p14:tracePt t="95065" x="4724400" y="3721100"/>
          <p14:tracePt t="95082" x="4694238" y="3721100"/>
          <p14:tracePt t="95098" x="4645025" y="3721100"/>
          <p14:tracePt t="95115" x="4606925" y="3721100"/>
          <p14:tracePt t="95132" x="4586288" y="3721100"/>
          <p14:tracePt t="95148" x="4557713" y="3721100"/>
          <p14:tracePt t="95166" x="4527550" y="3721100"/>
          <p14:tracePt t="95182" x="4508500" y="3721100"/>
          <p14:tracePt t="95198" x="4459288" y="3730625"/>
          <p14:tracePt t="95215" x="4438650" y="3740150"/>
          <p14:tracePt t="95231" x="4410075" y="3770313"/>
          <p14:tracePt t="95248" x="4398963" y="3779838"/>
          <p14:tracePt t="95265" x="4389438" y="3789363"/>
          <p14:tracePt t="95281" x="4389438" y="3798888"/>
          <p14:tracePt t="95298" x="4398963" y="3789363"/>
          <p14:tracePt t="95618" x="4410075" y="3779838"/>
          <p14:tracePt t="95634" x="4419600" y="3760788"/>
          <p14:tracePt t="95642" x="4429125" y="3749675"/>
          <p14:tracePt t="95650" x="4438650" y="3749675"/>
          <p14:tracePt t="95665" x="4459288" y="3711575"/>
          <p14:tracePt t="95683" x="4478338" y="3700463"/>
          <p14:tracePt t="95699" x="4487863" y="3681413"/>
          <p14:tracePt t="95716" x="4508500" y="3651250"/>
          <p14:tracePt t="95732" x="4527550" y="3632200"/>
          <p14:tracePt t="95749" x="4546600" y="3602038"/>
          <p14:tracePt t="95766" x="4576763" y="3573463"/>
          <p14:tracePt t="95783" x="4595813" y="3543300"/>
          <p14:tracePt t="95799" x="4616450" y="3524250"/>
          <p14:tracePt t="95816" x="4625975" y="3524250"/>
          <p14:tracePt t="95833" x="4625975" y="3514725"/>
          <p14:tracePt t="95849" x="4625975" y="3503613"/>
          <p14:tracePt t="95946" x="4625975" y="3494088"/>
          <p14:tracePt t="95954" x="4625975" y="3484563"/>
          <p14:tracePt t="96074" x="4625975" y="3475038"/>
          <p14:tracePt t="96194" x="4635500" y="3475038"/>
          <p14:tracePt t="96242" x="4645025" y="3475038"/>
          <p14:tracePt t="96266" x="4656138" y="3475038"/>
          <p14:tracePt t="96306" x="4665663" y="3475038"/>
          <p14:tracePt t="96314" x="4675188" y="3475038"/>
          <p14:tracePt t="96330" x="4684713" y="3475038"/>
          <p14:tracePt t="96354" x="4694238" y="3475038"/>
          <p14:tracePt t="96370" x="4705350" y="3475038"/>
          <p14:tracePt t="96386" x="4714875" y="3475038"/>
          <p14:tracePt t="96402" x="4724400" y="3475038"/>
          <p14:tracePt t="96426" x="4733925" y="3475038"/>
          <p14:tracePt t="96434" x="4743450" y="3475038"/>
          <p14:tracePt t="96466" x="4754563" y="3475038"/>
          <p14:tracePt t="96498" x="4764088" y="3475038"/>
          <p14:tracePt t="96522" x="4773613" y="3475038"/>
          <p14:tracePt t="96538" x="4783138" y="3475038"/>
          <p14:tracePt t="96554" x="4792663" y="3475038"/>
          <p14:tracePt t="96570" x="4803775" y="3475038"/>
          <p14:tracePt t="96578" x="4822825" y="3475038"/>
          <p14:tracePt t="96586" x="4832350" y="3475038"/>
          <p14:tracePt t="96601" x="4841875" y="3484563"/>
          <p14:tracePt t="96617" x="4881563" y="3494088"/>
          <p14:tracePt t="96635" x="4891088" y="3494088"/>
          <p14:tracePt t="96651" x="4902200" y="3514725"/>
          <p14:tracePt t="96668" x="4911725" y="3514725"/>
          <p14:tracePt t="96684" x="4921250" y="3524250"/>
          <p14:tracePt t="96701" x="4930775" y="3524250"/>
          <p14:tracePt t="96718" x="4951413" y="3543300"/>
          <p14:tracePt t="96734" x="4960938" y="3543300"/>
          <p14:tracePt t="96754" x="4970463" y="3543300"/>
          <p14:tracePt t="96768" x="4989513" y="3552825"/>
          <p14:tracePt t="96785" x="5000625" y="3563938"/>
          <p14:tracePt t="96810" x="5010150" y="3563938"/>
          <p14:tracePt t="96826" x="5019675" y="3573463"/>
          <p14:tracePt t="96835" x="5029200" y="3582988"/>
          <p14:tracePt t="96858" x="5029200" y="3592513"/>
          <p14:tracePt t="96868" x="5049838" y="3592513"/>
          <p14:tracePt t="96885" x="5059363" y="3602038"/>
          <p14:tracePt t="96901" x="5068888" y="3622675"/>
          <p14:tracePt t="96918" x="5078413" y="3632200"/>
          <p14:tracePt t="96935" x="5087938" y="3632200"/>
          <p14:tracePt t="96951" x="5108575" y="3651250"/>
          <p14:tracePt t="96968" x="5118100" y="3651250"/>
          <p14:tracePt t="96985" x="5127625" y="3671888"/>
          <p14:tracePt t="97001" x="5137150" y="3681413"/>
          <p14:tracePt t="97018" x="5148263" y="3700463"/>
          <p14:tracePt t="97042" x="5157788" y="3711575"/>
          <p14:tracePt t="97058" x="5157788" y="3721100"/>
          <p14:tracePt t="97068" x="5167313" y="3730625"/>
          <p14:tracePt t="97085" x="5167313" y="3740150"/>
          <p14:tracePt t="97102" x="5176838" y="3760788"/>
          <p14:tracePt t="97118" x="5176838" y="3770313"/>
          <p14:tracePt t="97135" x="5176838" y="3789363"/>
          <p14:tracePt t="97152" x="5186363" y="3810000"/>
          <p14:tracePt t="97169" x="5197475" y="3810000"/>
          <p14:tracePt t="97186" x="5197475" y="3829050"/>
          <p14:tracePt t="97202" x="5197475" y="3838575"/>
          <p14:tracePt t="97219" x="5197475" y="3848100"/>
          <p14:tracePt t="97235" x="5197475" y="3859213"/>
          <p14:tracePt t="97252" x="5207000" y="3878263"/>
          <p14:tracePt t="97269" x="5207000" y="3887788"/>
          <p14:tracePt t="97306" x="5207000" y="3897313"/>
          <p14:tracePt t="97314" x="5207000" y="3908425"/>
          <p14:tracePt t="97330" x="5207000" y="3917950"/>
          <p14:tracePt t="97346" x="5207000" y="3927475"/>
          <p14:tracePt t="97362" x="5207000" y="3937000"/>
          <p14:tracePt t="97370" x="5207000" y="3946525"/>
          <p14:tracePt t="97386" x="5207000" y="3957638"/>
          <p14:tracePt t="97418" x="5207000" y="3967163"/>
          <p14:tracePt t="97466" x="5207000" y="3976688"/>
          <p14:tracePt t="97482" x="5207000" y="3986213"/>
          <p14:tracePt t="97522" x="5207000" y="3995738"/>
          <p14:tracePt t="97530" x="5197475" y="4006850"/>
          <p14:tracePt t="97554" x="5186363" y="4006850"/>
          <p14:tracePt t="97578" x="5186363" y="4016375"/>
          <p14:tracePt t="97594" x="5176838" y="4025900"/>
          <p14:tracePt t="97610" x="5167313" y="4035425"/>
          <p14:tracePt t="97626" x="5157788" y="4035425"/>
          <p14:tracePt t="97634" x="5157788" y="4044950"/>
          <p14:tracePt t="97642" x="5148263" y="4044950"/>
          <p14:tracePt t="97653" x="5148263" y="4056063"/>
          <p14:tracePt t="97670" x="5127625" y="4065588"/>
          <p14:tracePt t="97686" x="5118100" y="4065588"/>
          <p14:tracePt t="97703" x="5099050" y="4065588"/>
          <p14:tracePt t="97720" x="5087938" y="4065588"/>
          <p14:tracePt t="97736" x="5078413" y="4075113"/>
          <p14:tracePt t="97753" x="5068888" y="4075113"/>
          <p14:tracePt t="97770" x="5059363" y="4075113"/>
          <p14:tracePt t="97786" x="5038725" y="4084638"/>
          <p14:tracePt t="97803" x="5019675" y="4084638"/>
          <p14:tracePt t="97820" x="5010150" y="4084638"/>
          <p14:tracePt t="97836" x="4989513" y="4094163"/>
          <p14:tracePt t="97853" x="4970463" y="4094163"/>
          <p14:tracePt t="97870" x="4951413" y="4094163"/>
          <p14:tracePt t="97887" x="4940300" y="4094163"/>
          <p14:tracePt t="97903" x="4930775" y="4094163"/>
          <p14:tracePt t="97938" x="4921250" y="4105275"/>
          <p14:tracePt t="97946" x="4921250" y="4114800"/>
          <p14:tracePt t="97954" x="4911725" y="4114800"/>
          <p14:tracePt t="97994" x="4902200" y="4114800"/>
          <p14:tracePt t="98050" x="4891088" y="4105275"/>
          <p14:tracePt t="98074" x="4872038" y="4105275"/>
          <p14:tracePt t="98090" x="4872038" y="4094163"/>
          <p14:tracePt t="98098" x="4862513" y="4084638"/>
          <p14:tracePt t="98106" x="4852988" y="4075113"/>
          <p14:tracePt t="98122" x="4841875" y="4075113"/>
          <p14:tracePt t="98137" x="4803775" y="4035425"/>
          <p14:tracePt t="98154" x="4783138" y="4006850"/>
          <p14:tracePt t="98171" x="4773613" y="3976688"/>
          <p14:tracePt t="98187" x="4754563" y="3937000"/>
          <p14:tracePt t="98205" x="4743450" y="3897313"/>
          <p14:tracePt t="98221" x="4724400" y="3859213"/>
          <p14:tracePt t="98237" x="4694238" y="3810000"/>
          <p14:tracePt t="98254" x="4665663" y="3760788"/>
          <p14:tracePt t="98271" x="4656138" y="3711575"/>
          <p14:tracePt t="98287" x="4625975" y="3681413"/>
          <p14:tracePt t="98304" x="4616450" y="3651250"/>
          <p14:tracePt t="98321" x="4616450" y="3641725"/>
          <p14:tracePt t="98337" x="4616450" y="3622675"/>
          <p14:tracePt t="98354" x="4616450" y="3613150"/>
          <p14:tracePt t="98378" x="4616450" y="3602038"/>
          <p14:tracePt t="98394" x="4616450" y="3592513"/>
          <p14:tracePt t="98418" x="4616450" y="3582988"/>
          <p14:tracePt t="98426" x="4616450" y="3573463"/>
          <p14:tracePt t="98438" x="4625975" y="3563938"/>
          <p14:tracePt t="98458" x="4645025" y="3552825"/>
          <p14:tracePt t="98474" x="4665663" y="3552825"/>
          <p14:tracePt t="98490" x="4684713" y="3543300"/>
          <p14:tracePt t="98505" x="4705350" y="3533775"/>
          <p14:tracePt t="98522" x="4743450" y="3514725"/>
          <p14:tracePt t="98539" x="4764088" y="3503613"/>
          <p14:tracePt t="98555" x="4773613" y="3503613"/>
          <p14:tracePt t="98571" x="4803775" y="3494088"/>
          <p14:tracePt t="98588" x="4813300" y="3494088"/>
          <p14:tracePt t="98610" x="4841875" y="3494088"/>
          <p14:tracePt t="98621" x="4872038" y="3494088"/>
          <p14:tracePt t="98638" x="4902200" y="3494088"/>
          <p14:tracePt t="98655" x="4930775" y="3494088"/>
          <p14:tracePt t="98672" x="4951413" y="3503613"/>
          <p14:tracePt t="98688" x="4979988" y="3503613"/>
          <p14:tracePt t="98705" x="5000625" y="3514725"/>
          <p14:tracePt t="98705" x="5010150" y="3524250"/>
          <p14:tracePt t="98723" x="5029200" y="3533775"/>
          <p14:tracePt t="98739" x="5049838" y="3543300"/>
          <p14:tracePt t="98762" x="5059363" y="3552825"/>
          <p14:tracePt t="98771" x="5068888" y="3563938"/>
          <p14:tracePt t="98788" x="5087938" y="3592513"/>
          <p14:tracePt t="98805" x="5108575" y="3602038"/>
          <p14:tracePt t="98822" x="5127625" y="3641725"/>
          <p14:tracePt t="98839" x="5148263" y="3681413"/>
          <p14:tracePt t="98856" x="5167313" y="3721100"/>
          <p14:tracePt t="98872" x="5186363" y="3740150"/>
          <p14:tracePt t="98889" x="5186363" y="3770313"/>
          <p14:tracePt t="98905" x="5207000" y="3810000"/>
          <p14:tracePt t="98922" x="5207000" y="3829050"/>
          <p14:tracePt t="98939" x="5216525" y="3859213"/>
          <p14:tracePt t="98955" x="5216525" y="3878263"/>
          <p14:tracePt t="98972" x="5226050" y="3908425"/>
          <p14:tracePt t="98989" x="5235575" y="3937000"/>
          <p14:tracePt t="99006" x="5235575" y="3946525"/>
          <p14:tracePt t="99022" x="5235575" y="3967163"/>
          <p14:tracePt t="99040" x="5246688" y="3976688"/>
          <p14:tracePt t="99056" x="5246688" y="3995738"/>
          <p14:tracePt t="99073" x="5256213" y="4016375"/>
          <p14:tracePt t="99089" x="5256213" y="4025900"/>
          <p14:tracePt t="99106" x="5256213" y="4044950"/>
          <p14:tracePt t="99122" x="5256213" y="4065588"/>
          <p14:tracePt t="99140" x="5256213" y="4075113"/>
          <p14:tracePt t="99156" x="5256213" y="4084638"/>
          <p14:tracePt t="99172" x="5256213" y="4105275"/>
          <p14:tracePt t="99189" x="5256213" y="4124325"/>
          <p14:tracePt t="99206" x="5256213" y="4143375"/>
          <p14:tracePt t="99223" x="5256213" y="4183063"/>
          <p14:tracePt t="99240" x="5256213" y="4232275"/>
          <p14:tracePt t="99256" x="5235575" y="4262438"/>
          <p14:tracePt t="99273" x="5226050" y="4291013"/>
          <p14:tracePt t="99273" x="5226050" y="4302125"/>
          <p14:tracePt t="99290" x="5216525" y="4321175"/>
          <p14:tracePt t="99307" x="5216525" y="4340225"/>
          <p14:tracePt t="99323" x="5207000" y="4360863"/>
          <p14:tracePt t="99339" x="5197475" y="4389438"/>
          <p14:tracePt t="99356" x="5176838" y="4410075"/>
          <p14:tracePt t="99373" x="5167313" y="4438650"/>
          <p14:tracePt t="99390" x="5157788" y="4459288"/>
          <p14:tracePt t="99406" x="5137150" y="4487863"/>
          <p14:tracePt t="99423" x="5118100" y="4518025"/>
          <p14:tracePt t="99440" x="5108575" y="4557713"/>
          <p14:tracePt t="99457" x="5099050" y="4567238"/>
          <p14:tracePt t="99474" x="5087938" y="4586288"/>
          <p14:tracePt t="99490" x="5087938" y="4597400"/>
          <p14:tracePt t="99522" x="5078413" y="4606925"/>
          <p14:tracePt t="99530" x="5078413" y="4616450"/>
          <p14:tracePt t="99570" x="5068888" y="4625975"/>
          <p14:tracePt t="99626" x="5059363" y="4625975"/>
          <p14:tracePt t="99650" x="5049838" y="4635500"/>
          <p14:tracePt t="99658" x="5038725" y="4635500"/>
          <p14:tracePt t="99674" x="5019675" y="4635500"/>
          <p14:tracePt t="99682" x="5019675" y="4646613"/>
          <p14:tracePt t="99690" x="5010150" y="4646613"/>
          <p14:tracePt t="99707" x="4989513" y="4646613"/>
          <p14:tracePt t="99724" x="4979988" y="4646613"/>
          <p14:tracePt t="99740" x="4970463" y="4646613"/>
          <p14:tracePt t="99757" x="4960938" y="4646613"/>
          <p14:tracePt t="99774" x="4930775" y="4646613"/>
          <p14:tracePt t="99791" x="4911725" y="4646613"/>
          <p14:tracePt t="99807" x="4872038" y="4646613"/>
          <p14:tracePt t="99824" x="4841875" y="4635500"/>
          <p14:tracePt t="99841" x="4832350" y="4635500"/>
          <p14:tracePt t="99857" x="4813300" y="4635500"/>
          <p14:tracePt t="99875" x="4813300" y="4625975"/>
          <p14:tracePt t="99891" x="4803775" y="4625975"/>
          <p14:tracePt t="99907" x="4783138" y="4625975"/>
          <p14:tracePt t="99924" x="4773613" y="4625975"/>
          <p14:tracePt t="99941" x="4764088" y="4625975"/>
          <p14:tracePt t="99957" x="4743450" y="4646613"/>
          <p14:tracePt t="99974" x="4714875" y="4646613"/>
          <p14:tracePt t="99991" x="4705350" y="4656138"/>
          <p14:tracePt t="100007" x="4684713" y="4665663"/>
          <p14:tracePt t="100026" x="4675188" y="4665663"/>
          <p14:tracePt t="100041" x="4665663" y="4684713"/>
          <p14:tracePt t="100058" x="4645025" y="4695825"/>
          <p14:tracePt t="100075" x="4635500" y="4695825"/>
          <p14:tracePt t="100091" x="4625975" y="4714875"/>
          <p14:tracePt t="100108" x="4625975" y="4724400"/>
          <p14:tracePt t="100130" x="4625975" y="4733925"/>
          <p14:tracePt t="100141" x="4616450" y="4745038"/>
          <p14:tracePt t="100158" x="4616450" y="4754563"/>
          <p14:tracePt t="100174" x="4616450" y="4764088"/>
          <p14:tracePt t="100191" x="4616450" y="4783138"/>
          <p14:tracePt t="100208" x="4616450" y="4794250"/>
          <p14:tracePt t="100225" x="4616450" y="4803775"/>
          <p14:tracePt t="100225" x="4616450" y="4822825"/>
          <p14:tracePt t="100242" x="4635500" y="4832350"/>
          <p14:tracePt t="100259" x="4645025" y="4852988"/>
          <p14:tracePt t="100275" x="4684713" y="4862513"/>
          <p14:tracePt t="100292" x="4724400" y="4872038"/>
          <p14:tracePt t="100308" x="4764088" y="4872038"/>
          <p14:tracePt t="100325" x="4813300" y="4872038"/>
          <p14:tracePt t="100342" x="4841875" y="4862513"/>
          <p14:tracePt t="100358" x="4852988" y="4852988"/>
          <p14:tracePt t="100375" x="4872038" y="4852988"/>
          <p14:tracePt t="100391" x="4881563" y="4843463"/>
          <p14:tracePt t="100408" x="4891088" y="4822825"/>
          <p14:tracePt t="100425" x="4891088" y="4803775"/>
          <p14:tracePt t="100442" x="4902200" y="4773613"/>
          <p14:tracePt t="100459" x="4902200" y="4754563"/>
          <p14:tracePt t="100475" x="4902200" y="4724400"/>
          <p14:tracePt t="100492" x="4902200" y="4695825"/>
          <p14:tracePt t="100509" x="4902200" y="4656138"/>
          <p14:tracePt t="100526" x="4902200" y="4646613"/>
          <p14:tracePt t="100542" x="4891088" y="4606925"/>
          <p14:tracePt t="100559" x="4872038" y="4597400"/>
          <p14:tracePt t="100576" x="4852988" y="4586288"/>
          <p14:tracePt t="100592" x="4841875" y="4576763"/>
          <p14:tracePt t="100609" x="4822825" y="4567238"/>
          <p14:tracePt t="100625" x="4773613" y="4567238"/>
          <p14:tracePt t="100642" x="4733925" y="4567238"/>
          <p14:tracePt t="100658" x="4705350" y="4567238"/>
          <p14:tracePt t="100675" x="4675188" y="4567238"/>
          <p14:tracePt t="100692" x="4656138" y="4567238"/>
          <p14:tracePt t="100708" x="4635500" y="4567238"/>
          <p14:tracePt t="100725" x="4625975" y="4576763"/>
          <p14:tracePt t="100742" x="4595813" y="4576763"/>
          <p14:tracePt t="100758" x="4586288" y="4597400"/>
          <p14:tracePt t="100775" x="4567238" y="4606925"/>
          <p14:tracePt t="100792" x="4546600" y="4616450"/>
          <p14:tracePt t="100809" x="4546600" y="4625975"/>
          <p14:tracePt t="100825" x="4546600" y="4635500"/>
          <p14:tracePt t="100841" x="4546600" y="4646613"/>
          <p14:tracePt t="100865" x="4546600" y="4656138"/>
          <p14:tracePt t="101721" x="4546600" y="4665663"/>
          <p14:tracePt t="101729" x="4546600" y="4675188"/>
          <p14:tracePt t="101745" x="4546600" y="4695825"/>
          <p14:tracePt t="101753" x="4546600" y="4714875"/>
          <p14:tracePt t="101761" x="4546600" y="4724400"/>
          <p14:tracePt t="101761" x="4537075" y="4754563"/>
          <p14:tracePt t="101777" x="4518025" y="4803775"/>
          <p14:tracePt t="101794" x="4518025" y="4832350"/>
          <p14:tracePt t="101810" x="4508500" y="4852988"/>
          <p14:tracePt t="101827" x="4497388" y="4881563"/>
          <p14:tracePt t="101844" x="4497388" y="4892675"/>
          <p14:tracePt t="101860" x="4497388" y="4902200"/>
          <p14:tracePt t="101897" x="4497388" y="4911725"/>
          <p14:tracePt t="101913" x="4487863" y="4930775"/>
          <p14:tracePt t="101929" x="4487863" y="4941888"/>
          <p14:tracePt t="101946" x="4487863" y="4951413"/>
          <p14:tracePt t="101954" x="4478338" y="4960938"/>
          <p14:tracePt t="101961" x="4459288" y="4960938"/>
          <p14:tracePt t="102082" x="4438650" y="4960938"/>
          <p14:tracePt t="102098" x="4419600" y="4951413"/>
          <p14:tracePt t="102106" x="4398963" y="4951413"/>
          <p14:tracePt t="102113" x="4379913" y="4930775"/>
          <p14:tracePt t="102127" x="4330700" y="4921250"/>
          <p14:tracePt t="102144" x="4291013" y="4892675"/>
          <p14:tracePt t="102144" x="4281488" y="4892675"/>
          <p14:tracePt t="102161" x="4251325" y="4872038"/>
          <p14:tracePt t="102178" x="4232275" y="4843463"/>
          <p14:tracePt t="102194" x="4202113" y="4832350"/>
          <p14:tracePt t="102211" x="4192588" y="4832350"/>
          <p14:tracePt t="102233" x="4183063" y="4832350"/>
          <p14:tracePt t="102249" x="4173538" y="4832350"/>
          <p14:tracePt t="102273" x="4164013" y="4832350"/>
          <p14:tracePt t="102281" x="4152900" y="4832350"/>
          <p14:tracePt t="102294" x="4133850" y="4832350"/>
          <p14:tracePt t="102311" x="4124325" y="4832350"/>
          <p14:tracePt t="102328" x="4114800" y="4852988"/>
          <p14:tracePt t="102345" x="4114800" y="4862513"/>
          <p14:tracePt t="102361" x="4103688" y="4881563"/>
          <p14:tracePt t="102378" x="4103688" y="4892675"/>
          <p14:tracePt t="102395" x="4103688" y="4911725"/>
          <p14:tracePt t="102412" x="4103688" y="4921250"/>
          <p14:tracePt t="102473" x="4103688" y="4930775"/>
          <p14:tracePt t="102481" x="4103688" y="4941888"/>
          <p14:tracePt t="102489" x="4103688" y="4951413"/>
          <p14:tracePt t="102497" x="4103688" y="4970463"/>
          <p14:tracePt t="102511" x="4114800" y="5000625"/>
          <p14:tracePt t="102511" x="4124325" y="5019675"/>
          <p14:tracePt t="102529" x="4133850" y="5040313"/>
          <p14:tracePt t="102545" x="4143375" y="5078413"/>
          <p14:tracePt t="102562" x="4143375" y="5099050"/>
          <p14:tracePt t="102579" x="4152900" y="5148263"/>
          <p14:tracePt t="102595" x="4164013" y="5167313"/>
          <p14:tracePt t="102612" x="4173538" y="5207000"/>
          <p14:tracePt t="102629" x="4173538" y="5226050"/>
          <p14:tracePt t="102645" x="4192588" y="5246688"/>
          <p14:tracePt t="102662" x="4192588" y="5265738"/>
          <p14:tracePt t="102679" x="4202113" y="5286375"/>
          <p14:tracePt t="102696" x="4213225" y="5295900"/>
          <p14:tracePt t="102712" x="4222750" y="5305425"/>
          <p14:tracePt t="102729" x="4241800" y="5335588"/>
          <p14:tracePt t="102746" x="4251325" y="5345113"/>
          <p14:tracePt t="102762" x="4271963" y="5354638"/>
          <p14:tracePt t="102779" x="4300538" y="5373688"/>
          <p14:tracePt t="102796" x="4311650" y="5373688"/>
          <p14:tracePt t="102812" x="4321175" y="5373688"/>
          <p14:tracePt t="102829" x="4340225" y="5373688"/>
          <p14:tracePt t="102846" x="4349750" y="5373688"/>
          <p14:tracePt t="102862" x="4360863" y="5373688"/>
          <p14:tracePt t="102881" x="4379913" y="5373688"/>
          <p14:tracePt t="102897" x="4389438" y="5373688"/>
          <p14:tracePt t="102913" x="4438650" y="5373688"/>
          <p14:tracePt t="102929" x="4468813" y="5364163"/>
          <p14:tracePt t="102946" x="4508500" y="5354638"/>
          <p14:tracePt t="102963" x="4537075" y="5345113"/>
          <p14:tracePt t="102979" x="4546600" y="5335588"/>
          <p14:tracePt t="102996" x="4546600" y="5324475"/>
          <p14:tracePt t="103013" x="4546600" y="5295900"/>
          <p14:tracePt t="103030" x="4546600" y="5265738"/>
          <p14:tracePt t="103046" x="4546600" y="5226050"/>
          <p14:tracePt t="103063" x="4546600" y="5187950"/>
          <p14:tracePt t="103080" x="4527550" y="5167313"/>
          <p14:tracePt t="103096" x="4508500" y="5138738"/>
          <p14:tracePt t="103113" x="4459288" y="5108575"/>
          <p14:tracePt t="103130" x="4429125" y="5089525"/>
          <p14:tracePt t="103146" x="4379913" y="5078413"/>
          <p14:tracePt t="103163" x="4340225" y="5068888"/>
          <p14:tracePt t="103180" x="4291013" y="5068888"/>
          <p14:tracePt t="103196" x="4241800" y="5068888"/>
          <p14:tracePt t="103213" x="4202113" y="5068888"/>
          <p14:tracePt t="103230" x="4152900" y="5078413"/>
          <p14:tracePt t="103247" x="4133850" y="5099050"/>
          <p14:tracePt t="103263" x="4114800" y="5118100"/>
          <p14:tracePt t="103280" x="4103688" y="5127625"/>
          <p14:tracePt t="103296" x="4084638" y="5148263"/>
          <p14:tracePt t="103313" x="4075113" y="5167313"/>
          <p14:tracePt t="103330" x="4075113" y="5176838"/>
          <p14:tracePt t="103346" x="4075113" y="5187950"/>
          <p14:tracePt t="103363" x="4075113" y="5207000"/>
          <p14:tracePt t="103380" x="4075113" y="5216525"/>
          <p14:tracePt t="103397" x="4075113" y="5226050"/>
          <p14:tracePt t="103413" x="4075113" y="5237163"/>
          <p14:tracePt t="103430" x="4075113" y="5256213"/>
          <p14:tracePt t="103447" x="4075113" y="5265738"/>
          <p14:tracePt t="103463" x="4075113" y="5286375"/>
          <p14:tracePt t="103480" x="4075113" y="5295900"/>
          <p14:tracePt t="103497" x="4084638" y="5305425"/>
          <p14:tracePt t="103514" x="4094163" y="5314950"/>
          <p14:tracePt t="103530" x="4114800" y="5314950"/>
          <p14:tracePt t="103547" x="4152900" y="5314950"/>
          <p14:tracePt t="103564" x="4183063" y="5314950"/>
          <p14:tracePt t="103580" x="4232275" y="5314950"/>
          <p14:tracePt t="103597" x="4271963" y="5314950"/>
          <p14:tracePt t="103614" x="4311650" y="5305425"/>
          <p14:tracePt t="103630" x="4349750" y="5295900"/>
          <p14:tracePt t="103647" x="4379913" y="5295900"/>
          <p14:tracePt t="103664" x="4389438" y="5286375"/>
          <p14:tracePt t="103681" x="4398963" y="5265738"/>
          <p14:tracePt t="103698" x="4398963" y="5246688"/>
          <p14:tracePt t="103714" x="4398963" y="5207000"/>
          <p14:tracePt t="103731" x="4398963" y="5176838"/>
          <p14:tracePt t="103747" x="4398963" y="5148263"/>
          <p14:tracePt t="103764" x="4398963" y="5127625"/>
          <p14:tracePt t="103781" x="4398963" y="5118100"/>
          <p14:tracePt t="103798" x="4398963" y="5099050"/>
          <p14:tracePt t="103814" x="4389438" y="5089525"/>
          <p14:tracePt t="103831" x="4389438" y="5078413"/>
          <p14:tracePt t="103848" x="4349750" y="5068888"/>
          <p14:tracePt t="103864" x="4271963" y="5049838"/>
          <p14:tracePt t="103881" x="4183063" y="5029200"/>
          <p14:tracePt t="103898" x="4143375" y="5029200"/>
          <p14:tracePt t="103914" x="4094163" y="5029200"/>
          <p14:tracePt t="103931" x="4065588" y="5029200"/>
          <p14:tracePt t="103948" x="4054475" y="5029200"/>
          <p14:tracePt t="103964" x="4035425" y="5040313"/>
          <p14:tracePt t="103981" x="4025900" y="5059363"/>
          <p14:tracePt t="103998" x="3995738" y="5089525"/>
          <p14:tracePt t="104015" x="3986213" y="5127625"/>
          <p14:tracePt t="104032" x="3967163" y="5167313"/>
          <p14:tracePt t="104048" x="3967163" y="5197475"/>
          <p14:tracePt t="104065" x="3967163" y="5256213"/>
          <p14:tracePt t="104082" x="3967163" y="5275263"/>
          <p14:tracePt t="104098" x="3976688" y="5305425"/>
          <p14:tracePt t="104115" x="3986213" y="5314950"/>
          <p14:tracePt t="104131" x="3995738" y="5324475"/>
          <p14:tracePt t="104148" x="4005263" y="5335588"/>
          <p14:tracePt t="104165" x="4016375" y="5345113"/>
          <p14:tracePt t="104182" x="4044950" y="5373688"/>
          <p14:tracePt t="104199" x="4075113" y="5384800"/>
          <p14:tracePt t="104215" x="4114800" y="5403850"/>
          <p14:tracePt t="104232" x="4164013" y="5422900"/>
          <p14:tracePt t="104249" x="4222750" y="5434013"/>
          <p14:tracePt t="104265" x="4271963" y="5443538"/>
          <p14:tracePt t="104282" x="4311650" y="5443538"/>
          <p14:tracePt t="104299" x="4349750" y="5443538"/>
          <p14:tracePt t="104315" x="4360863" y="5443538"/>
          <p14:tracePt t="104332" x="4370388" y="5443538"/>
          <p14:tracePt t="104349" x="4379913" y="5453063"/>
          <p14:tracePt t="104457" x="4379913" y="5462588"/>
          <p14:tracePt t="104529" x="4370388" y="5462588"/>
          <p14:tracePt t="104553" x="4370388" y="5472113"/>
          <p14:tracePt t="104609" x="4360863" y="5472113"/>
          <p14:tracePt t="104625" x="4349750" y="5472113"/>
          <p14:tracePt t="104641" x="4340225" y="5472113"/>
          <p14:tracePt t="104649" x="4330700" y="5472113"/>
          <p14:tracePt t="104657" x="4321175" y="5472113"/>
          <p14:tracePt t="104666" x="4300538" y="5472113"/>
          <p14:tracePt t="104683" x="4281488" y="5472113"/>
          <p14:tracePt t="104699" x="4262438" y="5472113"/>
          <p14:tracePt t="104716" x="4222750" y="5472113"/>
          <p14:tracePt t="104733" x="4202113" y="5472113"/>
          <p14:tracePt t="104750" x="4164013" y="5472113"/>
          <p14:tracePt t="104766" x="4143375" y="5472113"/>
          <p14:tracePt t="104783" x="4114800" y="5472113"/>
          <p14:tracePt t="104800" x="4054475" y="5492750"/>
          <p14:tracePt t="104800" x="4044950" y="5492750"/>
          <p14:tracePt t="104817" x="4025900" y="5502275"/>
          <p14:tracePt t="104833" x="3967163" y="5541963"/>
          <p14:tracePt t="104850" x="3937000" y="5551488"/>
          <p14:tracePt t="104867" x="3917950" y="5570538"/>
          <p14:tracePt t="104883" x="3906838" y="5591175"/>
          <p14:tracePt t="104900" x="3906838" y="5610225"/>
          <p14:tracePt t="104917" x="3897313" y="5649913"/>
          <p14:tracePt t="104933" x="3887788" y="5699125"/>
          <p14:tracePt t="104950" x="3878263" y="5768975"/>
          <p14:tracePt t="104967" x="3868738" y="5846763"/>
          <p14:tracePt t="104983" x="3868738" y="5905500"/>
          <p14:tracePt t="105000" x="3878263" y="5975350"/>
          <p14:tracePt t="105017" x="3887788" y="5994400"/>
          <p14:tracePt t="105034" x="3897313" y="6003925"/>
          <p14:tracePt t="105050" x="3917950" y="6024563"/>
          <p14:tracePt t="105067" x="3937000" y="6024563"/>
          <p14:tracePt t="105083" x="3986213" y="6024563"/>
          <p14:tracePt t="105100" x="4054475" y="6024563"/>
          <p14:tracePt t="105117" x="4133850" y="6024563"/>
          <p14:tracePt t="105133" x="4222750" y="6024563"/>
          <p14:tracePt t="105150" x="4311650" y="6024563"/>
          <p14:tracePt t="105167" x="4398963" y="6024563"/>
          <p14:tracePt t="105184" x="4478338" y="6003925"/>
          <p14:tracePt t="105201" x="4518025" y="5994400"/>
          <p14:tracePt t="105217" x="4546600" y="5975350"/>
          <p14:tracePt t="105234" x="4557713" y="5954713"/>
          <p14:tracePt t="105250" x="4576763" y="5935663"/>
          <p14:tracePt t="105267" x="4586288" y="5916613"/>
          <p14:tracePt t="105284" x="4606925" y="5886450"/>
          <p14:tracePt t="105301" x="4616450" y="5856288"/>
          <p14:tracePt t="105317" x="4635500" y="5837238"/>
          <p14:tracePt t="105334" x="4635500" y="5818188"/>
          <p14:tracePt t="105350" x="4635500" y="5788025"/>
          <p14:tracePt t="105368" x="4635500" y="5757863"/>
          <p14:tracePt t="105384" x="4635500" y="5719763"/>
          <p14:tracePt t="105384" x="4635500" y="5699125"/>
          <p14:tracePt t="105401" x="4635500" y="5649913"/>
          <p14:tracePt t="105417" x="4616450" y="5591175"/>
          <p14:tracePt t="105434" x="4586288" y="5521325"/>
          <p14:tracePt t="105451" x="4546600" y="5472113"/>
          <p14:tracePt t="105468" x="4478338" y="5413375"/>
          <p14:tracePt t="105484" x="4429125" y="5373688"/>
          <p14:tracePt t="105501" x="4370388" y="5335588"/>
          <p14:tracePt t="105518" x="4321175" y="5305425"/>
          <p14:tracePt t="105535" x="4281488" y="5295900"/>
          <p14:tracePt t="105551" x="4241800" y="5275263"/>
          <p14:tracePt t="105568" x="4202113" y="5265738"/>
          <p14:tracePt t="105584" x="4133850" y="5265738"/>
          <p14:tracePt t="105601" x="4075113" y="5265738"/>
          <p14:tracePt t="105618" x="4005263" y="5286375"/>
          <p14:tracePt t="105634" x="3956050" y="5305425"/>
          <p14:tracePt t="105651" x="3906838" y="5335588"/>
          <p14:tracePt t="105668" x="3868738" y="5364163"/>
          <p14:tracePt t="105685" x="3838575" y="5384800"/>
          <p14:tracePt t="105702" x="3829050" y="5403850"/>
          <p14:tracePt t="105718" x="3808413" y="5422900"/>
          <p14:tracePt t="105735" x="3808413" y="5443538"/>
          <p14:tracePt t="105751" x="3808413" y="5472113"/>
          <p14:tracePt t="105768" x="3808413" y="5511800"/>
          <p14:tracePt t="105768" x="3808413" y="5541963"/>
          <p14:tracePt t="105785" x="3808413" y="5591175"/>
          <p14:tracePt t="105802" x="3808413" y="5659438"/>
          <p14:tracePt t="105819" x="3829050" y="5719763"/>
          <p14:tracePt t="105835" x="3857625" y="5757863"/>
          <p14:tracePt t="105852" x="3897313" y="5797550"/>
          <p14:tracePt t="105868" x="3956050" y="5827713"/>
          <p14:tracePt t="105885" x="4035425" y="5846763"/>
          <p14:tracePt t="105902" x="4103688" y="5846763"/>
          <p14:tracePt t="105918" x="4213225" y="5846763"/>
          <p14:tracePt t="105935" x="4321175" y="5846763"/>
          <p14:tracePt t="105952" x="4410075" y="5827713"/>
          <p14:tracePt t="105969" x="4527550" y="5807075"/>
          <p14:tracePt t="105985" x="4586288" y="5788025"/>
          <p14:tracePt t="106002" x="4625975" y="5768975"/>
          <p14:tracePt t="106019" x="4645025" y="5748338"/>
          <p14:tracePt t="106035" x="4665663" y="5719763"/>
          <p14:tracePt t="106052" x="4675188" y="5680075"/>
          <p14:tracePt t="106069" x="4675188" y="5649913"/>
          <p14:tracePt t="106085" x="4675188" y="5591175"/>
          <p14:tracePt t="106102" x="4675188" y="5541963"/>
          <p14:tracePt t="106119" x="4675188" y="5492750"/>
          <p14:tracePt t="106136" x="4675188" y="5434013"/>
          <p14:tracePt t="106152" x="4656138" y="5364163"/>
          <p14:tracePt t="106169" x="4645025" y="5324475"/>
          <p14:tracePt t="106186" x="4616450" y="5286375"/>
          <p14:tracePt t="106203" x="4576763" y="5275263"/>
          <p14:tracePt t="106219" x="4518025" y="5256213"/>
          <p14:tracePt t="106236" x="4459288" y="5256213"/>
          <p14:tracePt t="106253" x="4389438" y="5256213"/>
          <p14:tracePt t="106270" x="4321175" y="5256213"/>
          <p14:tracePt t="106286" x="4262438" y="5256213"/>
          <p14:tracePt t="106303" x="4192588" y="5256213"/>
          <p14:tracePt t="106320" x="4143375" y="5265738"/>
          <p14:tracePt t="106336" x="4103688" y="5275263"/>
          <p14:tracePt t="106336" x="4084638" y="5286375"/>
          <p14:tracePt t="106353" x="4044950" y="5314950"/>
          <p14:tracePt t="106369" x="4005263" y="5354638"/>
          <p14:tracePt t="106386" x="3976688" y="5403850"/>
          <p14:tracePt t="106403" x="3937000" y="5443538"/>
          <p14:tracePt t="106420" x="3906838" y="5492750"/>
          <p14:tracePt t="106436" x="3887788" y="5532438"/>
          <p14:tracePt t="106453" x="3887788" y="5561013"/>
          <p14:tracePt t="106470" x="3887788" y="5591175"/>
          <p14:tracePt t="106486" x="3887788" y="5619750"/>
          <p14:tracePt t="106503" x="3887788" y="5659438"/>
          <p14:tracePt t="106520" x="3887788" y="5689600"/>
          <p14:tracePt t="106537" x="3897313" y="5748338"/>
          <p14:tracePt t="106553" x="3906838" y="5778500"/>
          <p14:tracePt t="106570" x="3927475" y="5807075"/>
          <p14:tracePt t="106586" x="3956050" y="5827713"/>
          <p14:tracePt t="106603" x="4016375" y="5846763"/>
          <p14:tracePt t="106620" x="4065588" y="5867400"/>
          <p14:tracePt t="106637" x="4124325" y="5876925"/>
          <p14:tracePt t="106654" x="4232275" y="5886450"/>
          <p14:tracePt t="106670" x="4330700" y="5895975"/>
          <p14:tracePt t="106687" x="4419600" y="5895975"/>
          <p14:tracePt t="106703" x="4487863" y="5895975"/>
          <p14:tracePt t="106720" x="4546600" y="5886450"/>
          <p14:tracePt t="106737" x="4567238" y="5876925"/>
          <p14:tracePt t="106753" x="4586288" y="5856288"/>
          <p14:tracePt t="106770" x="4606925" y="5837238"/>
          <p14:tracePt t="106787" x="4625975" y="5818188"/>
          <p14:tracePt t="106803" x="4635500" y="5807075"/>
          <p14:tracePt t="106820" x="4656138" y="5788025"/>
          <p14:tracePt t="106838" x="4656138" y="5778500"/>
          <p14:tracePt t="106853" x="4656138" y="5768975"/>
          <p14:tracePt t="106870" x="4665663" y="5748338"/>
          <p14:tracePt t="106887" x="4665663" y="5719763"/>
          <p14:tracePt t="106904" x="4665663" y="5708650"/>
          <p14:tracePt t="106920" x="4645025" y="5659438"/>
          <p14:tracePt t="106938" x="4625975" y="5649913"/>
          <p14:tracePt t="106954" x="4606925" y="5619750"/>
          <p14:tracePt t="106970" x="4567238" y="5619750"/>
          <p14:tracePt t="106987" x="4508500" y="5610225"/>
          <p14:tracePt t="107004" x="4459288" y="5600700"/>
          <p14:tracePt t="107021" x="4389438" y="5600700"/>
          <p14:tracePt t="107038" x="4321175" y="5600700"/>
          <p14:tracePt t="107054" x="4262438" y="5600700"/>
          <p14:tracePt t="107071" x="4213225" y="5600700"/>
          <p14:tracePt t="107087" x="4164013" y="5610225"/>
          <p14:tracePt t="107104" x="4133850" y="5640388"/>
          <p14:tracePt t="107121" x="4124325" y="5649913"/>
          <p14:tracePt t="107138" x="4114800" y="5670550"/>
          <p14:tracePt t="107154" x="4114800" y="5680075"/>
          <p14:tracePt t="107171" x="4114800" y="5689600"/>
          <p14:tracePt t="107385" x="4114800" y="5699125"/>
          <p14:tracePt t="107393" x="4124325" y="5708650"/>
          <p14:tracePt t="107409" x="4124325" y="5719763"/>
          <p14:tracePt t="107417" x="4143375" y="5719763"/>
          <p14:tracePt t="107425" x="4152900" y="5738813"/>
          <p14:tracePt t="107438" x="4164013" y="5748338"/>
          <p14:tracePt t="107455" x="4183063" y="5778500"/>
          <p14:tracePt t="107472" x="4192588" y="5788025"/>
          <p14:tracePt t="107488" x="4251325" y="5827713"/>
          <p14:tracePt t="107505" x="4281488" y="5846763"/>
          <p14:tracePt t="107522" x="4311650" y="5867400"/>
          <p14:tracePt t="107538" x="4340225" y="5876925"/>
          <p14:tracePt t="107555" x="4370388" y="5895975"/>
          <p14:tracePt t="107572" x="4398963" y="5916613"/>
          <p14:tracePt t="107589" x="4448175" y="5926138"/>
          <p14:tracePt t="107605" x="4497388" y="5926138"/>
          <p14:tracePt t="107622" x="4557713" y="5935663"/>
          <p14:tracePt t="107639" x="4606925" y="5945188"/>
          <p14:tracePt t="107655" x="4656138" y="5945188"/>
          <p14:tracePt t="107672" x="4694238" y="5954713"/>
          <p14:tracePt t="107672" x="4705350" y="5954713"/>
          <p14:tracePt t="107689" x="4724400" y="5954713"/>
          <p14:tracePt t="107705" x="4733925" y="5954713"/>
          <p14:tracePt t="107722" x="4733925" y="5965825"/>
          <p14:tracePt t="107739" x="4743450" y="5975350"/>
          <p14:tracePt t="107755" x="4754563" y="5975350"/>
          <p14:tracePt t="107772" x="4754563" y="5984875"/>
          <p14:tracePt t="107789" x="4754563" y="6003925"/>
          <p14:tracePt t="107809" x="4764088" y="6003925"/>
          <p14:tracePt t="107822" x="4764088" y="6015038"/>
          <p14:tracePt t="107840" x="4773613" y="6034088"/>
          <p14:tracePt t="107856" x="4783138" y="6043613"/>
          <p14:tracePt t="107872" x="4792663" y="6073775"/>
          <p14:tracePt t="107889" x="4803775" y="6092825"/>
          <p14:tracePt t="107929" x="4803775" y="6102350"/>
          <p14:tracePt t="107969" x="4803775" y="6113463"/>
          <p14:tracePt t="107993" x="4803775" y="6122988"/>
          <p14:tracePt t="108001" x="4803775" y="6132513"/>
          <p14:tracePt t="108017" x="4803775" y="6142038"/>
          <p14:tracePt t="108033" x="4803775" y="6151563"/>
          <p14:tracePt t="108041" x="4792663" y="6142038"/>
          <p14:tracePt t="108185" x="4792663" y="6132513"/>
          <p14:tracePt t="108193" x="4792663" y="6122988"/>
          <p14:tracePt t="108201" x="4783138" y="6102350"/>
          <p14:tracePt t="108209" x="4783138" y="6092825"/>
          <p14:tracePt t="108223" x="4773613" y="6064250"/>
          <p14:tracePt t="108240" x="4773613" y="6043613"/>
          <p14:tracePt t="108240" x="4773613" y="6024563"/>
          <p14:tracePt t="108257" x="4773613" y="5994400"/>
          <p14:tracePt t="108273" x="4773613" y="5954713"/>
          <p14:tracePt t="108290" x="4773613" y="5916613"/>
          <p14:tracePt t="108307" x="4773613" y="5876925"/>
          <p14:tracePt t="108323" x="4773613" y="5846763"/>
          <p14:tracePt t="108340" x="4773613" y="5818188"/>
          <p14:tracePt t="108357" x="4773613" y="5807075"/>
          <p14:tracePt t="108373" x="4773613" y="5797550"/>
          <p14:tracePt t="108390" x="4783138" y="5788025"/>
          <p14:tracePt t="108409" x="4803775" y="5778500"/>
          <p14:tracePt t="108449" x="4822825" y="5768975"/>
          <p14:tracePt t="108481" x="4832350" y="5768975"/>
          <p14:tracePt t="108505" x="4841875" y="5768975"/>
          <p14:tracePt t="108537" x="4852988" y="5768975"/>
          <p14:tracePt t="108545" x="4862513" y="5757863"/>
          <p14:tracePt t="108561" x="4872038" y="5757863"/>
          <p14:tracePt t="108569" x="4881563" y="5757863"/>
          <p14:tracePt t="108577" x="4902200" y="5757863"/>
          <p14:tracePt t="108590" x="4940300" y="5757863"/>
          <p14:tracePt t="108607" x="5000625" y="5757863"/>
          <p14:tracePt t="108624" x="5049838" y="5757863"/>
          <p14:tracePt t="108641" x="5148263" y="5738813"/>
          <p14:tracePt t="108658" x="5216525" y="5729288"/>
          <p14:tracePt t="108674" x="5275263" y="5729288"/>
          <p14:tracePt t="108691" x="5345113" y="5729288"/>
          <p14:tracePt t="108707" x="5403850" y="5729288"/>
          <p14:tracePt t="108724" x="5453063" y="5729288"/>
          <p14:tracePt t="108741" x="5502275" y="5729288"/>
          <p14:tracePt t="108758" x="5541963" y="5729288"/>
          <p14:tracePt t="108774" x="5570538" y="5729288"/>
          <p14:tracePt t="108791" x="5610225" y="5729288"/>
          <p14:tracePt t="108808" x="5619750" y="5729288"/>
          <p14:tracePt t="108824" x="5629275" y="5729288"/>
          <p14:tracePt t="108841" x="5640388" y="5729288"/>
          <p14:tracePt t="108881" x="5640388" y="5738813"/>
          <p14:tracePt t="109121" x="5619750" y="5738813"/>
          <p14:tracePt t="109137" x="5610225" y="5738813"/>
          <p14:tracePt t="109153" x="5591175" y="5738813"/>
          <p14:tracePt t="109169" x="5580063" y="5738813"/>
          <p14:tracePt t="109241" x="5570538" y="5738813"/>
          <p14:tracePt t="109265" x="5561013" y="5738813"/>
          <p14:tracePt t="109281" x="5551488" y="5738813"/>
          <p14:tracePt t="109289" x="5541963" y="5738813"/>
          <p14:tracePt t="109313" x="5530850" y="5738813"/>
          <p14:tracePt t="109385" x="5521325" y="5738813"/>
          <p14:tracePt t="109881" x="5530850" y="5719763"/>
          <p14:tracePt t="109913" x="5541963" y="5708650"/>
          <p14:tracePt t="109929" x="5541963" y="5699125"/>
          <p14:tracePt t="109937" x="5551488" y="5699125"/>
          <p14:tracePt t="109953" x="5551488" y="5689600"/>
          <p14:tracePt t="110449" x="5570538" y="5689600"/>
          <p14:tracePt t="110465" x="5580063" y="5689600"/>
          <p14:tracePt t="110473" x="5591175" y="5689600"/>
          <p14:tracePt t="110481" x="5619750" y="5689600"/>
          <p14:tracePt t="110494" x="5659438" y="5689600"/>
          <p14:tracePt t="110511" x="5699125" y="5689600"/>
          <p14:tracePt t="110528" x="5757863" y="5689600"/>
          <p14:tracePt t="110545" x="5776913" y="5689600"/>
          <p14:tracePt t="110561" x="5788025" y="5689600"/>
          <p14:tracePt t="110578" x="5797550" y="5689600"/>
          <p14:tracePt t="110609" x="5807075" y="5689600"/>
          <p14:tracePt t="110625" x="5816600" y="5689600"/>
          <p14:tracePt t="110657" x="5826125" y="5699125"/>
          <p14:tracePt t="110681" x="5837238" y="5699125"/>
          <p14:tracePt t="110705" x="5846763" y="5708650"/>
          <p14:tracePt t="110713" x="5856288" y="5708650"/>
          <p14:tracePt t="110721" x="5875338" y="5708650"/>
          <p14:tracePt t="110729" x="5895975" y="5729288"/>
          <p14:tracePt t="110745" x="5954713" y="5738813"/>
          <p14:tracePt t="110762" x="5994400" y="5748338"/>
          <p14:tracePt t="110778" x="6073775" y="5768975"/>
          <p14:tracePt t="110795" x="6092825" y="5768975"/>
          <p14:tracePt t="110812" x="6122988" y="5778500"/>
          <p14:tracePt t="110828" x="6151563" y="5788025"/>
          <p14:tracePt t="110845" x="6161088" y="5788025"/>
          <p14:tracePt t="110861" x="6172200" y="5797550"/>
          <p14:tracePt t="110878" x="6191250" y="5807075"/>
          <p14:tracePt t="110895" x="6200775" y="5807075"/>
          <p14:tracePt t="110929" x="6200775" y="5818188"/>
          <p14:tracePt t="110953" x="6221413" y="5818188"/>
          <p14:tracePt t="110969" x="6221413" y="5827713"/>
          <p14:tracePt t="110977" x="6230938" y="5837238"/>
          <p14:tracePt t="110985" x="6240463" y="5837238"/>
          <p14:tracePt t="111009" x="6249988" y="5846763"/>
          <p14:tracePt t="111017" x="6270625" y="5837238"/>
          <p14:tracePt t="111113" x="6270625" y="5827713"/>
          <p14:tracePt t="111129" x="6270625" y="5797550"/>
          <p14:tracePt t="111137" x="6270625" y="5778500"/>
          <p14:tracePt t="111145" x="6259513" y="5729288"/>
          <p14:tracePt t="111162" x="6249988" y="5689600"/>
          <p14:tracePt t="111179" x="6240463" y="5659438"/>
          <p14:tracePt t="111196" x="6230938" y="5619750"/>
          <p14:tracePt t="111212" x="6221413" y="5561013"/>
          <p14:tracePt t="111229" x="6191250" y="5483225"/>
          <p14:tracePt t="111246" x="6142038" y="5364163"/>
          <p14:tracePt t="111262" x="6111875" y="5265738"/>
          <p14:tracePt t="111280" x="6073775" y="5157788"/>
          <p14:tracePt t="111296" x="6034088" y="5049838"/>
          <p14:tracePt t="111296" x="6013450" y="5010150"/>
          <p14:tracePt t="111313" x="5973763" y="4951413"/>
          <p14:tracePt t="111329" x="5954713" y="4902200"/>
          <p14:tracePt t="111346" x="5945188" y="4862513"/>
          <p14:tracePt t="111363" x="5935663" y="4852988"/>
          <p14:tracePt t="111379" x="5935663" y="4843463"/>
          <p14:tracePt t="111396" x="5935663" y="4832350"/>
          <p14:tracePt t="111413" x="5935663" y="4822825"/>
          <p14:tracePt t="111433" x="5924550" y="4813300"/>
          <p14:tracePt t="111446" x="5924550" y="4803775"/>
          <p14:tracePt t="111463" x="5915025" y="4773613"/>
          <p14:tracePt t="111480" x="5905500" y="4754563"/>
          <p14:tracePt t="111496" x="5905500" y="4714875"/>
          <p14:tracePt t="111513" x="5915025" y="4733925"/>
          <p14:tracePt t="111673" x="5915025" y="4745038"/>
          <p14:tracePt t="111681" x="5935663" y="4764088"/>
          <p14:tracePt t="111689" x="5945188" y="4773613"/>
          <p14:tracePt t="111697" x="5973763" y="4803775"/>
          <p14:tracePt t="111713" x="6003925" y="4843463"/>
          <p14:tracePt t="111730" x="6022975" y="4872038"/>
          <p14:tracePt t="111747" x="6053138" y="4902200"/>
          <p14:tracePt t="111763" x="6062663" y="4930775"/>
          <p14:tracePt t="111780" x="6083300" y="4970463"/>
          <p14:tracePt t="111797" x="6102350" y="5010150"/>
          <p14:tracePt t="111813" x="6132513" y="5029200"/>
          <p14:tracePt t="111830" x="6142038" y="5059363"/>
          <p14:tracePt t="111847" x="6161088" y="5099050"/>
          <p14:tracePt t="111864" x="6181725" y="5127625"/>
          <p14:tracePt t="111881" x="6200775" y="5187950"/>
          <p14:tracePt t="111898" x="6210300" y="5197475"/>
          <p14:tracePt t="111914" x="6210300" y="5216525"/>
          <p14:tracePt t="111930" x="6210300" y="5246688"/>
          <p14:tracePt t="111947" x="6221413" y="5265738"/>
          <p14:tracePt t="111964" x="6230938" y="5286375"/>
          <p14:tracePt t="111980" x="6230938" y="5324475"/>
          <p14:tracePt t="111997" x="6230938" y="5384800"/>
          <p14:tracePt t="112014" x="6230938" y="5443538"/>
          <p14:tracePt t="112031" x="6230938" y="5502275"/>
          <p14:tracePt t="112047" x="6230938" y="5561013"/>
          <p14:tracePt t="112064" x="6230938" y="5630863"/>
          <p14:tracePt t="112081" x="6230938" y="5680075"/>
          <p14:tracePt t="112098" x="6230938" y="5708650"/>
          <p14:tracePt t="112114" x="6230938" y="5748338"/>
          <p14:tracePt t="112131" x="6221413" y="5778500"/>
          <p14:tracePt t="112148" x="6200775" y="5807075"/>
          <p14:tracePt t="112164" x="6181725" y="5837238"/>
          <p14:tracePt t="112181" x="6161088" y="5867400"/>
          <p14:tracePt t="112198" x="6161088" y="5876925"/>
          <p14:tracePt t="112217" x="6161088" y="5886450"/>
          <p14:tracePt t="112249" x="6161088" y="5895975"/>
          <p14:tracePt t="112281" x="6161088" y="5905500"/>
          <p14:tracePt t="112329" x="6151563" y="5916613"/>
          <p14:tracePt t="112369" x="6151563" y="5926138"/>
          <p14:tracePt t="112393" x="6151563" y="5935663"/>
          <p14:tracePt t="112409" x="6142038" y="5926138"/>
          <p14:tracePt t="112849" x="6132513" y="5916613"/>
          <p14:tracePt t="112857" x="6132513" y="5895975"/>
          <p14:tracePt t="112865" x="6122988" y="5837238"/>
          <p14:tracePt t="112883" x="6092825" y="5768975"/>
          <p14:tracePt t="112899" x="6073775" y="5680075"/>
          <p14:tracePt t="112917" x="6053138" y="5591175"/>
          <p14:tracePt t="112933" x="6022975" y="5483225"/>
          <p14:tracePt t="112949" x="5973763" y="5364163"/>
          <p14:tracePt t="112966" x="5924550" y="5226050"/>
          <p14:tracePt t="112983" x="5875338" y="5118100"/>
          <p14:tracePt t="113000" x="5826125" y="4979988"/>
          <p14:tracePt t="113016" x="5767388" y="4822825"/>
          <p14:tracePt t="113033" x="5748338" y="4733925"/>
          <p14:tracePt t="113050" x="5727700" y="4656138"/>
          <p14:tracePt t="113066" x="5727700" y="4576763"/>
          <p14:tracePt t="113083" x="5727700" y="4508500"/>
          <p14:tracePt t="113100" x="5727700" y="4438650"/>
          <p14:tracePt t="113116" x="5757863" y="4370388"/>
          <p14:tracePt t="113133" x="5767388" y="4330700"/>
          <p14:tracePt t="113150" x="5788025" y="4281488"/>
          <p14:tracePt t="113167" x="5788025" y="4252913"/>
          <p14:tracePt t="113183" x="5797550" y="4213225"/>
          <p14:tracePt t="113200" x="5807075" y="4183063"/>
          <p14:tracePt t="113200" x="5807075" y="4154488"/>
          <p14:tracePt t="113217" x="5816600" y="4094163"/>
          <p14:tracePt t="113233" x="5837238" y="4035425"/>
          <p14:tracePt t="113250" x="5846763" y="3967163"/>
          <p14:tracePt t="113267" x="5865813" y="3878263"/>
          <p14:tracePt t="113283" x="5875338" y="3819525"/>
          <p14:tracePt t="113300" x="5875338" y="3770313"/>
          <p14:tracePt t="113317" x="5886450" y="3681413"/>
          <p14:tracePt t="113333" x="5886450" y="3622675"/>
          <p14:tracePt t="113350" x="5886450" y="3563938"/>
          <p14:tracePt t="113367" x="5886450" y="3503613"/>
          <p14:tracePt t="113383" x="5886450" y="3444875"/>
          <p14:tracePt t="113383" x="5886450" y="3425825"/>
          <p14:tracePt t="113401" x="5886450" y="3376613"/>
          <p14:tracePt t="113417" x="5886450" y="3355975"/>
          <p14:tracePt t="113433" x="5886450" y="3336925"/>
          <p14:tracePt t="113450" x="5886450" y="3317875"/>
          <p14:tracePt t="113467" x="5886450" y="3306763"/>
          <p14:tracePt t="113483" x="5875338" y="3306763"/>
          <p14:tracePt t="113500" x="5856288" y="3297238"/>
          <p14:tracePt t="113517" x="5846763" y="3297238"/>
          <p14:tracePt t="113534" x="5797550" y="3297238"/>
          <p14:tracePt t="113551" x="5738813" y="3297238"/>
          <p14:tracePt t="113568" x="5699125" y="3297238"/>
          <p14:tracePt t="113584" x="5649913" y="3306763"/>
          <p14:tracePt t="113584" x="5640388" y="3306763"/>
          <p14:tracePt t="113601" x="5610225" y="3327400"/>
          <p14:tracePt t="113617" x="5600700" y="3346450"/>
          <p14:tracePt t="113634" x="5580063" y="3367088"/>
          <p14:tracePt t="113651" x="5570538" y="3405188"/>
          <p14:tracePt t="113667" x="5561013" y="3444875"/>
          <p14:tracePt t="113684" x="5551488" y="3475038"/>
          <p14:tracePt t="113701" x="5551488" y="3524250"/>
          <p14:tracePt t="113717" x="5551488" y="3552825"/>
          <p14:tracePt t="113734" x="5551488" y="3592513"/>
          <p14:tracePt t="113751" x="5551488" y="3632200"/>
          <p14:tracePt t="113767" x="5570538" y="3671888"/>
          <p14:tracePt t="113784" x="5591175" y="3700463"/>
          <p14:tracePt t="113801" x="5600700" y="3711575"/>
          <p14:tracePt t="113818" x="5600700" y="3730625"/>
          <p14:tracePt t="113834" x="5629275" y="3749675"/>
          <p14:tracePt t="113851" x="5659438" y="3770313"/>
          <p14:tracePt t="113868" x="5699125" y="3798888"/>
          <p14:tracePt t="113884" x="5757863" y="3829050"/>
          <p14:tracePt t="113901" x="5807075" y="3838575"/>
          <p14:tracePt t="113918" x="5856288" y="3859213"/>
          <p14:tracePt t="113935" x="5886450" y="3878263"/>
          <p14:tracePt t="113951" x="5915025" y="3897313"/>
          <p14:tracePt t="113968" x="5945188" y="3917950"/>
          <p14:tracePt t="113985" x="5954713" y="3927475"/>
          <p14:tracePt t="114001" x="5945188" y="3927475"/>
          <p14:tracePt t="114249" x="5935663" y="3927475"/>
          <p14:tracePt t="114265" x="5924550" y="3927475"/>
          <p14:tracePt t="114281" x="5915025" y="3937000"/>
          <p14:tracePt t="114449" x="5905500" y="3937000"/>
          <p14:tracePt t="114705" x="5895975" y="3937000"/>
          <p14:tracePt t="114737" x="5886450" y="3937000"/>
          <p14:tracePt t="114753" x="5875338" y="3937000"/>
          <p14:tracePt t="114761" x="5865813" y="3937000"/>
          <p14:tracePt t="114777" x="5865813" y="3927475"/>
          <p14:tracePt t="114793" x="5856288" y="3927475"/>
          <p14:tracePt t="114817" x="5846763" y="3927475"/>
          <p14:tracePt t="114825" x="5837238" y="3927475"/>
          <p14:tracePt t="114849" x="5826125" y="3927475"/>
          <p14:tracePt t="114857" x="5816600" y="3927475"/>
          <p14:tracePt t="114870" x="5797550" y="3927475"/>
          <p14:tracePt t="114886" x="5776913" y="3927475"/>
          <p14:tracePt t="114903" x="5757863" y="3927475"/>
          <p14:tracePt t="114921" x="5748338" y="3937000"/>
          <p14:tracePt t="115033" x="5748338" y="3946525"/>
          <p14:tracePt t="115113" x="5757863" y="3946525"/>
          <p14:tracePt t="115137" x="5776913" y="3946525"/>
          <p14:tracePt t="115145" x="5797550" y="3946525"/>
          <p14:tracePt t="115153" x="5837238" y="3946525"/>
          <p14:tracePt t="115171" x="5886450" y="3946525"/>
          <p14:tracePt t="115187" x="5935663" y="3946525"/>
          <p14:tracePt t="115204" x="5964238" y="3946525"/>
          <p14:tracePt t="115220" x="6013450" y="3946525"/>
          <p14:tracePt t="115237" x="6034088" y="3946525"/>
          <p14:tracePt t="115254" x="6073775" y="3946525"/>
          <p14:tracePt t="115271" x="6111875" y="3927475"/>
          <p14:tracePt t="115287" x="6151563" y="3917950"/>
          <p14:tracePt t="115304" x="6181725" y="3897313"/>
          <p14:tracePt t="115321" x="6200775" y="3887788"/>
          <p14:tracePt t="115337" x="6210300" y="3887788"/>
          <p14:tracePt t="115369" x="6221413" y="3887788"/>
          <p14:tracePt t="115385" x="6230938" y="3887788"/>
          <p14:tracePt t="115401" x="6249988" y="3887788"/>
          <p14:tracePt t="115417" x="6259513" y="3887788"/>
          <p14:tracePt t="115433" x="6270625" y="3887788"/>
          <p14:tracePt t="115449" x="6280150" y="3887788"/>
          <p14:tracePt t="115473" x="6289675" y="3887788"/>
          <p14:tracePt t="115497" x="6299200" y="3887788"/>
          <p14:tracePt t="115537" x="6319838" y="3887788"/>
          <p14:tracePt t="115553" x="6329363" y="3897313"/>
          <p14:tracePt t="115585" x="6319838" y="3887788"/>
          <p14:tracePt t="116665" x="6299200" y="3878263"/>
          <p14:tracePt t="116673" x="6280150" y="3859213"/>
          <p14:tracePt t="116681" x="6259513" y="3848100"/>
          <p14:tracePt t="116690" x="6191250" y="3810000"/>
          <p14:tracePt t="116707" x="6092825" y="3760788"/>
          <p14:tracePt t="116723" x="6022975" y="3711575"/>
          <p14:tracePt t="116740" x="5954713" y="3662363"/>
          <p14:tracePt t="116757" x="5895975" y="3632200"/>
          <p14:tracePt t="116774" x="5846763" y="3602038"/>
          <p14:tracePt t="116790" x="5797550" y="3573463"/>
          <p14:tracePt t="116807" x="5748338" y="3533775"/>
          <p14:tracePt t="116824" x="5659438" y="3475038"/>
          <p14:tracePt t="116824" x="5619750" y="3454400"/>
          <p14:tracePt t="116841" x="5541963" y="3425825"/>
          <p14:tracePt t="116857" x="5481638" y="3405188"/>
          <p14:tracePt t="116874" x="5453063" y="3395663"/>
          <p14:tracePt t="116890" x="5443538" y="3386138"/>
          <p14:tracePt t="116907" x="5432425" y="3376613"/>
          <p14:tracePt t="116924" x="5413375" y="3376613"/>
          <p14:tracePt t="116940" x="5413375" y="3367088"/>
          <p14:tracePt t="116957" x="5403850" y="3355975"/>
          <p14:tracePt t="116975" x="5403850" y="3346450"/>
          <p14:tracePt t="116991" x="5364163" y="3336925"/>
          <p14:tracePt t="117007" x="5354638" y="3327400"/>
          <p14:tracePt t="117024" x="5345113" y="3317875"/>
          <p14:tracePt t="117041" x="5334000" y="3317875"/>
          <p14:tracePt t="117065" x="5324475" y="3317875"/>
          <p14:tracePt t="117241" x="5324475" y="3297238"/>
          <p14:tracePt t="117273" x="5334000" y="3287713"/>
          <p14:tracePt t="117297" x="5345113" y="3287713"/>
          <p14:tracePt t="117393" x="5354638" y="3287713"/>
          <p14:tracePt t="117649" x="5364163" y="3287713"/>
          <p14:tracePt t="118065" x="5373688" y="3287713"/>
          <p14:tracePt t="118073" x="5383213" y="3287713"/>
          <p14:tracePt t="118081" x="5394325" y="3287713"/>
          <p14:tracePt t="118097" x="5403850" y="3287713"/>
          <p14:tracePt t="118109" x="5413375" y="3287713"/>
          <p14:tracePt t="118126" x="5422900" y="3287713"/>
          <p14:tracePt t="118143" x="5432425" y="3287713"/>
          <p14:tracePt t="118185" x="5443538" y="3287713"/>
          <p14:tracePt t="118209" x="5453063" y="3287713"/>
          <p14:tracePt t="118217" x="5462588" y="3278188"/>
          <p14:tracePt t="118226" x="5462588" y="3268663"/>
          <p14:tracePt t="118243" x="5492750" y="3268663"/>
          <p14:tracePt t="118260" x="5502275" y="3268663"/>
          <p14:tracePt t="118276" x="5511800" y="3268663"/>
          <p14:tracePt t="118489" x="5541963" y="3268663"/>
          <p14:tracePt t="118505" x="5561013" y="3278188"/>
          <p14:tracePt t="118513" x="5580063" y="3278188"/>
          <p14:tracePt t="118521" x="5619750" y="3287713"/>
          <p14:tracePt t="118529" x="5659438" y="3287713"/>
          <p14:tracePt t="118544" x="5738813" y="3306763"/>
          <p14:tracePt t="118560" x="5856288" y="3306763"/>
          <p14:tracePt t="118577" x="5935663" y="3306763"/>
          <p14:tracePt t="118594" x="5994400" y="3306763"/>
          <p14:tracePt t="118611" x="6034088" y="3306763"/>
          <p14:tracePt t="118627" x="6053138" y="3306763"/>
          <p14:tracePt t="118644" x="6073775" y="3306763"/>
          <p14:tracePt t="118661" x="6102350" y="3306763"/>
          <p14:tracePt t="118677" x="6132513" y="3317875"/>
          <p14:tracePt t="118694" x="6161088" y="3317875"/>
          <p14:tracePt t="118711" x="6200775" y="3317875"/>
          <p14:tracePt t="118727" x="6221413" y="3317875"/>
          <p14:tracePt t="118727" x="6230938" y="3317875"/>
          <p14:tracePt t="118745" x="6249988" y="3327400"/>
          <p14:tracePt t="118761" x="6270625" y="3336925"/>
          <p14:tracePt t="118777" x="6280150" y="3336925"/>
          <p14:tracePt t="118794" x="6299200" y="3346450"/>
          <p14:tracePt t="118811" x="6319838" y="3346450"/>
          <p14:tracePt t="118828" x="6338888" y="3355975"/>
          <p14:tracePt t="118844" x="6348413" y="3367088"/>
          <p14:tracePt t="118861" x="6369050" y="3376613"/>
          <p14:tracePt t="118878" x="6378575" y="3376613"/>
          <p14:tracePt t="118894" x="6378575" y="3386138"/>
          <p14:tracePt t="118969" x="6388100" y="3395663"/>
          <p14:tracePt t="118977" x="6388100" y="3405188"/>
          <p14:tracePt t="119024" x="6378575" y="3395663"/>
          <p14:tracePt t="119449" x="6357938" y="3395663"/>
          <p14:tracePt t="119465" x="6338888" y="3395663"/>
          <p14:tracePt t="119473" x="6319838" y="3395663"/>
          <p14:tracePt t="119481" x="6289675" y="3386138"/>
          <p14:tracePt t="119496" x="6270625" y="3386138"/>
          <p14:tracePt t="119496" x="6240463" y="3376613"/>
          <p14:tracePt t="119513" x="6210300" y="3367088"/>
          <p14:tracePt t="119529" x="6181725" y="3367088"/>
          <p14:tracePt t="119546" x="6142038" y="3355975"/>
          <p14:tracePt t="119562" x="6122988" y="3355975"/>
          <p14:tracePt t="119579" x="6083300" y="3355975"/>
          <p14:tracePt t="119596" x="6053138" y="3355975"/>
          <p14:tracePt t="119612" x="6013450" y="3355975"/>
          <p14:tracePt t="119629" x="5994400" y="3355975"/>
          <p14:tracePt t="119646" x="5964238" y="3355975"/>
          <p14:tracePt t="119662" x="5945188" y="3355975"/>
          <p14:tracePt t="119679" x="5935663" y="3355975"/>
          <p14:tracePt t="119696" x="5915025" y="3376613"/>
          <p14:tracePt t="119713" x="5905500" y="3376613"/>
          <p14:tracePt t="119737" x="5905500" y="3386138"/>
          <p14:tracePt t="119746" x="5895975" y="3395663"/>
          <p14:tracePt t="119763" x="5886450" y="3405188"/>
          <p14:tracePt t="119785" x="5865813" y="3416300"/>
          <p14:tracePt t="119801" x="5856288" y="3425825"/>
          <p14:tracePt t="119881" x="5846763" y="3425825"/>
          <p14:tracePt t="119913" x="5837238" y="3425825"/>
          <p14:tracePt t="121206" x="5837238" y="3435350"/>
          <p14:tracePt t="121449" x="5826125" y="3435350"/>
          <p14:tracePt t="121489" x="5816600" y="3435350"/>
          <p14:tracePt t="121497" x="5807075" y="3444875"/>
          <p14:tracePt t="121513" x="5807075" y="3454400"/>
          <p14:tracePt t="121617" x="5797550" y="3454400"/>
          <p14:tracePt t="121641" x="5788025" y="3454400"/>
          <p14:tracePt t="121649" x="5776913" y="3454400"/>
          <p14:tracePt t="121673" x="5767388" y="3465513"/>
          <p14:tracePt t="121689" x="5757863" y="3465513"/>
          <p14:tracePt t="121713" x="5748338" y="3475038"/>
          <p14:tracePt t="121721" x="5738813" y="3475038"/>
          <p14:tracePt t="121745" x="5738813" y="3484563"/>
          <p14:tracePt t="121761" x="5727700" y="3484563"/>
          <p14:tracePt t="121777" x="5718175" y="3494088"/>
          <p14:tracePt t="121793" x="5708650" y="3503613"/>
          <p14:tracePt t="121801" x="5699125" y="3503613"/>
          <p14:tracePt t="121809" x="5699125" y="3514725"/>
          <p14:tracePt t="121817" x="5678488" y="3524250"/>
          <p14:tracePt t="121834" x="5668963" y="3533775"/>
          <p14:tracePt t="121850" x="5659438" y="3543300"/>
          <p14:tracePt t="121867" x="5649913" y="3543300"/>
          <p14:tracePt t="121884" x="5649913" y="3563938"/>
          <p14:tracePt t="121900" x="5640388" y="3573463"/>
          <p14:tracePt t="121917" x="5629275" y="3582988"/>
          <p14:tracePt t="121934" x="5619750" y="3592513"/>
          <p14:tracePt t="121950" x="5610225" y="3613150"/>
          <p14:tracePt t="121967" x="5600700" y="3622675"/>
          <p14:tracePt t="121984" x="5591175" y="3641725"/>
          <p14:tracePt t="122001" x="5591175" y="3651250"/>
          <p14:tracePt t="122017" x="5580063" y="3671888"/>
          <p14:tracePt t="122035" x="5570538" y="3681413"/>
          <p14:tracePt t="122051" x="5570538" y="3690938"/>
          <p14:tracePt t="122067" x="5570538" y="3700463"/>
          <p14:tracePt t="122084" x="5570538" y="3711575"/>
          <p14:tracePt t="122105" x="5570538" y="3721100"/>
          <p14:tracePt t="122121" x="5570538" y="3730625"/>
          <p14:tracePt t="122134" x="5570538" y="3740150"/>
          <p14:tracePt t="122153" x="5570538" y="3749675"/>
          <p14:tracePt t="122167" x="5570538" y="3760788"/>
          <p14:tracePt t="122185" x="5570538" y="3779838"/>
          <p14:tracePt t="122201" x="5570538" y="3789363"/>
          <p14:tracePt t="122218" x="5570538" y="3798888"/>
          <p14:tracePt t="122234" x="5570538" y="3810000"/>
          <p14:tracePt t="122251" x="5570538" y="3819525"/>
          <p14:tracePt t="122268" x="5570538" y="3838575"/>
          <p14:tracePt t="122284" x="5570538" y="3868738"/>
          <p14:tracePt t="122301" x="5570538" y="3897313"/>
          <p14:tracePt t="122318" x="5591175" y="3937000"/>
          <p14:tracePt t="122335" x="5600700" y="3976688"/>
          <p14:tracePt t="122352" x="5619750" y="4006850"/>
          <p14:tracePt t="122368" x="5659438" y="4056063"/>
          <p14:tracePt t="122385" x="5678488" y="4084638"/>
          <p14:tracePt t="122401" x="5708650" y="4105275"/>
          <p14:tracePt t="122418" x="5748338" y="4133850"/>
          <p14:tracePt t="122435" x="5776913" y="4164013"/>
          <p14:tracePt t="122451" x="5816600" y="4183063"/>
          <p14:tracePt t="122469" x="5865813" y="4192588"/>
          <p14:tracePt t="122485" x="5905500" y="4222750"/>
          <p14:tracePt t="122502" x="5964238" y="4232275"/>
          <p14:tracePt t="122518" x="5994400" y="4262438"/>
          <p14:tracePt t="122535" x="6022975" y="4281488"/>
          <p14:tracePt t="122535" x="6034088" y="4291013"/>
          <p14:tracePt t="122553" x="6043613" y="4302125"/>
          <p14:tracePt t="122569" x="6062663" y="4321175"/>
          <p14:tracePt t="122585" x="6073775" y="4330700"/>
          <p14:tracePt t="122602" x="6073775" y="4351338"/>
          <p14:tracePt t="122618" x="6083300" y="4370388"/>
          <p14:tracePt t="122635" x="6083300" y="4389438"/>
          <p14:tracePt t="122652" x="6092825" y="4419600"/>
          <p14:tracePt t="122669" x="6092825" y="4438650"/>
          <p14:tracePt t="122685" x="6102350" y="4468813"/>
          <p14:tracePt t="122702" x="6102350" y="4508500"/>
          <p14:tracePt t="122719" x="6102350" y="4548188"/>
          <p14:tracePt t="122735" x="6111875" y="4586288"/>
          <p14:tracePt t="122735" x="6111875" y="4597400"/>
          <p14:tracePt t="122753" x="6111875" y="4616450"/>
          <p14:tracePt t="122769" x="6111875" y="4646613"/>
          <p14:tracePt t="122785" x="6111875" y="4656138"/>
          <p14:tracePt t="122817" x="6111875" y="4665663"/>
          <p14:tracePt t="122833" x="6111875" y="4675188"/>
          <p14:tracePt t="122849" x="6111875" y="4684713"/>
          <p14:tracePt t="122873" x="6111875" y="4695825"/>
          <p14:tracePt t="122889" x="6122988" y="4705350"/>
          <p14:tracePt t="122897" x="6132513" y="4714875"/>
          <p14:tracePt t="122905" x="6132513" y="4724400"/>
          <p14:tracePt t="122929" x="6132513" y="4745038"/>
          <p14:tracePt t="122937" x="6132513" y="4754563"/>
          <p14:tracePt t="123956" x="6132513" y="4745038"/>
          <p14:tracePt t="124617" x="6132513" y="4724400"/>
          <p14:tracePt t="124625" x="6132513" y="4705350"/>
          <p14:tracePt t="124632" x="6132513" y="4675188"/>
          <p14:tracePt t="124641" x="6132513" y="4665663"/>
          <p14:tracePt t="124656" x="6122988" y="4597400"/>
          <p14:tracePt t="124673" x="6111875" y="4557713"/>
          <p14:tracePt t="124690" x="6092825" y="4498975"/>
          <p14:tracePt t="124706" x="6073775" y="4459288"/>
          <p14:tracePt t="124723" x="6043613" y="4400550"/>
          <p14:tracePt t="124740" x="6034088" y="4351338"/>
          <p14:tracePt t="124756" x="6003925" y="4271963"/>
          <p14:tracePt t="124773" x="5973763" y="4192588"/>
          <p14:tracePt t="124790" x="5935663" y="4124325"/>
          <p14:tracePt t="124806" x="5915025" y="4044950"/>
          <p14:tracePt t="124823" x="5886450" y="3976688"/>
          <p14:tracePt t="124840" x="5846763" y="3878263"/>
          <p14:tracePt t="124857" x="5807075" y="3798888"/>
          <p14:tracePt t="124873" x="5776913" y="3730625"/>
          <p14:tracePt t="124890" x="5767388" y="3681413"/>
          <p14:tracePt t="124906" x="5757863" y="3613150"/>
          <p14:tracePt t="124923" x="5738813" y="3573463"/>
          <p14:tracePt t="124940" x="5727700" y="3533775"/>
          <p14:tracePt t="124956" x="5699125" y="3494088"/>
          <p14:tracePt t="124973" x="5689600" y="3465513"/>
          <p14:tracePt t="124990" x="5668963" y="3416300"/>
          <p14:tracePt t="125007" x="5640388" y="3367088"/>
          <p14:tracePt t="125023" x="5619750" y="3336925"/>
          <p14:tracePt t="125040" x="5591175" y="3297238"/>
          <p14:tracePt t="125057" x="5580063" y="3268663"/>
          <p14:tracePt t="125074" x="5570538" y="3257550"/>
          <p14:tracePt t="125090" x="5561013" y="3238500"/>
          <p14:tracePt t="125107" x="5530850" y="3219450"/>
          <p14:tracePt t="125124" x="5521325" y="3198813"/>
          <p14:tracePt t="125140" x="5502275" y="3189288"/>
          <p14:tracePt t="125157" x="5492750" y="3170238"/>
          <p14:tracePt t="125174" x="5481638" y="3159125"/>
          <p14:tracePt t="125208" x="5472113" y="3159125"/>
          <p14:tracePt t="125241" x="5462588" y="3149600"/>
          <p14:tracePt t="126206" x="5462588" y="3159125"/>
          <p14:tracePt t="126817" x="5462588" y="3170238"/>
          <p14:tracePt t="126825" x="5462588" y="3198813"/>
          <p14:tracePt t="126832" x="5462588" y="3228975"/>
          <p14:tracePt t="126843" x="5462588" y="3306763"/>
          <p14:tracePt t="126860" x="5453063" y="3416300"/>
          <p14:tracePt t="126877" x="5443538" y="3514725"/>
          <p14:tracePt t="126894" x="5432425" y="3613150"/>
          <p14:tracePt t="126910" x="5432425" y="3749675"/>
          <p14:tracePt t="126927" x="5472113" y="3859213"/>
          <p14:tracePt t="126944" x="5541963" y="3976688"/>
          <p14:tracePt t="126961" x="5610225" y="4025900"/>
          <p14:tracePt t="126977" x="5699125" y="4065588"/>
          <p14:tracePt t="126994" x="5776913" y="4094163"/>
          <p14:tracePt t="127011" x="5837238" y="4105275"/>
          <p14:tracePt t="127028" x="5905500" y="4124325"/>
          <p14:tracePt t="127044" x="5964238" y="4133850"/>
          <p14:tracePt t="127061" x="6034088" y="4143375"/>
          <p14:tracePt t="127078" x="6092825" y="4164013"/>
          <p14:tracePt t="127094" x="6142038" y="4173538"/>
          <p14:tracePt t="127112" x="6221413" y="4183063"/>
          <p14:tracePt t="127128" x="6270625" y="4203700"/>
          <p14:tracePt t="127128" x="6289675" y="4203700"/>
          <p14:tracePt t="127145" x="6348413" y="4213225"/>
          <p14:tracePt t="127161" x="6388100" y="4222750"/>
          <p14:tracePt t="127178" x="6437313" y="4222750"/>
          <p14:tracePt t="127195" x="6486525" y="4222750"/>
          <p14:tracePt t="127211" x="6526213" y="4222750"/>
          <p14:tracePt t="127228" x="6575425" y="4222750"/>
          <p14:tracePt t="127244" x="6624638" y="4222750"/>
          <p14:tracePt t="127261" x="6643688" y="4222750"/>
          <p14:tracePt t="127278" x="6653213" y="4222750"/>
          <p14:tracePt t="127294" x="6673850" y="4222750"/>
          <p14:tracePt t="127312" x="6683375" y="4222750"/>
          <p14:tracePt t="127328" x="6702425" y="4222750"/>
          <p14:tracePt t="127345" x="6723063" y="4222750"/>
          <p14:tracePt t="127361" x="6742113" y="4213225"/>
          <p14:tracePt t="127378" x="6762750" y="4213225"/>
          <p14:tracePt t="127395" x="6772275" y="4213225"/>
          <p14:tracePt t="127416" x="6781800" y="4213225"/>
          <p14:tracePt t="127428" x="6791325" y="4203700"/>
          <p14:tracePt t="127445" x="6811963" y="4192588"/>
          <p14:tracePt t="127462" x="6821488" y="4192588"/>
          <p14:tracePt t="127478" x="6850063" y="4183063"/>
          <p14:tracePt t="127495" x="6861175" y="4173538"/>
          <p14:tracePt t="127512" x="6870700" y="4173538"/>
          <p14:tracePt t="127528" x="6880225" y="4173538"/>
          <p14:tracePt t="127545" x="6889750" y="4173538"/>
          <p14:tracePt t="127585" x="6899275" y="4173538"/>
          <p14:tracePt t="127713" x="6910388" y="4173538"/>
          <p14:tracePt t="127936" x="6919913" y="4173538"/>
          <p14:tracePt t="127952" x="6929438" y="4173538"/>
          <p14:tracePt t="127968" x="6938963" y="4173538"/>
          <p14:tracePt t="127984" x="6948488" y="4173538"/>
          <p14:tracePt t="128000" x="6959600" y="4173538"/>
          <p14:tracePt t="128008" x="6969125" y="4173538"/>
          <p14:tracePt t="128024" x="6978650" y="4173538"/>
          <p14:tracePt t="128040" x="6988175" y="4173538"/>
          <p14:tracePt t="128056" x="6997700" y="4173538"/>
          <p14:tracePt t="128065" x="7008813" y="4173538"/>
          <p14:tracePt t="128081" x="7018338" y="4173538"/>
          <p14:tracePt t="128104" x="7027863" y="4173538"/>
          <p14:tracePt t="128113" x="7037388" y="4173538"/>
          <p14:tracePt t="128130" x="7046913" y="4173538"/>
          <p14:tracePt t="128146" x="7058025" y="4173538"/>
          <p14:tracePt t="128163" x="7077075" y="4173538"/>
          <p14:tracePt t="128180" x="7086600" y="4173538"/>
          <p14:tracePt t="128196" x="7096125" y="4164013"/>
          <p14:tracePt t="128213" x="7107238" y="4164013"/>
          <p14:tracePt t="128230" x="7126288" y="4154488"/>
          <p14:tracePt t="128246" x="7145338" y="4154488"/>
          <p14:tracePt t="128263" x="7156450" y="4154488"/>
          <p14:tracePt t="128560" x="7156450" y="4143375"/>
          <p14:tracePt t="128585" x="7156450" y="4154488"/>
          <p14:tracePt t="129560" x="7135813" y="4164013"/>
          <p14:tracePt t="129568" x="7126288" y="4164013"/>
          <p14:tracePt t="129576" x="7107238" y="4173538"/>
          <p14:tracePt t="129585" x="7077075" y="4183063"/>
          <p14:tracePt t="129599" x="6997700" y="4213225"/>
          <p14:tracePt t="129599" x="6959600" y="4232275"/>
          <p14:tracePt t="129616" x="6850063" y="4281488"/>
          <p14:tracePt t="129633" x="6732588" y="4340225"/>
          <p14:tracePt t="129650" x="6624638" y="4400550"/>
          <p14:tracePt t="129666" x="6545263" y="4438650"/>
          <p14:tracePt t="129683" x="6467475" y="4468813"/>
          <p14:tracePt t="129700" x="6369050" y="4508500"/>
          <p14:tracePt t="129716" x="6249988" y="4548188"/>
          <p14:tracePt t="129733" x="6142038" y="4597400"/>
          <p14:tracePt t="129749" x="6053138" y="4625975"/>
          <p14:tracePt t="129766" x="6003925" y="4646613"/>
          <p14:tracePt t="129783" x="5945188" y="4675188"/>
          <p14:tracePt t="129801" x="5935663" y="4684713"/>
          <p14:tracePt t="129816" x="5895975" y="4705350"/>
          <p14:tracePt t="129833" x="5856288" y="4733925"/>
          <p14:tracePt t="129850" x="5816600" y="4754563"/>
          <p14:tracePt t="129866" x="5797550" y="4764088"/>
          <p14:tracePt t="129883" x="5776913" y="4783138"/>
          <p14:tracePt t="129900" x="5767388" y="4794250"/>
          <p14:tracePt t="129916" x="5757863" y="4803775"/>
          <p14:tracePt t="129933" x="5757863" y="4794250"/>
          <p14:tracePt t="130112" x="5757863" y="4783138"/>
          <p14:tracePt t="130128" x="5757863" y="4773613"/>
          <p14:tracePt t="130136" x="5757863" y="4764088"/>
          <p14:tracePt t="130144" x="5757863" y="4754563"/>
          <p14:tracePt t="130160" x="5757863" y="4745038"/>
          <p14:tracePt t="130176" x="5767388" y="4733925"/>
          <p14:tracePt t="130201" x="5767388" y="4724400"/>
          <p14:tracePt t="130240" x="5776913" y="4724400"/>
          <p14:tracePt t="130264" x="5788025" y="4714875"/>
          <p14:tracePt t="130592" x="5788025" y="4705350"/>
          <p14:tracePt t="130728" x="5788025" y="4695825"/>
          <p14:tracePt t="130760" x="5797550" y="4695825"/>
          <p14:tracePt t="130776" x="5807075" y="4695825"/>
          <p14:tracePt t="130800" x="5816600" y="4695825"/>
          <p14:tracePt t="130816" x="5826125" y="4695825"/>
          <p14:tracePt t="130832" x="5837238" y="4695825"/>
          <p14:tracePt t="130848" x="5846763" y="4695825"/>
          <p14:tracePt t="130864" x="5856288" y="4695825"/>
          <p14:tracePt t="130872" x="5865813" y="4695825"/>
          <p14:tracePt t="130896" x="5875338" y="4695825"/>
          <p14:tracePt t="130912" x="5886450" y="4695825"/>
          <p14:tracePt t="130928" x="5895975" y="4705350"/>
          <p14:tracePt t="130936" x="5905500" y="4705350"/>
          <p14:tracePt t="130952" x="5924550" y="4724400"/>
          <p14:tracePt t="130969" x="5945188" y="4724400"/>
          <p14:tracePt t="130985" x="5964238" y="4733925"/>
          <p14:tracePt t="131002" x="5984875" y="4745038"/>
          <p14:tracePt t="131019" x="6013450" y="4764088"/>
          <p14:tracePt t="131036" x="6043613" y="4773613"/>
          <p14:tracePt t="131052" x="6062663" y="4783138"/>
          <p14:tracePt t="131069" x="6083300" y="4803775"/>
          <p14:tracePt t="131085" x="6092825" y="4813300"/>
          <p14:tracePt t="131102" x="6102350" y="4813300"/>
          <p14:tracePt t="131119" x="6111875" y="4822825"/>
          <p14:tracePt t="131135" x="6122988" y="4832350"/>
          <p14:tracePt t="131152" x="6132513" y="4843463"/>
          <p14:tracePt t="131176" x="6142038" y="4852988"/>
          <p14:tracePt t="131185" x="6142038" y="4862513"/>
          <p14:tracePt t="131202" x="6151563" y="4872038"/>
          <p14:tracePt t="131219" x="6161088" y="4902200"/>
          <p14:tracePt t="131236" x="6181725" y="4930775"/>
          <p14:tracePt t="131252" x="6181725" y="4941888"/>
          <p14:tracePt t="131269" x="6191250" y="4970463"/>
          <p14:tracePt t="131286" x="6200775" y="4979988"/>
          <p14:tracePt t="131302" x="6200775" y="5000625"/>
          <p14:tracePt t="131319" x="6200775" y="5029200"/>
          <p14:tracePt t="131337" x="6200775" y="5059363"/>
          <p14:tracePt t="131353" x="6200775" y="5089525"/>
          <p14:tracePt t="131370" x="6200775" y="5157788"/>
          <p14:tracePt t="131386" x="6200775" y="5197475"/>
          <p14:tracePt t="131403" x="6181725" y="5256213"/>
          <p14:tracePt t="131420" x="6172200" y="5314950"/>
          <p14:tracePt t="131436" x="6161088" y="5394325"/>
          <p14:tracePt t="131453" x="6142038" y="5453063"/>
          <p14:tracePt t="131470" x="6132513" y="5511800"/>
          <p14:tracePt t="131486" x="6122988" y="5581650"/>
          <p14:tracePt t="131503" x="6102350" y="5649913"/>
          <p14:tracePt t="131520" x="6083300" y="5738813"/>
          <p14:tracePt t="131537" x="6073775" y="5818188"/>
          <p14:tracePt t="131553" x="6053138" y="5895975"/>
          <p14:tracePt t="131570" x="6034088" y="5965825"/>
          <p14:tracePt t="131587" x="6022975" y="6053138"/>
          <p14:tracePt t="131603" x="6003925" y="6151563"/>
          <p14:tracePt t="131620" x="5984875" y="6240463"/>
          <p14:tracePt t="131637" x="5964238" y="6319838"/>
          <p14:tracePt t="131653" x="5964238" y="6369050"/>
          <p14:tracePt t="131670" x="5954713" y="6418263"/>
          <p14:tracePt t="131687" x="5954713" y="6427788"/>
          <p14:tracePt t="131705" x="5954713" y="6418263"/>
          <p14:tracePt t="131960" x="5964238" y="6408738"/>
          <p14:tracePt t="131992" x="5973763" y="6397625"/>
          <p14:tracePt t="132152" x="5984875" y="6397625"/>
          <p14:tracePt t="132177" x="5994400" y="6388100"/>
          <p14:tracePt t="132185" x="5994400" y="6378575"/>
          <p14:tracePt t="132192" x="6003925" y="6378575"/>
          <p14:tracePt t="132240" x="6003925" y="6369050"/>
          <p14:tracePt t="132248" x="6013450" y="6369050"/>
          <p14:tracePt t="132264" x="6022975" y="6369050"/>
          <p14:tracePt t="132273" x="6043613" y="6359525"/>
          <p14:tracePt t="132288" x="6053138" y="6348413"/>
          <p14:tracePt t="132305" x="6073775" y="6348413"/>
          <p14:tracePt t="132360" x="6083300" y="6348413"/>
          <p14:tracePt t="132384" x="6083300" y="6338888"/>
          <p14:tracePt t="132408" x="6092825" y="6338888"/>
          <p14:tracePt t="132464" x="6102350" y="6338888"/>
          <p14:tracePt t="132473" x="6111875" y="6338888"/>
          <p14:tracePt t="132489" x="6122988" y="6338888"/>
          <p14:tracePt t="132504" x="6132513" y="6338888"/>
          <p14:tracePt t="132520" x="6142038" y="6338888"/>
          <p14:tracePt t="132528" x="6151563" y="6338888"/>
          <p14:tracePt t="132538" x="6161088" y="6338888"/>
          <p14:tracePt t="132555" x="6172200" y="6338888"/>
          <p14:tracePt t="132572" x="6181725" y="6338888"/>
          <p14:tracePt t="132588" x="6181725" y="6329363"/>
          <p14:tracePt t="132696" x="6181725" y="6319838"/>
          <p14:tracePt t="132720" x="6172200" y="6319838"/>
          <p14:tracePt t="132744" x="6161088" y="6319838"/>
          <p14:tracePt t="132752" x="6132513" y="6310313"/>
          <p14:tracePt t="132760" x="6111875" y="6299200"/>
          <p14:tracePt t="132776" x="6092825" y="6299200"/>
          <p14:tracePt t="132789" x="6053138" y="6289675"/>
          <p14:tracePt t="132806" x="6003925" y="6280150"/>
          <p14:tracePt t="132822" x="5973763" y="6280150"/>
          <p14:tracePt t="132840" x="5964238" y="6270625"/>
          <p14:tracePt t="132855" x="5935663" y="6270625"/>
          <p14:tracePt t="132873" x="5954713" y="6270625"/>
          <p14:tracePt t="133040" x="5973763" y="6270625"/>
          <p14:tracePt t="133048" x="6003925" y="6280150"/>
          <p14:tracePt t="133056" x="6073775" y="6280150"/>
          <p14:tracePt t="133073" x="6161088" y="6280150"/>
          <p14:tracePt t="133089" x="6240463" y="6280150"/>
          <p14:tracePt t="133106" x="6329363" y="6280150"/>
          <p14:tracePt t="133123" x="6397625" y="6280150"/>
          <p14:tracePt t="133140" x="6446838" y="6280150"/>
          <p14:tracePt t="133156" x="6505575" y="6280150"/>
          <p14:tracePt t="133173" x="6594475" y="6280150"/>
          <p14:tracePt t="133190" x="6664325" y="6280150"/>
          <p14:tracePt t="133207" x="6732588" y="6280150"/>
          <p14:tracePt t="133223" x="6811963" y="6270625"/>
          <p14:tracePt t="133240" x="6880225" y="6261100"/>
          <p14:tracePt t="133257" x="6929438" y="6249988"/>
          <p14:tracePt t="133273" x="6959600" y="6249988"/>
          <p14:tracePt t="133290" x="7008813" y="6230938"/>
          <p14:tracePt t="133307" x="7077075" y="6221413"/>
          <p14:tracePt t="133323" x="7145338" y="6200775"/>
          <p14:tracePt t="133340" x="7215188" y="6191250"/>
          <p14:tracePt t="133357" x="7254875" y="6191250"/>
          <p14:tracePt t="133373" x="7273925" y="6181725"/>
          <p14:tracePt t="133390" x="7292975" y="6172200"/>
          <p14:tracePt t="133407" x="7292975" y="6162675"/>
          <p14:tracePt t="133441" x="7292975" y="6151563"/>
          <p14:tracePt t="133448" x="7292975" y="6142038"/>
          <p14:tracePt t="133464" x="7292975" y="6132513"/>
          <p14:tracePt t="133473" x="7292975" y="6122988"/>
          <p14:tracePt t="133490" x="7283450" y="6092825"/>
          <p14:tracePt t="133507" x="7264400" y="6073775"/>
          <p14:tracePt t="133524" x="7234238" y="6043613"/>
          <p14:tracePt t="133540" x="7175500" y="6015038"/>
          <p14:tracePt t="133557" x="7107238" y="6003925"/>
          <p14:tracePt t="133574" x="7018338" y="5994400"/>
          <p14:tracePt t="133591" x="6938963" y="5994400"/>
          <p14:tracePt t="133607" x="6840538" y="5994400"/>
          <p14:tracePt t="133607" x="6791325" y="5994400"/>
          <p14:tracePt t="133624" x="6664325" y="5994400"/>
          <p14:tracePt t="133641" x="6545263" y="5994400"/>
          <p14:tracePt t="133657" x="6437313" y="5994400"/>
          <p14:tracePt t="133674" x="6338888" y="5994400"/>
          <p14:tracePt t="133691" x="6230938" y="5994400"/>
          <p14:tracePt t="133708" x="6111875" y="6003925"/>
          <p14:tracePt t="133724" x="6013450" y="6024563"/>
          <p14:tracePt t="133741" x="5915025" y="6043613"/>
          <p14:tracePt t="133757" x="5797550" y="6064250"/>
          <p14:tracePt t="133774" x="5748338" y="6073775"/>
          <p14:tracePt t="133791" x="5699125" y="6092825"/>
          <p14:tracePt t="133808" x="5678488" y="6092825"/>
          <p14:tracePt t="133824" x="5668963" y="6102350"/>
          <p14:tracePt t="133841" x="5659438" y="6113463"/>
          <p14:tracePt t="133857" x="5659438" y="6122988"/>
          <p14:tracePt t="133874" x="5659438" y="6142038"/>
          <p14:tracePt t="133891" x="5668963" y="6172200"/>
          <p14:tracePt t="133908" x="5708650" y="6191250"/>
          <p14:tracePt t="133924" x="5788025" y="6221413"/>
          <p14:tracePt t="133941" x="5895975" y="6230938"/>
          <p14:tracePt t="133958" x="6022975" y="6240463"/>
          <p14:tracePt t="133975" x="6142038" y="6240463"/>
          <p14:tracePt t="133991" x="6270625" y="6240463"/>
          <p14:tracePt t="133991" x="6308725" y="6240463"/>
          <p14:tracePt t="134009" x="6378575" y="6240463"/>
          <p14:tracePt t="134025" x="6437313" y="6221413"/>
          <p14:tracePt t="134042" x="6467475" y="6211888"/>
          <p14:tracePt t="134058" x="6496050" y="6191250"/>
          <p14:tracePt t="134075" x="6505575" y="6181725"/>
          <p14:tracePt t="134091" x="6505575" y="6172200"/>
          <p14:tracePt t="134440" x="6486525" y="6172200"/>
          <p14:tracePt t="134472" x="6467475" y="6172200"/>
          <p14:tracePt t="134488" x="6446838" y="6172200"/>
          <p14:tracePt t="134496" x="6418263" y="6172200"/>
          <p14:tracePt t="134504" x="6407150" y="6172200"/>
          <p14:tracePt t="134512" x="6388100" y="6181725"/>
          <p14:tracePt t="134526" x="6348413" y="6191250"/>
          <p14:tracePt t="134543" x="6308725" y="6211888"/>
          <p14:tracePt t="134559" x="6299200" y="6221413"/>
          <p14:tracePt t="134576" x="6280150" y="6240463"/>
          <p14:tracePt t="134593" x="6270625" y="6249988"/>
          <p14:tracePt t="134609" x="6240463" y="6261100"/>
          <p14:tracePt t="134626" x="6230938" y="6270625"/>
          <p14:tracePt t="134643" x="6230938" y="6280150"/>
          <p14:tracePt t="134659" x="6210300" y="6289675"/>
          <p14:tracePt t="134744" x="6210300" y="6299200"/>
          <p14:tracePt t="134784" x="6200775" y="6310313"/>
          <p14:tracePt t="134792" x="6191250" y="6310313"/>
          <p14:tracePt t="134808" x="6181725" y="6310313"/>
          <p14:tracePt t="134816" x="6172200" y="6310313"/>
          <p14:tracePt t="134832" x="6151563" y="6319838"/>
          <p14:tracePt t="134843" x="6142038" y="6329363"/>
          <p14:tracePt t="134864" x="6122988" y="6338888"/>
          <p14:tracePt t="134880" x="6151563" y="6338888"/>
          <p14:tracePt t="135016" x="6172200" y="6338888"/>
          <p14:tracePt t="135024" x="6200775" y="6338888"/>
          <p14:tracePt t="135032" x="6230938" y="6338888"/>
          <p14:tracePt t="135043" x="6280150" y="6338888"/>
          <p14:tracePt t="135060" x="6329363" y="6338888"/>
          <p14:tracePt t="135077" x="6357938" y="6329363"/>
          <p14:tracePt t="135093" x="6369050" y="6329363"/>
          <p14:tracePt t="135112" x="6369050" y="6319838"/>
          <p14:tracePt t="135144" x="6357938" y="6319838"/>
          <p14:tracePt t="135152" x="6348413" y="6310313"/>
          <p14:tracePt t="135160" x="6308725" y="6299200"/>
          <p14:tracePt t="135177" x="6221413" y="6299200"/>
          <p14:tracePt t="135194" x="6132513" y="6299200"/>
          <p14:tracePt t="135211" x="6062663" y="6299200"/>
          <p14:tracePt t="135228" x="6034088" y="6299200"/>
          <p14:tracePt t="135244" x="6022975" y="6299200"/>
          <p14:tracePt t="135260" x="6043613" y="6310313"/>
          <p14:tracePt t="135376" x="6062663" y="6310313"/>
          <p14:tracePt t="135384" x="6102350" y="6319838"/>
          <p14:tracePt t="135394" x="6181725" y="6329363"/>
          <p14:tracePt t="135411" x="6259513" y="6329363"/>
          <p14:tracePt t="135428" x="6308725" y="6329363"/>
          <p14:tracePt t="135444" x="6348413" y="6329363"/>
          <p14:tracePt t="135461" x="6357938" y="6329363"/>
          <p14:tracePt t="135477" x="6348413" y="6329363"/>
          <p14:tracePt t="135528" x="6319838" y="6329363"/>
          <p14:tracePt t="135536" x="6280150" y="6329363"/>
          <p14:tracePt t="135544" x="6191250" y="6329363"/>
          <p14:tracePt t="135561" x="6083300" y="6329363"/>
          <p14:tracePt t="135578" x="6022975" y="6329363"/>
          <p14:tracePt t="135594" x="5994400" y="6329363"/>
          <p14:tracePt t="135611" x="6003925" y="6329363"/>
          <p14:tracePt t="135712" x="6022975" y="6329363"/>
          <p14:tracePt t="135720" x="6053138" y="6329363"/>
          <p14:tracePt t="135728" x="6111875" y="6329363"/>
          <p14:tracePt t="135745" x="6151563" y="6329363"/>
          <p14:tracePt t="135761" x="6172200" y="6329363"/>
          <p14:tracePt t="135778" x="6181725" y="6329363"/>
          <p14:tracePt t="135795" x="6172200" y="6329363"/>
          <p14:tracePt t="135848" x="6142038" y="6329363"/>
          <p14:tracePt t="135856" x="6111875" y="6329363"/>
          <p14:tracePt t="135864" x="6073775" y="6329363"/>
          <p14:tracePt t="135879" x="5973763" y="6329363"/>
          <p14:tracePt t="135895" x="5924550" y="6329363"/>
          <p14:tracePt t="135912" x="5905500" y="6329363"/>
          <p14:tracePt t="135929" x="5924550" y="6329363"/>
          <p14:tracePt t="135992" x="5954713" y="6329363"/>
          <p14:tracePt t="136000" x="5984875" y="6329363"/>
          <p14:tracePt t="136012" x="6073775" y="6329363"/>
          <p14:tracePt t="136029" x="6132513" y="6329363"/>
          <p14:tracePt t="136046" x="6151563" y="6329363"/>
          <p14:tracePt t="136062" x="6161088" y="6329363"/>
          <p14:tracePt t="136079" x="6142038" y="6329363"/>
          <p14:tracePt t="136144" x="6122988" y="6338888"/>
          <p14:tracePt t="136152" x="6102350" y="6348413"/>
          <p14:tracePt t="136162" x="6073775" y="6359525"/>
          <p14:tracePt t="136179" x="6083300" y="6359525"/>
          <p14:tracePt t="136280" x="6102350" y="6359525"/>
          <p14:tracePt t="136288" x="6122988" y="6359525"/>
          <p14:tracePt t="136297" x="6151563" y="6359525"/>
          <p14:tracePt t="136313" x="6172200" y="6359525"/>
          <p14:tracePt t="136329" x="6181725" y="6359525"/>
          <p14:tracePt t="136346" x="6191250" y="6369050"/>
          <p14:tracePt t="136384" x="6191250" y="6378575"/>
          <p14:tracePt t="136424" x="6191250" y="6388100"/>
          <p14:tracePt t="136448" x="6191250" y="6397625"/>
          <p14:tracePt t="136464" x="6200775" y="6397625"/>
          <p14:tracePt t="136544" x="6230938" y="6397625"/>
          <p14:tracePt t="136552" x="6240463" y="6397625"/>
          <p14:tracePt t="136563" x="6299200" y="6397625"/>
          <p14:tracePt t="136580" x="6338888" y="6397625"/>
          <p14:tracePt t="136597" x="6397625" y="6397625"/>
          <p14:tracePt t="136613" x="6418263" y="6397625"/>
          <p14:tracePt t="136630" x="6437313" y="6397625"/>
          <p14:tracePt t="136647" x="6418263" y="6397625"/>
          <p14:tracePt t="136688" x="6388100" y="6397625"/>
          <p14:tracePt t="136696" x="6348413" y="6397625"/>
          <p14:tracePt t="136704" x="6289675" y="6397625"/>
          <p14:tracePt t="136713" x="6181725" y="6397625"/>
          <p14:tracePt t="136730" x="6122988" y="6397625"/>
          <p14:tracePt t="136747" x="6092825" y="6397625"/>
          <p14:tracePt t="136764" x="6102350" y="6397625"/>
          <p14:tracePt t="136888" x="6111875" y="6397625"/>
          <p14:tracePt t="136904" x="6122988" y="6397625"/>
          <p14:tracePt t="136912" x="6132513" y="6397625"/>
          <p14:tracePt t="136920" x="6142038" y="6397625"/>
          <p14:tracePt t="136930" x="6151563" y="6397625"/>
          <p14:tracePt t="136947" x="6172200" y="6397625"/>
          <p14:tracePt t="136964" x="6191250" y="6397625"/>
          <p14:tracePt t="136981" x="6230938" y="6397625"/>
          <p14:tracePt t="136997" x="6240463" y="6397625"/>
          <p14:tracePt t="137014" x="6259513" y="6397625"/>
          <p14:tracePt t="137031" x="6270625" y="6397625"/>
          <p14:tracePt t="137047" x="6280150" y="6397625"/>
          <p14:tracePt t="137064" x="6280150" y="6388100"/>
          <p14:tracePt t="137168" x="6280150" y="6378575"/>
          <p14:tracePt t="137176" x="6280150" y="6388100"/>
          <p14:tracePt t="137392" x="6289675" y="6397625"/>
          <p14:tracePt t="137400" x="6299200" y="6397625"/>
          <p14:tracePt t="137408" x="6299200" y="6408738"/>
          <p14:tracePt t="137416" x="6299200" y="6418263"/>
          <p14:tracePt t="137432" x="6319838" y="6446838"/>
          <p14:tracePt t="137448" x="6338888" y="6457950"/>
          <p14:tracePt t="137465" x="6369050" y="6467475"/>
          <p14:tracePt t="137482" x="6378575" y="6467475"/>
          <p14:tracePt t="137504" x="6388100" y="6467475"/>
          <p14:tracePt t="137515" x="6407150" y="6486525"/>
          <p14:tracePt t="137532" x="6418263" y="6486525"/>
          <p14:tracePt t="137548" x="6437313" y="6496050"/>
          <p14:tracePt t="137565" x="6456363" y="6507163"/>
          <p14:tracePt t="137582" x="6486525" y="6516688"/>
          <p14:tracePt t="137599" x="6516688" y="6516688"/>
          <p14:tracePt t="137615" x="6545263" y="6526213"/>
          <p14:tracePt t="137615" x="6554788" y="6526213"/>
          <p14:tracePt t="137632" x="6584950" y="6526213"/>
          <p14:tracePt t="137649" x="6615113" y="6526213"/>
          <p14:tracePt t="137665" x="6653213" y="6526213"/>
          <p14:tracePt t="137682" x="6673850" y="6526213"/>
          <p14:tracePt t="137699" x="6692900" y="6526213"/>
          <p14:tracePt t="137715" x="6702425" y="6526213"/>
          <p14:tracePt t="137732" x="6713538" y="6526213"/>
          <p14:tracePt t="137749" x="6723063" y="6526213"/>
          <p14:tracePt t="137766" x="6732588" y="6526213"/>
          <p14:tracePt t="137783" x="6742113" y="6526213"/>
          <p14:tracePt t="137800" x="6751638" y="6526213"/>
          <p14:tracePt t="137824" x="6732588" y="6545263"/>
          <p14:tracePt t="138048" x="6692900" y="6556375"/>
          <p14:tracePt t="138056" x="6643688" y="6565900"/>
          <p14:tracePt t="138066" x="6535738" y="6594475"/>
          <p14:tracePt t="138083" x="6427788" y="6605588"/>
          <p14:tracePt t="138100" x="6357938" y="6624638"/>
          <p14:tracePt t="138116" x="6319838" y="6634163"/>
          <p14:tracePt t="138133" x="6289675" y="6643688"/>
          <p14:tracePt t="138150" x="6259513" y="6654800"/>
          <p14:tracePt t="138166" x="6210300" y="6664325"/>
          <p14:tracePt t="138183" x="6122988" y="6713538"/>
          <p14:tracePt t="138201" x="6053138" y="6732588"/>
          <p14:tracePt t="138217" x="6003925" y="6753225"/>
          <p14:tracePt t="138233" x="5994400" y="6762750"/>
          <p14:tracePt t="138250" x="5984875" y="6762750"/>
          <p14:tracePt t="138267" x="5984875" y="6772275"/>
          <p14:tracePt t="138283" x="5973763" y="6772275"/>
          <p14:tracePt t="138304" x="5964238" y="6772275"/>
          <p14:tracePt t="138320" x="5954713" y="6772275"/>
          <p14:tracePt t="138336" x="5945188" y="6772275"/>
          <p14:tracePt t="138350" x="5915025" y="6772275"/>
          <p14:tracePt t="138367" x="5886450" y="6772275"/>
          <p14:tracePt t="138383" x="5837238" y="6772275"/>
          <p14:tracePt t="138400" x="5826125" y="6772275"/>
          <p14:tracePt t="138417" x="5816600" y="6772275"/>
          <p14:tracePt t="138433" x="5807075" y="6772275"/>
          <p14:tracePt t="138840" x="5797550" y="6772275"/>
          <p14:tracePt t="138856" x="5767388" y="6772275"/>
          <p14:tracePt t="138864" x="5748338" y="6781800"/>
          <p14:tracePt t="138880" x="5738813" y="6791325"/>
          <p14:tracePt t="138888" x="5727700" y="6791325"/>
          <p14:tracePt t="138901" x="5718175" y="6802438"/>
          <p14:tracePt t="138918" x="5678488" y="6811963"/>
          <p14:tracePt t="138935" x="5649913" y="6811963"/>
          <p14:tracePt t="138951" x="5580063" y="6840538"/>
          <p14:tracePt t="138968" x="5530850" y="6840538"/>
          <p14:tracePt t="138985" x="5481638" y="6840538"/>
          <p14:tracePt t="139001" x="5422900" y="6840538"/>
          <p14:tracePt t="139018" x="5383213" y="6840538"/>
          <p14:tracePt t="139035" x="5354638" y="6840538"/>
          <p14:tracePt t="139051" x="5334000" y="6840538"/>
          <p14:tracePt t="139068" x="5314950" y="6840538"/>
          <p14:tracePt t="139085" x="5275263" y="6840538"/>
          <p14:tracePt t="139102" x="5246688" y="6831013"/>
          <p14:tracePt t="139118" x="5186363" y="6821488"/>
          <p14:tracePt t="139135" x="5127625" y="6821488"/>
          <p14:tracePt t="139152" x="5019675" y="6802438"/>
          <p14:tracePt t="139168" x="4989513" y="6791325"/>
          <p14:tracePt t="139185" x="4979988" y="6791325"/>
          <p14:tracePt t="139202" x="4970463" y="6791325"/>
          <p14:tracePt t="139218" x="4970463" y="6772275"/>
          <p14:tracePt t="139456" x="4960938" y="6772275"/>
          <p14:tracePt t="139464" x="4960938" y="6762750"/>
          <p14:tracePt t="139472" x="4940300" y="6753225"/>
          <p14:tracePt t="139485" x="4902200" y="6742113"/>
          <p14:tracePt t="139502" x="4852988" y="6723063"/>
          <p14:tracePt t="139520" x="4822825" y="6723063"/>
          <p14:tracePt t="139536" x="4764088" y="6713538"/>
          <p14:tracePt t="139553" x="4743450" y="6713538"/>
          <p14:tracePt t="139569" x="4724400" y="6713538"/>
          <p14:tracePt t="139586" x="4694238" y="6713538"/>
          <p14:tracePt t="139602" x="4635500" y="6723063"/>
          <p14:tracePt t="139619" x="4606925" y="6732588"/>
          <p14:tracePt t="139636" x="4567238" y="6753225"/>
          <p14:tracePt t="139653" x="4527550" y="6772275"/>
          <p14:tracePt t="139669" x="4497388" y="6802438"/>
          <p14:tracePt t="139686" x="4468813" y="6821488"/>
          <p14:tracePt t="139703" x="4429125" y="6851650"/>
          <p14:tracePt t="139720" x="4389438" y="6900863"/>
          <p14:tracePt t="139737" x="4370388" y="6938963"/>
          <p14:tracePt t="139753" x="4360863" y="6959600"/>
          <p14:tracePt t="139770" x="4349750" y="6978650"/>
          <p14:tracePt t="139786" x="4349750" y="6999288"/>
          <p14:tracePt t="139803" x="4349750" y="7008813"/>
          <p14:tracePt t="139819" x="4349750" y="7027863"/>
          <p14:tracePt t="139836" x="4379913" y="7037388"/>
          <p14:tracePt t="139853" x="4398963" y="7048500"/>
          <p14:tracePt t="139870" x="4478338" y="7048500"/>
          <p14:tracePt t="139887" x="4567238" y="7048500"/>
          <p14:tracePt t="139903" x="4705350" y="7048500"/>
          <p14:tracePt t="139920" x="4832350" y="7018338"/>
          <p14:tracePt t="139937" x="4852988" y="7018338"/>
          <p14:tracePt t="139953" x="4852988" y="6999288"/>
          <p14:tracePt t="139970" x="4852988" y="6978650"/>
          <p14:tracePt t="139987" x="4852988" y="6950075"/>
          <p14:tracePt t="140003" x="4852988" y="6919913"/>
          <p14:tracePt t="140020" x="4832350" y="6880225"/>
          <p14:tracePt t="140037" x="4822825" y="6851650"/>
          <p14:tracePt t="140053" x="4813300" y="6831013"/>
          <p14:tracePt t="140070" x="4783138" y="6802438"/>
          <p14:tracePt t="140087" x="4773613" y="6791325"/>
          <p14:tracePt t="140103" x="4733925" y="6791325"/>
          <p14:tracePt t="140121" x="4694238" y="6791325"/>
          <p14:tracePt t="140137" x="4656138" y="6791325"/>
          <p14:tracePt t="140154" x="4586288" y="6791325"/>
          <p14:tracePt t="140171" x="4557713" y="6802438"/>
          <p14:tracePt t="140187" x="4527550" y="6811963"/>
          <p14:tracePt t="140204" x="4508500" y="6821488"/>
          <p14:tracePt t="140221" x="4497388" y="6840538"/>
          <p14:tracePt t="140237" x="4478338" y="6861175"/>
          <p14:tracePt t="140254" x="4478338" y="6889750"/>
          <p14:tracePt t="140270" x="4468813" y="6910388"/>
          <p14:tracePt t="140287" x="4468813" y="6919913"/>
          <p14:tracePt t="140304" x="4468813" y="6950075"/>
          <p14:tracePt t="140321" x="4478338" y="6969125"/>
          <p14:tracePt t="140344" x="4487863" y="6969125"/>
          <p14:tracePt t="140360" x="4497388" y="6969125"/>
          <p14:tracePt t="140371" x="4527550" y="6978650"/>
          <p14:tracePt t="140387" x="4557713" y="6988175"/>
          <p14:tracePt t="140404" x="4595813" y="6988175"/>
          <p14:tracePt t="140421" x="4656138" y="6988175"/>
          <p14:tracePt t="140437" x="4665663" y="6988175"/>
          <p14:tracePt t="140454" x="4675188" y="6978650"/>
          <p14:tracePt t="140480" x="4684713" y="6978650"/>
          <p14:tracePt t="141088" x="4684713" y="6969125"/>
          <p14:tracePt t="141152" x="4684713" y="6959600"/>
          <p14:tracePt t="141192" x="4694238" y="6950075"/>
          <p14:tracePt t="141288" x="4694238" y="6938963"/>
          <p14:tracePt t="141296" x="4705350" y="6938963"/>
          <p14:tracePt t="141306" x="4733925" y="6910388"/>
          <p14:tracePt t="141323" x="4773613" y="6889750"/>
          <p14:tracePt t="141340" x="4832350" y="6861175"/>
          <p14:tracePt t="141356" x="4891088" y="6840538"/>
          <p14:tracePt t="141373" x="4989513" y="6802438"/>
          <p14:tracePt t="141389" x="5078413" y="6753225"/>
          <p14:tracePt t="141406" x="5197475" y="6704013"/>
          <p14:tracePt t="141423" x="5345113" y="6634163"/>
          <p14:tracePt t="141423" x="5413375" y="6594475"/>
          <p14:tracePt t="141440" x="5551488" y="6477000"/>
          <p14:tracePt t="141456" x="5659438" y="6348413"/>
          <p14:tracePt t="141473" x="5748338" y="6181725"/>
          <p14:tracePt t="141490" x="5837238" y="5975350"/>
          <p14:tracePt t="141506" x="5905500" y="5738813"/>
          <p14:tracePt t="141523" x="5973763" y="5462588"/>
          <p14:tracePt t="141540" x="6022975" y="5207000"/>
          <p14:tracePt t="141556" x="6062663" y="4960938"/>
          <p14:tracePt t="141573" x="6102350" y="4745038"/>
          <p14:tracePt t="141590" x="6151563" y="4576763"/>
          <p14:tracePt t="141606" x="6161088" y="4438650"/>
          <p14:tracePt t="141623" x="6161088" y="4262438"/>
          <p14:tracePt t="141623" x="6172200" y="4173538"/>
          <p14:tracePt t="141641" x="6200775" y="3967163"/>
          <p14:tracePt t="141657" x="6259513" y="3690938"/>
          <p14:tracePt t="141674" x="6319838" y="3355975"/>
          <p14:tracePt t="141690" x="6348413" y="2982913"/>
          <p14:tracePt t="141707" x="6348413" y="2687638"/>
          <p14:tracePt t="141724" x="6348413" y="2392363"/>
          <p14:tracePt t="141741" x="6299200" y="2106613"/>
          <p14:tracePt t="141757" x="6240463" y="1860550"/>
          <p14:tracePt t="141774" x="6181725" y="1633538"/>
          <p14:tracePt t="141790" x="6102350" y="1466850"/>
          <p14:tracePt t="141807" x="6043613" y="1328738"/>
          <p14:tracePt t="141807" x="6013450" y="1260475"/>
          <p14:tracePt t="141825" x="5954713" y="1190625"/>
          <p14:tracePt t="141841" x="5905500" y="1150938"/>
          <p14:tracePt t="141857" x="5826125" y="1131888"/>
          <p14:tracePt t="141874" x="5738813" y="1112838"/>
          <p14:tracePt t="141890" x="5649913" y="1092200"/>
          <p14:tracePt t="141907" x="5561013" y="1073150"/>
          <p14:tracePt t="141924" x="5453063" y="1052513"/>
          <p14:tracePt t="141941" x="5334000" y="1042988"/>
          <p14:tracePt t="141957" x="5186363" y="1042988"/>
          <p14:tracePt t="141974" x="5000625" y="1052513"/>
          <p14:tracePt t="141991" x="4822825" y="1101725"/>
          <p14:tracePt t="142007" x="4645025" y="1181100"/>
          <p14:tracePt t="142025" x="4389438" y="1328738"/>
          <p14:tracePt t="142041" x="4232275" y="1446213"/>
          <p14:tracePt t="142057" x="4094163" y="1624013"/>
          <p14:tracePt t="142074" x="3986213" y="1790700"/>
          <p14:tracePt t="142091" x="3937000" y="1989138"/>
          <p14:tracePt t="142108" x="3927475" y="2146300"/>
          <p14:tracePt t="142124" x="3937000" y="2362200"/>
          <p14:tracePt t="142141" x="3976688" y="2568575"/>
          <p14:tracePt t="142158" x="4025900" y="2795588"/>
          <p14:tracePt t="142175" x="4103688" y="3051175"/>
          <p14:tracePt t="142191" x="4173538" y="3336925"/>
          <p14:tracePt t="142191" x="4213225" y="3465513"/>
          <p14:tracePt t="142208" x="4271963" y="3798888"/>
          <p14:tracePt t="142225" x="4349750" y="4203700"/>
          <p14:tracePt t="142241" x="4438650" y="4625975"/>
          <p14:tracePt t="142258" x="4518025" y="5000625"/>
          <p14:tracePt t="142274" x="4635500" y="5364163"/>
          <p14:tracePt t="142291" x="4764088" y="5689600"/>
          <p14:tracePt t="142308" x="4911725" y="5935663"/>
          <p14:tracePt t="142325" x="5019675" y="6113463"/>
          <p14:tracePt t="142342" x="5127625" y="6261100"/>
          <p14:tracePt t="142358" x="5275263" y="6397625"/>
          <p14:tracePt t="142375" x="5403850" y="6486525"/>
          <p14:tracePt t="142391" x="5659438" y="6575425"/>
          <p14:tracePt t="142408" x="5875338" y="6594475"/>
          <p14:tracePt t="142425" x="6092825" y="6575425"/>
          <p14:tracePt t="142441" x="6299200" y="6516688"/>
          <p14:tracePt t="142458" x="6456363" y="6446838"/>
          <p14:tracePt t="142475" x="6604000" y="6338888"/>
          <p14:tracePt t="142492" x="6713538" y="6230938"/>
          <p14:tracePt t="142508" x="6800850" y="6083300"/>
          <p14:tracePt t="142525" x="6880225" y="5895975"/>
          <p14:tracePt t="142542" x="6959600" y="5659438"/>
          <p14:tracePt t="142559" x="7027863" y="5373688"/>
          <p14:tracePt t="142575" x="7086600" y="5000625"/>
          <p14:tracePt t="142575" x="7116763" y="4852988"/>
          <p14:tracePt t="142592" x="7126288" y="4576763"/>
          <p14:tracePt t="142608" x="7126288" y="4291013"/>
          <p14:tracePt t="142625" x="7126288" y="3957638"/>
          <p14:tracePt t="142642" x="7096125" y="3582988"/>
          <p14:tracePt t="142659" x="7027863" y="3208338"/>
          <p14:tracePt t="142675" x="6929438" y="2854325"/>
          <p14:tracePt t="142692" x="6800850" y="2579688"/>
          <p14:tracePt t="142709" x="6683375" y="2322513"/>
          <p14:tracePt t="142725" x="6526213" y="2106613"/>
          <p14:tracePt t="142742" x="6378575" y="1958975"/>
          <p14:tracePt t="142759" x="6249988" y="1870075"/>
          <p14:tracePt t="142776" x="6083300" y="1762125"/>
          <p14:tracePt t="142792" x="6013450" y="1712913"/>
          <p14:tracePt t="142809" x="5945188" y="1682750"/>
          <p14:tracePt t="142826" x="5846763" y="1633538"/>
          <p14:tracePt t="142843" x="5748338" y="1584325"/>
          <p14:tracePt t="142859" x="5591175" y="1544638"/>
          <p14:tracePt t="142876" x="5413375" y="1516063"/>
          <p14:tracePt t="142892" x="5246688" y="1506538"/>
          <p14:tracePt t="142909" x="5068888" y="1506538"/>
          <p14:tracePt t="142926" x="4921250" y="1525588"/>
          <p14:tracePt t="142943" x="4792663" y="1565275"/>
          <p14:tracePt t="142959" x="4665663" y="1624013"/>
          <p14:tracePt t="142976" x="4487863" y="1741488"/>
          <p14:tracePt t="142993" x="4370388" y="1860550"/>
          <p14:tracePt t="143009" x="4232275" y="1989138"/>
          <p14:tracePt t="143026" x="4094163" y="2165350"/>
          <p14:tracePt t="143043" x="3976688" y="2371725"/>
          <p14:tracePt t="143059" x="3868738" y="2608263"/>
          <p14:tracePt t="143076" x="3770313" y="2854325"/>
          <p14:tracePt t="143093" x="3721100" y="3130550"/>
          <p14:tracePt t="143109" x="3709988" y="3367088"/>
          <p14:tracePt t="143126" x="3709988" y="3622675"/>
          <p14:tracePt t="143143" x="3721100" y="3878263"/>
          <p14:tracePt t="143160" x="3798888" y="4241800"/>
          <p14:tracePt t="143176" x="3848100" y="4518025"/>
          <p14:tracePt t="143193" x="3897313" y="4783138"/>
          <p14:tracePt t="143210" x="3956050" y="5059363"/>
          <p14:tracePt t="143226" x="4005263" y="5314950"/>
          <p14:tracePt t="143243" x="4103688" y="5551488"/>
          <p14:tracePt t="143260" x="4192588" y="5778500"/>
          <p14:tracePt t="143276" x="4311650" y="5975350"/>
          <p14:tracePt t="143293" x="4429125" y="6172200"/>
          <p14:tracePt t="143310" x="4537075" y="6359525"/>
          <p14:tracePt t="143327" x="4684713" y="6516688"/>
          <p14:tracePt t="143343" x="4940300" y="6713538"/>
          <p14:tracePt t="143360" x="5157788" y="6781800"/>
          <p14:tracePt t="143377" x="5354638" y="6811963"/>
          <p14:tracePt t="143393" x="5570538" y="6811963"/>
          <p14:tracePt t="143410" x="5748338" y="6781800"/>
          <p14:tracePt t="143427" x="5905500" y="6732588"/>
          <p14:tracePt t="143443" x="6013450" y="6673850"/>
          <p14:tracePt t="143461" x="6092825" y="6584950"/>
          <p14:tracePt t="143477" x="6172200" y="6467475"/>
          <p14:tracePt t="143494" x="6249988" y="6329363"/>
          <p14:tracePt t="143510" x="6357938" y="6151563"/>
          <p14:tracePt t="143527" x="6496050" y="5926138"/>
          <p14:tracePt t="143527" x="6575425" y="5788025"/>
          <p14:tracePt t="143544" x="6732588" y="5434013"/>
          <p14:tracePt t="143560" x="6861175" y="5089525"/>
          <p14:tracePt t="143577" x="6978650" y="4675188"/>
          <p14:tracePt t="143594" x="7018338" y="4410075"/>
          <p14:tracePt t="143610" x="7027863" y="4154488"/>
          <p14:tracePt t="143627" x="7027863" y="3819525"/>
          <p14:tracePt t="143644" x="6969125" y="3454400"/>
          <p14:tracePt t="143661" x="6899275" y="3109913"/>
          <p14:tracePt t="143677" x="6811963" y="2786063"/>
          <p14:tracePt t="143694" x="6692900" y="2509838"/>
          <p14:tracePt t="143711" x="6594475" y="2284413"/>
          <p14:tracePt t="143727" x="6427788" y="2027238"/>
          <p14:tracePt t="143744" x="6280150" y="1879600"/>
          <p14:tracePt t="143761" x="6102350" y="1781175"/>
          <p14:tracePt t="143777" x="5924550" y="1703388"/>
          <p14:tracePt t="143794" x="5727700" y="1673225"/>
          <p14:tracePt t="143811" x="5551488" y="1663700"/>
          <p14:tracePt t="143828" x="5364163" y="1663700"/>
          <p14:tracePt t="143844" x="5197475" y="1703388"/>
          <p14:tracePt t="143862" x="5029200" y="1752600"/>
          <p14:tracePt t="143878" x="4872038" y="1830388"/>
          <p14:tracePt t="143894" x="4724400" y="1939925"/>
          <p14:tracePt t="143911" x="4586288" y="2047875"/>
          <p14:tracePt t="143911" x="4527550" y="2125663"/>
          <p14:tracePt t="143928" x="4429125" y="2293938"/>
          <p14:tracePt t="143945" x="4349750" y="2481263"/>
          <p14:tracePt t="143961" x="4321175" y="2678113"/>
          <p14:tracePt t="143978" x="4321175" y="2863850"/>
          <p14:tracePt t="143995" x="4321175" y="3060700"/>
          <p14:tracePt t="144011" x="4340225" y="3257550"/>
          <p14:tracePt t="144028" x="4370388" y="3416300"/>
          <p14:tracePt t="144045" x="4389438" y="3552825"/>
          <p14:tracePt t="144061" x="4410075" y="3681413"/>
          <p14:tracePt t="144078" x="4429125" y="3798888"/>
          <p14:tracePt t="144095" x="4459288" y="3927475"/>
          <p14:tracePt t="144112" x="4459288" y="4114800"/>
          <p14:tracePt t="144128" x="4459288" y="4252913"/>
          <p14:tracePt t="144145" x="4468813" y="4370388"/>
          <p14:tracePt t="144162" x="4497388" y="4498975"/>
          <p14:tracePt t="144178" x="4518025" y="4616450"/>
          <p14:tracePt t="144195" x="4537075" y="4705350"/>
          <p14:tracePt t="144212" x="4567238" y="4794250"/>
          <p14:tracePt t="144228" x="4595813" y="4892675"/>
          <p14:tracePt t="144245" x="4645025" y="5010150"/>
          <p14:tracePt t="144262" x="4665663" y="5127625"/>
          <p14:tracePt t="144279" x="4705350" y="5256213"/>
          <p14:tracePt t="144295" x="4764088" y="5403850"/>
          <p14:tracePt t="144312" x="4813300" y="5492750"/>
          <p14:tracePt t="144329" x="4862513" y="5581650"/>
          <p14:tracePt t="144345" x="4911725" y="5619750"/>
          <p14:tracePt t="144362" x="4970463" y="5670550"/>
          <p14:tracePt t="144379" x="5059363" y="5670550"/>
          <p14:tracePt t="144395" x="5186363" y="5670550"/>
          <p14:tracePt t="144412" x="5324475" y="5659438"/>
          <p14:tracePt t="144429" x="5472113" y="5640388"/>
          <p14:tracePt t="144446" x="5610225" y="5610225"/>
          <p14:tracePt t="144462" x="5718175" y="5581650"/>
          <p14:tracePt t="144479" x="5816600" y="5541963"/>
          <p14:tracePt t="144496" x="5954713" y="5462588"/>
          <p14:tracePt t="144513" x="6062663" y="5403850"/>
          <p14:tracePt t="144529" x="6172200" y="5314950"/>
          <p14:tracePt t="144546" x="6270625" y="5216525"/>
          <p14:tracePt t="144562" x="6357938" y="5099050"/>
          <p14:tracePt t="144579" x="6437313" y="4951413"/>
          <p14:tracePt t="144596" x="6496050" y="4764088"/>
          <p14:tracePt t="144613" x="6545263" y="4548188"/>
          <p14:tracePt t="144629" x="6584950" y="4321175"/>
          <p14:tracePt t="144646" x="6594475" y="4114800"/>
          <p14:tracePt t="144663" x="6594475" y="3887788"/>
          <p14:tracePt t="144679" x="6554788" y="3613150"/>
          <p14:tracePt t="144696" x="6526213" y="3425825"/>
          <p14:tracePt t="144713" x="6456363" y="3228975"/>
          <p14:tracePt t="144729" x="6378575" y="3060700"/>
          <p14:tracePt t="144746" x="6308725" y="2884488"/>
          <p14:tracePt t="144763" x="6221413" y="2736850"/>
          <p14:tracePt t="144779" x="6122988" y="2617788"/>
          <p14:tracePt t="144796" x="6013450" y="2530475"/>
          <p14:tracePt t="144813" x="5905500" y="2470150"/>
          <p14:tracePt t="144830" x="5757863" y="2420938"/>
          <p14:tracePt t="144846" x="5610225" y="2371725"/>
          <p14:tracePt t="144864" x="5413375" y="2352675"/>
          <p14:tracePt t="144864" x="5334000" y="2352675"/>
          <p14:tracePt t="144880" x="5148263" y="2352675"/>
          <p14:tracePt t="144896" x="4989513" y="2352675"/>
          <p14:tracePt t="144913" x="4862513" y="2352675"/>
          <p14:tracePt t="144930" x="4754563" y="2352675"/>
          <p14:tracePt t="144947" x="4694238" y="2371725"/>
          <p14:tracePt t="144963" x="4625975" y="2382838"/>
          <p14:tracePt t="144980" x="4537075" y="2411413"/>
          <p14:tracePt t="144997" x="4429125" y="2451100"/>
          <p14:tracePt t="145013" x="4330700" y="2509838"/>
          <p14:tracePt t="145030" x="4232275" y="2579688"/>
          <p14:tracePt t="145047" x="4133850" y="2678113"/>
          <p14:tracePt t="145064" x="4005263" y="2835275"/>
          <p14:tracePt t="145080" x="3946525" y="2943225"/>
          <p14:tracePt t="145097" x="3897313" y="3071813"/>
          <p14:tracePt t="145114" x="3857625" y="3228975"/>
          <p14:tracePt t="145130" x="3808413" y="3405188"/>
          <p14:tracePt t="145147" x="3779838" y="3582988"/>
          <p14:tracePt t="145164" x="3749675" y="3789363"/>
          <p14:tracePt t="145180" x="3740150" y="3976688"/>
          <p14:tracePt t="145197" x="3740150" y="4164013"/>
          <p14:tracePt t="145214" x="3740150" y="4351338"/>
          <p14:tracePt t="145230" x="3740150" y="4527550"/>
          <p14:tracePt t="145247" x="3740150" y="4714875"/>
          <p14:tracePt t="145264" x="3740150" y="4960938"/>
          <p14:tracePt t="145281" x="3740150" y="5118100"/>
          <p14:tracePt t="145297" x="3740150" y="5286375"/>
          <p14:tracePt t="145314" x="3740150" y="5434013"/>
          <p14:tracePt t="145331" x="3749675" y="5570538"/>
          <p14:tracePt t="145347" x="3759200" y="5670550"/>
          <p14:tracePt t="145364" x="3798888" y="5768975"/>
          <p14:tracePt t="145381" x="3829050" y="5856288"/>
          <p14:tracePt t="145397" x="3848100" y="5926138"/>
          <p14:tracePt t="145414" x="3868738" y="6003925"/>
          <p14:tracePt t="145431" x="3906838" y="6073775"/>
          <p14:tracePt t="145448" x="3967163" y="6200775"/>
          <p14:tracePt t="145465" x="4016375" y="6240463"/>
          <p14:tracePt t="145481" x="4065588" y="6280150"/>
          <p14:tracePt t="145498" x="4152900" y="6299200"/>
          <p14:tracePt t="145514" x="4241800" y="6310313"/>
          <p14:tracePt t="145531" x="4349750" y="6310313"/>
          <p14:tracePt t="145548" x="4438650" y="6310313"/>
          <p14:tracePt t="145564" x="4508500" y="6310313"/>
          <p14:tracePt t="145581" x="4546600" y="6310313"/>
          <p14:tracePt t="145598" x="4567238" y="6310313"/>
          <p14:tracePt t="145614" x="4576763" y="6310313"/>
          <p14:tracePt t="145648" x="4586288" y="6319838"/>
          <p14:tracePt t="145968" x="4586288" y="6338888"/>
          <p14:tracePt t="145984" x="4586288" y="6359525"/>
          <p14:tracePt t="145992" x="4595813" y="6388100"/>
          <p14:tracePt t="146008" x="4595813" y="6397625"/>
          <p14:tracePt t="146016" x="4616450" y="6437313"/>
          <p14:tracePt t="146032" x="4625975" y="6467475"/>
          <p14:tracePt t="146049" x="4656138" y="6507163"/>
          <p14:tracePt t="146065" x="4684713" y="6556375"/>
          <p14:tracePt t="146082" x="4705350" y="6594475"/>
          <p14:tracePt t="146099" x="4733925" y="6643688"/>
          <p14:tracePt t="146115" x="4783138" y="6673850"/>
          <p14:tracePt t="146132" x="4822825" y="6692900"/>
          <p14:tracePt t="146149" x="4832350" y="6692900"/>
          <p14:tracePt t="146165" x="4841875" y="6692900"/>
          <p14:tracePt t="146240" x="4841875" y="6704013"/>
          <p14:tracePt t="146256" x="4852988" y="6704013"/>
          <p14:tracePt t="146280" x="4872038" y="6704013"/>
          <p14:tracePt t="146328" x="4881563" y="6704013"/>
          <p14:tracePt t="146344" x="4891088" y="6704013"/>
          <p14:tracePt t="146352" x="4911725" y="6704013"/>
          <p14:tracePt t="146360" x="4930775" y="6704013"/>
          <p14:tracePt t="146368" x="4951413" y="6704013"/>
          <p14:tracePt t="146383" x="5000625" y="6704013"/>
          <p14:tracePt t="146383" x="5029200" y="6704013"/>
          <p14:tracePt t="146401" x="5087938" y="6704013"/>
          <p14:tracePt t="146416" x="5137150" y="6704013"/>
          <p14:tracePt t="146433" x="5176838" y="6704013"/>
          <p14:tracePt t="146449" x="5186363" y="6692900"/>
          <p14:tracePt t="146466" x="5186363" y="6683375"/>
          <p14:tracePt t="146488" x="5186363" y="6673850"/>
          <p14:tracePt t="146504" x="5186363" y="6664325"/>
          <p14:tracePt t="146516" x="5186363" y="6654800"/>
          <p14:tracePt t="146533" x="5186363" y="6643688"/>
          <p14:tracePt t="146550" x="5186363" y="6634163"/>
          <p14:tracePt t="146568" x="5186363" y="6624638"/>
          <p14:tracePt t="146592" x="5186363" y="6615113"/>
          <p14:tracePt t="146600" x="5176838" y="6605588"/>
          <p14:tracePt t="146624" x="5167313" y="6605588"/>
          <p14:tracePt t="146648" x="5157788" y="6605588"/>
          <p14:tracePt t="146664" x="5148263" y="6605588"/>
          <p14:tracePt t="146672" x="5137150" y="6605588"/>
          <p14:tracePt t="146688" x="5127625" y="6605588"/>
          <p14:tracePt t="146700" x="5118100" y="6605588"/>
          <p14:tracePt t="146717" x="5099050" y="6605588"/>
          <p14:tracePt t="146733" x="5087938" y="6615113"/>
          <p14:tracePt t="146750" x="5078413" y="6615113"/>
          <p14:tracePt t="146767" x="5059363" y="6624638"/>
          <p14:tracePt t="146783" x="5019675" y="6634163"/>
          <p14:tracePt t="146800" x="5019675" y="6643688"/>
          <p14:tracePt t="146817" x="5010150" y="6654800"/>
          <p14:tracePt t="146976" x="5010150" y="6664325"/>
          <p14:tracePt t="147048" x="5010150" y="6673850"/>
          <p14:tracePt t="147072" x="5010150" y="6683375"/>
          <p14:tracePt t="147152" x="5019675" y="6683375"/>
          <p14:tracePt t="147344" x="5019675" y="6673850"/>
          <p14:tracePt t="147376" x="5019675" y="6664325"/>
          <p14:tracePt t="147400" x="5019675" y="6643688"/>
          <p14:tracePt t="147416" x="5019675" y="6634163"/>
          <p14:tracePt t="147440" x="5019675" y="6624638"/>
          <p14:tracePt t="147456" x="5019675" y="6615113"/>
          <p14:tracePt t="147464" x="5010150" y="6615113"/>
          <p14:tracePt t="147528" x="5010150" y="6624638"/>
          <p14:tracePt t="147624" x="5010150" y="6634163"/>
          <p14:tracePt t="147640" x="5010150" y="6643688"/>
          <p14:tracePt t="147648" x="5019675" y="6654800"/>
          <p14:tracePt t="147688" x="5029200" y="6673850"/>
          <p14:tracePt t="147736" x="5038725" y="6683375"/>
          <p14:tracePt t="147776" x="5038725" y="6692900"/>
          <p14:tracePt t="147808" x="5038725" y="6713538"/>
          <p14:tracePt t="147824" x="5049838" y="6723063"/>
          <p14:tracePt t="147840" x="5049838" y="6732588"/>
          <p14:tracePt t="147856" x="5049838" y="6742113"/>
          <p14:tracePt t="147928" x="5049838" y="6753225"/>
          <p14:tracePt t="147944" x="5049838" y="6762750"/>
          <p14:tracePt t="147984" x="5038725" y="6762750"/>
          <p14:tracePt t="148008" x="5029200" y="6762750"/>
          <p14:tracePt t="148032" x="5019675" y="6762750"/>
          <p14:tracePt t="148040" x="5010150" y="6762750"/>
          <p14:tracePt t="148352" x="5000625" y="6762750"/>
          <p14:tracePt t="148376" x="4989513" y="6762750"/>
          <p14:tracePt t="148400" x="4979988" y="6762750"/>
          <p14:tracePt t="148424" x="4960938" y="6753225"/>
          <p14:tracePt t="148440" x="4940300" y="6753225"/>
          <p14:tracePt t="148464" x="4930775" y="6753225"/>
          <p14:tracePt t="148472" x="4921250" y="6753225"/>
          <p14:tracePt t="148480" x="4902200" y="6753225"/>
          <p14:tracePt t="148488" x="4891088" y="6753225"/>
          <p14:tracePt t="148504" x="4872038" y="6753225"/>
          <p14:tracePt t="148521" x="4862513" y="6753225"/>
          <p14:tracePt t="148537" x="4841875" y="6762750"/>
          <p14:tracePt t="148553" x="4822825" y="6772275"/>
          <p14:tracePt t="148570" x="4803775" y="6781800"/>
          <p14:tracePt t="148587" x="4792663" y="6791325"/>
          <p14:tracePt t="148604" x="4792663" y="6802438"/>
          <p14:tracePt t="148620" x="4783138" y="6811963"/>
          <p14:tracePt t="148640" x="4773613" y="6821488"/>
          <p14:tracePt t="148656" x="4764088" y="6821488"/>
          <p14:tracePt t="148670" x="4754563" y="6831013"/>
          <p14:tracePt t="148687" x="4733925" y="6851650"/>
          <p14:tracePt t="148704" x="4724400" y="6861175"/>
          <p14:tracePt t="148728" x="4705350" y="6870700"/>
          <p14:tracePt t="148768" x="4705350" y="6880225"/>
          <p14:tracePt t="148776" x="4684713" y="6880225"/>
          <p14:tracePt t="148787" x="4675188" y="6900863"/>
          <p14:tracePt t="148804" x="4656138" y="6900863"/>
          <p14:tracePt t="148821" x="4656138" y="6910388"/>
          <p14:tracePt t="148920" x="4645025" y="6919913"/>
          <p14:tracePt t="149080" x="4635500" y="6938963"/>
          <p14:tracePt t="149144" x="4625975" y="6938963"/>
          <p14:tracePt t="149168" x="4616450" y="6938963"/>
          <p14:tracePt t="149176" x="4606925" y="6938963"/>
          <p14:tracePt t="149192" x="4586288" y="6950075"/>
          <p14:tracePt t="149200" x="4567238" y="6950075"/>
          <p14:tracePt t="149216" x="4557713" y="6959600"/>
          <p14:tracePt t="149224" x="4537075" y="6959600"/>
          <p14:tracePt t="149248" x="4527550" y="6959600"/>
          <p14:tracePt t="149264" x="4518025" y="6959600"/>
          <p14:tracePt t="149280" x="4508500" y="6959600"/>
          <p14:tracePt t="149296" x="4497388" y="6969125"/>
          <p14:tracePt t="149305" x="4497388" y="6959600"/>
          <p14:tracePt t="149520" x="4487863" y="6950075"/>
          <p14:tracePt t="149584" x="4478338" y="6950075"/>
          <p14:tracePt t="149680" x="4478338" y="6959600"/>
          <p14:tracePt t="149728" x="4478338" y="6969125"/>
          <p14:tracePt t="149744" x="4478338" y="6978650"/>
          <p14:tracePt t="149752" x="4478338" y="6988175"/>
          <p14:tracePt t="149768" x="4487863" y="6999288"/>
          <p14:tracePt t="149776" x="4487863" y="7008813"/>
          <p14:tracePt t="149789" x="4518025" y="7027863"/>
          <p14:tracePt t="149806" x="4557713" y="7048500"/>
          <p14:tracePt t="149823" x="4586288" y="7067550"/>
          <p14:tracePt t="149840" x="4665663" y="7086600"/>
          <p14:tracePt t="149856" x="4733925" y="7086600"/>
          <p14:tracePt t="149873" x="4792663" y="7067550"/>
          <p14:tracePt t="149890" x="4841875" y="7037388"/>
          <p14:tracePt t="149906" x="4891088" y="7018338"/>
          <p14:tracePt t="149923" x="4911725" y="6999288"/>
          <p14:tracePt t="149941" x="4930775" y="6969125"/>
          <p14:tracePt t="149957" x="4951413" y="6950075"/>
          <p14:tracePt t="149973" x="4960938" y="6938963"/>
          <p14:tracePt t="149990" x="4970463" y="6919913"/>
          <p14:tracePt t="150007" x="4979988" y="6910388"/>
          <p14:tracePt t="150023" x="5000625" y="6870700"/>
          <p14:tracePt t="150040" x="5000625" y="6861175"/>
          <p14:tracePt t="150057" x="5000625" y="6851650"/>
          <p14:tracePt t="150073" x="5000625" y="6821488"/>
          <p14:tracePt t="150090" x="4989513" y="6802438"/>
          <p14:tracePt t="150107" x="4970463" y="6781800"/>
          <p14:tracePt t="150124" x="4930775" y="6753225"/>
          <p14:tracePt t="150140" x="4872038" y="6713538"/>
          <p14:tracePt t="150157" x="4813300" y="6692900"/>
          <p14:tracePt t="150174" x="4733925" y="6664325"/>
          <p14:tracePt t="150190" x="4675188" y="6654800"/>
          <p14:tracePt t="150207" x="4616450" y="6654800"/>
          <p14:tracePt t="150207" x="4586288" y="6654800"/>
          <p14:tracePt t="150224" x="4546600" y="6654800"/>
          <p14:tracePt t="150240" x="4508500" y="6654800"/>
          <p14:tracePt t="150257" x="4468813" y="6654800"/>
          <p14:tracePt t="150274" x="4419600" y="6673850"/>
          <p14:tracePt t="150291" x="4389438" y="6683375"/>
          <p14:tracePt t="150307" x="4379913" y="6692900"/>
          <p14:tracePt t="150324" x="4340225" y="6704013"/>
          <p14:tracePt t="150345" x="4330700" y="6713538"/>
          <p14:tracePt t="150357" x="4321175" y="6723063"/>
          <p14:tracePt t="150374" x="4300538" y="6753225"/>
          <p14:tracePt t="150391" x="4291013" y="6781800"/>
          <p14:tracePt t="150391" x="4281488" y="6781800"/>
          <p14:tracePt t="150408" x="4271963" y="6791325"/>
          <p14:tracePt t="150424" x="4271963" y="6811963"/>
          <p14:tracePt t="150441" x="4262438" y="6821488"/>
          <p14:tracePt t="150457" x="4262438" y="6831013"/>
          <p14:tracePt t="150474" x="4262438" y="6840538"/>
          <p14:tracePt t="150491" x="4262438" y="6851650"/>
          <p14:tracePt t="150508" x="4262438" y="6861175"/>
          <p14:tracePt t="150536" x="4262438" y="6870700"/>
          <p14:tracePt t="150544" x="4262438" y="6880225"/>
          <p14:tracePt t="150584" x="4262438" y="6889750"/>
          <p14:tracePt t="150624" x="4262438" y="6900863"/>
          <p14:tracePt t="150640" x="4262438" y="6910388"/>
          <p14:tracePt t="150664" x="4262438" y="6919913"/>
          <p14:tracePt t="150680" x="4271963" y="6938963"/>
          <p14:tracePt t="150712" x="4281488" y="6950075"/>
          <p14:tracePt t="150728" x="4291013" y="6959600"/>
          <p14:tracePt t="150744" x="4300538" y="6969125"/>
          <p14:tracePt t="150752" x="4311650" y="6969125"/>
          <p14:tracePt t="150769" x="4321175" y="6969125"/>
          <p14:tracePt t="150784" x="4340225" y="6969125"/>
          <p14:tracePt t="150792" x="4349750" y="6969125"/>
          <p14:tracePt t="150808" x="4389438" y="6978650"/>
          <p14:tracePt t="150825" x="4419600" y="6978650"/>
          <p14:tracePt t="150842" x="4478338" y="6978650"/>
          <p14:tracePt t="150858" x="4537075" y="6978650"/>
          <p14:tracePt t="150875" x="4595813" y="6978650"/>
          <p14:tracePt t="150892" x="4645025" y="6978650"/>
          <p14:tracePt t="150909" x="4684713" y="6978650"/>
          <p14:tracePt t="150925" x="4724400" y="6978650"/>
          <p14:tracePt t="150942" x="4754563" y="6978650"/>
          <p14:tracePt t="150959" x="4764088" y="6978650"/>
          <p14:tracePt t="150975" x="4783138" y="6978650"/>
          <p14:tracePt t="150992" x="4792663" y="6978650"/>
          <p14:tracePt t="151009" x="4803775" y="6978650"/>
          <p14:tracePt t="151025" x="4813300" y="6978650"/>
          <p14:tracePt t="151042" x="4841875" y="6978650"/>
          <p14:tracePt t="151059" x="4862513" y="6978650"/>
          <p14:tracePt t="151076" x="4891088" y="6978650"/>
          <p14:tracePt t="151092" x="4911725" y="6978650"/>
          <p14:tracePt t="151109" x="4940300" y="6978650"/>
          <p14:tracePt t="151126" x="4970463" y="6969125"/>
          <p14:tracePt t="151142" x="4989513" y="6969125"/>
          <p14:tracePt t="151159" x="5000625" y="6959600"/>
          <p14:tracePt t="151175" x="5019675" y="6938963"/>
          <p14:tracePt t="151192" x="5029200" y="6938963"/>
          <p14:tracePt t="151209" x="5029200" y="6929438"/>
          <p14:tracePt t="151226" x="5038725" y="6910388"/>
          <p14:tracePt t="151243" x="5038725" y="6900863"/>
          <p14:tracePt t="151259" x="5038725" y="6889750"/>
          <p14:tracePt t="151280" x="5038725" y="6880225"/>
          <p14:tracePt t="151292" x="5038725" y="6870700"/>
          <p14:tracePt t="151309" x="5059363" y="6840538"/>
          <p14:tracePt t="151326" x="5068888" y="6821488"/>
          <p14:tracePt t="151343" x="5087938" y="6791325"/>
          <p14:tracePt t="151359" x="5127625" y="6742113"/>
          <p14:tracePt t="151376" x="5137150" y="6713538"/>
          <p14:tracePt t="151393" x="5157788" y="6664325"/>
          <p14:tracePt t="151409" x="5186363" y="6615113"/>
          <p14:tracePt t="151426" x="5216525" y="6575425"/>
          <p14:tracePt t="151443" x="5256213" y="6516688"/>
          <p14:tracePt t="151460" x="5284788" y="6457950"/>
          <p14:tracePt t="151476" x="5324475" y="6359525"/>
          <p14:tracePt t="151493" x="5345113" y="6270625"/>
          <p14:tracePt t="151510" x="5373688" y="6172200"/>
          <p14:tracePt t="151527" x="5394325" y="6053138"/>
          <p14:tracePt t="151543" x="5403850" y="5856288"/>
          <p14:tracePt t="151560" x="5403850" y="5719763"/>
          <p14:tracePt t="151576" x="5403850" y="5591175"/>
          <p14:tracePt t="151593" x="5403850" y="5483225"/>
          <p14:tracePt t="151610" x="5394325" y="5434013"/>
          <p14:tracePt t="151627" x="5383213" y="5403850"/>
          <p14:tracePt t="151643" x="5373688" y="5384800"/>
          <p14:tracePt t="151660" x="5354638" y="5373688"/>
          <p14:tracePt t="151677" x="5314950" y="5364163"/>
          <p14:tracePt t="151693" x="5246688" y="5345113"/>
          <p14:tracePt t="151710" x="5176838" y="5345113"/>
          <p14:tracePt t="151727" x="5078413" y="5345113"/>
          <p14:tracePt t="151744" x="4970463" y="5373688"/>
          <p14:tracePt t="151760" x="4911725" y="5394325"/>
          <p14:tracePt t="151777" x="4872038" y="5413375"/>
          <p14:tracePt t="151794" x="4841875" y="5462588"/>
          <p14:tracePt t="151810" x="4813300" y="5511800"/>
          <p14:tracePt t="151827" x="4783138" y="5551488"/>
          <p14:tracePt t="151844" x="4754563" y="5619750"/>
          <p14:tracePt t="151860" x="4733925" y="5670550"/>
          <p14:tracePt t="151877" x="4714875" y="5729288"/>
          <p14:tracePt t="151894" x="4705350" y="5768975"/>
          <p14:tracePt t="151911" x="4694238" y="5837238"/>
          <p14:tracePt t="151927" x="4684713" y="5895975"/>
          <p14:tracePt t="151944" x="4684713" y="5945188"/>
          <p14:tracePt t="151961" x="4684713" y="5994400"/>
          <p14:tracePt t="151977" x="4684713" y="6053138"/>
          <p14:tracePt t="151994" x="4684713" y="6113463"/>
          <p14:tracePt t="152011" x="4684713" y="6200775"/>
          <p14:tracePt t="152028" x="4705350" y="6289675"/>
          <p14:tracePt t="152044" x="4714875" y="6359525"/>
          <p14:tracePt t="152061" x="4733925" y="6437313"/>
          <p14:tracePt t="152077" x="4743450" y="6486525"/>
          <p14:tracePt t="152094" x="4754563" y="6535738"/>
          <p14:tracePt t="152111" x="4764088" y="6556375"/>
          <p14:tracePt t="152127" x="4773613" y="6584950"/>
          <p14:tracePt t="152145" x="4783138" y="6605588"/>
          <p14:tracePt t="152161" x="4792663" y="6615113"/>
          <p14:tracePt t="152178" x="4813300" y="6624638"/>
          <p14:tracePt t="152194" x="4841875" y="6643688"/>
          <p14:tracePt t="152211" x="4891088" y="6654800"/>
          <p14:tracePt t="152228" x="4951413" y="6673850"/>
          <p14:tracePt t="152245" x="5019675" y="6683375"/>
          <p14:tracePt t="152261" x="5068888" y="6683375"/>
          <p14:tracePt t="152278" x="5127625" y="6692900"/>
          <p14:tracePt t="152295" x="5176838" y="6692900"/>
          <p14:tracePt t="152311" x="5235575" y="6692900"/>
          <p14:tracePt t="152328" x="5284788" y="6692900"/>
          <p14:tracePt t="152345" x="5354638" y="6692900"/>
          <p14:tracePt t="152361" x="5432425" y="6683375"/>
          <p14:tracePt t="152378" x="5502275" y="6664325"/>
          <p14:tracePt t="152395" x="5610225" y="6624638"/>
          <p14:tracePt t="152411" x="5699125" y="6594475"/>
          <p14:tracePt t="152428" x="5776913" y="6545263"/>
          <p14:tracePt t="152445" x="5846763" y="6507163"/>
          <p14:tracePt t="152462" x="5915025" y="6446838"/>
          <p14:tracePt t="152479" x="5964238" y="6408738"/>
          <p14:tracePt t="152495" x="6003925" y="6348413"/>
          <p14:tracePt t="152495" x="6022975" y="6310313"/>
          <p14:tracePt t="152512" x="6043613" y="6249988"/>
          <p14:tracePt t="152529" x="6062663" y="6191250"/>
          <p14:tracePt t="152545" x="6073775" y="6122988"/>
          <p14:tracePt t="152562" x="6073775" y="6073775"/>
          <p14:tracePt t="152579" x="6092825" y="5994400"/>
          <p14:tracePt t="152595" x="6092825" y="5935663"/>
          <p14:tracePt t="152612" x="6092825" y="5856288"/>
          <p14:tracePt t="152629" x="6092825" y="5778500"/>
          <p14:tracePt t="152645" x="6083300" y="5689600"/>
          <p14:tracePt t="152662" x="6053138" y="5610225"/>
          <p14:tracePt t="152679" x="6013450" y="5551488"/>
          <p14:tracePt t="152695" x="5945188" y="5492750"/>
          <p14:tracePt t="152712" x="5895975" y="5483225"/>
          <p14:tracePt t="152729" x="5846763" y="5462588"/>
          <p14:tracePt t="152745" x="5788025" y="5443538"/>
          <p14:tracePt t="152762" x="5708650" y="5434013"/>
          <p14:tracePt t="152779" x="5600700" y="5413375"/>
          <p14:tracePt t="152795" x="5481638" y="5394325"/>
          <p14:tracePt t="152812" x="5383213" y="5394325"/>
          <p14:tracePt t="152829" x="5305425" y="5394325"/>
          <p14:tracePt t="152846" x="5216525" y="5384800"/>
          <p14:tracePt t="152862" x="5167313" y="5384800"/>
          <p14:tracePt t="152879" x="5087938" y="5384800"/>
          <p14:tracePt t="152896" x="5019675" y="5384800"/>
          <p14:tracePt t="152912" x="4970463" y="5403850"/>
          <p14:tracePt t="152929" x="4930775" y="5422900"/>
          <p14:tracePt t="152946" x="4891088" y="5443538"/>
          <p14:tracePt t="152963" x="4841875" y="5472113"/>
          <p14:tracePt t="152980" x="4792663" y="5511800"/>
          <p14:tracePt t="152996" x="4743450" y="5570538"/>
          <p14:tracePt t="153013" x="4694238" y="5649913"/>
          <p14:tracePt t="153030" x="4656138" y="5738813"/>
          <p14:tracePt t="153046" x="4625975" y="5837238"/>
          <p14:tracePt t="153063" x="4606925" y="5926138"/>
          <p14:tracePt t="153063" x="4595813" y="5965825"/>
          <p14:tracePt t="153080" x="4595813" y="6024563"/>
          <p14:tracePt t="153096" x="4595813" y="6092825"/>
          <p14:tracePt t="153113" x="4595813" y="6151563"/>
          <p14:tracePt t="153130" x="4595813" y="6200775"/>
          <p14:tracePt t="153146" x="4595813" y="6261100"/>
          <p14:tracePt t="153163" x="4595813" y="6329363"/>
          <p14:tracePt t="153180" x="4595813" y="6418263"/>
          <p14:tracePt t="153196" x="4595813" y="6526213"/>
          <p14:tracePt t="153213" x="4635500" y="6615113"/>
          <p14:tracePt t="153230" x="4665663" y="6692900"/>
          <p14:tracePt t="153246" x="4714875" y="6753225"/>
          <p14:tracePt t="153263" x="4764088" y="6781800"/>
          <p14:tracePt t="153280" x="4792663" y="6802438"/>
          <p14:tracePt t="153296" x="4813300" y="6802438"/>
          <p14:tracePt t="153313" x="4852988" y="6802438"/>
          <p14:tracePt t="153330" x="4921250" y="6802438"/>
          <p14:tracePt t="153347" x="5019675" y="6802438"/>
          <p14:tracePt t="153363" x="5148263" y="6802438"/>
          <p14:tracePt t="153380" x="5265738" y="6802438"/>
          <p14:tracePt t="153397" x="5373688" y="6802438"/>
          <p14:tracePt t="153413" x="5472113" y="6802438"/>
          <p14:tracePt t="153430" x="5551488" y="6791325"/>
          <p14:tracePt t="153447" x="5640388" y="6781800"/>
          <p14:tracePt t="153447" x="5689600" y="6762750"/>
          <p14:tracePt t="153464" x="5776913" y="6732588"/>
          <p14:tracePt t="153480" x="5856288" y="6704013"/>
          <p14:tracePt t="153497" x="5924550" y="6654800"/>
          <p14:tracePt t="153514" x="5984875" y="6605588"/>
          <p14:tracePt t="153531" x="6022975" y="6535738"/>
          <p14:tracePt t="153547" x="6062663" y="6457950"/>
          <p14:tracePt t="153564" x="6083300" y="6369050"/>
          <p14:tracePt t="153580" x="6111875" y="6270625"/>
          <p14:tracePt t="153597" x="6111875" y="6172200"/>
          <p14:tracePt t="153614" x="6111875" y="6064250"/>
          <p14:tracePt t="153631" x="6111875" y="5965825"/>
          <p14:tracePt t="153647" x="6102350" y="5797550"/>
          <p14:tracePt t="153664" x="6083300" y="5699125"/>
          <p14:tracePt t="153681" x="6062663" y="5610225"/>
          <p14:tracePt t="153697" x="6034088" y="5541963"/>
          <p14:tracePt t="153714" x="5964238" y="5472113"/>
          <p14:tracePt t="153731" x="5905500" y="5422900"/>
          <p14:tracePt t="153748" x="5846763" y="5394325"/>
          <p14:tracePt t="153764" x="5776913" y="5364163"/>
          <p14:tracePt t="153781" x="5718175" y="5345113"/>
          <p14:tracePt t="153798" x="5640388" y="5335588"/>
          <p14:tracePt t="153814" x="5561013" y="5314950"/>
          <p14:tracePt t="153831" x="5432425" y="5314950"/>
          <p14:tracePt t="153848" x="5324475" y="5314950"/>
          <p14:tracePt t="153864" x="5226050" y="5314950"/>
          <p14:tracePt t="153881" x="5127625" y="5314950"/>
          <p14:tracePt t="153898" x="5059363" y="5324475"/>
          <p14:tracePt t="153914" x="5000625" y="5335588"/>
          <p14:tracePt t="153931" x="4951413" y="5364163"/>
          <p14:tracePt t="153948" x="4881563" y="5413375"/>
          <p14:tracePt t="153965" x="4803775" y="5472113"/>
          <p14:tracePt t="153981" x="4714875" y="5551488"/>
          <p14:tracePt t="153999" x="4656138" y="5640388"/>
          <p14:tracePt t="154015" x="4595813" y="5729288"/>
          <p14:tracePt t="154032" x="4546600" y="5867400"/>
          <p14:tracePt t="154049" x="4537075" y="5935663"/>
          <p14:tracePt t="154065" x="4537075" y="5994400"/>
          <p14:tracePt t="154082" x="4537075" y="6034088"/>
          <p14:tracePt t="154098" x="4537075" y="6043613"/>
          <p14:tracePt t="154115" x="4537075" y="6053138"/>
          <p14:tracePt t="154131" x="4527550" y="6053138"/>
          <p14:tracePt t="154552" x="4508500" y="6043613"/>
          <p14:tracePt t="154600" x="4497388" y="6034088"/>
          <p14:tracePt t="154616" x="4487863" y="6034088"/>
          <p14:tracePt t="154640" x="4478338" y="6034088"/>
          <p14:tracePt t="154648" x="4468813" y="6024563"/>
          <p14:tracePt t="154656" x="4459288" y="6024563"/>
          <p14:tracePt t="154680" x="4448175" y="6024563"/>
          <p14:tracePt t="154696" x="4438650" y="6024563"/>
          <p14:tracePt t="154712" x="4429125" y="6024563"/>
          <p14:tracePt t="154720" x="4419600" y="6024563"/>
          <p14:tracePt t="154732" x="4398963" y="6024563"/>
          <p14:tracePt t="154749" x="4370388" y="6024563"/>
          <p14:tracePt t="154766" x="4340225" y="6024563"/>
          <p14:tracePt t="154783" x="4311650" y="6024563"/>
          <p14:tracePt t="154783" x="4291013" y="6024563"/>
          <p14:tracePt t="154800" x="4281488" y="6024563"/>
          <p14:tracePt t="154816" x="4262438" y="6024563"/>
          <p14:tracePt t="154833" x="4241800" y="6024563"/>
          <p14:tracePt t="154850" x="4222750" y="6024563"/>
          <p14:tracePt t="154866" x="4202113" y="6024563"/>
          <p14:tracePt t="154883" x="4183063" y="6024563"/>
          <p14:tracePt t="154900" x="4152900" y="6034088"/>
          <p14:tracePt t="154916" x="4124325" y="6043613"/>
          <p14:tracePt t="154933" x="4114800" y="6043613"/>
          <p14:tracePt t="154950" x="4075113" y="6043613"/>
          <p14:tracePt t="154967" x="4035425" y="6053138"/>
          <p14:tracePt t="154983" x="4005263" y="6053138"/>
          <p14:tracePt t="155000" x="3995738" y="6053138"/>
          <p14:tracePt t="155024" x="3986213" y="6053138"/>
          <p14:tracePt t="155040" x="3976688" y="6053138"/>
          <p14:tracePt t="155050" x="3956050" y="6064250"/>
          <p14:tracePt t="155067" x="3946525" y="6064250"/>
          <p14:tracePt t="155088" x="3927475" y="6064250"/>
          <p14:tracePt t="155104" x="3917950" y="6064250"/>
          <p14:tracePt t="155144" x="3906838" y="6064250"/>
          <p14:tracePt t="155216" x="3897313" y="6064250"/>
          <p14:tracePt t="155640" x="3887788" y="6064250"/>
          <p14:tracePt t="155688" x="3887788" y="6053138"/>
          <p14:tracePt t="155728" x="3878263" y="6053138"/>
          <p14:tracePt t="155760" x="3878263" y="6043613"/>
          <p14:tracePt t="155768" x="3857625" y="6034088"/>
          <p14:tracePt t="155792" x="3848100" y="6034088"/>
          <p14:tracePt t="155960" x="3838575" y="6034088"/>
          <p14:tracePt t="155968" x="3829050" y="6043613"/>
          <p14:tracePt t="155976" x="3829050" y="6053138"/>
          <p14:tracePt t="155985" x="3829050" y="6073775"/>
          <p14:tracePt t="156002" x="3808413" y="6113463"/>
          <p14:tracePt t="156020" x="3808413" y="6122988"/>
          <p14:tracePt t="156144" x="3808413" y="6113463"/>
          <p14:tracePt t="156912" x="3819525" y="6092825"/>
          <p14:tracePt t="156920" x="3838575" y="6073775"/>
          <p14:tracePt t="156928" x="3848100" y="6043613"/>
          <p14:tracePt t="156937" x="3878263" y="5994400"/>
          <p14:tracePt t="156954" x="3937000" y="5926138"/>
          <p14:tracePt t="156971" x="3986213" y="5827713"/>
          <p14:tracePt t="156987" x="4025900" y="5738813"/>
          <p14:tracePt t="157004" x="4114800" y="5600700"/>
          <p14:tracePt t="157021" x="4192588" y="5472113"/>
          <p14:tracePt t="157038" x="4271963" y="5324475"/>
          <p14:tracePt t="157054" x="4370388" y="5187950"/>
          <p14:tracePt t="157071" x="4497388" y="5010150"/>
          <p14:tracePt t="157088" x="4586288" y="4872038"/>
          <p14:tracePt t="157104" x="4675188" y="4724400"/>
          <p14:tracePt t="157121" x="4773613" y="4567238"/>
          <p14:tracePt t="157138" x="4872038" y="4389438"/>
          <p14:tracePt t="157154" x="4970463" y="4203700"/>
          <p14:tracePt t="157171" x="5059363" y="3995738"/>
          <p14:tracePt t="157188" x="5148263" y="3798888"/>
          <p14:tracePt t="157204" x="5216525" y="3592513"/>
          <p14:tracePt t="157221" x="5284788" y="3416300"/>
          <p14:tracePt t="157238" x="5334000" y="3257550"/>
          <p14:tracePt t="157254" x="5403850" y="3109913"/>
          <p14:tracePt t="157272" x="5472113" y="2992438"/>
          <p14:tracePt t="157288" x="5502275" y="2943225"/>
          <p14:tracePt t="157304" x="5530850" y="2884488"/>
          <p14:tracePt t="157321" x="5551488" y="2844800"/>
          <p14:tracePt t="157338" x="5551488" y="2825750"/>
          <p14:tracePt t="157354" x="5551488" y="2805113"/>
          <p14:tracePt t="157371" x="5551488" y="2795588"/>
          <p14:tracePt t="157388" x="5551488" y="2786063"/>
          <p14:tracePt t="157405" x="5551488" y="2776538"/>
          <p14:tracePt t="157440" x="5551488" y="2765425"/>
          <p14:tracePt t="157448" x="5551488" y="2755900"/>
          <p14:tracePt t="157504" x="5551488" y="2746375"/>
          <p14:tracePt t="157528" x="5541963" y="2746375"/>
          <p14:tracePt t="157544" x="5530850" y="2746375"/>
          <p14:tracePt t="157552" x="5521325" y="2746375"/>
          <p14:tracePt t="157568" x="5511800" y="2746375"/>
          <p14:tracePt t="157576" x="5502275" y="2746375"/>
          <p14:tracePt t="157588" x="5472113" y="2746375"/>
          <p14:tracePt t="157605" x="5443538" y="2746375"/>
          <p14:tracePt t="157622" x="5403850" y="2746375"/>
          <p14:tracePt t="157639" x="5354638" y="2755900"/>
          <p14:tracePt t="157639" x="5324475" y="2765425"/>
          <p14:tracePt t="157656" x="5265738" y="2776538"/>
          <p14:tracePt t="157672" x="5216525" y="2786063"/>
          <p14:tracePt t="157689" x="5197475" y="2805113"/>
          <p14:tracePt t="157705" x="5176838" y="2814638"/>
          <p14:tracePt t="157722" x="5167313" y="2825750"/>
          <p14:tracePt t="157739" x="5167313" y="2835275"/>
          <p14:tracePt t="157755" x="5157788" y="2863850"/>
          <p14:tracePt t="157772" x="5157788" y="2894013"/>
          <p14:tracePt t="157789" x="5148263" y="2943225"/>
          <p14:tracePt t="157806" x="5148263" y="2982913"/>
          <p14:tracePt t="157822" x="5148263" y="3022600"/>
          <p14:tracePt t="157839" x="5148263" y="3121025"/>
          <p14:tracePt t="157856" x="5157788" y="3179763"/>
          <p14:tracePt t="157872" x="5176838" y="3219450"/>
          <p14:tracePt t="157889" x="5207000" y="3268663"/>
          <p14:tracePt t="157906" x="5246688" y="3297238"/>
          <p14:tracePt t="157923" x="5295900" y="3327400"/>
          <p14:tracePt t="157939" x="5354638" y="3346450"/>
          <p14:tracePt t="157956" x="5422900" y="3376613"/>
          <p14:tracePt t="157973" x="5492750" y="3386138"/>
          <p14:tracePt t="157989" x="5561013" y="3395663"/>
          <p14:tracePt t="158006" x="5629275" y="3395663"/>
          <p14:tracePt t="158023" x="5708650" y="3395663"/>
          <p14:tracePt t="158040" x="5776913" y="3367088"/>
          <p14:tracePt t="158057" x="5826125" y="3336925"/>
          <p14:tracePt t="158073" x="5865813" y="3297238"/>
          <p14:tracePt t="158089" x="5895975" y="3248025"/>
          <p14:tracePt t="158106" x="5915025" y="3208338"/>
          <p14:tracePt t="158123" x="5935663" y="3170238"/>
          <p14:tracePt t="158140" x="5935663" y="3140075"/>
          <p14:tracePt t="158156" x="5945188" y="3090863"/>
          <p14:tracePt t="158173" x="5945188" y="3041650"/>
          <p14:tracePt t="158190" x="5945188" y="2992438"/>
          <p14:tracePt t="158206" x="5945188" y="2943225"/>
          <p14:tracePt t="158223" x="5915025" y="2903538"/>
          <p14:tracePt t="158240" x="5895975" y="2884488"/>
          <p14:tracePt t="158256" x="5856288" y="2863850"/>
          <p14:tracePt t="158273" x="5837238" y="2863850"/>
          <p14:tracePt t="158290" x="5797550" y="2863850"/>
          <p14:tracePt t="158307" x="5738813" y="2863850"/>
          <p14:tracePt t="158324" x="5659438" y="2863850"/>
          <p14:tracePt t="158340" x="5580063" y="2863850"/>
          <p14:tracePt t="158357" x="5472113" y="2863850"/>
          <p14:tracePt t="158373" x="5394325" y="2863850"/>
          <p14:tracePt t="158390" x="5314950" y="2863850"/>
          <p14:tracePt t="158407" x="5246688" y="2874963"/>
          <p14:tracePt t="158424" x="5197475" y="2884488"/>
          <p14:tracePt t="158440" x="5186363" y="2884488"/>
          <p14:tracePt t="158457" x="5167313" y="2894013"/>
          <p14:tracePt t="158474" x="5148263" y="2903538"/>
          <p14:tracePt t="158490" x="5137150" y="2924175"/>
          <p14:tracePt t="158507" x="5127625" y="2943225"/>
          <p14:tracePt t="158524" x="5127625" y="2962275"/>
          <p14:tracePt t="158540" x="5127625" y="3011488"/>
          <p14:tracePt t="158557" x="5127625" y="3051175"/>
          <p14:tracePt t="158574" x="5127625" y="3090863"/>
          <p14:tracePt t="158591" x="5148263" y="3149600"/>
          <p14:tracePt t="158607" x="5176838" y="3198813"/>
          <p14:tracePt t="158624" x="5197475" y="3219450"/>
          <p14:tracePt t="158641" x="5216525" y="3228975"/>
          <p14:tracePt t="158657" x="5246688" y="3248025"/>
          <p14:tracePt t="158674" x="5256213" y="3248025"/>
          <p14:tracePt t="158691" x="5295900" y="3257550"/>
          <p14:tracePt t="158707" x="5324475" y="3268663"/>
          <p14:tracePt t="158724" x="5373688" y="3278188"/>
          <p14:tracePt t="158741" x="5403850" y="3278188"/>
          <p14:tracePt t="158757" x="5443538" y="3278188"/>
          <p14:tracePt t="158774" x="5472113" y="3278188"/>
          <p14:tracePt t="158791" x="5511800" y="3278188"/>
          <p14:tracePt t="158808" x="5530850" y="3278188"/>
          <p14:tracePt t="158824" x="5561013" y="3268663"/>
          <p14:tracePt t="158841" x="5600700" y="3248025"/>
          <p14:tracePt t="158858" x="5640388" y="3219450"/>
          <p14:tracePt t="158874" x="5659438" y="3198813"/>
          <p14:tracePt t="158891" x="5668963" y="3170238"/>
          <p14:tracePt t="158908" x="5689600" y="3140075"/>
          <p14:tracePt t="158925" x="5699125" y="3121025"/>
          <p14:tracePt t="158941" x="5699125" y="3090863"/>
          <p14:tracePt t="158958" x="5699125" y="3060700"/>
          <p14:tracePt t="158975" x="5699125" y="3032125"/>
          <p14:tracePt t="158975" x="5699125" y="3022600"/>
          <p14:tracePt t="158992" x="5699125" y="3011488"/>
          <p14:tracePt t="159008" x="5699125" y="3001963"/>
          <p14:tracePt t="159025" x="5689600" y="2982913"/>
          <p14:tracePt t="159041" x="5668963" y="2973388"/>
          <p14:tracePt t="159059" x="5640388" y="2973388"/>
          <p14:tracePt t="159080" x="5619750" y="2962275"/>
          <p14:tracePt t="159091" x="5570538" y="2962275"/>
          <p14:tracePt t="159108" x="5511800" y="2962275"/>
          <p14:tracePt t="159125" x="5432425" y="2962275"/>
          <p14:tracePt t="159142" x="5364163" y="2962275"/>
          <p14:tracePt t="159158" x="5305425" y="2962275"/>
          <p14:tracePt t="159175" x="5226050" y="2962275"/>
          <p14:tracePt t="159192" x="5197475" y="2962275"/>
          <p14:tracePt t="159208" x="5176838" y="2982913"/>
          <p14:tracePt t="159225" x="5167313" y="2982913"/>
          <p14:tracePt t="159242" x="5148263" y="2992438"/>
          <p14:tracePt t="159259" x="5137150" y="3011488"/>
          <p14:tracePt t="159275" x="5118100" y="3022600"/>
          <p14:tracePt t="159292" x="5108575" y="3041650"/>
          <p14:tracePt t="159309" x="5099050" y="3081338"/>
          <p14:tracePt t="159325" x="5087938" y="3109913"/>
          <p14:tracePt t="159342" x="5087938" y="3159125"/>
          <p14:tracePt t="159359" x="5087938" y="3228975"/>
          <p14:tracePt t="159359" x="5087938" y="3248025"/>
          <p14:tracePt t="159376" x="5108575" y="3327400"/>
          <p14:tracePt t="159392" x="5137150" y="3386138"/>
          <p14:tracePt t="159409" x="5176838" y="3425825"/>
          <p14:tracePt t="159425" x="5197475" y="3454400"/>
          <p14:tracePt t="159442" x="5226050" y="3475038"/>
          <p14:tracePt t="159459" x="5256213" y="3475038"/>
          <p14:tracePt t="159476" x="5284788" y="3475038"/>
          <p14:tracePt t="159492" x="5345113" y="3475038"/>
          <p14:tracePt t="159509" x="5413375" y="3475038"/>
          <p14:tracePt t="159526" x="5492750" y="3475038"/>
          <p14:tracePt t="159543" x="5580063" y="3475038"/>
          <p14:tracePt t="159559" x="5668963" y="3475038"/>
          <p14:tracePt t="159576" x="5708650" y="3475038"/>
          <p14:tracePt t="159592" x="5727700" y="3465513"/>
          <p14:tracePt t="159609" x="5738813" y="3444875"/>
          <p14:tracePt t="159626" x="5738813" y="3435350"/>
          <p14:tracePt t="159642" x="5757863" y="3405188"/>
          <p14:tracePt t="159659" x="5767388" y="3376613"/>
          <p14:tracePt t="159676" x="5776913" y="3355975"/>
          <p14:tracePt t="159692" x="5776913" y="3327400"/>
          <p14:tracePt t="159709" x="5788025" y="3317875"/>
          <p14:tracePt t="159726" x="5788025" y="3297238"/>
          <p14:tracePt t="159743" x="5788025" y="3268663"/>
          <p14:tracePt t="159743" x="5788025" y="3248025"/>
          <p14:tracePt t="159760" x="5788025" y="3208338"/>
          <p14:tracePt t="159776" x="5757863" y="3159125"/>
          <p14:tracePt t="159793" x="5718175" y="3121025"/>
          <p14:tracePt t="159810" x="5668963" y="3090863"/>
          <p14:tracePt t="159826" x="5619750" y="3081338"/>
          <p14:tracePt t="159843" x="5561013" y="3060700"/>
          <p14:tracePt t="159860" x="5530850" y="3051175"/>
          <p14:tracePt t="159876" x="5521325" y="3051175"/>
          <p14:tracePt t="159893" x="5502275" y="3051175"/>
          <p14:tracePt t="159910" x="5481638" y="3051175"/>
          <p14:tracePt t="159926" x="5472113" y="3051175"/>
          <p14:tracePt t="159943" x="5422900" y="3060700"/>
          <p14:tracePt t="159960" x="5373688" y="3060700"/>
          <p14:tracePt t="159977" x="5334000" y="3081338"/>
          <p14:tracePt t="159993" x="5305425" y="3090863"/>
          <p14:tracePt t="160010" x="5265738" y="3090863"/>
          <p14:tracePt t="160027" x="5256213" y="3090863"/>
          <p14:tracePt t="160043" x="5246688" y="3100388"/>
          <p14:tracePt t="160080" x="5235575" y="3109913"/>
          <p14:tracePt t="160088" x="5235575" y="3121025"/>
          <p14:tracePt t="160104" x="5226050" y="3130550"/>
          <p14:tracePt t="160112" x="5216525" y="3149600"/>
          <p14:tracePt t="160128" x="5216525" y="3170238"/>
          <p14:tracePt t="160144" x="5216525" y="3208338"/>
          <p14:tracePt t="160160" x="5216525" y="3257550"/>
          <p14:tracePt t="160177" x="5216525" y="3306763"/>
          <p14:tracePt t="160194" x="5235575" y="3346450"/>
          <p14:tracePt t="160210" x="5256213" y="3376613"/>
          <p14:tracePt t="160227" x="5265738" y="3395663"/>
          <p14:tracePt t="160244" x="5275263" y="3395663"/>
          <p14:tracePt t="160260" x="5305425" y="3405188"/>
          <p14:tracePt t="160277" x="5334000" y="3405188"/>
          <p14:tracePt t="160294" x="5373688" y="3405188"/>
          <p14:tracePt t="160311" x="5422900" y="3405188"/>
          <p14:tracePt t="160311" x="5443538" y="3405188"/>
          <p14:tracePt t="160328" x="5481638" y="3405188"/>
          <p14:tracePt t="160344" x="5511800" y="3405188"/>
          <p14:tracePt t="160361" x="5551488" y="3405188"/>
          <p14:tracePt t="160377" x="5570538" y="3405188"/>
          <p14:tracePt t="160394" x="5570538" y="3395663"/>
          <p14:tracePt t="160411" x="5580063" y="3386138"/>
          <p14:tracePt t="160427" x="5580063" y="3376613"/>
          <p14:tracePt t="160444" x="5580063" y="3367088"/>
          <p14:tracePt t="160496" x="5580063" y="3355975"/>
          <p14:tracePt t="160512" x="5580063" y="3346450"/>
          <p14:tracePt t="160528" x="5580063" y="3336925"/>
          <p14:tracePt t="160544" x="5580063" y="3327400"/>
          <p14:tracePt t="160552" x="5591175" y="3306763"/>
          <p14:tracePt t="160561" x="5610225" y="3297238"/>
          <p14:tracePt t="160578" x="5610225" y="3287713"/>
          <p14:tracePt t="160594" x="5610225" y="3278188"/>
          <p14:tracePt t="160611" x="5610225" y="3257550"/>
          <p14:tracePt t="160628" x="5610225" y="3238500"/>
          <p14:tracePt t="160645" x="5610225" y="3228975"/>
          <p14:tracePt t="160664" x="5610225" y="3219450"/>
          <p14:tracePt t="160680" x="5610225" y="3208338"/>
          <p14:tracePt t="160944" x="5610225" y="3198813"/>
          <p14:tracePt t="160976" x="5610225" y="3189288"/>
          <p14:tracePt t="160984" x="5610225" y="3179763"/>
          <p14:tracePt t="161248" x="5600700" y="3179763"/>
          <p14:tracePt t="161296" x="5580063" y="3189288"/>
          <p14:tracePt t="161312" x="5570538" y="3189288"/>
          <p14:tracePt t="161368" x="5561013" y="3189288"/>
          <p14:tracePt t="161376" x="5551488" y="3189288"/>
          <p14:tracePt t="161384" x="5541963" y="3189288"/>
          <p14:tracePt t="161396" x="5511800" y="3189288"/>
          <p14:tracePt t="161413" x="5481638" y="3189288"/>
          <p14:tracePt t="161430" x="5472113" y="3189288"/>
          <p14:tracePt t="161446" x="5462588" y="3189288"/>
          <p14:tracePt t="161463" x="5453063" y="3189288"/>
          <p14:tracePt t="161512" x="5443538" y="3189288"/>
          <p14:tracePt t="161536" x="5432425" y="3189288"/>
          <p14:tracePt t="161616" x="5422900" y="3189288"/>
          <p14:tracePt t="161687" x="5413375" y="3189288"/>
          <p14:tracePt t="161704" x="5394325" y="3189288"/>
          <p14:tracePt t="161720" x="5383213" y="3198813"/>
          <p14:tracePt t="161728" x="5373688" y="3208338"/>
          <p14:tracePt t="161735" x="5364163" y="3208338"/>
          <p14:tracePt t="161747" x="5354638" y="3219450"/>
          <p14:tracePt t="161763" x="5345113" y="3219450"/>
          <p14:tracePt t="163959" x="5334000" y="3228975"/>
          <p14:tracePt t="163984" x="5334000" y="3238500"/>
          <p14:tracePt t="163992" x="5334000" y="3257550"/>
          <p14:tracePt t="164001" x="5334000" y="3306763"/>
          <p14:tracePt t="164018" x="5345113" y="3336925"/>
          <p14:tracePt t="164035" x="5345113" y="3355975"/>
          <p14:tracePt t="164051" x="5345113" y="3386138"/>
          <p14:tracePt t="164068" x="5354638" y="3416300"/>
          <p14:tracePt t="164085" x="5364163" y="3444875"/>
          <p14:tracePt t="164101" x="5364163" y="3454400"/>
          <p14:tracePt t="164118" x="5364163" y="3475038"/>
          <p14:tracePt t="164118" x="5364163" y="3494088"/>
          <p14:tracePt t="164136" x="5364163" y="3524250"/>
          <p14:tracePt t="164152" x="5364163" y="3573463"/>
          <p14:tracePt t="164168" x="5364163" y="3602038"/>
          <p14:tracePt t="164185" x="5364163" y="3632200"/>
          <p14:tracePt t="164202" x="5364163" y="3651250"/>
          <p14:tracePt t="164219" x="5364163" y="3681413"/>
          <p14:tracePt t="164235" x="5364163" y="3700463"/>
          <p14:tracePt t="164252" x="5364163" y="3711575"/>
          <p14:tracePt t="164268" x="5364163" y="3730625"/>
          <p14:tracePt t="164285" x="5364163" y="3749675"/>
          <p14:tracePt t="164302" x="5364163" y="3770313"/>
          <p14:tracePt t="164319" x="5354638" y="3810000"/>
          <p14:tracePt t="164319" x="5354638" y="3819525"/>
          <p14:tracePt t="164336" x="5354638" y="3859213"/>
          <p14:tracePt t="164352" x="5354638" y="3868738"/>
          <p14:tracePt t="164369" x="5334000" y="3908425"/>
          <p14:tracePt t="164385" x="5324475" y="3937000"/>
          <p14:tracePt t="164402" x="5324475" y="3946525"/>
          <p14:tracePt t="164419" x="5324475" y="3967163"/>
          <p14:tracePt t="164435" x="5324475" y="3986213"/>
          <p14:tracePt t="164452" x="5324475" y="3995738"/>
          <p14:tracePt t="164472" x="5314950" y="4016375"/>
          <p14:tracePt t="164488" x="5314950" y="4025900"/>
          <p14:tracePt t="164512" x="5305425" y="4044950"/>
          <p14:tracePt t="164520" x="5305425" y="4056063"/>
          <p14:tracePt t="164536" x="5305425" y="4065588"/>
          <p14:tracePt t="164552" x="5305425" y="4084638"/>
          <p14:tracePt t="164569" x="5305425" y="4094163"/>
          <p14:tracePt t="164586" x="5305425" y="4114800"/>
          <p14:tracePt t="164602" x="5295900" y="4133850"/>
          <p14:tracePt t="164619" x="5284788" y="4173538"/>
          <p14:tracePt t="164636" x="5284788" y="4192588"/>
          <p14:tracePt t="164653" x="5284788" y="4232275"/>
          <p14:tracePt t="164669" x="5284788" y="4262438"/>
          <p14:tracePt t="164686" x="5284788" y="4271963"/>
          <p14:tracePt t="164702" x="5284788" y="4311650"/>
          <p14:tracePt t="164720" x="5284788" y="4321175"/>
          <p14:tracePt t="164736" x="5284788" y="4340225"/>
          <p14:tracePt t="164753" x="5284788" y="4351338"/>
          <p14:tracePt t="164769" x="5265738" y="4379913"/>
          <p14:tracePt t="164786" x="5265738" y="4389438"/>
          <p14:tracePt t="164803" x="5265738" y="4400550"/>
          <p14:tracePt t="164819" x="5256213" y="4438650"/>
          <p14:tracePt t="164836" x="5256213" y="4449763"/>
          <p14:tracePt t="164853" x="5246688" y="4459288"/>
          <p14:tracePt t="164870" x="5246688" y="4478338"/>
          <p14:tracePt t="164886" x="5235575" y="4478338"/>
          <p14:tracePt t="164903" x="5235575" y="4487863"/>
          <p14:tracePt t="164920" x="5226050" y="4498975"/>
          <p14:tracePt t="164936" x="5216525" y="4508500"/>
          <p14:tracePt t="164953" x="5207000" y="4518025"/>
          <p14:tracePt t="164970" x="5197475" y="4527550"/>
          <p14:tracePt t="164986" x="5186363" y="4548188"/>
          <p14:tracePt t="165003" x="5176838" y="4557713"/>
          <p14:tracePt t="165020" x="5167313" y="4567238"/>
          <p14:tracePt t="165037" x="5157788" y="4586288"/>
          <p14:tracePt t="165053" x="5148263" y="4586288"/>
          <p14:tracePt t="165070" x="5137150" y="4606925"/>
          <p14:tracePt t="165087" x="5118100" y="4616450"/>
          <p14:tracePt t="165119" x="5108575" y="4625975"/>
          <p14:tracePt t="165136" x="5099050" y="4625975"/>
          <p14:tracePt t="165144" x="5087938" y="4635500"/>
          <p14:tracePt t="165153" x="5078413" y="4646613"/>
          <p14:tracePt t="165170" x="5068888" y="4646613"/>
          <p14:tracePt t="165187" x="5049838" y="4656138"/>
          <p14:tracePt t="165204" x="5049838" y="4665663"/>
          <p14:tracePt t="165220" x="5038725" y="4675188"/>
          <p14:tracePt t="165237" x="5029200" y="4675188"/>
          <p14:tracePt t="165254" x="5019675" y="4684713"/>
          <p14:tracePt t="165270" x="5019675" y="4695825"/>
          <p14:tracePt t="165287" x="5000625" y="4705350"/>
          <p14:tracePt t="165327" x="4979988" y="4705350"/>
          <p14:tracePt t="165352" x="4960938" y="4714875"/>
          <p14:tracePt t="165360" x="4951413" y="4724400"/>
          <p14:tracePt t="165371" x="4921250" y="4733925"/>
          <p14:tracePt t="165387" x="4902200" y="4745038"/>
          <p14:tracePt t="165404" x="4891088" y="4745038"/>
          <p14:tracePt t="165421" x="4881563" y="4745038"/>
          <p14:tracePt t="165437" x="4872038" y="4754563"/>
          <p14:tracePt t="165454" x="4862513" y="4754563"/>
          <p14:tracePt t="165503" x="4852988" y="4754563"/>
          <p14:tracePt t="165512" x="4832350" y="4764088"/>
          <p14:tracePt t="165521" x="4813300" y="4764088"/>
          <p14:tracePt t="165538" x="4792663" y="4764088"/>
          <p14:tracePt t="165554" x="4783138" y="4764088"/>
          <p14:tracePt t="165571" x="4773613" y="4764088"/>
          <p14:tracePt t="165588" x="4764088" y="4764088"/>
          <p14:tracePt t="165607" x="4743450" y="4764088"/>
          <p14:tracePt t="165621" x="4733925" y="4764088"/>
          <p14:tracePt t="165638" x="4714875" y="4773613"/>
          <p14:tracePt t="165655" x="4705350" y="4773613"/>
          <p14:tracePt t="165671" x="4694238" y="4773613"/>
          <p14:tracePt t="165688" x="4675188" y="4773613"/>
          <p14:tracePt t="165705" x="4656138" y="4783138"/>
          <p14:tracePt t="165721" x="4645025" y="4794250"/>
          <p14:tracePt t="165738" x="4625975" y="4803775"/>
          <p14:tracePt t="165755" x="4616450" y="4803775"/>
          <p14:tracePt t="165771" x="4595813" y="4803775"/>
          <p14:tracePt t="165788" x="4576763" y="4803775"/>
          <p14:tracePt t="165805" x="4567238" y="4803775"/>
          <p14:tracePt t="165822" x="4546600" y="4813300"/>
          <p14:tracePt t="165839" x="4518025" y="4832350"/>
          <p14:tracePt t="165855" x="4478338" y="4852988"/>
          <p14:tracePt t="165872" x="4468813" y="4862513"/>
          <p14:tracePt t="165889" x="4438650" y="4881563"/>
          <p14:tracePt t="165905" x="4419600" y="4892675"/>
          <p14:tracePt t="165922" x="4389438" y="4902200"/>
          <p14:tracePt t="165939" x="4379913" y="4911725"/>
          <p14:tracePt t="165955" x="4370388" y="4921250"/>
          <p14:tracePt t="165972" x="4370388" y="4930775"/>
          <p14:tracePt t="165989" x="4360863" y="4930775"/>
          <p14:tracePt t="166005" x="4360863" y="4941888"/>
          <p14:tracePt t="166022" x="4349750" y="4960938"/>
          <p14:tracePt t="166040" x="4340225" y="4970463"/>
          <p14:tracePt t="166071" x="4340225" y="4979988"/>
          <p14:tracePt t="166087" x="4340225" y="5000625"/>
          <p14:tracePt t="166096" x="4330700" y="5010150"/>
          <p14:tracePt t="166105" x="4321175" y="5029200"/>
          <p14:tracePt t="166122" x="4321175" y="5049838"/>
          <p14:tracePt t="166139" x="4321175" y="5068888"/>
          <p14:tracePt t="166156" x="4321175" y="5089525"/>
          <p14:tracePt t="166172" x="4321175" y="5099050"/>
          <p14:tracePt t="166189" x="4321175" y="5118100"/>
          <p14:tracePt t="166206" x="4321175" y="5127625"/>
          <p14:tracePt t="166222" x="4321175" y="5138738"/>
          <p14:tracePt t="166239" x="4321175" y="5157788"/>
          <p14:tracePt t="166256" x="4321175" y="5176838"/>
          <p14:tracePt t="166272" x="4321175" y="5187950"/>
          <p14:tracePt t="166289" x="4330700" y="5207000"/>
          <p14:tracePt t="166306" x="4330700" y="5216525"/>
          <p14:tracePt t="166322" x="4349750" y="5256213"/>
          <p14:tracePt t="166339" x="4360863" y="5265738"/>
          <p14:tracePt t="166356" x="4370388" y="5275263"/>
          <p14:tracePt t="166373" x="4379913" y="5295900"/>
          <p14:tracePt t="166389" x="4389438" y="5305425"/>
          <p14:tracePt t="166406" x="4398963" y="5305425"/>
          <p14:tracePt t="166423" x="4438650" y="5324475"/>
          <p14:tracePt t="166440" x="4459288" y="5335588"/>
          <p14:tracePt t="166456" x="4527550" y="5335588"/>
          <p14:tracePt t="166473" x="4616450" y="5354638"/>
          <p14:tracePt t="166490" x="4684713" y="5354638"/>
          <p14:tracePt t="166506" x="4743450" y="5354638"/>
          <p14:tracePt t="166523" x="4792663" y="5354638"/>
          <p14:tracePt t="166540" x="4832350" y="5354638"/>
          <p14:tracePt t="166557" x="4852988" y="5354638"/>
          <p14:tracePt t="166573" x="4862513" y="5354638"/>
          <p14:tracePt t="166590" x="4872038" y="5345113"/>
          <p14:tracePt t="166606" x="4881563" y="5345113"/>
          <p14:tracePt t="166623" x="4891088" y="5324475"/>
          <p14:tracePt t="166640" x="4921250" y="5305425"/>
          <p14:tracePt t="166657" x="4930775" y="5295900"/>
          <p14:tracePt t="166673" x="4940300" y="5275263"/>
          <p14:tracePt t="166690" x="4951413" y="5256213"/>
          <p14:tracePt t="166707" x="4951413" y="5246688"/>
          <p14:tracePt t="166727" x="4951413" y="5237163"/>
          <p14:tracePt t="166832" x="4940300" y="5226050"/>
          <p14:tracePt t="166848" x="4930775" y="5226050"/>
          <p14:tracePt t="166856" x="4911725" y="5226050"/>
          <p14:tracePt t="166864" x="4891088" y="5226050"/>
          <p14:tracePt t="166874" x="4832350" y="5226050"/>
          <p14:tracePt t="166890" x="4773613" y="5226050"/>
          <p14:tracePt t="166907" x="4724400" y="5226050"/>
          <p14:tracePt t="166924" x="4694238" y="5226050"/>
          <p14:tracePt t="166941" x="4684713" y="5226050"/>
          <p14:tracePt t="166957" x="4665663" y="5226050"/>
          <p14:tracePt t="166974" x="4665663" y="5237163"/>
          <p14:tracePt t="166991" x="4645025" y="5246688"/>
          <p14:tracePt t="167007" x="4625975" y="5256213"/>
          <p14:tracePt t="167024" x="4616450" y="5265738"/>
          <p14:tracePt t="167041" x="4595813" y="5295900"/>
          <p14:tracePt t="167057" x="4586288" y="5305425"/>
          <p14:tracePt t="167074" x="4586288" y="5314950"/>
          <p14:tracePt t="167095" x="4586288" y="5324475"/>
          <p14:tracePt t="167107" x="4586288" y="5335588"/>
          <p14:tracePt t="167124" x="4586288" y="5354638"/>
          <p14:tracePt t="167141" x="4586288" y="5384800"/>
          <p14:tracePt t="167158" x="4586288" y="5422900"/>
          <p14:tracePt t="167175" x="4586288" y="5483225"/>
          <p14:tracePt t="167191" x="4606925" y="5541963"/>
          <p14:tracePt t="167208" x="4635500" y="5570538"/>
          <p14:tracePt t="167224" x="4656138" y="5591175"/>
          <p14:tracePt t="167241" x="4675188" y="5591175"/>
          <p14:tracePt t="167258" x="4705350" y="5591175"/>
          <p14:tracePt t="167274" x="4724400" y="5591175"/>
          <p14:tracePt t="167291" x="4773613" y="5591175"/>
          <p14:tracePt t="167308" x="4813300" y="5591175"/>
          <p14:tracePt t="167325" x="4862513" y="5591175"/>
          <p14:tracePt t="167341" x="4930775" y="5581650"/>
          <p14:tracePt t="167358" x="4979988" y="5570538"/>
          <p14:tracePt t="167375" x="5019675" y="5561013"/>
          <p14:tracePt t="167391" x="5049838" y="5551488"/>
          <p14:tracePt t="167408" x="5049838" y="5532438"/>
          <p14:tracePt t="167576" x="5029200" y="5532438"/>
          <p14:tracePt t="167591" x="5000625" y="5521325"/>
          <p14:tracePt t="167599" x="4970463" y="5502275"/>
          <p14:tracePt t="167608" x="4921250" y="5483225"/>
          <p14:tracePt t="167625" x="4852988" y="5453063"/>
          <p14:tracePt t="167642" x="4792663" y="5434013"/>
          <p14:tracePt t="167659" x="4754563" y="5413375"/>
          <p14:tracePt t="167675" x="4714875" y="5394325"/>
          <p14:tracePt t="167692" x="4705350" y="5384800"/>
          <p14:tracePt t="167709" x="4684713" y="5373688"/>
          <p14:tracePt t="167725" x="4675188" y="5373688"/>
          <p14:tracePt t="167742" x="4645025" y="5354638"/>
          <p14:tracePt t="167759" x="4625975" y="5354638"/>
          <p14:tracePt t="167776" x="4616450" y="5354638"/>
          <p14:tracePt t="167792" x="4586288" y="5354638"/>
          <p14:tracePt t="167809" x="4576763" y="5373688"/>
          <p14:tracePt t="167826" x="4557713" y="5384800"/>
          <p14:tracePt t="167842" x="4557713" y="5403850"/>
          <p14:tracePt t="167859" x="4546600" y="5422900"/>
          <p14:tracePt t="167876" x="4546600" y="5434013"/>
          <p14:tracePt t="167892" x="4546600" y="5443538"/>
          <p14:tracePt t="167909" x="4537075" y="5462588"/>
          <p14:tracePt t="167926" x="4537075" y="5472113"/>
          <p14:tracePt t="168023" x="4537075" y="5483225"/>
          <p14:tracePt t="168079" x="4546600" y="5483225"/>
          <p14:tracePt t="168095" x="4567238" y="5483225"/>
          <p14:tracePt t="168104" x="4595813" y="5483225"/>
          <p14:tracePt t="168112" x="4616450" y="5483225"/>
          <p14:tracePt t="168126" x="4656138" y="5483225"/>
          <p14:tracePt t="168143" x="4684713" y="5472113"/>
          <p14:tracePt t="168160" x="4694238" y="5472113"/>
          <p14:tracePt t="168192" x="4705350" y="5462588"/>
          <p14:tracePt t="168199" x="4705350" y="5453063"/>
          <p14:tracePt t="168216" x="4714875" y="5443538"/>
          <p14:tracePt t="168226" x="4714875" y="5434013"/>
          <p14:tracePt t="168243" x="4714875" y="5422900"/>
          <p14:tracePt t="168260" x="4724400" y="5413375"/>
          <p14:tracePt t="168276" x="4714875" y="5413375"/>
          <p14:tracePt t="168671" x="4705350" y="5413375"/>
          <p14:tracePt t="168735" x="4694238" y="5413375"/>
          <p14:tracePt t="168815" x="4684713" y="5413375"/>
          <p14:tracePt t="168871" x="4665663" y="5403850"/>
          <p14:tracePt t="168903" x="4656138" y="5403850"/>
          <p14:tracePt t="168959" x="4645025" y="5403850"/>
          <p14:tracePt t="168975" x="4635500" y="5403850"/>
          <p14:tracePt t="169007" x="4625975" y="5403850"/>
          <p14:tracePt t="169167" x="4616450" y="5403850"/>
          <p14:tracePt t="169199" x="4606925" y="5394325"/>
          <p14:tracePt t="169407" x="4606925" y="5384800"/>
          <p14:tracePt t="169967" x="4595813" y="5384800"/>
          <p14:tracePt t="169999" x="4595813" y="5373688"/>
          <p14:tracePt t="170615" x="4595813" y="5364163"/>
          <p14:tracePt t="170623" x="4595813" y="5354638"/>
          <p14:tracePt t="170639" x="4606925" y="5335588"/>
          <p14:tracePt t="170712" x="4606925" y="5324475"/>
          <p14:tracePt t="170735" x="4606925" y="5314950"/>
          <p14:tracePt t="170743" x="4616450" y="5305425"/>
          <p14:tracePt t="170751" x="4616450" y="5295900"/>
          <p14:tracePt t="170767" x="4616450" y="5286375"/>
          <p14:tracePt t="170781" x="4625975" y="5256213"/>
          <p14:tracePt t="170798" x="4625975" y="5237163"/>
          <p14:tracePt t="170815" x="4635500" y="5207000"/>
          <p14:tracePt t="170832" x="4635500" y="5197475"/>
          <p14:tracePt t="170848" x="4635500" y="5187950"/>
          <p14:tracePt t="170879" x="4635500" y="5176838"/>
          <p14:tracePt t="170903" x="4645025" y="5167313"/>
          <p14:tracePt t="170919" x="4645025" y="5157788"/>
          <p14:tracePt t="170935" x="4645025" y="5148263"/>
          <p14:tracePt t="170951" x="4645025" y="5138738"/>
          <p14:tracePt t="170959" x="4645025" y="5127625"/>
          <p14:tracePt t="170968" x="4645025" y="5118100"/>
          <p14:tracePt t="170984" x="4635500" y="5118100"/>
          <p14:tracePt t="171087" x="4625975" y="5127625"/>
          <p14:tracePt t="171095" x="4606925" y="5148263"/>
          <p14:tracePt t="171103" x="4586288" y="5167313"/>
          <p14:tracePt t="171115" x="4546600" y="5216525"/>
          <p14:tracePt t="171132" x="4527550" y="5246688"/>
          <p14:tracePt t="171149" x="4518025" y="5286375"/>
          <p14:tracePt t="171166" x="4497388" y="5314950"/>
          <p14:tracePt t="171182" x="4497388" y="5335588"/>
          <p14:tracePt t="171200" x="4497388" y="5364163"/>
          <p14:tracePt t="171216" x="4497388" y="5394325"/>
          <p14:tracePt t="171232" x="4497388" y="5434013"/>
          <p14:tracePt t="171250" x="4497388" y="5472113"/>
          <p14:tracePt t="171266" x="4497388" y="5492750"/>
          <p14:tracePt t="171283" x="4508500" y="5521325"/>
          <p14:tracePt t="171299" x="4518025" y="5532438"/>
          <p14:tracePt t="171316" x="4527550" y="5551488"/>
          <p14:tracePt t="171332" x="4557713" y="5570538"/>
          <p14:tracePt t="171349" x="4586288" y="5600700"/>
          <p14:tracePt t="171366" x="4616450" y="5619750"/>
          <p14:tracePt t="171383" x="4665663" y="5640388"/>
          <p14:tracePt t="171399" x="4705350" y="5649913"/>
          <p14:tracePt t="171416" x="4754563" y="5649913"/>
          <p14:tracePt t="171433" x="4813300" y="5670550"/>
          <p14:tracePt t="171450" x="4872038" y="5670550"/>
          <p14:tracePt t="171466" x="4930775" y="5670550"/>
          <p14:tracePt t="171483" x="4979988" y="5670550"/>
          <p14:tracePt t="171500" x="5019675" y="5670550"/>
          <p14:tracePt t="171516" x="5038725" y="5670550"/>
          <p14:tracePt t="171533" x="5049838" y="5659438"/>
          <p14:tracePt t="171550" x="5068888" y="5649913"/>
          <p14:tracePt t="171566" x="5087938" y="5630863"/>
          <p14:tracePt t="171566" x="5099050" y="5610225"/>
          <p14:tracePt t="171584" x="5127625" y="5570538"/>
          <p14:tracePt t="171600" x="5167313" y="5511800"/>
          <p14:tracePt t="171617" x="5197475" y="5453063"/>
          <p14:tracePt t="171633" x="5235575" y="5394325"/>
          <p14:tracePt t="171650" x="5246688" y="5314950"/>
          <p14:tracePt t="171667" x="5265738" y="5237163"/>
          <p14:tracePt t="171683" x="5265738" y="5187950"/>
          <p14:tracePt t="171700" x="5265738" y="5127625"/>
          <p14:tracePt t="171717" x="5265738" y="5049838"/>
          <p14:tracePt t="171733" x="5256213" y="4979988"/>
          <p14:tracePt t="171750" x="5235575" y="4921250"/>
          <p14:tracePt t="171750" x="5216525" y="4892675"/>
          <p14:tracePt t="171767" x="5186363" y="4832350"/>
          <p14:tracePt t="171784" x="5148263" y="4773613"/>
          <p14:tracePt t="171800" x="5108575" y="4714875"/>
          <p14:tracePt t="171817" x="5059363" y="4675188"/>
          <p14:tracePt t="171834" x="5019675" y="4646613"/>
          <p14:tracePt t="171850" x="4989513" y="4616450"/>
          <p14:tracePt t="171867" x="4960938" y="4586288"/>
          <p14:tracePt t="171884" x="4930775" y="4557713"/>
          <p14:tracePt t="171900" x="4891088" y="4527550"/>
          <p14:tracePt t="171917" x="4852988" y="4498975"/>
          <p14:tracePt t="171934" x="4822825" y="4487863"/>
          <p14:tracePt t="171951" x="4764088" y="4487863"/>
          <p14:tracePt t="171967" x="4724400" y="4487863"/>
          <p14:tracePt t="171984" x="4684713" y="4498975"/>
          <p14:tracePt t="172000" x="4635500" y="4527550"/>
          <p14:tracePt t="172017" x="4606925" y="4557713"/>
          <p14:tracePt t="172034" x="4567238" y="4606925"/>
          <p14:tracePt t="172051" x="4537075" y="4665663"/>
          <p14:tracePt t="172068" x="4518025" y="4705350"/>
          <p14:tracePt t="172084" x="4518025" y="4754563"/>
          <p14:tracePt t="172101" x="4518025" y="4794250"/>
          <p14:tracePt t="172117" x="4518025" y="4832350"/>
          <p14:tracePt t="172134" x="4518025" y="4881563"/>
          <p14:tracePt t="172151" x="4518025" y="4970463"/>
          <p14:tracePt t="172168" x="4518025" y="5040313"/>
          <p14:tracePt t="172184" x="4518025" y="5138738"/>
          <p14:tracePt t="172201" x="4518025" y="5216525"/>
          <p14:tracePt t="172218" x="4518025" y="5305425"/>
          <p14:tracePt t="172234" x="4518025" y="5384800"/>
          <p14:tracePt t="172251" x="4527550" y="5443538"/>
          <p14:tracePt t="172268" x="4546600" y="5483225"/>
          <p14:tracePt t="172285" x="4567238" y="5511800"/>
          <p14:tracePt t="172301" x="4586288" y="5551488"/>
          <p14:tracePt t="172318" x="4595813" y="5570538"/>
          <p14:tracePt t="172334" x="4625975" y="5581650"/>
          <p14:tracePt t="172352" x="4675188" y="5619750"/>
          <p14:tracePt t="172368" x="4743450" y="5630863"/>
          <p14:tracePt t="172385" x="4832350" y="5630863"/>
          <p14:tracePt t="172401" x="4940300" y="5630863"/>
          <p14:tracePt t="172418" x="5078413" y="5630863"/>
          <p14:tracePt t="172435" x="5197475" y="5630863"/>
          <p14:tracePt t="172451" x="5324475" y="5610225"/>
          <p14:tracePt t="172469" x="5413375" y="5591175"/>
          <p14:tracePt t="172485" x="5481638" y="5581650"/>
          <p14:tracePt t="172502" x="5541963" y="5581650"/>
          <p14:tracePt t="172519" x="5600700" y="5581650"/>
          <p14:tracePt t="172519" x="5640388" y="5581650"/>
          <p14:tracePt t="172535" x="5689600" y="5591175"/>
          <p14:tracePt t="172552" x="5748338" y="5619750"/>
          <p14:tracePt t="172569" x="5807075" y="5649913"/>
          <p14:tracePt t="172585" x="5837238" y="5689600"/>
          <p14:tracePt t="172602" x="5865813" y="5738813"/>
          <p14:tracePt t="172619" x="5895975" y="5797550"/>
          <p14:tracePt t="172635" x="5905500" y="5827713"/>
          <p14:tracePt t="172652" x="5915025" y="5876925"/>
          <p14:tracePt t="172669" x="5915025" y="5905500"/>
          <p14:tracePt t="172685" x="5895975" y="5965825"/>
          <p14:tracePt t="172702" x="5856288" y="6053138"/>
          <p14:tracePt t="172719" x="5699125" y="6249988"/>
          <p14:tracePt t="172735" x="5551488" y="6418263"/>
          <p14:tracePt t="172752" x="5403850" y="6565900"/>
          <p14:tracePt t="172769" x="5216525" y="6723063"/>
          <p14:tracePt t="172786" x="5019675" y="6840538"/>
          <p14:tracePt t="172802" x="4841875" y="6929438"/>
          <p14:tracePt t="172819" x="4694238" y="6938963"/>
          <p14:tracePt t="172836" x="4527550" y="6938963"/>
          <p14:tracePt t="172852" x="4379913" y="6889750"/>
          <p14:tracePt t="172869" x="4232275" y="6821488"/>
          <p14:tracePt t="172886" x="4103688" y="6781800"/>
          <p14:tracePt t="172902" x="4025900" y="6772275"/>
          <p14:tracePt t="172902" x="4005263" y="6762750"/>
          <p14:tracePt t="172920" x="3995738" y="6753225"/>
          <p14:tracePt t="172936" x="3986213" y="6742113"/>
          <p14:tracePt t="172991" x="3976688" y="6732588"/>
          <p14:tracePt t="173007" x="3976688" y="6723063"/>
          <p14:tracePt t="173031" x="3976688" y="6713538"/>
          <p14:tracePt t="173039" x="3976688" y="6704013"/>
          <p14:tracePt t="173047" x="3976688" y="6692900"/>
          <p14:tracePt t="173055" x="3976688" y="6683375"/>
          <p14:tracePt t="173079" x="3976688" y="6673850"/>
          <p14:tracePt t="173095" x="3976688" y="6664325"/>
          <p14:tracePt t="173104" x="3976688" y="6634163"/>
          <p14:tracePt t="173119" x="3976688" y="6545263"/>
          <p14:tracePt t="173136" x="4016375" y="6437313"/>
          <p14:tracePt t="173153" x="4075113" y="6299200"/>
          <p14:tracePt t="173170" x="4164013" y="6102350"/>
          <p14:tracePt t="173186" x="4251325" y="5856288"/>
          <p14:tracePt t="173203" x="4379913" y="5570538"/>
          <p14:tracePt t="173220" x="4468813" y="5207000"/>
          <p14:tracePt t="173236" x="4546600" y="4862513"/>
          <p14:tracePt t="173253" x="4606925" y="4548188"/>
          <p14:tracePt t="173270" x="4665663" y="4262438"/>
          <p14:tracePt t="173286" x="4733925" y="3887788"/>
          <p14:tracePt t="173303" x="4783138" y="3641725"/>
          <p14:tracePt t="173320" x="4803775" y="3444875"/>
          <p14:tracePt t="173337" x="4852988" y="3248025"/>
          <p14:tracePt t="173353" x="4881563" y="3100388"/>
          <p14:tracePt t="173370" x="4911725" y="2982913"/>
          <p14:tracePt t="173387" x="4940300" y="2894013"/>
          <p14:tracePt t="173403" x="4970463" y="2814638"/>
          <p14:tracePt t="173420" x="5019675" y="2736850"/>
          <p14:tracePt t="173437" x="5049838" y="2638425"/>
          <p14:tracePt t="173454" x="5078413" y="2568575"/>
          <p14:tracePt t="173470" x="5099050" y="2500313"/>
          <p14:tracePt t="173470" x="5108575" y="2470150"/>
          <p14:tracePt t="173487" x="5118100" y="2432050"/>
          <p14:tracePt t="173504" x="5118100" y="2411413"/>
          <p14:tracePt t="173520" x="5118100" y="2392363"/>
          <p14:tracePt t="173537" x="5118100" y="2382838"/>
          <p14:tracePt t="173554" x="5108575" y="2362200"/>
          <p14:tracePt t="173575" x="5099050" y="2352675"/>
          <p14:tracePt t="173591" x="5078413" y="2352675"/>
          <p14:tracePt t="173615" x="5059363" y="2343150"/>
          <p14:tracePt t="173623" x="5049838" y="2333625"/>
          <p14:tracePt t="173640" x="5038725" y="2333625"/>
          <p14:tracePt t="173654" x="5019675" y="2333625"/>
          <p14:tracePt t="173671" x="5000625" y="2333625"/>
          <p14:tracePt t="173688" x="4989513" y="2333625"/>
          <p14:tracePt t="173704" x="4970463" y="2333625"/>
          <p14:tracePt t="173721" x="4940300" y="2411413"/>
          <p14:tracePt t="173738" x="4921250" y="2470150"/>
          <p14:tracePt t="173755" x="4921250" y="2519363"/>
          <p14:tracePt t="173773" x="4921250" y="2617788"/>
          <p14:tracePt t="173788" x="4951413" y="2697163"/>
          <p14:tracePt t="173805" x="4989513" y="2765425"/>
          <p14:tracePt t="173821" x="5068888" y="2854325"/>
          <p14:tracePt t="173838" x="5137150" y="2913063"/>
          <p14:tracePt t="173855" x="5305425" y="2982913"/>
          <p14:tracePt t="173871" x="5413375" y="3022600"/>
          <p14:tracePt t="173888" x="5561013" y="3041650"/>
          <p14:tracePt t="173905" x="5659438" y="3060700"/>
          <p14:tracePt t="173921" x="5788025" y="3071813"/>
          <p14:tracePt t="173938" x="5895975" y="3100388"/>
          <p14:tracePt t="173955" x="5973763" y="3121025"/>
          <p14:tracePt t="173971" x="6043613" y="3130550"/>
          <p14:tracePt t="173988" x="6111875" y="3130550"/>
          <p14:tracePt t="174005" x="6142038" y="3121025"/>
          <p14:tracePt t="174021" x="6161088" y="3090863"/>
          <p14:tracePt t="174038" x="6172200" y="3060700"/>
          <p14:tracePt t="174055" x="6181725" y="3011488"/>
          <p14:tracePt t="174072" x="6181725" y="2992438"/>
          <p14:tracePt t="174088" x="6181725" y="2952750"/>
          <p14:tracePt t="174105" x="6161088" y="2933700"/>
          <p14:tracePt t="174121" x="6132513" y="2913063"/>
          <p14:tracePt t="174138" x="6073775" y="2894013"/>
          <p14:tracePt t="174155" x="5973763" y="2874963"/>
          <p14:tracePt t="174172" x="5826125" y="2854325"/>
          <p14:tracePt t="174188" x="5689600" y="2825750"/>
          <p14:tracePt t="174205" x="5541963" y="2786063"/>
          <p14:tracePt t="174222" x="5394325" y="2755900"/>
          <p14:tracePt t="174238" x="5256213" y="2736850"/>
          <p14:tracePt t="174238" x="5197475" y="2727325"/>
          <p14:tracePt t="174256" x="5099050" y="2716213"/>
          <p14:tracePt t="174272" x="5019675" y="2716213"/>
          <p14:tracePt t="174289" x="4960938" y="2716213"/>
          <p14:tracePt t="174305" x="4911725" y="2736850"/>
          <p14:tracePt t="174322" x="4862513" y="2765425"/>
          <p14:tracePt t="174339" x="4813300" y="2825750"/>
          <p14:tracePt t="174355" x="4764088" y="2894013"/>
          <p14:tracePt t="174372" x="4705350" y="2973388"/>
          <p14:tracePt t="174389" x="4665663" y="3051175"/>
          <p14:tracePt t="174405" x="4645025" y="3121025"/>
          <p14:tracePt t="174422" x="4645025" y="3198813"/>
          <p14:tracePt t="174439" x="4656138" y="3268663"/>
          <p14:tracePt t="174456" x="4675188" y="3327400"/>
          <p14:tracePt t="174472" x="4714875" y="3395663"/>
          <p14:tracePt t="174489" x="4764088" y="3465513"/>
          <p14:tracePt t="174506" x="4852988" y="3533775"/>
          <p14:tracePt t="174523" x="4970463" y="3613150"/>
          <p14:tracePt t="174539" x="5108575" y="3662363"/>
          <p14:tracePt t="174556" x="5256213" y="3681413"/>
          <p14:tracePt t="174572" x="5373688" y="3690938"/>
          <p14:tracePt t="174589" x="5481638" y="3690938"/>
          <p14:tracePt t="174606" x="5570538" y="3690938"/>
          <p14:tracePt t="174622" x="5659438" y="3651250"/>
          <p14:tracePt t="174639" x="5678488" y="3602038"/>
          <p14:tracePt t="174656" x="5699125" y="3552825"/>
          <p14:tracePt t="174673" x="5718175" y="3494088"/>
          <p14:tracePt t="174690" x="5738813" y="3435350"/>
          <p14:tracePt t="174706" x="5738813" y="3395663"/>
          <p14:tracePt t="174723" x="5738813" y="3346450"/>
          <p14:tracePt t="174739" x="5738813" y="3306763"/>
          <p14:tracePt t="174756" x="5738813" y="3278188"/>
          <p14:tracePt t="174773" x="5738813" y="3238500"/>
          <p14:tracePt t="174790" x="5727700" y="3208338"/>
          <p14:tracePt t="174806" x="5718175" y="3170238"/>
          <p14:tracePt t="174823" x="5668963" y="3121025"/>
          <p14:tracePt t="174840" x="5619750" y="3081338"/>
          <p14:tracePt t="174856" x="5561013" y="3041650"/>
          <p14:tracePt t="174873" x="5481638" y="3001963"/>
          <p14:tracePt t="174890" x="5373688" y="2973388"/>
          <p14:tracePt t="174906" x="5284788" y="2952750"/>
          <p14:tracePt t="174923" x="5216525" y="2943225"/>
          <p14:tracePt t="174940" x="5157788" y="2943225"/>
          <p14:tracePt t="174957" x="5099050" y="2943225"/>
          <p14:tracePt t="174973" x="5059363" y="2952750"/>
          <p14:tracePt t="174990" x="5029200" y="2982913"/>
          <p14:tracePt t="175007" x="5010150" y="3041650"/>
          <p14:tracePt t="175023" x="5000625" y="3081338"/>
          <p14:tracePt t="175040" x="4979988" y="3149600"/>
          <p14:tracePt t="175057" x="4979988" y="3189288"/>
          <p14:tracePt t="175074" x="4979988" y="3257550"/>
          <p14:tracePt t="175090" x="5010150" y="3297238"/>
          <p14:tracePt t="175107" x="5038725" y="3336925"/>
          <p14:tracePt t="175123" x="5099050" y="3367088"/>
          <p14:tracePt t="175140" x="5176838" y="3405188"/>
          <p14:tracePt t="175157" x="5265738" y="3416300"/>
          <p14:tracePt t="175174" x="5364163" y="3435350"/>
          <p14:tracePt t="175190" x="5462588" y="3444875"/>
          <p14:tracePt t="175190" x="5521325" y="3444875"/>
          <p14:tracePt t="175208" x="5600700" y="3444875"/>
          <p14:tracePt t="175224" x="5659438" y="3444875"/>
          <p14:tracePt t="175240" x="5718175" y="3444875"/>
          <p14:tracePt t="175257" x="5757863" y="3425825"/>
          <p14:tracePt t="175274" x="5776913" y="3405188"/>
          <p14:tracePt t="175291" x="5788025" y="3376613"/>
          <p14:tracePt t="175308" x="5788025" y="3355975"/>
          <p14:tracePt t="175324" x="5797550" y="3317875"/>
          <p14:tracePt t="175341" x="5807075" y="3287713"/>
          <p14:tracePt t="175357" x="5807075" y="3257550"/>
          <p14:tracePt t="175374" x="5807075" y="3228975"/>
          <p14:tracePt t="175391" x="5807075" y="3189288"/>
          <p14:tracePt t="175408" x="5788025" y="3170238"/>
          <p14:tracePt t="175424" x="5748338" y="3159125"/>
          <p14:tracePt t="175441" x="5689600" y="3140075"/>
          <p14:tracePt t="175458" x="5600700" y="3109913"/>
          <p14:tracePt t="175474" x="5481638" y="3090863"/>
          <p14:tracePt t="175491" x="5324475" y="3071813"/>
          <p14:tracePt t="175508" x="5186363" y="3071813"/>
          <p14:tracePt t="175525" x="5078413" y="3071813"/>
          <p14:tracePt t="175541" x="5010150" y="3071813"/>
          <p14:tracePt t="175558" x="4960938" y="3071813"/>
          <p14:tracePt t="175574" x="4911725" y="3109913"/>
          <p14:tracePt t="175591" x="4891088" y="3140075"/>
          <p14:tracePt t="175608" x="4881563" y="3170238"/>
          <p14:tracePt t="175624" x="4881563" y="3219450"/>
          <p14:tracePt t="175641" x="4881563" y="3287713"/>
          <p14:tracePt t="175658" x="4911725" y="3336925"/>
          <p14:tracePt t="175675" x="4970463" y="3386138"/>
          <p14:tracePt t="175691" x="5068888" y="3435350"/>
          <p14:tracePt t="175708" x="5207000" y="3484563"/>
          <p14:tracePt t="175725" x="5354638" y="3514725"/>
          <p14:tracePt t="175742" x="5472113" y="3524250"/>
          <p14:tracePt t="175759" x="5591175" y="3514725"/>
          <p14:tracePt t="175775" x="5678488" y="3475038"/>
          <p14:tracePt t="175792" x="5708650" y="3425825"/>
          <p14:tracePt t="175808" x="5718175" y="3376613"/>
          <p14:tracePt t="175825" x="5718175" y="3317875"/>
          <p14:tracePt t="175842" x="5718175" y="3257550"/>
          <p14:tracePt t="175858" x="5708650" y="3208338"/>
          <p14:tracePt t="175875" x="5689600" y="3189288"/>
          <p14:tracePt t="175892" x="5659438" y="3170238"/>
          <p14:tracePt t="175908" x="5619750" y="3149600"/>
          <p14:tracePt t="175925" x="5551488" y="3140075"/>
          <p14:tracePt t="175942" x="5462588" y="3130550"/>
          <p14:tracePt t="175959" x="5256213" y="3130550"/>
          <p14:tracePt t="175975" x="5148263" y="3130550"/>
          <p14:tracePt t="175992" x="5059363" y="3130550"/>
          <p14:tracePt t="176009" x="5010150" y="3130550"/>
          <p14:tracePt t="176026" x="4989513" y="3130550"/>
          <p14:tracePt t="176042" x="4979988" y="3130550"/>
          <p14:tracePt t="176059" x="4970463" y="3130550"/>
          <p14:tracePt t="176079" x="4951413" y="3130550"/>
          <p14:tracePt t="176095" x="4940300" y="3130550"/>
          <p14:tracePt t="176109" x="4911725" y="3130550"/>
          <p14:tracePt t="176126" x="4872038" y="3149600"/>
          <p14:tracePt t="176142" x="4862513" y="3159125"/>
          <p14:tracePt t="176142" x="4852988" y="3170238"/>
          <p14:tracePt t="176160" x="4841875" y="3179763"/>
          <p14:tracePt t="176191" x="4832350" y="3189288"/>
          <p14:tracePt t="176199" x="4832350" y="3198813"/>
          <p14:tracePt t="176215" x="4822825" y="3219450"/>
          <p14:tracePt t="176239" x="4822825" y="3228975"/>
          <p14:tracePt t="176263" x="4822825" y="3248025"/>
          <p14:tracePt t="176279" x="4841875" y="3248025"/>
          <p14:tracePt t="176351" x="4872038" y="3248025"/>
          <p14:tracePt t="176359" x="4902200" y="3248025"/>
          <p14:tracePt t="176367" x="4940300" y="3248025"/>
          <p14:tracePt t="176376" x="5019675" y="3248025"/>
          <p14:tracePt t="176393" x="5137150" y="3248025"/>
          <p14:tracePt t="176409" x="5226050" y="3228975"/>
          <p14:tracePt t="176426" x="5275263" y="3228975"/>
          <p14:tracePt t="176443" x="5314950" y="3219450"/>
          <p14:tracePt t="176460" x="5345113" y="3208338"/>
          <p14:tracePt t="176476" x="5373688" y="3208338"/>
          <p14:tracePt t="176493" x="5413375" y="3208338"/>
          <p14:tracePt t="176510" x="5443538" y="3208338"/>
          <p14:tracePt t="176526" x="5481638" y="3208338"/>
          <p14:tracePt t="176526" x="5492750" y="3208338"/>
          <p14:tracePt t="176543" x="5511800" y="3208338"/>
          <p14:tracePt t="176560" x="5530850" y="3208338"/>
          <p14:tracePt t="176576" x="5561013" y="3208338"/>
          <p14:tracePt t="176593" x="5591175" y="3198813"/>
          <p14:tracePt t="176610" x="5629275" y="3198813"/>
          <p14:tracePt t="176627" x="5640388" y="3198813"/>
          <p14:tracePt t="176643" x="5668963" y="3189288"/>
          <p14:tracePt t="176660" x="5678488" y="3189288"/>
          <p14:tracePt t="176677" x="5689600" y="3179763"/>
          <p14:tracePt t="176693" x="5699125" y="3170238"/>
          <p14:tracePt t="176887" x="5699125" y="3159125"/>
          <p14:tracePt t="176903" x="5708650" y="3159125"/>
          <p14:tracePt t="176919" x="5727700" y="3159125"/>
          <p14:tracePt t="176935" x="5748338" y="3149600"/>
          <p14:tracePt t="176951" x="5757863" y="3149600"/>
          <p14:tracePt t="176975" x="5776913" y="3140075"/>
          <p14:tracePt t="176983" x="5788025" y="3140075"/>
          <p14:tracePt t="177007" x="5797550" y="3130550"/>
          <p14:tracePt t="177015" x="5816600" y="3130550"/>
          <p14:tracePt t="177039" x="5816600" y="3121025"/>
          <p14:tracePt t="177087" x="5816600" y="3109913"/>
          <p14:tracePt t="177183" x="5788025" y="3121025"/>
          <p14:tracePt t="177239" x="5776913" y="3121025"/>
          <p14:tracePt t="177247" x="5757863" y="3130550"/>
          <p14:tracePt t="177255" x="5738813" y="3130550"/>
          <p14:tracePt t="177263" x="5718175" y="3140075"/>
          <p14:tracePt t="177278" x="5678488" y="3159125"/>
          <p14:tracePt t="177295" x="5629275" y="3179763"/>
          <p14:tracePt t="177311" x="5600700" y="3179763"/>
          <p14:tracePt t="177329" x="5561013" y="3189288"/>
          <p14:tracePt t="177345" x="5541963" y="3189288"/>
          <p14:tracePt t="177361" x="5492750" y="3189288"/>
          <p14:tracePt t="177378" x="5453063" y="3189288"/>
          <p14:tracePt t="177395" x="5394325" y="3189288"/>
          <p14:tracePt t="177411" x="5314950" y="3189288"/>
          <p14:tracePt t="177428" x="5284788" y="3189288"/>
          <p14:tracePt t="177445" x="5235575" y="3189288"/>
          <p14:tracePt t="177462" x="5207000" y="3189288"/>
          <p14:tracePt t="177478" x="5186363" y="3189288"/>
          <p14:tracePt t="177495" x="5176838" y="3189288"/>
          <p14:tracePt t="177703" x="5167313" y="3189288"/>
          <p14:tracePt t="177751" x="5157788" y="3179763"/>
          <p14:tracePt t="177759" x="5148263" y="3170238"/>
          <p14:tracePt t="177775" x="5137150" y="3170238"/>
          <p14:tracePt t="177783" x="5118100" y="3170238"/>
          <p14:tracePt t="177795" x="5087938" y="3149600"/>
          <p14:tracePt t="177812" x="5078413" y="3140075"/>
          <p14:tracePt t="177829" x="5049838" y="3140075"/>
          <p14:tracePt t="177846" x="5029200" y="3140075"/>
          <p14:tracePt t="177862" x="5019675" y="3140075"/>
          <p14:tracePt t="177879" x="5000625" y="3130550"/>
          <p14:tracePt t="177959" x="4979988" y="3121025"/>
          <p14:tracePt t="177983" x="4979988" y="3109913"/>
          <p14:tracePt t="177991" x="4970463" y="3109913"/>
          <p14:tracePt t="177999" x="4960938" y="3090863"/>
          <p14:tracePt t="178013" x="4951413" y="3081338"/>
          <p14:tracePt t="178029" x="4930775" y="3071813"/>
          <p14:tracePt t="178046" x="4921250" y="3060700"/>
          <p14:tracePt t="178063" x="4911725" y="3060700"/>
          <p14:tracePt t="178191" x="4902200" y="3060700"/>
          <p14:tracePt t="178815" x="4902200" y="3071813"/>
          <p14:tracePt t="178855" x="4902200" y="3081338"/>
          <p14:tracePt t="178871" x="4902200" y="3090863"/>
          <p14:tracePt t="178919" x="4891088" y="3090863"/>
          <p14:tracePt t="178975" x="4881563" y="3090863"/>
          <p14:tracePt t="179119" x="4872038" y="3090863"/>
          <p14:tracePt t="179143" x="4862513" y="3090863"/>
          <p14:tracePt t="179151" x="4852988" y="3090863"/>
          <p14:tracePt t="179167" x="4832350" y="3090863"/>
          <p14:tracePt t="179175" x="4813300" y="3090863"/>
          <p14:tracePt t="179191" x="4803775" y="3090863"/>
          <p14:tracePt t="179207" x="4783138" y="3090863"/>
          <p14:tracePt t="179223" x="4773613" y="3090863"/>
          <p14:tracePt t="179232" x="4764088" y="3090863"/>
          <p14:tracePt t="179248" x="4754563" y="3090863"/>
          <p14:tracePt t="179265" x="4743450" y="3090863"/>
          <p14:tracePt t="179282" x="4733925" y="3090863"/>
          <p14:tracePt t="179298" x="4714875" y="3090863"/>
          <p14:tracePt t="179315" x="4694238" y="3090863"/>
          <p14:tracePt t="179332" x="4675188" y="3090863"/>
          <p14:tracePt t="179349" x="4645025" y="3090863"/>
          <p14:tracePt t="179366" x="4635500" y="3090863"/>
          <p14:tracePt t="179382" x="4625975" y="3090863"/>
          <p14:tracePt t="179399" x="4616450" y="3090863"/>
          <p14:tracePt t="180368" x="4606925" y="3090863"/>
          <p14:tracePt t="180383" x="4595813" y="3090863"/>
          <p14:tracePt t="180391" x="4576763" y="3090863"/>
          <p14:tracePt t="180401" x="4557713" y="3090863"/>
          <p14:tracePt t="180417" x="4537075" y="3081338"/>
          <p14:tracePt t="180434" x="4518025" y="3081338"/>
          <p14:tracePt t="180451" x="4497388" y="3081338"/>
          <p14:tracePt t="180468" x="4478338" y="3071813"/>
          <p14:tracePt t="180484" x="4459288" y="3071813"/>
          <p14:tracePt t="180501" x="4438650" y="3071813"/>
          <p14:tracePt t="180518" x="4419600" y="3071813"/>
          <p14:tracePt t="180535" x="4370388" y="3071813"/>
          <p14:tracePt t="180551" x="4330700" y="3071813"/>
          <p14:tracePt t="180568" x="4321175" y="3071813"/>
          <p14:tracePt t="180584" x="4311650" y="3071813"/>
          <p14:tracePt t="180601" x="4300538" y="3071813"/>
          <p14:tracePt t="180623" x="4291013" y="3071813"/>
          <p14:tracePt t="180671" x="4281488" y="3071813"/>
          <p14:tracePt t="180687" x="4271963" y="3071813"/>
          <p14:tracePt t="180695" x="4262438" y="3071813"/>
          <p14:tracePt t="180711" x="4251325" y="3071813"/>
          <p14:tracePt t="180719" x="4241800" y="3071813"/>
          <p14:tracePt t="180735" x="4213225" y="3071813"/>
          <p14:tracePt t="180751" x="4202113" y="3071813"/>
          <p14:tracePt t="180887" x="4192588" y="3071813"/>
          <p14:tracePt t="180903" x="4183063" y="3071813"/>
          <p14:tracePt t="180911" x="4164013" y="3071813"/>
          <p14:tracePt t="180919" x="4152900" y="3071813"/>
          <p14:tracePt t="180935" x="4133850" y="3071813"/>
          <p14:tracePt t="180952" x="4124325" y="3071813"/>
          <p14:tracePt t="180968" x="4103688" y="3081338"/>
          <p14:tracePt t="180985" x="4094163" y="3081338"/>
          <p14:tracePt t="181002" x="4084638" y="3081338"/>
          <p14:tracePt t="181018" x="4075113" y="3081338"/>
          <p14:tracePt t="181035" x="4065588" y="3081338"/>
          <p14:tracePt t="181052" x="4044950" y="3081338"/>
          <p14:tracePt t="181069" x="4025900" y="3081338"/>
          <p14:tracePt t="181086" x="4005263" y="3081338"/>
          <p14:tracePt t="181102" x="3995738" y="3081338"/>
          <p14:tracePt t="181119" x="3956050" y="3081338"/>
          <p14:tracePt t="181136" x="3937000" y="3081338"/>
          <p14:tracePt t="181152" x="3917950" y="3071813"/>
          <p14:tracePt t="181169" x="3906838" y="3071813"/>
          <p14:tracePt t="181199" x="3897313" y="3071813"/>
          <p14:tracePt t="181215" x="3887788" y="3060700"/>
          <p14:tracePt t="181239" x="3887788" y="3051175"/>
          <p14:tracePt t="181263" x="3878263" y="3051175"/>
          <p14:tracePt t="181487" x="3857625" y="3051175"/>
          <p14:tracePt t="181703" x="3857625" y="3041650"/>
          <p14:tracePt t="181719" x="3848100" y="3041650"/>
          <p14:tracePt t="181727" x="3838575" y="3032125"/>
          <p14:tracePt t="181737" x="3819525" y="3022600"/>
          <p14:tracePt t="181753" x="3798888" y="3011488"/>
          <p14:tracePt t="181770" x="3789363" y="3011488"/>
          <p14:tracePt t="181787" x="3779838" y="3011488"/>
          <p14:tracePt t="181803" x="3770313" y="3011488"/>
          <p14:tracePt t="181820" x="3759200" y="3011488"/>
          <p14:tracePt t="181837" x="3749675" y="3011488"/>
          <p14:tracePt t="181854" x="3740150" y="3011488"/>
          <p14:tracePt t="181870" x="3730625" y="3011488"/>
          <p14:tracePt t="182960" x="3721100" y="3001963"/>
          <p14:tracePt t="183231" x="3709988" y="3001963"/>
          <p14:tracePt t="183407" x="3700463" y="3001963"/>
          <p14:tracePt t="183415" x="3690938" y="3001963"/>
          <p14:tracePt t="183431" x="3681413" y="3001963"/>
          <p14:tracePt t="183447" x="3671888" y="3001963"/>
          <p14:tracePt t="183463" x="3660775" y="3001963"/>
          <p14:tracePt t="183473" x="3651250" y="3001963"/>
          <p14:tracePt t="183639" x="3641725" y="3001963"/>
          <p14:tracePt t="183671" x="3632200" y="3001963"/>
          <p14:tracePt t="183687" x="3622675" y="3001963"/>
          <p14:tracePt t="183703" x="3611563" y="3001963"/>
          <p14:tracePt t="183711" x="3592513" y="3001963"/>
          <p14:tracePt t="183727" x="3582988" y="3001963"/>
          <p14:tracePt t="183743" x="3573463" y="3001963"/>
          <p14:tracePt t="184095" x="3562350" y="3001963"/>
          <p14:tracePt t="184559" x="3552825" y="3001963"/>
          <p14:tracePt t="184583" x="3543300" y="3001963"/>
          <p14:tracePt t="184599" x="3533775" y="3001963"/>
          <p14:tracePt t="184607" x="3524250" y="3001963"/>
          <p14:tracePt t="184623" x="3513138" y="3001963"/>
          <p14:tracePt t="184823" x="3503613" y="3001963"/>
          <p14:tracePt t="184855" x="3494088" y="3001963"/>
          <p14:tracePt t="184863" x="3484563" y="3001963"/>
          <p14:tracePt t="184871" x="3475038" y="3001963"/>
          <p14:tracePt t="184879" x="3463925" y="3001963"/>
          <p14:tracePt t="184893" x="3444875" y="3001963"/>
          <p14:tracePt t="184910" x="3435350" y="3001963"/>
          <p14:tracePt t="184927" x="3425825" y="3001963"/>
          <p14:tracePt t="185543" x="3414713" y="3001963"/>
          <p14:tracePt t="185671" x="3405188" y="3001963"/>
          <p14:tracePt t="185943" x="3425825" y="3011488"/>
          <p14:tracePt t="185999" x="3435350" y="3022600"/>
          <p14:tracePt t="186007" x="3454400" y="3022600"/>
          <p14:tracePt t="186015" x="3475038" y="3032125"/>
          <p14:tracePt t="186029" x="3524250" y="3051175"/>
          <p14:tracePt t="186045" x="3573463" y="3051175"/>
          <p14:tracePt t="186062" x="3622675" y="3060700"/>
          <p14:tracePt t="186062" x="3651250" y="3060700"/>
          <p14:tracePt t="186079" x="3709988" y="3060700"/>
          <p14:tracePt t="186096" x="3770313" y="3060700"/>
          <p14:tracePt t="186112" x="3819525" y="3060700"/>
          <p14:tracePt t="186129" x="3857625" y="3060700"/>
          <p14:tracePt t="186129" x="0" y="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5E5E"/>
            </a:gs>
            <a:gs pos="50000">
              <a:srgbClr val="33CCCC"/>
            </a:gs>
            <a:gs pos="100000">
              <a:srgbClr val="185E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pt-BR" smtClean="0"/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363" y="539750"/>
            <a:ext cx="9432925" cy="6321425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>
              <a:lnSpc>
                <a:spcPct val="87000"/>
              </a:lnSpc>
            </a:pPr>
            <a:r>
              <a:rPr lang="pt-BR" sz="2400" smtClean="0"/>
              <a:t>   </a:t>
            </a:r>
            <a:r>
              <a:rPr lang="pt-BR" sz="2800" b="1" smtClean="0">
                <a:solidFill>
                  <a:schemeClr val="bg1"/>
                </a:solidFill>
              </a:rPr>
              <a:t>Quando os músculos degradam aminoácidos para o metabolismo energético: aparece um      </a:t>
            </a:r>
            <a:r>
              <a:rPr lang="pt-BR" b="1" smtClean="0">
                <a:solidFill>
                  <a:srgbClr val="E98D9A"/>
                </a:solidFill>
              </a:rPr>
              <a:t>problema!?</a:t>
            </a:r>
          </a:p>
          <a:p>
            <a:pPr eaLnBrk="1">
              <a:lnSpc>
                <a:spcPct val="87000"/>
              </a:lnSpc>
            </a:pPr>
            <a:r>
              <a:rPr lang="pt-BR" sz="2400" smtClean="0"/>
              <a:t>  </a:t>
            </a:r>
            <a:r>
              <a:rPr lang="pt-BR" sz="2400" smtClean="0">
                <a:solidFill>
                  <a:schemeClr val="bg1"/>
                </a:solidFill>
              </a:rPr>
              <a:t>- </a:t>
            </a:r>
            <a:r>
              <a:rPr lang="pt-BR" sz="2400" smtClean="0"/>
              <a:t> </a:t>
            </a:r>
            <a:r>
              <a:rPr lang="pt-BR" sz="2400" b="1" smtClean="0">
                <a:solidFill>
                  <a:schemeClr val="bg1"/>
                </a:solidFill>
              </a:rPr>
              <a:t>A amônia formada necessita ser convertida em uréia!!!! </a:t>
            </a:r>
          </a:p>
          <a:p>
            <a:pPr eaLnBrk="1">
              <a:lnSpc>
                <a:spcPct val="87000"/>
              </a:lnSpc>
            </a:pPr>
            <a:r>
              <a:rPr lang="pt-BR" sz="2400" b="1" smtClean="0">
                <a:solidFill>
                  <a:schemeClr val="bg1"/>
                </a:solidFill>
              </a:rPr>
              <a:t>  - </a:t>
            </a:r>
            <a:r>
              <a:rPr lang="pt-BR" sz="2400" b="1" i="1" smtClean="0">
                <a:solidFill>
                  <a:schemeClr val="bg1"/>
                </a:solidFill>
              </a:rPr>
              <a:t>Mas o músculo não possui as enzimas para essa síntese!!!!! (somente o</a:t>
            </a:r>
            <a:r>
              <a:rPr lang="pt-BR" sz="2400" b="1" i="1" smtClean="0"/>
              <a:t> </a:t>
            </a:r>
            <a:r>
              <a:rPr lang="pt-BR" sz="2400" b="1" i="1" smtClean="0">
                <a:solidFill>
                  <a:schemeClr val="bg1"/>
                </a:solidFill>
              </a:rPr>
              <a:t>fígado).  </a:t>
            </a:r>
          </a:p>
          <a:p>
            <a:pPr eaLnBrk="1">
              <a:lnSpc>
                <a:spcPct val="87000"/>
              </a:lnSpc>
            </a:pPr>
            <a:endParaRPr lang="pt-BR" sz="2400" b="1" i="1" smtClean="0">
              <a:solidFill>
                <a:schemeClr val="bg1"/>
              </a:solidFill>
            </a:endParaRPr>
          </a:p>
          <a:p>
            <a:pPr eaLnBrk="1">
              <a:lnSpc>
                <a:spcPct val="87000"/>
              </a:lnSpc>
            </a:pPr>
            <a:endParaRPr lang="pt-BR" sz="2400" smtClean="0">
              <a:solidFill>
                <a:schemeClr val="bg1"/>
              </a:solidFill>
            </a:endParaRPr>
          </a:p>
          <a:p>
            <a:pPr eaLnBrk="1">
              <a:lnSpc>
                <a:spcPct val="87000"/>
              </a:lnSpc>
            </a:pPr>
            <a:r>
              <a:rPr lang="pt-BR" sz="2400" smtClean="0">
                <a:solidFill>
                  <a:schemeClr val="bg1"/>
                </a:solidFill>
              </a:rPr>
              <a:t>  Há a necessidade da formação de um produto não tóxico para transportar as moléculas de amônia dos tecidos extrahepáticos para o </a:t>
            </a:r>
            <a:r>
              <a:rPr lang="pt-BR" smtClean="0">
                <a:solidFill>
                  <a:srgbClr val="FF0000"/>
                </a:solidFill>
              </a:rPr>
              <a:t>fígado</a:t>
            </a:r>
            <a:r>
              <a:rPr lang="pt-BR" sz="2400" smtClean="0">
                <a:solidFill>
                  <a:schemeClr val="bg1"/>
                </a:solidFill>
              </a:rPr>
              <a:t> para serem metabolizadas até </a:t>
            </a:r>
            <a:r>
              <a:rPr lang="pt-BR" sz="2800" smtClean="0">
                <a:solidFill>
                  <a:srgbClr val="FF9900"/>
                </a:solidFill>
              </a:rPr>
              <a:t>uréia.</a:t>
            </a:r>
            <a:r>
              <a:rPr lang="pt-BR" sz="2400" smtClean="0">
                <a:solidFill>
                  <a:srgbClr val="FF9900"/>
                </a:solidFill>
              </a:rPr>
              <a:t> </a:t>
            </a:r>
            <a:endParaRPr lang="pt-BR" sz="2800" b="1" smtClean="0">
              <a:solidFill>
                <a:srgbClr val="FF0000"/>
              </a:solidFill>
            </a:endParaRPr>
          </a:p>
          <a:p>
            <a:pPr eaLnBrk="1">
              <a:lnSpc>
                <a:spcPct val="87000"/>
              </a:lnSpc>
            </a:pPr>
            <a:r>
              <a:rPr lang="pt-BR" sz="2800" b="1" smtClean="0">
                <a:solidFill>
                  <a:srgbClr val="FF0000"/>
                </a:solidFill>
              </a:rPr>
              <a:t>  </a:t>
            </a:r>
            <a:r>
              <a:rPr lang="pt-BR" b="1" smtClean="0">
                <a:solidFill>
                  <a:srgbClr val="FFFFCC"/>
                </a:solidFill>
              </a:rPr>
              <a:t>Quem são os carreadores de amônia?</a:t>
            </a:r>
          </a:p>
        </p:txBody>
      </p:sp>
      <p:sp>
        <p:nvSpPr>
          <p:cNvPr id="752645" name="Text Box 5"/>
          <p:cNvSpPr txBox="1">
            <a:spLocks noChangeArrowheads="1"/>
          </p:cNvSpPr>
          <p:nvPr/>
        </p:nvSpPr>
        <p:spPr bwMode="auto">
          <a:xfrm>
            <a:off x="1871663" y="3563938"/>
            <a:ext cx="600075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4400" b="1">
                <a:solidFill>
                  <a:srgbClr val="FF3399"/>
                </a:solidFill>
              </a:rPr>
              <a:t>Qual é a solução????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82"/>
    </mc:Choice>
    <mc:Fallback xmlns="">
      <p:transition spd="slow" advTm="79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5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5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5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75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52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5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5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5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5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5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5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5264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6C76"/>
            </a:gs>
            <a:gs pos="50000">
              <a:srgbClr val="89E9FF"/>
            </a:gs>
            <a:gs pos="100000">
              <a:srgbClr val="3F6C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7173913" y="4694238"/>
            <a:ext cx="2590800" cy="2743200"/>
          </a:xfrm>
          <a:prstGeom prst="rect">
            <a:avLst/>
          </a:prstGeom>
          <a:solidFill>
            <a:srgbClr val="EBEBFF"/>
          </a:solidFill>
          <a:ln w="2556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154113" y="198438"/>
            <a:ext cx="6550025" cy="2743200"/>
          </a:xfrm>
          <a:prstGeom prst="rect">
            <a:avLst/>
          </a:prstGeom>
          <a:solidFill>
            <a:srgbClr val="FFFFD7"/>
          </a:solidFill>
          <a:ln w="2556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544513" y="3779838"/>
            <a:ext cx="6296025" cy="3529012"/>
          </a:xfrm>
          <a:prstGeom prst="rect">
            <a:avLst/>
          </a:prstGeom>
          <a:solidFill>
            <a:srgbClr val="FFEDE7"/>
          </a:solidFill>
          <a:ln w="2556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sz="2000" i="1"/>
          </a:p>
        </p:txBody>
      </p:sp>
      <p:sp>
        <p:nvSpPr>
          <p:cNvPr id="757765" name="Text Box 5"/>
          <p:cNvSpPr txBox="1">
            <a:spLocks noChangeArrowheads="1"/>
          </p:cNvSpPr>
          <p:nvPr/>
        </p:nvSpPr>
        <p:spPr bwMode="auto">
          <a:xfrm>
            <a:off x="3435350" y="290513"/>
            <a:ext cx="1582738" cy="262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SzPct val="100000"/>
              <a:defRPr/>
            </a:pPr>
            <a:r>
              <a:rPr lang="pt-BR" sz="1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proteína</a:t>
            </a:r>
          </a:p>
          <a:p>
            <a:pPr>
              <a:lnSpc>
                <a:spcPct val="90000"/>
              </a:lnSpc>
              <a:buSzPct val="100000"/>
              <a:defRPr/>
            </a:pPr>
            <a:endParaRPr lang="pt-BR" sz="1800" b="1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defRPr/>
            </a:pPr>
            <a:r>
              <a:rPr lang="pt-BR" sz="1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aminoácidos</a:t>
            </a:r>
          </a:p>
          <a:p>
            <a:pPr>
              <a:lnSpc>
                <a:spcPct val="90000"/>
              </a:lnSpc>
              <a:buSzPct val="100000"/>
              <a:defRPr/>
            </a:pPr>
            <a:endParaRPr lang="pt-BR" sz="1800" b="1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defRPr/>
            </a:pPr>
            <a:endParaRPr lang="pt-BR" sz="16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defRPr/>
            </a:pPr>
            <a:endParaRPr lang="pt-BR" sz="16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defRPr/>
            </a:pPr>
            <a:r>
              <a:rPr lang="pt-BR" sz="1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anose="05050102010706020507" pitchFamily="18" charset="2"/>
              </a:rPr>
              <a:t></a:t>
            </a:r>
            <a:r>
              <a:rPr lang="pt-BR" sz="1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cetoácidos</a:t>
            </a:r>
          </a:p>
          <a:p>
            <a:pPr>
              <a:lnSpc>
                <a:spcPct val="90000"/>
              </a:lnSpc>
              <a:buSzPct val="100000"/>
              <a:defRPr/>
            </a:pPr>
            <a:endParaRPr lang="pt-BR" sz="1800" b="1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defRPr/>
            </a:pPr>
            <a:endParaRPr lang="pt-BR" sz="16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defRPr/>
            </a:pPr>
            <a:endParaRPr lang="pt-BR" sz="12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defRPr/>
            </a:pPr>
            <a:r>
              <a:rPr lang="pt-BR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energia</a:t>
            </a:r>
          </a:p>
        </p:txBody>
      </p:sp>
      <p:sp>
        <p:nvSpPr>
          <p:cNvPr id="76806" name="Line 6"/>
          <p:cNvSpPr>
            <a:spLocks noChangeShapeType="1"/>
          </p:cNvSpPr>
          <p:nvPr/>
        </p:nvSpPr>
        <p:spPr bwMode="auto">
          <a:xfrm>
            <a:off x="3706813" y="590550"/>
            <a:ext cx="1587" cy="22860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>
            <a:off x="3670300" y="1052513"/>
            <a:ext cx="1588" cy="639762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08" name="Line 8"/>
          <p:cNvSpPr>
            <a:spLocks noChangeShapeType="1"/>
          </p:cNvSpPr>
          <p:nvPr/>
        </p:nvSpPr>
        <p:spPr bwMode="auto">
          <a:xfrm>
            <a:off x="3671888" y="2484438"/>
            <a:ext cx="1587" cy="13652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>
            <a:off x="3671888" y="2058988"/>
            <a:ext cx="1587" cy="13652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57770" name="Text Box 10"/>
          <p:cNvSpPr txBox="1">
            <a:spLocks noChangeArrowheads="1"/>
          </p:cNvSpPr>
          <p:nvPr/>
        </p:nvSpPr>
        <p:spPr bwMode="auto">
          <a:xfrm>
            <a:off x="3868738" y="1104900"/>
            <a:ext cx="145891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anose="05050102010706020507" pitchFamily="18" charset="2"/>
              </a:rPr>
              <a:t></a:t>
            </a:r>
            <a:r>
              <a:rPr lang="pt-BR" sz="1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sz="1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cetoglutarato</a:t>
            </a:r>
          </a:p>
        </p:txBody>
      </p:sp>
      <p:sp>
        <p:nvSpPr>
          <p:cNvPr id="757771" name="Text Box 11"/>
          <p:cNvSpPr txBox="1">
            <a:spLocks noChangeArrowheads="1"/>
          </p:cNvSpPr>
          <p:nvPr/>
        </p:nvSpPr>
        <p:spPr bwMode="auto">
          <a:xfrm>
            <a:off x="4248150" y="1300163"/>
            <a:ext cx="1152525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    </a:t>
            </a:r>
            <a:r>
              <a:rPr lang="pt-BR" sz="16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glutamato</a:t>
            </a:r>
          </a:p>
        </p:txBody>
      </p:sp>
      <p:sp>
        <p:nvSpPr>
          <p:cNvPr id="757772" name="Text Box 12"/>
          <p:cNvSpPr txBox="1">
            <a:spLocks noChangeArrowheads="1"/>
          </p:cNvSpPr>
          <p:nvPr/>
        </p:nvSpPr>
        <p:spPr bwMode="auto">
          <a:xfrm>
            <a:off x="5832475" y="827088"/>
            <a:ext cx="1295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     </a:t>
            </a:r>
            <a:r>
              <a:rPr lang="pt-BR" sz="2000" b="1" smtClean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alanina</a:t>
            </a:r>
          </a:p>
        </p:txBody>
      </p:sp>
      <p:sp>
        <p:nvSpPr>
          <p:cNvPr id="757773" name="Text Box 13"/>
          <p:cNvSpPr txBox="1">
            <a:spLocks noChangeArrowheads="1"/>
          </p:cNvSpPr>
          <p:nvPr/>
        </p:nvSpPr>
        <p:spPr bwMode="auto">
          <a:xfrm>
            <a:off x="5832475" y="1355725"/>
            <a:ext cx="1223963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piruvato</a:t>
            </a:r>
          </a:p>
        </p:txBody>
      </p:sp>
      <p:sp>
        <p:nvSpPr>
          <p:cNvPr id="757774" name="Text Box 14"/>
          <p:cNvSpPr txBox="1">
            <a:spLocks noChangeArrowheads="1"/>
          </p:cNvSpPr>
          <p:nvPr/>
        </p:nvSpPr>
        <p:spPr bwMode="auto">
          <a:xfrm>
            <a:off x="4248150" y="2484438"/>
            <a:ext cx="1430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buSzPct val="100000"/>
              <a:defRPr/>
            </a:pPr>
            <a:r>
              <a:rPr lang="pt-BR" sz="2000" b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glutamina</a:t>
            </a:r>
          </a:p>
        </p:txBody>
      </p:sp>
      <p:sp>
        <p:nvSpPr>
          <p:cNvPr id="76815" name="Line 15"/>
          <p:cNvSpPr>
            <a:spLocks noChangeShapeType="1"/>
          </p:cNvSpPr>
          <p:nvPr/>
        </p:nvSpPr>
        <p:spPr bwMode="auto">
          <a:xfrm>
            <a:off x="5040313" y="1619250"/>
            <a:ext cx="1587" cy="83820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57776" name="Text Box 16"/>
          <p:cNvSpPr txBox="1">
            <a:spLocks noChangeArrowheads="1"/>
          </p:cNvSpPr>
          <p:nvPr/>
        </p:nvSpPr>
        <p:spPr bwMode="auto">
          <a:xfrm>
            <a:off x="5186363" y="1787525"/>
            <a:ext cx="79057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6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NH</a:t>
            </a:r>
            <a:r>
              <a:rPr lang="pt-BR" sz="1600" b="1" baseline="-2500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757777" name="Text Box 17"/>
          <p:cNvSpPr txBox="1">
            <a:spLocks noChangeArrowheads="1"/>
          </p:cNvSpPr>
          <p:nvPr/>
        </p:nvSpPr>
        <p:spPr bwMode="auto">
          <a:xfrm>
            <a:off x="2879725" y="5346700"/>
            <a:ext cx="2303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2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anose="05050102010706020507" pitchFamily="18" charset="2"/>
              </a:rPr>
              <a:t></a:t>
            </a:r>
            <a:r>
              <a:rPr lang="pt-BR" sz="2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cetoglutarato</a:t>
            </a:r>
          </a:p>
        </p:txBody>
      </p:sp>
      <p:sp>
        <p:nvSpPr>
          <p:cNvPr id="757778" name="Text Box 18"/>
          <p:cNvSpPr txBox="1">
            <a:spLocks noChangeArrowheads="1"/>
          </p:cNvSpPr>
          <p:nvPr/>
        </p:nvSpPr>
        <p:spPr bwMode="auto">
          <a:xfrm>
            <a:off x="3059113" y="4160838"/>
            <a:ext cx="1404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buSzPct val="100000"/>
              <a:defRPr/>
            </a:pPr>
            <a:r>
              <a:rPr lang="pt-BR" sz="2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glutamato</a:t>
            </a:r>
          </a:p>
        </p:txBody>
      </p:sp>
      <p:sp>
        <p:nvSpPr>
          <p:cNvPr id="757779" name="Text Box 19"/>
          <p:cNvSpPr txBox="1">
            <a:spLocks noChangeArrowheads="1"/>
          </p:cNvSpPr>
          <p:nvPr/>
        </p:nvSpPr>
        <p:spPr bwMode="auto">
          <a:xfrm>
            <a:off x="2447925" y="5008563"/>
            <a:ext cx="60960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8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NH</a:t>
            </a:r>
            <a:r>
              <a:rPr lang="pt-BR" sz="1800" b="1" baseline="-2500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757780" name="Text Box 20"/>
          <p:cNvSpPr txBox="1">
            <a:spLocks noChangeArrowheads="1"/>
          </p:cNvSpPr>
          <p:nvPr/>
        </p:nvSpPr>
        <p:spPr bwMode="auto">
          <a:xfrm>
            <a:off x="5253038" y="3979863"/>
            <a:ext cx="1300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2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piruvato</a:t>
            </a:r>
          </a:p>
        </p:txBody>
      </p:sp>
      <p:sp>
        <p:nvSpPr>
          <p:cNvPr id="757781" name="Text Box 21"/>
          <p:cNvSpPr txBox="1">
            <a:spLocks noChangeArrowheads="1"/>
          </p:cNvSpPr>
          <p:nvPr/>
        </p:nvSpPr>
        <p:spPr bwMode="auto">
          <a:xfrm>
            <a:off x="1223963" y="6067425"/>
            <a:ext cx="1655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buSzPct val="100000"/>
              <a:defRPr/>
            </a:pPr>
            <a:r>
              <a:rPr lang="pt-BR" sz="2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uréia</a:t>
            </a:r>
          </a:p>
        </p:txBody>
      </p:sp>
      <p:sp>
        <p:nvSpPr>
          <p:cNvPr id="757782" name="Text Box 22"/>
          <p:cNvSpPr txBox="1">
            <a:spLocks noChangeArrowheads="1"/>
          </p:cNvSpPr>
          <p:nvPr/>
        </p:nvSpPr>
        <p:spPr bwMode="auto">
          <a:xfrm>
            <a:off x="1584325" y="4452938"/>
            <a:ext cx="76200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8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NH</a:t>
            </a:r>
            <a:r>
              <a:rPr lang="pt-BR" sz="1800" b="1" baseline="-2500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757783" name="Text Box 23"/>
          <p:cNvSpPr txBox="1">
            <a:spLocks noChangeArrowheads="1"/>
          </p:cNvSpPr>
          <p:nvPr/>
        </p:nvSpPr>
        <p:spPr bwMode="auto">
          <a:xfrm>
            <a:off x="1479550" y="6715125"/>
            <a:ext cx="1616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sz="2000" b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glutamina</a:t>
            </a:r>
          </a:p>
        </p:txBody>
      </p:sp>
      <p:sp>
        <p:nvSpPr>
          <p:cNvPr id="76824" name="Rectangle 24"/>
          <p:cNvSpPr>
            <a:spLocks noChangeArrowheads="1"/>
          </p:cNvSpPr>
          <p:nvPr/>
        </p:nvSpPr>
        <p:spPr bwMode="auto">
          <a:xfrm>
            <a:off x="5421313" y="4465638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76825" name="Rectangle 25"/>
          <p:cNvSpPr>
            <a:spLocks noChangeArrowheads="1"/>
          </p:cNvSpPr>
          <p:nvPr/>
        </p:nvSpPr>
        <p:spPr bwMode="auto">
          <a:xfrm>
            <a:off x="4754563" y="3017838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757786" name="Text Box 26"/>
          <p:cNvSpPr txBox="1">
            <a:spLocks noChangeArrowheads="1"/>
          </p:cNvSpPr>
          <p:nvPr/>
        </p:nvSpPr>
        <p:spPr bwMode="auto">
          <a:xfrm>
            <a:off x="7950200" y="6443663"/>
            <a:ext cx="762000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6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NH</a:t>
            </a:r>
            <a:r>
              <a:rPr lang="pt-BR" sz="1600" b="1" baseline="-2500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757787" name="Text Box 27"/>
          <p:cNvSpPr txBox="1">
            <a:spLocks noChangeArrowheads="1"/>
          </p:cNvSpPr>
          <p:nvPr/>
        </p:nvSpPr>
        <p:spPr bwMode="auto">
          <a:xfrm>
            <a:off x="7488238" y="6067425"/>
            <a:ext cx="1081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buSzPct val="100000"/>
              <a:defRPr/>
            </a:pPr>
            <a:r>
              <a:rPr lang="pt-BR" sz="2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uréia</a:t>
            </a:r>
          </a:p>
        </p:txBody>
      </p:sp>
      <p:sp>
        <p:nvSpPr>
          <p:cNvPr id="76828" name="Rectangle 28"/>
          <p:cNvSpPr>
            <a:spLocks noChangeArrowheads="1"/>
          </p:cNvSpPr>
          <p:nvPr/>
        </p:nvSpPr>
        <p:spPr bwMode="auto">
          <a:xfrm>
            <a:off x="5573713" y="6370638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757789" name="Text Box 29"/>
          <p:cNvSpPr txBox="1">
            <a:spLocks noChangeArrowheads="1"/>
          </p:cNvSpPr>
          <p:nvPr/>
        </p:nvSpPr>
        <p:spPr bwMode="auto">
          <a:xfrm>
            <a:off x="1169988" y="290513"/>
            <a:ext cx="1468437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sz="2000" b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MÚSCULO</a:t>
            </a:r>
          </a:p>
        </p:txBody>
      </p:sp>
      <p:sp>
        <p:nvSpPr>
          <p:cNvPr id="757790" name="Text Box 30"/>
          <p:cNvSpPr txBox="1">
            <a:spLocks noChangeArrowheads="1"/>
          </p:cNvSpPr>
          <p:nvPr/>
        </p:nvSpPr>
        <p:spPr bwMode="auto">
          <a:xfrm>
            <a:off x="544513" y="3419475"/>
            <a:ext cx="1171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sz="20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FÍGADO</a:t>
            </a:r>
          </a:p>
        </p:txBody>
      </p:sp>
      <p:sp>
        <p:nvSpPr>
          <p:cNvPr id="757791" name="Text Box 31"/>
          <p:cNvSpPr txBox="1">
            <a:spLocks noChangeArrowheads="1"/>
          </p:cNvSpPr>
          <p:nvPr/>
        </p:nvSpPr>
        <p:spPr bwMode="auto">
          <a:xfrm>
            <a:off x="8802688" y="4830763"/>
            <a:ext cx="788987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sz="2000" b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RINS</a:t>
            </a:r>
          </a:p>
        </p:txBody>
      </p:sp>
      <p:cxnSp>
        <p:nvCxnSpPr>
          <p:cNvPr id="76832" name="AutoShape 32"/>
          <p:cNvCxnSpPr>
            <a:cxnSpLocks noChangeShapeType="1"/>
          </p:cNvCxnSpPr>
          <p:nvPr/>
        </p:nvCxnSpPr>
        <p:spPr bwMode="auto">
          <a:xfrm rot="10800000" flipH="1" flipV="1">
            <a:off x="3887788" y="1258888"/>
            <a:ext cx="379412" cy="198437"/>
          </a:xfrm>
          <a:prstGeom prst="curvedConnector3">
            <a:avLst>
              <a:gd name="adj1" fmla="val -6025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833" name="AutoShape 33"/>
          <p:cNvCxnSpPr>
            <a:cxnSpLocks noChangeShapeType="1"/>
          </p:cNvCxnSpPr>
          <p:nvPr/>
        </p:nvCxnSpPr>
        <p:spPr bwMode="auto">
          <a:xfrm flipH="1" flipV="1">
            <a:off x="5327650" y="1225550"/>
            <a:ext cx="73025" cy="271463"/>
          </a:xfrm>
          <a:prstGeom prst="curvedConnector3">
            <a:avLst>
              <a:gd name="adj1" fmla="val -313042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834" name="AutoShape 34"/>
          <p:cNvCxnSpPr>
            <a:cxnSpLocks noChangeShapeType="1"/>
          </p:cNvCxnSpPr>
          <p:nvPr/>
        </p:nvCxnSpPr>
        <p:spPr bwMode="auto">
          <a:xfrm rot="16200000" flipH="1">
            <a:off x="5692775" y="1347788"/>
            <a:ext cx="277813" cy="1587"/>
          </a:xfrm>
          <a:prstGeom prst="curvedConnector4">
            <a:avLst>
              <a:gd name="adj1" fmla="val 5713"/>
              <a:gd name="adj2" fmla="val -14400000"/>
            </a:avLst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835" name="Line 35"/>
          <p:cNvSpPr>
            <a:spLocks noChangeShapeType="1"/>
          </p:cNvSpPr>
          <p:nvPr/>
        </p:nvSpPr>
        <p:spPr bwMode="auto">
          <a:xfrm>
            <a:off x="3671888" y="2274888"/>
            <a:ext cx="1587" cy="13652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76836" name="AutoShape 36"/>
          <p:cNvCxnSpPr>
            <a:cxnSpLocks noChangeShapeType="1"/>
          </p:cNvCxnSpPr>
          <p:nvPr/>
        </p:nvCxnSpPr>
        <p:spPr bwMode="auto">
          <a:xfrm rot="10800000" flipH="1" flipV="1">
            <a:off x="5256213" y="1908175"/>
            <a:ext cx="71437" cy="277813"/>
          </a:xfrm>
          <a:prstGeom prst="curvedConnector3">
            <a:avLst>
              <a:gd name="adj1" fmla="val -32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7797" name="Text Box 37"/>
          <p:cNvSpPr txBox="1">
            <a:spLocks noChangeArrowheads="1"/>
          </p:cNvSpPr>
          <p:nvPr/>
        </p:nvSpPr>
        <p:spPr bwMode="auto">
          <a:xfrm>
            <a:off x="5616575" y="4743450"/>
            <a:ext cx="1295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     </a:t>
            </a:r>
            <a:r>
              <a:rPr lang="pt-BR" sz="20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alanina</a:t>
            </a:r>
          </a:p>
        </p:txBody>
      </p:sp>
      <p:cxnSp>
        <p:nvCxnSpPr>
          <p:cNvPr id="76838" name="AutoShape 38"/>
          <p:cNvCxnSpPr>
            <a:cxnSpLocks noChangeShapeType="1"/>
          </p:cNvCxnSpPr>
          <p:nvPr/>
        </p:nvCxnSpPr>
        <p:spPr bwMode="auto">
          <a:xfrm>
            <a:off x="4465638" y="4313238"/>
            <a:ext cx="358775" cy="914400"/>
          </a:xfrm>
          <a:prstGeom prst="curvedConnector3">
            <a:avLst>
              <a:gd name="adj1" fmla="val 163273"/>
            </a:avLst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839" name="AutoShape 39"/>
          <p:cNvCxnSpPr>
            <a:cxnSpLocks noChangeShapeType="1"/>
            <a:stCxn id="757780" idx="1"/>
            <a:endCxn id="757797" idx="1"/>
          </p:cNvCxnSpPr>
          <p:nvPr/>
        </p:nvCxnSpPr>
        <p:spPr bwMode="auto">
          <a:xfrm rot="10800000" flipH="1" flipV="1">
            <a:off x="5253038" y="4132263"/>
            <a:ext cx="363537" cy="849312"/>
          </a:xfrm>
          <a:prstGeom prst="curvedConnector3">
            <a:avLst>
              <a:gd name="adj1" fmla="val -62884"/>
            </a:avLst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840" name="Freeform 40"/>
          <p:cNvSpPr>
            <a:spLocks/>
          </p:cNvSpPr>
          <p:nvPr/>
        </p:nvSpPr>
        <p:spPr bwMode="auto">
          <a:xfrm>
            <a:off x="1944688" y="2843213"/>
            <a:ext cx="2917825" cy="1584325"/>
          </a:xfrm>
          <a:custGeom>
            <a:avLst/>
            <a:gdLst>
              <a:gd name="T0" fmla="*/ 2147483646 w 1838"/>
              <a:gd name="T1" fmla="*/ 0 h 998"/>
              <a:gd name="T2" fmla="*/ 2147483646 w 1838"/>
              <a:gd name="T3" fmla="*/ 2147483646 h 998"/>
              <a:gd name="T4" fmla="*/ 2147483646 w 1838"/>
              <a:gd name="T5" fmla="*/ 2147483646 h 998"/>
              <a:gd name="T6" fmla="*/ 2147483646 w 1838"/>
              <a:gd name="T7" fmla="*/ 2147483646 h 99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38" h="998">
                <a:moveTo>
                  <a:pt x="1838" y="0"/>
                </a:moveTo>
                <a:cubicBezTo>
                  <a:pt x="1547" y="189"/>
                  <a:pt x="1256" y="378"/>
                  <a:pt x="976" y="499"/>
                </a:cubicBezTo>
                <a:cubicBezTo>
                  <a:pt x="696" y="620"/>
                  <a:pt x="318" y="643"/>
                  <a:pt x="159" y="726"/>
                </a:cubicBezTo>
                <a:cubicBezTo>
                  <a:pt x="0" y="809"/>
                  <a:pt x="11" y="903"/>
                  <a:pt x="23" y="99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41" name="Freeform 41"/>
          <p:cNvSpPr>
            <a:spLocks/>
          </p:cNvSpPr>
          <p:nvPr/>
        </p:nvSpPr>
        <p:spPr bwMode="auto">
          <a:xfrm>
            <a:off x="2784475" y="3708400"/>
            <a:ext cx="527050" cy="647700"/>
          </a:xfrm>
          <a:custGeom>
            <a:avLst/>
            <a:gdLst>
              <a:gd name="T0" fmla="*/ 2147483646 w 332"/>
              <a:gd name="T1" fmla="*/ 0 h 408"/>
              <a:gd name="T2" fmla="*/ 2147483646 w 332"/>
              <a:gd name="T3" fmla="*/ 2147483646 h 408"/>
              <a:gd name="T4" fmla="*/ 2147483646 w 332"/>
              <a:gd name="T5" fmla="*/ 2147483646 h 408"/>
              <a:gd name="T6" fmla="*/ 2147483646 w 332"/>
              <a:gd name="T7" fmla="*/ 2147483646 h 4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2" h="408">
                <a:moveTo>
                  <a:pt x="332" y="0"/>
                </a:moveTo>
                <a:cubicBezTo>
                  <a:pt x="222" y="64"/>
                  <a:pt x="113" y="128"/>
                  <a:pt x="60" y="181"/>
                </a:cubicBezTo>
                <a:cubicBezTo>
                  <a:pt x="7" y="234"/>
                  <a:pt x="0" y="279"/>
                  <a:pt x="15" y="317"/>
                </a:cubicBezTo>
                <a:cubicBezTo>
                  <a:pt x="30" y="355"/>
                  <a:pt x="90" y="381"/>
                  <a:pt x="151" y="40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42" name="Freeform 42"/>
          <p:cNvSpPr>
            <a:spLocks/>
          </p:cNvSpPr>
          <p:nvPr/>
        </p:nvSpPr>
        <p:spPr bwMode="auto">
          <a:xfrm>
            <a:off x="3024188" y="4427538"/>
            <a:ext cx="658812" cy="647700"/>
          </a:xfrm>
          <a:custGeom>
            <a:avLst/>
            <a:gdLst>
              <a:gd name="T0" fmla="*/ 2147483646 w 415"/>
              <a:gd name="T1" fmla="*/ 0 h 408"/>
              <a:gd name="T2" fmla="*/ 2147483646 w 415"/>
              <a:gd name="T3" fmla="*/ 2147483646 h 408"/>
              <a:gd name="T4" fmla="*/ 2147483646 w 415"/>
              <a:gd name="T5" fmla="*/ 2147483646 h 408"/>
              <a:gd name="T6" fmla="*/ 2147483646 w 415"/>
              <a:gd name="T7" fmla="*/ 2147483646 h 408"/>
              <a:gd name="T8" fmla="*/ 0 w 415"/>
              <a:gd name="T9" fmla="*/ 2147483646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5" h="408">
                <a:moveTo>
                  <a:pt x="408" y="0"/>
                </a:moveTo>
                <a:cubicBezTo>
                  <a:pt x="411" y="49"/>
                  <a:pt x="415" y="98"/>
                  <a:pt x="408" y="136"/>
                </a:cubicBezTo>
                <a:cubicBezTo>
                  <a:pt x="401" y="174"/>
                  <a:pt x="386" y="197"/>
                  <a:pt x="363" y="227"/>
                </a:cubicBezTo>
                <a:cubicBezTo>
                  <a:pt x="340" y="257"/>
                  <a:pt x="332" y="288"/>
                  <a:pt x="272" y="318"/>
                </a:cubicBezTo>
                <a:cubicBezTo>
                  <a:pt x="212" y="348"/>
                  <a:pt x="106" y="378"/>
                  <a:pt x="0" y="40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43" name="Freeform 43"/>
          <p:cNvSpPr>
            <a:spLocks/>
          </p:cNvSpPr>
          <p:nvPr/>
        </p:nvSpPr>
        <p:spPr bwMode="auto">
          <a:xfrm flipH="1">
            <a:off x="3671888" y="4427538"/>
            <a:ext cx="431800" cy="865187"/>
          </a:xfrm>
          <a:custGeom>
            <a:avLst/>
            <a:gdLst>
              <a:gd name="T0" fmla="*/ 2147483646 w 415"/>
              <a:gd name="T1" fmla="*/ 0 h 408"/>
              <a:gd name="T2" fmla="*/ 2147483646 w 415"/>
              <a:gd name="T3" fmla="*/ 2147483646 h 408"/>
              <a:gd name="T4" fmla="*/ 2147483646 w 415"/>
              <a:gd name="T5" fmla="*/ 2147483646 h 408"/>
              <a:gd name="T6" fmla="*/ 2147483646 w 415"/>
              <a:gd name="T7" fmla="*/ 2147483646 h 408"/>
              <a:gd name="T8" fmla="*/ 0 w 415"/>
              <a:gd name="T9" fmla="*/ 2147483646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5" h="408">
                <a:moveTo>
                  <a:pt x="408" y="0"/>
                </a:moveTo>
                <a:cubicBezTo>
                  <a:pt x="411" y="49"/>
                  <a:pt x="415" y="98"/>
                  <a:pt x="408" y="136"/>
                </a:cubicBezTo>
                <a:cubicBezTo>
                  <a:pt x="401" y="174"/>
                  <a:pt x="386" y="197"/>
                  <a:pt x="363" y="227"/>
                </a:cubicBezTo>
                <a:cubicBezTo>
                  <a:pt x="340" y="257"/>
                  <a:pt x="332" y="288"/>
                  <a:pt x="272" y="318"/>
                </a:cubicBezTo>
                <a:cubicBezTo>
                  <a:pt x="212" y="348"/>
                  <a:pt x="106" y="378"/>
                  <a:pt x="0" y="40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44" name="Line 44"/>
          <p:cNvSpPr>
            <a:spLocks noChangeShapeType="1"/>
          </p:cNvSpPr>
          <p:nvPr/>
        </p:nvSpPr>
        <p:spPr bwMode="auto">
          <a:xfrm>
            <a:off x="2519363" y="6211888"/>
            <a:ext cx="50403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45" name="Freeform 45"/>
          <p:cNvSpPr>
            <a:spLocks/>
          </p:cNvSpPr>
          <p:nvPr/>
        </p:nvSpPr>
        <p:spPr bwMode="auto">
          <a:xfrm>
            <a:off x="647700" y="3924300"/>
            <a:ext cx="1738313" cy="2951163"/>
          </a:xfrm>
          <a:custGeom>
            <a:avLst/>
            <a:gdLst>
              <a:gd name="T0" fmla="*/ 2147483646 w 1095"/>
              <a:gd name="T1" fmla="*/ 0 h 1859"/>
              <a:gd name="T2" fmla="*/ 2147483646 w 1095"/>
              <a:gd name="T3" fmla="*/ 2147483646 h 1859"/>
              <a:gd name="T4" fmla="*/ 2147483646 w 1095"/>
              <a:gd name="T5" fmla="*/ 2147483646 h 1859"/>
              <a:gd name="T6" fmla="*/ 2147483646 w 1095"/>
              <a:gd name="T7" fmla="*/ 2147483646 h 1859"/>
              <a:gd name="T8" fmla="*/ 2147483646 w 1095"/>
              <a:gd name="T9" fmla="*/ 2147483646 h 1859"/>
              <a:gd name="T10" fmla="*/ 2147483646 w 1095"/>
              <a:gd name="T11" fmla="*/ 2147483646 h 1859"/>
              <a:gd name="T12" fmla="*/ 2147483646 w 1095"/>
              <a:gd name="T13" fmla="*/ 2147483646 h 1859"/>
              <a:gd name="T14" fmla="*/ 2147483646 w 1095"/>
              <a:gd name="T15" fmla="*/ 2147483646 h 1859"/>
              <a:gd name="T16" fmla="*/ 2147483646 w 1095"/>
              <a:gd name="T17" fmla="*/ 2147483646 h 18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95" h="1859">
                <a:moveTo>
                  <a:pt x="1095" y="0"/>
                </a:moveTo>
                <a:cubicBezTo>
                  <a:pt x="993" y="38"/>
                  <a:pt x="891" y="76"/>
                  <a:pt x="778" y="136"/>
                </a:cubicBezTo>
                <a:cubicBezTo>
                  <a:pt x="665" y="196"/>
                  <a:pt x="528" y="280"/>
                  <a:pt x="415" y="363"/>
                </a:cubicBezTo>
                <a:cubicBezTo>
                  <a:pt x="302" y="446"/>
                  <a:pt x="165" y="537"/>
                  <a:pt x="97" y="635"/>
                </a:cubicBezTo>
                <a:cubicBezTo>
                  <a:pt x="29" y="733"/>
                  <a:pt x="14" y="831"/>
                  <a:pt x="7" y="952"/>
                </a:cubicBezTo>
                <a:cubicBezTo>
                  <a:pt x="0" y="1073"/>
                  <a:pt x="29" y="1255"/>
                  <a:pt x="52" y="1361"/>
                </a:cubicBezTo>
                <a:cubicBezTo>
                  <a:pt x="75" y="1467"/>
                  <a:pt x="98" y="1512"/>
                  <a:pt x="143" y="1587"/>
                </a:cubicBezTo>
                <a:cubicBezTo>
                  <a:pt x="188" y="1662"/>
                  <a:pt x="256" y="1769"/>
                  <a:pt x="324" y="1814"/>
                </a:cubicBezTo>
                <a:cubicBezTo>
                  <a:pt x="392" y="1859"/>
                  <a:pt x="471" y="1859"/>
                  <a:pt x="551" y="185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46" name="Freeform 46"/>
          <p:cNvSpPr>
            <a:spLocks/>
          </p:cNvSpPr>
          <p:nvPr/>
        </p:nvSpPr>
        <p:spPr bwMode="auto">
          <a:xfrm>
            <a:off x="2952750" y="6875463"/>
            <a:ext cx="4392613" cy="1587"/>
          </a:xfrm>
          <a:custGeom>
            <a:avLst/>
            <a:gdLst>
              <a:gd name="T0" fmla="*/ 0 w 2767"/>
              <a:gd name="T1" fmla="*/ 0 h 1"/>
              <a:gd name="T2" fmla="*/ 2147483646 w 2767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767" h="1">
                <a:moveTo>
                  <a:pt x="0" y="0"/>
                </a:moveTo>
                <a:cubicBezTo>
                  <a:pt x="0" y="0"/>
                  <a:pt x="1383" y="0"/>
                  <a:pt x="2767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47" name="Freeform 47"/>
          <p:cNvSpPr>
            <a:spLocks/>
          </p:cNvSpPr>
          <p:nvPr/>
        </p:nvSpPr>
        <p:spPr bwMode="auto">
          <a:xfrm>
            <a:off x="7272338" y="6659563"/>
            <a:ext cx="792162" cy="227012"/>
          </a:xfrm>
          <a:custGeom>
            <a:avLst/>
            <a:gdLst>
              <a:gd name="T0" fmla="*/ 0 w 499"/>
              <a:gd name="T1" fmla="*/ 2147483646 h 143"/>
              <a:gd name="T2" fmla="*/ 2147483646 w 499"/>
              <a:gd name="T3" fmla="*/ 2147483646 h 143"/>
              <a:gd name="T4" fmla="*/ 2147483646 w 499"/>
              <a:gd name="T5" fmla="*/ 2147483646 h 143"/>
              <a:gd name="T6" fmla="*/ 2147483646 w 499"/>
              <a:gd name="T7" fmla="*/ 0 h 14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99" h="143">
                <a:moveTo>
                  <a:pt x="0" y="136"/>
                </a:moveTo>
                <a:cubicBezTo>
                  <a:pt x="57" y="139"/>
                  <a:pt x="114" y="143"/>
                  <a:pt x="182" y="136"/>
                </a:cubicBezTo>
                <a:cubicBezTo>
                  <a:pt x="250" y="129"/>
                  <a:pt x="355" y="114"/>
                  <a:pt x="408" y="91"/>
                </a:cubicBezTo>
                <a:cubicBezTo>
                  <a:pt x="461" y="68"/>
                  <a:pt x="480" y="34"/>
                  <a:pt x="499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48" name="Freeform 48"/>
          <p:cNvSpPr>
            <a:spLocks/>
          </p:cNvSpPr>
          <p:nvPr/>
        </p:nvSpPr>
        <p:spPr bwMode="auto">
          <a:xfrm>
            <a:off x="7561263" y="6851650"/>
            <a:ext cx="503237" cy="168275"/>
          </a:xfrm>
          <a:custGeom>
            <a:avLst/>
            <a:gdLst>
              <a:gd name="T0" fmla="*/ 0 w 317"/>
              <a:gd name="T1" fmla="*/ 2147483646 h 106"/>
              <a:gd name="T2" fmla="*/ 2147483646 w 317"/>
              <a:gd name="T3" fmla="*/ 2147483646 h 106"/>
              <a:gd name="T4" fmla="*/ 2147483646 w 317"/>
              <a:gd name="T5" fmla="*/ 2147483646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7" h="106">
                <a:moveTo>
                  <a:pt x="0" y="15"/>
                </a:moveTo>
                <a:cubicBezTo>
                  <a:pt x="86" y="7"/>
                  <a:pt x="173" y="0"/>
                  <a:pt x="226" y="15"/>
                </a:cubicBezTo>
                <a:cubicBezTo>
                  <a:pt x="279" y="30"/>
                  <a:pt x="298" y="68"/>
                  <a:pt x="317" y="10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57809" name="Text Box 49"/>
          <p:cNvSpPr txBox="1">
            <a:spLocks noChangeArrowheads="1"/>
          </p:cNvSpPr>
          <p:nvPr/>
        </p:nvSpPr>
        <p:spPr bwMode="auto">
          <a:xfrm>
            <a:off x="7523163" y="7019925"/>
            <a:ext cx="1404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buSzPct val="100000"/>
              <a:defRPr/>
            </a:pPr>
            <a:r>
              <a:rPr lang="pt-BR" sz="2000" b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glutamato</a:t>
            </a:r>
          </a:p>
        </p:txBody>
      </p:sp>
      <p:sp>
        <p:nvSpPr>
          <p:cNvPr id="76850" name="Freeform 50"/>
          <p:cNvSpPr>
            <a:spLocks/>
          </p:cNvSpPr>
          <p:nvPr/>
        </p:nvSpPr>
        <p:spPr bwMode="auto">
          <a:xfrm>
            <a:off x="1871663" y="4716463"/>
            <a:ext cx="312737" cy="1295400"/>
          </a:xfrm>
          <a:custGeom>
            <a:avLst/>
            <a:gdLst>
              <a:gd name="T0" fmla="*/ 0 w 197"/>
              <a:gd name="T1" fmla="*/ 0 h 816"/>
              <a:gd name="T2" fmla="*/ 2147483646 w 197"/>
              <a:gd name="T3" fmla="*/ 2147483646 h 816"/>
              <a:gd name="T4" fmla="*/ 2147483646 w 197"/>
              <a:gd name="T5" fmla="*/ 2147483646 h 816"/>
              <a:gd name="T6" fmla="*/ 2147483646 w 197"/>
              <a:gd name="T7" fmla="*/ 2147483646 h 8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" h="816">
                <a:moveTo>
                  <a:pt x="0" y="0"/>
                </a:moveTo>
                <a:cubicBezTo>
                  <a:pt x="30" y="56"/>
                  <a:pt x="61" y="113"/>
                  <a:pt x="91" y="181"/>
                </a:cubicBezTo>
                <a:cubicBezTo>
                  <a:pt x="121" y="249"/>
                  <a:pt x="167" y="302"/>
                  <a:pt x="182" y="408"/>
                </a:cubicBezTo>
                <a:cubicBezTo>
                  <a:pt x="197" y="514"/>
                  <a:pt x="189" y="665"/>
                  <a:pt x="182" y="81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51" name="Freeform 51"/>
          <p:cNvSpPr>
            <a:spLocks/>
          </p:cNvSpPr>
          <p:nvPr/>
        </p:nvSpPr>
        <p:spPr bwMode="auto">
          <a:xfrm>
            <a:off x="2160588" y="5148263"/>
            <a:ext cx="358775" cy="287337"/>
          </a:xfrm>
          <a:custGeom>
            <a:avLst/>
            <a:gdLst>
              <a:gd name="T0" fmla="*/ 2147483646 w 226"/>
              <a:gd name="T1" fmla="*/ 0 h 181"/>
              <a:gd name="T2" fmla="*/ 2147483646 w 226"/>
              <a:gd name="T3" fmla="*/ 2147483646 h 181"/>
              <a:gd name="T4" fmla="*/ 0 w 226"/>
              <a:gd name="T5" fmla="*/ 2147483646 h 1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6" h="181">
                <a:moveTo>
                  <a:pt x="226" y="0"/>
                </a:moveTo>
                <a:cubicBezTo>
                  <a:pt x="177" y="7"/>
                  <a:pt x="128" y="15"/>
                  <a:pt x="90" y="45"/>
                </a:cubicBezTo>
                <a:cubicBezTo>
                  <a:pt x="52" y="75"/>
                  <a:pt x="26" y="128"/>
                  <a:pt x="0" y="18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52" name="Freeform 52"/>
          <p:cNvSpPr>
            <a:spLocks/>
          </p:cNvSpPr>
          <p:nvPr/>
        </p:nvSpPr>
        <p:spPr bwMode="auto">
          <a:xfrm>
            <a:off x="6624638" y="1187450"/>
            <a:ext cx="1176337" cy="3816350"/>
          </a:xfrm>
          <a:custGeom>
            <a:avLst/>
            <a:gdLst>
              <a:gd name="T0" fmla="*/ 2147483646 w 741"/>
              <a:gd name="T1" fmla="*/ 0 h 2404"/>
              <a:gd name="T2" fmla="*/ 2147483646 w 741"/>
              <a:gd name="T3" fmla="*/ 2147483646 h 2404"/>
              <a:gd name="T4" fmla="*/ 2147483646 w 741"/>
              <a:gd name="T5" fmla="*/ 2147483646 h 2404"/>
              <a:gd name="T6" fmla="*/ 2147483646 w 741"/>
              <a:gd name="T7" fmla="*/ 2147483646 h 2404"/>
              <a:gd name="T8" fmla="*/ 2147483646 w 741"/>
              <a:gd name="T9" fmla="*/ 2147483646 h 2404"/>
              <a:gd name="T10" fmla="*/ 2147483646 w 741"/>
              <a:gd name="T11" fmla="*/ 2147483646 h 2404"/>
              <a:gd name="T12" fmla="*/ 2147483646 w 741"/>
              <a:gd name="T13" fmla="*/ 2147483646 h 2404"/>
              <a:gd name="T14" fmla="*/ 2147483646 w 741"/>
              <a:gd name="T15" fmla="*/ 2147483646 h 2404"/>
              <a:gd name="T16" fmla="*/ 0 w 741"/>
              <a:gd name="T17" fmla="*/ 2147483646 h 24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41" h="2404">
                <a:moveTo>
                  <a:pt x="136" y="0"/>
                </a:moveTo>
                <a:cubicBezTo>
                  <a:pt x="219" y="23"/>
                  <a:pt x="303" y="46"/>
                  <a:pt x="363" y="91"/>
                </a:cubicBezTo>
                <a:cubicBezTo>
                  <a:pt x="423" y="136"/>
                  <a:pt x="454" y="174"/>
                  <a:pt x="499" y="272"/>
                </a:cubicBezTo>
                <a:cubicBezTo>
                  <a:pt x="544" y="370"/>
                  <a:pt x="597" y="552"/>
                  <a:pt x="635" y="680"/>
                </a:cubicBezTo>
                <a:cubicBezTo>
                  <a:pt x="673" y="808"/>
                  <a:pt x="711" y="922"/>
                  <a:pt x="726" y="1043"/>
                </a:cubicBezTo>
                <a:cubicBezTo>
                  <a:pt x="741" y="1164"/>
                  <a:pt x="741" y="1293"/>
                  <a:pt x="726" y="1406"/>
                </a:cubicBezTo>
                <a:cubicBezTo>
                  <a:pt x="711" y="1519"/>
                  <a:pt x="688" y="1618"/>
                  <a:pt x="635" y="1724"/>
                </a:cubicBezTo>
                <a:cubicBezTo>
                  <a:pt x="582" y="1830"/>
                  <a:pt x="514" y="1928"/>
                  <a:pt x="408" y="2041"/>
                </a:cubicBezTo>
                <a:cubicBezTo>
                  <a:pt x="302" y="2154"/>
                  <a:pt x="151" y="2279"/>
                  <a:pt x="0" y="240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53" name="Rectangle 53"/>
          <p:cNvSpPr>
            <a:spLocks noChangeArrowheads="1"/>
          </p:cNvSpPr>
          <p:nvPr/>
        </p:nvSpPr>
        <p:spPr bwMode="auto">
          <a:xfrm>
            <a:off x="4319588" y="2339975"/>
            <a:ext cx="1368425" cy="503238"/>
          </a:xfrm>
          <a:prstGeom prst="rect">
            <a:avLst/>
          </a:prstGeom>
          <a:noFill/>
          <a:ln w="38100">
            <a:solidFill>
              <a:srgbClr val="CC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76854" name="Rectangle 54"/>
          <p:cNvSpPr>
            <a:spLocks noChangeArrowheads="1"/>
          </p:cNvSpPr>
          <p:nvPr/>
        </p:nvSpPr>
        <p:spPr bwMode="auto">
          <a:xfrm>
            <a:off x="5903913" y="900113"/>
            <a:ext cx="936625" cy="431800"/>
          </a:xfrm>
          <a:prstGeom prst="rect">
            <a:avLst/>
          </a:prstGeom>
          <a:noFill/>
          <a:ln w="3810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76855" name="Text Box 55"/>
          <p:cNvSpPr txBox="1">
            <a:spLocks noChangeArrowheads="1"/>
          </p:cNvSpPr>
          <p:nvPr/>
        </p:nvSpPr>
        <p:spPr bwMode="auto">
          <a:xfrm>
            <a:off x="700088" y="5434013"/>
            <a:ext cx="1239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2000" b="1" i="1">
                <a:solidFill>
                  <a:schemeClr val="tx1"/>
                </a:solidFill>
              </a:rPr>
              <a:t>glutamato</a:t>
            </a:r>
          </a:p>
        </p:txBody>
      </p:sp>
      <p:sp>
        <p:nvSpPr>
          <p:cNvPr id="76856" name="Freeform 56"/>
          <p:cNvSpPr>
            <a:spLocks/>
          </p:cNvSpPr>
          <p:nvPr/>
        </p:nvSpPr>
        <p:spPr bwMode="auto">
          <a:xfrm flipH="1">
            <a:off x="1368425" y="5867400"/>
            <a:ext cx="431800" cy="865188"/>
          </a:xfrm>
          <a:custGeom>
            <a:avLst/>
            <a:gdLst>
              <a:gd name="T0" fmla="*/ 2147483646 w 415"/>
              <a:gd name="T1" fmla="*/ 0 h 408"/>
              <a:gd name="T2" fmla="*/ 2147483646 w 415"/>
              <a:gd name="T3" fmla="*/ 2147483646 h 408"/>
              <a:gd name="T4" fmla="*/ 2147483646 w 415"/>
              <a:gd name="T5" fmla="*/ 2147483646 h 408"/>
              <a:gd name="T6" fmla="*/ 2147483646 w 415"/>
              <a:gd name="T7" fmla="*/ 2147483646 h 408"/>
              <a:gd name="T8" fmla="*/ 0 w 415"/>
              <a:gd name="T9" fmla="*/ 2147483646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5" h="408">
                <a:moveTo>
                  <a:pt x="408" y="0"/>
                </a:moveTo>
                <a:cubicBezTo>
                  <a:pt x="411" y="49"/>
                  <a:pt x="415" y="98"/>
                  <a:pt x="408" y="136"/>
                </a:cubicBezTo>
                <a:cubicBezTo>
                  <a:pt x="401" y="174"/>
                  <a:pt x="386" y="197"/>
                  <a:pt x="363" y="227"/>
                </a:cubicBezTo>
                <a:cubicBezTo>
                  <a:pt x="340" y="257"/>
                  <a:pt x="332" y="288"/>
                  <a:pt x="272" y="318"/>
                </a:cubicBezTo>
                <a:cubicBezTo>
                  <a:pt x="212" y="348"/>
                  <a:pt x="106" y="378"/>
                  <a:pt x="0" y="40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6857" name="Freeform 57"/>
          <p:cNvSpPr>
            <a:spLocks/>
          </p:cNvSpPr>
          <p:nvPr/>
        </p:nvSpPr>
        <p:spPr bwMode="auto">
          <a:xfrm>
            <a:off x="1008063" y="4787900"/>
            <a:ext cx="527050" cy="647700"/>
          </a:xfrm>
          <a:custGeom>
            <a:avLst/>
            <a:gdLst>
              <a:gd name="T0" fmla="*/ 2147483646 w 332"/>
              <a:gd name="T1" fmla="*/ 0 h 408"/>
              <a:gd name="T2" fmla="*/ 2147483646 w 332"/>
              <a:gd name="T3" fmla="*/ 2147483646 h 408"/>
              <a:gd name="T4" fmla="*/ 2147483646 w 332"/>
              <a:gd name="T5" fmla="*/ 2147483646 h 408"/>
              <a:gd name="T6" fmla="*/ 2147483646 w 332"/>
              <a:gd name="T7" fmla="*/ 2147483646 h 4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2" h="408">
                <a:moveTo>
                  <a:pt x="332" y="0"/>
                </a:moveTo>
                <a:cubicBezTo>
                  <a:pt x="222" y="64"/>
                  <a:pt x="113" y="128"/>
                  <a:pt x="60" y="181"/>
                </a:cubicBezTo>
                <a:cubicBezTo>
                  <a:pt x="7" y="234"/>
                  <a:pt x="0" y="279"/>
                  <a:pt x="15" y="317"/>
                </a:cubicBezTo>
                <a:cubicBezTo>
                  <a:pt x="30" y="355"/>
                  <a:pt x="90" y="381"/>
                  <a:pt x="151" y="40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9042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038" x="7648575" y="846138"/>
          <p14:tracePt t="21143" x="7637463" y="846138"/>
          <p14:tracePt t="21255" x="7627938" y="846138"/>
          <p14:tracePt t="21263" x="7608888" y="846138"/>
          <p14:tracePt t="21271" x="7550150" y="846138"/>
          <p14:tracePt t="21288" x="7480300" y="846138"/>
          <p14:tracePt t="21305" x="7412038" y="827088"/>
          <p14:tracePt t="21321" x="7342188" y="817563"/>
          <p14:tracePt t="21338" x="7292975" y="806450"/>
          <p14:tracePt t="21355" x="7234238" y="787400"/>
          <p14:tracePt t="21372" x="7175500" y="777875"/>
          <p14:tracePt t="21388" x="7096125" y="768350"/>
          <p14:tracePt t="21405" x="6978650" y="747713"/>
          <p14:tracePt t="21422" x="6850063" y="719138"/>
          <p14:tracePt t="21438" x="6643688" y="679450"/>
          <p14:tracePt t="21455" x="6516688" y="649288"/>
          <p14:tracePt t="21472" x="6437313" y="649288"/>
          <p14:tracePt t="21488" x="6357938" y="649288"/>
          <p14:tracePt t="21505" x="6289675" y="649288"/>
          <p14:tracePt t="21522" x="6191250" y="669925"/>
          <p14:tracePt t="21540" x="6102350" y="688975"/>
          <p14:tracePt t="21555" x="5984875" y="728663"/>
          <p14:tracePt t="21572" x="5865813" y="777875"/>
          <p14:tracePt t="21589" x="5757863" y="817563"/>
          <p14:tracePt t="21605" x="5640388" y="836613"/>
          <p14:tracePt t="21622" x="5541963" y="855663"/>
          <p14:tracePt t="21622" x="5492750" y="876300"/>
          <p14:tracePt t="21639" x="5403850" y="904875"/>
          <p14:tracePt t="21655" x="5314950" y="944563"/>
          <p14:tracePt t="21672" x="5226050" y="984250"/>
          <p14:tracePt t="21689" x="5118100" y="1033463"/>
          <p14:tracePt t="21705" x="5010150" y="1082675"/>
          <p14:tracePt t="21723" x="4881563" y="1122363"/>
          <p14:tracePt t="21739" x="4754563" y="1162050"/>
          <p14:tracePt t="21755" x="4675188" y="1190625"/>
          <p14:tracePt t="21772" x="4595813" y="1230313"/>
          <p14:tracePt t="21789" x="4546600" y="1239838"/>
          <p14:tracePt t="21806" x="4508500" y="1260475"/>
          <p14:tracePt t="21822" x="4448175" y="1279525"/>
          <p14:tracePt t="21839" x="4419600" y="1289050"/>
          <p14:tracePt t="21856" x="4370388" y="1289050"/>
          <p14:tracePt t="21873" x="4340225" y="1289050"/>
          <p14:tracePt t="21889" x="4291013" y="1289050"/>
          <p14:tracePt t="21906" x="4262438" y="1289050"/>
          <p14:tracePt t="21923" x="4222750" y="1289050"/>
          <p14:tracePt t="21939" x="4202113" y="1289050"/>
          <p14:tracePt t="21956" x="4173538" y="1289050"/>
          <p14:tracePt t="21973" x="4152900" y="1289050"/>
          <p14:tracePt t="21989" x="4133850" y="1289050"/>
          <p14:tracePt t="22006" x="4084638" y="1289050"/>
          <p14:tracePt t="22023" x="4044950" y="1289050"/>
          <p14:tracePt t="22039" x="4016375" y="1289050"/>
          <p14:tracePt t="22056" x="3976688" y="1289050"/>
          <p14:tracePt t="22073" x="3956050" y="1289050"/>
          <p14:tracePt t="22089" x="3927475" y="1289050"/>
          <p14:tracePt t="22106" x="3906838" y="1289050"/>
          <p14:tracePt t="22123" x="3878263" y="1289050"/>
          <p14:tracePt t="22140" x="3868738" y="1289050"/>
          <p14:tracePt t="22156" x="3838575" y="1298575"/>
          <p14:tracePt t="22173" x="3829050" y="1309688"/>
          <p14:tracePt t="22190" x="3808413" y="1319213"/>
          <p14:tracePt t="22207" x="3789363" y="1338263"/>
          <p14:tracePt t="22224" x="3789363" y="1347788"/>
          <p14:tracePt t="22240" x="3789363" y="1368425"/>
          <p14:tracePt t="22257" x="3789363" y="1377950"/>
          <p14:tracePt t="22273" x="3789363" y="1397000"/>
          <p14:tracePt t="22290" x="3789363" y="1408113"/>
          <p14:tracePt t="22306" x="3789363" y="1427163"/>
          <p14:tracePt t="22323" x="3789363" y="1446213"/>
          <p14:tracePt t="22340" x="3798888" y="1457325"/>
          <p14:tracePt t="22356" x="3829050" y="1466850"/>
          <p14:tracePt t="22373" x="3848100" y="1466850"/>
          <p14:tracePt t="22390" x="3897313" y="1466850"/>
          <p14:tracePt t="22407" x="3937000" y="1466850"/>
          <p14:tracePt t="22423" x="3967163" y="1466850"/>
          <p14:tracePt t="22440" x="3986213" y="1466850"/>
          <p14:tracePt t="22457" x="4005263" y="1457325"/>
          <p14:tracePt t="22473" x="4016375" y="1446213"/>
          <p14:tracePt t="22490" x="4035425" y="1436688"/>
          <p14:tracePt t="22507" x="4035425" y="1427163"/>
          <p14:tracePt t="22527" x="4035425" y="1417638"/>
          <p14:tracePt t="22559" x="4035425" y="1408113"/>
          <p14:tracePt t="22567" x="4035425" y="1397000"/>
          <p14:tracePt t="22575" x="4035425" y="1387475"/>
          <p14:tracePt t="22591" x="4035425" y="1368425"/>
          <p14:tracePt t="22607" x="4035425" y="1347788"/>
          <p14:tracePt t="22624" x="4025900" y="1338263"/>
          <p14:tracePt t="22640" x="4016375" y="1328738"/>
          <p14:tracePt t="22657" x="4005263" y="1309688"/>
          <p14:tracePt t="22674" x="3976688" y="1298575"/>
          <p14:tracePt t="22691" x="3956050" y="1298575"/>
          <p14:tracePt t="22707" x="3917950" y="1289050"/>
          <p14:tracePt t="22724" x="3887788" y="1289050"/>
          <p14:tracePt t="22741" x="3838575" y="1289050"/>
          <p14:tracePt t="22758" x="3808413" y="1289050"/>
          <p14:tracePt t="22758" x="3789363" y="1289050"/>
          <p14:tracePt t="22775" x="3749675" y="1289050"/>
          <p14:tracePt t="22791" x="3709988" y="1289050"/>
          <p14:tracePt t="22808" x="3681413" y="1309688"/>
          <p14:tracePt t="22824" x="3651250" y="1319213"/>
          <p14:tracePt t="22841" x="3622675" y="1328738"/>
          <p14:tracePt t="22858" x="3611563" y="1338263"/>
          <p14:tracePt t="22874" x="3611563" y="1347788"/>
          <p14:tracePt t="22891" x="3592513" y="1358900"/>
          <p14:tracePt t="22908" x="3592513" y="1368425"/>
          <p14:tracePt t="22924" x="3592513" y="1377950"/>
          <p14:tracePt t="22941" x="3592513" y="1387475"/>
          <p14:tracePt t="22958" x="3592513" y="1397000"/>
          <p14:tracePt t="22958" x="3592513" y="1408113"/>
          <p14:tracePt t="22975" x="3592513" y="1427163"/>
          <p14:tracePt t="22991" x="3592513" y="1436688"/>
          <p14:tracePt t="23008" x="3602038" y="1457325"/>
          <p14:tracePt t="23025" x="3622675" y="1457325"/>
          <p14:tracePt t="23042" x="3660775" y="1457325"/>
          <p14:tracePt t="23058" x="3700463" y="1457325"/>
          <p14:tracePt t="23075" x="3730625" y="1457325"/>
          <p14:tracePt t="23092" x="3770313" y="1457325"/>
          <p14:tracePt t="23108" x="3789363" y="1446213"/>
          <p14:tracePt t="23125" x="3819525" y="1436688"/>
          <p14:tracePt t="23142" x="3829050" y="1427163"/>
          <p14:tracePt t="23158" x="3848100" y="1408113"/>
          <p14:tracePt t="23175" x="3848100" y="1397000"/>
          <p14:tracePt t="23191" x="3848100" y="1387475"/>
          <p14:tracePt t="23223" x="3848100" y="1377950"/>
          <p14:tracePt t="23231" x="3848100" y="1368425"/>
          <p14:tracePt t="23247" x="3848100" y="1358900"/>
          <p14:tracePt t="23263" x="3848100" y="1347788"/>
          <p14:tracePt t="23275" x="3848100" y="1328738"/>
          <p14:tracePt t="23292" x="3829050" y="1328738"/>
          <p14:tracePt t="23308" x="3808413" y="1319213"/>
          <p14:tracePt t="23325" x="3779838" y="1298575"/>
          <p14:tracePt t="23343" x="3759200" y="1298575"/>
          <p14:tracePt t="23359" x="3730625" y="1298575"/>
          <p14:tracePt t="23375" x="3690938" y="1289050"/>
          <p14:tracePt t="23392" x="3660775" y="1289050"/>
          <p14:tracePt t="23409" x="3632200" y="1289050"/>
          <p14:tracePt t="23425" x="3592513" y="1289050"/>
          <p14:tracePt t="23443" x="3562350" y="1289050"/>
          <p14:tracePt t="23459" x="3543300" y="1289050"/>
          <p14:tracePt t="23476" x="3533775" y="1289050"/>
          <p14:tracePt t="23492" x="3524250" y="1298575"/>
          <p14:tracePt t="23509" x="3513138" y="1298575"/>
          <p14:tracePt t="23526" x="3513138" y="1309688"/>
          <p14:tracePt t="23543" x="3513138" y="1319213"/>
          <p14:tracePt t="23567" x="3513138" y="1328738"/>
          <p14:tracePt t="23583" x="3513138" y="1338263"/>
          <p14:tracePt t="23631" x="3524250" y="1338263"/>
          <p14:tracePt t="23647" x="3533775" y="1347788"/>
          <p14:tracePt t="23655" x="3543300" y="1347788"/>
          <p14:tracePt t="23663" x="3562350" y="1347788"/>
          <p14:tracePt t="23676" x="3622675" y="1347788"/>
          <p14:tracePt t="23693" x="3671888" y="1347788"/>
          <p14:tracePt t="23709" x="3700463" y="1347788"/>
          <p14:tracePt t="23726" x="3730625" y="1347788"/>
          <p14:tracePt t="23744" x="3740150" y="1347788"/>
          <p14:tracePt t="23759" x="3749675" y="1347788"/>
          <p14:tracePt t="23776" x="3779838" y="1347788"/>
          <p14:tracePt t="23793" x="3789363" y="1347788"/>
          <p14:tracePt t="23809" x="3798888" y="1347788"/>
          <p14:tracePt t="23826" x="3808413" y="1347788"/>
          <p14:tracePt t="23847" x="3829050" y="1347788"/>
          <p14:tracePt t="23927" x="3838575" y="1347788"/>
          <p14:tracePt t="23967" x="3848100" y="1347788"/>
          <p14:tracePt t="23983" x="3857625" y="1347788"/>
          <p14:tracePt t="23999" x="3868738" y="1347788"/>
          <p14:tracePt t="24007" x="3878263" y="1347788"/>
          <p14:tracePt t="24015" x="3887788" y="1347788"/>
          <p14:tracePt t="24027" x="3917950" y="1347788"/>
          <p14:tracePt t="24043" x="3937000" y="1347788"/>
          <p14:tracePt t="24060" x="3976688" y="1347788"/>
          <p14:tracePt t="24077" x="4005263" y="1347788"/>
          <p14:tracePt t="24094" x="4035425" y="1347788"/>
          <p14:tracePt t="24110" x="4065588" y="1347788"/>
          <p14:tracePt t="24127" x="4084638" y="1347788"/>
          <p14:tracePt t="24144" x="4094163" y="1347788"/>
          <p14:tracePt t="24160" x="4114800" y="1347788"/>
          <p14:tracePt t="24177" x="4143375" y="1347788"/>
          <p14:tracePt t="24194" x="4164013" y="1347788"/>
          <p14:tracePt t="24210" x="4213225" y="1347788"/>
          <p14:tracePt t="24227" x="4232275" y="1338263"/>
          <p14:tracePt t="24244" x="4251325" y="1338263"/>
          <p14:tracePt t="24261" x="4281488" y="1328738"/>
          <p14:tracePt t="24277" x="4291013" y="1328738"/>
          <p14:tracePt t="24295" x="4321175" y="1328738"/>
          <p14:tracePt t="24311" x="4330700" y="1328738"/>
          <p14:tracePt t="24335" x="4330700" y="1319213"/>
          <p14:tracePt t="24367" x="4330700" y="1309688"/>
          <p14:tracePt t="24463" x="4321175" y="1298575"/>
          <p14:tracePt t="24479" x="4311650" y="1298575"/>
          <p14:tracePt t="24487" x="4291013" y="1298575"/>
          <p14:tracePt t="24495" x="4271963" y="1298575"/>
          <p14:tracePt t="24511" x="4232275" y="1298575"/>
          <p14:tracePt t="24528" x="4213225" y="1298575"/>
          <p14:tracePt t="24545" x="4192588" y="1298575"/>
          <p14:tracePt t="24561" x="4183063" y="1298575"/>
          <p14:tracePt t="24578" x="4173538" y="1298575"/>
          <p14:tracePt t="24594" x="4152900" y="1298575"/>
          <p14:tracePt t="24611" x="4143375" y="1298575"/>
          <p14:tracePt t="24628" x="4133850" y="1298575"/>
          <p14:tracePt t="24645" x="4152900" y="1298575"/>
          <p14:tracePt t="24783" x="4164013" y="1298575"/>
          <p14:tracePt t="24791" x="4183063" y="1298575"/>
          <p14:tracePt t="24799" x="4213225" y="1298575"/>
          <p14:tracePt t="24811" x="4271963" y="1298575"/>
          <p14:tracePt t="24828" x="4330700" y="1298575"/>
          <p14:tracePt t="24845" x="4379913" y="1298575"/>
          <p14:tracePt t="24862" x="4410075" y="1298575"/>
          <p14:tracePt t="24878" x="4468813" y="1298575"/>
          <p14:tracePt t="24895" x="4508500" y="1298575"/>
          <p14:tracePt t="24912" x="4537075" y="1298575"/>
          <p14:tracePt t="24929" x="4567238" y="1298575"/>
          <p14:tracePt t="24945" x="4586288" y="1298575"/>
          <p14:tracePt t="24962" x="4595813" y="1298575"/>
          <p14:tracePt t="24979" x="4625975" y="1298575"/>
          <p14:tracePt t="24995" x="4656138" y="1289050"/>
          <p14:tracePt t="25012" x="4684713" y="1289050"/>
          <p14:tracePt t="25029" x="4694238" y="1289050"/>
          <p14:tracePt t="25045" x="4714875" y="1279525"/>
          <p14:tracePt t="25062" x="4743450" y="1270000"/>
          <p14:tracePt t="25079" x="4764088" y="1270000"/>
          <p14:tracePt t="25095" x="4783138" y="1260475"/>
          <p14:tracePt t="25112" x="4803775" y="1260475"/>
          <p14:tracePt t="25129" x="4832350" y="1260475"/>
          <p14:tracePt t="25146" x="4852988" y="1260475"/>
          <p14:tracePt t="25163" x="4891088" y="1260475"/>
          <p14:tracePt t="25179" x="4921250" y="1260475"/>
          <p14:tracePt t="25196" x="4951413" y="1260475"/>
          <p14:tracePt t="25213" x="4970463" y="1260475"/>
          <p14:tracePt t="25229" x="4989513" y="1260475"/>
          <p14:tracePt t="25246" x="5000625" y="1260475"/>
          <p14:tracePt t="25246" x="5010150" y="1260475"/>
          <p14:tracePt t="25263" x="5029200" y="1260475"/>
          <p14:tracePt t="25279" x="5029200" y="1249363"/>
          <p14:tracePt t="25391" x="5010150" y="1239838"/>
          <p14:tracePt t="25415" x="4989513" y="1230313"/>
          <p14:tracePt t="25423" x="4960938" y="1230313"/>
          <p14:tracePt t="25431" x="4930775" y="1220788"/>
          <p14:tracePt t="25446" x="4852988" y="1211263"/>
          <p14:tracePt t="25463" x="4792663" y="1211263"/>
          <p14:tracePt t="25480" x="4733925" y="1211263"/>
          <p14:tracePt t="25496" x="4694238" y="1211263"/>
          <p14:tracePt t="25513" x="4656138" y="1211263"/>
          <p14:tracePt t="25530" x="4625975" y="1211263"/>
          <p14:tracePt t="25547" x="4586288" y="1211263"/>
          <p14:tracePt t="25563" x="4557713" y="1211263"/>
          <p14:tracePt t="25580" x="4518025" y="1211263"/>
          <p14:tracePt t="25597" x="4497388" y="1211263"/>
          <p14:tracePt t="25613" x="4487863" y="1211263"/>
          <p14:tracePt t="25630" x="4478338" y="1211263"/>
          <p14:tracePt t="25647" x="4468813" y="1211263"/>
          <p14:tracePt t="25671" x="4459288" y="1211263"/>
          <p14:tracePt t="25695" x="4448175" y="1211263"/>
          <p14:tracePt t="25711" x="4438650" y="1211263"/>
          <p14:tracePt t="25719" x="4429125" y="1211263"/>
          <p14:tracePt t="25742" x="4410075" y="1211263"/>
          <p14:tracePt t="25759" x="4398963" y="1211263"/>
          <p14:tracePt t="25767" x="4389438" y="1211263"/>
          <p14:tracePt t="25780" x="4349750" y="1211263"/>
          <p14:tracePt t="25797" x="4311650" y="1211263"/>
          <p14:tracePt t="25814" x="4262438" y="1211263"/>
          <p14:tracePt t="25814" x="4232275" y="1211263"/>
          <p14:tracePt t="25831" x="4192588" y="1211263"/>
          <p14:tracePt t="25847" x="4152900" y="1211263"/>
          <p14:tracePt t="25864" x="4103688" y="1211263"/>
          <p14:tracePt t="25880" x="4084638" y="1211263"/>
          <p14:tracePt t="25897" x="4035425" y="1211263"/>
          <p14:tracePt t="25914" x="3995738" y="1211263"/>
          <p14:tracePt t="25931" x="3946525" y="1220788"/>
          <p14:tracePt t="25947" x="3906838" y="1220788"/>
          <p14:tracePt t="25964" x="3868738" y="1230313"/>
          <p14:tracePt t="25981" x="3848100" y="1230313"/>
          <p14:tracePt t="25997" x="3829050" y="1230313"/>
          <p14:tracePt t="26014" x="3819525" y="1230313"/>
          <p14:tracePt t="26031" x="3808413" y="1230313"/>
          <p14:tracePt t="26047" x="3798888" y="1230313"/>
          <p14:tracePt t="26087" x="3789363" y="1230313"/>
          <p14:tracePt t="26135" x="3779838" y="1239838"/>
          <p14:tracePt t="27031" x="3770313" y="1239838"/>
          <p14:tracePt t="27047" x="3759200" y="1239838"/>
          <p14:tracePt t="27055" x="3749675" y="1239838"/>
          <p14:tracePt t="27066" x="3730625" y="1249363"/>
          <p14:tracePt t="27083" x="3721100" y="1260475"/>
          <p14:tracePt t="27231" x="3709988" y="1260475"/>
          <p14:tracePt t="27271" x="3700463" y="1260475"/>
          <p14:tracePt t="27311" x="3700463" y="1270000"/>
          <p14:tracePt t="27351" x="3690938" y="1279525"/>
          <p14:tracePt t="27415" x="3690938" y="1289050"/>
          <p14:tracePt t="27455" x="3690938" y="1298575"/>
          <p14:tracePt t="27503" x="3690938" y="1309688"/>
          <p14:tracePt t="27639" x="3690938" y="1319213"/>
          <p14:tracePt t="27671" x="3690938" y="1328738"/>
          <p14:tracePt t="27711" x="3690938" y="1338263"/>
          <p14:tracePt t="27735" x="3690938" y="1358900"/>
          <p14:tracePt t="27767" x="3700463" y="1377950"/>
          <p14:tracePt t="27791" x="3709988" y="1387475"/>
          <p14:tracePt t="27815" x="3709988" y="1397000"/>
          <p14:tracePt t="27830" x="3709988" y="1408113"/>
          <p14:tracePt t="27839" x="3721100" y="1417638"/>
          <p14:tracePt t="27887" x="3721100" y="1427163"/>
          <p14:tracePt t="27895" x="3730625" y="1436688"/>
          <p14:tracePt t="27911" x="3740150" y="1436688"/>
          <p14:tracePt t="27927" x="3740150" y="1446213"/>
          <p14:tracePt t="27942" x="3749675" y="1446213"/>
          <p14:tracePt t="27959" x="3759200" y="1457325"/>
          <p14:tracePt t="27968" x="3770313" y="1466850"/>
          <p14:tracePt t="27984" x="3779838" y="1476375"/>
          <p14:tracePt t="28001" x="3789363" y="1476375"/>
          <p14:tracePt t="28018" x="3808413" y="1495425"/>
          <p14:tracePt t="28035" x="3819525" y="1495425"/>
          <p14:tracePt t="28051" x="3848100" y="1506538"/>
          <p14:tracePt t="28068" x="3887788" y="1516063"/>
          <p14:tracePt t="28085" x="3917950" y="1525588"/>
          <p14:tracePt t="28102" x="3967163" y="1535113"/>
          <p14:tracePt t="28119" x="4035425" y="1544638"/>
          <p14:tracePt t="28135" x="4075113" y="1555750"/>
          <p14:tracePt t="28153" x="4103688" y="1565275"/>
          <p14:tracePt t="28168" x="4133850" y="1565275"/>
          <p14:tracePt t="28185" x="4164013" y="1565275"/>
          <p14:tracePt t="28202" x="4183063" y="1565275"/>
          <p14:tracePt t="28218" x="4213225" y="1565275"/>
          <p14:tracePt t="28235" x="4241800" y="1565275"/>
          <p14:tracePt t="28252" x="4271963" y="1574800"/>
          <p14:tracePt t="28269" x="4311650" y="1574800"/>
          <p14:tracePt t="28285" x="4349750" y="1574800"/>
          <p14:tracePt t="28285" x="4360863" y="1574800"/>
          <p14:tracePt t="28303" x="4389438" y="1574800"/>
          <p14:tracePt t="28319" x="4419600" y="1574800"/>
          <p14:tracePt t="28335" x="4429125" y="1574800"/>
          <p14:tracePt t="28352" x="4448175" y="1574800"/>
          <p14:tracePt t="28369" x="4459288" y="1574800"/>
          <p14:tracePt t="28385" x="4478338" y="1574800"/>
          <p14:tracePt t="28402" x="4487863" y="1574800"/>
          <p14:tracePt t="28419" x="4508500" y="1574800"/>
          <p14:tracePt t="28436" x="4518025" y="1574800"/>
          <p14:tracePt t="28453" x="4537075" y="1574800"/>
          <p14:tracePt t="28469" x="4557713" y="1574800"/>
          <p14:tracePt t="28486" x="4586288" y="1574800"/>
          <p14:tracePt t="28503" x="4625975" y="1574800"/>
          <p14:tracePt t="28519" x="4645025" y="1574800"/>
          <p14:tracePt t="28536" x="4665663" y="1574800"/>
          <p14:tracePt t="28552" x="4694238" y="1574800"/>
          <p14:tracePt t="28569" x="4705350" y="1574800"/>
          <p14:tracePt t="28586" x="4724400" y="1574800"/>
          <p14:tracePt t="28603" x="4733925" y="1574800"/>
          <p14:tracePt t="28619" x="4754563" y="1574800"/>
          <p14:tracePt t="28636" x="4764088" y="1574800"/>
          <p14:tracePt t="28653" x="4773613" y="1574800"/>
          <p14:tracePt t="28669" x="4783138" y="1574800"/>
          <p14:tracePt t="28686" x="4813300" y="1574800"/>
          <p14:tracePt t="28703" x="4841875" y="1574800"/>
          <p14:tracePt t="28719" x="4872038" y="1574800"/>
          <p14:tracePt t="28736" x="4911725" y="1584325"/>
          <p14:tracePt t="28753" x="4940300" y="1593850"/>
          <p14:tracePt t="28770" x="4960938" y="1593850"/>
          <p14:tracePt t="28786" x="4970463" y="1593850"/>
          <p14:tracePt t="28803" x="4989513" y="1593850"/>
          <p14:tracePt t="28820" x="5000625" y="1593850"/>
          <p14:tracePt t="28836" x="5010150" y="1593850"/>
          <p14:tracePt t="28853" x="5038725" y="1593850"/>
          <p14:tracePt t="28870" x="5049838" y="1593850"/>
          <p14:tracePt t="28886" x="5078413" y="1593850"/>
          <p14:tracePt t="28904" x="5099050" y="1593850"/>
          <p14:tracePt t="28920" x="5108575" y="1593850"/>
          <p14:tracePt t="28936" x="5118100" y="1593850"/>
          <p14:tracePt t="28959" x="5127625" y="1593850"/>
          <p14:tracePt t="28970" x="5137150" y="1593850"/>
          <p14:tracePt t="28990" x="5148263" y="1593850"/>
          <p14:tracePt t="29022" x="5157788" y="1593850"/>
          <p14:tracePt t="29047" x="5167313" y="1593850"/>
          <p14:tracePt t="29062" x="5176838" y="1584325"/>
          <p14:tracePt t="29135" x="5176838" y="1574800"/>
          <p14:tracePt t="29167" x="5176838" y="1555750"/>
          <p14:tracePt t="29182" x="5176838" y="1544638"/>
          <p14:tracePt t="29191" x="5167313" y="1535113"/>
          <p14:tracePt t="29207" x="5167313" y="1516063"/>
          <p14:tracePt t="29214" x="5157788" y="1516063"/>
          <p14:tracePt t="29223" x="5157788" y="1506538"/>
          <p14:tracePt t="29237" x="5137150" y="1485900"/>
          <p14:tracePt t="29254" x="5087938" y="1466850"/>
          <p14:tracePt t="29271" x="5059363" y="1457325"/>
          <p14:tracePt t="29287" x="5000625" y="1446213"/>
          <p14:tracePt t="29304" x="4951413" y="1446213"/>
          <p14:tracePt t="29321" x="4902200" y="1446213"/>
          <p14:tracePt t="29337" x="4852988" y="1446213"/>
          <p14:tracePt t="29354" x="4803775" y="1446213"/>
          <p14:tracePt t="29371" x="4754563" y="1446213"/>
          <p14:tracePt t="29388" x="4714875" y="1446213"/>
          <p14:tracePt t="29404" x="4684713" y="1446213"/>
          <p14:tracePt t="29421" x="4645025" y="1446213"/>
          <p14:tracePt t="29437" x="4616450" y="1457325"/>
          <p14:tracePt t="29454" x="4586288" y="1476375"/>
          <p14:tracePt t="29471" x="4567238" y="1485900"/>
          <p14:tracePt t="29488" x="4546600" y="1495425"/>
          <p14:tracePt t="29504" x="4537075" y="1516063"/>
          <p14:tracePt t="29521" x="4537075" y="1525588"/>
          <p14:tracePt t="29538" x="4537075" y="1544638"/>
          <p14:tracePt t="29554" x="4537075" y="1555750"/>
          <p14:tracePt t="29571" x="4537075" y="1584325"/>
          <p14:tracePt t="29588" x="4537075" y="1614488"/>
          <p14:tracePt t="29605" x="4537075" y="1643063"/>
          <p14:tracePt t="29621" x="4546600" y="1663700"/>
          <p14:tracePt t="29638" x="4576763" y="1692275"/>
          <p14:tracePt t="29655" x="4616450" y="1703388"/>
          <p14:tracePt t="29671" x="4665663" y="1722438"/>
          <p14:tracePt t="29688" x="4764088" y="1722438"/>
          <p14:tracePt t="29705" x="4881563" y="1722438"/>
          <p14:tracePt t="29721" x="5019675" y="1722438"/>
          <p14:tracePt t="29738" x="5167313" y="1722438"/>
          <p14:tracePt t="29755" x="5284788" y="1703388"/>
          <p14:tracePt t="29772" x="5364163" y="1673225"/>
          <p14:tracePt t="29788" x="5413375" y="1654175"/>
          <p14:tracePt t="29805" x="5443538" y="1643063"/>
          <p14:tracePt t="29821" x="5453063" y="1624013"/>
          <p14:tracePt t="29839" x="5462588" y="1624013"/>
          <p14:tracePt t="29855" x="5462588" y="1614488"/>
          <p14:tracePt t="29886" x="5462588" y="1604963"/>
          <p14:tracePt t="29919" x="5462588" y="1593850"/>
          <p14:tracePt t="29927" x="5462588" y="1584325"/>
          <p14:tracePt t="29942" x="5462588" y="1574800"/>
          <p14:tracePt t="29955" x="5462588" y="1565275"/>
          <p14:tracePt t="29972" x="5453063" y="1555750"/>
          <p14:tracePt t="30295" x="5443538" y="1555750"/>
          <p14:tracePt t="30302" x="5432425" y="1544638"/>
          <p14:tracePt t="30319" x="5422900" y="1544638"/>
          <p14:tracePt t="30342" x="5413375" y="1535113"/>
          <p14:tracePt t="30350" x="5403850" y="1525588"/>
          <p14:tracePt t="30382" x="5383213" y="1516063"/>
          <p14:tracePt t="30399" x="5373688" y="1516063"/>
          <p14:tracePt t="30415" x="5354638" y="1506538"/>
          <p14:tracePt t="30431" x="5345113" y="1495425"/>
          <p14:tracePt t="30439" x="5324475" y="1495425"/>
          <p14:tracePt t="30454" x="5314950" y="1495425"/>
          <p14:tracePt t="30462" x="5305425" y="1495425"/>
          <p14:tracePt t="30473" x="5275263" y="1485900"/>
          <p14:tracePt t="30490" x="5235575" y="1476375"/>
          <p14:tracePt t="30507" x="5197475" y="1476375"/>
          <p14:tracePt t="30523" x="5157788" y="1466850"/>
          <p14:tracePt t="30540" x="5127625" y="1466850"/>
          <p14:tracePt t="30556" x="5108575" y="1466850"/>
          <p14:tracePt t="30573" x="5078413" y="1466850"/>
          <p14:tracePt t="30573" x="5068888" y="1466850"/>
          <p14:tracePt t="30591" x="5029200" y="1466850"/>
          <p14:tracePt t="30607" x="4989513" y="1466850"/>
          <p14:tracePt t="30623" x="4940300" y="1466850"/>
          <p14:tracePt t="30640" x="4902200" y="1466850"/>
          <p14:tracePt t="30657" x="4872038" y="1466850"/>
          <p14:tracePt t="30673" x="4832350" y="1466850"/>
          <p14:tracePt t="30690" x="4803775" y="1466850"/>
          <p14:tracePt t="30707" x="4783138" y="1476375"/>
          <p14:tracePt t="30723" x="4764088" y="1495425"/>
          <p14:tracePt t="30740" x="4743450" y="1516063"/>
          <p14:tracePt t="30757" x="4724400" y="1525588"/>
          <p14:tracePt t="30774" x="4724400" y="1544638"/>
          <p14:tracePt t="30774" x="4714875" y="1555750"/>
          <p14:tracePt t="30791" x="4714875" y="1574800"/>
          <p14:tracePt t="30807" x="4714875" y="1584325"/>
          <p14:tracePt t="30823" x="4714875" y="1604963"/>
          <p14:tracePt t="30841" x="4714875" y="1624013"/>
          <p14:tracePt t="30857" x="4714875" y="1643063"/>
          <p14:tracePt t="30874" x="4724400" y="1673225"/>
          <p14:tracePt t="30890" x="4733925" y="1692275"/>
          <p14:tracePt t="30907" x="4764088" y="1703388"/>
          <p14:tracePt t="30924" x="4813300" y="1722438"/>
          <p14:tracePt t="30941" x="4862513" y="1752600"/>
          <p14:tracePt t="30957" x="4930775" y="1771650"/>
          <p14:tracePt t="30974" x="5049838" y="1811338"/>
          <p14:tracePt t="30991" x="5108575" y="1820863"/>
          <p14:tracePt t="31007" x="5167313" y="1830388"/>
          <p14:tracePt t="31024" x="5226050" y="1839913"/>
          <p14:tracePt t="31041" x="5284788" y="1860550"/>
          <p14:tracePt t="31057" x="5324475" y="1860550"/>
          <p14:tracePt t="31074" x="5383213" y="1870075"/>
          <p14:tracePt t="31091" x="5432425" y="1870075"/>
          <p14:tracePt t="31107" x="5492750" y="1870075"/>
          <p14:tracePt t="31124" x="5541963" y="1870075"/>
          <p14:tracePt t="31141" x="5591175" y="1870075"/>
          <p14:tracePt t="31158" x="5610225" y="1870075"/>
          <p14:tracePt t="31158" x="5619750" y="1860550"/>
          <p14:tracePt t="31175" x="5629275" y="1851025"/>
          <p14:tracePt t="31191" x="5640388" y="1839913"/>
          <p14:tracePt t="31222" x="5640388" y="1830388"/>
          <p14:tracePt t="31255" x="5640388" y="1820863"/>
          <p14:tracePt t="31279" x="5640388" y="1801813"/>
          <p14:tracePt t="31294" x="5640388" y="1790700"/>
          <p14:tracePt t="31302" x="5619750" y="1771650"/>
          <p14:tracePt t="31310" x="5610225" y="1771650"/>
          <p14:tracePt t="31324" x="5561013" y="1752600"/>
          <p14:tracePt t="31342" x="5511800" y="1731963"/>
          <p14:tracePt t="31358" x="5422900" y="1712913"/>
          <p14:tracePt t="31375" x="5383213" y="1712913"/>
          <p14:tracePt t="31392" x="5334000" y="1712913"/>
          <p14:tracePt t="31408" x="5284788" y="1712913"/>
          <p14:tracePt t="31425" x="5246688" y="1712913"/>
          <p14:tracePt t="31442" x="5216525" y="1712913"/>
          <p14:tracePt t="31458" x="5197475" y="1712913"/>
          <p14:tracePt t="31475" x="5157788" y="1712913"/>
          <p14:tracePt t="31492" x="5118100" y="1731963"/>
          <p14:tracePt t="31508" x="5087938" y="1762125"/>
          <p14:tracePt t="31525" x="5068888" y="1771650"/>
          <p14:tracePt t="31542" x="5049838" y="1801813"/>
          <p14:tracePt t="31559" x="5049838" y="1820863"/>
          <p14:tracePt t="31575" x="5049838" y="1851025"/>
          <p14:tracePt t="31592" x="5049838" y="1890713"/>
          <p14:tracePt t="31608" x="5059363" y="1909763"/>
          <p14:tracePt t="31625" x="5078413" y="1939925"/>
          <p14:tracePt t="31642" x="5099050" y="1958975"/>
          <p14:tracePt t="31659" x="5137150" y="1978025"/>
          <p14:tracePt t="31675" x="5167313" y="1978025"/>
          <p14:tracePt t="31692" x="5235575" y="1998663"/>
          <p14:tracePt t="31709" x="5314950" y="1998663"/>
          <p14:tracePt t="31726" x="5383213" y="1998663"/>
          <p14:tracePt t="31742" x="5502275" y="1998663"/>
          <p14:tracePt t="31759" x="5591175" y="1998663"/>
          <p14:tracePt t="31776" x="5668963" y="1998663"/>
          <p14:tracePt t="31793" x="5757863" y="1998663"/>
          <p14:tracePt t="31809" x="5837238" y="1998663"/>
          <p14:tracePt t="31826" x="5886450" y="1998663"/>
          <p14:tracePt t="31843" x="5924550" y="1998663"/>
          <p14:tracePt t="31860" x="5945188" y="1998663"/>
          <p14:tracePt t="31876" x="5964238" y="1989138"/>
          <p14:tracePt t="31893" x="5973763" y="1968500"/>
          <p14:tracePt t="31909" x="5984875" y="1968500"/>
          <p14:tracePt t="31926" x="5994400" y="1949450"/>
          <p14:tracePt t="31943" x="5994400" y="1928813"/>
          <p14:tracePt t="31959" x="5994400" y="1909763"/>
          <p14:tracePt t="31976" x="5994400" y="1890713"/>
          <p14:tracePt t="31993" x="5994400" y="1851025"/>
          <p14:tracePt t="32009" x="5984875" y="1820863"/>
          <p14:tracePt t="32026" x="5954713" y="1790700"/>
          <p14:tracePt t="32043" x="5915025" y="1771650"/>
          <p14:tracePt t="32060" x="5865813" y="1741488"/>
          <p14:tracePt t="32076" x="5826125" y="1731963"/>
          <p14:tracePt t="32093" x="5776913" y="1712913"/>
          <p14:tracePt t="32110" x="5738813" y="1703388"/>
          <p14:tracePt t="32126" x="5668963" y="1703388"/>
          <p14:tracePt t="32143" x="5619750" y="1703388"/>
          <p14:tracePt t="32160" x="5580063" y="1703388"/>
          <p14:tracePt t="32177" x="5521325" y="1703388"/>
          <p14:tracePt t="32193" x="5481638" y="1712913"/>
          <p14:tracePt t="32210" x="5443538" y="1722438"/>
          <p14:tracePt t="32226" x="5413375" y="1741488"/>
          <p14:tracePt t="32243" x="5394325" y="1762125"/>
          <p14:tracePt t="32260" x="5383213" y="1771650"/>
          <p14:tracePt t="32277" x="5364163" y="1790700"/>
          <p14:tracePt t="32293" x="5364163" y="1811338"/>
          <p14:tracePt t="32293" x="5354638" y="1830388"/>
          <p14:tracePt t="32311" x="5345113" y="1851025"/>
          <p14:tracePt t="32327" x="5334000" y="1870075"/>
          <p14:tracePt t="32343" x="5324475" y="1900238"/>
          <p14:tracePt t="32360" x="5324475" y="1919288"/>
          <p14:tracePt t="32377" x="5324475" y="1939925"/>
          <p14:tracePt t="32393" x="5324475" y="1968500"/>
          <p14:tracePt t="32410" x="5324475" y="1978025"/>
          <p14:tracePt t="32427" x="5324475" y="1998663"/>
          <p14:tracePt t="32443" x="5324475" y="2008188"/>
          <p14:tracePt t="32460" x="5334000" y="2017713"/>
          <p14:tracePt t="32477" x="5345113" y="2027238"/>
          <p14:tracePt t="32494" x="5394325" y="2047875"/>
          <p14:tracePt t="32511" x="5432425" y="2057400"/>
          <p14:tracePt t="32528" x="5472113" y="2076450"/>
          <p14:tracePt t="32544" x="5502275" y="2087563"/>
          <p14:tracePt t="32560" x="5530850" y="2087563"/>
          <p14:tracePt t="32577" x="5570538" y="2087563"/>
          <p14:tracePt t="32594" x="5629275" y="2087563"/>
          <p14:tracePt t="32610" x="5678488" y="2087563"/>
          <p14:tracePt t="32627" x="5708650" y="2087563"/>
          <p14:tracePt t="32644" x="5757863" y="2087563"/>
          <p14:tracePt t="32661" x="5788025" y="2076450"/>
          <p14:tracePt t="32677" x="5816600" y="2066925"/>
          <p14:tracePt t="32694" x="5846763" y="2047875"/>
          <p14:tracePt t="32711" x="5856288" y="2038350"/>
          <p14:tracePt t="32727" x="5865813" y="2017713"/>
          <p14:tracePt t="32744" x="5875338" y="2008188"/>
          <p14:tracePt t="32761" x="5875338" y="1998663"/>
          <p14:tracePt t="32777" x="5886450" y="1968500"/>
          <p14:tracePt t="32794" x="5895975" y="1958975"/>
          <p14:tracePt t="32811" x="5895975" y="1928813"/>
          <p14:tracePt t="32828" x="5895975" y="1900238"/>
          <p14:tracePt t="32845" x="5895975" y="1879600"/>
          <p14:tracePt t="32861" x="5895975" y="1870075"/>
          <p14:tracePt t="32861" x="5895975" y="1860550"/>
          <p14:tracePt t="32879" x="5895975" y="1839913"/>
          <p14:tracePt t="32895" x="5895975" y="1830388"/>
          <p14:tracePt t="32911" x="5875338" y="1811338"/>
          <p14:tracePt t="32928" x="5856288" y="1790700"/>
          <p14:tracePt t="32945" x="5837238" y="1781175"/>
          <p14:tracePt t="32961" x="5788025" y="1771650"/>
          <p14:tracePt t="32978" x="5748338" y="1752600"/>
          <p14:tracePt t="32995" x="5699125" y="1731963"/>
          <p14:tracePt t="33011" x="5659438" y="1712913"/>
          <p14:tracePt t="33028" x="5619750" y="1712913"/>
          <p14:tracePt t="33045" x="5580063" y="1703388"/>
          <p14:tracePt t="33061" x="5551488" y="1703388"/>
          <p14:tracePt t="33061" x="5541963" y="1703388"/>
          <p14:tracePt t="33079" x="5511800" y="1703388"/>
          <p14:tracePt t="33095" x="5481638" y="1703388"/>
          <p14:tracePt t="33111" x="5453063" y="1703388"/>
          <p14:tracePt t="33128" x="5422900" y="1703388"/>
          <p14:tracePt t="33145" x="5383213" y="1703388"/>
          <p14:tracePt t="33162" x="5373688" y="1712913"/>
          <p14:tracePt t="33178" x="5354638" y="1712913"/>
          <p14:tracePt t="33195" x="5334000" y="1722438"/>
          <p14:tracePt t="33212" x="5324475" y="1722438"/>
          <p14:tracePt t="33228" x="5314950" y="1731963"/>
          <p14:tracePt t="33245" x="5305425" y="1752600"/>
          <p14:tracePt t="33262" x="5284788" y="1771650"/>
          <p14:tracePt t="33279" x="5284788" y="1781175"/>
          <p14:tracePt t="33302" x="5275263" y="1790700"/>
          <p14:tracePt t="33312" x="5275263" y="1801813"/>
          <p14:tracePt t="33334" x="5275263" y="1811338"/>
          <p14:tracePt t="33351" x="5275263" y="1820863"/>
          <p14:tracePt t="33367" x="5275263" y="1830388"/>
          <p14:tracePt t="33379" x="5275263" y="1839913"/>
          <p14:tracePt t="33395" x="5275263" y="1860550"/>
          <p14:tracePt t="33413" x="5275263" y="1870075"/>
          <p14:tracePt t="33429" x="5275263" y="1890713"/>
          <p14:tracePt t="33446" x="5275263" y="1919288"/>
          <p14:tracePt t="33463" x="5284788" y="1958975"/>
          <p14:tracePt t="33479" x="5295900" y="1968500"/>
          <p14:tracePt t="33496" x="5305425" y="1989138"/>
          <p14:tracePt t="33513" x="5324475" y="2008188"/>
          <p14:tracePt t="33529" x="5345113" y="2017713"/>
          <p14:tracePt t="33546" x="5373688" y="2038350"/>
          <p14:tracePt t="33563" x="5422900" y="2047875"/>
          <p14:tracePt t="33579" x="5462588" y="2047875"/>
          <p14:tracePt t="33596" x="5511800" y="2047875"/>
          <p14:tracePt t="33613" x="5561013" y="2047875"/>
          <p14:tracePt t="33629" x="5591175" y="2047875"/>
          <p14:tracePt t="33646" x="5649913" y="2047875"/>
          <p14:tracePt t="33663" x="5689600" y="2047875"/>
          <p14:tracePt t="33680" x="5738813" y="2047875"/>
          <p14:tracePt t="33696" x="5776913" y="2047875"/>
          <p14:tracePt t="33713" x="5807075" y="2027238"/>
          <p14:tracePt t="33730" x="5816600" y="2027238"/>
          <p14:tracePt t="33746" x="5826125" y="2008188"/>
          <p14:tracePt t="33763" x="5846763" y="1998663"/>
          <p14:tracePt t="33780" x="5846763" y="1989138"/>
          <p14:tracePt t="33806" x="5856288" y="1978025"/>
          <p14:tracePt t="33815" x="5856288" y="1958975"/>
          <p14:tracePt t="33830" x="5856288" y="1949450"/>
          <p14:tracePt t="33846" x="5856288" y="1939925"/>
          <p14:tracePt t="33863" x="5856288" y="1919288"/>
          <p14:tracePt t="33881" x="5856288" y="1909763"/>
          <p14:tracePt t="33902" x="5856288" y="1890713"/>
          <p14:tracePt t="33919" x="5846763" y="1879600"/>
          <p14:tracePt t="33935" x="5837238" y="1870075"/>
          <p14:tracePt t="33950" x="5837238" y="1851025"/>
          <p14:tracePt t="33967" x="5816600" y="1851025"/>
          <p14:tracePt t="33980" x="5807075" y="1830388"/>
          <p14:tracePt t="33997" x="5788025" y="1820863"/>
          <p14:tracePt t="34014" x="5767388" y="1820863"/>
          <p14:tracePt t="34030" x="5718175" y="1790700"/>
          <p14:tracePt t="34047" x="5678488" y="1781175"/>
          <p14:tracePt t="34063" x="5640388" y="1771650"/>
          <p14:tracePt t="34080" x="5610225" y="1762125"/>
          <p14:tracePt t="34097" x="5570538" y="1752600"/>
          <p14:tracePt t="34114" x="5551488" y="1752600"/>
          <p14:tracePt t="34130" x="5530850" y="1752600"/>
          <p14:tracePt t="34147" x="5511800" y="1741488"/>
          <p14:tracePt t="34164" x="5481638" y="1741488"/>
          <p14:tracePt t="34180" x="5462588" y="1741488"/>
          <p14:tracePt t="34197" x="5453063" y="1741488"/>
          <p14:tracePt t="34214" x="5432425" y="1741488"/>
          <p14:tracePt t="34230" x="5413375" y="1741488"/>
          <p14:tracePt t="34247" x="5403850" y="1741488"/>
          <p14:tracePt t="34264" x="5394325" y="1741488"/>
          <p14:tracePt t="34280" x="5383213" y="1752600"/>
          <p14:tracePt t="34297" x="5373688" y="1752600"/>
          <p14:tracePt t="34319" x="5373688" y="1762125"/>
          <p14:tracePt t="34334" x="5364163" y="1762125"/>
          <p14:tracePt t="34351" x="5364163" y="1771650"/>
          <p14:tracePt t="34367" x="5354638" y="1781175"/>
          <p14:tracePt t="34383" x="5345113" y="1790700"/>
          <p14:tracePt t="34407" x="5345113" y="1801813"/>
          <p14:tracePt t="34422" x="5345113" y="1811338"/>
          <p14:tracePt t="34438" x="5334000" y="1820863"/>
          <p14:tracePt t="34447" x="5334000" y="1830388"/>
          <p14:tracePt t="34470" x="5324475" y="1839913"/>
          <p14:tracePt t="34481" x="5324475" y="1851025"/>
          <p14:tracePt t="34497" x="5314950" y="1870075"/>
          <p14:tracePt t="34514" x="5314950" y="1879600"/>
          <p14:tracePt t="34542" x="5314950" y="1890713"/>
          <p14:tracePt t="34558" x="5314950" y="1900238"/>
          <p14:tracePt t="34567" x="5314950" y="1909763"/>
          <p14:tracePt t="34607" x="5314950" y="1919288"/>
          <p14:tracePt t="34638" x="5314950" y="1928813"/>
          <p14:tracePt t="34647" x="5314950" y="1939925"/>
          <p14:tracePt t="34678" x="5314950" y="1949450"/>
          <p14:tracePt t="34694" x="5314950" y="1958975"/>
          <p14:tracePt t="34710" x="5314950" y="1968500"/>
          <p14:tracePt t="34727" x="5314950" y="1978025"/>
          <p14:tracePt t="34742" x="5314950" y="1989138"/>
          <p14:tracePt t="34758" x="5324475" y="1998663"/>
          <p14:tracePt t="34774" x="5334000" y="1998663"/>
          <p14:tracePt t="34783" x="5334000" y="2008188"/>
          <p14:tracePt t="34798" x="5354638" y="2017713"/>
          <p14:tracePt t="34815" x="5383213" y="2038350"/>
          <p14:tracePt t="34832" x="5394325" y="2047875"/>
          <p14:tracePt t="34848" x="5403850" y="2057400"/>
          <p14:tracePt t="34865" x="5413375" y="2057400"/>
          <p14:tracePt t="34882" x="5422900" y="2057400"/>
          <p14:tracePt t="34899" x="5443538" y="2057400"/>
          <p14:tracePt t="34915" x="5453063" y="2057400"/>
          <p14:tracePt t="34932" x="5481638" y="2057400"/>
          <p14:tracePt t="34949" x="5502275" y="2057400"/>
          <p14:tracePt t="34965" x="5521325" y="2057400"/>
          <p14:tracePt t="34982" x="5541963" y="2057400"/>
          <p14:tracePt t="34999" x="5561013" y="2047875"/>
          <p14:tracePt t="35015" x="5570538" y="2047875"/>
          <p14:tracePt t="35032" x="5591175" y="2047875"/>
          <p14:tracePt t="35049" x="5619750" y="2047875"/>
          <p14:tracePt t="35066" x="5649913" y="2047875"/>
          <p14:tracePt t="35082" x="5659438" y="2047875"/>
          <p14:tracePt t="35099" x="5668963" y="2047875"/>
          <p14:tracePt t="35115" x="5678488" y="2047875"/>
          <p14:tracePt t="35132" x="5689600" y="2038350"/>
          <p14:tracePt t="35151" x="5699125" y="2027238"/>
          <p14:tracePt t="35478" x="5708650" y="2027238"/>
          <p14:tracePt t="35494" x="5708650" y="2017713"/>
          <p14:tracePt t="35502" x="5718175" y="2017713"/>
          <p14:tracePt t="35510" x="5718175" y="2008188"/>
          <p14:tracePt t="35519" x="5727700" y="1998663"/>
          <p14:tracePt t="35558" x="5738813" y="1998663"/>
          <p14:tracePt t="35598" x="5738813" y="1989138"/>
          <p14:tracePt t="35734" x="5748338" y="1978025"/>
          <p14:tracePt t="35758" x="5748338" y="1968500"/>
          <p14:tracePt t="35974" x="5757863" y="1968500"/>
          <p14:tracePt t="36014" x="5757863" y="1958975"/>
          <p14:tracePt t="36094" x="5767388" y="1949450"/>
          <p14:tracePt t="36310" x="5767388" y="1939925"/>
          <p14:tracePt t="36414" x="5767388" y="1928813"/>
          <p14:tracePt t="36462" x="5767388" y="1919288"/>
          <p14:tracePt t="36550" x="5767388" y="1909763"/>
          <p14:tracePt t="36638" x="5767388" y="1900238"/>
          <p14:tracePt t="36710" x="5767388" y="1890713"/>
          <p14:tracePt t="36806" x="5767388" y="1879600"/>
          <p14:tracePt t="36854" x="5767388" y="1870075"/>
          <p14:tracePt t="36982" x="5767388" y="1860550"/>
          <p14:tracePt t="37014" x="5767388" y="1851025"/>
          <p14:tracePt t="37030" x="5767388" y="1839913"/>
          <p14:tracePt t="37046" x="5757863" y="1830388"/>
          <p14:tracePt t="37055" x="5757863" y="1820863"/>
          <p14:tracePt t="37110" x="5748338" y="1801813"/>
          <p14:tracePt t="37182" x="5738813" y="1790700"/>
          <p14:tracePt t="37254" x="5727700" y="1781175"/>
          <p14:tracePt t="37262" x="5718175" y="1771650"/>
          <p14:tracePt t="37294" x="5708650" y="1771650"/>
          <p14:tracePt t="37318" x="5699125" y="1771650"/>
          <p14:tracePt t="37326" x="5689600" y="1771650"/>
          <p14:tracePt t="37342" x="5668963" y="1762125"/>
          <p14:tracePt t="37366" x="5668963" y="1752600"/>
          <p14:tracePt t="37374" x="5659438" y="1752600"/>
          <p14:tracePt t="37390" x="5649913" y="1752600"/>
          <p14:tracePt t="37403" x="5640388" y="1752600"/>
          <p14:tracePt t="37430" x="5629275" y="1752600"/>
          <p14:tracePt t="37462" x="5619750" y="1741488"/>
          <p14:tracePt t="37478" x="5610225" y="1741488"/>
          <p14:tracePt t="37494" x="5600700" y="1741488"/>
          <p14:tracePt t="37510" x="5591175" y="1741488"/>
          <p14:tracePt t="37526" x="5580063" y="1731963"/>
          <p14:tracePt t="37534" x="5580063" y="1722438"/>
          <p14:tracePt t="37542" x="5570538" y="1722438"/>
          <p14:tracePt t="37558" x="5561013" y="1722438"/>
          <p14:tracePt t="37590" x="5551488" y="1712913"/>
          <p14:tracePt t="37606" x="5541963" y="1712913"/>
          <p14:tracePt t="37630" x="5530850" y="1703388"/>
          <p14:tracePt t="37646" x="5521325" y="1703388"/>
          <p14:tracePt t="37670" x="5511800" y="1703388"/>
          <p14:tracePt t="37686" x="5502275" y="1703388"/>
          <p14:tracePt t="37702" x="5502275" y="1692275"/>
          <p14:tracePt t="37718" x="5492750" y="1692275"/>
          <p14:tracePt t="37734" x="5481638" y="1692275"/>
          <p14:tracePt t="37742" x="5472113" y="1692275"/>
          <p14:tracePt t="37758" x="5462588" y="1692275"/>
          <p14:tracePt t="37774" x="5453063" y="1692275"/>
          <p14:tracePt t="37787" x="5443538" y="1692275"/>
          <p14:tracePt t="37804" x="5432425" y="1692275"/>
          <p14:tracePt t="37821" x="5422900" y="1692275"/>
          <p14:tracePt t="37854" x="5413375" y="1692275"/>
          <p14:tracePt t="37870" x="5403850" y="1692275"/>
          <p14:tracePt t="37886" x="5394325" y="1692275"/>
          <p14:tracePt t="37926" x="5383213" y="1692275"/>
          <p14:tracePt t="37958" x="5373688" y="1682750"/>
          <p14:tracePt t="37966" x="5364163" y="1673225"/>
          <p14:tracePt t="37999" x="5354638" y="1673225"/>
          <p14:tracePt t="38046" x="5345113" y="1673225"/>
          <p14:tracePt t="38094" x="5334000" y="1673225"/>
          <p14:tracePt t="38110" x="5334000" y="1663700"/>
          <p14:tracePt t="38118" x="5324475" y="1663700"/>
          <p14:tracePt t="38166" x="5314950" y="1663700"/>
          <p14:tracePt t="38182" x="5305425" y="1663700"/>
          <p14:tracePt t="38206" x="5295900" y="1654175"/>
          <p14:tracePt t="38214" x="5284788" y="1654175"/>
          <p14:tracePt t="38230" x="5275263" y="1654175"/>
          <p14:tracePt t="38246" x="5265738" y="1654175"/>
          <p14:tracePt t="38278" x="5256213" y="1654175"/>
          <p14:tracePt t="38318" x="5246688" y="1643063"/>
          <p14:tracePt t="38334" x="5235575" y="1643063"/>
          <p14:tracePt t="38374" x="5235575" y="1633538"/>
          <p14:tracePt t="38398" x="5216525" y="1624013"/>
          <p14:tracePt t="38430" x="5207000" y="1624013"/>
          <p14:tracePt t="38590" x="5186363" y="1614488"/>
          <p14:tracePt t="38607" x="5176838" y="1614488"/>
          <p14:tracePt t="38798" x="5167313" y="1614488"/>
          <p14:tracePt t="38870" x="5157788" y="1614488"/>
          <p14:tracePt t="38990" x="5148263" y="1614488"/>
          <p14:tracePt t="39102" x="5137150" y="1614488"/>
          <p14:tracePt t="39150" x="5127625" y="1614488"/>
          <p14:tracePt t="39582" x="5118100" y="1614488"/>
          <p14:tracePt t="40286" x="5108575" y="1614488"/>
          <p14:tracePt t="40350" x="5099050" y="1624013"/>
          <p14:tracePt t="40462" x="5087938" y="1633538"/>
          <p14:tracePt t="40686" x="5078413" y="1633538"/>
          <p14:tracePt t="40910" x="5078413" y="1643063"/>
          <p14:tracePt t="40950" x="5078413" y="1654175"/>
          <p14:tracePt t="41366" x="5068888" y="1663700"/>
          <p14:tracePt t="41390" x="5059363" y="1663700"/>
          <p14:tracePt t="41406" x="5059363" y="1673225"/>
          <p14:tracePt t="41462" x="5059363" y="1692275"/>
          <p14:tracePt t="41566" x="5049838" y="1692275"/>
          <p14:tracePt t="42222" x="5049838" y="1682750"/>
          <p14:tracePt t="42894" x="5049838" y="1673225"/>
          <p14:tracePt t="42902" x="5049838" y="1663700"/>
          <p14:tracePt t="42918" x="5049838" y="1654175"/>
          <p14:tracePt t="43118" x="5049838" y="1643063"/>
          <p14:tracePt t="43134" x="5049838" y="1633538"/>
          <p14:tracePt t="43166" x="5049838" y="1624013"/>
          <p14:tracePt t="43222" x="5049838" y="1614488"/>
          <p14:tracePt t="43662" x="5059363" y="1604963"/>
          <p14:tracePt t="43670" x="5068888" y="1604963"/>
          <p14:tracePt t="45790" x="5078413" y="1614488"/>
          <p14:tracePt t="46366" x="5078413" y="1624013"/>
          <p14:tracePt t="46606" x="5078413" y="1633538"/>
          <p14:tracePt t="46686" x="5078413" y="1643063"/>
          <p14:tracePt t="46702" x="5078413" y="1654175"/>
          <p14:tracePt t="46782" x="5078413" y="1663700"/>
          <p14:tracePt t="46942" x="5078413" y="1673225"/>
          <p14:tracePt t="47070" x="5078413" y="1682750"/>
          <p14:tracePt t="47166" x="5078413" y="1692275"/>
          <p14:tracePt t="47270" x="5078413" y="1703388"/>
          <p14:tracePt t="47318" x="5078413" y="1712913"/>
          <p14:tracePt t="47374" x="5078413" y="1722438"/>
          <p14:tracePt t="47470" x="5078413" y="1731963"/>
          <p14:tracePt t="47518" x="5078413" y="1741488"/>
          <p14:tracePt t="47566" x="5078413" y="1752600"/>
          <p14:tracePt t="47630" x="5078413" y="1762125"/>
          <p14:tracePt t="47718" x="5078413" y="1771650"/>
          <p14:tracePt t="47806" x="5078413" y="1781175"/>
          <p14:tracePt t="47846" x="5078413" y="1790700"/>
          <p14:tracePt t="47910" x="5078413" y="1801813"/>
          <p14:tracePt t="47990" x="5068888" y="1811338"/>
          <p14:tracePt t="48022" x="5068888" y="1820863"/>
          <p14:tracePt t="48046" x="5068888" y="1830388"/>
          <p14:tracePt t="48086" x="5059363" y="1851025"/>
          <p14:tracePt t="48126" x="5059363" y="1860550"/>
          <p14:tracePt t="48206" x="5059363" y="1870075"/>
          <p14:tracePt t="48230" x="5049838" y="1879600"/>
          <p14:tracePt t="48246" x="5049838" y="1900238"/>
          <p14:tracePt t="48270" x="5038725" y="1909763"/>
          <p14:tracePt t="48302" x="5038725" y="1919288"/>
          <p14:tracePt t="48350" x="5038725" y="1928813"/>
          <p14:tracePt t="48390" x="5038725" y="1939925"/>
          <p14:tracePt t="48422" x="5029200" y="1949450"/>
          <p14:tracePt t="48454" x="5029200" y="1958975"/>
          <p14:tracePt t="48518" x="5029200" y="1968500"/>
          <p14:tracePt t="48526" x="5029200" y="1978025"/>
          <p14:tracePt t="48558" x="5029200" y="1989138"/>
          <p14:tracePt t="48590" x="5029200" y="1998663"/>
          <p14:tracePt t="48598" x="5029200" y="2008188"/>
          <p14:tracePt t="48622" x="5029200" y="2017713"/>
          <p14:tracePt t="48654" x="5029200" y="2027238"/>
          <p14:tracePt t="48670" x="5029200" y="2038350"/>
          <p14:tracePt t="48678" x="5029200" y="2047875"/>
          <p14:tracePt t="48718" x="5029200" y="2057400"/>
          <p14:tracePt t="48734" x="5029200" y="2066925"/>
          <p14:tracePt t="48742" x="5029200" y="2076450"/>
          <p14:tracePt t="48774" x="5029200" y="2087563"/>
          <p14:tracePt t="48790" x="5029200" y="2097088"/>
          <p14:tracePt t="48806" x="5029200" y="2106613"/>
          <p14:tracePt t="48822" x="5029200" y="2116138"/>
          <p14:tracePt t="48838" x="5029200" y="2125663"/>
          <p14:tracePt t="48878" x="5029200" y="2136775"/>
          <p14:tracePt t="48894" x="5029200" y="2146300"/>
          <p14:tracePt t="48918" x="5029200" y="2155825"/>
          <p14:tracePt t="48966" x="5029200" y="2165350"/>
          <p14:tracePt t="48982" x="5029200" y="2174875"/>
          <p14:tracePt t="48990" x="5029200" y="2185988"/>
          <p14:tracePt t="49022" x="5029200" y="2195513"/>
          <p14:tracePt t="49046" x="5029200" y="2205038"/>
          <p14:tracePt t="49062" x="5029200" y="2214563"/>
          <p14:tracePt t="49086" x="5029200" y="2224088"/>
          <p14:tracePt t="49110" x="5029200" y="2235200"/>
          <p14:tracePt t="49134" x="5029200" y="2244725"/>
          <p14:tracePt t="49150" x="5029200" y="2254250"/>
          <p14:tracePt t="49198" x="5029200" y="2263775"/>
          <p14:tracePt t="49230" x="5029200" y="2273300"/>
          <p14:tracePt t="49246" x="5029200" y="2284413"/>
          <p14:tracePt t="49262" x="5029200" y="2293938"/>
          <p14:tracePt t="49278" x="5029200" y="2303463"/>
          <p14:tracePt t="49286" x="5029200" y="2312988"/>
          <p14:tracePt t="49294" x="5029200" y="2322513"/>
          <p14:tracePt t="49311" x="5029200" y="2343150"/>
          <p14:tracePt t="49327" x="5029200" y="2352675"/>
          <p14:tracePt t="49344" x="5029200" y="2362200"/>
          <p14:tracePt t="49361" x="5029200" y="2382838"/>
          <p14:tracePt t="49378" x="5029200" y="2392363"/>
          <p14:tracePt t="49394" x="5029200" y="2401888"/>
          <p14:tracePt t="49411" x="5029200" y="2420938"/>
          <p14:tracePt t="49428" x="5029200" y="2432050"/>
          <p14:tracePt t="49444" x="5029200" y="2441575"/>
          <p14:tracePt t="49461" x="5029200" y="2451100"/>
          <p14:tracePt t="49478" x="5029200" y="2470150"/>
          <p14:tracePt t="49494" x="5029200" y="2481263"/>
          <p14:tracePt t="49518" x="5029200" y="2490788"/>
          <p14:tracePt t="49534" x="5029200" y="2500313"/>
          <p14:tracePt t="49550" x="5029200" y="2509838"/>
          <p14:tracePt t="49582" x="5029200" y="2519363"/>
          <p14:tracePt t="49598" x="5029200" y="2540000"/>
          <p14:tracePt t="49614" x="5029200" y="2549525"/>
          <p14:tracePt t="49630" x="5029200" y="2559050"/>
          <p14:tracePt t="49646" x="5029200" y="2568575"/>
          <p14:tracePt t="49654" x="5029200" y="2579688"/>
          <p14:tracePt t="49670" x="5029200" y="2589213"/>
          <p14:tracePt t="49878" x="5029200" y="2598738"/>
          <p14:tracePt t="49894" x="5029200" y="2608263"/>
          <p14:tracePt t="49910" x="5029200" y="2617788"/>
          <p14:tracePt t="49966" x="5029200" y="2638425"/>
          <p14:tracePt t="49998" x="5038725" y="2638425"/>
          <p14:tracePt t="50006" x="5038725" y="2647950"/>
          <p14:tracePt t="50030" x="5038725" y="2657475"/>
          <p14:tracePt t="50046" x="5038725" y="2667000"/>
          <p14:tracePt t="50054" x="5038725" y="2678113"/>
          <p14:tracePt t="50062" x="5038725" y="2687638"/>
          <p14:tracePt t="50094" x="5049838" y="2697163"/>
          <p14:tracePt t="50102" x="5049838" y="2716213"/>
          <p14:tracePt t="50118" x="5049838" y="2727325"/>
          <p14:tracePt t="50134" x="5049838" y="2736850"/>
          <p14:tracePt t="50145" x="5049838" y="2746375"/>
          <p14:tracePt t="50162" x="5038725" y="2736850"/>
          <p14:tracePt t="50446" x="5010150" y="2716213"/>
          <p14:tracePt t="50454" x="4989513" y="2697163"/>
          <p14:tracePt t="50463" x="4960938" y="2687638"/>
          <p14:tracePt t="50480" x="4940300" y="2678113"/>
          <p14:tracePt t="50496" x="4940300" y="2667000"/>
          <p14:tracePt t="50513" x="4921250" y="2667000"/>
          <p14:tracePt t="50530" x="4911725" y="2667000"/>
          <p14:tracePt t="50547" x="4881563" y="2667000"/>
          <p14:tracePt t="50563" x="4852988" y="2667000"/>
          <p14:tracePt t="50580" x="4813300" y="2667000"/>
          <p14:tracePt t="50597" x="4773613" y="2667000"/>
          <p14:tracePt t="50597" x="4754563" y="2667000"/>
          <p14:tracePt t="50614" x="4724400" y="2678113"/>
          <p14:tracePt t="50630" x="4684713" y="2687638"/>
          <p14:tracePt t="50647" x="4675188" y="2697163"/>
          <p14:tracePt t="50663" x="4665663" y="2697163"/>
          <p14:tracePt t="50680" x="4645025" y="2706688"/>
          <p14:tracePt t="50702" x="4635500" y="2716213"/>
          <p14:tracePt t="50718" x="4625975" y="2736850"/>
          <p14:tracePt t="50742" x="4625975" y="2746375"/>
          <p14:tracePt t="50766" x="4625975" y="2755900"/>
          <p14:tracePt t="50774" x="4625975" y="2765425"/>
          <p14:tracePt t="50782" x="4625975" y="2776538"/>
          <p14:tracePt t="50797" x="4625975" y="2805113"/>
          <p14:tracePt t="50797" x="4625975" y="2825750"/>
          <p14:tracePt t="50814" x="4635500" y="2854325"/>
          <p14:tracePt t="50830" x="4665663" y="2884488"/>
          <p14:tracePt t="50847" x="4714875" y="2924175"/>
          <p14:tracePt t="50864" x="4773613" y="2962275"/>
          <p14:tracePt t="50880" x="4862513" y="2982913"/>
          <p14:tracePt t="50897" x="4951413" y="3011488"/>
          <p14:tracePt t="50914" x="5029200" y="3032125"/>
          <p14:tracePt t="50931" x="5099050" y="3041650"/>
          <p14:tracePt t="50947" x="5197475" y="3041650"/>
          <p14:tracePt t="50964" x="5305425" y="3041650"/>
          <p14:tracePt t="50981" x="5403850" y="3041650"/>
          <p14:tracePt t="50997" x="5521325" y="3041650"/>
          <p14:tracePt t="51014" x="5610225" y="3041650"/>
          <p14:tracePt t="51031" x="5668963" y="3041650"/>
          <p14:tracePt t="51047" x="5708650" y="3041650"/>
          <p14:tracePt t="51064" x="5757863" y="3032125"/>
          <p14:tracePt t="51081" x="5797550" y="3022600"/>
          <p14:tracePt t="51097" x="5826125" y="3001963"/>
          <p14:tracePt t="51114" x="5856288" y="2992438"/>
          <p14:tracePt t="51131" x="5865813" y="2962275"/>
          <p14:tracePt t="51148" x="5895975" y="2943225"/>
          <p14:tracePt t="51164" x="5905500" y="2913063"/>
          <p14:tracePt t="51181" x="5905500" y="2894013"/>
          <p14:tracePt t="51198" x="5915025" y="2863850"/>
          <p14:tracePt t="51214" x="5915025" y="2844800"/>
          <p14:tracePt t="51231" x="5915025" y="2825750"/>
          <p14:tracePt t="51248" x="5915025" y="2814638"/>
          <p14:tracePt t="51264" x="5915025" y="2795588"/>
          <p14:tracePt t="51281" x="5915025" y="2765425"/>
          <p14:tracePt t="51298" x="5905500" y="2746375"/>
          <p14:tracePt t="51315" x="5886450" y="2727325"/>
          <p14:tracePt t="51332" x="5837238" y="2697163"/>
          <p14:tracePt t="51349" x="5738813" y="2647950"/>
          <p14:tracePt t="51365" x="5649913" y="2608263"/>
          <p14:tracePt t="51382" x="5511800" y="2589213"/>
          <p14:tracePt t="51398" x="5453063" y="2568575"/>
          <p14:tracePt t="51415" x="5413375" y="2568575"/>
          <p14:tracePt t="51432" x="5354638" y="2568575"/>
          <p14:tracePt t="51448" x="5295900" y="2568575"/>
          <p14:tracePt t="51465" x="5235575" y="2568575"/>
          <p14:tracePt t="51482" x="5176838" y="2568575"/>
          <p14:tracePt t="51498" x="5137150" y="2568575"/>
          <p14:tracePt t="51515" x="5108575" y="2568575"/>
          <p14:tracePt t="51532" x="5087938" y="2568575"/>
          <p14:tracePt t="51548" x="5059363" y="2559050"/>
          <p14:tracePt t="51565" x="5010150" y="2559050"/>
          <p14:tracePt t="51582" x="4970463" y="2559050"/>
          <p14:tracePt t="51599" x="4951413" y="2559050"/>
          <p14:tracePt t="51615" x="4921250" y="2559050"/>
          <p14:tracePt t="51632" x="4911725" y="2559050"/>
          <p14:tracePt t="51649" x="4881563" y="2559050"/>
          <p14:tracePt t="51665" x="4862513" y="2559050"/>
          <p14:tracePt t="51682" x="4841875" y="2559050"/>
          <p14:tracePt t="51699" x="4813300" y="2559050"/>
          <p14:tracePt t="51715" x="4803775" y="2559050"/>
          <p14:tracePt t="51732" x="4783138" y="2559050"/>
          <p14:tracePt t="51749" x="4754563" y="2568575"/>
          <p14:tracePt t="51766" x="4743450" y="2568575"/>
          <p14:tracePt t="51782" x="4733925" y="2579688"/>
          <p14:tracePt t="51799" x="4733925" y="2589213"/>
          <p14:tracePt t="51815" x="4724400" y="2589213"/>
          <p14:tracePt t="51832" x="4714875" y="2598738"/>
          <p14:tracePt t="51862" x="4705350" y="2617788"/>
          <p14:tracePt t="51894" x="4705350" y="2628900"/>
          <p14:tracePt t="51926" x="4705350" y="2638425"/>
          <p14:tracePt t="51958" x="4705350" y="2647950"/>
          <p14:tracePt t="51974" x="4705350" y="2657475"/>
          <p14:tracePt t="52006" x="4705350" y="2667000"/>
          <p14:tracePt t="52038" x="4705350" y="2678113"/>
          <p14:tracePt t="52078" x="4705350" y="2687638"/>
          <p14:tracePt t="52118" x="4705350" y="2697163"/>
          <p14:tracePt t="52158" x="4705350" y="2716213"/>
          <p14:tracePt t="52182" x="4714875" y="2727325"/>
          <p14:tracePt t="52214" x="4714875" y="2736850"/>
          <p14:tracePt t="52230" x="4724400" y="2746375"/>
          <p14:tracePt t="52246" x="4733925" y="2755900"/>
          <p14:tracePt t="52262" x="4743450" y="2755900"/>
          <p14:tracePt t="52270" x="4743450" y="2765425"/>
          <p14:tracePt t="52283" x="4764088" y="2776538"/>
          <p14:tracePt t="52300" x="4803775" y="2786063"/>
          <p14:tracePt t="52317" x="4841875" y="2795588"/>
          <p14:tracePt t="52333" x="4891088" y="2805113"/>
          <p14:tracePt t="52351" x="4930775" y="2814638"/>
          <p14:tracePt t="52367" x="4970463" y="2814638"/>
          <p14:tracePt t="52383" x="5019675" y="2835275"/>
          <p14:tracePt t="52400" x="5049838" y="2835275"/>
          <p14:tracePt t="52417" x="5078413" y="2835275"/>
          <p14:tracePt t="52433" x="5118100" y="2844800"/>
          <p14:tracePt t="52450" x="5167313" y="2844800"/>
          <p14:tracePt t="52467" x="5207000" y="2844800"/>
          <p14:tracePt t="52484" x="5235575" y="2844800"/>
          <p14:tracePt t="52500" x="5275263" y="2844800"/>
          <p14:tracePt t="52517" x="5314950" y="2835275"/>
          <p14:tracePt t="52534" x="5334000" y="2835275"/>
          <p14:tracePt t="52551" x="5364163" y="2835275"/>
          <p14:tracePt t="52567" x="5394325" y="2825750"/>
          <p14:tracePt t="52584" x="5422900" y="2814638"/>
          <p14:tracePt t="52601" x="5453063" y="2805113"/>
          <p14:tracePt t="52617" x="5472113" y="2786063"/>
          <p14:tracePt t="52634" x="5492750" y="2776538"/>
          <p14:tracePt t="52652" x="5502275" y="2755900"/>
          <p14:tracePt t="52667" x="5511800" y="2736850"/>
          <p14:tracePt t="52684" x="5521325" y="2706688"/>
          <p14:tracePt t="52701" x="5551488" y="2678113"/>
          <p14:tracePt t="52718" x="5570538" y="2638425"/>
          <p14:tracePt t="52734" x="5570538" y="2617788"/>
          <p14:tracePt t="52751" x="5591175" y="2589213"/>
          <p14:tracePt t="52767" x="5600700" y="2568575"/>
          <p14:tracePt t="52784" x="5610225" y="2540000"/>
          <p14:tracePt t="52801" x="5610225" y="2530475"/>
          <p14:tracePt t="52817" x="5610225" y="2500313"/>
          <p14:tracePt t="52834" x="5619750" y="2500313"/>
          <p14:tracePt t="52851" x="5629275" y="2490788"/>
          <p14:tracePt t="52868" x="5629275" y="2460625"/>
          <p14:tracePt t="52885" x="5629275" y="2441575"/>
          <p14:tracePt t="52901" x="5629275" y="2401888"/>
          <p14:tracePt t="52918" x="5629275" y="2382838"/>
          <p14:tracePt t="52935" x="5629275" y="2362200"/>
          <p14:tracePt t="52951" x="5629275" y="2352675"/>
          <p14:tracePt t="52968" x="5629275" y="2343150"/>
          <p14:tracePt t="52990" x="5629275" y="2333625"/>
          <p14:tracePt t="53001" x="5629275" y="2322513"/>
          <p14:tracePt t="53022" x="5629275" y="2312988"/>
          <p14:tracePt t="53035" x="5629275" y="2303463"/>
          <p14:tracePt t="53051" x="5619750" y="2284413"/>
          <p14:tracePt t="53068" x="5619750" y="2263775"/>
          <p14:tracePt t="53085" x="5610225" y="2254250"/>
          <p14:tracePt t="53102" x="5600700" y="2244725"/>
          <p14:tracePt t="53118" x="5591175" y="2224088"/>
          <p14:tracePt t="53135" x="5580063" y="2205038"/>
          <p14:tracePt t="53152" x="5570538" y="2195513"/>
          <p14:tracePt t="53169" x="5561013" y="2195513"/>
          <p14:tracePt t="53185" x="5551488" y="2174875"/>
          <p14:tracePt t="53202" x="5541963" y="2165350"/>
          <p14:tracePt t="53218" x="5511800" y="2155825"/>
          <p14:tracePt t="53235" x="5502275" y="2146300"/>
          <p14:tracePt t="53252" x="5481638" y="2136775"/>
          <p14:tracePt t="53269" x="5472113" y="2125663"/>
          <p14:tracePt t="53285" x="5443538" y="2125663"/>
          <p14:tracePt t="53302" x="5413375" y="2106613"/>
          <p14:tracePt t="53319" x="5403850" y="2106613"/>
          <p14:tracePt t="53335" x="5394325" y="2097088"/>
          <p14:tracePt t="53352" x="5354638" y="2087563"/>
          <p14:tracePt t="53369" x="5324475" y="2087563"/>
          <p14:tracePt t="53386" x="5305425" y="2066925"/>
          <p14:tracePt t="53402" x="5284788" y="2066925"/>
          <p14:tracePt t="53419" x="5275263" y="2057400"/>
          <p14:tracePt t="53436" x="5265738" y="2057400"/>
          <p14:tracePt t="53452" x="5256213" y="2057400"/>
          <p14:tracePt t="53469" x="5235575" y="2047875"/>
          <p14:tracePt t="53486" x="5197475" y="2047875"/>
          <p14:tracePt t="53502" x="5186363" y="2038350"/>
          <p14:tracePt t="53519" x="5176838" y="2038350"/>
          <p14:tracePt t="53542" x="5167313" y="2038350"/>
          <p14:tracePt t="53552" x="5157788" y="2038350"/>
          <p14:tracePt t="53569" x="5148263" y="2027238"/>
          <p14:tracePt t="53586" x="5127625" y="2027238"/>
          <p14:tracePt t="53603" x="5118100" y="2027238"/>
          <p14:tracePt t="53619" x="5099050" y="2027238"/>
          <p14:tracePt t="53636" x="5078413" y="2027238"/>
          <p14:tracePt t="53652" x="5068888" y="2027238"/>
          <p14:tracePt t="53669" x="5049838" y="2027238"/>
          <p14:tracePt t="53686" x="5029200" y="2027238"/>
          <p14:tracePt t="53703" x="5010150" y="2027238"/>
          <p14:tracePt t="53719" x="5000625" y="2027238"/>
          <p14:tracePt t="53736" x="4989513" y="2027238"/>
          <p14:tracePt t="53753" x="4970463" y="2027238"/>
          <p14:tracePt t="53770" x="4960938" y="2027238"/>
          <p14:tracePt t="53798" x="4951413" y="2038350"/>
          <p14:tracePt t="53806" x="4940300" y="2038350"/>
          <p14:tracePt t="53838" x="4930775" y="2047875"/>
          <p14:tracePt t="53902" x="4930775" y="2057400"/>
          <p14:tracePt t="53958" x="4921250" y="2066925"/>
          <p14:tracePt t="54006" x="4921250" y="2087563"/>
          <p14:tracePt t="54062" x="4930775" y="2087563"/>
          <p14:tracePt t="54086" x="4940300" y="2087563"/>
          <p14:tracePt t="54094" x="4951413" y="2087563"/>
          <p14:tracePt t="54103" x="4960938" y="2087563"/>
          <p14:tracePt t="54120" x="4970463" y="2087563"/>
          <p14:tracePt t="54137" x="4989513" y="2087563"/>
          <p14:tracePt t="54154" x="5000625" y="2087563"/>
          <p14:tracePt t="54170" x="5019675" y="2087563"/>
          <p14:tracePt t="54187" x="5029200" y="2076450"/>
          <p14:tracePt t="54204" x="5038725" y="2066925"/>
          <p14:tracePt t="54220" x="5049838" y="2057400"/>
          <p14:tracePt t="54237" x="5059363" y="2057400"/>
          <p14:tracePt t="54254" x="5059363" y="2047875"/>
          <p14:tracePt t="54286" x="5068888" y="2047875"/>
          <p14:tracePt t="54302" x="5059363" y="2047875"/>
          <p14:tracePt t="54518" x="5038725" y="2047875"/>
          <p14:tracePt t="54526" x="5019675" y="2047875"/>
          <p14:tracePt t="54538" x="5000625" y="2047875"/>
          <p14:tracePt t="54555" x="4989513" y="2047875"/>
          <p14:tracePt t="55539" x="5000625" y="2047875"/>
          <p14:tracePt t="55822" x="5010150" y="2047875"/>
          <p14:tracePt t="56486" x="5019675" y="2047875"/>
          <p14:tracePt t="56534" x="5019675" y="2038350"/>
          <p14:tracePt t="56670" x="5019675" y="2027238"/>
          <p14:tracePt t="56694" x="5019675" y="2017713"/>
          <p14:tracePt t="56758" x="5019675" y="2008188"/>
          <p14:tracePt t="56846" x="5010150" y="1989138"/>
          <p14:tracePt t="56910" x="5010150" y="1978025"/>
          <p14:tracePt t="56950" x="5000625" y="1978025"/>
          <p14:tracePt t="56958" x="5000625" y="1968500"/>
          <p14:tracePt t="56974" x="4989513" y="1958975"/>
          <p14:tracePt t="57030" x="4979988" y="1949450"/>
          <p14:tracePt t="57102" x="4970463" y="1949450"/>
          <p14:tracePt t="57238" x="4970463" y="1939925"/>
          <p14:tracePt t="57798" x="4970463" y="1928813"/>
          <p14:tracePt t="57822" x="4970463" y="1919288"/>
          <p14:tracePt t="57830" x="4970463" y="1909763"/>
          <p14:tracePt t="57839" x="4970463" y="1900238"/>
          <p14:tracePt t="57847" x="4970463" y="1890713"/>
          <p14:tracePt t="57863" x="4970463" y="1870075"/>
          <p14:tracePt t="57879" x="4979988" y="1860550"/>
          <p14:tracePt t="57894" x="4979988" y="1851025"/>
          <p14:tracePt t="57912" x="4989513" y="1839913"/>
          <p14:tracePt t="57929" x="4989513" y="1830388"/>
          <p14:tracePt t="57951" x="4989513" y="1820863"/>
          <p14:tracePt t="57967" x="5000625" y="1820863"/>
          <p14:tracePt t="57983" x="5010150" y="1811338"/>
          <p14:tracePt t="57995" x="5019675" y="1801813"/>
          <p14:tracePt t="58012" x="5029200" y="1790700"/>
          <p14:tracePt t="58029" x="5049838" y="1790700"/>
          <p14:tracePt t="58046" x="5078413" y="1781175"/>
          <p14:tracePt t="58046" x="5087938" y="1771650"/>
          <p14:tracePt t="58063" x="5108575" y="1771650"/>
          <p14:tracePt t="58079" x="5118100" y="1762125"/>
          <p14:tracePt t="58096" x="5127625" y="1762125"/>
          <p14:tracePt t="58143" x="5137150" y="1762125"/>
          <p14:tracePt t="58175" x="5148263" y="1762125"/>
          <p14:tracePt t="58223" x="5157788" y="1762125"/>
          <p14:tracePt t="58271" x="5167313" y="1762125"/>
          <p14:tracePt t="58295" x="5176838" y="1762125"/>
          <p14:tracePt t="58327" x="5186363" y="1762125"/>
          <p14:tracePt t="58439" x="5197475" y="1762125"/>
          <p14:tracePt t="58711" x="5197475" y="1752600"/>
          <p14:tracePt t="58775" x="5197475" y="1741488"/>
          <p14:tracePt t="58951" x="5197475" y="1731963"/>
          <p14:tracePt t="58983" x="5207000" y="1731963"/>
          <p14:tracePt t="58999" x="5207000" y="1722438"/>
          <p14:tracePt t="59015" x="5216525" y="1722438"/>
          <p14:tracePt t="59031" x="5216525" y="1712913"/>
          <p14:tracePt t="59062" x="5226050" y="1703388"/>
          <p14:tracePt t="59102" x="5235575" y="1703388"/>
          <p14:tracePt t="59262" x="5235575" y="1692275"/>
          <p14:tracePt t="59302" x="5226050" y="1682750"/>
          <p14:tracePt t="59374" x="5216525" y="1682750"/>
          <p14:tracePt t="59406" x="5207000" y="1682750"/>
          <p14:tracePt t="59422" x="5197475" y="1673225"/>
          <p14:tracePt t="59622" x="5197475" y="1663700"/>
          <p14:tracePt t="59646" x="5197475" y="1654175"/>
          <p14:tracePt t="59742" x="5186363" y="1643063"/>
          <p14:tracePt t="59830" x="5176838" y="1643063"/>
          <p14:tracePt t="59958" x="5167313" y="1643063"/>
          <p14:tracePt t="60022" x="5157788" y="1633538"/>
          <p14:tracePt t="60030" x="5148263" y="1633538"/>
          <p14:tracePt t="60038" x="5137150" y="1633538"/>
          <p14:tracePt t="60054" x="5127625" y="1624013"/>
          <p14:tracePt t="60070" x="5118100" y="1624013"/>
          <p14:tracePt t="60086" x="5108575" y="1624013"/>
          <p14:tracePt t="60102" x="5108575" y="1633538"/>
          <p14:tracePt t="60646" x="5099050" y="1643063"/>
          <p14:tracePt t="61789" x="5099050" y="1654175"/>
          <p14:tracePt t="62038" x="5099050" y="1663700"/>
          <p14:tracePt t="62070" x="5099050" y="1673225"/>
          <p14:tracePt t="62094" x="5099050" y="1692275"/>
          <p14:tracePt t="62126" x="5108575" y="1692275"/>
          <p14:tracePt t="62134" x="5108575" y="1703388"/>
          <p14:tracePt t="62142" x="5118100" y="1712913"/>
          <p14:tracePt t="62158" x="5118100" y="1722438"/>
          <p14:tracePt t="62174" x="5127625" y="1722438"/>
          <p14:tracePt t="62186" x="5137150" y="1741488"/>
          <p14:tracePt t="62203" x="5157788" y="1741488"/>
          <p14:tracePt t="62220" x="5167313" y="1752600"/>
          <p14:tracePt t="62236" x="5176838" y="1752600"/>
          <p14:tracePt t="62253" x="5186363" y="1762125"/>
          <p14:tracePt t="62270" x="5197475" y="1771650"/>
          <p14:tracePt t="62288" x="5207000" y="1781175"/>
          <p14:tracePt t="62311" x="5216525" y="1790700"/>
          <p14:tracePt t="62327" x="5226050" y="1790700"/>
          <p14:tracePt t="62336" x="5235575" y="1801813"/>
          <p14:tracePt t="62355" x="5246688" y="1820863"/>
          <p14:tracePt t="62370" x="5256213" y="1830388"/>
          <p14:tracePt t="62388" x="5256213" y="1839913"/>
          <p14:tracePt t="62404" x="5265738" y="1851025"/>
          <p14:tracePt t="62421" x="5275263" y="1860550"/>
          <p14:tracePt t="62439" x="5284788" y="1860550"/>
          <p14:tracePt t="62455" x="5284788" y="1879600"/>
          <p14:tracePt t="62471" x="5295900" y="1890713"/>
          <p14:tracePt t="62488" x="5305425" y="1900238"/>
          <p14:tracePt t="62504" x="5305425" y="1909763"/>
          <p14:tracePt t="62527" x="5314950" y="1919288"/>
          <p14:tracePt t="62538" x="5324475" y="1928813"/>
          <p14:tracePt t="62555" x="5334000" y="1939925"/>
          <p14:tracePt t="62583" x="5345113" y="1958975"/>
          <p14:tracePt t="62615" x="5354638" y="1958975"/>
          <p14:tracePt t="62631" x="5364163" y="1958975"/>
          <p14:tracePt t="62662" x="5373688" y="1968500"/>
          <p14:tracePt t="62671" x="5383213" y="1968500"/>
          <p14:tracePt t="62695" x="5394325" y="1968500"/>
          <p14:tracePt t="62711" x="5403850" y="1968500"/>
          <p14:tracePt t="62719" x="5413375" y="1978025"/>
          <p14:tracePt t="62727" x="5432425" y="1978025"/>
          <p14:tracePt t="62751" x="5443538" y="1978025"/>
          <p14:tracePt t="62767" x="5462588" y="1978025"/>
          <p14:tracePt t="62783" x="5472113" y="1978025"/>
          <p14:tracePt t="62799" x="5492750" y="1978025"/>
          <p14:tracePt t="62815" x="5502275" y="1978025"/>
          <p14:tracePt t="62830" x="5511800" y="1978025"/>
          <p14:tracePt t="62839" x="5541963" y="1978025"/>
          <p14:tracePt t="62855" x="5561013" y="1978025"/>
          <p14:tracePt t="62872" x="5591175" y="1978025"/>
          <p14:tracePt t="62889" x="5619750" y="1978025"/>
          <p14:tracePt t="62906" x="5629275" y="1978025"/>
          <p14:tracePt t="62922" x="5640388" y="1978025"/>
          <p14:tracePt t="62939" x="5649913" y="1978025"/>
          <p14:tracePt t="62956" x="5668963" y="1968500"/>
          <p14:tracePt t="62972" x="5668963" y="1958975"/>
          <p14:tracePt t="62989" x="5678488" y="1949450"/>
          <p14:tracePt t="63006" x="5689600" y="1939925"/>
          <p14:tracePt t="63023" x="5689600" y="1928813"/>
          <p14:tracePt t="63039" x="5699125" y="1919288"/>
          <p14:tracePt t="63056" x="5699125" y="1909763"/>
          <p14:tracePt t="63073" x="5699125" y="1900238"/>
          <p14:tracePt t="63089" x="5699125" y="1890713"/>
          <p14:tracePt t="63106" x="5699125" y="1879600"/>
          <p14:tracePt t="63122" x="5699125" y="1870075"/>
          <p14:tracePt t="63139" x="5699125" y="1860550"/>
          <p14:tracePt t="63156" x="5699125" y="1851025"/>
          <p14:tracePt t="63173" x="5699125" y="1830388"/>
          <p14:tracePt t="63189" x="5689600" y="1830388"/>
          <p14:tracePt t="63206" x="5678488" y="1801813"/>
          <p14:tracePt t="63223" x="5659438" y="1781175"/>
          <p14:tracePt t="63240" x="5640388" y="1762125"/>
          <p14:tracePt t="63256" x="5610225" y="1762125"/>
          <p14:tracePt t="63273" x="5600700" y="1762125"/>
          <p14:tracePt t="63290" x="5561013" y="1752600"/>
          <p14:tracePt t="63306" x="5551488" y="1752600"/>
          <p14:tracePt t="63323" x="5511800" y="1752600"/>
          <p14:tracePt t="63340" x="5481638" y="1752600"/>
          <p14:tracePt t="63357" x="5443538" y="1752600"/>
          <p14:tracePt t="63373" x="5413375" y="1752600"/>
          <p14:tracePt t="63390" x="5383213" y="1752600"/>
          <p14:tracePt t="63390" x="5373688" y="1752600"/>
          <p14:tracePt t="63407" x="5354638" y="1752600"/>
          <p14:tracePt t="63423" x="5345113" y="1752600"/>
          <p14:tracePt t="63440" x="5334000" y="1752600"/>
          <p14:tracePt t="63456" x="5314950" y="1752600"/>
          <p14:tracePt t="63473" x="5305425" y="1752600"/>
          <p14:tracePt t="63490" x="5295900" y="1752600"/>
          <p14:tracePt t="63507" x="5284788" y="1762125"/>
          <p14:tracePt t="63523" x="5265738" y="1771650"/>
          <p14:tracePt t="63541" x="5265738" y="1790700"/>
          <p14:tracePt t="63557" x="5265738" y="1801813"/>
          <p14:tracePt t="63575" x="5265738" y="1811338"/>
          <p14:tracePt t="63590" x="5265738" y="1830388"/>
          <p14:tracePt t="63607" x="5265738" y="1839913"/>
          <p14:tracePt t="63623" x="5265738" y="1860550"/>
          <p14:tracePt t="63640" x="5265738" y="1870075"/>
          <p14:tracePt t="63657" x="5265738" y="1890713"/>
          <p14:tracePt t="63674" x="5265738" y="1900238"/>
          <p14:tracePt t="63690" x="5265738" y="1928813"/>
          <p14:tracePt t="63707" x="5275263" y="1939925"/>
          <p14:tracePt t="63724" x="5275263" y="1949450"/>
          <p14:tracePt t="63740" x="5295900" y="1958975"/>
          <p14:tracePt t="63757" x="5324475" y="1978025"/>
          <p14:tracePt t="63774" x="5373688" y="1978025"/>
          <p14:tracePt t="63791" x="5394325" y="1978025"/>
          <p14:tracePt t="63808" x="5443538" y="1978025"/>
          <p14:tracePt t="63824" x="5481638" y="1978025"/>
          <p14:tracePt t="63841" x="5511800" y="1978025"/>
          <p14:tracePt t="63857" x="5530850" y="1978025"/>
          <p14:tracePt t="63874" x="5541963" y="1978025"/>
          <p14:tracePt t="63891" x="5551488" y="1978025"/>
          <p14:tracePt t="63907" x="5570538" y="1978025"/>
          <p14:tracePt t="63924" x="5580063" y="1958975"/>
          <p14:tracePt t="63941" x="5591175" y="1949450"/>
          <p14:tracePt t="63957" x="5591175" y="1939925"/>
          <p14:tracePt t="63975" x="5600700" y="1919288"/>
          <p14:tracePt t="63991" x="5600700" y="1900238"/>
          <p14:tracePt t="64008" x="5600700" y="1890713"/>
          <p14:tracePt t="64024" x="5600700" y="1879600"/>
          <p14:tracePt t="64041" x="5600700" y="1870075"/>
          <p14:tracePt t="64058" x="5600700" y="1830388"/>
          <p14:tracePt t="64074" x="5580063" y="1811338"/>
          <p14:tracePt t="64092" x="5561013" y="1790700"/>
          <p14:tracePt t="64108" x="5530850" y="1771650"/>
          <p14:tracePt t="64125" x="5511800" y="1741488"/>
          <p14:tracePt t="64141" x="5472113" y="1722438"/>
          <p14:tracePt t="64158" x="5432425" y="1703388"/>
          <p14:tracePt t="64175" x="5413375" y="1692275"/>
          <p14:tracePt t="64191" x="5403850" y="1682750"/>
          <p14:tracePt t="64208" x="5383213" y="1673225"/>
          <p14:tracePt t="64225" x="5364163" y="1663700"/>
          <p14:tracePt t="64242" x="5345113" y="1654175"/>
          <p14:tracePt t="64258" x="5334000" y="1643063"/>
          <p14:tracePt t="64275" x="5305425" y="1624013"/>
          <p14:tracePt t="64292" x="5295900" y="1624013"/>
          <p14:tracePt t="64309" x="5265738" y="1614488"/>
          <p14:tracePt t="64325" x="5256213" y="1614488"/>
          <p14:tracePt t="64342" x="5246688" y="1614488"/>
          <p14:tracePt t="64358" x="5226050" y="1614488"/>
          <p14:tracePt t="64431" x="5226050" y="1604963"/>
          <p14:tracePt t="64511" x="5207000" y="1593850"/>
          <p14:tracePt t="64535" x="5197475" y="1593850"/>
          <p14:tracePt t="64575" x="5186363" y="1593850"/>
          <p14:tracePt t="64599" x="5176838" y="1593850"/>
          <p14:tracePt t="64615" x="5167313" y="1593850"/>
          <p14:tracePt t="64631" x="5157788" y="1593850"/>
          <p14:tracePt t="64647" x="5148263" y="1593850"/>
          <p14:tracePt t="64655" x="5137150" y="1593850"/>
          <p14:tracePt t="64663" x="5127625" y="1593850"/>
          <p14:tracePt t="64679" x="5118100" y="1593850"/>
          <p14:tracePt t="64692" x="5108575" y="1593850"/>
          <p14:tracePt t="64711" x="5099050" y="1593850"/>
          <p14:tracePt t="64727" x="5087938" y="1593850"/>
          <p14:tracePt t="64743" x="5078413" y="1593850"/>
          <p14:tracePt t="64782" x="5078413" y="1604963"/>
          <p14:tracePt t="64791" x="5059363" y="1614488"/>
          <p14:tracePt t="64807" x="5049838" y="1624013"/>
          <p14:tracePt t="64822" x="5038725" y="1643063"/>
          <p14:tracePt t="64839" x="5029200" y="1643063"/>
          <p14:tracePt t="64847" x="5029200" y="1654175"/>
          <p14:tracePt t="64863" x="5029200" y="1673225"/>
          <p14:tracePt t="64876" x="5029200" y="1682750"/>
          <p14:tracePt t="64893" x="5019675" y="1712913"/>
          <p14:tracePt t="64910" x="5010150" y="1741488"/>
          <p14:tracePt t="64926" x="5010150" y="1790700"/>
          <p14:tracePt t="64943" x="5010150" y="1820863"/>
          <p14:tracePt t="64960" x="5010150" y="1851025"/>
          <p14:tracePt t="64976" x="5010150" y="1879600"/>
          <p14:tracePt t="64993" x="5010150" y="1900238"/>
          <p14:tracePt t="65010" x="5010150" y="1909763"/>
          <p14:tracePt t="65026" x="5010150" y="1928813"/>
          <p14:tracePt t="65043" x="5010150" y="1939925"/>
          <p14:tracePt t="65060" x="5010150" y="1968500"/>
          <p14:tracePt t="65077" x="5010150" y="1989138"/>
          <p14:tracePt t="65093" x="5010150" y="1998663"/>
          <p14:tracePt t="65110" x="5010150" y="2017713"/>
          <p14:tracePt t="65127" x="5010150" y="2047875"/>
          <p14:tracePt t="65143" x="5010150" y="2066925"/>
          <p14:tracePt t="65160" x="5010150" y="2087563"/>
          <p14:tracePt t="65177" x="5010150" y="2116138"/>
          <p14:tracePt t="65193" x="5010150" y="2125663"/>
          <p14:tracePt t="65210" x="5010150" y="2136775"/>
          <p14:tracePt t="65227" x="5010150" y="2146300"/>
          <p14:tracePt t="65243" x="5010150" y="2155825"/>
          <p14:tracePt t="65263" x="5010150" y="2165350"/>
          <p14:tracePt t="65277" x="5010150" y="2174875"/>
          <p14:tracePt t="65293" x="5010150" y="2185988"/>
          <p14:tracePt t="65310" x="5010150" y="2205038"/>
          <p14:tracePt t="65327" x="5010150" y="2214563"/>
          <p14:tracePt t="65344" x="5010150" y="2224088"/>
          <p14:tracePt t="65391" x="5010150" y="2235200"/>
          <p14:tracePt t="65423" x="5010150" y="2244725"/>
          <p14:tracePt t="65711" x="5010150" y="2254250"/>
          <p14:tracePt t="65719" x="4989513" y="2263775"/>
          <p14:tracePt t="65735" x="4970463" y="2273300"/>
          <p14:tracePt t="65759" x="4970463" y="2284413"/>
          <p14:tracePt t="65767" x="4960938" y="2284413"/>
          <p14:tracePt t="65791" x="4951413" y="2284413"/>
          <p14:tracePt t="65815" x="4940300" y="2284413"/>
          <p14:tracePt t="65822" x="4930775" y="2293938"/>
          <p14:tracePt t="65831" x="4921250" y="2303463"/>
          <p14:tracePt t="65847" x="4911725" y="2312988"/>
          <p14:tracePt t="65863" x="4891088" y="2312988"/>
          <p14:tracePt t="65879" x="4881563" y="2333625"/>
          <p14:tracePt t="65895" x="4862513" y="2343150"/>
          <p14:tracePt t="65911" x="4841875" y="2362200"/>
          <p14:tracePt t="65928" x="4832350" y="2371725"/>
          <p14:tracePt t="65945" x="4822825" y="2382838"/>
          <p14:tracePt t="65961" x="4813300" y="2382838"/>
          <p14:tracePt t="65978" x="4813300" y="2392363"/>
          <p14:tracePt t="65995" x="4803775" y="2392363"/>
          <p14:tracePt t="66012" x="4792663" y="2401888"/>
          <p14:tracePt t="66031" x="4783138" y="2411413"/>
          <p14:tracePt t="66087" x="4773613" y="2411413"/>
          <p14:tracePt t="66119" x="4754563" y="2411413"/>
          <p14:tracePt t="66127" x="4754563" y="2420938"/>
          <p14:tracePt t="66135" x="4733925" y="2420938"/>
          <p14:tracePt t="66145" x="4724400" y="2420938"/>
          <p14:tracePt t="66162" x="4705350" y="2432050"/>
          <p14:tracePt t="66179" x="4694238" y="2432050"/>
          <p14:tracePt t="66195" x="4684713" y="2441575"/>
          <p14:tracePt t="66212" x="4675188" y="2451100"/>
          <p14:tracePt t="66247" x="4665663" y="2460625"/>
          <p14:tracePt t="66279" x="4656138" y="2470150"/>
          <p14:tracePt t="66295" x="4656138" y="2481263"/>
          <p14:tracePt t="66319" x="4645025" y="2500313"/>
          <p14:tracePt t="66335" x="4635500" y="2500313"/>
          <p14:tracePt t="66343" x="4635500" y="2509838"/>
          <p14:tracePt t="66351" x="4635500" y="2519363"/>
          <p14:tracePt t="66362" x="4625975" y="2540000"/>
          <p14:tracePt t="66379" x="4625975" y="2549525"/>
          <p14:tracePt t="66396" x="4625975" y="2559050"/>
          <p14:tracePt t="66415" x="4625975" y="2568575"/>
          <p14:tracePt t="66429" x="4625975" y="2579688"/>
          <p14:tracePt t="66447" x="4625975" y="2589213"/>
          <p14:tracePt t="66463" x="4625975" y="2598738"/>
          <p14:tracePt t="66479" x="4625975" y="2608263"/>
          <p14:tracePt t="66496" x="4625975" y="2638425"/>
          <p14:tracePt t="66513" x="4635500" y="2647950"/>
          <p14:tracePt t="66529" x="4645025" y="2667000"/>
          <p14:tracePt t="66546" x="4656138" y="2687638"/>
          <p14:tracePt t="66563" x="4675188" y="2706688"/>
          <p14:tracePt t="66579" x="4714875" y="2727325"/>
          <p14:tracePt t="66596" x="4754563" y="2755900"/>
          <p14:tracePt t="66613" x="4803775" y="2776538"/>
          <p14:tracePt t="66630" x="4852988" y="2795588"/>
          <p14:tracePt t="66630" x="4881563" y="2805113"/>
          <p14:tracePt t="66647" x="4921250" y="2814638"/>
          <p14:tracePt t="66663" x="4979988" y="2835275"/>
          <p14:tracePt t="66680" x="5029200" y="2844800"/>
          <p14:tracePt t="66696" x="5078413" y="2854325"/>
          <p14:tracePt t="66713" x="5167313" y="2863850"/>
          <p14:tracePt t="66730" x="5226050" y="2863850"/>
          <p14:tracePt t="66746" x="5284788" y="2863850"/>
          <p14:tracePt t="66763" x="5324475" y="2863850"/>
          <p14:tracePt t="66780" x="5383213" y="2863850"/>
          <p14:tracePt t="66797" x="5443538" y="2863850"/>
          <p14:tracePt t="66814" x="5492750" y="2863850"/>
          <p14:tracePt t="66830" x="5551488" y="2863850"/>
          <p14:tracePt t="66848" x="5600700" y="2863850"/>
          <p14:tracePt t="66864" x="5629275" y="2844800"/>
          <p14:tracePt t="66880" x="5640388" y="2835275"/>
          <p14:tracePt t="66897" x="5659438" y="2814638"/>
          <p14:tracePt t="66914" x="5668963" y="2795588"/>
          <p14:tracePt t="66930" x="5689600" y="2765425"/>
          <p14:tracePt t="66947" x="5708650" y="2736850"/>
          <p14:tracePt t="66964" x="5708650" y="2706688"/>
          <p14:tracePt t="66980" x="5708650" y="2678113"/>
          <p14:tracePt t="66997" x="5708650" y="2638425"/>
          <p14:tracePt t="67014" x="5708650" y="2617788"/>
          <p14:tracePt t="67031" x="5699125" y="2568575"/>
          <p14:tracePt t="67048" x="5689600" y="2549525"/>
          <p14:tracePt t="67064" x="5678488" y="2530475"/>
          <p14:tracePt t="67080" x="5649913" y="2519363"/>
          <p14:tracePt t="67097" x="5610225" y="2500313"/>
          <p14:tracePt t="67114" x="5570538" y="2481263"/>
          <p14:tracePt t="67131" x="5511800" y="2470150"/>
          <p14:tracePt t="67148" x="5462588" y="2460625"/>
          <p14:tracePt t="67164" x="5403850" y="2451100"/>
          <p14:tracePt t="67181" x="5334000" y="2451100"/>
          <p14:tracePt t="67198" x="5265738" y="2451100"/>
          <p14:tracePt t="67214" x="5176838" y="2451100"/>
          <p14:tracePt t="67231" x="5127625" y="2451100"/>
          <p14:tracePt t="67247" x="5078413" y="2451100"/>
          <p14:tracePt t="67265" x="5038725" y="2451100"/>
          <p14:tracePt t="67281" x="5000625" y="2451100"/>
          <p14:tracePt t="67298" x="4951413" y="2451100"/>
          <p14:tracePt t="67314" x="4902200" y="2451100"/>
          <p14:tracePt t="67331" x="4872038" y="2451100"/>
          <p14:tracePt t="67348" x="4841875" y="2470150"/>
          <p14:tracePt t="67364" x="4822825" y="2481263"/>
          <p14:tracePt t="67381" x="4803775" y="2490788"/>
          <p14:tracePt t="67398" x="4783138" y="2509838"/>
          <p14:tracePt t="67398" x="4764088" y="2509838"/>
          <p14:tracePt t="67415" x="4743450" y="2530475"/>
          <p14:tracePt t="67431" x="4733925" y="2540000"/>
          <p14:tracePt t="67448" x="4714875" y="2568575"/>
          <p14:tracePt t="67465" x="4705350" y="2589213"/>
          <p14:tracePt t="67481" x="4694238" y="2608263"/>
          <p14:tracePt t="67498" x="4694238" y="2628900"/>
          <p14:tracePt t="67514" x="4694238" y="2647950"/>
          <p14:tracePt t="67531" x="4694238" y="2667000"/>
          <p14:tracePt t="67548" x="4694238" y="2678113"/>
          <p14:tracePt t="67565" x="4694238" y="2697163"/>
          <p14:tracePt t="67582" x="4694238" y="2716213"/>
          <p14:tracePt t="67598" x="4694238" y="2746375"/>
          <p14:tracePt t="67615" x="4705350" y="2765425"/>
          <p14:tracePt t="67632" x="4724400" y="2786063"/>
          <p14:tracePt t="67648" x="4754563" y="2795588"/>
          <p14:tracePt t="67665" x="4813300" y="2814638"/>
          <p14:tracePt t="67682" x="4881563" y="2835275"/>
          <p14:tracePt t="67699" x="4960938" y="2844800"/>
          <p14:tracePt t="67715" x="5029200" y="2863850"/>
          <p14:tracePt t="67732" x="5099050" y="2874963"/>
          <p14:tracePt t="67748" x="5167313" y="2884488"/>
          <p14:tracePt t="67765" x="5235575" y="2903538"/>
          <p14:tracePt t="67782" x="5314950" y="2903538"/>
          <p14:tracePt t="67799" x="5383213" y="2903538"/>
          <p14:tracePt t="67815" x="5453063" y="2903538"/>
          <p14:tracePt t="67832" x="5511800" y="2903538"/>
          <p14:tracePt t="67849" x="5570538" y="2903538"/>
          <p14:tracePt t="67866" x="5640388" y="2903538"/>
          <p14:tracePt t="67883" x="5699125" y="2884488"/>
          <p14:tracePt t="67899" x="5757863" y="2874963"/>
          <p14:tracePt t="67915" x="5788025" y="2863850"/>
          <p14:tracePt t="67932" x="5826125" y="2844800"/>
          <p14:tracePt t="67949" x="5865813" y="2825750"/>
          <p14:tracePt t="67966" x="5886450" y="2805113"/>
          <p14:tracePt t="67982" x="5905500" y="2776538"/>
          <p14:tracePt t="67999" x="5915025" y="2755900"/>
          <p14:tracePt t="68015" x="5915025" y="2746375"/>
          <p14:tracePt t="68032" x="5915025" y="2716213"/>
          <p14:tracePt t="68048" x="5915025" y="2706688"/>
          <p14:tracePt t="68065" x="5915025" y="2678113"/>
          <p14:tracePt t="68082" x="5915025" y="2647950"/>
          <p14:tracePt t="68098" x="5915025" y="2628900"/>
          <p14:tracePt t="68115" x="5915025" y="2598738"/>
          <p14:tracePt t="68131" x="5895975" y="2579688"/>
          <p14:tracePt t="68148" x="5875338" y="2549525"/>
          <p14:tracePt t="68165" x="5816600" y="2500313"/>
          <p14:tracePt t="68182" x="5757863" y="2481263"/>
          <p14:tracePt t="68198" x="5718175" y="2460625"/>
          <p14:tracePt t="68215" x="5678488" y="2451100"/>
          <p14:tracePt t="68232" x="5629275" y="2432050"/>
          <p14:tracePt t="68249" x="5591175" y="2420938"/>
          <p14:tracePt t="68265" x="5530850" y="2411413"/>
          <p14:tracePt t="68282" x="5481638" y="2401888"/>
          <p14:tracePt t="68299" x="5422900" y="2392363"/>
          <p14:tracePt t="68315" x="5383213" y="2392363"/>
          <p14:tracePt t="68332" x="5334000" y="2392363"/>
          <p14:tracePt t="68349" x="5295900" y="2392363"/>
          <p14:tracePt t="68349" x="5275263" y="2392363"/>
          <p14:tracePt t="68366" x="5235575" y="2392363"/>
          <p14:tracePt t="68382" x="5186363" y="2392363"/>
          <p14:tracePt t="68399" x="5118100" y="2392363"/>
          <p14:tracePt t="68415" x="5078413" y="2392363"/>
          <p14:tracePt t="68432" x="5038725" y="2392363"/>
          <p14:tracePt t="68449" x="5000625" y="2392363"/>
          <p14:tracePt t="68466" x="4970463" y="2392363"/>
          <p14:tracePt t="68482" x="4930775" y="2392363"/>
          <p14:tracePt t="68499" x="4902200" y="2392363"/>
          <p14:tracePt t="68516" x="4862513" y="2392363"/>
          <p14:tracePt t="68533" x="4832350" y="2392363"/>
          <p14:tracePt t="68533" x="4813300" y="2392363"/>
          <p14:tracePt t="68550" x="4792663" y="2401888"/>
          <p14:tracePt t="68567" x="4754563" y="2411413"/>
          <p14:tracePt t="68583" x="4714875" y="2420938"/>
          <p14:tracePt t="68599" x="4684713" y="2432050"/>
          <p14:tracePt t="68616" x="4656138" y="2451100"/>
          <p14:tracePt t="68633" x="4625975" y="2460625"/>
          <p14:tracePt t="68649" x="4616450" y="2470150"/>
          <p14:tracePt t="68666" x="4606925" y="2490788"/>
          <p14:tracePt t="68683" x="4595813" y="2500313"/>
          <p14:tracePt t="68702" x="4595813" y="2509838"/>
          <p14:tracePt t="68716" x="4586288" y="2519363"/>
          <p14:tracePt t="68733" x="4576763" y="2540000"/>
          <p14:tracePt t="68749" x="4557713" y="2579688"/>
          <p14:tracePt t="68766" x="4557713" y="2598738"/>
          <p14:tracePt t="68783" x="4557713" y="2628900"/>
          <p14:tracePt t="68800" x="4546600" y="2667000"/>
          <p14:tracePt t="68816" x="4546600" y="2697163"/>
          <p14:tracePt t="68833" x="4546600" y="2736850"/>
          <p14:tracePt t="68850" x="4546600" y="2765425"/>
          <p14:tracePt t="68867" x="4557713" y="2805113"/>
          <p14:tracePt t="68884" x="4576763" y="2835275"/>
          <p14:tracePt t="68900" x="4606925" y="2863850"/>
          <p14:tracePt t="68917" x="4656138" y="2894013"/>
          <p14:tracePt t="68933" x="4764088" y="2933700"/>
          <p14:tracePt t="68950" x="4881563" y="2952750"/>
          <p14:tracePt t="68967" x="5029200" y="2982913"/>
          <p14:tracePt t="68983" x="5167313" y="3001963"/>
          <p14:tracePt t="69000" x="5324475" y="3032125"/>
          <p14:tracePt t="69017" x="5432425" y="3041650"/>
          <p14:tracePt t="69033" x="5521325" y="3041650"/>
          <p14:tracePt t="69050" x="5600700" y="3041650"/>
          <p14:tracePt t="69067" x="5668963" y="3032125"/>
          <p14:tracePt t="69083" x="5727700" y="3022600"/>
          <p14:tracePt t="69100" x="5776913" y="3001963"/>
          <p14:tracePt t="69117" x="5856288" y="2973388"/>
          <p14:tracePt t="69134" x="5886450" y="2962275"/>
          <p14:tracePt t="69150" x="5905500" y="2943225"/>
          <p14:tracePt t="69167" x="5924550" y="2933700"/>
          <p14:tracePt t="69184" x="5935663" y="2924175"/>
          <p14:tracePt t="69205" x="5935663" y="2913063"/>
          <p14:tracePt t="69221" x="5935663" y="2903538"/>
          <p14:tracePt t="69366" x="5935663" y="2894013"/>
          <p14:tracePt t="70054" x="5935663" y="2884488"/>
          <p14:tracePt t="70381" x="5935663" y="2874963"/>
          <p14:tracePt t="70390" x="5935663" y="2863850"/>
          <p14:tracePt t="70541" x="5935663" y="2854325"/>
          <p14:tracePt t="70662" x="5935663" y="2844800"/>
          <p14:tracePt t="70701" x="5924550" y="2835275"/>
          <p14:tracePt t="70798" x="5915025" y="2825750"/>
          <p14:tracePt t="70830" x="5905500" y="2825750"/>
          <p14:tracePt t="70838" x="5895975" y="2825750"/>
          <p14:tracePt t="70854" x="5886450" y="2814638"/>
          <p14:tracePt t="70862" x="5875338" y="2814638"/>
          <p14:tracePt t="70870" x="5846763" y="2805113"/>
          <p14:tracePt t="70887" x="5826125" y="2805113"/>
          <p14:tracePt t="70904" x="5807075" y="2795588"/>
          <p14:tracePt t="70920" x="5797550" y="2795588"/>
          <p14:tracePt t="70937" x="5788025" y="2786063"/>
          <p14:tracePt t="70954" x="5767388" y="2786063"/>
          <p14:tracePt t="70970" x="5748338" y="2786063"/>
          <p14:tracePt t="70987" x="5727700" y="2786063"/>
          <p14:tracePt t="71004" x="5718175" y="2786063"/>
          <p14:tracePt t="71020" x="5708650" y="2786063"/>
          <p14:tracePt t="71037" x="5699125" y="2786063"/>
          <p14:tracePt t="71086" x="5689600" y="2786063"/>
          <p14:tracePt t="71285" x="5678488" y="2786063"/>
          <p14:tracePt t="71301" x="5668963" y="2786063"/>
          <p14:tracePt t="71318" x="5659438" y="2786063"/>
          <p14:tracePt t="71333" x="5649913" y="2786063"/>
          <p14:tracePt t="71358" x="5640388" y="2786063"/>
          <p14:tracePt t="71365" x="5629275" y="2786063"/>
          <p14:tracePt t="72539" x="5619750" y="2786063"/>
          <p14:tracePt t="72870" x="5610225" y="2786063"/>
          <p14:tracePt t="72878" x="5600700" y="2786063"/>
          <p14:tracePt t="73734" x="5591175" y="2786063"/>
          <p14:tracePt t="73749" x="5580063" y="2776538"/>
          <p14:tracePt t="73765" x="5570538" y="2776538"/>
          <p14:tracePt t="73781" x="5570538" y="2765425"/>
          <p14:tracePt t="73877" x="5561013" y="2755900"/>
          <p14:tracePt t="73901" x="5551488" y="2755900"/>
          <p14:tracePt t="74158" x="5530850" y="2755900"/>
          <p14:tracePt t="74181" x="5521325" y="2755900"/>
          <p14:tracePt t="74325" x="5511800" y="2755900"/>
          <p14:tracePt t="74334" x="5492750" y="2755900"/>
          <p14:tracePt t="74350" x="5481638" y="2755900"/>
          <p14:tracePt t="74360" x="5472113" y="2755900"/>
          <p14:tracePt t="74381" x="5462588" y="2755900"/>
          <p14:tracePt t="74445" x="5453063" y="2755900"/>
          <p14:tracePt t="74462" x="5432425" y="2746375"/>
          <p14:tracePt t="74493" x="5422900" y="2746375"/>
          <p14:tracePt t="74525" x="5413375" y="2746375"/>
          <p14:tracePt t="74550" x="5403850" y="2746375"/>
          <p14:tracePt t="74557" x="5394325" y="2746375"/>
          <p14:tracePt t="74565" x="5373688" y="2746375"/>
          <p14:tracePt t="74581" x="5364163" y="2746375"/>
          <p14:tracePt t="74597" x="5354638" y="2746375"/>
          <p14:tracePt t="74611" x="5345113" y="2746375"/>
          <p14:tracePt t="74628" x="5334000" y="2746375"/>
          <p14:tracePt t="74645" x="5314950" y="2746375"/>
          <p14:tracePt t="74662" x="5295900" y="2746375"/>
          <p14:tracePt t="74678" x="5275263" y="2746375"/>
          <p14:tracePt t="74694" x="5265738" y="2746375"/>
          <p14:tracePt t="74711" x="5256213" y="2746375"/>
          <p14:tracePt t="74728" x="5246688" y="2746375"/>
          <p14:tracePt t="74757" x="5235575" y="2746375"/>
          <p14:tracePt t="74877" x="5226050" y="2746375"/>
          <p14:tracePt t="74901" x="5216525" y="2746375"/>
          <p14:tracePt t="74917" x="5207000" y="2746375"/>
          <p14:tracePt t="76039" x="5197475" y="2736850"/>
          <p14:tracePt t="76125" x="5186363" y="2727325"/>
          <p14:tracePt t="76133" x="5186363" y="2706688"/>
          <p14:tracePt t="76141" x="5186363" y="2697163"/>
          <p14:tracePt t="76150" x="5186363" y="2678113"/>
          <p14:tracePt t="76164" x="5186363" y="2608263"/>
          <p14:tracePt t="76181" x="5197475" y="2568575"/>
          <p14:tracePt t="76198" x="5207000" y="2509838"/>
          <p14:tracePt t="76214" x="5216525" y="2481263"/>
          <p14:tracePt t="76231" x="5226050" y="2441575"/>
          <p14:tracePt t="76248" x="5235575" y="2392363"/>
          <p14:tracePt t="76264" x="5246688" y="2343150"/>
          <p14:tracePt t="76281" x="5256213" y="2303463"/>
          <p14:tracePt t="76298" x="5265738" y="2263775"/>
          <p14:tracePt t="76315" x="5265738" y="2214563"/>
          <p14:tracePt t="76331" x="5265738" y="2195513"/>
          <p14:tracePt t="76348" x="5284788" y="2146300"/>
          <p14:tracePt t="76365" x="5295900" y="2087563"/>
          <p14:tracePt t="76382" x="5305425" y="2057400"/>
          <p14:tracePt t="76398" x="5314950" y="2017713"/>
          <p14:tracePt t="76415" x="5324475" y="1968500"/>
          <p14:tracePt t="76432" x="5324475" y="1928813"/>
          <p14:tracePt t="76448" x="5334000" y="1890713"/>
          <p14:tracePt t="76465" x="5334000" y="1870075"/>
          <p14:tracePt t="76482" x="5345113" y="1839913"/>
          <p14:tracePt t="76498" x="5345113" y="1811338"/>
          <p14:tracePt t="76515" x="5345113" y="1781175"/>
          <p14:tracePt t="76532" x="5345113" y="1741488"/>
          <p14:tracePt t="76548" x="5345113" y="1692275"/>
          <p14:tracePt t="76548" x="5334000" y="1673225"/>
          <p14:tracePt t="76565" x="5334000" y="1643063"/>
          <p14:tracePt t="76582" x="5334000" y="1624013"/>
          <p14:tracePt t="76598" x="5324475" y="1604963"/>
          <p14:tracePt t="76615" x="5324475" y="1574800"/>
          <p14:tracePt t="76632" x="5314950" y="1565275"/>
          <p14:tracePt t="76648" x="5314950" y="1544638"/>
          <p14:tracePt t="76665" x="5314950" y="1525588"/>
          <p14:tracePt t="76682" x="5305425" y="1525588"/>
          <p14:tracePt t="76698" x="5305425" y="1516063"/>
          <p14:tracePt t="76715" x="5305425" y="1506538"/>
          <p14:tracePt t="76732" x="5305425" y="1495425"/>
          <p14:tracePt t="76773" x="5305425" y="1506538"/>
          <p14:tracePt t="76973" x="5305425" y="1525588"/>
          <p14:tracePt t="76981" x="5305425" y="1535113"/>
          <p14:tracePt t="76997" x="5305425" y="1555750"/>
          <p14:tracePt t="77005" x="5305425" y="1565275"/>
          <p14:tracePt t="77016" x="5305425" y="1593850"/>
          <p14:tracePt t="77033" x="5305425" y="1624013"/>
          <p14:tracePt t="77049" x="5305425" y="1654175"/>
          <p14:tracePt t="77066" x="5305425" y="1673225"/>
          <p14:tracePt t="77083" x="5305425" y="1722438"/>
          <p14:tracePt t="77099" x="5305425" y="1762125"/>
          <p14:tracePt t="77116" x="5305425" y="1811338"/>
          <p14:tracePt t="77133" x="5305425" y="1900238"/>
          <p14:tracePt t="77150" x="5305425" y="1949450"/>
          <p14:tracePt t="77166" x="5305425" y="1998663"/>
          <p14:tracePt t="77183" x="5305425" y="2066925"/>
          <p14:tracePt t="77200" x="5295900" y="2155825"/>
          <p14:tracePt t="77216" x="5284788" y="2224088"/>
          <p14:tracePt t="77233" x="5275263" y="2293938"/>
          <p14:tracePt t="77250" x="5275263" y="2371725"/>
          <p14:tracePt t="77266" x="5256213" y="2432050"/>
          <p14:tracePt t="77283" x="5246688" y="2490788"/>
          <p14:tracePt t="77300" x="5235575" y="2540000"/>
          <p14:tracePt t="77317" x="5226050" y="2598738"/>
          <p14:tracePt t="77334" x="5216525" y="2617788"/>
          <p14:tracePt t="77350" x="5207000" y="2647950"/>
          <p14:tracePt t="77367" x="5207000" y="2657475"/>
          <p14:tracePt t="77383" x="5207000" y="2667000"/>
          <p14:tracePt t="77400" x="5207000" y="2678113"/>
          <p14:tracePt t="77429" x="5207000" y="2687638"/>
          <p14:tracePt t="77437" x="5207000" y="2697163"/>
          <p14:tracePt t="77461" x="5197475" y="2727325"/>
          <p14:tracePt t="77469" x="5186363" y="2736850"/>
          <p14:tracePt t="77486" x="5176838" y="2755900"/>
          <p14:tracePt t="77501" x="5176838" y="2765425"/>
          <p14:tracePt t="77525" x="5176838" y="2776538"/>
          <p14:tracePt t="78246" x="5167313" y="2776538"/>
          <p14:tracePt t="78285" x="5157788" y="2786063"/>
          <p14:tracePt t="78349" x="5148263" y="2786063"/>
          <p14:tracePt t="78365" x="5148263" y="2795588"/>
          <p14:tracePt t="78381" x="5137150" y="2805113"/>
          <p14:tracePt t="78397" x="5127625" y="2805113"/>
          <p14:tracePt t="78413" x="5118100" y="2805113"/>
          <p14:tracePt t="78429" x="5118100" y="2814638"/>
          <p14:tracePt t="78438" x="5108575" y="2814638"/>
          <p14:tracePt t="78493" x="5099050" y="2814638"/>
          <p14:tracePt t="78541" x="5087938" y="2825750"/>
          <p14:tracePt t="78557" x="5078413" y="2825750"/>
          <p14:tracePt t="78605" x="5068888" y="2835275"/>
          <p14:tracePt t="78645" x="5059363" y="2844800"/>
          <p14:tracePt t="78677" x="5049838" y="2844800"/>
          <p14:tracePt t="78693" x="5049838" y="2854325"/>
          <p14:tracePt t="78701" x="5038725" y="2854325"/>
          <p14:tracePt t="78789" x="5029200" y="2854325"/>
          <p14:tracePt t="79317" x="5019675" y="2854325"/>
          <p14:tracePt t="79325" x="5010150" y="2863850"/>
          <p14:tracePt t="79373" x="5000625" y="2863850"/>
          <p14:tracePt t="79541" x="4989513" y="2863850"/>
          <p14:tracePt t="79549" x="4979988" y="2863850"/>
          <p14:tracePt t="79669" x="4970463" y="2863850"/>
          <p14:tracePt t="79893" x="4951413" y="2874963"/>
          <p14:tracePt t="79909" x="4940300" y="2874963"/>
          <p14:tracePt t="79925" x="4930775" y="2874963"/>
          <p14:tracePt t="79933" x="4921250" y="2874963"/>
          <p14:tracePt t="79989" x="4921250" y="2884488"/>
          <p14:tracePt t="80045" x="4911725" y="2884488"/>
          <p14:tracePt t="80061" x="4902200" y="2884488"/>
          <p14:tracePt t="80077" x="4902200" y="2894013"/>
          <p14:tracePt t="80085" x="4891088" y="2894013"/>
          <p14:tracePt t="80109" x="4891088" y="2903538"/>
          <p14:tracePt t="80117" x="4881563" y="2903538"/>
          <p14:tracePt t="80125" x="4881563" y="2913063"/>
          <p14:tracePt t="80149" x="4862513" y="2913063"/>
          <p14:tracePt t="80165" x="4862513" y="2924175"/>
          <p14:tracePt t="80190" x="4852988" y="2933700"/>
          <p14:tracePt t="80221" x="4841875" y="2933700"/>
          <p14:tracePt t="80229" x="4832350" y="2943225"/>
          <p14:tracePt t="80245" x="4822825" y="2952750"/>
          <p14:tracePt t="80285" x="4813300" y="2962275"/>
          <p14:tracePt t="80301" x="4803775" y="2962275"/>
          <p14:tracePt t="80309" x="4803775" y="2973388"/>
          <p14:tracePt t="80373" x="4792663" y="2973388"/>
          <p14:tracePt t="80397" x="4783138" y="2982913"/>
          <p14:tracePt t="80413" x="4773613" y="2992438"/>
          <p14:tracePt t="80437" x="4764088" y="3001963"/>
          <p14:tracePt t="80477" x="4754563" y="3001963"/>
          <p14:tracePt t="80493" x="4743450" y="3011488"/>
          <p14:tracePt t="80509" x="4743450" y="3022600"/>
          <p14:tracePt t="80533" x="4733925" y="3022600"/>
          <p14:tracePt t="80549" x="4724400" y="3032125"/>
          <p14:tracePt t="80565" x="4714875" y="3032125"/>
          <p14:tracePt t="80589" x="4705350" y="3041650"/>
          <p14:tracePt t="80637" x="4694238" y="3041650"/>
          <p14:tracePt t="80661" x="4684713" y="3051175"/>
          <p14:tracePt t="80677" x="4684713" y="3060700"/>
          <p14:tracePt t="80693" x="4675188" y="3060700"/>
          <p14:tracePt t="80717" x="4675188" y="3071813"/>
          <p14:tracePt t="80725" x="4656138" y="3071813"/>
          <p14:tracePt t="80741" x="4656138" y="3090863"/>
          <p14:tracePt t="80758" x="4645025" y="3100388"/>
          <p14:tracePt t="80781" x="4645025" y="3109913"/>
          <p14:tracePt t="80813" x="4635500" y="3109913"/>
          <p14:tracePt t="80821" x="4635500" y="3121025"/>
          <p14:tracePt t="80829" x="4625975" y="3130550"/>
          <p14:tracePt t="80853" x="4616450" y="3140075"/>
          <p14:tracePt t="80877" x="4616450" y="3149600"/>
          <p14:tracePt t="80941" x="4606925" y="3159125"/>
          <p14:tracePt t="80981" x="4595813" y="3159125"/>
          <p14:tracePt t="81013" x="4586288" y="3159125"/>
          <p14:tracePt t="81037" x="4576763" y="3159125"/>
          <p14:tracePt t="81053" x="4567238" y="3170238"/>
          <p14:tracePt t="81061" x="4557713" y="3170238"/>
          <p14:tracePt t="81069" x="4546600" y="3179763"/>
          <p14:tracePt t="81085" x="4537075" y="3189288"/>
          <p14:tracePt t="81101" x="4518025" y="3189288"/>
          <p14:tracePt t="81117" x="4497388" y="3189288"/>
          <p14:tracePt t="81133" x="4487863" y="3198813"/>
          <p14:tracePt t="81165" x="4478338" y="3208338"/>
          <p14:tracePt t="81181" x="4468813" y="3208338"/>
          <p14:tracePt t="81221" x="4459288" y="3208338"/>
          <p14:tracePt t="81245" x="4448175" y="3208338"/>
          <p14:tracePt t="81261" x="4438650" y="3208338"/>
          <p14:tracePt t="81277" x="4429125" y="3208338"/>
          <p14:tracePt t="81309" x="4419600" y="3208338"/>
          <p14:tracePt t="81325" x="4410075" y="3208338"/>
          <p14:tracePt t="81333" x="4398963" y="3219450"/>
          <p14:tracePt t="81341" x="4389438" y="3219450"/>
          <p14:tracePt t="81373" x="4379913" y="3219450"/>
          <p14:tracePt t="81389" x="4370388" y="3228975"/>
          <p14:tracePt t="81429" x="4360863" y="3228975"/>
          <p14:tracePt t="81453" x="4349750" y="3228975"/>
          <p14:tracePt t="81461" x="4330700" y="3228975"/>
          <p14:tracePt t="81469" x="4330700" y="3238500"/>
          <p14:tracePt t="81477" x="4321175" y="3238500"/>
          <p14:tracePt t="81491" x="4311650" y="3238500"/>
          <p14:tracePt t="81508" x="4300538" y="3248025"/>
          <p14:tracePt t="81525" x="4271963" y="3257550"/>
          <p14:tracePt t="81542" x="4262438" y="3257550"/>
          <p14:tracePt t="81558" x="4241800" y="3278188"/>
          <p14:tracePt t="81575" x="4232275" y="3278188"/>
          <p14:tracePt t="81592" x="4213225" y="3278188"/>
          <p14:tracePt t="81608" x="4202113" y="3287713"/>
          <p14:tracePt t="81625" x="4192588" y="3287713"/>
          <p14:tracePt t="81642" x="4183063" y="3297238"/>
          <p14:tracePt t="81658" x="4173538" y="3297238"/>
          <p14:tracePt t="81677" x="4164013" y="3297238"/>
          <p14:tracePt t="81693" x="4152900" y="3297238"/>
          <p14:tracePt t="81717" x="4143375" y="3297238"/>
          <p14:tracePt t="81733" x="4133850" y="3297238"/>
          <p14:tracePt t="81742" x="4124325" y="3306763"/>
          <p14:tracePt t="81759" x="4103688" y="3306763"/>
          <p14:tracePt t="81775" x="4094163" y="3306763"/>
          <p14:tracePt t="81792" x="4075113" y="3306763"/>
          <p14:tracePt t="81809" x="4065588" y="3306763"/>
          <p14:tracePt t="81826" x="4054475" y="3306763"/>
          <p14:tracePt t="81842" x="4044950" y="3306763"/>
          <p14:tracePt t="81859" x="4035425" y="3306763"/>
          <p14:tracePt t="81876" x="4025900" y="3306763"/>
          <p14:tracePt t="81892" x="4005263" y="3306763"/>
          <p14:tracePt t="81909" x="3995738" y="3306763"/>
          <p14:tracePt t="81926" x="3986213" y="3306763"/>
          <p14:tracePt t="81942" x="3976688" y="3306763"/>
          <p14:tracePt t="81959" x="3967163" y="3306763"/>
          <p14:tracePt t="81976" x="3956050" y="3306763"/>
          <p14:tracePt t="81992" x="3946525" y="3306763"/>
          <p14:tracePt t="82009" x="3937000" y="3306763"/>
          <p14:tracePt t="82026" x="3927475" y="3306763"/>
          <p14:tracePt t="82045" x="3917950" y="3306763"/>
          <p14:tracePt t="82061" x="3906838" y="3306763"/>
          <p14:tracePt t="82076" x="3897313" y="3306763"/>
          <p14:tracePt t="82093" x="3887788" y="3306763"/>
          <p14:tracePt t="82109" x="3878263" y="3306763"/>
          <p14:tracePt t="82133" x="3868738" y="3306763"/>
          <p14:tracePt t="82157" x="3857625" y="3306763"/>
          <p14:tracePt t="82173" x="3848100" y="3317875"/>
          <p14:tracePt t="82181" x="3838575" y="3317875"/>
          <p14:tracePt t="82205" x="3829050" y="3317875"/>
          <p14:tracePt t="82229" x="3819525" y="3317875"/>
          <p14:tracePt t="82245" x="3808413" y="3317875"/>
          <p14:tracePt t="82277" x="3798888" y="3327400"/>
          <p14:tracePt t="82301" x="3789363" y="3327400"/>
          <p14:tracePt t="82325" x="3779838" y="3336925"/>
          <p14:tracePt t="82333" x="3770313" y="3336925"/>
          <p14:tracePt t="82357" x="3759200" y="3346450"/>
          <p14:tracePt t="82373" x="3749675" y="3346450"/>
          <p14:tracePt t="82405" x="3740150" y="3346450"/>
          <p14:tracePt t="82429" x="3730625" y="3355975"/>
          <p14:tracePt t="82437" x="3721100" y="3355975"/>
          <p14:tracePt t="82453" x="3721100" y="3367088"/>
          <p14:tracePt t="82469" x="3700463" y="3376613"/>
          <p14:tracePt t="82485" x="3690938" y="3376613"/>
          <p14:tracePt t="82509" x="3681413" y="3386138"/>
          <p14:tracePt t="82541" x="3671888" y="3395663"/>
          <p14:tracePt t="82565" x="3651250" y="3405188"/>
          <p14:tracePt t="82589" x="3641725" y="3405188"/>
          <p14:tracePt t="82613" x="3622675" y="3416300"/>
          <p14:tracePt t="82629" x="3622675" y="3425825"/>
          <p14:tracePt t="82637" x="3611563" y="3425825"/>
          <p14:tracePt t="82653" x="3611563" y="3435350"/>
          <p14:tracePt t="82661" x="3602038" y="3435350"/>
          <p14:tracePt t="82677" x="3592513" y="3444875"/>
          <p14:tracePt t="82694" x="3573463" y="3454400"/>
          <p14:tracePt t="82711" x="3562350" y="3454400"/>
          <p14:tracePt t="82727" x="3543300" y="3454400"/>
          <p14:tracePt t="82744" x="3533775" y="3454400"/>
          <p14:tracePt t="82765" x="3524250" y="3454400"/>
          <p14:tracePt t="82789" x="3513138" y="3454400"/>
          <p14:tracePt t="82797" x="3503613" y="3465513"/>
          <p14:tracePt t="82811" x="3494088" y="3465513"/>
          <p14:tracePt t="82830" x="3484563" y="3465513"/>
          <p14:tracePt t="82844" x="3463925" y="3475038"/>
          <p14:tracePt t="82861" x="3454400" y="3475038"/>
          <p14:tracePt t="82878" x="3444875" y="3475038"/>
          <p14:tracePt t="82894" x="3435350" y="3475038"/>
          <p14:tracePt t="82925" x="3425825" y="3475038"/>
          <p14:tracePt t="82933" x="3414713" y="3475038"/>
          <p14:tracePt t="83381" x="3405188" y="3475038"/>
          <p14:tracePt t="83389" x="3395663" y="3475038"/>
          <p14:tracePt t="83398" x="3386138" y="3475038"/>
          <p14:tracePt t="83412" x="3346450" y="3475038"/>
          <p14:tracePt t="83429" x="3327400" y="3475038"/>
          <p14:tracePt t="83446" x="3316288" y="3475038"/>
          <p14:tracePt t="83501" x="3306763" y="3475038"/>
          <p14:tracePt t="83565" x="3297238" y="3475038"/>
          <p14:tracePt t="83582" x="3287713" y="3475038"/>
          <p14:tracePt t="83597" x="3278188" y="3475038"/>
          <p14:tracePt t="83629" x="3267075" y="3475038"/>
          <p14:tracePt t="83645" x="3257550" y="3475038"/>
          <p14:tracePt t="83669" x="3248025" y="3475038"/>
          <p14:tracePt t="83677" x="3238500" y="3475038"/>
          <p14:tracePt t="83693" x="3228975" y="3475038"/>
          <p14:tracePt t="83709" x="3217863" y="3475038"/>
          <p14:tracePt t="83717" x="3208338" y="3475038"/>
          <p14:tracePt t="83729" x="3208338" y="3484563"/>
          <p14:tracePt t="83746" x="3189288" y="3484563"/>
          <p14:tracePt t="83763" x="3179763" y="3494088"/>
          <p14:tracePt t="83779" x="3149600" y="3503613"/>
          <p14:tracePt t="83796" x="3140075" y="3503613"/>
          <p14:tracePt t="83813" x="3109913" y="3524250"/>
          <p14:tracePt t="83830" x="3081338" y="3533775"/>
          <p14:tracePt t="83846" x="3070225" y="3533775"/>
          <p14:tracePt t="83863" x="3051175" y="3543300"/>
          <p14:tracePt t="83880" x="3041650" y="3552825"/>
          <p14:tracePt t="83896" x="3011488" y="3563938"/>
          <p14:tracePt t="83913" x="2982913" y="3582988"/>
          <p14:tracePt t="83930" x="2962275" y="3592513"/>
          <p14:tracePt t="83946" x="2943225" y="3602038"/>
          <p14:tracePt t="83963" x="2913063" y="3602038"/>
          <p14:tracePt t="83980" x="2894013" y="3613150"/>
          <p14:tracePt t="83997" x="2873375" y="3622675"/>
          <p14:tracePt t="84013" x="2863850" y="3632200"/>
          <p14:tracePt t="84030" x="2854325" y="3632200"/>
          <p14:tracePt t="84053" x="2844800" y="3632200"/>
          <p14:tracePt t="84069" x="2835275" y="3632200"/>
          <p14:tracePt t="84725" x="2835275" y="3622675"/>
          <p14:tracePt t="84749" x="2835275" y="3613150"/>
          <p14:tracePt t="84757" x="2835275" y="3602038"/>
          <p14:tracePt t="84773" x="2835275" y="3592513"/>
          <p14:tracePt t="84789" x="2835275" y="3582988"/>
          <p14:tracePt t="84805" x="2835275" y="3573463"/>
          <p14:tracePt t="84815" x="2835275" y="3552825"/>
          <p14:tracePt t="84832" x="2835275" y="3514725"/>
          <p14:tracePt t="84848" x="2844800" y="3484563"/>
          <p14:tracePt t="84865" x="2863850" y="3465513"/>
          <p14:tracePt t="84882" x="2894013" y="3425825"/>
          <p14:tracePt t="84898" x="2943225" y="3395663"/>
          <p14:tracePt t="84915" x="3001963" y="3355975"/>
          <p14:tracePt t="84932" x="3109913" y="3317875"/>
          <p14:tracePt t="84949" x="3257550" y="3257550"/>
          <p14:tracePt t="84965" x="3365500" y="3208338"/>
          <p14:tracePt t="84982" x="3454400" y="3179763"/>
          <p14:tracePt t="84999" x="3543300" y="3140075"/>
          <p14:tracePt t="85015" x="3632200" y="3100388"/>
          <p14:tracePt t="85032" x="3749675" y="3060700"/>
          <p14:tracePt t="85049" x="3906838" y="3032125"/>
          <p14:tracePt t="85065" x="4075113" y="3001963"/>
          <p14:tracePt t="85082" x="4213225" y="2962275"/>
          <p14:tracePt t="85100" x="4330700" y="2924175"/>
          <p14:tracePt t="85116" x="4419600" y="2884488"/>
          <p14:tracePt t="85132" x="4508500" y="2863850"/>
          <p14:tracePt t="85132" x="4546600" y="2854325"/>
          <p14:tracePt t="85149" x="4665663" y="2825750"/>
          <p14:tracePt t="85166" x="4803775" y="2795588"/>
          <p14:tracePt t="85182" x="4951413" y="2765425"/>
          <p14:tracePt t="85199" x="5087938" y="2716213"/>
          <p14:tracePt t="85216" x="5186363" y="2697163"/>
          <p14:tracePt t="85232" x="5246688" y="2667000"/>
          <p14:tracePt t="85249" x="5284788" y="2647950"/>
          <p14:tracePt t="85266" x="5295900" y="2638425"/>
          <p14:tracePt t="85283" x="5295900" y="2628900"/>
          <p14:tracePt t="85299" x="5305425" y="2617788"/>
          <p14:tracePt t="85325" x="5305425" y="2608263"/>
          <p14:tracePt t="85341" x="5305425" y="2598738"/>
          <p14:tracePt t="85373" x="5305425" y="2589213"/>
          <p14:tracePt t="85397" x="5305425" y="2579688"/>
          <p14:tracePt t="85437" x="5305425" y="2568575"/>
          <p14:tracePt t="85549" x="5305425" y="2559050"/>
          <p14:tracePt t="85565" x="5305425" y="2549525"/>
          <p14:tracePt t="85597" x="5305425" y="2540000"/>
          <p14:tracePt t="85605" x="5305425" y="2530475"/>
          <p14:tracePt t="85621" x="5314950" y="2509838"/>
          <p14:tracePt t="86517" x="5314950" y="2500313"/>
          <p14:tracePt t="86589" x="5314950" y="2490788"/>
          <p14:tracePt t="86621" x="5314950" y="2481263"/>
          <p14:tracePt t="86653" x="5314950" y="2470150"/>
          <p14:tracePt t="86669" x="5314950" y="2460625"/>
          <p14:tracePt t="86709" x="5314950" y="2451100"/>
          <p14:tracePt t="86733" x="5314950" y="2441575"/>
          <p14:tracePt t="86741" x="5305425" y="2432050"/>
          <p14:tracePt t="86752" x="5295900" y="2420938"/>
          <p14:tracePt t="86769" x="5275263" y="2411413"/>
          <p14:tracePt t="86786" x="5235575" y="2401888"/>
          <p14:tracePt t="86802" x="5207000" y="2392363"/>
          <p14:tracePt t="86819" x="5167313" y="2382838"/>
          <p14:tracePt t="86836" x="5148263" y="2382838"/>
          <p14:tracePt t="86852" x="5118100" y="2371725"/>
          <p14:tracePt t="86869" x="5108575" y="2371725"/>
          <p14:tracePt t="86886" x="5078413" y="2362200"/>
          <p14:tracePt t="86902" x="5038725" y="2362200"/>
          <p14:tracePt t="86919" x="5010150" y="2362200"/>
          <p14:tracePt t="86936" x="4979988" y="2362200"/>
          <p14:tracePt t="86953" x="4940300" y="2362200"/>
          <p14:tracePt t="86969" x="4902200" y="2362200"/>
          <p14:tracePt t="86986" x="4852988" y="2362200"/>
          <p14:tracePt t="87003" x="4813300" y="2362200"/>
          <p14:tracePt t="87019" x="4783138" y="2362200"/>
          <p14:tracePt t="87036" x="4754563" y="2362200"/>
          <p14:tracePt t="87053" x="4733925" y="2371725"/>
          <p14:tracePt t="87069" x="4705350" y="2382838"/>
          <p14:tracePt t="87086" x="4684713" y="2392363"/>
          <p14:tracePt t="87103" x="4665663" y="2411413"/>
          <p14:tracePt t="87120" x="4656138" y="2441575"/>
          <p14:tracePt t="87136" x="4635500" y="2460625"/>
          <p14:tracePt t="87153" x="4616450" y="2490788"/>
          <p14:tracePt t="87170" x="4616450" y="2509838"/>
          <p14:tracePt t="87186" x="4595813" y="2549525"/>
          <p14:tracePt t="87203" x="4595813" y="2568575"/>
          <p14:tracePt t="87220" x="4595813" y="2598738"/>
          <p14:tracePt t="87237" x="4595813" y="2638425"/>
          <p14:tracePt t="87253" x="4595813" y="2647950"/>
          <p14:tracePt t="87270" x="4595813" y="2678113"/>
          <p14:tracePt t="87287" x="4595813" y="2697163"/>
          <p14:tracePt t="87303" x="4606925" y="2736850"/>
          <p14:tracePt t="87320" x="4635500" y="2765425"/>
          <p14:tracePt t="87337" x="4675188" y="2805113"/>
          <p14:tracePt t="87353" x="4733925" y="2835275"/>
          <p14:tracePt t="87370" x="4803775" y="2854325"/>
          <p14:tracePt t="87387" x="4911725" y="2894013"/>
          <p14:tracePt t="87404" x="5000625" y="2924175"/>
          <p14:tracePt t="87420" x="5099050" y="2943225"/>
          <p14:tracePt t="87420" x="5148263" y="2952750"/>
          <p14:tracePt t="87437" x="5207000" y="2962275"/>
          <p14:tracePt t="87454" x="5265738" y="2962275"/>
          <p14:tracePt t="87471" x="5314950" y="2962275"/>
          <p14:tracePt t="87487" x="5354638" y="2962275"/>
          <p14:tracePt t="87504" x="5403850" y="2962275"/>
          <p14:tracePt t="87520" x="5481638" y="2952750"/>
          <p14:tracePt t="87537" x="5551488" y="2933700"/>
          <p14:tracePt t="87554" x="5619750" y="2924175"/>
          <p14:tracePt t="87571" x="5659438" y="2894013"/>
          <p14:tracePt t="87587" x="5708650" y="2863850"/>
          <p14:tracePt t="87604" x="5748338" y="2844800"/>
          <p14:tracePt t="87621" x="5816600" y="2795588"/>
          <p14:tracePt t="87638" x="5837238" y="2776538"/>
          <p14:tracePt t="87654" x="5865813" y="2746375"/>
          <p14:tracePt t="87671" x="5865813" y="2716213"/>
          <p14:tracePt t="87687" x="5886450" y="2687638"/>
          <p14:tracePt t="87704" x="5886450" y="2667000"/>
          <p14:tracePt t="87721" x="5886450" y="2647950"/>
          <p14:tracePt t="87737" x="5886450" y="2638425"/>
          <p14:tracePt t="87754" x="5886450" y="2617788"/>
          <p14:tracePt t="87771" x="5886450" y="2598738"/>
          <p14:tracePt t="87787" x="5875338" y="2579688"/>
          <p14:tracePt t="87804" x="5875338" y="2568575"/>
          <p14:tracePt t="87821" x="5865813" y="2559050"/>
          <p14:tracePt t="87838" x="5856288" y="2540000"/>
          <p14:tracePt t="87854" x="5846763" y="2519363"/>
          <p14:tracePt t="87871" x="5816600" y="2500313"/>
          <p14:tracePt t="87888" x="5788025" y="2490788"/>
          <p14:tracePt t="87904" x="5767388" y="2481263"/>
          <p14:tracePt t="87921" x="5748338" y="2470150"/>
          <p14:tracePt t="87938" x="5727700" y="2460625"/>
          <p14:tracePt t="87955" x="5699125" y="2460625"/>
          <p14:tracePt t="87971" x="5659438" y="2441575"/>
          <p14:tracePt t="87988" x="5629275" y="2432050"/>
          <p14:tracePt t="88005" x="5591175" y="2411413"/>
          <p14:tracePt t="88021" x="5561013" y="2401888"/>
          <p14:tracePt t="88038" x="5530850" y="2392363"/>
          <p14:tracePt t="88055" x="5481638" y="2382838"/>
          <p14:tracePt t="88071" x="5413375" y="2362200"/>
          <p14:tracePt t="88088" x="5383213" y="2362200"/>
          <p14:tracePt t="88105" x="5334000" y="2352675"/>
          <p14:tracePt t="88122" x="5324475" y="2352675"/>
          <p14:tracePt t="88138" x="5305425" y="2352675"/>
          <p14:tracePt t="88155" x="5275263" y="2352675"/>
          <p14:tracePt t="88172" x="5246688" y="2352675"/>
          <p14:tracePt t="88188" x="5167313" y="2352675"/>
          <p14:tracePt t="88205" x="5127625" y="2352675"/>
          <p14:tracePt t="88222" x="5078413" y="2352675"/>
          <p14:tracePt t="88238" x="5049838" y="2352675"/>
          <p14:tracePt t="88255" x="5010150" y="2352675"/>
          <p14:tracePt t="88272" x="4979988" y="2352675"/>
          <p14:tracePt t="88288" x="4940300" y="2352675"/>
          <p14:tracePt t="88305" x="4911725" y="2352675"/>
          <p14:tracePt t="88322" x="4881563" y="2352675"/>
          <p14:tracePt t="88339" x="4862513" y="2352675"/>
          <p14:tracePt t="88355" x="4832350" y="2352675"/>
          <p14:tracePt t="88372" x="4803775" y="2352675"/>
          <p14:tracePt t="88389" x="4743450" y="2352675"/>
          <p14:tracePt t="88406" x="4724400" y="2352675"/>
          <p14:tracePt t="88422" x="4694238" y="2362200"/>
          <p14:tracePt t="88439" x="4665663" y="2362200"/>
          <p14:tracePt t="88456" x="4625975" y="2371725"/>
          <p14:tracePt t="88472" x="4616450" y="2371725"/>
          <p14:tracePt t="88489" x="4586288" y="2392363"/>
          <p14:tracePt t="88506" x="4567238" y="2392363"/>
          <p14:tracePt t="88522" x="4567238" y="2401888"/>
          <p14:tracePt t="88539" x="4557713" y="2401888"/>
          <p14:tracePt t="88556" x="4546600" y="2411413"/>
          <p14:tracePt t="88572" x="4527550" y="2432050"/>
          <p14:tracePt t="88589" x="4497388" y="2451100"/>
          <p14:tracePt t="88606" x="4487863" y="2470150"/>
          <p14:tracePt t="88623" x="4468813" y="2490788"/>
          <p14:tracePt t="88639" x="4459288" y="2509838"/>
          <p14:tracePt t="88656" x="4448175" y="2519363"/>
          <p14:tracePt t="88672" x="4448175" y="2540000"/>
          <p14:tracePt t="88689" x="4448175" y="2559050"/>
          <p14:tracePt t="88706" x="4448175" y="2568575"/>
          <p14:tracePt t="88723" x="4448175" y="2589213"/>
          <p14:tracePt t="88740" x="4448175" y="2598738"/>
          <p14:tracePt t="88756" x="4448175" y="2617788"/>
          <p14:tracePt t="88756" x="4448175" y="2638425"/>
          <p14:tracePt t="88773" x="4448175" y="2647950"/>
          <p14:tracePt t="88789" x="4448175" y="2678113"/>
          <p14:tracePt t="88806" x="4448175" y="2697163"/>
          <p14:tracePt t="88823" x="4468813" y="2716213"/>
          <p14:tracePt t="88840" x="4478338" y="2727325"/>
          <p14:tracePt t="88856" x="4487863" y="2736850"/>
          <p14:tracePt t="88873" x="4497388" y="2746375"/>
          <p14:tracePt t="88890" x="4527550" y="2755900"/>
          <p14:tracePt t="88907" x="4557713" y="2776538"/>
          <p14:tracePt t="88923" x="4576763" y="2776538"/>
          <p14:tracePt t="88940" x="4606925" y="2776538"/>
          <p14:tracePt t="88957" x="4635500" y="2786063"/>
          <p14:tracePt t="88973" x="4656138" y="2786063"/>
          <p14:tracePt t="88990" x="4684713" y="2795588"/>
          <p14:tracePt t="89007" x="4694238" y="2805113"/>
          <p14:tracePt t="89023" x="4724400" y="2814638"/>
          <p14:tracePt t="89040" x="4754563" y="2825750"/>
          <p14:tracePt t="89057" x="4773613" y="2844800"/>
          <p14:tracePt t="89073" x="4792663" y="2844800"/>
          <p14:tracePt t="89090" x="4822825" y="2844800"/>
          <p14:tracePt t="89107" x="4852988" y="2854325"/>
          <p14:tracePt t="89124" x="4872038" y="2854325"/>
          <p14:tracePt t="89140" x="4951413" y="2854325"/>
          <p14:tracePt t="89158" x="5000625" y="2854325"/>
          <p14:tracePt t="89174" x="5059363" y="2854325"/>
          <p14:tracePt t="89190" x="5108575" y="2854325"/>
          <p14:tracePt t="89207" x="5127625" y="2854325"/>
          <p14:tracePt t="89224" x="5157788" y="2854325"/>
          <p14:tracePt t="89240" x="5186363" y="2854325"/>
          <p14:tracePt t="89257" x="5246688" y="2844800"/>
          <p14:tracePt t="89274" x="5295900" y="2835275"/>
          <p14:tracePt t="89291" x="5345113" y="2825750"/>
          <p14:tracePt t="89307" x="5403850" y="2814638"/>
          <p14:tracePt t="89324" x="5453063" y="2795588"/>
          <p14:tracePt t="89341" x="5472113" y="2786063"/>
          <p14:tracePt t="89357" x="5481638" y="2786063"/>
          <p14:tracePt t="89374" x="5502275" y="2776538"/>
          <p14:tracePt t="89391" x="5521325" y="2765425"/>
          <p14:tracePt t="89407" x="5551488" y="2755900"/>
          <p14:tracePt t="89424" x="5580063" y="2736850"/>
          <p14:tracePt t="89441" x="5610225" y="2727325"/>
          <p14:tracePt t="89457" x="5619750" y="2706688"/>
          <p14:tracePt t="89474" x="5640388" y="2697163"/>
          <p14:tracePt t="89491" x="5649913" y="2687638"/>
          <p14:tracePt t="89507" x="5649913" y="2678113"/>
          <p14:tracePt t="89524" x="5659438" y="2667000"/>
          <p14:tracePt t="89541" x="5659438" y="2657475"/>
          <p14:tracePt t="89581" x="5659438" y="2647950"/>
          <p14:tracePt t="89589" x="5668963" y="2647950"/>
          <p14:tracePt t="89597" x="5668963" y="2638425"/>
          <p14:tracePt t="89629" x="5668963" y="2628900"/>
          <p14:tracePt t="89653" x="5668963" y="2617788"/>
          <p14:tracePt t="89669" x="5668963" y="2608263"/>
          <p14:tracePt t="89677" x="5668963" y="2598738"/>
          <p14:tracePt t="89685" x="5668963" y="2589213"/>
          <p14:tracePt t="89701" x="5668963" y="2579688"/>
          <p14:tracePt t="89709" x="5668963" y="2568575"/>
          <p14:tracePt t="89725" x="5668963" y="2549525"/>
          <p14:tracePt t="89741" x="5668963" y="2540000"/>
          <p14:tracePt t="89758" x="5659438" y="2519363"/>
          <p14:tracePt t="89781" x="5649913" y="2509838"/>
          <p14:tracePt t="89797" x="5640388" y="2509838"/>
          <p14:tracePt t="89808" x="5629275" y="2490788"/>
          <p14:tracePt t="89825" x="5600700" y="2470150"/>
          <p14:tracePt t="89842" x="5561013" y="2460625"/>
          <p14:tracePt t="89858" x="5511800" y="2432050"/>
          <p14:tracePt t="89875" x="5462588" y="2420938"/>
          <p14:tracePt t="89892" x="5432425" y="2411413"/>
          <p14:tracePt t="89908" x="5373688" y="2401888"/>
          <p14:tracePt t="89925" x="5334000" y="2392363"/>
          <p14:tracePt t="89942" x="5284788" y="2382838"/>
          <p14:tracePt t="89959" x="5246688" y="2382838"/>
          <p14:tracePt t="89975" x="5207000" y="2382838"/>
          <p14:tracePt t="89992" x="5148263" y="2382838"/>
          <p14:tracePt t="90009" x="5087938" y="2392363"/>
          <p14:tracePt t="90026" x="5010150" y="2392363"/>
          <p14:tracePt t="90042" x="4930775" y="2411413"/>
          <p14:tracePt t="90059" x="4872038" y="2432050"/>
          <p14:tracePt t="90075" x="4822825" y="2451100"/>
          <p14:tracePt t="90092" x="4754563" y="2490788"/>
          <p14:tracePt t="90109" x="4724400" y="2500313"/>
          <p14:tracePt t="90126" x="4705350" y="2519363"/>
          <p14:tracePt t="90142" x="4684713" y="2530475"/>
          <p14:tracePt t="90159" x="4675188" y="2540000"/>
          <p14:tracePt t="90176" x="4645025" y="2549525"/>
          <p14:tracePt t="90192" x="4635500" y="2549525"/>
          <p14:tracePt t="90805" x="4616450" y="2549525"/>
          <p14:tracePt t="90821" x="4606925" y="2540000"/>
          <p14:tracePt t="90829" x="4595813" y="2540000"/>
          <p14:tracePt t="90845" x="4586288" y="2540000"/>
          <p14:tracePt t="90853" x="4576763" y="2540000"/>
          <p14:tracePt t="90861" x="4557713" y="2540000"/>
          <p14:tracePt t="90877" x="4537075" y="2540000"/>
          <p14:tracePt t="90894" x="4518025" y="2549525"/>
          <p14:tracePt t="90910" x="4487863" y="2559050"/>
          <p14:tracePt t="90927" x="4468813" y="2568575"/>
          <p14:tracePt t="90944" x="4459288" y="2579688"/>
          <p14:tracePt t="90961" x="4438650" y="2598738"/>
          <p14:tracePt t="90977" x="4429125" y="2608263"/>
          <p14:tracePt t="90994" x="4419600" y="2617788"/>
          <p14:tracePt t="91011" x="4410075" y="2628900"/>
          <p14:tracePt t="91027" x="4410075" y="2638425"/>
          <p14:tracePt t="91045" x="4398963" y="2657475"/>
          <p14:tracePt t="91061" x="4398963" y="2667000"/>
          <p14:tracePt t="91077" x="4398963" y="2687638"/>
          <p14:tracePt t="91094" x="4398963" y="2706688"/>
          <p14:tracePt t="91111" x="4398963" y="2716213"/>
          <p14:tracePt t="91127" x="4398963" y="2736850"/>
          <p14:tracePt t="91144" x="4398963" y="2746375"/>
          <p14:tracePt t="91161" x="4410075" y="2795588"/>
          <p14:tracePt t="91178" x="4459288" y="2835275"/>
          <p14:tracePt t="91195" x="4527550" y="2884488"/>
          <p14:tracePt t="91211" x="4616450" y="2924175"/>
          <p14:tracePt t="91228" x="4694238" y="2952750"/>
          <p14:tracePt t="91244" x="4783138" y="2992438"/>
          <p14:tracePt t="91261" x="4803775" y="2992438"/>
          <p14:tracePt t="91278" x="4841875" y="3001963"/>
          <p14:tracePt t="91295" x="4891088" y="3001963"/>
          <p14:tracePt t="91311" x="4951413" y="3001963"/>
          <p14:tracePt t="91328" x="5010150" y="3001963"/>
          <p14:tracePt t="91345" x="5059363" y="3001963"/>
          <p14:tracePt t="91361" x="5108575" y="3001963"/>
          <p14:tracePt t="91378" x="5127625" y="3001963"/>
          <p14:tracePt t="91395" x="5176838" y="3001963"/>
          <p14:tracePt t="91411" x="5186363" y="3001963"/>
          <p14:tracePt t="91428" x="5235575" y="2992438"/>
          <p14:tracePt t="91445" x="5256213" y="2992438"/>
          <p14:tracePt t="91461" x="5284788" y="2982913"/>
          <p14:tracePt t="91478" x="5314950" y="2982913"/>
          <p14:tracePt t="91495" x="5334000" y="2973388"/>
          <p14:tracePt t="91512" x="5334000" y="2962275"/>
          <p14:tracePt t="91528" x="5354638" y="2952750"/>
          <p14:tracePt t="91545" x="5364163" y="2943225"/>
          <p14:tracePt t="91562" x="5373688" y="2924175"/>
          <p14:tracePt t="91578" x="5394325" y="2903538"/>
          <p14:tracePt t="91595" x="5403850" y="2884488"/>
          <p14:tracePt t="91612" x="5413375" y="2863850"/>
          <p14:tracePt t="91629" x="5422900" y="2844800"/>
          <p14:tracePt t="91645" x="5422900" y="2825750"/>
          <p14:tracePt t="91662" x="5432425" y="2814638"/>
          <p14:tracePt t="91678" x="5432425" y="2805113"/>
          <p14:tracePt t="91696" x="5432425" y="2795588"/>
          <p14:tracePt t="91712" x="5432425" y="2776538"/>
          <p14:tracePt t="91729" x="5432425" y="2746375"/>
          <p14:tracePt t="91745" x="5432425" y="2716213"/>
          <p14:tracePt t="91762" x="5413375" y="2687638"/>
          <p14:tracePt t="91779" x="5403850" y="2678113"/>
          <p14:tracePt t="91795" x="5394325" y="2667000"/>
          <p14:tracePt t="91812" x="5383213" y="2657475"/>
          <p14:tracePt t="91812" x="5373688" y="2647950"/>
          <p14:tracePt t="91829" x="5354638" y="2647950"/>
          <p14:tracePt t="91845" x="5345113" y="2638425"/>
          <p14:tracePt t="91862" x="5314950" y="2617788"/>
          <p14:tracePt t="91879" x="5305425" y="2608263"/>
          <p14:tracePt t="91896" x="5295900" y="2598738"/>
          <p14:tracePt t="91917" x="5284788" y="2598738"/>
          <p14:tracePt t="91929" x="5284788" y="2589213"/>
          <p14:tracePt t="91949" x="5275263" y="2589213"/>
          <p14:tracePt t="91989" x="5275263" y="2579688"/>
          <p14:tracePt t="92509" x="5275263" y="2559050"/>
          <p14:tracePt t="92525" x="5275263" y="2540000"/>
          <p14:tracePt t="92533" x="5275263" y="2509838"/>
          <p14:tracePt t="92541" x="5284788" y="2500313"/>
          <p14:tracePt t="92549" x="5284788" y="2481263"/>
          <p14:tracePt t="92564" x="5284788" y="2432050"/>
          <p14:tracePt t="92581" x="5295900" y="2362200"/>
          <p14:tracePt t="92597" x="5314950" y="2322513"/>
          <p14:tracePt t="92614" x="5314950" y="2293938"/>
          <p14:tracePt t="92631" x="5314950" y="2263775"/>
          <p14:tracePt t="92647" x="5324475" y="2235200"/>
          <p14:tracePt t="92664" x="5345113" y="2185988"/>
          <p14:tracePt t="92681" x="5345113" y="2155825"/>
          <p14:tracePt t="92697" x="5354638" y="2106613"/>
          <p14:tracePt t="92715" x="5364163" y="2057400"/>
          <p14:tracePt t="92731" x="5364163" y="2017713"/>
          <p14:tracePt t="92747" x="5364163" y="1968500"/>
          <p14:tracePt t="92764" x="5364163" y="1890713"/>
          <p14:tracePt t="92781" x="5364163" y="1860550"/>
          <p14:tracePt t="92798" x="5364163" y="1811338"/>
          <p14:tracePt t="92814" x="5364163" y="1781175"/>
          <p14:tracePt t="92831" x="5364163" y="1762125"/>
          <p14:tracePt t="92848" x="5364163" y="1741488"/>
          <p14:tracePt t="92864" x="5364163" y="1722438"/>
          <p14:tracePt t="92881" x="5364163" y="1692275"/>
          <p14:tracePt t="92898" x="5354638" y="1663700"/>
          <p14:tracePt t="92914" x="5354638" y="1643063"/>
          <p14:tracePt t="92932" x="5334000" y="1604963"/>
          <p14:tracePt t="92948" x="5324475" y="1574800"/>
          <p14:tracePt t="92948" x="5314950" y="1555750"/>
          <p14:tracePt t="92965" x="5305425" y="1525588"/>
          <p14:tracePt t="92981" x="5295900" y="1506538"/>
          <p14:tracePt t="92998" x="5284788" y="1506538"/>
          <p14:tracePt t="93014" x="5275263" y="1495425"/>
          <p14:tracePt t="93031" x="5265738" y="1506538"/>
          <p14:tracePt t="93405" x="5256213" y="1525588"/>
          <p14:tracePt t="93413" x="5256213" y="1555750"/>
          <p14:tracePt t="93421" x="5235575" y="1584325"/>
          <p14:tracePt t="93432" x="5216525" y="1643063"/>
          <p14:tracePt t="93449" x="5176838" y="1712913"/>
          <p14:tracePt t="93466" x="5148263" y="1801813"/>
          <p14:tracePt t="93482" x="5137150" y="1890713"/>
          <p14:tracePt t="93499" x="5118100" y="1978025"/>
          <p14:tracePt t="93516" x="5118100" y="2047875"/>
          <p14:tracePt t="93516" x="5118100" y="2106613"/>
          <p14:tracePt t="93533" x="5118100" y="2205038"/>
          <p14:tracePt t="93549" x="5118100" y="2273300"/>
          <p14:tracePt t="93566" x="5118100" y="2343150"/>
          <p14:tracePt t="93583" x="5118100" y="2392363"/>
          <p14:tracePt t="93599" x="5118100" y="2441575"/>
          <p14:tracePt t="93616" x="5118100" y="2460625"/>
          <p14:tracePt t="93632" x="5118100" y="2490788"/>
          <p14:tracePt t="93649" x="5118100" y="2509838"/>
          <p14:tracePt t="93666" x="5118100" y="2549525"/>
          <p14:tracePt t="93683" x="5118100" y="2579688"/>
          <p14:tracePt t="93699" x="5118100" y="2628900"/>
          <p14:tracePt t="93716" x="5118100" y="2687638"/>
          <p14:tracePt t="93716" x="5108575" y="2716213"/>
          <p14:tracePt t="93734" x="5108575" y="2755900"/>
          <p14:tracePt t="93750" x="5108575" y="2795588"/>
          <p14:tracePt t="93766" x="5108575" y="2825750"/>
          <p14:tracePt t="93783" x="5108575" y="2844800"/>
          <p14:tracePt t="93800" x="5108575" y="2854325"/>
          <p14:tracePt t="96789" x="5108575" y="2844800"/>
          <p14:tracePt t="97141" x="5108575" y="2835275"/>
          <p14:tracePt t="97245" x="5108575" y="2825750"/>
          <p14:tracePt t="97269" x="5108575" y="2814638"/>
          <p14:tracePt t="97301" x="5108575" y="2805113"/>
          <p14:tracePt t="97381" x="5108575" y="2795588"/>
          <p14:tracePt t="97405" x="5108575" y="2786063"/>
          <p14:tracePt t="97429" x="5108575" y="2776538"/>
          <p14:tracePt t="97565" x="5099050" y="2765425"/>
          <p14:tracePt t="97581" x="5099050" y="2755900"/>
          <p14:tracePt t="97589" x="5087938" y="2746375"/>
          <p14:tracePt t="97613" x="5078413" y="2736850"/>
          <p14:tracePt t="97645" x="5068888" y="2727325"/>
          <p14:tracePt t="97661" x="5059363" y="2727325"/>
          <p14:tracePt t="97669" x="5059363" y="2716213"/>
          <p14:tracePt t="97677" x="5049838" y="2716213"/>
          <p14:tracePt t="97691" x="5038725" y="2706688"/>
          <p14:tracePt t="97707" x="5029200" y="2697163"/>
          <p14:tracePt t="97724" x="5029200" y="2687638"/>
          <p14:tracePt t="97741" x="5019675" y="2687638"/>
          <p14:tracePt t="97765" x="5010150" y="2678113"/>
          <p14:tracePt t="97774" x="5000625" y="2678113"/>
          <p14:tracePt t="97813" x="4989513" y="2678113"/>
          <p14:tracePt t="97829" x="4979988" y="2678113"/>
          <p14:tracePt t="97837" x="4970463" y="2678113"/>
          <p14:tracePt t="97853" x="4960938" y="2678113"/>
          <p14:tracePt t="97869" x="4940300" y="2667000"/>
          <p14:tracePt t="97877" x="4930775" y="2667000"/>
          <p14:tracePt t="97891" x="4921250" y="2667000"/>
          <p14:tracePt t="97909" x="4911725" y="2657475"/>
          <p14:tracePt t="97924" x="4902200" y="2657475"/>
          <p14:tracePt t="97941" x="4881563" y="2647950"/>
          <p14:tracePt t="97958" x="4872038" y="2647950"/>
          <p14:tracePt t="97974" x="4852988" y="2638425"/>
          <p14:tracePt t="97991" x="4832350" y="2628900"/>
          <p14:tracePt t="98008" x="4822825" y="2628900"/>
          <p14:tracePt t="98025" x="4803775" y="2628900"/>
          <p14:tracePt t="98042" x="4792663" y="2628900"/>
          <p14:tracePt t="98058" x="4783138" y="2628900"/>
          <p14:tracePt t="98085" x="4773613" y="2628900"/>
          <p14:tracePt t="98101" x="4764088" y="2628900"/>
          <p14:tracePt t="98109" x="4754563" y="2628900"/>
          <p14:tracePt t="98125" x="4733925" y="2628900"/>
          <p14:tracePt t="98141" x="4714875" y="2628900"/>
          <p14:tracePt t="98158" x="4694238" y="2628900"/>
          <p14:tracePt t="98175" x="4675188" y="2628900"/>
          <p14:tracePt t="98192" x="4665663" y="2638425"/>
          <p14:tracePt t="98208" x="4645025" y="2638425"/>
          <p14:tracePt t="98225" x="4635500" y="2647950"/>
          <p14:tracePt t="98242" x="4625975" y="2657475"/>
          <p14:tracePt t="98285" x="4616450" y="2657475"/>
          <p14:tracePt t="98309" x="4616450" y="2667000"/>
          <p14:tracePt t="98325" x="4606925" y="2667000"/>
          <p14:tracePt t="98341" x="4595813" y="2678113"/>
          <p14:tracePt t="98357" x="4595813" y="2687638"/>
          <p14:tracePt t="98413" x="4595813" y="2697163"/>
          <p14:tracePt t="98461" x="4595813" y="2706688"/>
          <p14:tracePt t="98469" x="4586288" y="2716213"/>
          <p14:tracePt t="98485" x="4586288" y="2727325"/>
          <p14:tracePt t="98533" x="4586288" y="2736850"/>
          <p14:tracePt t="98549" x="4586288" y="2746375"/>
          <p14:tracePt t="98565" x="4586288" y="2755900"/>
          <p14:tracePt t="98613" x="4586288" y="2765425"/>
          <p14:tracePt t="98629" x="4586288" y="2776538"/>
          <p14:tracePt t="98645" x="4595813" y="2786063"/>
          <p14:tracePt t="98653" x="4606925" y="2786063"/>
          <p14:tracePt t="98661" x="4625975" y="2786063"/>
          <p14:tracePt t="98676" x="4656138" y="2805113"/>
          <p14:tracePt t="98693" x="4694238" y="2805113"/>
          <p14:tracePt t="98709" x="4733925" y="2814638"/>
          <p14:tracePt t="98726" x="4754563" y="2814638"/>
          <p14:tracePt t="98743" x="4803775" y="2835275"/>
          <p14:tracePt t="98759" x="4841875" y="2844800"/>
          <p14:tracePt t="98776" x="4911725" y="2844800"/>
          <p14:tracePt t="98794" x="4951413" y="2844800"/>
          <p14:tracePt t="98810" x="5000625" y="2844800"/>
          <p14:tracePt t="98826" x="5029200" y="2844800"/>
          <p14:tracePt t="98843" x="5049838" y="2844800"/>
          <p14:tracePt t="98860" x="5078413" y="2844800"/>
          <p14:tracePt t="98876" x="5127625" y="2844800"/>
          <p14:tracePt t="98893" x="5186363" y="2844800"/>
          <p14:tracePt t="98910" x="5226050" y="2844800"/>
          <p14:tracePt t="98926" x="5265738" y="2844800"/>
          <p14:tracePt t="98943" x="5305425" y="2844800"/>
          <p14:tracePt t="98960" x="5324475" y="2844800"/>
          <p14:tracePt t="98977" x="5345113" y="2844800"/>
          <p14:tracePt t="98993" x="5354638" y="2844800"/>
          <p14:tracePt t="99010" x="5394325" y="2844800"/>
          <p14:tracePt t="99027" x="5422900" y="2844800"/>
          <p14:tracePt t="99044" x="5492750" y="2844800"/>
          <p14:tracePt t="99060" x="5530850" y="2844800"/>
          <p14:tracePt t="99077" x="5619750" y="2835275"/>
          <p14:tracePt t="99094" x="5649913" y="2825750"/>
          <p14:tracePt t="99110" x="5668963" y="2825750"/>
          <p14:tracePt t="99127" x="5699125" y="2814638"/>
          <p14:tracePt t="99144" x="5708650" y="2805113"/>
          <p14:tracePt t="99160" x="5727700" y="2805113"/>
          <p14:tracePt t="99177" x="5748338" y="2786063"/>
          <p14:tracePt t="99194" x="5757863" y="2776538"/>
          <p14:tracePt t="99210" x="5767388" y="2776538"/>
          <p14:tracePt t="99227" x="5776913" y="2765425"/>
          <p14:tracePt t="99244" x="5788025" y="2746375"/>
          <p14:tracePt t="99261" x="5797550" y="2746375"/>
          <p14:tracePt t="99277" x="5797550" y="2727325"/>
          <p14:tracePt t="99294" x="5807075" y="2697163"/>
          <p14:tracePt t="99311" x="5816600" y="2678113"/>
          <p14:tracePt t="99333" x="5816600" y="2657475"/>
          <p14:tracePt t="99344" x="5826125" y="2647950"/>
          <p14:tracePt t="99361" x="5826125" y="2628900"/>
          <p14:tracePt t="99377" x="5837238" y="2608263"/>
          <p14:tracePt t="99394" x="5837238" y="2598738"/>
          <p14:tracePt t="99411" x="5837238" y="2589213"/>
          <p14:tracePt t="99427" x="5837238" y="2579688"/>
          <p14:tracePt t="99444" x="5837238" y="2568575"/>
          <p14:tracePt t="99461" x="5837238" y="2559050"/>
          <p14:tracePt t="99477" x="5837238" y="2549525"/>
          <p14:tracePt t="99494" x="5837238" y="2540000"/>
          <p14:tracePt t="99511" x="5837238" y="2530475"/>
          <p14:tracePt t="99528" x="5816600" y="2509838"/>
          <p14:tracePt t="99544" x="5807075" y="2500313"/>
          <p14:tracePt t="99561" x="5788025" y="2490788"/>
          <p14:tracePt t="99578" x="5748338" y="2470150"/>
          <p14:tracePt t="99594" x="5708650" y="2460625"/>
          <p14:tracePt t="99611" x="5689600" y="2451100"/>
          <p14:tracePt t="99628" x="5649913" y="2441575"/>
          <p14:tracePt t="99645" x="5629275" y="2432050"/>
          <p14:tracePt t="99661" x="5600700" y="2432050"/>
          <p14:tracePt t="99678" x="5570538" y="2420938"/>
          <p14:tracePt t="99695" x="5521325" y="2411413"/>
          <p14:tracePt t="99711" x="5472113" y="2401888"/>
          <p14:tracePt t="99728" x="5432425" y="2392363"/>
          <p14:tracePt t="99745" x="5403850" y="2392363"/>
          <p14:tracePt t="99761" x="5373688" y="2382838"/>
          <p14:tracePt t="99778" x="5324475" y="2371725"/>
          <p14:tracePt t="99795" x="5284788" y="2362200"/>
          <p14:tracePt t="99812" x="5235575" y="2362200"/>
          <p14:tracePt t="99812" x="5216525" y="2362200"/>
          <p14:tracePt t="99829" x="5157788" y="2362200"/>
          <p14:tracePt t="99845" x="5108575" y="2362200"/>
          <p14:tracePt t="99862" x="5068888" y="2362200"/>
          <p14:tracePt t="99878" x="5038725" y="2362200"/>
          <p14:tracePt t="99895" x="4989513" y="2362200"/>
          <p14:tracePt t="99912" x="4960938" y="2352675"/>
          <p14:tracePt t="99929" x="4911725" y="2343150"/>
          <p14:tracePt t="99945" x="4902200" y="2343150"/>
          <p14:tracePt t="99962" x="4852988" y="2333625"/>
          <p14:tracePt t="99979" x="4852988" y="2322513"/>
          <p14:tracePt t="99995" x="4832350" y="2322513"/>
          <p14:tracePt t="100012" x="4803775" y="2322513"/>
          <p14:tracePt t="100029" x="4773613" y="2312988"/>
          <p14:tracePt t="100045" x="4754563" y="2312988"/>
          <p14:tracePt t="100062" x="4733925" y="2312988"/>
          <p14:tracePt t="100079" x="4705350" y="2303463"/>
          <p14:tracePt t="100095" x="4694238" y="2303463"/>
          <p14:tracePt t="100112" x="4665663" y="2303463"/>
          <p14:tracePt t="100129" x="4645025" y="2303463"/>
          <p14:tracePt t="100146" x="4616450" y="2303463"/>
          <p14:tracePt t="100162" x="4576763" y="2303463"/>
          <p14:tracePt t="100179" x="4557713" y="2312988"/>
          <p14:tracePt t="100196" x="4546600" y="2322513"/>
          <p14:tracePt t="100212" x="4527550" y="2333625"/>
          <p14:tracePt t="100229" x="4527550" y="2343150"/>
          <p14:tracePt t="100246" x="4518025" y="2352675"/>
          <p14:tracePt t="100269" x="4518025" y="2362200"/>
          <p14:tracePt t="100279" x="4508500" y="2382838"/>
          <p14:tracePt t="100296" x="4487863" y="2401888"/>
          <p14:tracePt t="100313" x="4487863" y="2411413"/>
          <p14:tracePt t="100329" x="4478338" y="2432050"/>
          <p14:tracePt t="100346" x="4468813" y="2451100"/>
          <p14:tracePt t="100363" x="4459288" y="2460625"/>
          <p14:tracePt t="100379" x="4459288" y="2481263"/>
          <p14:tracePt t="100396" x="4438650" y="2509838"/>
          <p14:tracePt t="100413" x="4438650" y="2530475"/>
          <p14:tracePt t="100429" x="4429125" y="2549525"/>
          <p14:tracePt t="100453" x="4419600" y="2568575"/>
          <p14:tracePt t="100485" x="4419600" y="2579688"/>
          <p14:tracePt t="100509" x="4419600" y="2589213"/>
          <p14:tracePt t="100517" x="4419600" y="2598738"/>
          <p14:tracePt t="100525" x="4410075" y="2608263"/>
          <p14:tracePt t="100533" x="4398963" y="2617788"/>
          <p14:tracePt t="100546" x="4398963" y="2638425"/>
          <p14:tracePt t="100563" x="4398963" y="2647950"/>
          <p14:tracePt t="100580" x="4398963" y="2667000"/>
          <p14:tracePt t="100596" x="4398963" y="2687638"/>
          <p14:tracePt t="100613" x="4389438" y="2706688"/>
          <p14:tracePt t="100630" x="4389438" y="2716213"/>
          <p14:tracePt t="100646" x="4389438" y="2727325"/>
          <p14:tracePt t="100663" x="4389438" y="2736850"/>
          <p14:tracePt t="100680" x="4389438" y="2746375"/>
          <p14:tracePt t="100696" x="4389438" y="2755900"/>
          <p14:tracePt t="100713" x="4389438" y="2765425"/>
          <p14:tracePt t="100730" x="4389438" y="2776538"/>
          <p14:tracePt t="100765" x="4398963" y="2786063"/>
          <p14:tracePt t="100789" x="4419600" y="2795588"/>
          <p14:tracePt t="100805" x="4429125" y="2795588"/>
          <p14:tracePt t="100821" x="4468813" y="2805113"/>
          <p14:tracePt t="100829" x="4487863" y="2805113"/>
          <p14:tracePt t="100837" x="4518025" y="2814638"/>
          <p14:tracePt t="100853" x="4537075" y="2814638"/>
          <p14:tracePt t="100863" x="4567238" y="2814638"/>
          <p14:tracePt t="100881" x="4595813" y="2814638"/>
          <p14:tracePt t="100897" x="4625975" y="2814638"/>
          <p14:tracePt t="100914" x="4656138" y="2814638"/>
          <p14:tracePt t="100931" x="4665663" y="2814638"/>
          <p14:tracePt t="100947" x="4684713" y="2814638"/>
          <p14:tracePt t="100964" x="4694238" y="2814638"/>
          <p14:tracePt t="100981" x="4714875" y="2814638"/>
          <p14:tracePt t="100997" x="4743450" y="2814638"/>
          <p14:tracePt t="101014" x="4773613" y="2814638"/>
          <p14:tracePt t="101031" x="4813300" y="2814638"/>
          <p14:tracePt t="101047" x="4841875" y="2814638"/>
          <p14:tracePt t="101064" x="4862513" y="2814638"/>
          <p14:tracePt t="101081" x="4891088" y="2814638"/>
          <p14:tracePt t="101097" x="4921250" y="2814638"/>
          <p14:tracePt t="101114" x="4979988" y="2814638"/>
          <p14:tracePt t="101131" x="5029200" y="2814638"/>
          <p14:tracePt t="101148" x="5087938" y="2814638"/>
          <p14:tracePt t="101164" x="5167313" y="2814638"/>
          <p14:tracePt t="101181" x="5216525" y="2814638"/>
          <p14:tracePt t="101198" x="5265738" y="2814638"/>
          <p14:tracePt t="101214" x="5305425" y="2814638"/>
          <p14:tracePt t="101231" x="5334000" y="2814638"/>
          <p14:tracePt t="101248" x="5354638" y="2814638"/>
          <p14:tracePt t="101264" x="5383213" y="2814638"/>
          <p14:tracePt t="101281" x="5422900" y="2814638"/>
          <p14:tracePt t="101298" x="5462588" y="2814638"/>
          <p14:tracePt t="101315" x="5492750" y="2814638"/>
          <p14:tracePt t="101332" x="5511800" y="2814638"/>
          <p14:tracePt t="101348" x="5530850" y="2814638"/>
          <p14:tracePt t="101365" x="5551488" y="2814638"/>
          <p14:tracePt t="101381" x="5580063" y="2814638"/>
          <p14:tracePt t="101398" x="5610225" y="2814638"/>
          <p14:tracePt t="101415" x="5640388" y="2805113"/>
          <p14:tracePt t="101431" x="5659438" y="2795588"/>
          <p14:tracePt t="101448" x="5678488" y="2786063"/>
          <p14:tracePt t="101465" x="5689600" y="2776538"/>
          <p14:tracePt t="101481" x="5718175" y="2755900"/>
          <p14:tracePt t="101498" x="5748338" y="2746375"/>
          <p14:tracePt t="101515" x="5767388" y="2716213"/>
          <p14:tracePt t="101532" x="5797550" y="2697163"/>
          <p14:tracePt t="101549" x="5826125" y="2657475"/>
          <p14:tracePt t="101565" x="5837238" y="2647950"/>
          <p14:tracePt t="101582" x="5846763" y="2628900"/>
          <p14:tracePt t="101599" x="5856288" y="2617788"/>
          <p14:tracePt t="101615" x="5865813" y="2589213"/>
          <p14:tracePt t="101632" x="5865813" y="2579688"/>
          <p14:tracePt t="101648" x="5865813" y="2559050"/>
          <p14:tracePt t="101665" x="5875338" y="2540000"/>
          <p14:tracePt t="101682" x="5886450" y="2519363"/>
          <p14:tracePt t="101699" x="5886450" y="2509838"/>
          <p14:tracePt t="101717" x="5886450" y="2500313"/>
          <p14:tracePt t="101733" x="5886450" y="2490788"/>
          <p14:tracePt t="101749" x="5886450" y="2470150"/>
          <p14:tracePt t="101781" x="5886450" y="2460625"/>
          <p14:tracePt t="101805" x="5886450" y="2451100"/>
          <p14:tracePt t="101813" x="5875338" y="2441575"/>
          <p14:tracePt t="101821" x="5875338" y="2432050"/>
          <p14:tracePt t="101832" x="5856288" y="2411413"/>
          <p14:tracePt t="101849" x="5837238" y="2401888"/>
          <p14:tracePt t="101866" x="5837238" y="2382838"/>
          <p14:tracePt t="101882" x="5816600" y="2371725"/>
          <p14:tracePt t="101899" x="5776913" y="2352675"/>
          <p14:tracePt t="101916" x="5738813" y="2352675"/>
          <p14:tracePt t="101916" x="5708650" y="2343150"/>
          <p14:tracePt t="101933" x="5619750" y="2322513"/>
          <p14:tracePt t="101949" x="5561013" y="2322513"/>
          <p14:tracePt t="101966" x="5492750" y="2322513"/>
          <p14:tracePt t="101983" x="5432425" y="2322513"/>
          <p14:tracePt t="101999" x="5394325" y="2322513"/>
          <p14:tracePt t="102016" x="5364163" y="2322513"/>
          <p14:tracePt t="102033" x="5314950" y="2322513"/>
          <p14:tracePt t="102049" x="5275263" y="2322513"/>
          <p14:tracePt t="102066" x="5226050" y="2322513"/>
          <p14:tracePt t="102083" x="5176838" y="2322513"/>
          <p14:tracePt t="102100" x="5127625" y="2322513"/>
          <p14:tracePt t="102116" x="5059363" y="2322513"/>
          <p14:tracePt t="102133" x="5029200" y="2322513"/>
          <p14:tracePt t="102150" x="4989513" y="2322513"/>
          <p14:tracePt t="102166" x="4960938" y="2322513"/>
          <p14:tracePt t="102183" x="4921250" y="2322513"/>
          <p14:tracePt t="102200" x="4872038" y="2322513"/>
          <p14:tracePt t="102216" x="4822825" y="2322513"/>
          <p14:tracePt t="102233" x="4783138" y="2322513"/>
          <p14:tracePt t="102250" x="4733925" y="2322513"/>
          <p14:tracePt t="102267" x="4714875" y="2322513"/>
          <p14:tracePt t="102283" x="4675188" y="2322513"/>
          <p14:tracePt t="102300" x="4616450" y="2322513"/>
          <p14:tracePt t="102317" x="4595813" y="2322513"/>
          <p14:tracePt t="102333" x="4567238" y="2322513"/>
          <p14:tracePt t="102350" x="4546600" y="2322513"/>
          <p14:tracePt t="102367" x="4518025" y="2322513"/>
          <p14:tracePt t="102383" x="4478338" y="2322513"/>
          <p14:tracePt t="102400" x="4468813" y="2333625"/>
          <p14:tracePt t="102417" x="4448175" y="2343150"/>
          <p14:tracePt t="102433" x="4429125" y="2343150"/>
          <p14:tracePt t="102450" x="4429125" y="2352675"/>
          <p14:tracePt t="102467" x="4410075" y="2362200"/>
          <p14:tracePt t="102484" x="4389438" y="2382838"/>
          <p14:tracePt t="102501" x="4379913" y="2392363"/>
          <p14:tracePt t="102517" x="4360863" y="2401888"/>
          <p14:tracePt t="102534" x="4349750" y="2420938"/>
          <p14:tracePt t="102551" x="4330700" y="2441575"/>
          <p14:tracePt t="102567" x="4321175" y="2451100"/>
          <p14:tracePt t="102584" x="4311650" y="2460625"/>
          <p14:tracePt t="102601" x="4311650" y="2481263"/>
          <p14:tracePt t="102617" x="4311650" y="2490788"/>
          <p14:tracePt t="102634" x="4311650" y="2500313"/>
          <p14:tracePt t="102651" x="4300538" y="2509838"/>
          <p14:tracePt t="102667" x="4300538" y="2519363"/>
          <p14:tracePt t="102684" x="4300538" y="2540000"/>
          <p14:tracePt t="102701" x="4300538" y="2559050"/>
          <p14:tracePt t="102717" x="4300538" y="2568575"/>
          <p14:tracePt t="102734" x="4300538" y="2598738"/>
          <p14:tracePt t="102751" x="4300538" y="2617788"/>
          <p14:tracePt t="102767" x="4300538" y="2628900"/>
          <p14:tracePt t="102784" x="4300538" y="2647950"/>
          <p14:tracePt t="102801" x="4300538" y="2657475"/>
          <p14:tracePt t="102817" x="4300538" y="2687638"/>
          <p14:tracePt t="102834" x="4300538" y="2716213"/>
          <p14:tracePt t="102852" x="4321175" y="2727325"/>
          <p14:tracePt t="102868" x="4340225" y="2746375"/>
          <p14:tracePt t="102885" x="4360863" y="2765425"/>
          <p14:tracePt t="102901" x="4379913" y="2776538"/>
          <p14:tracePt t="102918" x="4410075" y="2786063"/>
          <p14:tracePt t="102934" x="4438650" y="2805113"/>
          <p14:tracePt t="102951" x="4478338" y="2814638"/>
          <p14:tracePt t="102968" x="4527550" y="2835275"/>
          <p14:tracePt t="102985" x="4586288" y="2835275"/>
          <p14:tracePt t="103001" x="4625975" y="2835275"/>
          <p14:tracePt t="103018" x="4675188" y="2835275"/>
          <p14:tracePt t="103035" x="4743450" y="2835275"/>
          <p14:tracePt t="103051" x="4783138" y="2835275"/>
          <p14:tracePt t="103068" x="4841875" y="2835275"/>
          <p14:tracePt t="103085" x="4891088" y="2835275"/>
          <p14:tracePt t="103102" x="4930775" y="2835275"/>
          <p14:tracePt t="103118" x="4970463" y="2835275"/>
          <p14:tracePt t="103135" x="5000625" y="2835275"/>
          <p14:tracePt t="103152" x="5038725" y="2835275"/>
          <p14:tracePt t="103168" x="5059363" y="2835275"/>
          <p14:tracePt t="103185" x="5078413" y="2835275"/>
          <p14:tracePt t="103202" x="5108575" y="2835275"/>
          <p14:tracePt t="103218" x="5127625" y="2835275"/>
          <p14:tracePt t="103235" x="5148263" y="2835275"/>
          <p14:tracePt t="103252" x="5176838" y="2835275"/>
          <p14:tracePt t="103269" x="5197475" y="2835275"/>
          <p14:tracePt t="103285" x="5216525" y="2835275"/>
          <p14:tracePt t="103302" x="5226050" y="2835275"/>
          <p14:tracePt t="103318" x="5235575" y="2835275"/>
          <p14:tracePt t="103335" x="5246688" y="2835275"/>
          <p14:tracePt t="103365" x="5256213" y="2835275"/>
          <p14:tracePt t="103373" x="5265738" y="2835275"/>
          <p14:tracePt t="103389" x="5284788" y="2835275"/>
          <p14:tracePt t="103405" x="5295900" y="2835275"/>
          <p14:tracePt t="103421" x="5305425" y="2835275"/>
          <p14:tracePt t="103453" x="5314950" y="2835275"/>
          <p14:tracePt t="103493" x="5324475" y="2835275"/>
          <p14:tracePt t="103501" x="5345113" y="2835275"/>
          <p14:tracePt t="103517" x="5354638" y="2835275"/>
          <p14:tracePt t="103525" x="5373688" y="2835275"/>
          <p14:tracePt t="103541" x="5394325" y="2825750"/>
          <p14:tracePt t="103552" x="5403850" y="2825750"/>
          <p14:tracePt t="103569" x="5413375" y="2825750"/>
          <p14:tracePt t="103586" x="5422900" y="2825750"/>
          <p14:tracePt t="103602" x="5432425" y="2825750"/>
          <p14:tracePt t="103619" x="5443538" y="2825750"/>
          <p14:tracePt t="103725" x="5453063" y="2825750"/>
          <p14:tracePt t="103900" x="5462588" y="2825750"/>
          <p14:tracePt t="103925" x="5472113" y="2825750"/>
          <p14:tracePt t="103941" x="5481638" y="2825750"/>
          <p14:tracePt t="103965" x="5492750" y="2825750"/>
          <p14:tracePt t="104037" x="5502275" y="2825750"/>
          <p14:tracePt t="104045" x="5511800" y="2825750"/>
          <p14:tracePt t="104093" x="5521325" y="2825750"/>
          <p14:tracePt t="104117" x="5530850" y="2825750"/>
          <p14:tracePt t="104125" x="5541963" y="2825750"/>
          <p14:tracePt t="104149" x="5551488" y="2825750"/>
          <p14:tracePt t="104237" x="5561013" y="2825750"/>
          <p14:tracePt t="104269" x="5570538" y="2825750"/>
          <p14:tracePt t="104317" x="5580063" y="2814638"/>
          <p14:tracePt t="104333" x="5591175" y="2814638"/>
          <p14:tracePt t="104357" x="5600700" y="2814638"/>
          <p14:tracePt t="104365" x="5610225" y="2805113"/>
          <p14:tracePt t="104373" x="5619750" y="2795588"/>
          <p14:tracePt t="104389" x="5629275" y="2795588"/>
          <p14:tracePt t="104413" x="5649913" y="2786063"/>
          <p14:tracePt t="104460" x="5659438" y="2776538"/>
          <p14:tracePt t="104493" x="5668963" y="2765425"/>
          <p14:tracePt t="104517" x="5678488" y="2746375"/>
          <p14:tracePt t="104540" x="5678488" y="2736850"/>
          <p14:tracePt t="104549" x="5689600" y="2727325"/>
          <p14:tracePt t="104557" x="5699125" y="2716213"/>
          <p14:tracePt t="104571" x="5699125" y="2706688"/>
          <p14:tracePt t="104588" x="5718175" y="2678113"/>
          <p14:tracePt t="104605" x="5718175" y="2667000"/>
          <p14:tracePt t="104621" x="5727700" y="2647950"/>
          <p14:tracePt t="104638" x="5727700" y="2628900"/>
          <p14:tracePt t="104654" x="5727700" y="2617788"/>
          <p14:tracePt t="104677" x="5738813" y="2608263"/>
          <p14:tracePt t="104688" x="5748338" y="2598738"/>
          <p14:tracePt t="104705" x="5748338" y="2589213"/>
          <p14:tracePt t="104721" x="5748338" y="2579688"/>
          <p14:tracePt t="104741" x="5748338" y="2568575"/>
          <p14:tracePt t="104773" x="5748338" y="2559050"/>
          <p14:tracePt t="104797" x="5748338" y="2549525"/>
          <p14:tracePt t="104821" x="5748338" y="2540000"/>
          <p14:tracePt t="104853" x="5748338" y="2530475"/>
          <p14:tracePt t="104877" x="5748338" y="2519363"/>
          <p14:tracePt t="104909" x="5748338" y="2509838"/>
          <p14:tracePt t="104917" x="5738813" y="2490788"/>
          <p14:tracePt t="104933" x="5718175" y="2481263"/>
          <p14:tracePt t="104949" x="5718175" y="2460625"/>
          <p14:tracePt t="104957" x="5699125" y="2451100"/>
          <p14:tracePt t="104972" x="5678488" y="2432050"/>
          <p14:tracePt t="104989" x="5668963" y="2420938"/>
          <p14:tracePt t="105005" x="5649913" y="2420938"/>
          <p14:tracePt t="105022" x="5610225" y="2401888"/>
          <p14:tracePt t="105039" x="5570538" y="2392363"/>
          <p14:tracePt t="105055" x="5541963" y="2382838"/>
          <p14:tracePt t="105072" x="5502275" y="2371725"/>
          <p14:tracePt t="105089" x="5462588" y="2362200"/>
          <p14:tracePt t="105105" x="5422900" y="2362200"/>
          <p14:tracePt t="105122" x="5394325" y="2362200"/>
          <p14:tracePt t="105139" x="5364163" y="2362200"/>
          <p14:tracePt t="105156" x="5334000" y="2362200"/>
          <p14:tracePt t="105172" x="5284788" y="2362200"/>
          <p14:tracePt t="105189" x="5256213" y="2362200"/>
          <p14:tracePt t="105206" x="5216525" y="2362200"/>
          <p14:tracePt t="105222" x="5186363" y="2362200"/>
          <p14:tracePt t="105239" x="5157788" y="2362200"/>
          <p14:tracePt t="105256" x="5137150" y="2352675"/>
          <p14:tracePt t="105273" x="5118100" y="2352675"/>
          <p14:tracePt t="105289" x="5099050" y="2352675"/>
          <p14:tracePt t="105306" x="5087938" y="2352675"/>
          <p14:tracePt t="105322" x="5068888" y="2343150"/>
          <p14:tracePt t="105339" x="5049838" y="2343150"/>
          <p14:tracePt t="105356" x="5010150" y="2333625"/>
          <p14:tracePt t="105373" x="4979988" y="2322513"/>
          <p14:tracePt t="105389" x="4951413" y="2322513"/>
          <p14:tracePt t="105406" x="4921250" y="2312988"/>
          <p14:tracePt t="105423" x="4902200" y="2312988"/>
          <p14:tracePt t="105440" x="4862513" y="2303463"/>
          <p14:tracePt t="105456" x="4852988" y="2293938"/>
          <p14:tracePt t="105473" x="4822825" y="2293938"/>
          <p14:tracePt t="105490" x="4792663" y="2293938"/>
          <p14:tracePt t="105506" x="4754563" y="2293938"/>
          <p14:tracePt t="105523" x="4705350" y="2293938"/>
          <p14:tracePt t="105540" x="4665663" y="2293938"/>
          <p14:tracePt t="105540" x="4656138" y="2293938"/>
          <p14:tracePt t="105557" x="4625975" y="2293938"/>
          <p14:tracePt t="105573" x="4595813" y="2293938"/>
          <p14:tracePt t="105590" x="4576763" y="2293938"/>
          <p14:tracePt t="105607" x="4546600" y="2293938"/>
          <p14:tracePt t="105623" x="4527550" y="2293938"/>
          <p14:tracePt t="105640" x="4497388" y="2293938"/>
          <p14:tracePt t="105656" x="4459288" y="2293938"/>
          <p14:tracePt t="105673" x="4438650" y="2293938"/>
          <p14:tracePt t="105690" x="4410075" y="2312988"/>
          <p14:tracePt t="105707" x="4379913" y="2322513"/>
          <p14:tracePt t="105723" x="4370388" y="2322513"/>
          <p14:tracePt t="105723" x="4349750" y="2333625"/>
          <p14:tracePt t="105741" x="4340225" y="2333625"/>
          <p14:tracePt t="105765" x="4321175" y="2343150"/>
          <p14:tracePt t="105781" x="4321175" y="2352675"/>
          <p14:tracePt t="105790" x="4311650" y="2352675"/>
          <p14:tracePt t="105813" x="4311650" y="2362200"/>
          <p14:tracePt t="105861" x="4300538" y="2362200"/>
          <p14:tracePt t="105869" x="4300538" y="2382838"/>
          <p14:tracePt t="105893" x="4291013" y="2382838"/>
          <p14:tracePt t="105900" x="4291013" y="2392363"/>
          <p14:tracePt t="105917" x="4281488" y="2401888"/>
          <p14:tracePt t="105941" x="4271963" y="2411413"/>
          <p14:tracePt t="105957" x="4271963" y="2420938"/>
          <p14:tracePt t="105973" x="4271963" y="2432050"/>
          <p14:tracePt t="105980" x="4262438" y="2432050"/>
          <p14:tracePt t="105991" x="4262438" y="2441575"/>
          <p14:tracePt t="106007" x="4251325" y="2460625"/>
          <p14:tracePt t="106024" x="4251325" y="2470150"/>
          <p14:tracePt t="106045" x="4251325" y="2481263"/>
          <p14:tracePt t="106060" x="4241800" y="2500313"/>
          <p14:tracePt t="106085" x="4241800" y="2509838"/>
          <p14:tracePt t="106117" x="4241800" y="2519363"/>
          <p14:tracePt t="106125" x="4241800" y="2530475"/>
          <p14:tracePt t="106140" x="4241800" y="2549525"/>
          <p14:tracePt t="106157" x="4232275" y="2549525"/>
          <p14:tracePt t="106165" x="4232275" y="2559050"/>
          <p14:tracePt t="106180" x="4232275" y="2579688"/>
          <p14:tracePt t="106197" x="4232275" y="2589213"/>
          <p14:tracePt t="106213" x="4232275" y="2598738"/>
          <p14:tracePt t="106229" x="4232275" y="2608263"/>
          <p14:tracePt t="106245" x="4232275" y="2617788"/>
          <p14:tracePt t="106258" x="4232275" y="2628900"/>
          <p14:tracePt t="106274" x="4232275" y="2638425"/>
          <p14:tracePt t="106293" x="4232275" y="2647950"/>
          <p14:tracePt t="106308" x="4232275" y="2657475"/>
          <p14:tracePt t="106325" x="4232275" y="2667000"/>
          <p14:tracePt t="106349" x="4232275" y="2678113"/>
          <p14:tracePt t="106365" x="4232275" y="2687638"/>
          <p14:tracePt t="106374" x="4232275" y="2706688"/>
          <p14:tracePt t="106391" x="4241800" y="2716213"/>
          <p14:tracePt t="106413" x="4251325" y="2716213"/>
          <p14:tracePt t="106425" x="4251325" y="2727325"/>
          <p14:tracePt t="106441" x="4262438" y="2736850"/>
          <p14:tracePt t="106458" x="4271963" y="2746375"/>
          <p14:tracePt t="106475" x="4281488" y="2746375"/>
          <p14:tracePt t="106491" x="4311650" y="2765425"/>
          <p14:tracePt t="106491" x="4321175" y="2765425"/>
          <p14:tracePt t="106509" x="4340225" y="2776538"/>
          <p14:tracePt t="106525" x="4360863" y="2786063"/>
          <p14:tracePt t="106542" x="4389438" y="2795588"/>
          <p14:tracePt t="106558" x="4410075" y="2795588"/>
          <p14:tracePt t="106575" x="4438650" y="2805113"/>
          <p14:tracePt t="106592" x="4459288" y="2805113"/>
          <p14:tracePt t="106608" x="4478338" y="2805113"/>
          <p14:tracePt t="106625" x="4497388" y="2814638"/>
          <p14:tracePt t="106642" x="4518025" y="2814638"/>
          <p14:tracePt t="106659" x="4567238" y="2835275"/>
          <p14:tracePt t="106675" x="4586288" y="2835275"/>
          <p14:tracePt t="106692" x="4625975" y="2844800"/>
          <p14:tracePt t="106709" x="4665663" y="2854325"/>
          <p14:tracePt t="106725" x="4714875" y="2854325"/>
          <p14:tracePt t="106742" x="4754563" y="2874963"/>
          <p14:tracePt t="106759" x="4773613" y="2874963"/>
          <p14:tracePt t="106775" x="4813300" y="2884488"/>
          <p14:tracePt t="106792" x="4832350" y="2884488"/>
          <p14:tracePt t="106809" x="4852988" y="2884488"/>
          <p14:tracePt t="106826" x="4881563" y="2884488"/>
          <p14:tracePt t="106842" x="4930775" y="2903538"/>
          <p14:tracePt t="106859" x="4960938" y="2913063"/>
          <p14:tracePt t="106876" x="5010150" y="2924175"/>
          <p14:tracePt t="106893" x="5019675" y="2924175"/>
          <p14:tracePt t="106909" x="5038725" y="2924175"/>
          <p14:tracePt t="106926" x="5068888" y="2933700"/>
          <p14:tracePt t="106943" x="5087938" y="2943225"/>
          <p14:tracePt t="106959" x="5118100" y="2943225"/>
          <p14:tracePt t="106976" x="5127625" y="2943225"/>
          <p14:tracePt t="106992" x="5148263" y="2943225"/>
          <p14:tracePt t="107009" x="5167313" y="2943225"/>
          <p14:tracePt t="107026" x="5197475" y="2943225"/>
          <p14:tracePt t="107043" x="5226050" y="2943225"/>
          <p14:tracePt t="107059" x="5246688" y="2943225"/>
          <p14:tracePt t="107076" x="5295900" y="2943225"/>
          <p14:tracePt t="107093" x="5324475" y="2943225"/>
          <p14:tracePt t="107109" x="5354638" y="2943225"/>
          <p14:tracePt t="107126" x="5383213" y="2943225"/>
          <p14:tracePt t="107143" x="5403850" y="2943225"/>
          <p14:tracePt t="107160" x="5432425" y="2943225"/>
          <p14:tracePt t="107176" x="5472113" y="2943225"/>
          <p14:tracePt t="107193" x="5492750" y="2943225"/>
          <p14:tracePt t="107210" x="5521325" y="2943225"/>
          <p14:tracePt t="107226" x="5530850" y="2943225"/>
          <p14:tracePt t="107243" x="5541963" y="2943225"/>
          <p14:tracePt t="107260" x="5561013" y="2933700"/>
          <p14:tracePt t="107277" x="5570538" y="2933700"/>
          <p14:tracePt t="107293" x="5600700" y="2924175"/>
          <p14:tracePt t="107310" x="5629275" y="2913063"/>
          <p14:tracePt t="107327" x="5659438" y="2903538"/>
          <p14:tracePt t="107344" x="5689600" y="2884488"/>
          <p14:tracePt t="107360" x="5718175" y="2874963"/>
          <p14:tracePt t="107377" x="5738813" y="2863850"/>
          <p14:tracePt t="107393" x="5748338" y="2854325"/>
          <p14:tracePt t="107411" x="5748338" y="2844800"/>
          <p14:tracePt t="107427" x="5767388" y="2835275"/>
          <p14:tracePt t="107444" x="5788025" y="2805113"/>
          <p14:tracePt t="107461" x="5788025" y="2786063"/>
          <p14:tracePt t="107477" x="5788025" y="2765425"/>
          <p14:tracePt t="107493" x="5797550" y="2727325"/>
          <p14:tracePt t="107511" x="5807075" y="2706688"/>
          <p14:tracePt t="107527" x="5807075" y="2697163"/>
          <p14:tracePt t="107544" x="5807075" y="2678113"/>
          <p14:tracePt t="107561" x="5807075" y="2667000"/>
          <p14:tracePt t="107577" x="5807075" y="2657475"/>
          <p14:tracePt t="107597" x="5807075" y="2647950"/>
          <p14:tracePt t="107653" x="5807075" y="2638425"/>
          <p14:tracePt t="107669" x="5807075" y="2628900"/>
          <p14:tracePt t="107685" x="5807075" y="2617788"/>
          <p14:tracePt t="107693" x="5807075" y="2608263"/>
          <p14:tracePt t="107709" x="5807075" y="2598738"/>
          <p14:tracePt t="107717" x="5807075" y="2589213"/>
          <p14:tracePt t="107733" x="5807075" y="2568575"/>
          <p14:tracePt t="107749" x="5797550" y="2559050"/>
          <p14:tracePt t="107773" x="5797550" y="2549525"/>
          <p14:tracePt t="107797" x="5788025" y="2540000"/>
          <p14:tracePt t="107805" x="5788025" y="2530475"/>
          <p14:tracePt t="107813" x="5776913" y="2519363"/>
          <p14:tracePt t="107829" x="5767388" y="2519363"/>
          <p14:tracePt t="107844" x="5757863" y="2500313"/>
          <p14:tracePt t="107861" x="5748338" y="2490788"/>
          <p14:tracePt t="107878" x="5738813" y="2481263"/>
          <p14:tracePt t="107894" x="5727700" y="2470150"/>
          <p14:tracePt t="107911" x="5699125" y="2470150"/>
          <p14:tracePt t="107929" x="5668963" y="2451100"/>
          <p14:tracePt t="107945" x="5649913" y="2441575"/>
          <p14:tracePt t="107961" x="5640388" y="2441575"/>
          <p14:tracePt t="107978" x="5600700" y="2432050"/>
          <p14:tracePt t="107995" x="5580063" y="2432050"/>
          <p14:tracePt t="108011" x="5561013" y="2432050"/>
          <p14:tracePt t="108028" x="5511800" y="2411413"/>
          <p14:tracePt t="108045" x="5472113" y="2411413"/>
          <p14:tracePt t="108061" x="5453063" y="2411413"/>
          <p14:tracePt t="108078" x="5432425" y="2401888"/>
          <p14:tracePt t="108095" x="5422900" y="2401888"/>
          <p14:tracePt t="108111" x="5394325" y="2392363"/>
          <p14:tracePt t="108128" x="5383213" y="2392363"/>
          <p14:tracePt t="108145" x="5364163" y="2392363"/>
          <p14:tracePt t="108162" x="5314950" y="2382838"/>
          <p14:tracePt t="108178" x="5275263" y="2382838"/>
          <p14:tracePt t="108195" x="5235575" y="2382838"/>
          <p14:tracePt t="108212" x="5186363" y="2382838"/>
          <p14:tracePt t="108229" x="5157788" y="2371725"/>
          <p14:tracePt t="108245" x="5118100" y="2362200"/>
          <p14:tracePt t="108262" x="5078413" y="2362200"/>
          <p14:tracePt t="108279" x="5038725" y="2343150"/>
          <p14:tracePt t="108295" x="5000625" y="2333625"/>
          <p14:tracePt t="108312" x="4979988" y="2333625"/>
          <p14:tracePt t="108329" x="4951413" y="2333625"/>
          <p14:tracePt t="108345" x="4930775" y="2333625"/>
          <p14:tracePt t="108362" x="4891088" y="2312988"/>
          <p14:tracePt t="108379" x="4881563" y="2312988"/>
          <p14:tracePt t="108397" x="4872038" y="2312988"/>
          <p14:tracePt t="108412" x="4852988" y="2312988"/>
          <p14:tracePt t="108429" x="4832350" y="2312988"/>
          <p14:tracePt t="108445" x="4813300" y="2312988"/>
          <p14:tracePt t="108462" x="4792663" y="2312988"/>
          <p14:tracePt t="108479" x="4773613" y="2312988"/>
          <p14:tracePt t="108496" x="4764088" y="2312988"/>
          <p14:tracePt t="108512" x="4733925" y="2312988"/>
          <p14:tracePt t="108529" x="4714875" y="2312988"/>
          <p14:tracePt t="108546" x="4684713" y="2322513"/>
          <p14:tracePt t="108563" x="4656138" y="2322513"/>
          <p14:tracePt t="108579" x="4616450" y="2333625"/>
          <p14:tracePt t="108596" x="4576763" y="2352675"/>
          <p14:tracePt t="108613" x="4546600" y="2352675"/>
          <p14:tracePt t="108629" x="4518025" y="2371725"/>
          <p14:tracePt t="108646" x="4487863" y="2382838"/>
          <p14:tracePt t="108663" x="4468813" y="2392363"/>
          <p14:tracePt t="108679" x="4459288" y="2392363"/>
          <p14:tracePt t="108696" x="4438650" y="2411413"/>
          <p14:tracePt t="108713" x="4429125" y="2420938"/>
          <p14:tracePt t="108729" x="4410075" y="2432050"/>
          <p14:tracePt t="108746" x="4389438" y="2441575"/>
          <p14:tracePt t="108763" x="4360863" y="2470150"/>
          <p14:tracePt t="108780" x="4340225" y="2490788"/>
          <p14:tracePt t="108780" x="4330700" y="2500313"/>
          <p14:tracePt t="108797" x="4311650" y="2509838"/>
          <p14:tracePt t="108813" x="4300538" y="2519363"/>
          <p14:tracePt t="109791" x="4291013" y="2540000"/>
          <p14:tracePt t="109884" x="4291013" y="2549525"/>
          <p14:tracePt t="109900" x="4291013" y="2568575"/>
          <p14:tracePt t="109908" x="4291013" y="2589213"/>
          <p14:tracePt t="109924" x="4291013" y="2598738"/>
          <p14:tracePt t="109933" x="4281488" y="2617788"/>
          <p14:tracePt t="109949" x="4271963" y="2638425"/>
          <p14:tracePt t="109966" x="4271963" y="2647950"/>
          <p14:tracePt t="109982" x="4271963" y="2657475"/>
          <p14:tracePt t="109999" x="4271963" y="2667000"/>
          <p14:tracePt t="110015" x="4271963" y="2678113"/>
          <p14:tracePt t="110036" x="4271963" y="2687638"/>
          <p14:tracePt t="110301" x="4271963" y="2697163"/>
          <p14:tracePt t="110317" x="4271963" y="2706688"/>
          <p14:tracePt t="110340" x="4271963" y="2716213"/>
          <p14:tracePt t="110357" x="4271963" y="2736850"/>
          <p14:tracePt t="110373" x="4271963" y="2746375"/>
          <p14:tracePt t="110389" x="4271963" y="2755900"/>
          <p14:tracePt t="110413" x="4271963" y="2765425"/>
          <p14:tracePt t="110780" x="4271963" y="2776538"/>
          <p14:tracePt t="110789" x="4271963" y="2786063"/>
          <p14:tracePt t="110805" x="4281488" y="2795588"/>
          <p14:tracePt t="110817" x="4300538" y="2805113"/>
          <p14:tracePt t="110834" x="4321175" y="2814638"/>
          <p14:tracePt t="110851" x="4330700" y="2835275"/>
          <p14:tracePt t="110867" x="4349750" y="2844800"/>
          <p14:tracePt t="110884" x="4370388" y="2854325"/>
          <p14:tracePt t="110901" x="4389438" y="2863850"/>
          <p14:tracePt t="110917" x="4419600" y="2874963"/>
          <p14:tracePt t="110934" x="4438650" y="2874963"/>
          <p14:tracePt t="110951" x="4478338" y="2884488"/>
          <p14:tracePt t="110968" x="4508500" y="2894013"/>
          <p14:tracePt t="110984" x="4557713" y="2894013"/>
          <p14:tracePt t="111001" x="4576763" y="2903538"/>
          <p14:tracePt t="111018" x="4586288" y="2903538"/>
          <p14:tracePt t="111034" x="4606925" y="2913063"/>
          <p14:tracePt t="111051" x="4625975" y="2913063"/>
          <p14:tracePt t="111068" x="4635500" y="2913063"/>
          <p14:tracePt t="111084" x="4675188" y="2913063"/>
          <p14:tracePt t="111101" x="4694238" y="2913063"/>
          <p14:tracePt t="111118" x="4724400" y="2913063"/>
          <p14:tracePt t="111134" x="4743450" y="2913063"/>
          <p14:tracePt t="111151" x="4773613" y="2913063"/>
          <p14:tracePt t="111168" x="4792663" y="2913063"/>
          <p14:tracePt t="111184" x="4813300" y="2913063"/>
          <p14:tracePt t="111201" x="4822825" y="2913063"/>
          <p14:tracePt t="111229" x="4832350" y="2913063"/>
          <p14:tracePt t="111245" x="4852988" y="2913063"/>
          <p14:tracePt t="111260" x="4862513" y="2913063"/>
          <p14:tracePt t="111269" x="4881563" y="2913063"/>
          <p14:tracePt t="111285" x="4891088" y="2913063"/>
          <p14:tracePt t="111301" x="4902200" y="2913063"/>
          <p14:tracePt t="111325" x="4911725" y="2913063"/>
          <p14:tracePt t="111356" x="4921250" y="2913063"/>
          <p14:tracePt t="111372" x="4930775" y="2913063"/>
          <p14:tracePt t="111396" x="4940300" y="2913063"/>
          <p14:tracePt t="111420" x="4951413" y="2913063"/>
          <p14:tracePt t="111437" x="4960938" y="2913063"/>
          <p14:tracePt t="111444" x="4970463" y="2924175"/>
          <p14:tracePt t="111493" x="4979988" y="2924175"/>
          <p14:tracePt t="111524" x="4989513" y="2924175"/>
          <p14:tracePt t="111549" x="5010150" y="2933700"/>
          <p14:tracePt t="111556" x="5019675" y="2933700"/>
          <p14:tracePt t="111568" x="5029200" y="2933700"/>
          <p14:tracePt t="111585" x="5049838" y="2933700"/>
          <p14:tracePt t="111602" x="5068888" y="2933700"/>
          <p14:tracePt t="111619" x="5099050" y="2933700"/>
          <p14:tracePt t="111635" x="5127625" y="2933700"/>
          <p14:tracePt t="111652" x="5137150" y="2933700"/>
          <p14:tracePt t="111669" x="5167313" y="2933700"/>
          <p14:tracePt t="111685" x="5176838" y="2933700"/>
          <p14:tracePt t="111702" x="5197475" y="2924175"/>
          <p14:tracePt t="111719" x="5207000" y="2913063"/>
          <p14:tracePt t="111735" x="5226050" y="2903538"/>
          <p14:tracePt t="111752" x="5235575" y="2903538"/>
          <p14:tracePt t="111769" x="5256213" y="2894013"/>
          <p14:tracePt t="111785" x="5265738" y="2884488"/>
          <p14:tracePt t="111802" x="5265738" y="2874963"/>
          <p14:tracePt t="111819" x="5284788" y="2874963"/>
          <p14:tracePt t="111836" x="5295900" y="2863850"/>
          <p14:tracePt t="111852" x="5305425" y="2854325"/>
          <p14:tracePt t="111869" x="5314950" y="2844800"/>
          <p14:tracePt t="111886" x="5324475" y="2835275"/>
          <p14:tracePt t="111917" x="5334000" y="2825750"/>
          <p14:tracePt t="111925" x="5345113" y="2825750"/>
          <p14:tracePt t="111936" x="5354638" y="2814638"/>
          <p14:tracePt t="111957" x="5364163" y="2814638"/>
          <p14:tracePt t="112053" x="5373688" y="2814638"/>
          <p14:tracePt t="112069" x="5383213" y="2814638"/>
          <p14:tracePt t="112085" x="5394325" y="2814638"/>
          <p14:tracePt t="112109" x="5403850" y="2814638"/>
          <p14:tracePt t="112117" x="5413375" y="2814638"/>
          <p14:tracePt t="112132" x="5422900" y="2814638"/>
          <p14:tracePt t="112156" x="5432425" y="2814638"/>
          <p14:tracePt t="112173" x="5443538" y="2814638"/>
          <p14:tracePt t="112180" x="5453063" y="2814638"/>
          <p14:tracePt t="112197" x="5462588" y="2805113"/>
          <p14:tracePt t="112205" x="5472113" y="2795588"/>
          <p14:tracePt t="112220" x="5481638" y="2795588"/>
          <p14:tracePt t="112269" x="5492750" y="2795588"/>
          <p14:tracePt t="112300" x="5502275" y="2786063"/>
          <p14:tracePt t="112493" x="5511800" y="2786063"/>
          <p14:tracePt t="112517" x="5521325" y="2786063"/>
          <p14:tracePt t="112597" x="5530850" y="2776538"/>
          <p14:tracePt t="112605" x="5530850" y="2765425"/>
          <p14:tracePt t="112620" x="5541963" y="2765425"/>
          <p14:tracePt t="112636" x="5551488" y="2765425"/>
          <p14:tracePt t="112685" x="5561013" y="2755900"/>
          <p14:tracePt t="114791" x="5570538" y="2755900"/>
          <p14:tracePt t="114813" x="5551488" y="2755900"/>
          <p14:tracePt t="114836" x="5530850" y="2755900"/>
          <p14:tracePt t="114844" x="5511800" y="2755900"/>
          <p14:tracePt t="114852" x="5492750" y="2755900"/>
          <p14:tracePt t="114861" x="5472113" y="2755900"/>
          <p14:tracePt t="114875" x="5443538" y="2755900"/>
          <p14:tracePt t="114892" x="5432425" y="2755900"/>
          <p14:tracePt t="114908" x="5422900" y="2755900"/>
          <p14:tracePt t="114933" x="5413375" y="2755900"/>
          <p14:tracePt t="114948" x="5403850" y="2755900"/>
          <p14:tracePt t="114958" x="5394325" y="2755900"/>
          <p14:tracePt t="114996" x="5383213" y="2755900"/>
          <p14:tracePt t="115028" x="5373688" y="2755900"/>
          <p14:tracePt t="115044" x="5364163" y="2755900"/>
          <p14:tracePt t="115052" x="5354638" y="2755900"/>
          <p14:tracePt t="115061" x="5345113" y="2755900"/>
          <p14:tracePt t="115084" x="5334000" y="2755900"/>
          <p14:tracePt t="115093" x="5314950" y="2755900"/>
          <p14:tracePt t="115109" x="5305425" y="2755900"/>
          <p14:tracePt t="115132" x="5275263" y="2765425"/>
          <p14:tracePt t="115142" x="5256213" y="2776538"/>
          <p14:tracePt t="115159" x="5235575" y="2786063"/>
          <p14:tracePt t="115176" x="5226050" y="2786063"/>
          <p14:tracePt t="115192" x="5216525" y="2786063"/>
          <p14:tracePt t="115209" x="5197475" y="2795588"/>
          <p14:tracePt t="115226" x="5186363" y="2795588"/>
          <p14:tracePt t="115242" x="5176838" y="2795588"/>
          <p14:tracePt t="115259" x="5157788" y="2805113"/>
          <p14:tracePt t="115276" x="5148263" y="2805113"/>
          <p14:tracePt t="115293" x="5137150" y="2805113"/>
          <p14:tracePt t="115316" x="5127625" y="2814638"/>
          <p14:tracePt t="115326" x="5118100" y="2814638"/>
          <p14:tracePt t="115342" x="5099050" y="2825750"/>
          <p14:tracePt t="115364" x="5087938" y="2835275"/>
          <p14:tracePt t="115380" x="5078413" y="2835275"/>
          <p14:tracePt t="115393" x="5059363" y="2835275"/>
          <p14:tracePt t="115409" x="5049838" y="2854325"/>
          <p14:tracePt t="115426" x="5029200" y="2854325"/>
          <p14:tracePt t="115443" x="5019675" y="2854325"/>
          <p14:tracePt t="115459" x="5000625" y="2863850"/>
          <p14:tracePt t="115476" x="4989513" y="2884488"/>
          <p14:tracePt t="115493" x="4970463" y="2884488"/>
          <p14:tracePt t="115509" x="4960938" y="2894013"/>
          <p14:tracePt t="115526" x="4951413" y="2903538"/>
          <p14:tracePt t="115543" x="4940300" y="2913063"/>
          <p14:tracePt t="115560" x="4921250" y="2933700"/>
          <p14:tracePt t="115576" x="4911725" y="2933700"/>
          <p14:tracePt t="115593" x="4891088" y="2943225"/>
          <p14:tracePt t="115610" x="4881563" y="2943225"/>
          <p14:tracePt t="115626" x="4862513" y="2952750"/>
          <p14:tracePt t="115643" x="4852988" y="2962275"/>
          <p14:tracePt t="115660" x="4822825" y="2982913"/>
          <p14:tracePt t="115677" x="4813300" y="2982913"/>
          <p14:tracePt t="115693" x="4792663" y="2992438"/>
          <p14:tracePt t="115710" x="4764088" y="3001963"/>
          <p14:tracePt t="115727" x="4733925" y="3022600"/>
          <p14:tracePt t="115743" x="4705350" y="3022600"/>
          <p14:tracePt t="115760" x="4684713" y="3041650"/>
          <p14:tracePt t="115777" x="4656138" y="3051175"/>
          <p14:tracePt t="115794" x="4625975" y="3060700"/>
          <p14:tracePt t="115810" x="4616450" y="3060700"/>
          <p14:tracePt t="115827" x="4595813" y="3071813"/>
          <p14:tracePt t="115844" x="4557713" y="3081338"/>
          <p14:tracePt t="115861" x="4537075" y="3100388"/>
          <p14:tracePt t="115877" x="4508500" y="3109913"/>
          <p14:tracePt t="115894" x="4478338" y="3121025"/>
          <p14:tracePt t="115911" x="4468813" y="3121025"/>
          <p14:tracePt t="115927" x="4459288" y="3130550"/>
          <p14:tracePt t="115944" x="4419600" y="3140075"/>
          <p14:tracePt t="115961" x="4398963" y="3140075"/>
          <p14:tracePt t="115977" x="4370388" y="3149600"/>
          <p14:tracePt t="115994" x="4340225" y="3159125"/>
          <p14:tracePt t="116011" x="4291013" y="3159125"/>
          <p14:tracePt t="116027" x="4271963" y="3170238"/>
          <p14:tracePt t="116027" x="4262438" y="3179763"/>
          <p14:tracePt t="116045" x="4232275" y="3189288"/>
          <p14:tracePt t="116061" x="4202113" y="3189288"/>
          <p14:tracePt t="116077" x="4173538" y="3198813"/>
          <p14:tracePt t="116094" x="4143375" y="3208338"/>
          <p14:tracePt t="116111" x="4124325" y="3219450"/>
          <p14:tracePt t="116127" x="4103688" y="3228975"/>
          <p14:tracePt t="116144" x="4084638" y="3238500"/>
          <p14:tracePt t="116161" x="4054475" y="3248025"/>
          <p14:tracePt t="116178" x="4016375" y="3268663"/>
          <p14:tracePt t="116194" x="4005263" y="3278188"/>
          <p14:tracePt t="116211" x="3976688" y="3287713"/>
          <p14:tracePt t="116228" x="3946525" y="3306763"/>
          <p14:tracePt t="116244" x="3927475" y="3317875"/>
          <p14:tracePt t="116261" x="3897313" y="3336925"/>
          <p14:tracePt t="116278" x="3878263" y="3346450"/>
          <p14:tracePt t="116294" x="3848100" y="3367088"/>
          <p14:tracePt t="116311" x="3808413" y="3386138"/>
          <p14:tracePt t="116328" x="3770313" y="3405188"/>
          <p14:tracePt t="116345" x="3721100" y="3425825"/>
          <p14:tracePt t="116361" x="3651250" y="3454400"/>
          <p14:tracePt t="116378" x="3524250" y="3503613"/>
          <p14:tracePt t="116395" x="3355975" y="3563938"/>
          <p14:tracePt t="116411" x="3140075" y="3632200"/>
          <p14:tracePt t="116428" x="2814638" y="3730625"/>
          <p14:tracePt t="116445" x="2667000" y="3779838"/>
          <p14:tracePt t="116462" x="2589213" y="3810000"/>
          <p14:tracePt t="116478" x="2568575" y="3829050"/>
          <p14:tracePt t="116495" x="2549525" y="3829050"/>
          <p14:tracePt t="116620" x="2549525" y="3838575"/>
          <p14:tracePt t="116636" x="2540000" y="3838575"/>
          <p14:tracePt t="116644" x="2540000" y="3848100"/>
          <p14:tracePt t="116652" x="2540000" y="3859213"/>
          <p14:tracePt t="116668" x="2528888" y="3878263"/>
          <p14:tracePt t="116679" x="2519363" y="3887788"/>
          <p14:tracePt t="116708" x="2519363" y="3897313"/>
          <p14:tracePt t="116740" x="2509838" y="3908425"/>
          <p14:tracePt t="116748" x="2509838" y="3917950"/>
          <p14:tracePt t="116765" x="2500313" y="3917950"/>
          <p14:tracePt t="117140" x="2500313" y="3908425"/>
          <p14:tracePt t="117180" x="2490788" y="3897313"/>
          <p14:tracePt t="117188" x="2490788" y="3887788"/>
          <p14:tracePt t="117204" x="2490788" y="3878263"/>
          <p14:tracePt t="117220" x="2490788" y="3868738"/>
          <p14:tracePt t="117236" x="2479675" y="3868738"/>
          <p14:tracePt t="117246" x="2479675" y="3859213"/>
          <p14:tracePt t="117263" x="2479675" y="3848100"/>
          <p14:tracePt t="117280" x="2479675" y="3829050"/>
          <p14:tracePt t="117297" x="2479675" y="3810000"/>
          <p14:tracePt t="117297" x="0" y="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6024563" y="2906713"/>
            <a:ext cx="39528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buSzPct val="100000"/>
              <a:defRPr/>
            </a:pPr>
            <a:r>
              <a:rPr lang="pt-BR" altLang="pt-BR" sz="2425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</a:t>
            </a:r>
            <a:endParaRPr lang="pt-BR" altLang="pt-BR" sz="1764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2164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883275" y="5621338"/>
            <a:ext cx="306388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buSzPct val="100000"/>
              <a:defRPr/>
            </a:pPr>
            <a:r>
              <a:rPr lang="pt-BR" altLang="pt-BR" sz="1764" b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3</a:t>
            </a:r>
          </a:p>
          <a:p>
            <a:pPr algn="ctr">
              <a:lnSpc>
                <a:spcPct val="120000"/>
              </a:lnSpc>
              <a:buSzPct val="100000"/>
              <a:defRPr/>
            </a:pPr>
            <a:endParaRPr lang="pt-BR" altLang="pt-BR" sz="1764" b="1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SzPct val="100000"/>
              <a:defRPr/>
            </a:pPr>
            <a:r>
              <a:rPr lang="pt-BR" altLang="pt-BR" sz="1764" b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992813" y="3541713"/>
            <a:ext cx="474662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buSzPct val="100000"/>
              <a:defRPr/>
            </a:pPr>
            <a:r>
              <a:rPr lang="pt-BR" altLang="pt-BR" sz="2425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</a:t>
            </a:r>
            <a:endParaRPr lang="pt-BR" altLang="pt-BR" sz="1764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61829" name="Rectangle 5"/>
          <p:cNvSpPr>
            <a:spLocks noChangeArrowheads="1"/>
          </p:cNvSpPr>
          <p:nvPr/>
        </p:nvSpPr>
        <p:spPr bwMode="auto">
          <a:xfrm>
            <a:off x="2817813" y="5526088"/>
            <a:ext cx="5865812" cy="9525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grpSp>
        <p:nvGrpSpPr>
          <p:cNvPr id="78854" name="Group 6"/>
          <p:cNvGrpSpPr>
            <a:grpSpLocks/>
          </p:cNvGrpSpPr>
          <p:nvPr/>
        </p:nvGrpSpPr>
        <p:grpSpPr bwMode="auto">
          <a:xfrm>
            <a:off x="1071563" y="984250"/>
            <a:ext cx="7461250" cy="7559675"/>
            <a:chOff x="1474" y="981"/>
            <a:chExt cx="4286" cy="4320"/>
          </a:xfrm>
        </p:grpSpPr>
        <p:pic>
          <p:nvPicPr>
            <p:cNvPr id="7886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" y="981"/>
              <a:ext cx="3790" cy="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61832" name="Rectangle 8"/>
            <p:cNvSpPr>
              <a:spLocks noChangeArrowheads="1"/>
            </p:cNvSpPr>
            <p:nvPr/>
          </p:nvSpPr>
          <p:spPr bwMode="auto">
            <a:xfrm>
              <a:off x="1474" y="2840"/>
              <a:ext cx="4286" cy="2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prstShdw prst="shdw18" dist="17961" dir="135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 sz="3086"/>
            </a:p>
          </p:txBody>
        </p:sp>
      </p:grpSp>
      <p:sp>
        <p:nvSpPr>
          <p:cNvPr id="461833" name="Text Box 9"/>
          <p:cNvSpPr txBox="1">
            <a:spLocks noChangeArrowheads="1"/>
          </p:cNvSpPr>
          <p:nvPr/>
        </p:nvSpPr>
        <p:spPr bwMode="auto">
          <a:xfrm>
            <a:off x="1135063" y="6854825"/>
            <a:ext cx="3649662" cy="56673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3086"/>
              <a:t> 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2935288" y="4792663"/>
            <a:ext cx="4962525" cy="1255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buSzPct val="100000"/>
              <a:defRPr/>
            </a:pPr>
            <a:r>
              <a:rPr lang="pt-BR" altLang="pt-BR" sz="1984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1 - </a:t>
            </a:r>
            <a:r>
              <a:rPr lang="pt-BR" altLang="pt-BR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glutamina </a:t>
            </a:r>
            <a:r>
              <a:rPr lang="pt-BR" altLang="pt-BR" sz="36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sintetase</a:t>
            </a:r>
            <a:endParaRPr lang="pt-BR" altLang="pt-BR" sz="36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  <a:buSzPct val="100000"/>
              <a:defRPr/>
            </a:pPr>
            <a:r>
              <a:rPr lang="pt-BR" altLang="pt-BR" sz="1984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2 - </a:t>
            </a:r>
            <a:r>
              <a:rPr lang="pt-BR" altLang="pt-BR" sz="2205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glutaminase</a:t>
            </a:r>
            <a:endParaRPr lang="pt-BR" altLang="pt-BR" sz="2205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564063" y="2192338"/>
            <a:ext cx="3968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buSzPct val="100000"/>
              <a:defRPr/>
            </a:pPr>
            <a:r>
              <a:rPr lang="pt-BR" altLang="pt-BR" sz="1984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</a:t>
            </a:r>
            <a:endParaRPr lang="pt-BR" altLang="pt-BR" sz="2866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64063" y="2894013"/>
            <a:ext cx="3968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buSzPct val="100000"/>
              <a:defRPr/>
            </a:pPr>
            <a:r>
              <a:rPr lang="pt-BR" altLang="pt-BR" sz="1984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</a:t>
            </a:r>
            <a:endParaRPr lang="pt-BR" altLang="pt-BR" sz="2866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61837" name="Rectangle 13"/>
          <p:cNvSpPr>
            <a:spLocks noChangeArrowheads="1"/>
          </p:cNvSpPr>
          <p:nvPr/>
        </p:nvSpPr>
        <p:spPr bwMode="auto">
          <a:xfrm>
            <a:off x="1071563" y="4244975"/>
            <a:ext cx="7778750" cy="30876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461838" name="Text Box 14"/>
          <p:cNvSpPr txBox="1">
            <a:spLocks noChangeArrowheads="1"/>
          </p:cNvSpPr>
          <p:nvPr/>
        </p:nvSpPr>
        <p:spPr bwMode="auto">
          <a:xfrm>
            <a:off x="1287463" y="6977063"/>
            <a:ext cx="15917862" cy="10414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086" dirty="0"/>
              <a:t>Bioquímica Ilustrada de Harper; 30ª Edição, 2016. Editora McGraw-Hill/Artmed, Porto Alegre, RS</a:t>
            </a:r>
          </a:p>
          <a:p>
            <a:pPr>
              <a:defRPr/>
            </a:pPr>
            <a:endParaRPr lang="pt-BR" sz="3086" dirty="0"/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10080625" cy="1160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6631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28" x="2627313" y="2027238"/>
          <p14:tracePt t="8389" x="2627313" y="2038350"/>
          <p14:tracePt t="8701" x="2627313" y="2047875"/>
          <p14:tracePt t="8733" x="2627313" y="2066925"/>
          <p14:tracePt t="8757" x="2617788" y="2076450"/>
          <p14:tracePt t="8773" x="2608263" y="2097088"/>
          <p14:tracePt t="8789" x="2598738" y="2106613"/>
          <p14:tracePt t="8805" x="2589213" y="2116138"/>
          <p14:tracePt t="8821" x="2589213" y="2125663"/>
          <p14:tracePt t="8829" x="2578100" y="2125663"/>
          <p14:tracePt t="8839" x="2559050" y="2146300"/>
          <p14:tracePt t="8856" x="2549525" y="2165350"/>
          <p14:tracePt t="8873" x="2540000" y="2174875"/>
          <p14:tracePt t="8889" x="2528888" y="2195513"/>
          <p14:tracePt t="8906" x="2519363" y="2205038"/>
          <p14:tracePt t="8923" x="2519363" y="2214563"/>
          <p14:tracePt t="8939" x="2519363" y="2224088"/>
          <p14:tracePt t="8956" x="2519363" y="2235200"/>
          <p14:tracePt t="8973" x="2519363" y="2244725"/>
          <p14:tracePt t="8989" x="2519363" y="2254250"/>
          <p14:tracePt t="9006" x="2519363" y="2263775"/>
          <p14:tracePt t="9023" x="2540000" y="2273300"/>
          <p14:tracePt t="9045" x="2559050" y="2284413"/>
          <p14:tracePt t="9057" x="2608263" y="2293938"/>
          <p14:tracePt t="9073" x="2706688" y="2312988"/>
          <p14:tracePt t="9090" x="2824163" y="2333625"/>
          <p14:tracePt t="9107" x="2962275" y="2352675"/>
          <p14:tracePt t="9123" x="3100388" y="2352675"/>
          <p14:tracePt t="9140" x="3257550" y="2352675"/>
          <p14:tracePt t="9157" x="3513138" y="2352675"/>
          <p14:tracePt t="9173" x="3690938" y="2352675"/>
          <p14:tracePt t="9190" x="3878263" y="2352675"/>
          <p14:tracePt t="9207" x="4065588" y="2352675"/>
          <p14:tracePt t="9223" x="4241800" y="2322513"/>
          <p14:tracePt t="9240" x="4389438" y="2293938"/>
          <p14:tracePt t="9257" x="4487863" y="2254250"/>
          <p14:tracePt t="9274" x="4557713" y="2235200"/>
          <p14:tracePt t="9290" x="4576763" y="2205038"/>
          <p14:tracePt t="9307" x="4576763" y="2195513"/>
          <p14:tracePt t="9333" x="4576763" y="2185988"/>
          <p14:tracePt t="9349" x="4576763" y="2174875"/>
          <p14:tracePt t="9357" x="4576763" y="2155825"/>
          <p14:tracePt t="9374" x="4576763" y="2125663"/>
          <p14:tracePt t="9390" x="4576763" y="2116138"/>
          <p14:tracePt t="9407" x="4576763" y="2097088"/>
          <p14:tracePt t="9424" x="4576763" y="2076450"/>
          <p14:tracePt t="9440" x="4567238" y="2057400"/>
          <p14:tracePt t="9457" x="4537075" y="2047875"/>
          <p14:tracePt t="9474" x="4497388" y="2017713"/>
          <p14:tracePt t="9491" x="4438650" y="1998663"/>
          <p14:tracePt t="9507" x="4379913" y="1978025"/>
          <p14:tracePt t="9524" x="4321175" y="1958975"/>
          <p14:tracePt t="9524" x="4300538" y="1949450"/>
          <p14:tracePt t="9541" x="4271963" y="1939925"/>
          <p14:tracePt t="9558" x="4262438" y="1928813"/>
          <p14:tracePt t="9574" x="4251325" y="1919288"/>
          <p14:tracePt t="9591" x="4241800" y="1909763"/>
          <p14:tracePt t="9608" x="4241800" y="1900238"/>
          <p14:tracePt t="9624" x="4241800" y="1890713"/>
          <p14:tracePt t="9641" x="4241800" y="1879600"/>
          <p14:tracePt t="9658" x="4241800" y="1870075"/>
          <p14:tracePt t="9674" x="4241800" y="1860550"/>
          <p14:tracePt t="9691" x="4241800" y="1839913"/>
          <p14:tracePt t="9708" x="4241800" y="1830388"/>
          <p14:tracePt t="9724" x="4241800" y="1801813"/>
          <p14:tracePt t="9742" x="4241800" y="1781175"/>
          <p14:tracePt t="9758" x="4241800" y="1762125"/>
          <p14:tracePt t="9775" x="4241800" y="1731963"/>
          <p14:tracePt t="9791" x="4241800" y="1703388"/>
          <p14:tracePt t="9808" x="4241800" y="1682750"/>
          <p14:tracePt t="9825" x="4241800" y="1663700"/>
          <p14:tracePt t="9841" x="4241800" y="1643063"/>
          <p14:tracePt t="9858" x="4241800" y="1624013"/>
          <p14:tracePt t="9875" x="4241800" y="1604963"/>
          <p14:tracePt t="9892" x="4241800" y="1593850"/>
          <p14:tracePt t="9908" x="4241800" y="1584325"/>
          <p14:tracePt t="9925" x="4241800" y="1565275"/>
          <p14:tracePt t="9942" x="4241800" y="1555750"/>
          <p14:tracePt t="9965" x="4241800" y="1544638"/>
          <p14:tracePt t="9981" x="4241800" y="1535113"/>
          <p14:tracePt t="9991" x="4241800" y="1525588"/>
          <p14:tracePt t="10021" x="4241800" y="1535113"/>
          <p14:tracePt t="10189" x="4241800" y="1544638"/>
          <p14:tracePt t="10197" x="4241800" y="1555750"/>
          <p14:tracePt t="10209" x="4241800" y="1593850"/>
          <p14:tracePt t="10226" x="4241800" y="1624013"/>
          <p14:tracePt t="10242" x="4241800" y="1643063"/>
          <p14:tracePt t="10259" x="4241800" y="1663700"/>
          <p14:tracePt t="10276" x="4241800" y="1673225"/>
          <p14:tracePt t="10293" x="4241800" y="1682750"/>
          <p14:tracePt t="10317" x="4241800" y="1692275"/>
          <p14:tracePt t="10349" x="4241800" y="1703388"/>
          <p14:tracePt t="10437" x="4241800" y="1712913"/>
          <p14:tracePt t="10445" x="4241800" y="1722438"/>
          <p14:tracePt t="10461" x="4241800" y="1731963"/>
          <p14:tracePt t="10477" x="4241800" y="1741488"/>
          <p14:tracePt t="10493" x="4241800" y="1752600"/>
          <p14:tracePt t="10501" x="4232275" y="1762125"/>
          <p14:tracePt t="10509" x="4232275" y="1771650"/>
          <p14:tracePt t="10893" x="4232275" y="1781175"/>
          <p14:tracePt t="10901" x="4232275" y="1790700"/>
          <p14:tracePt t="11077" x="4232275" y="1801813"/>
          <p14:tracePt t="11101" x="4232275" y="1811338"/>
          <p14:tracePt t="11109" x="4232275" y="1820863"/>
          <p14:tracePt t="11133" x="4232275" y="1830388"/>
          <p14:tracePt t="11157" x="4232275" y="1839913"/>
          <p14:tracePt t="11181" x="4232275" y="1851025"/>
          <p14:tracePt t="11213" x="4232275" y="1860550"/>
          <p14:tracePt t="11293" x="4232275" y="1870075"/>
          <p14:tracePt t="11309" x="4232275" y="1879600"/>
          <p14:tracePt t="11333" x="4232275" y="1890713"/>
          <p14:tracePt t="11357" x="4232275" y="1900238"/>
          <p14:tracePt t="11381" x="4232275" y="1909763"/>
          <p14:tracePt t="11413" x="4232275" y="1919288"/>
          <p14:tracePt t="11437" x="4232275" y="1928813"/>
          <p14:tracePt t="11453" x="4232275" y="1939925"/>
          <p14:tracePt t="11477" x="4232275" y="1949450"/>
          <p14:tracePt t="11485" x="4232275" y="1958975"/>
          <p14:tracePt t="11501" x="4232275" y="1978025"/>
          <p14:tracePt t="11517" x="4232275" y="1989138"/>
          <p14:tracePt t="11541" x="4232275" y="2008188"/>
          <p14:tracePt t="11557" x="4241800" y="2017713"/>
          <p14:tracePt t="11565" x="4241800" y="2027238"/>
          <p14:tracePt t="11581" x="4241800" y="2038350"/>
          <p14:tracePt t="11605" x="4241800" y="2047875"/>
          <p14:tracePt t="11621" x="4251325" y="2057400"/>
          <p14:tracePt t="11629" x="4251325" y="2066925"/>
          <p14:tracePt t="11653" x="4251325" y="2087563"/>
          <p14:tracePt t="11669" x="4251325" y="2097088"/>
          <p14:tracePt t="11693" x="4262438" y="2116138"/>
          <p14:tracePt t="11709" x="4271963" y="2125663"/>
          <p14:tracePt t="11725" x="4281488" y="2146300"/>
          <p14:tracePt t="11749" x="4281488" y="2165350"/>
          <p14:tracePt t="11773" x="4291013" y="2174875"/>
          <p14:tracePt t="11789" x="4300538" y="2185988"/>
          <p14:tracePt t="11813" x="4300538" y="2195513"/>
          <p14:tracePt t="11845" x="4311650" y="2205038"/>
          <p14:tracePt t="11853" x="4321175" y="2214563"/>
          <p14:tracePt t="11869" x="4340225" y="2224088"/>
          <p14:tracePt t="11893" x="4349750" y="2235200"/>
          <p14:tracePt t="11909" x="4349750" y="2244725"/>
          <p14:tracePt t="11925" x="4360863" y="2254250"/>
          <p14:tracePt t="11933" x="4370388" y="2254250"/>
          <p14:tracePt t="11945" x="4379913" y="2263775"/>
          <p14:tracePt t="11962" x="4379913" y="2273300"/>
          <p14:tracePt t="11979" x="4419600" y="2284413"/>
          <p14:tracePt t="11996" x="4438650" y="2293938"/>
          <p14:tracePt t="12013" x="4468813" y="2303463"/>
          <p14:tracePt t="12029" x="4497388" y="2312988"/>
          <p14:tracePt t="12046" x="4518025" y="2312988"/>
          <p14:tracePt t="12062" x="4557713" y="2322513"/>
          <p14:tracePt t="12079" x="4576763" y="2322513"/>
          <p14:tracePt t="12101" x="4586288" y="2322513"/>
          <p14:tracePt t="12117" x="4606925" y="2333625"/>
          <p14:tracePt t="12133" x="4616450" y="2333625"/>
          <p14:tracePt t="12149" x="4635500" y="2333625"/>
          <p14:tracePt t="12165" x="4656138" y="2343150"/>
          <p14:tracePt t="12179" x="4675188" y="2343150"/>
          <p14:tracePt t="12196" x="4724400" y="2343150"/>
          <p14:tracePt t="12214" x="4764088" y="2343150"/>
          <p14:tracePt t="12230" x="4783138" y="2343150"/>
          <p14:tracePt t="12246" x="4813300" y="2343150"/>
          <p14:tracePt t="12263" x="4832350" y="2343150"/>
          <p14:tracePt t="12280" x="4862513" y="2343150"/>
          <p14:tracePt t="12296" x="4902200" y="2343150"/>
          <p14:tracePt t="12313" x="4940300" y="2343150"/>
          <p14:tracePt t="12330" x="4989513" y="2343150"/>
          <p14:tracePt t="12347" x="5029200" y="2333625"/>
          <p14:tracePt t="12363" x="5049838" y="2322513"/>
          <p14:tracePt t="12380" x="5059363" y="2322513"/>
          <p14:tracePt t="12396" x="5068888" y="2322513"/>
          <p14:tracePt t="12413" x="5099050" y="2312988"/>
          <p14:tracePt t="12430" x="5127625" y="2303463"/>
          <p14:tracePt t="12446" x="5167313" y="2284413"/>
          <p14:tracePt t="12463" x="5226050" y="2263775"/>
          <p14:tracePt t="12480" x="5295900" y="2224088"/>
          <p14:tracePt t="12497" x="5354638" y="2185988"/>
          <p14:tracePt t="12513" x="5432425" y="2136775"/>
          <p14:tracePt t="12530" x="5511800" y="2087563"/>
          <p14:tracePt t="12547" x="5561013" y="2057400"/>
          <p14:tracePt t="12563" x="5619750" y="2017713"/>
          <p14:tracePt t="12580" x="5668963" y="1978025"/>
          <p14:tracePt t="12598" x="5689600" y="1968500"/>
          <p14:tracePt t="12613" x="5699125" y="1958975"/>
          <p14:tracePt t="12630" x="5699125" y="1949450"/>
          <p14:tracePt t="12647" x="5708650" y="1939925"/>
          <p14:tracePt t="12663" x="5718175" y="1928813"/>
          <p14:tracePt t="12680" x="5727700" y="1919288"/>
          <p14:tracePt t="12717" x="5727700" y="1909763"/>
          <p14:tracePt t="12757" x="5727700" y="1900238"/>
          <p14:tracePt t="12765" x="5727700" y="1909763"/>
          <p14:tracePt t="13109" x="5727700" y="1919288"/>
          <p14:tracePt t="13117" x="5738813" y="1949450"/>
          <p14:tracePt t="13125" x="5748338" y="1958975"/>
          <p14:tracePt t="13133" x="5757863" y="1978025"/>
          <p14:tracePt t="13148" x="5757863" y="1989138"/>
          <p14:tracePt t="13164" x="5757863" y="2027238"/>
          <p14:tracePt t="13182" x="5767388" y="2057400"/>
          <p14:tracePt t="13198" x="5776913" y="2087563"/>
          <p14:tracePt t="13215" x="5797550" y="2116138"/>
          <p14:tracePt t="13232" x="5807075" y="2146300"/>
          <p14:tracePt t="13248" x="5826125" y="2165350"/>
          <p14:tracePt t="13265" x="5856288" y="2195513"/>
          <p14:tracePt t="13282" x="5905500" y="2224088"/>
          <p14:tracePt t="13298" x="5954713" y="2254250"/>
          <p14:tracePt t="13315" x="6034088" y="2273300"/>
          <p14:tracePt t="13332" x="6122988" y="2303463"/>
          <p14:tracePt t="13348" x="6270625" y="2322513"/>
          <p14:tracePt t="13365" x="6357938" y="2322513"/>
          <p14:tracePt t="13382" x="6446838" y="2322513"/>
          <p14:tracePt t="13398" x="6486525" y="2322513"/>
          <p14:tracePt t="13415" x="6516688" y="2322513"/>
          <p14:tracePt t="13432" x="6526213" y="2322513"/>
          <p14:tracePt t="13448" x="6535738" y="2322513"/>
          <p14:tracePt t="13465" x="6545263" y="2322513"/>
          <p14:tracePt t="13482" x="6554788" y="2322513"/>
          <p14:tracePt t="13499" x="6575425" y="2322513"/>
          <p14:tracePt t="13515" x="6615113" y="2312988"/>
          <p14:tracePt t="13532" x="6664325" y="2312988"/>
          <p14:tracePt t="13532" x="6673850" y="2312988"/>
          <p14:tracePt t="13549" x="6742113" y="2303463"/>
          <p14:tracePt t="13566" x="6781800" y="2303463"/>
          <p14:tracePt t="13582" x="6821488" y="2303463"/>
          <p14:tracePt t="13599" x="6861175" y="2303463"/>
          <p14:tracePt t="13616" x="6899275" y="2303463"/>
          <p14:tracePt t="13633" x="6938963" y="2293938"/>
          <p14:tracePt t="13649" x="6988175" y="2284413"/>
          <p14:tracePt t="13666" x="7018338" y="2273300"/>
          <p14:tracePt t="13683" x="7046913" y="2263775"/>
          <p14:tracePt t="13699" x="7058025" y="2263775"/>
          <p14:tracePt t="13716" x="7077075" y="2254250"/>
          <p14:tracePt t="13733" x="7086600" y="2254250"/>
          <p14:tracePt t="13749" x="7107238" y="2254250"/>
          <p14:tracePt t="13766" x="7116763" y="2244725"/>
          <p14:tracePt t="13783" x="7126288" y="2235200"/>
          <p14:tracePt t="13805" x="7135813" y="2224088"/>
          <p14:tracePt t="13821" x="7135813" y="2214563"/>
          <p14:tracePt t="13853" x="7145338" y="2195513"/>
          <p14:tracePt t="13869" x="7145338" y="2185988"/>
          <p14:tracePt t="13893" x="7145338" y="2165350"/>
          <p14:tracePt t="13909" x="7145338" y="2155825"/>
          <p14:tracePt t="13925" x="7145338" y="2146300"/>
          <p14:tracePt t="13933" x="7145338" y="2136775"/>
          <p14:tracePt t="13941" x="7145338" y="2125663"/>
          <p14:tracePt t="13949" x="7145338" y="2106613"/>
          <p14:tracePt t="13966" x="7145338" y="2097088"/>
          <p14:tracePt t="13983" x="7135813" y="2087563"/>
          <p14:tracePt t="14000" x="7107238" y="2066925"/>
          <p14:tracePt t="14016" x="7077075" y="2047875"/>
          <p14:tracePt t="14033" x="7027863" y="2027238"/>
          <p14:tracePt t="14050" x="6988175" y="2017713"/>
          <p14:tracePt t="14066" x="6948488" y="2008188"/>
          <p14:tracePt t="14083" x="6899275" y="1989138"/>
          <p14:tracePt t="14100" x="6861175" y="1978025"/>
          <p14:tracePt t="14100" x="6831013" y="1978025"/>
          <p14:tracePt t="14117" x="6800850" y="1978025"/>
          <p14:tracePt t="14133" x="6762750" y="1978025"/>
          <p14:tracePt t="14150" x="6732588" y="1978025"/>
          <p14:tracePt t="14167" x="6692900" y="1978025"/>
          <p14:tracePt t="14183" x="6664325" y="1978025"/>
          <p14:tracePt t="14200" x="6624638" y="1978025"/>
          <p14:tracePt t="14217" x="6584950" y="1978025"/>
          <p14:tracePt t="14233" x="6554788" y="1978025"/>
          <p14:tracePt t="14250" x="6516688" y="1978025"/>
          <p14:tracePt t="14267" x="6477000" y="1978025"/>
          <p14:tracePt t="14284" x="6427788" y="1989138"/>
          <p14:tracePt t="14301" x="6378575" y="1998663"/>
          <p14:tracePt t="14317" x="6338888" y="2008188"/>
          <p14:tracePt t="14334" x="6308725" y="2027238"/>
          <p14:tracePt t="14350" x="6259513" y="2047875"/>
          <p14:tracePt t="14367" x="6221413" y="2057400"/>
          <p14:tracePt t="14384" x="6191250" y="2087563"/>
          <p14:tracePt t="14400" x="6151563" y="2106613"/>
          <p14:tracePt t="14417" x="6122988" y="2136775"/>
          <p14:tracePt t="14434" x="6092825" y="2165350"/>
          <p14:tracePt t="14451" x="6062663" y="2205038"/>
          <p14:tracePt t="14467" x="6022975" y="2254250"/>
          <p14:tracePt t="14484" x="5994400" y="2293938"/>
          <p14:tracePt t="14484" x="5984875" y="2322513"/>
          <p14:tracePt t="14501" x="5945188" y="2362200"/>
          <p14:tracePt t="14517" x="5915025" y="2411413"/>
          <p14:tracePt t="14534" x="5886450" y="2451100"/>
          <p14:tracePt t="14551" x="5865813" y="2481263"/>
          <p14:tracePt t="14567" x="5856288" y="2519363"/>
          <p14:tracePt t="14584" x="5837238" y="2559050"/>
          <p14:tracePt t="14601" x="5816600" y="2589213"/>
          <p14:tracePt t="14618" x="5797550" y="2628900"/>
          <p14:tracePt t="14635" x="5776913" y="2667000"/>
          <p14:tracePt t="14651" x="5757863" y="2706688"/>
          <p14:tracePt t="14668" x="5748338" y="2776538"/>
          <p14:tracePt t="14685" x="5689600" y="2863850"/>
          <p14:tracePt t="14701" x="5649913" y="2924175"/>
          <p14:tracePt t="14718" x="5629275" y="2973388"/>
          <p14:tracePt t="14735" x="5619750" y="3022600"/>
          <p14:tracePt t="14751" x="5610225" y="3071813"/>
          <p14:tracePt t="14768" x="5610225" y="3109913"/>
          <p14:tracePt t="14785" x="5610225" y="3149600"/>
          <p14:tracePt t="14802" x="5610225" y="3179763"/>
          <p14:tracePt t="14818" x="5610225" y="3219450"/>
          <p14:tracePt t="14835" x="5610225" y="3248025"/>
          <p14:tracePt t="14852" x="5610225" y="3287713"/>
          <p14:tracePt t="14868" x="5610225" y="3336925"/>
          <p14:tracePt t="14885" x="5619750" y="3386138"/>
          <p14:tracePt t="14902" x="5629275" y="3416300"/>
          <p14:tracePt t="14918" x="5640388" y="3454400"/>
          <p14:tracePt t="14935" x="5659438" y="3484563"/>
          <p14:tracePt t="14952" x="5678488" y="3524250"/>
          <p14:tracePt t="14968" x="5708650" y="3543300"/>
          <p14:tracePt t="14985" x="5748338" y="3573463"/>
          <p14:tracePt t="15002" x="5788025" y="3613150"/>
          <p14:tracePt t="15018" x="5856288" y="3641725"/>
          <p14:tracePt t="15035" x="5935663" y="3681413"/>
          <p14:tracePt t="15052" x="6003925" y="3721100"/>
          <p14:tracePt t="15069" x="6142038" y="3770313"/>
          <p14:tracePt t="15085" x="6221413" y="3810000"/>
          <p14:tracePt t="15102" x="6289675" y="3829050"/>
          <p14:tracePt t="15119" x="6369050" y="3859213"/>
          <p14:tracePt t="15135" x="6437313" y="3887788"/>
          <p14:tracePt t="15152" x="6526213" y="3908425"/>
          <p14:tracePt t="15169" x="6615113" y="3927475"/>
          <p14:tracePt t="15186" x="6702425" y="3946525"/>
          <p14:tracePt t="15202" x="6800850" y="3967163"/>
          <p14:tracePt t="15219" x="6899275" y="3986213"/>
          <p14:tracePt t="15236" x="6978650" y="3986213"/>
          <p14:tracePt t="15252" x="7107238" y="3986213"/>
          <p14:tracePt t="15269" x="7194550" y="3986213"/>
          <p14:tracePt t="15285" x="7273925" y="3986213"/>
          <p14:tracePt t="15302" x="7372350" y="3986213"/>
          <p14:tracePt t="15319" x="7470775" y="3986213"/>
          <p14:tracePt t="15336" x="7559675" y="3967163"/>
          <p14:tracePt t="15352" x="7667625" y="3946525"/>
          <p14:tracePt t="15369" x="7747000" y="3917950"/>
          <p14:tracePt t="15386" x="7815263" y="3887788"/>
          <p14:tracePt t="15403" x="7904163" y="3838575"/>
          <p14:tracePt t="15419" x="7972425" y="3789363"/>
          <p14:tracePt t="15436" x="8080375" y="3700463"/>
          <p14:tracePt t="15453" x="8129588" y="3641725"/>
          <p14:tracePt t="15469" x="8178800" y="3582988"/>
          <p14:tracePt t="15486" x="8208963" y="3524250"/>
          <p14:tracePt t="15504" x="8258175" y="3454400"/>
          <p14:tracePt t="15519" x="8277225" y="3395663"/>
          <p14:tracePt t="15536" x="8316913" y="3327400"/>
          <p14:tracePt t="15553" x="8337550" y="3268663"/>
          <p14:tracePt t="15569" x="8356600" y="3189288"/>
          <p14:tracePt t="15586" x="8366125" y="3109913"/>
          <p14:tracePt t="15603" x="8375650" y="3060700"/>
          <p14:tracePt t="15620" x="8396288" y="3001963"/>
          <p14:tracePt t="15636" x="8396288" y="2943225"/>
          <p14:tracePt t="15654" x="8396288" y="2903538"/>
          <p14:tracePt t="15670" x="8396288" y="2874963"/>
          <p14:tracePt t="15686" x="8386763" y="2825750"/>
          <p14:tracePt t="15703" x="8356600" y="2786063"/>
          <p14:tracePt t="15720" x="8326438" y="2746375"/>
          <p14:tracePt t="15736" x="8288338" y="2716213"/>
          <p14:tracePt t="15753" x="8228013" y="2697163"/>
          <p14:tracePt t="15770" x="8159750" y="2657475"/>
          <p14:tracePt t="15787" x="8091488" y="2638425"/>
          <p14:tracePt t="15803" x="8002588" y="2617788"/>
          <p14:tracePt t="15820" x="7894638" y="2589213"/>
          <p14:tracePt t="15837" x="7834313" y="2579688"/>
          <p14:tracePt t="15853" x="7785100" y="2568575"/>
          <p14:tracePt t="15870" x="7766050" y="2568575"/>
          <p14:tracePt t="15887" x="7735888" y="2559050"/>
          <p14:tracePt t="15903" x="7716838" y="2559050"/>
          <p14:tracePt t="15920" x="7686675" y="2549525"/>
          <p14:tracePt t="15937" x="7667625" y="2540000"/>
          <p14:tracePt t="15981" x="7658100" y="2530475"/>
          <p14:tracePt t="16029" x="7637463" y="2530475"/>
          <p14:tracePt t="16045" x="7627938" y="2530475"/>
          <p14:tracePt t="16053" x="7618413" y="2519363"/>
          <p14:tracePt t="16061" x="7599363" y="2519363"/>
          <p14:tracePt t="16070" x="7578725" y="2519363"/>
          <p14:tracePt t="16087" x="7529513" y="2519363"/>
          <p14:tracePt t="16104" x="7480300" y="2519363"/>
          <p14:tracePt t="16121" x="7421563" y="2519363"/>
          <p14:tracePt t="16137" x="7342188" y="2519363"/>
          <p14:tracePt t="16154" x="7292975" y="2530475"/>
          <p14:tracePt t="16171" x="7243763" y="2549525"/>
          <p14:tracePt t="16187" x="7234238" y="2549525"/>
          <p14:tracePt t="16204" x="7205663" y="2549525"/>
          <p14:tracePt t="16221" x="7194550" y="2549525"/>
          <p14:tracePt t="16237" x="7185025" y="2559050"/>
          <p14:tracePt t="16254" x="7156450" y="2568575"/>
          <p14:tracePt t="16271" x="7126288" y="2589213"/>
          <p14:tracePt t="16288" x="7116763" y="2589213"/>
          <p14:tracePt t="16304" x="7077075" y="2598738"/>
          <p14:tracePt t="16321" x="7058025" y="2598738"/>
          <p14:tracePt t="16338" x="7046913" y="2598738"/>
          <p14:tracePt t="16354" x="7037388" y="2598738"/>
          <p14:tracePt t="16371" x="7027863" y="2598738"/>
          <p14:tracePt t="16389" x="7018338" y="2598738"/>
          <p14:tracePt t="16413" x="7008813" y="2598738"/>
          <p14:tracePt t="16437" x="6997700" y="2598738"/>
          <p14:tracePt t="16477" x="6997700" y="2589213"/>
          <p14:tracePt t="16501" x="6997700" y="2579688"/>
          <p14:tracePt t="16517" x="6988175" y="2579688"/>
          <p14:tracePt t="16533" x="6988175" y="2568575"/>
          <p14:tracePt t="16549" x="6988175" y="2559050"/>
          <p14:tracePt t="16565" x="6988175" y="2549525"/>
          <p14:tracePt t="16613" x="6988175" y="2540000"/>
          <p14:tracePt t="16637" x="6988175" y="2530475"/>
          <p14:tracePt t="16653" x="6988175" y="2519363"/>
          <p14:tracePt t="16661" x="6988175" y="2509838"/>
          <p14:tracePt t="16677" x="6988175" y="2500313"/>
          <p14:tracePt t="16693" x="6988175" y="2490788"/>
          <p14:tracePt t="16705" x="6988175" y="2481263"/>
          <p14:tracePt t="16722" x="6988175" y="2460625"/>
          <p14:tracePt t="16738" x="6988175" y="2451100"/>
          <p14:tracePt t="16755" x="6988175" y="2441575"/>
          <p14:tracePt t="16772" x="6988175" y="2432050"/>
          <p14:tracePt t="16789" x="6978650" y="2411413"/>
          <p14:tracePt t="16805" x="6978650" y="2392363"/>
          <p14:tracePt t="16845" x="6978650" y="2382838"/>
          <p14:tracePt t="16925" x="6969125" y="2371725"/>
          <p14:tracePt t="16957" x="6969125" y="2362200"/>
          <p14:tracePt t="16997" x="6969125" y="2382838"/>
          <p14:tracePt t="17205" x="6978650" y="2382838"/>
          <p14:tracePt t="17213" x="6988175" y="2392363"/>
          <p14:tracePt t="17223" x="6997700" y="2392363"/>
          <p14:tracePt t="17239" x="7058025" y="2401888"/>
          <p14:tracePt t="17256" x="7086600" y="2401888"/>
          <p14:tracePt t="17273" x="7145338" y="2401888"/>
          <p14:tracePt t="17290" x="7205663" y="2401888"/>
          <p14:tracePt t="17306" x="7243763" y="2401888"/>
          <p14:tracePt t="17323" x="7273925" y="2401888"/>
          <p14:tracePt t="17340" x="7292975" y="2401888"/>
          <p14:tracePt t="17357" x="7323138" y="2392363"/>
          <p14:tracePt t="17373" x="7332663" y="2382838"/>
          <p14:tracePt t="17390" x="7353300" y="2382838"/>
          <p14:tracePt t="17407" x="7362825" y="2371725"/>
          <p14:tracePt t="17425" x="7381875" y="2362200"/>
          <p14:tracePt t="17440" x="7391400" y="2352675"/>
          <p14:tracePt t="17457" x="7391400" y="2333625"/>
          <p14:tracePt t="17473" x="7402513" y="2312988"/>
          <p14:tracePt t="17490" x="7402513" y="2303463"/>
          <p14:tracePt t="17509" x="7412038" y="2284413"/>
          <p14:tracePt t="17525" x="7412038" y="2273300"/>
          <p14:tracePt t="17540" x="7412038" y="2254250"/>
          <p14:tracePt t="17557" x="7412038" y="2224088"/>
          <p14:tracePt t="17574" x="7412038" y="2205038"/>
          <p14:tracePt t="17590" x="7412038" y="2185988"/>
          <p14:tracePt t="17607" x="7412038" y="2165350"/>
          <p14:tracePt t="17624" x="7412038" y="2155825"/>
          <p14:tracePt t="17640" x="7412038" y="2136775"/>
          <p14:tracePt t="17657" x="7412038" y="2116138"/>
          <p14:tracePt t="17674" x="7402513" y="2097088"/>
          <p14:tracePt t="17691" x="7381875" y="2076450"/>
          <p14:tracePt t="17707" x="7372350" y="2066925"/>
          <p14:tracePt t="17724" x="7353300" y="2047875"/>
          <p14:tracePt t="17724" x="7342188" y="2038350"/>
          <p14:tracePt t="17741" x="7313613" y="2017713"/>
          <p14:tracePt t="17757" x="7283450" y="1998663"/>
          <p14:tracePt t="17774" x="7243763" y="1989138"/>
          <p14:tracePt t="17791" x="7215188" y="1968500"/>
          <p14:tracePt t="17807" x="7194550" y="1968500"/>
          <p14:tracePt t="17824" x="7175500" y="1968500"/>
          <p14:tracePt t="17841" x="7145338" y="1958975"/>
          <p14:tracePt t="17857" x="7107238" y="1958975"/>
          <p14:tracePt t="17874" x="7086600" y="1958975"/>
          <p14:tracePt t="17891" x="7067550" y="1958975"/>
          <p14:tracePt t="17907" x="7046913" y="1958975"/>
          <p14:tracePt t="17925" x="7027863" y="1958975"/>
          <p14:tracePt t="17941" x="6997700" y="1958975"/>
          <p14:tracePt t="17957" x="6969125" y="1968500"/>
          <p14:tracePt t="17974" x="6948488" y="1978025"/>
          <p14:tracePt t="17991" x="6929438" y="1978025"/>
          <p14:tracePt t="18008" x="6910388" y="1998663"/>
          <p14:tracePt t="18025" x="6899275" y="2008188"/>
          <p14:tracePt t="18041" x="6889750" y="2017713"/>
          <p14:tracePt t="18061" x="6880225" y="2027238"/>
          <p14:tracePt t="18074" x="6870700" y="2038350"/>
          <p14:tracePt t="18093" x="6870700" y="2047875"/>
          <p14:tracePt t="18109" x="6870700" y="2066925"/>
          <p14:tracePt t="18125" x="6870700" y="2087563"/>
          <p14:tracePt t="18141" x="6870700" y="2097088"/>
          <p14:tracePt t="18158" x="6870700" y="2125663"/>
          <p14:tracePt t="18175" x="6870700" y="2146300"/>
          <p14:tracePt t="18192" x="6870700" y="2174875"/>
          <p14:tracePt t="18208" x="6870700" y="2195513"/>
          <p14:tracePt t="18225" x="6880225" y="2214563"/>
          <p14:tracePt t="18242" x="6889750" y="2224088"/>
          <p14:tracePt t="18258" x="6899275" y="2244725"/>
          <p14:tracePt t="18275" x="6919913" y="2254250"/>
          <p14:tracePt t="18292" x="6938963" y="2263775"/>
          <p14:tracePt t="18308" x="6988175" y="2284413"/>
          <p14:tracePt t="18325" x="7018338" y="2284413"/>
          <p14:tracePt t="18342" x="7058025" y="2293938"/>
          <p14:tracePt t="18358" x="7086600" y="2303463"/>
          <p14:tracePt t="18375" x="7116763" y="2312988"/>
          <p14:tracePt t="18392" x="7156450" y="2312988"/>
          <p14:tracePt t="18408" x="7185025" y="2322513"/>
          <p14:tracePt t="18425" x="7224713" y="2322513"/>
          <p14:tracePt t="18442" x="7254875" y="2322513"/>
          <p14:tracePt t="18458" x="7283450" y="2322513"/>
          <p14:tracePt t="18475" x="7313613" y="2322513"/>
          <p14:tracePt t="18492" x="7353300" y="2322513"/>
          <p14:tracePt t="18509" x="7431088" y="2322513"/>
          <p14:tracePt t="18526" x="7470775" y="2312988"/>
          <p14:tracePt t="18542" x="7519988" y="2303463"/>
          <p14:tracePt t="18559" x="7559675" y="2293938"/>
          <p14:tracePt t="18575" x="7588250" y="2284413"/>
          <p14:tracePt t="18592" x="7599363" y="2273300"/>
          <p14:tracePt t="18609" x="7618413" y="2273300"/>
          <p14:tracePt t="18625" x="7618413" y="2254250"/>
          <p14:tracePt t="18645" x="7627938" y="2254250"/>
          <p14:tracePt t="18659" x="7627938" y="2244725"/>
          <p14:tracePt t="18676" x="7637463" y="2235200"/>
          <p14:tracePt t="18676" x="7648575" y="2214563"/>
          <p14:tracePt t="18694" x="7648575" y="2205038"/>
          <p14:tracePt t="18709" x="7658100" y="2185988"/>
          <p14:tracePt t="18726" x="7658100" y="2174875"/>
          <p14:tracePt t="18742" x="7658100" y="2155825"/>
          <p14:tracePt t="18759" x="7658100" y="2136775"/>
          <p14:tracePt t="18776" x="7658100" y="2125663"/>
          <p14:tracePt t="18793" x="7658100" y="2106613"/>
          <p14:tracePt t="18809" x="7658100" y="2087563"/>
          <p14:tracePt t="18826" x="7658100" y="2057400"/>
          <p14:tracePt t="18843" x="7658100" y="2027238"/>
          <p14:tracePt t="18859" x="7637463" y="1998663"/>
          <p14:tracePt t="18876" x="7627938" y="1968500"/>
          <p14:tracePt t="18893" x="7599363" y="1939925"/>
          <p14:tracePt t="18910" x="7578725" y="1928813"/>
          <p14:tracePt t="18926" x="7559675" y="1919288"/>
          <p14:tracePt t="18943" x="7550150" y="1909763"/>
          <p14:tracePt t="18959" x="7539038" y="1909763"/>
          <p14:tracePt t="18976" x="7510463" y="1900238"/>
          <p14:tracePt t="18993" x="7489825" y="1900238"/>
          <p14:tracePt t="19010" x="7461250" y="1890713"/>
          <p14:tracePt t="19027" x="7412038" y="1890713"/>
          <p14:tracePt t="19045" x="7402513" y="1890713"/>
          <p14:tracePt t="19060" x="7362825" y="1890713"/>
          <p14:tracePt t="19060" x="7353300" y="1890713"/>
          <p14:tracePt t="19077" x="7332663" y="1890713"/>
          <p14:tracePt t="19093" x="7304088" y="1890713"/>
          <p14:tracePt t="19110" x="7292975" y="1890713"/>
          <p14:tracePt t="19126" x="7273925" y="1900238"/>
          <p14:tracePt t="19143" x="7254875" y="1900238"/>
          <p14:tracePt t="19160" x="7224713" y="1900238"/>
          <p14:tracePt t="19177" x="7194550" y="1909763"/>
          <p14:tracePt t="19193" x="7165975" y="1919288"/>
          <p14:tracePt t="19210" x="7145338" y="1939925"/>
          <p14:tracePt t="19227" x="7135813" y="1939925"/>
          <p14:tracePt t="19243" x="7107238" y="1939925"/>
          <p14:tracePt t="19260" x="7086600" y="1958975"/>
          <p14:tracePt t="19277" x="7077075" y="1968500"/>
          <p14:tracePt t="19293" x="7067550" y="1968500"/>
          <p14:tracePt t="19310" x="7058025" y="1989138"/>
          <p14:tracePt t="19327" x="7046913" y="1989138"/>
          <p14:tracePt t="19343" x="7046913" y="1998663"/>
          <p14:tracePt t="19360" x="7037388" y="2017713"/>
          <p14:tracePt t="19377" x="7037388" y="2038350"/>
          <p14:tracePt t="19397" x="7027863" y="2047875"/>
          <p14:tracePt t="19410" x="7027863" y="2066925"/>
          <p14:tracePt t="19429" x="7027863" y="2076450"/>
          <p14:tracePt t="19445" x="7027863" y="2097088"/>
          <p14:tracePt t="19461" x="7027863" y="2106613"/>
          <p14:tracePt t="19477" x="7027863" y="2116138"/>
          <p14:tracePt t="19494" x="7027863" y="2125663"/>
          <p14:tracePt t="19510" x="7027863" y="2136775"/>
          <p14:tracePt t="19527" x="7027863" y="2155825"/>
          <p14:tracePt t="19544" x="7027863" y="2165350"/>
          <p14:tracePt t="19561" x="7027863" y="2185988"/>
          <p14:tracePt t="19577" x="7027863" y="2195513"/>
          <p14:tracePt t="19594" x="7027863" y="2214563"/>
          <p14:tracePt t="19611" x="7037388" y="2224088"/>
          <p14:tracePt t="19628" x="7046913" y="2235200"/>
          <p14:tracePt t="19644" x="7067550" y="2254250"/>
          <p14:tracePt t="19661" x="7096125" y="2263775"/>
          <p14:tracePt t="19678" x="7116763" y="2273300"/>
          <p14:tracePt t="19695" x="7145338" y="2293938"/>
          <p14:tracePt t="19711" x="7156450" y="2293938"/>
          <p14:tracePt t="19728" x="7194550" y="2303463"/>
          <p14:tracePt t="19745" x="7234238" y="2303463"/>
          <p14:tracePt t="19761" x="7283450" y="2303463"/>
          <p14:tracePt t="19784" x="7323138" y="2303463"/>
          <p14:tracePt t="19795" x="7353300" y="2303463"/>
          <p14:tracePt t="19811" x="7391400" y="2303463"/>
          <p14:tracePt t="19828" x="7421563" y="2293938"/>
          <p14:tracePt t="19845" x="7440613" y="2293938"/>
          <p14:tracePt t="19861" x="7451725" y="2293938"/>
          <p14:tracePt t="19878" x="7461250" y="2284413"/>
          <p14:tracePt t="19895" x="7470775" y="2273300"/>
          <p14:tracePt t="19912" x="7480300" y="2263775"/>
          <p14:tracePt t="19928" x="7480300" y="2254250"/>
          <p14:tracePt t="19945" x="7480300" y="2244725"/>
          <p14:tracePt t="19961" x="7489825" y="2224088"/>
          <p14:tracePt t="19978" x="7489825" y="2214563"/>
          <p14:tracePt t="19995" x="7500938" y="2195513"/>
          <p14:tracePt t="20012" x="7500938" y="2185988"/>
          <p14:tracePt t="20029" x="7500938" y="2174875"/>
          <p14:tracePt t="20053" x="7500938" y="2165350"/>
          <p14:tracePt t="20061" x="7500938" y="2155825"/>
          <p14:tracePt t="20078" x="7489825" y="2125663"/>
          <p14:tracePt t="20095" x="7470775" y="2097088"/>
          <p14:tracePt t="20112" x="7421563" y="2057400"/>
          <p14:tracePt t="20129" x="7353300" y="2017713"/>
          <p14:tracePt t="20145" x="7264400" y="1978025"/>
          <p14:tracePt t="20162" x="7145338" y="1939925"/>
          <p14:tracePt t="20179" x="7018338" y="1900238"/>
          <p14:tracePt t="20195" x="6880225" y="1860550"/>
          <p14:tracePt t="20213" x="6742113" y="1839913"/>
          <p14:tracePt t="20229" x="6526213" y="1790700"/>
          <p14:tracePt t="20245" x="6378575" y="1762125"/>
          <p14:tracePt t="20262" x="6200775" y="1722438"/>
          <p14:tracePt t="20279" x="6013450" y="1682750"/>
          <p14:tracePt t="20296" x="5788025" y="1643063"/>
          <p14:tracePt t="20312" x="5541963" y="1593850"/>
          <p14:tracePt t="20329" x="5324475" y="1555750"/>
          <p14:tracePt t="20346" x="5127625" y="1506538"/>
          <p14:tracePt t="20363" x="4960938" y="1476375"/>
          <p14:tracePt t="20379" x="4852988" y="1457325"/>
          <p14:tracePt t="20396" x="4733925" y="1427163"/>
          <p14:tracePt t="20413" x="4645025" y="1397000"/>
          <p14:tracePt t="20429" x="4567238" y="1377950"/>
          <p14:tracePt t="20446" x="4497388" y="1347788"/>
          <p14:tracePt t="20463" x="4419600" y="1309688"/>
          <p14:tracePt t="20480" x="4340225" y="1289050"/>
          <p14:tracePt t="20496" x="4300538" y="1270000"/>
          <p14:tracePt t="20513" x="4291013" y="1260475"/>
          <p14:tracePt t="20530" x="4271963" y="1249363"/>
          <p14:tracePt t="20589" x="4262438" y="1249363"/>
          <p14:tracePt t="20629" x="4251325" y="1249363"/>
          <p14:tracePt t="20653" x="4241800" y="1249363"/>
          <p14:tracePt t="20669" x="4232275" y="1249363"/>
          <p14:tracePt t="20677" x="4213225" y="1260475"/>
          <p14:tracePt t="20693" x="4192588" y="1260475"/>
          <p14:tracePt t="20709" x="4183063" y="1270000"/>
          <p14:tracePt t="20725" x="4173538" y="1270000"/>
          <p14:tracePt t="20741" x="4164013" y="1279525"/>
          <p14:tracePt t="20757" x="4164013" y="1289050"/>
          <p14:tracePt t="20941" x="4164013" y="1298575"/>
          <p14:tracePt t="20965" x="4164013" y="1319213"/>
          <p14:tracePt t="20973" x="4164013" y="1328738"/>
          <p14:tracePt t="20981" x="4164013" y="1368425"/>
          <p14:tracePt t="20997" x="4164013" y="1427163"/>
          <p14:tracePt t="21014" x="4164013" y="1466850"/>
          <p14:tracePt t="21031" x="4192588" y="1525588"/>
          <p14:tracePt t="21047" x="4251325" y="1574800"/>
          <p14:tracePt t="21064" x="4370388" y="1633538"/>
          <p14:tracePt t="21081" x="4527550" y="1703388"/>
          <p14:tracePt t="21097" x="4733925" y="1771650"/>
          <p14:tracePt t="21114" x="4979988" y="1820863"/>
          <p14:tracePt t="21131" x="5246688" y="1879600"/>
          <p14:tracePt t="21147" x="5511800" y="1939925"/>
          <p14:tracePt t="21147" x="5649913" y="1958975"/>
          <p14:tracePt t="21165" x="5875338" y="2008188"/>
          <p14:tracePt t="21181" x="6073775" y="2038350"/>
          <p14:tracePt t="21197" x="6240463" y="2076450"/>
          <p14:tracePt t="21214" x="6388100" y="2097088"/>
          <p14:tracePt t="21231" x="6526213" y="2116138"/>
          <p14:tracePt t="21247" x="6664325" y="2136775"/>
          <p14:tracePt t="21264" x="6821488" y="2174875"/>
          <p14:tracePt t="21281" x="6948488" y="2185988"/>
          <p14:tracePt t="21298" x="7067550" y="2185988"/>
          <p14:tracePt t="21314" x="7156450" y="2185988"/>
          <p14:tracePt t="21331" x="7215188" y="2185988"/>
          <p14:tracePt t="21348" x="7243763" y="2185988"/>
          <p14:tracePt t="21364" x="7273925" y="2185988"/>
          <p14:tracePt t="21381" x="7283450" y="2185988"/>
          <p14:tracePt t="21477" x="7283450" y="2174875"/>
          <p14:tracePt t="21509" x="7283450" y="2165350"/>
          <p14:tracePt t="21517" x="7264400" y="2155825"/>
          <p14:tracePt t="21525" x="7243763" y="2146300"/>
          <p14:tracePt t="21533" x="7224713" y="2125663"/>
          <p14:tracePt t="21548" x="7126288" y="2097088"/>
          <p14:tracePt t="21565" x="7067550" y="2076450"/>
          <p14:tracePt t="21581" x="7018338" y="2066925"/>
          <p14:tracePt t="21598" x="6948488" y="2057400"/>
          <p14:tracePt t="21615" x="6861175" y="2038350"/>
          <p14:tracePt t="21632" x="6772275" y="2017713"/>
          <p14:tracePt t="21648" x="6683375" y="1998663"/>
          <p14:tracePt t="21665" x="6634163" y="1998663"/>
          <p14:tracePt t="21682" x="6575425" y="1998663"/>
          <p14:tracePt t="21699" x="6535738" y="1998663"/>
          <p14:tracePt t="21715" x="6516688" y="1998663"/>
          <p14:tracePt t="21733" x="6496050" y="1998663"/>
          <p14:tracePt t="21749" x="6486525" y="1998663"/>
          <p14:tracePt t="21765" x="6477000" y="1998663"/>
          <p14:tracePt t="21789" x="6467475" y="2017713"/>
          <p14:tracePt t="21805" x="6467475" y="2027238"/>
          <p14:tracePt t="21829" x="6467475" y="2038350"/>
          <p14:tracePt t="21837" x="6456363" y="2047875"/>
          <p14:tracePt t="21848" x="6456363" y="2057400"/>
          <p14:tracePt t="21865" x="6456363" y="2066925"/>
          <p14:tracePt t="21882" x="6456363" y="2097088"/>
          <p14:tracePt t="21899" x="6456363" y="2106613"/>
          <p14:tracePt t="21916" x="6456363" y="2136775"/>
          <p14:tracePt t="21932" x="6486525" y="2174875"/>
          <p14:tracePt t="21949" x="6505575" y="2205038"/>
          <p14:tracePt t="21966" x="6526213" y="2235200"/>
          <p14:tracePt t="21982" x="6554788" y="2244725"/>
          <p14:tracePt t="21999" x="6594475" y="2273300"/>
          <p14:tracePt t="22016" x="6634163" y="2284413"/>
          <p14:tracePt t="22033" x="6673850" y="2303463"/>
          <p14:tracePt t="22049" x="6702425" y="2312988"/>
          <p14:tracePt t="22066" x="6742113" y="2322513"/>
          <p14:tracePt t="22083" x="6772275" y="2322513"/>
          <p14:tracePt t="22099" x="6791325" y="2333625"/>
          <p14:tracePt t="22116" x="6821488" y="2333625"/>
          <p14:tracePt t="22133" x="6861175" y="2333625"/>
          <p14:tracePt t="22149" x="6880225" y="2333625"/>
          <p14:tracePt t="22166" x="6919913" y="2333625"/>
          <p14:tracePt t="22183" x="6959600" y="2333625"/>
          <p14:tracePt t="22199" x="7008813" y="2333625"/>
          <p14:tracePt t="22216" x="7067550" y="2333625"/>
          <p14:tracePt t="22233" x="7135813" y="2333625"/>
          <p14:tracePt t="22250" x="7175500" y="2333625"/>
          <p14:tracePt t="22266" x="7205663" y="2333625"/>
          <p14:tracePt t="22283" x="7224713" y="2333625"/>
          <p14:tracePt t="22300" x="7243763" y="2333625"/>
          <p14:tracePt t="22316" x="7283450" y="2333625"/>
          <p14:tracePt t="22333" x="7313613" y="2333625"/>
          <p14:tracePt t="22350" x="7342188" y="2333625"/>
          <p14:tracePt t="22366" x="7372350" y="2322513"/>
          <p14:tracePt t="22383" x="7381875" y="2322513"/>
          <p14:tracePt t="22400" x="7402513" y="2303463"/>
          <p14:tracePt t="22416" x="7431088" y="2293938"/>
          <p14:tracePt t="22433" x="7451725" y="2284413"/>
          <p14:tracePt t="22450" x="7480300" y="2263775"/>
          <p14:tracePt t="22467" x="7500938" y="2235200"/>
          <p14:tracePt t="22483" x="7519988" y="2224088"/>
          <p14:tracePt t="22500" x="7539038" y="2205038"/>
          <p14:tracePt t="22517" x="7550150" y="2195513"/>
          <p14:tracePt t="22533" x="7550150" y="2174875"/>
          <p14:tracePt t="22550" x="7559675" y="2155825"/>
          <p14:tracePt t="22567" x="7569200" y="2146300"/>
          <p14:tracePt t="22583" x="7569200" y="2116138"/>
          <p14:tracePt t="22600" x="7569200" y="2106613"/>
          <p14:tracePt t="22617" x="7569200" y="2087563"/>
          <p14:tracePt t="22634" x="7588250" y="2057400"/>
          <p14:tracePt t="22650" x="7588250" y="2038350"/>
          <p14:tracePt t="22667" x="7588250" y="2017713"/>
          <p14:tracePt t="22684" x="7588250" y="1989138"/>
          <p14:tracePt t="22700" x="7588250" y="1949450"/>
          <p14:tracePt t="22717" x="7588250" y="1919288"/>
          <p14:tracePt t="22734" x="7588250" y="1870075"/>
          <p14:tracePt t="22751" x="7578725" y="1839913"/>
          <p14:tracePt t="22767" x="7578725" y="1811338"/>
          <p14:tracePt t="22784" x="7559675" y="1781175"/>
          <p14:tracePt t="22801" x="7550150" y="1771650"/>
          <p14:tracePt t="22817" x="7550150" y="1741488"/>
          <p14:tracePt t="22834" x="7529513" y="1712913"/>
          <p14:tracePt t="22851" x="7519988" y="1692275"/>
          <p14:tracePt t="22867" x="7489825" y="1663700"/>
          <p14:tracePt t="22867" x="7480300" y="1654175"/>
          <p14:tracePt t="22885" x="7440613" y="1624013"/>
          <p14:tracePt t="22901" x="7381875" y="1593850"/>
          <p14:tracePt t="22917" x="7332663" y="1565275"/>
          <p14:tracePt t="22934" x="7283450" y="1535113"/>
          <p14:tracePt t="22951" x="7254875" y="1516063"/>
          <p14:tracePt t="22968" x="7215188" y="1485900"/>
          <p14:tracePt t="22984" x="7175500" y="1476375"/>
          <p14:tracePt t="23001" x="7145338" y="1457325"/>
          <p14:tracePt t="23018" x="7096125" y="1417638"/>
          <p14:tracePt t="23035" x="7046913" y="1408113"/>
          <p14:tracePt t="23051" x="6988175" y="1387475"/>
          <p14:tracePt t="23068" x="6899275" y="1368425"/>
          <p14:tracePt t="23068" x="6870700" y="1358900"/>
          <p14:tracePt t="23085" x="6781800" y="1328738"/>
          <p14:tracePt t="23101" x="6732588" y="1319213"/>
          <p14:tracePt t="23118" x="6673850" y="1319213"/>
          <p14:tracePt t="23135" x="6634163" y="1309688"/>
          <p14:tracePt t="23151" x="6604000" y="1309688"/>
          <p14:tracePt t="23168" x="6575425" y="1289050"/>
          <p14:tracePt t="23185" x="6535738" y="1289050"/>
          <p14:tracePt t="23202" x="6486525" y="1289050"/>
          <p14:tracePt t="23218" x="6418263" y="1298575"/>
          <p14:tracePt t="23235" x="6357938" y="1328738"/>
          <p14:tracePt t="23252" x="6289675" y="1347788"/>
          <p14:tracePt t="23268" x="6221413" y="1368425"/>
          <p14:tracePt t="23285" x="6191250" y="1397000"/>
          <p14:tracePt t="23302" x="6172200" y="1417638"/>
          <p14:tracePt t="23318" x="6151563" y="1427163"/>
          <p14:tracePt t="23335" x="6132513" y="1457325"/>
          <p14:tracePt t="23352" x="6111875" y="1495425"/>
          <p14:tracePt t="23368" x="6092825" y="1535113"/>
          <p14:tracePt t="23385" x="6083300" y="1565275"/>
          <p14:tracePt t="23402" x="6073775" y="1614488"/>
          <p14:tracePt t="23419" x="6073775" y="1643063"/>
          <p14:tracePt t="23436" x="6053138" y="1703388"/>
          <p14:tracePt t="23452" x="6053138" y="1781175"/>
          <p14:tracePt t="23469" x="6053138" y="1830388"/>
          <p14:tracePt t="23485" x="6053138" y="1890713"/>
          <p14:tracePt t="23502" x="6062663" y="1949450"/>
          <p14:tracePt t="23519" x="6073775" y="1989138"/>
          <p14:tracePt t="23535" x="6083300" y="2038350"/>
          <p14:tracePt t="23552" x="6092825" y="2066925"/>
          <p14:tracePt t="23569" x="6102350" y="2097088"/>
          <p14:tracePt t="23586" x="6122988" y="2116138"/>
          <p14:tracePt t="23602" x="6151563" y="2155825"/>
          <p14:tracePt t="23619" x="6181725" y="2195513"/>
          <p14:tracePt t="23636" x="6240463" y="2235200"/>
          <p14:tracePt t="23636" x="6280150" y="2263775"/>
          <p14:tracePt t="23653" x="6348413" y="2293938"/>
          <p14:tracePt t="23669" x="6407150" y="2322513"/>
          <p14:tracePt t="23686" x="6477000" y="2343150"/>
          <p14:tracePt t="23702" x="6535738" y="2371725"/>
          <p14:tracePt t="23719" x="6604000" y="2392363"/>
          <p14:tracePt t="23736" x="6673850" y="2411413"/>
          <p14:tracePt t="23753" x="6762750" y="2432050"/>
          <p14:tracePt t="23769" x="6861175" y="2441575"/>
          <p14:tracePt t="23786" x="6948488" y="2460625"/>
          <p14:tracePt t="23803" x="7046913" y="2481263"/>
          <p14:tracePt t="23819" x="7145338" y="2490788"/>
          <p14:tracePt t="23836" x="7304088" y="2490788"/>
          <p14:tracePt t="23853" x="7412038" y="2490788"/>
          <p14:tracePt t="23869" x="7500938" y="2470150"/>
          <p14:tracePt t="23886" x="7588250" y="2432050"/>
          <p14:tracePt t="23903" x="7677150" y="2401888"/>
          <p14:tracePt t="23920" x="7747000" y="2371725"/>
          <p14:tracePt t="23936" x="7785100" y="2362200"/>
          <p14:tracePt t="23953" x="7785100" y="2352675"/>
          <p14:tracePt t="23970" x="7796213" y="2352675"/>
          <p14:tracePt t="24629" x="7796213" y="2362200"/>
          <p14:tracePt t="24645" x="7796213" y="2382838"/>
          <p14:tracePt t="24653" x="7796213" y="2411413"/>
          <p14:tracePt t="24661" x="7785100" y="2451100"/>
          <p14:tracePt t="24671" x="7766050" y="2500313"/>
          <p14:tracePt t="24688" x="7756525" y="2549525"/>
          <p14:tracePt t="24705" x="7726363" y="2598738"/>
          <p14:tracePt t="24721" x="7716838" y="2647950"/>
          <p14:tracePt t="24738" x="7697788" y="2687638"/>
          <p14:tracePt t="24755" x="7677150" y="2736850"/>
          <p14:tracePt t="24771" x="7658100" y="2795588"/>
          <p14:tracePt t="24771" x="7637463" y="2825750"/>
          <p14:tracePt t="24789" x="7599363" y="2903538"/>
          <p14:tracePt t="24805" x="7559675" y="3001963"/>
          <p14:tracePt t="24821" x="7519988" y="3090863"/>
          <p14:tracePt t="24838" x="7500938" y="3149600"/>
          <p14:tracePt t="24855" x="7489825" y="3198813"/>
          <p14:tracePt t="24872" x="7489825" y="3219450"/>
          <p14:tracePt t="24888" x="7489825" y="3248025"/>
          <p14:tracePt t="24905" x="7489825" y="3257550"/>
          <p14:tracePt t="24922" x="7489825" y="3278188"/>
          <p14:tracePt t="24938" x="7489825" y="3297238"/>
          <p14:tracePt t="24955" x="7489825" y="3317875"/>
          <p14:tracePt t="24972" x="7489825" y="3327400"/>
          <p14:tracePt t="24988" x="7489825" y="3346450"/>
          <p14:tracePt t="25005" x="7489825" y="3367088"/>
          <p14:tracePt t="25022" x="7489825" y="3376613"/>
          <p14:tracePt t="25038" x="7489825" y="3395663"/>
          <p14:tracePt t="25055" x="7489825" y="3425825"/>
          <p14:tracePt t="25072" x="7489825" y="3435350"/>
          <p14:tracePt t="25088" x="7489825" y="3444875"/>
          <p14:tracePt t="25105" x="7480300" y="3454400"/>
          <p14:tracePt t="25149" x="7470775" y="3454400"/>
          <p14:tracePt t="25157" x="7461250" y="3465513"/>
          <p14:tracePt t="25165" x="7440613" y="3465513"/>
          <p14:tracePt t="25173" x="7381875" y="3465513"/>
          <p14:tracePt t="25189" x="7234238" y="3465513"/>
          <p14:tracePt t="25206" x="7086600" y="3435350"/>
          <p14:tracePt t="25222" x="6948488" y="3416300"/>
          <p14:tracePt t="25239" x="6821488" y="3386138"/>
          <p14:tracePt t="25256" x="6751638" y="3367088"/>
          <p14:tracePt t="25272" x="6713538" y="3367088"/>
          <p14:tracePt t="25289" x="6664325" y="3367088"/>
          <p14:tracePt t="25306" x="6615113" y="3367088"/>
          <p14:tracePt t="25322" x="6526213" y="3367088"/>
          <p14:tracePt t="25339" x="6456363" y="3367088"/>
          <p14:tracePt t="25356" x="6329363" y="3367088"/>
          <p14:tracePt t="25373" x="6289675" y="3376613"/>
          <p14:tracePt t="25389" x="6240463" y="3386138"/>
          <p14:tracePt t="25406" x="6221413" y="3386138"/>
          <p14:tracePt t="25422" x="6161088" y="3395663"/>
          <p14:tracePt t="25439" x="6122988" y="3416300"/>
          <p14:tracePt t="25456" x="6073775" y="3425825"/>
          <p14:tracePt t="25473" x="6034088" y="3425825"/>
          <p14:tracePt t="25489" x="6003925" y="3444875"/>
          <p14:tracePt t="25506" x="5973763" y="3454400"/>
          <p14:tracePt t="25523" x="5964238" y="3465513"/>
          <p14:tracePt t="25540" x="5935663" y="3475038"/>
          <p14:tracePt t="25556" x="5895975" y="3484563"/>
          <p14:tracePt t="25573" x="5875338" y="3494088"/>
          <p14:tracePt t="25589" x="5846763" y="3503613"/>
          <p14:tracePt t="25606" x="5826125" y="3524250"/>
          <p14:tracePt t="25623" x="5807075" y="3533775"/>
          <p14:tracePt t="25645" x="5807075" y="3543300"/>
          <p14:tracePt t="25685" x="5797550" y="3552825"/>
          <p14:tracePt t="25701" x="5797550" y="3563938"/>
          <p14:tracePt t="25725" x="5797550" y="3573463"/>
          <p14:tracePt t="25757" x="5797550" y="3582988"/>
          <p14:tracePt t="25765" x="5797550" y="3592513"/>
          <p14:tracePt t="25781" x="5788025" y="3602038"/>
          <p14:tracePt t="25790" x="5788025" y="3613150"/>
          <p14:tracePt t="25807" x="5776913" y="3632200"/>
          <p14:tracePt t="25823" x="5776913" y="3641725"/>
          <p14:tracePt t="25877" x="5767388" y="3641725"/>
          <p14:tracePt t="25973" x="5748338" y="3641725"/>
          <p14:tracePt t="25989" x="5738813" y="3632200"/>
          <p14:tracePt t="26037" x="5727700" y="3622675"/>
          <p14:tracePt t="26061" x="5718175" y="3622675"/>
          <p14:tracePt t="26077" x="5718175" y="3613150"/>
          <p14:tracePt t="26101" x="5718175" y="3602038"/>
          <p14:tracePt t="26125" x="5718175" y="3592513"/>
          <p14:tracePt t="26389" x="5738813" y="3592513"/>
          <p14:tracePt t="27379" x="5748338" y="3592513"/>
          <p14:tracePt t="27941" x="5718175" y="3592513"/>
          <p14:tracePt t="27965" x="5659438" y="3582988"/>
          <p14:tracePt t="27972" x="5580063" y="3582988"/>
          <p14:tracePt t="27981" x="5462588" y="3582988"/>
          <p14:tracePt t="27994" x="5108575" y="3524250"/>
          <p14:tracePt t="28011" x="4792663" y="3484563"/>
          <p14:tracePt t="28028" x="4438650" y="3416300"/>
          <p14:tracePt t="28045" x="4281488" y="3395663"/>
          <p14:tracePt t="28061" x="4114800" y="3367088"/>
          <p14:tracePt t="28078" x="3946525" y="3327400"/>
          <p14:tracePt t="28094" x="3770313" y="3306763"/>
          <p14:tracePt t="28111" x="3622675" y="3297238"/>
          <p14:tracePt t="28128" x="3494088" y="3297238"/>
          <p14:tracePt t="28145" x="3414713" y="3297238"/>
          <p14:tracePt t="28161" x="3336925" y="3297238"/>
          <p14:tracePt t="28178" x="3278188" y="3297238"/>
          <p14:tracePt t="28195" x="3228975" y="3297238"/>
          <p14:tracePt t="28211" x="3168650" y="3297238"/>
          <p14:tracePt t="28211" x="3140075" y="3297238"/>
          <p14:tracePt t="28229" x="3060700" y="3287713"/>
          <p14:tracePt t="28246" x="2982913" y="3278188"/>
          <p14:tracePt t="28261" x="2903538" y="3268663"/>
          <p14:tracePt t="28278" x="2835275" y="3248025"/>
          <p14:tracePt t="28296" x="2805113" y="3238500"/>
          <p14:tracePt t="28312" x="2765425" y="3238500"/>
          <p14:tracePt t="28329" x="2736850" y="3238500"/>
          <p14:tracePt t="28345" x="2697163" y="3219450"/>
          <p14:tracePt t="28362" x="2657475" y="3208338"/>
          <p14:tracePt t="28378" x="2598738" y="3208338"/>
          <p14:tracePt t="28395" x="2540000" y="3189288"/>
          <p14:tracePt t="28412" x="2470150" y="3170238"/>
          <p14:tracePt t="28412" x="2451100" y="3170238"/>
          <p14:tracePt t="28429" x="2392363" y="3159125"/>
          <p14:tracePt t="28445" x="2322513" y="3140075"/>
          <p14:tracePt t="28462" x="2282825" y="3140075"/>
          <p14:tracePt t="28479" x="2244725" y="3130550"/>
          <p14:tracePt t="28495" x="2214563" y="3121025"/>
          <p14:tracePt t="28512" x="2184400" y="3121025"/>
          <p14:tracePt t="28529" x="2155825" y="3109913"/>
          <p14:tracePt t="28545" x="2146300" y="3109913"/>
          <p14:tracePt t="28562" x="2135188" y="3109913"/>
          <p14:tracePt t="28579" x="2125663" y="3100388"/>
          <p14:tracePt t="28595" x="2106613" y="3100388"/>
          <p14:tracePt t="28612" x="2085975" y="3100388"/>
          <p14:tracePt t="28629" x="2076450" y="3100388"/>
          <p14:tracePt t="28645" x="2066925" y="3100388"/>
          <p14:tracePt t="28662" x="2057400" y="3100388"/>
          <p14:tracePt t="28679" x="2036763" y="3100388"/>
          <p14:tracePt t="28696" x="2017713" y="3100388"/>
          <p14:tracePt t="28712" x="1998663" y="3100388"/>
          <p14:tracePt t="28729" x="1987550" y="3100388"/>
          <p14:tracePt t="28746" x="1978025" y="3100388"/>
          <p14:tracePt t="28765" x="1968500" y="3100388"/>
          <p14:tracePt t="28797" x="1958975" y="3100388"/>
          <p14:tracePt t="28933" x="1949450" y="3100388"/>
          <p14:tracePt t="28949" x="1958975" y="3109913"/>
          <p14:tracePt t="28956" x="1987550" y="3121025"/>
          <p14:tracePt t="28965" x="2027238" y="3130550"/>
          <p14:tracePt t="28979" x="2303463" y="3179763"/>
          <p14:tracePt t="28997" x="2549525" y="3219450"/>
          <p14:tracePt t="29013" x="2824163" y="3278188"/>
          <p14:tracePt t="29030" x="3130550" y="3336925"/>
          <p14:tracePt t="29046" x="3582988" y="3425825"/>
          <p14:tracePt t="29063" x="4143375" y="3543300"/>
          <p14:tracePt t="29080" x="4586288" y="3592513"/>
          <p14:tracePt t="29096" x="4891088" y="3613150"/>
          <p14:tracePt t="29113" x="5108575" y="3613150"/>
          <p14:tracePt t="29130" x="5256213" y="3613150"/>
          <p14:tracePt t="29146" x="5383213" y="3613150"/>
          <p14:tracePt t="29163" x="5511800" y="3613150"/>
          <p14:tracePt t="29180" x="5689600" y="3613150"/>
          <p14:tracePt t="29197" x="5767388" y="3613150"/>
          <p14:tracePt t="29213" x="5807075" y="3613150"/>
          <p14:tracePt t="29230" x="5816600" y="3613150"/>
          <p14:tracePt t="29247" x="5826125" y="3613150"/>
          <p14:tracePt t="29264" x="5837238" y="3602038"/>
          <p14:tracePt t="29341" x="5856288" y="3592513"/>
          <p14:tracePt t="29365" x="5865813" y="3592513"/>
          <p14:tracePt t="29372" x="5895975" y="3592513"/>
          <p14:tracePt t="29381" x="5924550" y="3573463"/>
          <p14:tracePt t="29397" x="5945188" y="3573463"/>
          <p14:tracePt t="29414" x="5964238" y="3563938"/>
          <p14:tracePt t="30380" x="5984875" y="3552825"/>
          <p14:tracePt t="30389" x="5994400" y="3543300"/>
          <p14:tracePt t="30399" x="6013450" y="3524250"/>
          <p14:tracePt t="30416" x="6062663" y="3484563"/>
          <p14:tracePt t="30433" x="6122988" y="3435350"/>
          <p14:tracePt t="30450" x="6200775" y="3376613"/>
          <p14:tracePt t="30466" x="6280150" y="3336925"/>
          <p14:tracePt t="30483" x="6369050" y="3287713"/>
          <p14:tracePt t="30499" x="6427788" y="3248025"/>
          <p14:tracePt t="30516" x="6545263" y="3170238"/>
          <p14:tracePt t="30534" x="6643688" y="3121025"/>
          <p14:tracePt t="30549" x="6723063" y="3051175"/>
          <p14:tracePt t="30566" x="6821488" y="2992438"/>
          <p14:tracePt t="30583" x="6880225" y="2933700"/>
          <p14:tracePt t="30600" x="6938963" y="2884488"/>
          <p14:tracePt t="30616" x="6988175" y="2835275"/>
          <p14:tracePt t="30633" x="7027863" y="2795588"/>
          <p14:tracePt t="30650" x="7058025" y="2746375"/>
          <p14:tracePt t="30666" x="7096125" y="2706688"/>
          <p14:tracePt t="30683" x="7135813" y="2678113"/>
          <p14:tracePt t="30700" x="7175500" y="2647950"/>
          <p14:tracePt t="30700" x="7185025" y="2638425"/>
          <p14:tracePt t="30717" x="7205663" y="2617788"/>
          <p14:tracePt t="30733" x="7224713" y="2598738"/>
          <p14:tracePt t="30750" x="7243763" y="2589213"/>
          <p14:tracePt t="30766" x="7264400" y="2568575"/>
          <p14:tracePt t="30783" x="7283450" y="2540000"/>
          <p14:tracePt t="30800" x="7313613" y="2509838"/>
          <p14:tracePt t="30817" x="7332663" y="2490788"/>
          <p14:tracePt t="30834" x="7342188" y="2470150"/>
          <p14:tracePt t="30850" x="7353300" y="2460625"/>
          <p14:tracePt t="30867" x="7362825" y="2420938"/>
          <p14:tracePt t="30884" x="7372350" y="2401888"/>
          <p14:tracePt t="30884" x="7381875" y="2382838"/>
          <p14:tracePt t="30901" x="7391400" y="2371725"/>
          <p14:tracePt t="30917" x="7391400" y="2352675"/>
          <p14:tracePt t="30934" x="7402513" y="2343150"/>
          <p14:tracePt t="30950" x="7412038" y="2322513"/>
          <p14:tracePt t="30967" x="7412038" y="2312988"/>
          <p14:tracePt t="30983" x="7412038" y="2293938"/>
          <p14:tracePt t="31000" x="7412038" y="2273300"/>
          <p14:tracePt t="31017" x="7412038" y="2263775"/>
          <p14:tracePt t="31034" x="7412038" y="2254250"/>
          <p14:tracePt t="31050" x="7412038" y="2244725"/>
          <p14:tracePt t="31069" x="7412038" y="2235200"/>
          <p14:tracePt t="31085" x="7412038" y="2214563"/>
          <p14:tracePt t="31101" x="7412038" y="2205038"/>
          <p14:tracePt t="31125" x="7402513" y="2185988"/>
          <p14:tracePt t="31134" x="7402513" y="2174875"/>
          <p14:tracePt t="31150" x="7391400" y="2165350"/>
          <p14:tracePt t="31167" x="7381875" y="2146300"/>
          <p14:tracePt t="31184" x="7372350" y="2146300"/>
          <p14:tracePt t="31201" x="7362825" y="2125663"/>
          <p14:tracePt t="31218" x="7353300" y="2116138"/>
          <p14:tracePt t="31234" x="7332663" y="2106613"/>
          <p14:tracePt t="31251" x="7313613" y="2097088"/>
          <p14:tracePt t="31268" x="7283450" y="2076450"/>
          <p14:tracePt t="31284" x="7243763" y="2076450"/>
          <p14:tracePt t="31301" x="7215188" y="2076450"/>
          <p14:tracePt t="31318" x="7175500" y="2076450"/>
          <p14:tracePt t="31334" x="7165975" y="2076450"/>
          <p14:tracePt t="31351" x="7145338" y="2076450"/>
          <p14:tracePt t="31368" x="7126288" y="2076450"/>
          <p14:tracePt t="31384" x="7107238" y="2076450"/>
          <p14:tracePt t="31401" x="7067550" y="2087563"/>
          <p14:tracePt t="31418" x="7046913" y="2097088"/>
          <p14:tracePt t="31435" x="7027863" y="2097088"/>
          <p14:tracePt t="31451" x="7027863" y="2106613"/>
          <p14:tracePt t="31468" x="7008813" y="2116138"/>
          <p14:tracePt t="31485" x="6997700" y="2125663"/>
          <p14:tracePt t="31501" x="6978650" y="2136775"/>
          <p14:tracePt t="31518" x="6969125" y="2155825"/>
          <p14:tracePt t="31535" x="6959600" y="2174875"/>
          <p14:tracePt t="31552" x="6948488" y="2205038"/>
          <p14:tracePt t="31568" x="6948488" y="2224088"/>
          <p14:tracePt t="31585" x="6938963" y="2244725"/>
          <p14:tracePt t="31601" x="6929438" y="2263775"/>
          <p14:tracePt t="31618" x="6929438" y="2284413"/>
          <p14:tracePt t="31635" x="6929438" y="2303463"/>
          <p14:tracePt t="31652" x="6929438" y="2343150"/>
          <p14:tracePt t="31669" x="6929438" y="2382838"/>
          <p14:tracePt t="31685" x="6948488" y="2401888"/>
          <p14:tracePt t="31702" x="6978650" y="2432050"/>
          <p14:tracePt t="31719" x="7018338" y="2441575"/>
          <p14:tracePt t="31735" x="7046913" y="2451100"/>
          <p14:tracePt t="31752" x="7107238" y="2460625"/>
          <p14:tracePt t="31769" x="7156450" y="2460625"/>
          <p14:tracePt t="31785" x="7234238" y="2460625"/>
          <p14:tracePt t="31802" x="7292975" y="2460625"/>
          <p14:tracePt t="31819" x="7353300" y="2460625"/>
          <p14:tracePt t="31835" x="7381875" y="2460625"/>
          <p14:tracePt t="31853" x="7412038" y="2441575"/>
          <p14:tracePt t="31869" x="7431088" y="2432050"/>
          <p14:tracePt t="31886" x="7440613" y="2411413"/>
          <p14:tracePt t="31902" x="7461250" y="2392363"/>
          <p14:tracePt t="31919" x="7470775" y="2362200"/>
          <p14:tracePt t="31936" x="7489825" y="2333625"/>
          <p14:tracePt t="31952" x="7489825" y="2312988"/>
          <p14:tracePt t="31969" x="7500938" y="2303463"/>
          <p14:tracePt t="31986" x="7510463" y="2284413"/>
          <p14:tracePt t="32002" x="7510463" y="2263775"/>
          <p14:tracePt t="32019" x="7510463" y="2254250"/>
          <p14:tracePt t="32036" x="7510463" y="2214563"/>
          <p14:tracePt t="32053" x="7500938" y="2185988"/>
          <p14:tracePt t="32069" x="7470775" y="2155825"/>
          <p14:tracePt t="32086" x="7451725" y="2136775"/>
          <p14:tracePt t="32103" x="7391400" y="2116138"/>
          <p14:tracePt t="32119" x="7342188" y="2087563"/>
          <p14:tracePt t="32136" x="7283450" y="2076450"/>
          <p14:tracePt t="32153" x="7243763" y="2057400"/>
          <p14:tracePt t="32170" x="7224713" y="2057400"/>
          <p14:tracePt t="32186" x="7205663" y="2057400"/>
          <p14:tracePt t="32203" x="7194550" y="2057400"/>
          <p14:tracePt t="32219" x="7165975" y="2057400"/>
          <p14:tracePt t="32219" x="7145338" y="2057400"/>
          <p14:tracePt t="32237" x="7107238" y="2057400"/>
          <p14:tracePt t="32253" x="7067550" y="2057400"/>
          <p14:tracePt t="32270" x="7037388" y="2057400"/>
          <p14:tracePt t="32286" x="7018338" y="2057400"/>
          <p14:tracePt t="32303" x="6997700" y="2057400"/>
          <p14:tracePt t="32320" x="6988175" y="2057400"/>
          <p14:tracePt t="32336" x="6969125" y="2066925"/>
          <p14:tracePt t="32353" x="6948488" y="2076450"/>
          <p14:tracePt t="32370" x="6938963" y="2087563"/>
          <p14:tracePt t="32389" x="6929438" y="2106613"/>
          <p14:tracePt t="32405" x="6929438" y="2116138"/>
          <p14:tracePt t="32421" x="6919913" y="2125663"/>
          <p14:tracePt t="32436" x="6919913" y="2136775"/>
          <p14:tracePt t="32453" x="6919913" y="2146300"/>
          <p14:tracePt t="32476" x="6919913" y="2155825"/>
          <p14:tracePt t="32486" x="6919913" y="2165350"/>
          <p14:tracePt t="32503" x="6919913" y="2146300"/>
          <p14:tracePt t="32660" x="6919913" y="2136775"/>
          <p14:tracePt t="32668" x="6919913" y="2116138"/>
          <p14:tracePt t="32676" x="6919913" y="2097088"/>
          <p14:tracePt t="32687" x="6899275" y="2047875"/>
          <p14:tracePt t="32704" x="6880225" y="1998663"/>
          <p14:tracePt t="32720" x="6831013" y="1949450"/>
          <p14:tracePt t="32737" x="6742113" y="1890713"/>
          <p14:tracePt t="32754" x="6615113" y="1830388"/>
          <p14:tracePt t="32771" x="6427788" y="1752600"/>
          <p14:tracePt t="32787" x="6210300" y="1663700"/>
          <p14:tracePt t="32804" x="5837238" y="1516063"/>
          <p14:tracePt t="32821" x="5600700" y="1436688"/>
          <p14:tracePt t="32837" x="5394325" y="1397000"/>
          <p14:tracePt t="32854" x="5226050" y="1358900"/>
          <p14:tracePt t="32871" x="5078413" y="1328738"/>
          <p14:tracePt t="32887" x="4951413" y="1309688"/>
          <p14:tracePt t="32904" x="4822825" y="1279525"/>
          <p14:tracePt t="32921" x="4675188" y="1260475"/>
          <p14:tracePt t="32938" x="4518025" y="1230313"/>
          <p14:tracePt t="32954" x="4349750" y="1190625"/>
          <p14:tracePt t="32971" x="4213225" y="1162050"/>
          <p14:tracePt t="32988" x="4025900" y="1122363"/>
          <p14:tracePt t="33004" x="3946525" y="1112838"/>
          <p14:tracePt t="33021" x="3878263" y="1092200"/>
          <p14:tracePt t="33038" x="3829050" y="1082675"/>
          <p14:tracePt t="33054" x="3789363" y="1073150"/>
          <p14:tracePt t="33071" x="3770313" y="1073150"/>
          <p14:tracePt t="33088" x="3759200" y="1073150"/>
          <p14:tracePt t="33104" x="3749675" y="1073150"/>
          <p14:tracePt t="33164" x="3740150" y="1073150"/>
          <p14:tracePt t="33180" x="3730625" y="1082675"/>
          <p14:tracePt t="33204" x="3730625" y="1092200"/>
          <p14:tracePt t="33228" x="3730625" y="1101725"/>
          <p14:tracePt t="33244" x="3730625" y="1112838"/>
          <p14:tracePt t="33252" x="3730625" y="1122363"/>
          <p14:tracePt t="33260" x="3730625" y="1131888"/>
          <p14:tracePt t="33271" x="3730625" y="1150938"/>
          <p14:tracePt t="33289" x="3730625" y="1200150"/>
          <p14:tracePt t="33305" x="3749675" y="1230313"/>
          <p14:tracePt t="33322" x="3789363" y="1260475"/>
          <p14:tracePt t="33338" x="3857625" y="1298575"/>
          <p14:tracePt t="33355" x="3946525" y="1319213"/>
          <p14:tracePt t="33372" x="4044950" y="1358900"/>
          <p14:tracePt t="33389" x="4094163" y="1368425"/>
          <p14:tracePt t="33405" x="4124325" y="1368425"/>
          <p14:tracePt t="33422" x="4143375" y="1368425"/>
          <p14:tracePt t="33439" x="4192588" y="1387475"/>
          <p14:tracePt t="33455" x="4222750" y="1387475"/>
          <p14:tracePt t="33472" x="4251325" y="1397000"/>
          <p14:tracePt t="33489" x="4262438" y="1397000"/>
          <p14:tracePt t="33505" x="4271963" y="1397000"/>
          <p14:tracePt t="33522" x="4281488" y="1397000"/>
          <p14:tracePt t="33541" x="4291013" y="1397000"/>
          <p14:tracePt t="33555" x="4330700" y="1397000"/>
          <p14:tracePt t="33573" x="4349750" y="1397000"/>
          <p14:tracePt t="33589" x="4370388" y="1387475"/>
          <p14:tracePt t="33605" x="4389438" y="1368425"/>
          <p14:tracePt t="33622" x="4398963" y="1358900"/>
          <p14:tracePt t="33639" x="4410075" y="1347788"/>
          <p14:tracePt t="33656" x="4419600" y="1338263"/>
          <p14:tracePt t="33672" x="4429125" y="1319213"/>
          <p14:tracePt t="33689" x="4429125" y="1298575"/>
          <p14:tracePt t="33706" x="4429125" y="1289050"/>
          <p14:tracePt t="33723" x="4429125" y="1270000"/>
          <p14:tracePt t="33739" x="4429125" y="1260475"/>
          <p14:tracePt t="33756" x="4398963" y="1239838"/>
          <p14:tracePt t="33774" x="4379913" y="1230313"/>
          <p14:tracePt t="33789" x="4340225" y="1230313"/>
          <p14:tracePt t="33806" x="4300538" y="1230313"/>
          <p14:tracePt t="33823" x="4241800" y="1230313"/>
          <p14:tracePt t="33839" x="4202113" y="1230313"/>
          <p14:tracePt t="33856" x="4143375" y="1239838"/>
          <p14:tracePt t="33873" x="4103688" y="1249363"/>
          <p14:tracePt t="33889" x="4075113" y="1270000"/>
          <p14:tracePt t="33907" x="4054475" y="1279525"/>
          <p14:tracePt t="33923" x="4044950" y="1309688"/>
          <p14:tracePt t="33940" x="4025900" y="1347788"/>
          <p14:tracePt t="33957" x="4016375" y="1358900"/>
          <p14:tracePt t="33973" x="4005263" y="1377950"/>
          <p14:tracePt t="33989" x="4005263" y="1397000"/>
          <p14:tracePt t="34006" x="4005263" y="1408113"/>
          <p14:tracePt t="34023" x="4005263" y="1427163"/>
          <p14:tracePt t="34040" x="4005263" y="1436688"/>
          <p14:tracePt t="34056" x="4005263" y="1466850"/>
          <p14:tracePt t="34073" x="4016375" y="1495425"/>
          <p14:tracePt t="34090" x="4054475" y="1525588"/>
          <p14:tracePt t="34107" x="4103688" y="1555750"/>
          <p14:tracePt t="34123" x="4213225" y="1574800"/>
          <p14:tracePt t="34140" x="4360863" y="1584325"/>
          <p14:tracePt t="34157" x="4459288" y="1584325"/>
          <p14:tracePt t="34174" x="4508500" y="1574800"/>
          <p14:tracePt t="34190" x="4546600" y="1565275"/>
          <p14:tracePt t="34207" x="4576763" y="1544638"/>
          <p14:tracePt t="34223" x="4576763" y="1535113"/>
          <p14:tracePt t="34240" x="4586288" y="1516063"/>
          <p14:tracePt t="34257" x="4586288" y="1495425"/>
          <p14:tracePt t="34273" x="4586288" y="1476375"/>
          <p14:tracePt t="34290" x="4586288" y="1446213"/>
          <p14:tracePt t="34307" x="4586288" y="1417638"/>
          <p14:tracePt t="34324" x="4586288" y="1368425"/>
          <p14:tracePt t="34340" x="4567238" y="1347788"/>
          <p14:tracePt t="34357" x="4527550" y="1328738"/>
          <p14:tracePt t="34374" x="4487863" y="1309688"/>
          <p14:tracePt t="34390" x="4419600" y="1289050"/>
          <p14:tracePt t="34408" x="4349750" y="1270000"/>
          <p14:tracePt t="34424" x="4271963" y="1260475"/>
          <p14:tracePt t="34441" x="4164013" y="1260475"/>
          <p14:tracePt t="34457" x="4075113" y="1260475"/>
          <p14:tracePt t="34474" x="3986213" y="1260475"/>
          <p14:tracePt t="34491" x="3927475" y="1260475"/>
          <p14:tracePt t="34507" x="3878263" y="1279525"/>
          <p14:tracePt t="34524" x="3848100" y="1298575"/>
          <p14:tracePt t="34541" x="3838575" y="1319213"/>
          <p14:tracePt t="34558" x="3829050" y="1319213"/>
          <p14:tracePt t="34574" x="3829050" y="1328738"/>
          <p14:tracePt t="34591" x="3819525" y="1328738"/>
          <p14:tracePt t="34740" x="3808413" y="1338263"/>
          <p14:tracePt t="34836" x="3808413" y="1347788"/>
          <p14:tracePt t="34853" x="3829050" y="1358900"/>
          <p14:tracePt t="34860" x="3848100" y="1368425"/>
          <p14:tracePt t="34868" x="3897313" y="1387475"/>
          <p14:tracePt t="34877" x="3937000" y="1408113"/>
          <p14:tracePt t="34891" x="4094163" y="1436688"/>
          <p14:tracePt t="34891" x="4192588" y="1457325"/>
          <p14:tracePt t="34909" x="4398963" y="1506538"/>
          <p14:tracePt t="34926" x="4616450" y="1535113"/>
          <p14:tracePt t="34942" x="4803775" y="1574800"/>
          <p14:tracePt t="34958" x="4979988" y="1604963"/>
          <p14:tracePt t="34975" x="5137150" y="1643063"/>
          <p14:tracePt t="34992" x="5305425" y="1682750"/>
          <p14:tracePt t="35008" x="5472113" y="1712913"/>
          <p14:tracePt t="35025" x="5649913" y="1731963"/>
          <p14:tracePt t="35043" x="5837238" y="1752600"/>
          <p14:tracePt t="35058" x="6022975" y="1771650"/>
          <p14:tracePt t="35075" x="6191250" y="1781175"/>
          <p14:tracePt t="35075" x="6270625" y="1781175"/>
          <p14:tracePt t="35093" x="6407150" y="1781175"/>
          <p14:tracePt t="35109" x="6516688" y="1781175"/>
          <p14:tracePt t="35125" x="6604000" y="1781175"/>
          <p14:tracePt t="35142" x="6653213" y="1781175"/>
          <p14:tracePt t="35159" x="6692900" y="1781175"/>
          <p14:tracePt t="35175" x="6732588" y="1781175"/>
          <p14:tracePt t="35192" x="6762750" y="1781175"/>
          <p14:tracePt t="35209" x="6791325" y="1781175"/>
          <p14:tracePt t="35225" x="6800850" y="1781175"/>
          <p14:tracePt t="35242" x="6811963" y="1781175"/>
          <p14:tracePt t="35316" x="6811963" y="1771650"/>
          <p14:tracePt t="35356" x="6811963" y="1762125"/>
          <p14:tracePt t="35372" x="6811963" y="1752600"/>
          <p14:tracePt t="35388" x="6811963" y="1741488"/>
          <p14:tracePt t="35404" x="6800850" y="1731963"/>
          <p14:tracePt t="35412" x="6800850" y="1722438"/>
          <p14:tracePt t="35426" x="6791325" y="1722438"/>
          <p14:tracePt t="35442" x="6781800" y="1712913"/>
          <p14:tracePt t="35459" x="6772275" y="1703388"/>
          <p14:tracePt t="35476" x="6772275" y="1692275"/>
          <p14:tracePt t="35493" x="6762750" y="1692275"/>
          <p14:tracePt t="35564" x="6751638" y="1682750"/>
          <p14:tracePt t="35588" x="6742113" y="1673225"/>
          <p14:tracePt t="35597" x="6732588" y="1663700"/>
          <p14:tracePt t="35612" x="6723063" y="1654175"/>
          <p14:tracePt t="35620" x="6723063" y="1643063"/>
          <p14:tracePt t="35629" x="6713538" y="1643063"/>
          <p14:tracePt t="35643" x="6683375" y="1624013"/>
          <p14:tracePt t="35660" x="6634163" y="1593850"/>
          <p14:tracePt t="35677" x="6594475" y="1565275"/>
          <p14:tracePt t="35694" x="6554788" y="1555750"/>
          <p14:tracePt t="35710" x="6516688" y="1535113"/>
          <p14:tracePt t="35727" x="6486525" y="1535113"/>
          <p14:tracePt t="35743" x="6456363" y="1535113"/>
          <p14:tracePt t="35760" x="6427788" y="1535113"/>
          <p14:tracePt t="35777" x="6397625" y="1535113"/>
          <p14:tracePt t="35793" x="6369050" y="1544638"/>
          <p14:tracePt t="35810" x="6338888" y="1555750"/>
          <p14:tracePt t="35827" x="6308725" y="1574800"/>
          <p14:tracePt t="35843" x="6270625" y="1593850"/>
          <p14:tracePt t="35843" x="6249988" y="1614488"/>
          <p14:tracePt t="35861" x="6210300" y="1643063"/>
          <p14:tracePt t="35877" x="6181725" y="1673225"/>
          <p14:tracePt t="35893" x="6151563" y="1722438"/>
          <p14:tracePt t="35910" x="6132513" y="1762125"/>
          <p14:tracePt t="35927" x="6102350" y="1820863"/>
          <p14:tracePt t="35944" x="6073775" y="1879600"/>
          <p14:tracePt t="35960" x="6043613" y="1919288"/>
          <p14:tracePt t="35977" x="6034088" y="1968500"/>
          <p14:tracePt t="35994" x="6003925" y="2038350"/>
          <p14:tracePt t="36011" x="5994400" y="2076450"/>
          <p14:tracePt t="36027" x="5973763" y="2136775"/>
          <p14:tracePt t="36044" x="5945188" y="2205038"/>
          <p14:tracePt t="36061" x="5945188" y="2244725"/>
          <p14:tracePt t="36077" x="5924550" y="2293938"/>
          <p14:tracePt t="36094" x="5905500" y="2343150"/>
          <p14:tracePt t="36110" x="5886450" y="2401888"/>
          <p14:tracePt t="36127" x="5865813" y="2460625"/>
          <p14:tracePt t="36144" x="5846763" y="2530475"/>
          <p14:tracePt t="36161" x="5837238" y="2598738"/>
          <p14:tracePt t="36178" x="5826125" y="2657475"/>
          <p14:tracePt t="36194" x="5816600" y="2727325"/>
          <p14:tracePt t="36211" x="5797550" y="2795588"/>
          <p14:tracePt t="36227" x="5788025" y="2854325"/>
          <p14:tracePt t="36244" x="5776913" y="2943225"/>
          <p14:tracePt t="36261" x="5776913" y="2992438"/>
          <p14:tracePt t="36278" x="5776913" y="3060700"/>
          <p14:tracePt t="36294" x="5767388" y="3149600"/>
          <p14:tracePt t="36311" x="5767388" y="3219450"/>
          <p14:tracePt t="36328" x="5767388" y="3306763"/>
          <p14:tracePt t="36344" x="5767388" y="3367088"/>
          <p14:tracePt t="36361" x="5767388" y="3425825"/>
          <p14:tracePt t="36378" x="5767388" y="3465513"/>
          <p14:tracePt t="36394" x="5767388" y="3514725"/>
          <p14:tracePt t="36411" x="5767388" y="3552825"/>
          <p14:tracePt t="36428" x="5788025" y="3602038"/>
          <p14:tracePt t="36445" x="5816600" y="3641725"/>
          <p14:tracePt t="36461" x="5846763" y="3671888"/>
          <p14:tracePt t="36478" x="5905500" y="3711575"/>
          <p14:tracePt t="36495" x="5984875" y="3749675"/>
          <p14:tracePt t="36511" x="6092825" y="3789363"/>
          <p14:tracePt t="36528" x="6191250" y="3829050"/>
          <p14:tracePt t="36545" x="6299200" y="3859213"/>
          <p14:tracePt t="36561" x="6397625" y="3868738"/>
          <p14:tracePt t="36578" x="6486525" y="3887788"/>
          <p14:tracePt t="36595" x="6575425" y="3908425"/>
          <p14:tracePt t="36612" x="6683375" y="3917950"/>
          <p14:tracePt t="36629" x="6791325" y="3917950"/>
          <p14:tracePt t="36645" x="6929438" y="3917950"/>
          <p14:tracePt t="36662" x="7058025" y="3917950"/>
          <p14:tracePt t="36678" x="7185025" y="3917950"/>
          <p14:tracePt t="36695" x="7304088" y="3887788"/>
          <p14:tracePt t="36712" x="7412038" y="3848100"/>
          <p14:tracePt t="36729" x="7519988" y="3779838"/>
          <p14:tracePt t="36745" x="7618413" y="3721100"/>
          <p14:tracePt t="36762" x="7726363" y="3641725"/>
          <p14:tracePt t="36778" x="7845425" y="3543300"/>
          <p14:tracePt t="36795" x="7943850" y="3444875"/>
          <p14:tracePt t="36795" x="7993063" y="3386138"/>
          <p14:tracePt t="36813" x="8061325" y="3257550"/>
          <p14:tracePt t="36829" x="8110538" y="3159125"/>
          <p14:tracePt t="36845" x="8150225" y="3051175"/>
          <p14:tracePt t="36863" x="8169275" y="2943225"/>
          <p14:tracePt t="36879" x="8189913" y="2825750"/>
          <p14:tracePt t="36895" x="8218488" y="2697163"/>
          <p14:tracePt t="36912" x="8218488" y="2579688"/>
          <p14:tracePt t="36929" x="8228013" y="2441575"/>
          <p14:tracePt t="36946" x="8228013" y="2333625"/>
          <p14:tracePt t="36962" x="8228013" y="2224088"/>
          <p14:tracePt t="36979" x="8228013" y="2136775"/>
          <p14:tracePt t="36996" x="8228013" y="2027238"/>
          <p14:tracePt t="37013" x="8228013" y="1958975"/>
          <p14:tracePt t="37029" x="8208963" y="1890713"/>
          <p14:tracePt t="37046" x="8189913" y="1820863"/>
          <p14:tracePt t="37063" x="8159750" y="1771650"/>
          <p14:tracePt t="37079" x="8129588" y="1722438"/>
          <p14:tracePt t="37096" x="8091488" y="1682750"/>
          <p14:tracePt t="37113" x="8042275" y="1624013"/>
          <p14:tracePt t="37129" x="7972425" y="1565275"/>
          <p14:tracePt t="37146" x="7904163" y="1525588"/>
          <p14:tracePt t="37163" x="7854950" y="1485900"/>
          <p14:tracePt t="37179" x="7805738" y="1457325"/>
          <p14:tracePt t="37179" x="7785100" y="1446213"/>
          <p14:tracePt t="37197" x="7747000" y="1436688"/>
          <p14:tracePt t="37213" x="7707313" y="1417638"/>
          <p14:tracePt t="37229" x="7648575" y="1408113"/>
          <p14:tracePt t="37246" x="7578725" y="1368425"/>
          <p14:tracePt t="37263" x="7519988" y="1358900"/>
          <p14:tracePt t="37280" x="7461250" y="1347788"/>
          <p14:tracePt t="37296" x="7402513" y="1328738"/>
          <p14:tracePt t="37313" x="7362825" y="1319213"/>
          <p14:tracePt t="37330" x="7304088" y="1319213"/>
          <p14:tracePt t="37346" x="7264400" y="1319213"/>
          <p14:tracePt t="37363" x="7194550" y="1309688"/>
          <p14:tracePt t="37380" x="7126288" y="1289050"/>
          <p14:tracePt t="37397" x="7086600" y="1289050"/>
          <p14:tracePt t="37413" x="7067550" y="1289050"/>
          <p14:tracePt t="37430" x="7037388" y="1289050"/>
          <p14:tracePt t="37447" x="7018338" y="1289050"/>
          <p14:tracePt t="37463" x="6969125" y="1289050"/>
          <p14:tracePt t="37480" x="6919913" y="1289050"/>
          <p14:tracePt t="37497" x="6880225" y="1289050"/>
          <p14:tracePt t="37514" x="6831013" y="1289050"/>
          <p14:tracePt t="37530" x="6791325" y="1289050"/>
          <p14:tracePt t="37547" x="6751638" y="1289050"/>
          <p14:tracePt t="37564" x="6683375" y="1298575"/>
          <p14:tracePt t="37580" x="6634163" y="1309688"/>
          <p14:tracePt t="37597" x="6604000" y="1328738"/>
          <p14:tracePt t="37614" x="6554788" y="1347788"/>
          <p14:tracePt t="37630" x="6505575" y="1368425"/>
          <p14:tracePt t="37647" x="6456363" y="1408113"/>
          <p14:tracePt t="37664" x="6407150" y="1436688"/>
          <p14:tracePt t="37680" x="6378575" y="1495425"/>
          <p14:tracePt t="37697" x="6329363" y="1555750"/>
          <p14:tracePt t="37714" x="6299200" y="1604963"/>
          <p14:tracePt t="37730" x="6259513" y="1663700"/>
          <p14:tracePt t="37747" x="6230938" y="1712913"/>
          <p14:tracePt t="37764" x="6200775" y="1781175"/>
          <p14:tracePt t="37781" x="6181725" y="1811338"/>
          <p14:tracePt t="37797" x="6172200" y="1860550"/>
          <p14:tracePt t="37814" x="6151563" y="1890713"/>
          <p14:tracePt t="37831" x="6132513" y="1928813"/>
          <p14:tracePt t="37847" x="6111875" y="1958975"/>
          <p14:tracePt t="37864" x="6102350" y="1989138"/>
          <p14:tracePt t="37881" x="6083300" y="2017713"/>
          <p14:tracePt t="37897" x="6073775" y="2047875"/>
          <p14:tracePt t="37914" x="6043613" y="2087563"/>
          <p14:tracePt t="37931" x="6022975" y="2125663"/>
          <p14:tracePt t="37948" x="5973763" y="2195513"/>
          <p14:tracePt t="37965" x="5935663" y="2235200"/>
          <p14:tracePt t="37981" x="5895975" y="2293938"/>
          <p14:tracePt t="37998" x="5856288" y="2343150"/>
          <p14:tracePt t="38014" x="5816600" y="2392363"/>
          <p14:tracePt t="38031" x="5788025" y="2451100"/>
          <p14:tracePt t="38048" x="5748338" y="2519363"/>
          <p14:tracePt t="38064" x="5718175" y="2568575"/>
          <p14:tracePt t="38081" x="5678488" y="2638425"/>
          <p14:tracePt t="38098" x="5659438" y="2687638"/>
          <p14:tracePt t="38115" x="5640388" y="2736850"/>
          <p14:tracePt t="38131" x="5619750" y="2776538"/>
          <p14:tracePt t="38131" x="5610225" y="2795588"/>
          <p14:tracePt t="38148" x="5600700" y="2835275"/>
          <p14:tracePt t="38165" x="5600700" y="2844800"/>
          <p14:tracePt t="38181" x="5600700" y="2874963"/>
          <p14:tracePt t="38198" x="5591175" y="2903538"/>
          <p14:tracePt t="38215" x="5591175" y="2913063"/>
          <p14:tracePt t="38231" x="5591175" y="2933700"/>
          <p14:tracePt t="38248" x="5591175" y="2962275"/>
          <p14:tracePt t="38265" x="5591175" y="3001963"/>
          <p14:tracePt t="38282" x="5591175" y="3032125"/>
          <p14:tracePt t="38298" x="5591175" y="3071813"/>
          <p14:tracePt t="38315" x="5591175" y="3109913"/>
          <p14:tracePt t="38315" x="5591175" y="3130550"/>
          <p14:tracePt t="38332" x="5610225" y="3159125"/>
          <p14:tracePt t="38349" x="5619750" y="3189288"/>
          <p14:tracePt t="38365" x="5640388" y="3208338"/>
          <p14:tracePt t="38382" x="5649913" y="3228975"/>
          <p14:tracePt t="38399" x="5659438" y="3248025"/>
          <p14:tracePt t="38415" x="5668963" y="3268663"/>
          <p14:tracePt t="38432" x="5689600" y="3287713"/>
          <p14:tracePt t="38449" x="5718175" y="3306763"/>
          <p14:tracePt t="38466" x="5738813" y="3327400"/>
          <p14:tracePt t="38482" x="5757863" y="3336925"/>
          <p14:tracePt t="38499" x="5767388" y="3346450"/>
          <p14:tracePt t="38515" x="5816600" y="3367088"/>
          <p14:tracePt t="38533" x="5856288" y="3376613"/>
          <p14:tracePt t="38549" x="5905500" y="3386138"/>
          <p14:tracePt t="38565" x="5964238" y="3395663"/>
          <p14:tracePt t="38582" x="6034088" y="3416300"/>
          <p14:tracePt t="38599" x="6073775" y="3425825"/>
          <p14:tracePt t="38616" x="6132513" y="3435350"/>
          <p14:tracePt t="38632" x="6172200" y="3435350"/>
          <p14:tracePt t="38649" x="6191250" y="3435350"/>
          <p14:tracePt t="38666" x="6221413" y="3435350"/>
          <p14:tracePt t="38683" x="6259513" y="3444875"/>
          <p14:tracePt t="38699" x="6299200" y="3454400"/>
          <p14:tracePt t="38716" x="6378575" y="3475038"/>
          <p14:tracePt t="38733" x="6437313" y="3484563"/>
          <p14:tracePt t="38749" x="6467475" y="3494088"/>
          <p14:tracePt t="38766" x="6526213" y="3503613"/>
          <p14:tracePt t="38783" x="6575425" y="3503613"/>
          <p14:tracePt t="38799" x="6653213" y="3503613"/>
          <p14:tracePt t="38816" x="6762750" y="3503613"/>
          <p14:tracePt t="38833" x="6880225" y="3503613"/>
          <p14:tracePt t="38849" x="6969125" y="3503613"/>
          <p14:tracePt t="38866" x="7058025" y="3503613"/>
          <p14:tracePt t="38883" x="7135813" y="3503613"/>
          <p14:tracePt t="38900" x="7254875" y="3503613"/>
          <p14:tracePt t="38917" x="7332663" y="3503613"/>
          <p14:tracePt t="38933" x="7402513" y="3503613"/>
          <p14:tracePt t="38949" x="7461250" y="3503613"/>
          <p14:tracePt t="38966" x="7529513" y="3503613"/>
          <p14:tracePt t="38984" x="7599363" y="3503613"/>
          <p14:tracePt t="39000" x="7648575" y="3494088"/>
          <p14:tracePt t="39016" x="7697788" y="3475038"/>
          <p14:tracePt t="39033" x="7735888" y="3454400"/>
          <p14:tracePt t="39050" x="7785100" y="3435350"/>
          <p14:tracePt t="39067" x="7824788" y="3405188"/>
          <p14:tracePt t="39083" x="7864475" y="3386138"/>
          <p14:tracePt t="39083" x="7883525" y="3386138"/>
          <p14:tracePt t="39100" x="7904163" y="3367088"/>
          <p14:tracePt t="39117" x="7913688" y="3355975"/>
          <p14:tracePt t="39133" x="7923213" y="3346450"/>
          <p14:tracePt t="39150" x="7932738" y="3346450"/>
          <p14:tracePt t="39167" x="7932738" y="3336925"/>
          <p14:tracePt t="39228" x="7932738" y="3317875"/>
          <p14:tracePt t="39252" x="7923213" y="3306763"/>
          <p14:tracePt t="39268" x="7913688" y="3297238"/>
          <p14:tracePt t="39276" x="7894638" y="3278188"/>
          <p14:tracePt t="39284" x="7845425" y="3248025"/>
          <p14:tracePt t="39300" x="7785100" y="3228975"/>
          <p14:tracePt t="39317" x="7726363" y="3198813"/>
          <p14:tracePt t="39334" x="7667625" y="3179763"/>
          <p14:tracePt t="39350" x="7608888" y="3170238"/>
          <p14:tracePt t="39367" x="7559675" y="3149600"/>
          <p14:tracePt t="39384" x="7500938" y="3130550"/>
          <p14:tracePt t="39401" x="7431088" y="3130550"/>
          <p14:tracePt t="39417" x="7362825" y="3109913"/>
          <p14:tracePt t="39434" x="7292975" y="3090863"/>
          <p14:tracePt t="39450" x="7224713" y="3081338"/>
          <p14:tracePt t="39467" x="7156450" y="3081338"/>
          <p14:tracePt t="39467" x="7126288" y="3081338"/>
          <p14:tracePt t="39485" x="7058025" y="3081338"/>
          <p14:tracePt t="39501" x="6969125" y="3081338"/>
          <p14:tracePt t="39517" x="6889750" y="3081338"/>
          <p14:tracePt t="39534" x="6800850" y="3081338"/>
          <p14:tracePt t="39551" x="6713538" y="3081338"/>
          <p14:tracePt t="39567" x="6624638" y="3081338"/>
          <p14:tracePt t="39584" x="6545263" y="3081338"/>
          <p14:tracePt t="39601" x="6486525" y="3081338"/>
          <p14:tracePt t="39617" x="6418263" y="3081338"/>
          <p14:tracePt t="39634" x="6369050" y="3081338"/>
          <p14:tracePt t="39651" x="6338888" y="3081338"/>
          <p14:tracePt t="39668" x="6270625" y="3081338"/>
          <p14:tracePt t="39685" x="6240463" y="3081338"/>
          <p14:tracePt t="39701" x="6210300" y="3100388"/>
          <p14:tracePt t="39718" x="6181725" y="3100388"/>
          <p14:tracePt t="39734" x="6172200" y="3109913"/>
          <p14:tracePt t="39751" x="6132513" y="3121025"/>
          <p14:tracePt t="39768" x="6102350" y="3140075"/>
          <p14:tracePt t="39785" x="6073775" y="3149600"/>
          <p14:tracePt t="39802" x="6053138" y="3159125"/>
          <p14:tracePt t="39818" x="6043613" y="3170238"/>
          <p14:tracePt t="39844" x="6034088" y="3170238"/>
          <p14:tracePt t="39860" x="6022975" y="3179763"/>
          <p14:tracePt t="39869" x="6013450" y="3189288"/>
          <p14:tracePt t="39893" x="6003925" y="3189288"/>
          <p14:tracePt t="39901" x="5994400" y="3208338"/>
          <p14:tracePt t="39919" x="5984875" y="3219450"/>
          <p14:tracePt t="39940" x="5973763" y="3248025"/>
          <p14:tracePt t="39956" x="5973763" y="3257550"/>
          <p14:tracePt t="39972" x="5964238" y="3268663"/>
          <p14:tracePt t="39985" x="5954713" y="3268663"/>
          <p14:tracePt t="40002" x="5954713" y="3287713"/>
          <p14:tracePt t="40018" x="5954713" y="3297238"/>
          <p14:tracePt t="40035" x="5954713" y="3306763"/>
          <p14:tracePt t="40052" x="5945188" y="3327400"/>
          <p14:tracePt t="40068" x="5945188" y="3336925"/>
          <p14:tracePt t="40085" x="5945188" y="3355975"/>
          <p14:tracePt t="40102" x="5945188" y="3376613"/>
          <p14:tracePt t="40118" x="5945188" y="3405188"/>
          <p14:tracePt t="40135" x="5964238" y="3435350"/>
          <p14:tracePt t="40152" x="5984875" y="3444875"/>
          <p14:tracePt t="40169" x="6013450" y="3465513"/>
          <p14:tracePt t="40185" x="6062663" y="3484563"/>
          <p14:tracePt t="40202" x="6132513" y="3524250"/>
          <p14:tracePt t="40219" x="6230938" y="3533775"/>
          <p14:tracePt t="40236" x="6388100" y="3563938"/>
          <p14:tracePt t="40253" x="6486525" y="3592513"/>
          <p14:tracePt t="40269" x="6584950" y="3602038"/>
          <p14:tracePt t="40286" x="6692900" y="3602038"/>
          <p14:tracePt t="40302" x="6821488" y="3602038"/>
          <p14:tracePt t="40319" x="6929438" y="3602038"/>
          <p14:tracePt t="40336" x="7046913" y="3602038"/>
          <p14:tracePt t="40352" x="7156450" y="3602038"/>
          <p14:tracePt t="40369" x="7254875" y="3602038"/>
          <p14:tracePt t="40386" x="7353300" y="3602038"/>
          <p14:tracePt t="40403" x="7451725" y="3602038"/>
          <p14:tracePt t="40419" x="7529513" y="3602038"/>
          <p14:tracePt t="40419" x="7559675" y="3602038"/>
          <p14:tracePt t="40436" x="7618413" y="3602038"/>
          <p14:tracePt t="40453" x="7658100" y="3602038"/>
          <p14:tracePt t="40469" x="7677150" y="3592513"/>
          <p14:tracePt t="40486" x="7686675" y="3582988"/>
          <p14:tracePt t="40502" x="7707313" y="3573463"/>
          <p14:tracePt t="40519" x="7726363" y="3573463"/>
          <p14:tracePt t="40536" x="7747000" y="3563938"/>
          <p14:tracePt t="40553" x="7756525" y="3552825"/>
          <p14:tracePt t="40569" x="7775575" y="3543300"/>
          <p14:tracePt t="40586" x="7785100" y="3543300"/>
          <p14:tracePt t="40603" x="7805738" y="3533775"/>
          <p14:tracePt t="40620" x="7824788" y="3524250"/>
          <p14:tracePt t="40637" x="7824788" y="3514725"/>
          <p14:tracePt t="40653" x="7834313" y="3514725"/>
          <p14:tracePt t="40670" x="7834313" y="3503613"/>
          <p14:tracePt t="40812" x="7834313" y="3494088"/>
          <p14:tracePt t="40821" x="7834313" y="3484563"/>
          <p14:tracePt t="40828" x="7834313" y="3475038"/>
          <p14:tracePt t="40837" x="7834313" y="3454400"/>
          <p14:tracePt t="40853" x="7815263" y="3425825"/>
          <p14:tracePt t="40870" x="7785100" y="3416300"/>
          <p14:tracePt t="40887" x="7756525" y="3386138"/>
          <p14:tracePt t="40903" x="7716838" y="3367088"/>
          <p14:tracePt t="40920" x="7667625" y="3346450"/>
          <p14:tracePt t="40937" x="7618413" y="3327400"/>
          <p14:tracePt t="40954" x="7539038" y="3297238"/>
          <p14:tracePt t="40970" x="7451725" y="3257550"/>
          <p14:tracePt t="40987" x="7353300" y="3228975"/>
          <p14:tracePt t="40987" x="7292975" y="3198813"/>
          <p14:tracePt t="41005" x="7185025" y="3170238"/>
          <p14:tracePt t="41021" x="7058025" y="3140075"/>
          <p14:tracePt t="41037" x="6948488" y="3121025"/>
          <p14:tracePt t="41054" x="6880225" y="3100388"/>
          <p14:tracePt t="41070" x="6831013" y="3100388"/>
          <p14:tracePt t="41087" x="6772275" y="3100388"/>
          <p14:tracePt t="41104" x="6713538" y="3100388"/>
          <p14:tracePt t="41120" x="6653213" y="3100388"/>
          <p14:tracePt t="41137" x="6594475" y="3100388"/>
          <p14:tracePt t="41154" x="6535738" y="3100388"/>
          <p14:tracePt t="41171" x="6477000" y="3100388"/>
          <p14:tracePt t="41187" x="6397625" y="3100388"/>
          <p14:tracePt t="41204" x="6338888" y="3100388"/>
          <p14:tracePt t="41221" x="6289675" y="3100388"/>
          <p14:tracePt t="41237" x="6240463" y="3100388"/>
          <p14:tracePt t="41254" x="6210300" y="3100388"/>
          <p14:tracePt t="41271" x="6181725" y="3100388"/>
          <p14:tracePt t="41288" x="6161088" y="3100388"/>
          <p14:tracePt t="41304" x="6142038" y="3100388"/>
          <p14:tracePt t="41321" x="6102350" y="3100388"/>
          <p14:tracePt t="41338" x="6053138" y="3100388"/>
          <p14:tracePt t="41354" x="6013450" y="3109913"/>
          <p14:tracePt t="41371" x="5964238" y="3121025"/>
          <p14:tracePt t="41388" x="5924550" y="3140075"/>
          <p14:tracePt t="41405" x="5915025" y="3149600"/>
          <p14:tracePt t="41421" x="5886450" y="3159125"/>
          <p14:tracePt t="41438" x="5856288" y="3170238"/>
          <p14:tracePt t="41454" x="5837238" y="3189288"/>
          <p14:tracePt t="41471" x="5816600" y="3208338"/>
          <p14:tracePt t="41488" x="5807075" y="3219450"/>
          <p14:tracePt t="41505" x="5797550" y="3228975"/>
          <p14:tracePt t="41521" x="5788025" y="3238500"/>
          <p14:tracePt t="41538" x="5776913" y="3238500"/>
          <p14:tracePt t="41555" x="5767388" y="3257550"/>
          <p14:tracePt t="41572" x="5757863" y="3268663"/>
          <p14:tracePt t="41588" x="5757863" y="3278188"/>
          <p14:tracePt t="41605" x="5757863" y="3287713"/>
          <p14:tracePt t="41621" x="5757863" y="3297238"/>
          <p14:tracePt t="41638" x="5757863" y="3317875"/>
          <p14:tracePt t="41656" x="5757863" y="3327400"/>
          <p14:tracePt t="41672" x="5757863" y="3336925"/>
          <p14:tracePt t="41689" x="5757863" y="3346450"/>
          <p14:tracePt t="41706" x="5757863" y="3355975"/>
          <p14:tracePt t="41723" x="5757863" y="3367088"/>
          <p14:tracePt t="41739" x="5757863" y="3376613"/>
          <p14:tracePt t="41756" x="5767388" y="3395663"/>
          <p14:tracePt t="41773" x="5788025" y="3425825"/>
          <p14:tracePt t="41790" x="5797550" y="3444875"/>
          <p14:tracePt t="41806" x="5816600" y="3465513"/>
          <p14:tracePt t="41823" x="5865813" y="3475038"/>
          <p14:tracePt t="41840" x="5905500" y="3494088"/>
          <p14:tracePt t="41856" x="5964238" y="3514725"/>
          <p14:tracePt t="41873" x="6022975" y="3524250"/>
          <p14:tracePt t="41890" x="6102350" y="3543300"/>
          <p14:tracePt t="41906" x="6191250" y="3552825"/>
          <p14:tracePt t="41923" x="6308725" y="3573463"/>
          <p14:tracePt t="41940" x="6418263" y="3592513"/>
          <p14:tracePt t="41957" x="6575425" y="3592513"/>
          <p14:tracePt t="41973" x="6692900" y="3592513"/>
          <p14:tracePt t="41990" x="6840538" y="3592513"/>
          <p14:tracePt t="42007" x="7008813" y="3592513"/>
          <p14:tracePt t="42024" x="7165975" y="3592513"/>
          <p14:tracePt t="42040" x="7323138" y="3592513"/>
          <p14:tracePt t="42057" x="7480300" y="3592513"/>
          <p14:tracePt t="42074" x="7599363" y="3592513"/>
          <p14:tracePt t="42090" x="7697788" y="3592513"/>
          <p14:tracePt t="42107" x="7766050" y="3592513"/>
          <p14:tracePt t="42124" x="7834313" y="3592513"/>
          <p14:tracePt t="42140" x="7894638" y="3592513"/>
          <p14:tracePt t="42140" x="7923213" y="3592513"/>
          <p14:tracePt t="42157" x="7962900" y="3592513"/>
          <p14:tracePt t="42174" x="7993063" y="3592513"/>
          <p14:tracePt t="42190" x="8002588" y="3592513"/>
          <p14:tracePt t="42207" x="8021638" y="3592513"/>
          <p14:tracePt t="42261" x="8031163" y="3582988"/>
          <p14:tracePt t="42277" x="8031163" y="3573463"/>
          <p14:tracePt t="42293" x="8042275" y="3552825"/>
          <p14:tracePt t="42309" x="8051800" y="3543300"/>
          <p14:tracePt t="43380" x="8051800" y="3533775"/>
          <p14:tracePt t="44880" x="8051800" y="3524250"/>
          <p14:tracePt t="45365" x="8051800" y="3514725"/>
          <p14:tracePt t="45373" x="8061325" y="3503613"/>
          <p14:tracePt t="45381" x="8070850" y="3484563"/>
          <p14:tracePt t="45397" x="8080375" y="3465513"/>
          <p14:tracePt t="45414" x="8080375" y="3454400"/>
          <p14:tracePt t="45430" x="8091488" y="3444875"/>
          <p14:tracePt t="45477" x="8091488" y="3435350"/>
          <p14:tracePt t="45493" x="8101013" y="3425825"/>
          <p14:tracePt t="45509" x="8110538" y="3405188"/>
          <p14:tracePt t="45525" x="8110538" y="3395663"/>
          <p14:tracePt t="45533" x="8120063" y="3376613"/>
          <p14:tracePt t="45533" x="0" y="0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6C76"/>
            </a:gs>
            <a:gs pos="50000">
              <a:srgbClr val="89E9FF"/>
            </a:gs>
            <a:gs pos="100000">
              <a:srgbClr val="3F6C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7173913" y="4694238"/>
            <a:ext cx="2590800" cy="2743200"/>
          </a:xfrm>
          <a:prstGeom prst="rect">
            <a:avLst/>
          </a:prstGeom>
          <a:solidFill>
            <a:srgbClr val="EBEBFF"/>
          </a:solidFill>
          <a:ln w="2556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1154113" y="198438"/>
            <a:ext cx="6550025" cy="2743200"/>
          </a:xfrm>
          <a:prstGeom prst="rect">
            <a:avLst/>
          </a:prstGeom>
          <a:solidFill>
            <a:srgbClr val="FFFFD7"/>
          </a:solidFill>
          <a:ln w="2556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544513" y="3779838"/>
            <a:ext cx="6296025" cy="3529012"/>
          </a:xfrm>
          <a:prstGeom prst="rect">
            <a:avLst/>
          </a:prstGeom>
          <a:solidFill>
            <a:srgbClr val="FFEDE7"/>
          </a:solidFill>
          <a:ln w="2556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sz="2000" i="1"/>
          </a:p>
        </p:txBody>
      </p:sp>
      <p:sp>
        <p:nvSpPr>
          <p:cNvPr id="753669" name="Text Box 5"/>
          <p:cNvSpPr txBox="1">
            <a:spLocks noChangeArrowheads="1"/>
          </p:cNvSpPr>
          <p:nvPr/>
        </p:nvSpPr>
        <p:spPr bwMode="auto">
          <a:xfrm>
            <a:off x="3435350" y="290513"/>
            <a:ext cx="1582738" cy="262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SzPct val="100000"/>
              <a:defRPr/>
            </a:pPr>
            <a:r>
              <a:rPr lang="pt-BR" sz="1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proteína</a:t>
            </a:r>
          </a:p>
          <a:p>
            <a:pPr>
              <a:lnSpc>
                <a:spcPct val="90000"/>
              </a:lnSpc>
              <a:buSzPct val="100000"/>
              <a:defRPr/>
            </a:pPr>
            <a:endParaRPr lang="pt-BR" sz="1800" b="1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defRPr/>
            </a:pPr>
            <a:r>
              <a:rPr lang="pt-BR" sz="1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aminoácidos</a:t>
            </a:r>
          </a:p>
          <a:p>
            <a:pPr>
              <a:lnSpc>
                <a:spcPct val="90000"/>
              </a:lnSpc>
              <a:buSzPct val="100000"/>
              <a:defRPr/>
            </a:pPr>
            <a:endParaRPr lang="pt-BR" sz="1800" b="1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defRPr/>
            </a:pPr>
            <a:endParaRPr lang="pt-BR" sz="16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defRPr/>
            </a:pPr>
            <a:endParaRPr lang="pt-BR" sz="16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defRPr/>
            </a:pPr>
            <a:r>
              <a:rPr lang="pt-BR" sz="1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anose="05050102010706020507" pitchFamily="18" charset="2"/>
              </a:rPr>
              <a:t></a:t>
            </a:r>
            <a:r>
              <a:rPr lang="pt-BR" sz="1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cetoácidos</a:t>
            </a:r>
          </a:p>
          <a:p>
            <a:pPr>
              <a:lnSpc>
                <a:spcPct val="90000"/>
              </a:lnSpc>
              <a:buSzPct val="100000"/>
              <a:defRPr/>
            </a:pPr>
            <a:endParaRPr lang="pt-BR" sz="1800" b="1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defRPr/>
            </a:pPr>
            <a:endParaRPr lang="pt-BR" sz="16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defRPr/>
            </a:pPr>
            <a:endParaRPr lang="pt-BR" sz="12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defRPr/>
            </a:pPr>
            <a:r>
              <a:rPr lang="pt-BR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energia</a:t>
            </a:r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>
            <a:off x="3706813" y="590550"/>
            <a:ext cx="1587" cy="22860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903" name="Line 7"/>
          <p:cNvSpPr>
            <a:spLocks noChangeShapeType="1"/>
          </p:cNvSpPr>
          <p:nvPr/>
        </p:nvSpPr>
        <p:spPr bwMode="auto">
          <a:xfrm>
            <a:off x="3670300" y="1052513"/>
            <a:ext cx="1588" cy="639762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904" name="Line 8"/>
          <p:cNvSpPr>
            <a:spLocks noChangeShapeType="1"/>
          </p:cNvSpPr>
          <p:nvPr/>
        </p:nvSpPr>
        <p:spPr bwMode="auto">
          <a:xfrm>
            <a:off x="3671888" y="2484438"/>
            <a:ext cx="1587" cy="13652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>
            <a:off x="3671888" y="2058988"/>
            <a:ext cx="1587" cy="13652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53674" name="Text Box 10"/>
          <p:cNvSpPr txBox="1">
            <a:spLocks noChangeArrowheads="1"/>
          </p:cNvSpPr>
          <p:nvPr/>
        </p:nvSpPr>
        <p:spPr bwMode="auto">
          <a:xfrm>
            <a:off x="3868738" y="1104900"/>
            <a:ext cx="145891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anose="05050102010706020507" pitchFamily="18" charset="2"/>
              </a:rPr>
              <a:t></a:t>
            </a:r>
            <a:r>
              <a:rPr lang="pt-BR" sz="1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sz="14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cetoglutarato</a:t>
            </a:r>
          </a:p>
        </p:txBody>
      </p:sp>
      <p:sp>
        <p:nvSpPr>
          <p:cNvPr id="753675" name="Text Box 11"/>
          <p:cNvSpPr txBox="1">
            <a:spLocks noChangeArrowheads="1"/>
          </p:cNvSpPr>
          <p:nvPr/>
        </p:nvSpPr>
        <p:spPr bwMode="auto">
          <a:xfrm>
            <a:off x="4248150" y="1300163"/>
            <a:ext cx="1152525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    </a:t>
            </a:r>
            <a:r>
              <a:rPr lang="pt-BR" sz="16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glutamato</a:t>
            </a:r>
          </a:p>
        </p:txBody>
      </p:sp>
      <p:sp>
        <p:nvSpPr>
          <p:cNvPr id="753676" name="Text Box 12"/>
          <p:cNvSpPr txBox="1">
            <a:spLocks noChangeArrowheads="1"/>
          </p:cNvSpPr>
          <p:nvPr/>
        </p:nvSpPr>
        <p:spPr bwMode="auto">
          <a:xfrm>
            <a:off x="5832475" y="827088"/>
            <a:ext cx="1295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     </a:t>
            </a:r>
            <a:r>
              <a:rPr lang="pt-BR" sz="2000" b="1" smtClean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alanina</a:t>
            </a:r>
          </a:p>
        </p:txBody>
      </p:sp>
      <p:sp>
        <p:nvSpPr>
          <p:cNvPr id="753677" name="Text Box 13"/>
          <p:cNvSpPr txBox="1">
            <a:spLocks noChangeArrowheads="1"/>
          </p:cNvSpPr>
          <p:nvPr/>
        </p:nvSpPr>
        <p:spPr bwMode="auto">
          <a:xfrm>
            <a:off x="5832475" y="1355725"/>
            <a:ext cx="1223963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piruvato</a:t>
            </a:r>
          </a:p>
        </p:txBody>
      </p:sp>
      <p:sp>
        <p:nvSpPr>
          <p:cNvPr id="753678" name="Text Box 14"/>
          <p:cNvSpPr txBox="1">
            <a:spLocks noChangeArrowheads="1"/>
          </p:cNvSpPr>
          <p:nvPr/>
        </p:nvSpPr>
        <p:spPr bwMode="auto">
          <a:xfrm>
            <a:off x="4248150" y="2484438"/>
            <a:ext cx="1430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buSzPct val="100000"/>
              <a:defRPr/>
            </a:pPr>
            <a:r>
              <a:rPr lang="pt-BR" sz="2000" b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glutamina</a:t>
            </a:r>
          </a:p>
        </p:txBody>
      </p:sp>
      <p:sp>
        <p:nvSpPr>
          <p:cNvPr id="80911" name="Line 15"/>
          <p:cNvSpPr>
            <a:spLocks noChangeShapeType="1"/>
          </p:cNvSpPr>
          <p:nvPr/>
        </p:nvSpPr>
        <p:spPr bwMode="auto">
          <a:xfrm>
            <a:off x="5040313" y="1619250"/>
            <a:ext cx="1587" cy="838200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53680" name="Text Box 16"/>
          <p:cNvSpPr txBox="1">
            <a:spLocks noChangeArrowheads="1"/>
          </p:cNvSpPr>
          <p:nvPr/>
        </p:nvSpPr>
        <p:spPr bwMode="auto">
          <a:xfrm>
            <a:off x="5186363" y="1787525"/>
            <a:ext cx="79057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6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NH</a:t>
            </a:r>
            <a:r>
              <a:rPr lang="pt-BR" sz="1600" b="1" baseline="-2500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753681" name="Text Box 17"/>
          <p:cNvSpPr txBox="1">
            <a:spLocks noChangeArrowheads="1"/>
          </p:cNvSpPr>
          <p:nvPr/>
        </p:nvSpPr>
        <p:spPr bwMode="auto">
          <a:xfrm>
            <a:off x="2879725" y="5346700"/>
            <a:ext cx="2303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2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anose="05050102010706020507" pitchFamily="18" charset="2"/>
              </a:rPr>
              <a:t></a:t>
            </a:r>
            <a:r>
              <a:rPr lang="pt-BR" sz="2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cetoglutarato</a:t>
            </a:r>
          </a:p>
        </p:txBody>
      </p:sp>
      <p:sp>
        <p:nvSpPr>
          <p:cNvPr id="753682" name="Text Box 18"/>
          <p:cNvSpPr txBox="1">
            <a:spLocks noChangeArrowheads="1"/>
          </p:cNvSpPr>
          <p:nvPr/>
        </p:nvSpPr>
        <p:spPr bwMode="auto">
          <a:xfrm>
            <a:off x="3059113" y="4160838"/>
            <a:ext cx="1404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buSzPct val="100000"/>
              <a:defRPr/>
            </a:pPr>
            <a:r>
              <a:rPr lang="pt-BR" sz="2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glutamato</a:t>
            </a:r>
          </a:p>
        </p:txBody>
      </p:sp>
      <p:sp>
        <p:nvSpPr>
          <p:cNvPr id="753683" name="Text Box 19"/>
          <p:cNvSpPr txBox="1">
            <a:spLocks noChangeArrowheads="1"/>
          </p:cNvSpPr>
          <p:nvPr/>
        </p:nvSpPr>
        <p:spPr bwMode="auto">
          <a:xfrm>
            <a:off x="2447925" y="5008563"/>
            <a:ext cx="60960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8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NH</a:t>
            </a:r>
            <a:r>
              <a:rPr lang="pt-BR" sz="1800" b="1" baseline="-2500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753684" name="Text Box 20"/>
          <p:cNvSpPr txBox="1">
            <a:spLocks noChangeArrowheads="1"/>
          </p:cNvSpPr>
          <p:nvPr/>
        </p:nvSpPr>
        <p:spPr bwMode="auto">
          <a:xfrm>
            <a:off x="5253038" y="3979863"/>
            <a:ext cx="1300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2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piruvato</a:t>
            </a:r>
          </a:p>
        </p:txBody>
      </p:sp>
      <p:sp>
        <p:nvSpPr>
          <p:cNvPr id="753685" name="Text Box 21"/>
          <p:cNvSpPr txBox="1">
            <a:spLocks noChangeArrowheads="1"/>
          </p:cNvSpPr>
          <p:nvPr/>
        </p:nvSpPr>
        <p:spPr bwMode="auto">
          <a:xfrm>
            <a:off x="1223963" y="6067425"/>
            <a:ext cx="1655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buSzPct val="100000"/>
              <a:defRPr/>
            </a:pPr>
            <a:r>
              <a:rPr lang="pt-BR" sz="20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uréia</a:t>
            </a:r>
          </a:p>
        </p:txBody>
      </p:sp>
      <p:sp>
        <p:nvSpPr>
          <p:cNvPr id="753686" name="Text Box 22"/>
          <p:cNvSpPr txBox="1">
            <a:spLocks noChangeArrowheads="1"/>
          </p:cNvSpPr>
          <p:nvPr/>
        </p:nvSpPr>
        <p:spPr bwMode="auto">
          <a:xfrm>
            <a:off x="1584325" y="4452938"/>
            <a:ext cx="76200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8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NH</a:t>
            </a:r>
            <a:r>
              <a:rPr lang="pt-BR" sz="1800" b="1" baseline="-2500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753687" name="Text Box 23"/>
          <p:cNvSpPr txBox="1">
            <a:spLocks noChangeArrowheads="1"/>
          </p:cNvSpPr>
          <p:nvPr/>
        </p:nvSpPr>
        <p:spPr bwMode="auto">
          <a:xfrm>
            <a:off x="1479550" y="6715125"/>
            <a:ext cx="1616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sz="2000" b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glutamina</a:t>
            </a:r>
          </a:p>
        </p:txBody>
      </p:sp>
      <p:sp>
        <p:nvSpPr>
          <p:cNvPr id="80920" name="Rectangle 24"/>
          <p:cNvSpPr>
            <a:spLocks noChangeArrowheads="1"/>
          </p:cNvSpPr>
          <p:nvPr/>
        </p:nvSpPr>
        <p:spPr bwMode="auto">
          <a:xfrm>
            <a:off x="5421313" y="4465638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80921" name="Rectangle 25"/>
          <p:cNvSpPr>
            <a:spLocks noChangeArrowheads="1"/>
          </p:cNvSpPr>
          <p:nvPr/>
        </p:nvSpPr>
        <p:spPr bwMode="auto">
          <a:xfrm>
            <a:off x="4754563" y="3017838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753690" name="Text Box 26"/>
          <p:cNvSpPr txBox="1">
            <a:spLocks noChangeArrowheads="1"/>
          </p:cNvSpPr>
          <p:nvPr/>
        </p:nvSpPr>
        <p:spPr bwMode="auto">
          <a:xfrm>
            <a:off x="7950200" y="6443663"/>
            <a:ext cx="762000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6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NH</a:t>
            </a:r>
            <a:r>
              <a:rPr lang="pt-BR" sz="1600" b="1" baseline="-2500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753691" name="Text Box 27"/>
          <p:cNvSpPr txBox="1">
            <a:spLocks noChangeArrowheads="1"/>
          </p:cNvSpPr>
          <p:nvPr/>
        </p:nvSpPr>
        <p:spPr bwMode="auto">
          <a:xfrm>
            <a:off x="7488238" y="6067425"/>
            <a:ext cx="1081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buSzPct val="100000"/>
              <a:defRPr/>
            </a:pPr>
            <a:r>
              <a:rPr lang="pt-BR" sz="2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uréia</a:t>
            </a:r>
          </a:p>
        </p:txBody>
      </p:sp>
      <p:sp>
        <p:nvSpPr>
          <p:cNvPr id="80924" name="Rectangle 28"/>
          <p:cNvSpPr>
            <a:spLocks noChangeArrowheads="1"/>
          </p:cNvSpPr>
          <p:nvPr/>
        </p:nvSpPr>
        <p:spPr bwMode="auto">
          <a:xfrm>
            <a:off x="5573713" y="6370638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753693" name="Text Box 29"/>
          <p:cNvSpPr txBox="1">
            <a:spLocks noChangeArrowheads="1"/>
          </p:cNvSpPr>
          <p:nvPr/>
        </p:nvSpPr>
        <p:spPr bwMode="auto">
          <a:xfrm>
            <a:off x="1169988" y="290513"/>
            <a:ext cx="1468437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sz="2000" b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MÚSCULO</a:t>
            </a:r>
          </a:p>
        </p:txBody>
      </p:sp>
      <p:sp>
        <p:nvSpPr>
          <p:cNvPr id="753694" name="Text Box 30"/>
          <p:cNvSpPr txBox="1">
            <a:spLocks noChangeArrowheads="1"/>
          </p:cNvSpPr>
          <p:nvPr/>
        </p:nvSpPr>
        <p:spPr bwMode="auto">
          <a:xfrm>
            <a:off x="544513" y="3419475"/>
            <a:ext cx="1171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sz="20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FÍGADO</a:t>
            </a:r>
          </a:p>
        </p:txBody>
      </p:sp>
      <p:sp>
        <p:nvSpPr>
          <p:cNvPr id="753695" name="Text Box 31"/>
          <p:cNvSpPr txBox="1">
            <a:spLocks noChangeArrowheads="1"/>
          </p:cNvSpPr>
          <p:nvPr/>
        </p:nvSpPr>
        <p:spPr bwMode="auto">
          <a:xfrm>
            <a:off x="8802688" y="4830763"/>
            <a:ext cx="788987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sz="2000" b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RINS</a:t>
            </a:r>
          </a:p>
        </p:txBody>
      </p:sp>
      <p:cxnSp>
        <p:nvCxnSpPr>
          <p:cNvPr id="80928" name="AutoShape 32"/>
          <p:cNvCxnSpPr>
            <a:cxnSpLocks noChangeShapeType="1"/>
          </p:cNvCxnSpPr>
          <p:nvPr/>
        </p:nvCxnSpPr>
        <p:spPr bwMode="auto">
          <a:xfrm rot="10800000" flipH="1" flipV="1">
            <a:off x="3887788" y="1258888"/>
            <a:ext cx="379412" cy="198437"/>
          </a:xfrm>
          <a:prstGeom prst="curvedConnector3">
            <a:avLst>
              <a:gd name="adj1" fmla="val -6025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929" name="AutoShape 33"/>
          <p:cNvCxnSpPr>
            <a:cxnSpLocks noChangeShapeType="1"/>
          </p:cNvCxnSpPr>
          <p:nvPr/>
        </p:nvCxnSpPr>
        <p:spPr bwMode="auto">
          <a:xfrm flipH="1" flipV="1">
            <a:off x="5327650" y="1225550"/>
            <a:ext cx="73025" cy="271463"/>
          </a:xfrm>
          <a:prstGeom prst="curvedConnector3">
            <a:avLst>
              <a:gd name="adj1" fmla="val -313042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930" name="AutoShape 34"/>
          <p:cNvCxnSpPr>
            <a:cxnSpLocks noChangeShapeType="1"/>
          </p:cNvCxnSpPr>
          <p:nvPr/>
        </p:nvCxnSpPr>
        <p:spPr bwMode="auto">
          <a:xfrm rot="16200000" flipH="1">
            <a:off x="5692775" y="1347788"/>
            <a:ext cx="277813" cy="1587"/>
          </a:xfrm>
          <a:prstGeom prst="curvedConnector4">
            <a:avLst>
              <a:gd name="adj1" fmla="val 5713"/>
              <a:gd name="adj2" fmla="val -14400000"/>
            </a:avLst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931" name="Line 35"/>
          <p:cNvSpPr>
            <a:spLocks noChangeShapeType="1"/>
          </p:cNvSpPr>
          <p:nvPr/>
        </p:nvSpPr>
        <p:spPr bwMode="auto">
          <a:xfrm>
            <a:off x="3671888" y="2274888"/>
            <a:ext cx="1587" cy="13652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80932" name="AutoShape 36"/>
          <p:cNvCxnSpPr>
            <a:cxnSpLocks noChangeShapeType="1"/>
          </p:cNvCxnSpPr>
          <p:nvPr/>
        </p:nvCxnSpPr>
        <p:spPr bwMode="auto">
          <a:xfrm rot="10800000" flipH="1" flipV="1">
            <a:off x="5256213" y="1908175"/>
            <a:ext cx="71437" cy="277813"/>
          </a:xfrm>
          <a:prstGeom prst="curvedConnector3">
            <a:avLst>
              <a:gd name="adj1" fmla="val -320000"/>
            </a:avLst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3701" name="Text Box 37"/>
          <p:cNvSpPr txBox="1">
            <a:spLocks noChangeArrowheads="1"/>
          </p:cNvSpPr>
          <p:nvPr/>
        </p:nvSpPr>
        <p:spPr bwMode="auto">
          <a:xfrm>
            <a:off x="5616575" y="4743450"/>
            <a:ext cx="1295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buSzPct val="100000"/>
              <a:defRPr/>
            </a:pPr>
            <a:r>
              <a:rPr lang="pt-BR" sz="1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     </a:t>
            </a:r>
            <a:r>
              <a:rPr lang="pt-BR" sz="2000" b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alanina</a:t>
            </a:r>
          </a:p>
        </p:txBody>
      </p:sp>
      <p:cxnSp>
        <p:nvCxnSpPr>
          <p:cNvPr id="80934" name="AutoShape 38"/>
          <p:cNvCxnSpPr>
            <a:cxnSpLocks noChangeShapeType="1"/>
          </p:cNvCxnSpPr>
          <p:nvPr/>
        </p:nvCxnSpPr>
        <p:spPr bwMode="auto">
          <a:xfrm>
            <a:off x="4465638" y="4313238"/>
            <a:ext cx="358775" cy="914400"/>
          </a:xfrm>
          <a:prstGeom prst="curvedConnector3">
            <a:avLst>
              <a:gd name="adj1" fmla="val 163273"/>
            </a:avLst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935" name="AutoShape 39"/>
          <p:cNvCxnSpPr>
            <a:cxnSpLocks noChangeShapeType="1"/>
            <a:stCxn id="753684" idx="1"/>
            <a:endCxn id="753701" idx="1"/>
          </p:cNvCxnSpPr>
          <p:nvPr/>
        </p:nvCxnSpPr>
        <p:spPr bwMode="auto">
          <a:xfrm rot="10800000" flipH="1" flipV="1">
            <a:off x="5253038" y="4132263"/>
            <a:ext cx="363537" cy="849312"/>
          </a:xfrm>
          <a:prstGeom prst="curvedConnector3">
            <a:avLst>
              <a:gd name="adj1" fmla="val -62884"/>
            </a:avLst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936" name="Freeform 40"/>
          <p:cNvSpPr>
            <a:spLocks/>
          </p:cNvSpPr>
          <p:nvPr/>
        </p:nvSpPr>
        <p:spPr bwMode="auto">
          <a:xfrm>
            <a:off x="1944688" y="2843213"/>
            <a:ext cx="2917825" cy="1584325"/>
          </a:xfrm>
          <a:custGeom>
            <a:avLst/>
            <a:gdLst>
              <a:gd name="T0" fmla="*/ 2147483646 w 1838"/>
              <a:gd name="T1" fmla="*/ 0 h 998"/>
              <a:gd name="T2" fmla="*/ 2147483646 w 1838"/>
              <a:gd name="T3" fmla="*/ 2147483646 h 998"/>
              <a:gd name="T4" fmla="*/ 2147483646 w 1838"/>
              <a:gd name="T5" fmla="*/ 2147483646 h 998"/>
              <a:gd name="T6" fmla="*/ 2147483646 w 1838"/>
              <a:gd name="T7" fmla="*/ 2147483646 h 99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38" h="998">
                <a:moveTo>
                  <a:pt x="1838" y="0"/>
                </a:moveTo>
                <a:cubicBezTo>
                  <a:pt x="1547" y="189"/>
                  <a:pt x="1256" y="378"/>
                  <a:pt x="976" y="499"/>
                </a:cubicBezTo>
                <a:cubicBezTo>
                  <a:pt x="696" y="620"/>
                  <a:pt x="318" y="643"/>
                  <a:pt x="159" y="726"/>
                </a:cubicBezTo>
                <a:cubicBezTo>
                  <a:pt x="0" y="809"/>
                  <a:pt x="11" y="903"/>
                  <a:pt x="23" y="99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937" name="Freeform 41"/>
          <p:cNvSpPr>
            <a:spLocks/>
          </p:cNvSpPr>
          <p:nvPr/>
        </p:nvSpPr>
        <p:spPr bwMode="auto">
          <a:xfrm>
            <a:off x="2784475" y="3708400"/>
            <a:ext cx="527050" cy="647700"/>
          </a:xfrm>
          <a:custGeom>
            <a:avLst/>
            <a:gdLst>
              <a:gd name="T0" fmla="*/ 2147483646 w 332"/>
              <a:gd name="T1" fmla="*/ 0 h 408"/>
              <a:gd name="T2" fmla="*/ 2147483646 w 332"/>
              <a:gd name="T3" fmla="*/ 2147483646 h 408"/>
              <a:gd name="T4" fmla="*/ 2147483646 w 332"/>
              <a:gd name="T5" fmla="*/ 2147483646 h 408"/>
              <a:gd name="T6" fmla="*/ 2147483646 w 332"/>
              <a:gd name="T7" fmla="*/ 2147483646 h 4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2" h="408">
                <a:moveTo>
                  <a:pt x="332" y="0"/>
                </a:moveTo>
                <a:cubicBezTo>
                  <a:pt x="222" y="64"/>
                  <a:pt x="113" y="128"/>
                  <a:pt x="60" y="181"/>
                </a:cubicBezTo>
                <a:cubicBezTo>
                  <a:pt x="7" y="234"/>
                  <a:pt x="0" y="279"/>
                  <a:pt x="15" y="317"/>
                </a:cubicBezTo>
                <a:cubicBezTo>
                  <a:pt x="30" y="355"/>
                  <a:pt x="90" y="381"/>
                  <a:pt x="151" y="40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938" name="Freeform 42"/>
          <p:cNvSpPr>
            <a:spLocks/>
          </p:cNvSpPr>
          <p:nvPr/>
        </p:nvSpPr>
        <p:spPr bwMode="auto">
          <a:xfrm>
            <a:off x="3024188" y="4427538"/>
            <a:ext cx="658812" cy="647700"/>
          </a:xfrm>
          <a:custGeom>
            <a:avLst/>
            <a:gdLst>
              <a:gd name="T0" fmla="*/ 2147483646 w 415"/>
              <a:gd name="T1" fmla="*/ 0 h 408"/>
              <a:gd name="T2" fmla="*/ 2147483646 w 415"/>
              <a:gd name="T3" fmla="*/ 2147483646 h 408"/>
              <a:gd name="T4" fmla="*/ 2147483646 w 415"/>
              <a:gd name="T5" fmla="*/ 2147483646 h 408"/>
              <a:gd name="T6" fmla="*/ 2147483646 w 415"/>
              <a:gd name="T7" fmla="*/ 2147483646 h 408"/>
              <a:gd name="T8" fmla="*/ 0 w 415"/>
              <a:gd name="T9" fmla="*/ 2147483646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5" h="408">
                <a:moveTo>
                  <a:pt x="408" y="0"/>
                </a:moveTo>
                <a:cubicBezTo>
                  <a:pt x="411" y="49"/>
                  <a:pt x="415" y="98"/>
                  <a:pt x="408" y="136"/>
                </a:cubicBezTo>
                <a:cubicBezTo>
                  <a:pt x="401" y="174"/>
                  <a:pt x="386" y="197"/>
                  <a:pt x="363" y="227"/>
                </a:cubicBezTo>
                <a:cubicBezTo>
                  <a:pt x="340" y="257"/>
                  <a:pt x="332" y="288"/>
                  <a:pt x="272" y="318"/>
                </a:cubicBezTo>
                <a:cubicBezTo>
                  <a:pt x="212" y="348"/>
                  <a:pt x="106" y="378"/>
                  <a:pt x="0" y="40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939" name="Freeform 43"/>
          <p:cNvSpPr>
            <a:spLocks/>
          </p:cNvSpPr>
          <p:nvPr/>
        </p:nvSpPr>
        <p:spPr bwMode="auto">
          <a:xfrm flipH="1">
            <a:off x="3671888" y="4427538"/>
            <a:ext cx="431800" cy="865187"/>
          </a:xfrm>
          <a:custGeom>
            <a:avLst/>
            <a:gdLst>
              <a:gd name="T0" fmla="*/ 2147483646 w 415"/>
              <a:gd name="T1" fmla="*/ 0 h 408"/>
              <a:gd name="T2" fmla="*/ 2147483646 w 415"/>
              <a:gd name="T3" fmla="*/ 2147483646 h 408"/>
              <a:gd name="T4" fmla="*/ 2147483646 w 415"/>
              <a:gd name="T5" fmla="*/ 2147483646 h 408"/>
              <a:gd name="T6" fmla="*/ 2147483646 w 415"/>
              <a:gd name="T7" fmla="*/ 2147483646 h 408"/>
              <a:gd name="T8" fmla="*/ 0 w 415"/>
              <a:gd name="T9" fmla="*/ 2147483646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5" h="408">
                <a:moveTo>
                  <a:pt x="408" y="0"/>
                </a:moveTo>
                <a:cubicBezTo>
                  <a:pt x="411" y="49"/>
                  <a:pt x="415" y="98"/>
                  <a:pt x="408" y="136"/>
                </a:cubicBezTo>
                <a:cubicBezTo>
                  <a:pt x="401" y="174"/>
                  <a:pt x="386" y="197"/>
                  <a:pt x="363" y="227"/>
                </a:cubicBezTo>
                <a:cubicBezTo>
                  <a:pt x="340" y="257"/>
                  <a:pt x="332" y="288"/>
                  <a:pt x="272" y="318"/>
                </a:cubicBezTo>
                <a:cubicBezTo>
                  <a:pt x="212" y="348"/>
                  <a:pt x="106" y="378"/>
                  <a:pt x="0" y="40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940" name="Line 44"/>
          <p:cNvSpPr>
            <a:spLocks noChangeShapeType="1"/>
          </p:cNvSpPr>
          <p:nvPr/>
        </p:nvSpPr>
        <p:spPr bwMode="auto">
          <a:xfrm>
            <a:off x="2519363" y="6211888"/>
            <a:ext cx="50403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941" name="Freeform 45"/>
          <p:cNvSpPr>
            <a:spLocks/>
          </p:cNvSpPr>
          <p:nvPr/>
        </p:nvSpPr>
        <p:spPr bwMode="auto">
          <a:xfrm>
            <a:off x="647700" y="3924300"/>
            <a:ext cx="1738313" cy="2951163"/>
          </a:xfrm>
          <a:custGeom>
            <a:avLst/>
            <a:gdLst>
              <a:gd name="T0" fmla="*/ 2147483646 w 1095"/>
              <a:gd name="T1" fmla="*/ 0 h 1859"/>
              <a:gd name="T2" fmla="*/ 2147483646 w 1095"/>
              <a:gd name="T3" fmla="*/ 2147483646 h 1859"/>
              <a:gd name="T4" fmla="*/ 2147483646 w 1095"/>
              <a:gd name="T5" fmla="*/ 2147483646 h 1859"/>
              <a:gd name="T6" fmla="*/ 2147483646 w 1095"/>
              <a:gd name="T7" fmla="*/ 2147483646 h 1859"/>
              <a:gd name="T8" fmla="*/ 2147483646 w 1095"/>
              <a:gd name="T9" fmla="*/ 2147483646 h 1859"/>
              <a:gd name="T10" fmla="*/ 2147483646 w 1095"/>
              <a:gd name="T11" fmla="*/ 2147483646 h 1859"/>
              <a:gd name="T12" fmla="*/ 2147483646 w 1095"/>
              <a:gd name="T13" fmla="*/ 2147483646 h 1859"/>
              <a:gd name="T14" fmla="*/ 2147483646 w 1095"/>
              <a:gd name="T15" fmla="*/ 2147483646 h 1859"/>
              <a:gd name="T16" fmla="*/ 2147483646 w 1095"/>
              <a:gd name="T17" fmla="*/ 2147483646 h 18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95" h="1859">
                <a:moveTo>
                  <a:pt x="1095" y="0"/>
                </a:moveTo>
                <a:cubicBezTo>
                  <a:pt x="993" y="38"/>
                  <a:pt x="891" y="76"/>
                  <a:pt x="778" y="136"/>
                </a:cubicBezTo>
                <a:cubicBezTo>
                  <a:pt x="665" y="196"/>
                  <a:pt x="528" y="280"/>
                  <a:pt x="415" y="363"/>
                </a:cubicBezTo>
                <a:cubicBezTo>
                  <a:pt x="302" y="446"/>
                  <a:pt x="165" y="537"/>
                  <a:pt x="97" y="635"/>
                </a:cubicBezTo>
                <a:cubicBezTo>
                  <a:pt x="29" y="733"/>
                  <a:pt x="14" y="831"/>
                  <a:pt x="7" y="952"/>
                </a:cubicBezTo>
                <a:cubicBezTo>
                  <a:pt x="0" y="1073"/>
                  <a:pt x="29" y="1255"/>
                  <a:pt x="52" y="1361"/>
                </a:cubicBezTo>
                <a:cubicBezTo>
                  <a:pt x="75" y="1467"/>
                  <a:pt x="98" y="1512"/>
                  <a:pt x="143" y="1587"/>
                </a:cubicBezTo>
                <a:cubicBezTo>
                  <a:pt x="188" y="1662"/>
                  <a:pt x="256" y="1769"/>
                  <a:pt x="324" y="1814"/>
                </a:cubicBezTo>
                <a:cubicBezTo>
                  <a:pt x="392" y="1859"/>
                  <a:pt x="471" y="1859"/>
                  <a:pt x="551" y="185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942" name="Freeform 46"/>
          <p:cNvSpPr>
            <a:spLocks/>
          </p:cNvSpPr>
          <p:nvPr/>
        </p:nvSpPr>
        <p:spPr bwMode="auto">
          <a:xfrm>
            <a:off x="2952750" y="6875463"/>
            <a:ext cx="4392613" cy="1587"/>
          </a:xfrm>
          <a:custGeom>
            <a:avLst/>
            <a:gdLst>
              <a:gd name="T0" fmla="*/ 0 w 2767"/>
              <a:gd name="T1" fmla="*/ 0 h 1"/>
              <a:gd name="T2" fmla="*/ 2147483646 w 2767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767" h="1">
                <a:moveTo>
                  <a:pt x="0" y="0"/>
                </a:moveTo>
                <a:cubicBezTo>
                  <a:pt x="0" y="0"/>
                  <a:pt x="1383" y="0"/>
                  <a:pt x="2767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943" name="Freeform 47"/>
          <p:cNvSpPr>
            <a:spLocks/>
          </p:cNvSpPr>
          <p:nvPr/>
        </p:nvSpPr>
        <p:spPr bwMode="auto">
          <a:xfrm>
            <a:off x="7272338" y="6659563"/>
            <a:ext cx="792162" cy="227012"/>
          </a:xfrm>
          <a:custGeom>
            <a:avLst/>
            <a:gdLst>
              <a:gd name="T0" fmla="*/ 0 w 499"/>
              <a:gd name="T1" fmla="*/ 2147483646 h 143"/>
              <a:gd name="T2" fmla="*/ 2147483646 w 499"/>
              <a:gd name="T3" fmla="*/ 2147483646 h 143"/>
              <a:gd name="T4" fmla="*/ 2147483646 w 499"/>
              <a:gd name="T5" fmla="*/ 2147483646 h 143"/>
              <a:gd name="T6" fmla="*/ 2147483646 w 499"/>
              <a:gd name="T7" fmla="*/ 0 h 14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99" h="143">
                <a:moveTo>
                  <a:pt x="0" y="136"/>
                </a:moveTo>
                <a:cubicBezTo>
                  <a:pt x="57" y="139"/>
                  <a:pt x="114" y="143"/>
                  <a:pt x="182" y="136"/>
                </a:cubicBezTo>
                <a:cubicBezTo>
                  <a:pt x="250" y="129"/>
                  <a:pt x="355" y="114"/>
                  <a:pt x="408" y="91"/>
                </a:cubicBezTo>
                <a:cubicBezTo>
                  <a:pt x="461" y="68"/>
                  <a:pt x="480" y="34"/>
                  <a:pt x="499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944" name="Freeform 48"/>
          <p:cNvSpPr>
            <a:spLocks/>
          </p:cNvSpPr>
          <p:nvPr/>
        </p:nvSpPr>
        <p:spPr bwMode="auto">
          <a:xfrm>
            <a:off x="7561263" y="6851650"/>
            <a:ext cx="503237" cy="168275"/>
          </a:xfrm>
          <a:custGeom>
            <a:avLst/>
            <a:gdLst>
              <a:gd name="T0" fmla="*/ 0 w 317"/>
              <a:gd name="T1" fmla="*/ 2147483646 h 106"/>
              <a:gd name="T2" fmla="*/ 2147483646 w 317"/>
              <a:gd name="T3" fmla="*/ 2147483646 h 106"/>
              <a:gd name="T4" fmla="*/ 2147483646 w 317"/>
              <a:gd name="T5" fmla="*/ 2147483646 h 1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7" h="106">
                <a:moveTo>
                  <a:pt x="0" y="15"/>
                </a:moveTo>
                <a:cubicBezTo>
                  <a:pt x="86" y="7"/>
                  <a:pt x="173" y="0"/>
                  <a:pt x="226" y="15"/>
                </a:cubicBezTo>
                <a:cubicBezTo>
                  <a:pt x="279" y="30"/>
                  <a:pt x="298" y="68"/>
                  <a:pt x="317" y="10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53713" name="Text Box 49"/>
          <p:cNvSpPr txBox="1">
            <a:spLocks noChangeArrowheads="1"/>
          </p:cNvSpPr>
          <p:nvPr/>
        </p:nvSpPr>
        <p:spPr bwMode="auto">
          <a:xfrm>
            <a:off x="7523163" y="7019925"/>
            <a:ext cx="1404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buSzPct val="100000"/>
              <a:defRPr/>
            </a:pPr>
            <a:r>
              <a:rPr lang="pt-BR" sz="2000" b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glutamato</a:t>
            </a:r>
          </a:p>
        </p:txBody>
      </p:sp>
      <p:sp>
        <p:nvSpPr>
          <p:cNvPr id="80946" name="Freeform 50"/>
          <p:cNvSpPr>
            <a:spLocks/>
          </p:cNvSpPr>
          <p:nvPr/>
        </p:nvSpPr>
        <p:spPr bwMode="auto">
          <a:xfrm>
            <a:off x="1871663" y="4716463"/>
            <a:ext cx="312737" cy="1295400"/>
          </a:xfrm>
          <a:custGeom>
            <a:avLst/>
            <a:gdLst>
              <a:gd name="T0" fmla="*/ 0 w 197"/>
              <a:gd name="T1" fmla="*/ 0 h 816"/>
              <a:gd name="T2" fmla="*/ 2147483646 w 197"/>
              <a:gd name="T3" fmla="*/ 2147483646 h 816"/>
              <a:gd name="T4" fmla="*/ 2147483646 w 197"/>
              <a:gd name="T5" fmla="*/ 2147483646 h 816"/>
              <a:gd name="T6" fmla="*/ 2147483646 w 197"/>
              <a:gd name="T7" fmla="*/ 2147483646 h 8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" h="816">
                <a:moveTo>
                  <a:pt x="0" y="0"/>
                </a:moveTo>
                <a:cubicBezTo>
                  <a:pt x="30" y="56"/>
                  <a:pt x="61" y="113"/>
                  <a:pt x="91" y="181"/>
                </a:cubicBezTo>
                <a:cubicBezTo>
                  <a:pt x="121" y="249"/>
                  <a:pt x="167" y="302"/>
                  <a:pt x="182" y="408"/>
                </a:cubicBezTo>
                <a:cubicBezTo>
                  <a:pt x="197" y="514"/>
                  <a:pt x="189" y="665"/>
                  <a:pt x="182" y="81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947" name="Freeform 51"/>
          <p:cNvSpPr>
            <a:spLocks/>
          </p:cNvSpPr>
          <p:nvPr/>
        </p:nvSpPr>
        <p:spPr bwMode="auto">
          <a:xfrm>
            <a:off x="2160588" y="5148263"/>
            <a:ext cx="358775" cy="287337"/>
          </a:xfrm>
          <a:custGeom>
            <a:avLst/>
            <a:gdLst>
              <a:gd name="T0" fmla="*/ 2147483646 w 226"/>
              <a:gd name="T1" fmla="*/ 0 h 181"/>
              <a:gd name="T2" fmla="*/ 2147483646 w 226"/>
              <a:gd name="T3" fmla="*/ 2147483646 h 181"/>
              <a:gd name="T4" fmla="*/ 0 w 226"/>
              <a:gd name="T5" fmla="*/ 2147483646 h 1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6" h="181">
                <a:moveTo>
                  <a:pt x="226" y="0"/>
                </a:moveTo>
                <a:cubicBezTo>
                  <a:pt x="177" y="7"/>
                  <a:pt x="128" y="15"/>
                  <a:pt x="90" y="45"/>
                </a:cubicBezTo>
                <a:cubicBezTo>
                  <a:pt x="52" y="75"/>
                  <a:pt x="26" y="128"/>
                  <a:pt x="0" y="18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948" name="Freeform 52"/>
          <p:cNvSpPr>
            <a:spLocks/>
          </p:cNvSpPr>
          <p:nvPr/>
        </p:nvSpPr>
        <p:spPr bwMode="auto">
          <a:xfrm>
            <a:off x="6624638" y="1187450"/>
            <a:ext cx="1176337" cy="3816350"/>
          </a:xfrm>
          <a:custGeom>
            <a:avLst/>
            <a:gdLst>
              <a:gd name="T0" fmla="*/ 2147483646 w 741"/>
              <a:gd name="T1" fmla="*/ 0 h 2404"/>
              <a:gd name="T2" fmla="*/ 2147483646 w 741"/>
              <a:gd name="T3" fmla="*/ 2147483646 h 2404"/>
              <a:gd name="T4" fmla="*/ 2147483646 w 741"/>
              <a:gd name="T5" fmla="*/ 2147483646 h 2404"/>
              <a:gd name="T6" fmla="*/ 2147483646 w 741"/>
              <a:gd name="T7" fmla="*/ 2147483646 h 2404"/>
              <a:gd name="T8" fmla="*/ 2147483646 w 741"/>
              <a:gd name="T9" fmla="*/ 2147483646 h 2404"/>
              <a:gd name="T10" fmla="*/ 2147483646 w 741"/>
              <a:gd name="T11" fmla="*/ 2147483646 h 2404"/>
              <a:gd name="T12" fmla="*/ 2147483646 w 741"/>
              <a:gd name="T13" fmla="*/ 2147483646 h 2404"/>
              <a:gd name="T14" fmla="*/ 2147483646 w 741"/>
              <a:gd name="T15" fmla="*/ 2147483646 h 2404"/>
              <a:gd name="T16" fmla="*/ 0 w 741"/>
              <a:gd name="T17" fmla="*/ 2147483646 h 24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41" h="2404">
                <a:moveTo>
                  <a:pt x="136" y="0"/>
                </a:moveTo>
                <a:cubicBezTo>
                  <a:pt x="219" y="23"/>
                  <a:pt x="303" y="46"/>
                  <a:pt x="363" y="91"/>
                </a:cubicBezTo>
                <a:cubicBezTo>
                  <a:pt x="423" y="136"/>
                  <a:pt x="454" y="174"/>
                  <a:pt x="499" y="272"/>
                </a:cubicBezTo>
                <a:cubicBezTo>
                  <a:pt x="544" y="370"/>
                  <a:pt x="597" y="552"/>
                  <a:pt x="635" y="680"/>
                </a:cubicBezTo>
                <a:cubicBezTo>
                  <a:pt x="673" y="808"/>
                  <a:pt x="711" y="922"/>
                  <a:pt x="726" y="1043"/>
                </a:cubicBezTo>
                <a:cubicBezTo>
                  <a:pt x="741" y="1164"/>
                  <a:pt x="741" y="1293"/>
                  <a:pt x="726" y="1406"/>
                </a:cubicBezTo>
                <a:cubicBezTo>
                  <a:pt x="711" y="1519"/>
                  <a:pt x="688" y="1618"/>
                  <a:pt x="635" y="1724"/>
                </a:cubicBezTo>
                <a:cubicBezTo>
                  <a:pt x="582" y="1830"/>
                  <a:pt x="514" y="1928"/>
                  <a:pt x="408" y="2041"/>
                </a:cubicBezTo>
                <a:cubicBezTo>
                  <a:pt x="302" y="2154"/>
                  <a:pt x="151" y="2279"/>
                  <a:pt x="0" y="240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949" name="Rectangle 53"/>
          <p:cNvSpPr>
            <a:spLocks noChangeArrowheads="1"/>
          </p:cNvSpPr>
          <p:nvPr/>
        </p:nvSpPr>
        <p:spPr bwMode="auto">
          <a:xfrm>
            <a:off x="4319588" y="2339975"/>
            <a:ext cx="1368425" cy="503238"/>
          </a:xfrm>
          <a:prstGeom prst="rect">
            <a:avLst/>
          </a:prstGeom>
          <a:noFill/>
          <a:ln w="38100">
            <a:solidFill>
              <a:srgbClr val="CC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80950" name="Rectangle 54"/>
          <p:cNvSpPr>
            <a:spLocks noChangeArrowheads="1"/>
          </p:cNvSpPr>
          <p:nvPr/>
        </p:nvSpPr>
        <p:spPr bwMode="auto">
          <a:xfrm>
            <a:off x="5903913" y="900113"/>
            <a:ext cx="936625" cy="431800"/>
          </a:xfrm>
          <a:prstGeom prst="rect">
            <a:avLst/>
          </a:prstGeom>
          <a:noFill/>
          <a:ln w="3810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80951" name="Text Box 55"/>
          <p:cNvSpPr txBox="1">
            <a:spLocks noChangeArrowheads="1"/>
          </p:cNvSpPr>
          <p:nvPr/>
        </p:nvSpPr>
        <p:spPr bwMode="auto">
          <a:xfrm>
            <a:off x="700088" y="5434013"/>
            <a:ext cx="1239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2000" b="1" i="1">
                <a:solidFill>
                  <a:schemeClr val="tx1"/>
                </a:solidFill>
              </a:rPr>
              <a:t>glutamato</a:t>
            </a:r>
          </a:p>
        </p:txBody>
      </p:sp>
      <p:sp>
        <p:nvSpPr>
          <p:cNvPr id="80952" name="Freeform 56"/>
          <p:cNvSpPr>
            <a:spLocks/>
          </p:cNvSpPr>
          <p:nvPr/>
        </p:nvSpPr>
        <p:spPr bwMode="auto">
          <a:xfrm flipH="1">
            <a:off x="1368425" y="5867400"/>
            <a:ext cx="431800" cy="865188"/>
          </a:xfrm>
          <a:custGeom>
            <a:avLst/>
            <a:gdLst>
              <a:gd name="T0" fmla="*/ 2147483646 w 415"/>
              <a:gd name="T1" fmla="*/ 0 h 408"/>
              <a:gd name="T2" fmla="*/ 2147483646 w 415"/>
              <a:gd name="T3" fmla="*/ 2147483646 h 408"/>
              <a:gd name="T4" fmla="*/ 2147483646 w 415"/>
              <a:gd name="T5" fmla="*/ 2147483646 h 408"/>
              <a:gd name="T6" fmla="*/ 2147483646 w 415"/>
              <a:gd name="T7" fmla="*/ 2147483646 h 408"/>
              <a:gd name="T8" fmla="*/ 0 w 415"/>
              <a:gd name="T9" fmla="*/ 2147483646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5" h="408">
                <a:moveTo>
                  <a:pt x="408" y="0"/>
                </a:moveTo>
                <a:cubicBezTo>
                  <a:pt x="411" y="49"/>
                  <a:pt x="415" y="98"/>
                  <a:pt x="408" y="136"/>
                </a:cubicBezTo>
                <a:cubicBezTo>
                  <a:pt x="401" y="174"/>
                  <a:pt x="386" y="197"/>
                  <a:pt x="363" y="227"/>
                </a:cubicBezTo>
                <a:cubicBezTo>
                  <a:pt x="340" y="257"/>
                  <a:pt x="332" y="288"/>
                  <a:pt x="272" y="318"/>
                </a:cubicBezTo>
                <a:cubicBezTo>
                  <a:pt x="212" y="348"/>
                  <a:pt x="106" y="378"/>
                  <a:pt x="0" y="40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0953" name="Freeform 58"/>
          <p:cNvSpPr>
            <a:spLocks/>
          </p:cNvSpPr>
          <p:nvPr/>
        </p:nvSpPr>
        <p:spPr bwMode="auto">
          <a:xfrm>
            <a:off x="1008063" y="4787900"/>
            <a:ext cx="527050" cy="647700"/>
          </a:xfrm>
          <a:custGeom>
            <a:avLst/>
            <a:gdLst>
              <a:gd name="T0" fmla="*/ 2147483646 w 332"/>
              <a:gd name="T1" fmla="*/ 0 h 408"/>
              <a:gd name="T2" fmla="*/ 2147483646 w 332"/>
              <a:gd name="T3" fmla="*/ 2147483646 h 408"/>
              <a:gd name="T4" fmla="*/ 2147483646 w 332"/>
              <a:gd name="T5" fmla="*/ 2147483646 h 408"/>
              <a:gd name="T6" fmla="*/ 2147483646 w 332"/>
              <a:gd name="T7" fmla="*/ 2147483646 h 4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2" h="408">
                <a:moveTo>
                  <a:pt x="332" y="0"/>
                </a:moveTo>
                <a:cubicBezTo>
                  <a:pt x="222" y="64"/>
                  <a:pt x="113" y="128"/>
                  <a:pt x="60" y="181"/>
                </a:cubicBezTo>
                <a:cubicBezTo>
                  <a:pt x="7" y="234"/>
                  <a:pt x="0" y="279"/>
                  <a:pt x="15" y="317"/>
                </a:cubicBezTo>
                <a:cubicBezTo>
                  <a:pt x="30" y="355"/>
                  <a:pt x="90" y="381"/>
                  <a:pt x="151" y="40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4685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84" x="5167313" y="2746375"/>
          <p14:tracePt t="2588" x="5176838" y="2746375"/>
          <p14:tracePt t="2619" x="5176838" y="2755900"/>
          <p14:tracePt t="2739" x="5176838" y="2776538"/>
          <p14:tracePt t="2764" x="5167313" y="2786063"/>
          <p14:tracePt t="2780" x="5157788" y="2786063"/>
          <p14:tracePt t="2788" x="5157788" y="2795588"/>
          <p14:tracePt t="2796" x="5148263" y="2814638"/>
          <p14:tracePt t="2812" x="5137150" y="2814638"/>
          <p14:tracePt t="2827" x="5118100" y="2825750"/>
          <p14:tracePt t="2844" x="5108575" y="2844800"/>
          <p14:tracePt t="2860" x="5099050" y="2854325"/>
          <p14:tracePt t="2877" x="5087938" y="2874963"/>
          <p14:tracePt t="2900" x="5087938" y="2884488"/>
          <p14:tracePt t="2924" x="5078413" y="2894013"/>
          <p14:tracePt t="2932" x="5078413" y="2903538"/>
          <p14:tracePt t="2944" x="5068888" y="2913063"/>
          <p14:tracePt t="2960" x="5059363" y="2924175"/>
          <p14:tracePt t="2977" x="5059363" y="2933700"/>
          <p14:tracePt t="2994" x="5049838" y="2933700"/>
          <p14:tracePt t="3010" x="5038725" y="2952750"/>
          <p14:tracePt t="3026" x="5038725" y="2962275"/>
          <p14:tracePt t="3075" x="5029200" y="2973388"/>
          <p14:tracePt t="3083" x="5029200" y="2982913"/>
          <p14:tracePt t="3107" x="5019675" y="2982913"/>
          <p14:tracePt t="3115" x="5010150" y="2992438"/>
          <p14:tracePt t="3131" x="5010150" y="3001963"/>
          <p14:tracePt t="3147" x="5000625" y="3011488"/>
          <p14:tracePt t="3163" x="4989513" y="3022600"/>
          <p14:tracePt t="3187" x="4979988" y="3032125"/>
          <p14:tracePt t="3211" x="4970463" y="3032125"/>
          <p14:tracePt t="3227" x="4960938" y="3041650"/>
          <p14:tracePt t="3235" x="4951413" y="3041650"/>
          <p14:tracePt t="3252" x="4940300" y="3051175"/>
          <p14:tracePt t="3268" x="4930775" y="3060700"/>
          <p14:tracePt t="3277" x="4921250" y="3060700"/>
          <p14:tracePt t="3293" x="4911725" y="3071813"/>
          <p14:tracePt t="3310" x="4902200" y="3071813"/>
          <p14:tracePt t="3326" x="4891088" y="3071813"/>
          <p14:tracePt t="3343" x="4862513" y="3090863"/>
          <p14:tracePt t="3360" x="4852988" y="3090863"/>
          <p14:tracePt t="3377" x="4832350" y="3100388"/>
          <p14:tracePt t="3394" x="4822825" y="3109913"/>
          <p14:tracePt t="3410" x="4803775" y="3121025"/>
          <p14:tracePt t="3427" x="4792663" y="3121025"/>
          <p14:tracePt t="3443" x="4773613" y="3130550"/>
          <p14:tracePt t="3460" x="4754563" y="3140075"/>
          <p14:tracePt t="3477" x="4733925" y="3140075"/>
          <p14:tracePt t="3494" x="4714875" y="3159125"/>
          <p14:tracePt t="3510" x="4684713" y="3159125"/>
          <p14:tracePt t="3527" x="4665663" y="3170238"/>
          <p14:tracePt t="3544" x="4645025" y="3179763"/>
          <p14:tracePt t="3561" x="4616450" y="3189288"/>
          <p14:tracePt t="3577" x="4606925" y="3198813"/>
          <p14:tracePt t="3594" x="4586288" y="3198813"/>
          <p14:tracePt t="3611" x="4546600" y="3219450"/>
          <p14:tracePt t="3627" x="4537075" y="3228975"/>
          <p14:tracePt t="3644" x="4508500" y="3238500"/>
          <p14:tracePt t="3661" x="4487863" y="3238500"/>
          <p14:tracePt t="3677" x="4468813" y="3257550"/>
          <p14:tracePt t="3694" x="4438650" y="3257550"/>
          <p14:tracePt t="3711" x="4419600" y="3268663"/>
          <p14:tracePt t="3727" x="4398963" y="3278188"/>
          <p14:tracePt t="3744" x="4379913" y="3287713"/>
          <p14:tracePt t="3761" x="4360863" y="3297238"/>
          <p14:tracePt t="3779" x="4349750" y="3297238"/>
          <p14:tracePt t="3803" x="4340225" y="3297238"/>
          <p14:tracePt t="3835" x="4330700" y="3297238"/>
          <p14:tracePt t="3843" x="4321175" y="3306763"/>
          <p14:tracePt t="3851" x="4300538" y="3306763"/>
          <p14:tracePt t="3875" x="4291013" y="3306763"/>
          <p14:tracePt t="3883" x="4271963" y="3317875"/>
          <p14:tracePt t="3894" x="4241800" y="3317875"/>
          <p14:tracePt t="3911" x="4213225" y="3327400"/>
          <p14:tracePt t="3928" x="4192588" y="3327400"/>
          <p14:tracePt t="3945" x="4173538" y="3327400"/>
          <p14:tracePt t="3961" x="4164013" y="3336925"/>
          <p14:tracePt t="3978" x="4143375" y="3336925"/>
          <p14:tracePt t="3978" x="4124325" y="3336925"/>
          <p14:tracePt t="3995" x="4103688" y="3346450"/>
          <p14:tracePt t="4011" x="4065588" y="3355975"/>
          <p14:tracePt t="4028" x="4035425" y="3367088"/>
          <p14:tracePt t="4045" x="4016375" y="3367088"/>
          <p14:tracePt t="4062" x="3976688" y="3367088"/>
          <p14:tracePt t="4078" x="3937000" y="3386138"/>
          <p14:tracePt t="4095" x="3887788" y="3395663"/>
          <p14:tracePt t="4112" x="3857625" y="3395663"/>
          <p14:tracePt t="4128" x="3770313" y="3416300"/>
          <p14:tracePt t="4145" x="3660775" y="3435350"/>
          <p14:tracePt t="4162" x="3543300" y="3465513"/>
          <p14:tracePt t="4178" x="3365500" y="3494088"/>
          <p14:tracePt t="4196" x="3238500" y="3524250"/>
          <p14:tracePt t="4212" x="3140075" y="3533775"/>
          <p14:tracePt t="4229" x="3051175" y="3552825"/>
          <p14:tracePt t="4246" x="3001963" y="3552825"/>
          <p14:tracePt t="4263" x="2971800" y="3573463"/>
          <p14:tracePt t="4280" x="2943225" y="3573463"/>
          <p14:tracePt t="4296" x="2913063" y="3582988"/>
          <p14:tracePt t="4313" x="2894013" y="3602038"/>
          <p14:tracePt t="4330" x="2873375" y="3602038"/>
          <p14:tracePt t="4346" x="2835275" y="3622675"/>
          <p14:tracePt t="4364" x="2805113" y="3632200"/>
          <p14:tracePt t="4381" x="2795588" y="3632200"/>
          <p14:tracePt t="4396" x="2774950" y="3641725"/>
          <p14:tracePt t="4413" x="2755900" y="3651250"/>
          <p14:tracePt t="4430" x="2725738" y="3662363"/>
          <p14:tracePt t="4447" x="2716213" y="3671888"/>
          <p14:tracePt t="4464" x="2687638" y="3681413"/>
          <p14:tracePt t="4480" x="2667000" y="3681413"/>
          <p14:tracePt t="4497" x="2638425" y="3700463"/>
          <p14:tracePt t="4513" x="2617788" y="3711575"/>
          <p14:tracePt t="4530" x="2598738" y="3721100"/>
          <p14:tracePt t="4547" x="2568575" y="3730625"/>
          <p14:tracePt t="4563" x="2528888" y="3760788"/>
          <p14:tracePt t="4581" x="2509838" y="3770313"/>
          <p14:tracePt t="4597" x="2490788" y="3789363"/>
          <p14:tracePt t="4613" x="2460625" y="3810000"/>
          <p14:tracePt t="4631" x="2451100" y="3819525"/>
          <p14:tracePt t="4647" x="2430463" y="3848100"/>
          <p14:tracePt t="4664" x="2401888" y="3887788"/>
          <p14:tracePt t="4681" x="2371725" y="3927475"/>
          <p14:tracePt t="4697" x="2343150" y="3957638"/>
          <p14:tracePt t="4714" x="2312988" y="3995738"/>
          <p14:tracePt t="4731" x="2282825" y="4035425"/>
          <p14:tracePt t="4747" x="2244725" y="4094163"/>
          <p14:tracePt t="4764" x="2224088" y="4124325"/>
          <p14:tracePt t="4780" x="2214563" y="4133850"/>
          <p14:tracePt t="4797" x="2205038" y="4143375"/>
          <p14:tracePt t="4814" x="2195513" y="4154488"/>
          <p14:tracePt t="5300" x="2184400" y="4154488"/>
          <p14:tracePt t="5380" x="2174875" y="4154488"/>
          <p14:tracePt t="5436" x="2174875" y="4143375"/>
          <p14:tracePt t="5468" x="2174875" y="4133850"/>
          <p14:tracePt t="5492" x="2174875" y="4124325"/>
          <p14:tracePt t="5500" x="2174875" y="4105275"/>
          <p14:tracePt t="5516" x="2174875" y="4094163"/>
          <p14:tracePt t="5516" x="0" y="0"/>
        </p14:tracePtLst>
        <p14:tracePtLst>
          <p14:tracePt t="15434" x="3238500" y="3819525"/>
          <p14:tracePt t="15788" x="3248025" y="3819525"/>
          <p14:tracePt t="15796" x="3248025" y="3810000"/>
          <p14:tracePt t="15820" x="3257550" y="3810000"/>
          <p14:tracePt t="15868" x="3257550" y="3798888"/>
          <p14:tracePt t="15940" x="3248025" y="3798888"/>
          <p14:tracePt t="15964" x="3228975" y="3798888"/>
          <p14:tracePt t="15972" x="3217863" y="3798888"/>
          <p14:tracePt t="15979" x="3189288" y="3810000"/>
          <p14:tracePt t="15987" x="3168650" y="3819525"/>
          <p14:tracePt t="16002" x="3081338" y="3848100"/>
          <p14:tracePt t="16019" x="3041650" y="3887788"/>
          <p14:tracePt t="16035" x="3001963" y="3927475"/>
          <p14:tracePt t="16052" x="2971800" y="3976688"/>
          <p14:tracePt t="16069" x="2952750" y="4025900"/>
          <p14:tracePt t="16086" x="2943225" y="4065588"/>
          <p14:tracePt t="16102" x="2943225" y="4114800"/>
          <p14:tracePt t="16119" x="2943225" y="4143375"/>
          <p14:tracePt t="16137" x="2943225" y="4173538"/>
          <p14:tracePt t="16153" x="2943225" y="4192588"/>
          <p14:tracePt t="16169" x="2943225" y="4213225"/>
          <p14:tracePt t="16186" x="2943225" y="4271963"/>
          <p14:tracePt t="16203" x="2971800" y="4311650"/>
          <p14:tracePt t="16219" x="2992438" y="4351338"/>
          <p14:tracePt t="16236" x="3032125" y="4389438"/>
          <p14:tracePt t="16253" x="3051175" y="4419600"/>
          <p14:tracePt t="16270" x="3081338" y="4438650"/>
          <p14:tracePt t="16286" x="3100388" y="4459288"/>
          <p14:tracePt t="16303" x="3109913" y="4468813"/>
          <p14:tracePt t="16319" x="3100388" y="4468813"/>
          <p14:tracePt t="16907" x="3070225" y="4459288"/>
          <p14:tracePt t="16915" x="3032125" y="4449763"/>
          <p14:tracePt t="16923" x="2992438" y="4438650"/>
          <p14:tracePt t="16937" x="2894013" y="4429125"/>
          <p14:tracePt t="16954" x="2716213" y="4389438"/>
          <p14:tracePt t="16971" x="2657475" y="4379913"/>
          <p14:tracePt t="16987" x="2608263" y="4370388"/>
          <p14:tracePt t="17004" x="2568575" y="4360863"/>
          <p14:tracePt t="17021" x="2540000" y="4351338"/>
          <p14:tracePt t="17038" x="2509838" y="4351338"/>
          <p14:tracePt t="17054" x="2460625" y="4330700"/>
          <p14:tracePt t="17071" x="2430463" y="4330700"/>
          <p14:tracePt t="17088" x="2392363" y="4321175"/>
          <p14:tracePt t="17104" x="2371725" y="4321175"/>
          <p14:tracePt t="17121" x="2362200" y="4321175"/>
          <p14:tracePt t="17138" x="2343150" y="4321175"/>
          <p14:tracePt t="17138" x="2332038" y="4321175"/>
          <p14:tracePt t="17155" x="2312988" y="4321175"/>
          <p14:tracePt t="17171" x="2273300" y="4321175"/>
          <p14:tracePt t="17188" x="2233613" y="4321175"/>
          <p14:tracePt t="17205" x="2195513" y="4321175"/>
          <p14:tracePt t="17221" x="2165350" y="4321175"/>
          <p14:tracePt t="17238" x="2135188" y="4321175"/>
          <p14:tracePt t="17255" x="2106613" y="4321175"/>
          <p14:tracePt t="17272" x="2097088" y="4321175"/>
          <p14:tracePt t="17288" x="2085975" y="4321175"/>
          <p14:tracePt t="17305" x="2066925" y="4321175"/>
          <p14:tracePt t="17321" x="2047875" y="4321175"/>
          <p14:tracePt t="17347" x="2036763" y="4330700"/>
          <p14:tracePt t="17363" x="2027238" y="4330700"/>
          <p14:tracePt t="17371" x="2027238" y="4340225"/>
          <p14:tracePt t="17388" x="2017713" y="4340225"/>
          <p14:tracePt t="17405" x="1998663" y="4351338"/>
          <p14:tracePt t="19433" x="2008188" y="4360863"/>
          <p14:tracePt t="20043" x="2047875" y="4370388"/>
          <p14:tracePt t="20051" x="2106613" y="4379913"/>
          <p14:tracePt t="20060" x="2293938" y="4419600"/>
          <p14:tracePt t="20077" x="2500313" y="4459288"/>
          <p14:tracePt t="20094" x="2657475" y="4498975"/>
          <p14:tracePt t="20110" x="2755900" y="4518025"/>
          <p14:tracePt t="20127" x="2786063" y="4527550"/>
          <p14:tracePt t="20144" x="2814638" y="4527550"/>
          <p14:tracePt t="20160" x="2854325" y="4537075"/>
          <p14:tracePt t="20177" x="2913063" y="4548188"/>
          <p14:tracePt t="20177" x="2952750" y="4557713"/>
          <p14:tracePt t="20195" x="3041650" y="4576763"/>
          <p14:tracePt t="20211" x="3130550" y="4586288"/>
          <p14:tracePt t="20227" x="3198813" y="4597400"/>
          <p14:tracePt t="20244" x="3257550" y="4606925"/>
          <p14:tracePt t="20261" x="3306763" y="4616450"/>
          <p14:tracePt t="20277" x="3355975" y="4625975"/>
          <p14:tracePt t="20294" x="3365500" y="4625975"/>
          <p14:tracePt t="20311" x="3386138" y="4625975"/>
          <p14:tracePt t="20327" x="3405188" y="4625975"/>
          <p14:tracePt t="20344" x="3435350" y="4625975"/>
          <p14:tracePt t="20361" x="3484563" y="4625975"/>
          <p14:tracePt t="20377" x="3533775" y="4625975"/>
          <p14:tracePt t="20377" x="3552825" y="4625975"/>
          <p14:tracePt t="20395" x="3611563" y="4635500"/>
          <p14:tracePt t="20411" x="3651250" y="4646613"/>
          <p14:tracePt t="20428" x="3681413" y="4646613"/>
          <p14:tracePt t="20444" x="3709988" y="4646613"/>
          <p14:tracePt t="20461" x="3749675" y="4646613"/>
          <p14:tracePt t="20478" x="3779838" y="4646613"/>
          <p14:tracePt t="20494" x="3808413" y="4646613"/>
          <p14:tracePt t="20511" x="3819525" y="4646613"/>
          <p14:tracePt t="20528" x="3838575" y="4646613"/>
          <p14:tracePt t="20545" x="3848100" y="4646613"/>
          <p14:tracePt t="20602" x="3857625" y="4646613"/>
          <p14:tracePt t="20651" x="3857625" y="4635500"/>
          <p14:tracePt t="20659" x="3857625" y="4625975"/>
          <p14:tracePt t="21091" x="3838575" y="4625975"/>
          <p14:tracePt t="21107" x="3808413" y="4625975"/>
          <p14:tracePt t="21115" x="3759200" y="4625975"/>
          <p14:tracePt t="21122" x="3690938" y="4625975"/>
          <p14:tracePt t="21131" x="3611563" y="4625975"/>
          <p14:tracePt t="21145" x="3365500" y="4625975"/>
          <p14:tracePt t="21163" x="3217863" y="4625975"/>
          <p14:tracePt t="21179" x="3100388" y="4616450"/>
          <p14:tracePt t="21196" x="3011488" y="4606925"/>
          <p14:tracePt t="21213" x="2922588" y="4597400"/>
          <p14:tracePt t="21229" x="2854325" y="4586288"/>
          <p14:tracePt t="21246" x="2755900" y="4586288"/>
          <p14:tracePt t="21263" x="2676525" y="4586288"/>
          <p14:tracePt t="21279" x="2627313" y="4586288"/>
          <p14:tracePt t="21296" x="2598738" y="4586288"/>
          <p14:tracePt t="21313" x="2578100" y="4586288"/>
          <p14:tracePt t="21329" x="2568575" y="4586288"/>
          <p14:tracePt t="21346" x="2559050" y="4586288"/>
          <p14:tracePt t="21363" x="2509838" y="4586288"/>
          <p14:tracePt t="21379" x="2451100" y="4586288"/>
          <p14:tracePt t="21396" x="2392363" y="4586288"/>
          <p14:tracePt t="21413" x="2343150" y="4586288"/>
          <p14:tracePt t="21430" x="2303463" y="4586288"/>
          <p14:tracePt t="21446" x="2282825" y="4586288"/>
          <p14:tracePt t="21463" x="2273300" y="4586288"/>
          <p14:tracePt t="21480" x="2263775" y="4586288"/>
          <p14:tracePt t="21499" x="2254250" y="4586288"/>
          <p14:tracePt t="21513" x="2244725" y="4586288"/>
          <p14:tracePt t="21595" x="2233613" y="4586288"/>
          <p14:tracePt t="21634" x="2214563" y="4576763"/>
          <p14:tracePt t="21659" x="2214563" y="4567238"/>
          <p14:tracePt t="21675" x="2205038" y="4567238"/>
          <p14:tracePt t="21683" x="2195513" y="4567238"/>
          <p14:tracePt t="21690" x="2184400" y="4567238"/>
          <p14:tracePt t="21707" x="2174875" y="4567238"/>
          <p14:tracePt t="21715" x="2165350" y="4567238"/>
          <p14:tracePt t="21730" x="2146300" y="4567238"/>
          <p14:tracePt t="21747" x="2116138" y="4567238"/>
          <p14:tracePt t="21764" x="2106613" y="4567238"/>
          <p14:tracePt t="21780" x="2066925" y="4567238"/>
          <p14:tracePt t="21797" x="2047875" y="4586288"/>
          <p14:tracePt t="21814" x="2017713" y="4635500"/>
          <p14:tracePt t="21830" x="1998663" y="4675188"/>
          <p14:tracePt t="21847" x="1987550" y="4733925"/>
          <p14:tracePt t="21864" x="1987550" y="4773613"/>
          <p14:tracePt t="21880" x="1987550" y="4803775"/>
          <p14:tracePt t="21897" x="1987550" y="4832350"/>
          <p14:tracePt t="21914" x="2008188" y="4872038"/>
          <p14:tracePt t="21931" x="2027238" y="4921250"/>
          <p14:tracePt t="21947" x="2047875" y="4960938"/>
          <p14:tracePt t="21964" x="2076450" y="5000625"/>
          <p14:tracePt t="21981" x="2097088" y="5068888"/>
          <p14:tracePt t="21997" x="2116138" y="5148263"/>
          <p14:tracePt t="22014" x="2125663" y="5226050"/>
          <p14:tracePt t="22031" x="2155825" y="5295900"/>
          <p14:tracePt t="22047" x="2174875" y="5335588"/>
          <p14:tracePt t="22064" x="2205038" y="5364163"/>
          <p14:tracePt t="22081" x="2233613" y="5373688"/>
          <p14:tracePt t="22098" x="2343150" y="5345113"/>
          <p14:tracePt t="22115" x="2430463" y="5305425"/>
          <p14:tracePt t="22131" x="2528888" y="5226050"/>
          <p14:tracePt t="22148" x="2589213" y="5127625"/>
          <p14:tracePt t="22164" x="2617788" y="5040313"/>
          <p14:tracePt t="22181" x="2647950" y="4960938"/>
          <p14:tracePt t="22198" x="2657475" y="4921250"/>
          <p14:tracePt t="22216" x="2657475" y="4862513"/>
          <p14:tracePt t="22232" x="2657475" y="4832350"/>
          <p14:tracePt t="22248" x="2657475" y="4803775"/>
          <p14:tracePt t="22265" x="2657475" y="4773613"/>
          <p14:tracePt t="22282" x="2657475" y="4724400"/>
          <p14:tracePt t="22298" x="2638425" y="4665663"/>
          <p14:tracePt t="22315" x="2617788" y="4616450"/>
          <p14:tracePt t="22332" x="2598738" y="4576763"/>
          <p14:tracePt t="22348" x="2568575" y="4527550"/>
          <p14:tracePt t="22365" x="2549525" y="4487863"/>
          <p14:tracePt t="22382" x="2519363" y="4459288"/>
          <p14:tracePt t="22398" x="2509838" y="4449763"/>
          <p14:tracePt t="22415" x="2479675" y="4429125"/>
          <p14:tracePt t="22432" x="2451100" y="4419600"/>
          <p14:tracePt t="22448" x="2420938" y="4419600"/>
          <p14:tracePt t="22465" x="2381250" y="4410075"/>
          <p14:tracePt t="22482" x="2332038" y="4410075"/>
          <p14:tracePt t="22499" x="2282825" y="4410075"/>
          <p14:tracePt t="22515" x="2224088" y="4410075"/>
          <p14:tracePt t="22532" x="2184400" y="4419600"/>
          <p14:tracePt t="22549" x="2135188" y="4449763"/>
          <p14:tracePt t="22565" x="2076450" y="4459288"/>
          <p14:tracePt t="22582" x="2027238" y="4478338"/>
          <p14:tracePt t="22599" x="1998663" y="4498975"/>
          <p14:tracePt t="22615" x="1978025" y="4508500"/>
          <p14:tracePt t="22632" x="1958975" y="4508500"/>
          <p14:tracePt t="22649" x="1949450" y="4508500"/>
          <p14:tracePt t="22665" x="1949450" y="4518025"/>
          <p14:tracePt t="22682" x="1938338" y="4518025"/>
          <p14:tracePt t="22699" x="1938338" y="4527550"/>
          <p14:tracePt t="22722" x="1938338" y="4537075"/>
          <p14:tracePt t="23378" x="1938338" y="4548188"/>
          <p14:tracePt t="23403" x="1928813" y="4557713"/>
          <p14:tracePt t="23419" x="1919288" y="4567238"/>
          <p14:tracePt t="23435" x="1919288" y="4576763"/>
          <p14:tracePt t="23482" x="1919288" y="4586288"/>
          <p14:tracePt t="23490" x="1919288" y="4597400"/>
          <p14:tracePt t="23500" x="1909763" y="4616450"/>
          <p14:tracePt t="23517" x="1909763" y="4635500"/>
          <p14:tracePt t="23534" x="1909763" y="4656138"/>
          <p14:tracePt t="23551" x="1909763" y="4665663"/>
          <p14:tracePt t="23567" x="1909763" y="4675188"/>
          <p14:tracePt t="23584" x="1909763" y="4684713"/>
          <p14:tracePt t="23601" x="1909763" y="4695825"/>
          <p14:tracePt t="23617" x="1909763" y="4705350"/>
          <p14:tracePt t="23634" x="1909763" y="4724400"/>
          <p14:tracePt t="23651" x="1909763" y="4733925"/>
          <p14:tracePt t="23667" x="1909763" y="4764088"/>
          <p14:tracePt t="23684" x="1938338" y="4822825"/>
          <p14:tracePt t="23701" x="1949450" y="4862513"/>
          <p14:tracePt t="23718" x="1978025" y="4921250"/>
          <p14:tracePt t="23735" x="1987550" y="4960938"/>
          <p14:tracePt t="23751" x="1998663" y="4991100"/>
          <p14:tracePt t="23768" x="2017713" y="5019675"/>
          <p14:tracePt t="23784" x="2027238" y="5040313"/>
          <p14:tracePt t="23801" x="2027238" y="5049838"/>
          <p14:tracePt t="23818" x="2036763" y="5078413"/>
          <p14:tracePt t="23835" x="2047875" y="5099050"/>
          <p14:tracePt t="23851" x="2066925" y="5118100"/>
          <p14:tracePt t="23868" x="2076450" y="5138738"/>
          <p14:tracePt t="23885" x="2085975" y="5167313"/>
          <p14:tracePt t="23902" x="2106613" y="5197475"/>
          <p14:tracePt t="23918" x="2116138" y="5216525"/>
          <p14:tracePt t="23935" x="2125663" y="5226050"/>
          <p14:tracePt t="23951" x="2125663" y="5246688"/>
          <p14:tracePt t="23968" x="2135188" y="5265738"/>
          <p14:tracePt t="23985" x="2146300" y="5286375"/>
          <p14:tracePt t="24002" x="2155825" y="5305425"/>
          <p14:tracePt t="24018" x="2165350" y="5345113"/>
          <p14:tracePt t="24035" x="2165350" y="5364163"/>
          <p14:tracePt t="24058" x="2165350" y="5373688"/>
          <p14:tracePt t="24068" x="2165350" y="5384800"/>
          <p14:tracePt t="24085" x="2174875" y="5403850"/>
          <p14:tracePt t="24102" x="2174875" y="5413375"/>
          <p14:tracePt t="24118" x="2174875" y="5422900"/>
          <p14:tracePt t="24135" x="2174875" y="5443538"/>
          <p14:tracePt t="24152" x="2174875" y="5453063"/>
          <p14:tracePt t="24168" x="2174875" y="5462588"/>
          <p14:tracePt t="24185" x="2174875" y="5492750"/>
          <p14:tracePt t="24203" x="2174875" y="5511800"/>
          <p14:tracePt t="24219" x="2174875" y="5551488"/>
          <p14:tracePt t="24235" x="2174875" y="5640388"/>
          <p14:tracePt t="24252" x="2174875" y="5719763"/>
          <p14:tracePt t="24269" x="2165350" y="5827713"/>
          <p14:tracePt t="24285" x="2155825" y="5916613"/>
          <p14:tracePt t="24302" x="2135188" y="6015038"/>
          <p14:tracePt t="24319" x="2125663" y="6073775"/>
          <p14:tracePt t="24335" x="2125663" y="6102350"/>
          <p14:tracePt t="24352" x="2125663" y="6142038"/>
          <p14:tracePt t="24369" x="2125663" y="6151563"/>
          <p14:tracePt t="24385" x="2116138" y="6172200"/>
          <p14:tracePt t="24403" x="2116138" y="6181725"/>
          <p14:tracePt t="24427" x="2106613" y="6200775"/>
          <p14:tracePt t="24450" x="2106613" y="6211888"/>
          <p14:tracePt t="24474" x="2106613" y="6221413"/>
          <p14:tracePt t="24482" x="2097088" y="6240463"/>
          <p14:tracePt t="24490" x="2097088" y="6249988"/>
          <p14:tracePt t="24522" x="2097088" y="6261100"/>
          <p14:tracePt t="26433" x="2116138" y="6261100"/>
          <p14:tracePt t="26578" x="2135188" y="6230938"/>
          <p14:tracePt t="26586" x="2146300" y="6211888"/>
          <p14:tracePt t="26594" x="2165350" y="6181725"/>
          <p14:tracePt t="26606" x="2214563" y="6113463"/>
          <p14:tracePt t="26623" x="2303463" y="6024563"/>
          <p14:tracePt t="26640" x="2420938" y="5945188"/>
          <p14:tracePt t="26657" x="2549525" y="5827713"/>
          <p14:tracePt t="26673" x="2676525" y="5699125"/>
          <p14:tracePt t="26673" x="2725738" y="5630863"/>
          <p14:tracePt t="26690" x="2844800" y="5483225"/>
          <p14:tracePt t="26707" x="2971800" y="5345113"/>
          <p14:tracePt t="26724" x="3100388" y="5237163"/>
          <p14:tracePt t="26740" x="3228975" y="5157788"/>
          <p14:tracePt t="26757" x="3316288" y="5099050"/>
          <p14:tracePt t="26774" x="3414713" y="5059363"/>
          <p14:tracePt t="26790" x="3513138" y="5029200"/>
          <p14:tracePt t="26807" x="3632200" y="4979988"/>
          <p14:tracePt t="26824" x="3740150" y="4930775"/>
          <p14:tracePt t="26840" x="3829050" y="4881563"/>
          <p14:tracePt t="26857" x="3906838" y="4832350"/>
          <p14:tracePt t="26874" x="3967163" y="4783138"/>
          <p14:tracePt t="26891" x="3986213" y="4754563"/>
          <p14:tracePt t="26907" x="3995738" y="4733925"/>
          <p14:tracePt t="26924" x="4005263" y="4714875"/>
          <p14:tracePt t="26940" x="4016375" y="4695825"/>
          <p14:tracePt t="26957" x="4025900" y="4675188"/>
          <p14:tracePt t="26974" x="4025900" y="4656138"/>
          <p14:tracePt t="26991" x="4025900" y="4646613"/>
          <p14:tracePt t="27010" x="4025900" y="4635500"/>
          <p14:tracePt t="27026" x="4025900" y="4625975"/>
          <p14:tracePt t="27041" x="4025900" y="4616450"/>
          <p14:tracePt t="27066" x="4025900" y="4606925"/>
          <p14:tracePt t="27083" x="4025900" y="4597400"/>
          <p14:tracePt t="27098" x="4025900" y="4586288"/>
          <p14:tracePt t="27130" x="4016375" y="4567238"/>
          <p14:tracePt t="27147" x="4005263" y="4557713"/>
          <p14:tracePt t="27155" x="3986213" y="4557713"/>
          <p14:tracePt t="27162" x="3967163" y="4548188"/>
          <p14:tracePt t="27174" x="3917950" y="4527550"/>
          <p14:tracePt t="27191" x="3868738" y="4518025"/>
          <p14:tracePt t="27208" x="3838575" y="4498975"/>
          <p14:tracePt t="27225" x="3819525" y="4487863"/>
          <p14:tracePt t="27241" x="3808413" y="4478338"/>
          <p14:tracePt t="27258" x="3798888" y="4478338"/>
          <p14:tracePt t="27290" x="3779838" y="4468813"/>
          <p14:tracePt t="27314" x="3770313" y="4459288"/>
          <p14:tracePt t="27322" x="3759200" y="4459288"/>
          <p14:tracePt t="27339" x="3749675" y="4459288"/>
          <p14:tracePt t="27346" x="3740150" y="4459288"/>
          <p14:tracePt t="27362" x="3730625" y="4459288"/>
          <p14:tracePt t="27375" x="3709988" y="4459288"/>
          <p14:tracePt t="31434" x="3709988" y="4468813"/>
          <p14:tracePt t="32250" x="3709988" y="4478338"/>
          <p14:tracePt t="32258" x="3709988" y="4487863"/>
          <p14:tracePt t="32268" x="3700463" y="4518025"/>
          <p14:tracePt t="32285" x="3700463" y="4527550"/>
          <p14:tracePt t="32301" x="3690938" y="4557713"/>
          <p14:tracePt t="32318" x="3690938" y="4567238"/>
          <p14:tracePt t="32335" x="3690938" y="4586288"/>
          <p14:tracePt t="32352" x="3681413" y="4606925"/>
          <p14:tracePt t="32368" x="3681413" y="4616450"/>
          <p14:tracePt t="32385" x="3671888" y="4635500"/>
          <p14:tracePt t="32401" x="3671888" y="4665663"/>
          <p14:tracePt t="32418" x="3651250" y="4684713"/>
          <p14:tracePt t="32435" x="3651250" y="4695825"/>
          <p14:tracePt t="32451" x="3641725" y="4714875"/>
          <p14:tracePt t="32468" x="3632200" y="4745038"/>
          <p14:tracePt t="32485" x="3622675" y="4773613"/>
          <p14:tracePt t="32502" x="3602038" y="4794250"/>
          <p14:tracePt t="32518" x="3582988" y="4832350"/>
          <p14:tracePt t="32535" x="3562350" y="4872038"/>
          <p14:tracePt t="32552" x="3543300" y="4911725"/>
          <p14:tracePt t="32569" x="3513138" y="4941888"/>
          <p14:tracePt t="32585" x="3494088" y="4970463"/>
          <p14:tracePt t="32585" x="3484563" y="4991100"/>
          <p14:tracePt t="32603" x="3463925" y="5010150"/>
          <p14:tracePt t="32619" x="3444875" y="5029200"/>
          <p14:tracePt t="32635" x="3435350" y="5049838"/>
          <p14:tracePt t="32652" x="3405188" y="5078413"/>
          <p14:tracePt t="32669" x="3376613" y="5099050"/>
          <p14:tracePt t="32686" x="3346450" y="5118100"/>
          <p14:tracePt t="32702" x="3316288" y="5127625"/>
          <p14:tracePt t="32719" x="3297238" y="5148263"/>
          <p14:tracePt t="32735" x="3278188" y="5167313"/>
          <p14:tracePt t="32752" x="3257550" y="5167313"/>
          <p14:tracePt t="32769" x="3248025" y="5176838"/>
          <p14:tracePt t="32785" x="3217863" y="5187950"/>
          <p14:tracePt t="32802" x="3208338" y="5197475"/>
          <p14:tracePt t="32819" x="3189288" y="5207000"/>
          <p14:tracePt t="32836" x="3168650" y="5216525"/>
          <p14:tracePt t="32852" x="3140075" y="5226050"/>
          <p14:tracePt t="32869" x="3119438" y="5237163"/>
          <p14:tracePt t="32886" x="3090863" y="5237163"/>
          <p14:tracePt t="32903" x="3070225" y="5237163"/>
          <p14:tracePt t="32919" x="3051175" y="5237163"/>
          <p14:tracePt t="32936" x="3041650" y="5237163"/>
          <p14:tracePt t="32952" x="3021013" y="5246688"/>
          <p14:tracePt t="32969" x="3011488" y="5246688"/>
          <p14:tracePt t="32986" x="2992438" y="5246688"/>
          <p14:tracePt t="33003" x="2982913" y="5246688"/>
          <p14:tracePt t="33019" x="2971800" y="5246688"/>
          <p14:tracePt t="33036" x="2952750" y="5246688"/>
          <p14:tracePt t="33053" x="2933700" y="5246688"/>
          <p14:tracePt t="33070" x="2903538" y="5246688"/>
          <p14:tracePt t="33086" x="2884488" y="5246688"/>
          <p14:tracePt t="33103" x="2854325" y="5246688"/>
          <p14:tracePt t="33120" x="2835275" y="5246688"/>
          <p14:tracePt t="33136" x="2824163" y="5246688"/>
          <p14:tracePt t="33153" x="2814638" y="5246688"/>
          <p14:tracePt t="33186" x="2805113" y="5246688"/>
          <p14:tracePt t="33194" x="2795588" y="5246688"/>
          <p14:tracePt t="33210" x="2786063" y="5246688"/>
          <p14:tracePt t="33226" x="2774950" y="5246688"/>
          <p14:tracePt t="33370" x="2765425" y="5246688"/>
          <p14:tracePt t="33386" x="2746375" y="5246688"/>
          <p14:tracePt t="34186" x="2746375" y="5226050"/>
          <p14:tracePt t="34210" x="2765425" y="5207000"/>
          <p14:tracePt t="34218" x="2786063" y="5187950"/>
          <p14:tracePt t="34226" x="2814638" y="5167313"/>
          <p14:tracePt t="34238" x="2903538" y="5118100"/>
          <p14:tracePt t="34255" x="2982913" y="5068888"/>
          <p14:tracePt t="34272" x="3051175" y="5029200"/>
          <p14:tracePt t="34289" x="3119438" y="4979988"/>
          <p14:tracePt t="34305" x="3248025" y="4911725"/>
          <p14:tracePt t="34322" x="3336925" y="4862513"/>
          <p14:tracePt t="34339" x="3454400" y="4813300"/>
          <p14:tracePt t="34356" x="3573463" y="4764088"/>
          <p14:tracePt t="34372" x="3690938" y="4714875"/>
          <p14:tracePt t="34390" x="3789363" y="4684713"/>
          <p14:tracePt t="34405" x="3878263" y="4625975"/>
          <p14:tracePt t="34423" x="3927475" y="4597400"/>
          <p14:tracePt t="34439" x="3986213" y="4557713"/>
          <p14:tracePt t="34456" x="4025900" y="4527550"/>
          <p14:tracePt t="34472" x="4054475" y="4508500"/>
          <p14:tracePt t="34489" x="4065588" y="4498975"/>
          <p14:tracePt t="34506" x="4065588" y="4487863"/>
          <p14:tracePt t="34522" x="4065588" y="4508500"/>
          <p14:tracePt t="34626" x="4065588" y="4537075"/>
          <p14:tracePt t="34634" x="4065588" y="4557713"/>
          <p14:tracePt t="34642" x="4065588" y="4586288"/>
          <p14:tracePt t="34656" x="4065588" y="4646613"/>
          <p14:tracePt t="34673" x="4065588" y="4714875"/>
          <p14:tracePt t="34689" x="4054475" y="4843463"/>
          <p14:tracePt t="34706" x="4035425" y="4902200"/>
          <p14:tracePt t="34723" x="4025900" y="4979988"/>
          <p14:tracePt t="34739" x="4016375" y="5040313"/>
          <p14:tracePt t="34756" x="4005263" y="5089525"/>
          <p14:tracePt t="34773" x="3995738" y="5148263"/>
          <p14:tracePt t="34790" x="3986213" y="5216525"/>
          <p14:tracePt t="34806" x="3986213" y="5265738"/>
          <p14:tracePt t="34823" x="3986213" y="5324475"/>
          <p14:tracePt t="34840" x="3986213" y="5384800"/>
          <p14:tracePt t="34857" x="3986213" y="5462588"/>
          <p14:tracePt t="34873" x="3986213" y="5551488"/>
          <p14:tracePt t="34873" x="3986213" y="5600700"/>
          <p14:tracePt t="34891" x="3995738" y="5689600"/>
          <p14:tracePt t="34907" x="4016375" y="5748338"/>
          <p14:tracePt t="34923" x="4044950" y="5797550"/>
          <p14:tracePt t="34940" x="4084638" y="5837238"/>
          <p14:tracePt t="34957" x="4124325" y="5876925"/>
          <p14:tracePt t="34973" x="4192588" y="5886450"/>
          <p14:tracePt t="34990" x="4271963" y="5916613"/>
          <p14:tracePt t="35007" x="4330700" y="5926138"/>
          <p14:tracePt t="35024" x="4389438" y="5926138"/>
          <p14:tracePt t="35040" x="4438650" y="5926138"/>
          <p14:tracePt t="35057" x="4468813" y="5926138"/>
          <p14:tracePt t="35074" x="4487863" y="5916613"/>
          <p14:tracePt t="35090" x="4497388" y="5916613"/>
          <p14:tracePt t="35114" x="4508500" y="5905500"/>
          <p14:tracePt t="35123" x="4518025" y="5905500"/>
          <p14:tracePt t="35140" x="4527550" y="5886450"/>
          <p14:tracePt t="35157" x="4537075" y="5876925"/>
          <p14:tracePt t="35174" x="4546600" y="5856288"/>
          <p14:tracePt t="35191" x="4567238" y="5818188"/>
          <p14:tracePt t="35207" x="4576763" y="5778500"/>
          <p14:tracePt t="35224" x="4606925" y="5729288"/>
          <p14:tracePt t="35241" x="4606925" y="5680075"/>
          <p14:tracePt t="35257" x="4616450" y="5630863"/>
          <p14:tracePt t="35257" x="4616450" y="5619750"/>
          <p14:tracePt t="35274" x="4625975" y="5581650"/>
          <p14:tracePt t="35291" x="4635500" y="5551488"/>
          <p14:tracePt t="35307" x="4635500" y="5541963"/>
          <p14:tracePt t="35324" x="4635500" y="5532438"/>
          <p14:tracePt t="36314" x="4625975" y="5521325"/>
          <p14:tracePt t="36322" x="4567238" y="5502275"/>
          <p14:tracePt t="36330" x="4478338" y="5483225"/>
          <p14:tracePt t="36342" x="4183063" y="5422900"/>
          <p14:tracePt t="36360" x="3808413" y="5335588"/>
          <p14:tracePt t="36376" x="3463925" y="5275263"/>
          <p14:tracePt t="36393" x="3257550" y="5216525"/>
          <p14:tracePt t="36393" x="3198813" y="5187950"/>
          <p14:tracePt t="36411" x="3130550" y="5167313"/>
          <p14:tracePt t="36427" x="3081338" y="5138738"/>
          <p14:tracePt t="36443" x="3001963" y="5108575"/>
          <p14:tracePt t="36460" x="2913063" y="5078413"/>
          <p14:tracePt t="36476" x="2795588" y="5040313"/>
          <p14:tracePt t="36493" x="2706688" y="5010150"/>
          <p14:tracePt t="36510" x="2647950" y="4979988"/>
          <p14:tracePt t="36527" x="2627313" y="4960938"/>
          <p14:tracePt t="36543" x="2608263" y="4951413"/>
          <p14:tracePt t="36560" x="2589213" y="4930775"/>
          <p14:tracePt t="36576" x="2540000" y="4902200"/>
          <p14:tracePt t="36593" x="2460625" y="4862513"/>
          <p14:tracePt t="36611" x="2401888" y="4843463"/>
          <p14:tracePt t="36627" x="2392363" y="4843463"/>
          <p14:tracePt t="36643" x="2381250" y="4843463"/>
          <p14:tracePt t="36660" x="2371725" y="4843463"/>
          <p14:tracePt t="36677" x="2362200" y="4852988"/>
          <p14:tracePt t="36693" x="2352675" y="4862513"/>
          <p14:tracePt t="36710" x="2343150" y="4881563"/>
          <p14:tracePt t="36727" x="2343150" y="4921250"/>
          <p14:tracePt t="36744" x="2352675" y="4960938"/>
          <p14:tracePt t="36760" x="2381250" y="5029200"/>
          <p14:tracePt t="36777" x="2441575" y="5099050"/>
          <p14:tracePt t="36794" x="2540000" y="5187950"/>
          <p14:tracePt t="36811" x="2608263" y="5237163"/>
          <p14:tracePt t="36827" x="2638425" y="5256213"/>
          <p14:tracePt t="36844" x="2657475" y="5265738"/>
          <p14:tracePt t="36860" x="2667000" y="5275263"/>
          <p14:tracePt t="36877" x="2676525" y="5275263"/>
          <p14:tracePt t="37130" x="2687638" y="5275263"/>
          <p14:tracePt t="37146" x="2697163" y="5275263"/>
          <p14:tracePt t="37154" x="2697163" y="5265738"/>
          <p14:tracePt t="37162" x="2706688" y="5256213"/>
          <p14:tracePt t="37178" x="2716213" y="5226050"/>
          <p14:tracePt t="37195" x="2725738" y="5216525"/>
          <p14:tracePt t="37211" x="2725738" y="5207000"/>
          <p14:tracePt t="37228" x="2725738" y="5197475"/>
          <p14:tracePt t="37244" x="2725738" y="5187950"/>
          <p14:tracePt t="37261" x="2716213" y="5187950"/>
          <p14:tracePt t="37330" x="2706688" y="5197475"/>
          <p14:tracePt t="37338" x="2676525" y="5207000"/>
          <p14:tracePt t="37347" x="2638425" y="5216525"/>
          <p14:tracePt t="37361" x="2559050" y="5256213"/>
          <p14:tracePt t="37378" x="2420938" y="5335588"/>
          <p14:tracePt t="37395" x="2352675" y="5384800"/>
          <p14:tracePt t="37413" x="2303463" y="5434013"/>
          <p14:tracePt t="37430" x="2263775" y="5462588"/>
          <p14:tracePt t="37446" x="2233613" y="5502275"/>
          <p14:tracePt t="37463" x="2205038" y="5551488"/>
          <p14:tracePt t="37479" x="2174875" y="5591175"/>
          <p14:tracePt t="37496" x="2146300" y="5640388"/>
          <p14:tracePt t="37513" x="2125663" y="5708650"/>
          <p14:tracePt t="37530" x="2106613" y="5778500"/>
          <p14:tracePt t="37546" x="2085975" y="5856288"/>
          <p14:tracePt t="37546" x="2076450" y="5895975"/>
          <p14:tracePt t="37563" x="2076450" y="5954713"/>
          <p14:tracePt t="37580" x="2076450" y="5994400"/>
          <p14:tracePt t="37596" x="2076450" y="6024563"/>
          <p14:tracePt t="37613" x="2076450" y="6034088"/>
          <p14:tracePt t="37629" x="2076450" y="6043613"/>
          <p14:tracePt t="37646" x="2076450" y="6073775"/>
          <p14:tracePt t="37663" x="2076450" y="6083300"/>
          <p14:tracePt t="37679" x="2097088" y="6102350"/>
          <p14:tracePt t="37696" x="2106613" y="6122988"/>
          <p14:tracePt t="37713" x="2125663" y="6132513"/>
          <p14:tracePt t="37730" x="2135188" y="6142038"/>
          <p14:tracePt t="37746" x="2135188" y="6151563"/>
          <p14:tracePt t="37795" x="2135188" y="6162675"/>
          <p14:tracePt t="37899" x="2135188" y="6172200"/>
          <p14:tracePt t="37923" x="2146300" y="6181725"/>
          <p14:tracePt t="38715" x="2146300" y="6172200"/>
          <p14:tracePt t="38731" x="2146300" y="6151563"/>
          <p14:tracePt t="38739" x="2155825" y="6142038"/>
          <p14:tracePt t="38748" x="2165350" y="6113463"/>
          <p14:tracePt t="38765" x="2184400" y="6073775"/>
          <p14:tracePt t="38782" x="2195513" y="6043613"/>
          <p14:tracePt t="38799" x="2214563" y="6015038"/>
          <p14:tracePt t="38815" x="2233613" y="5984875"/>
          <p14:tracePt t="38832" x="2244725" y="5954713"/>
          <p14:tracePt t="38849" x="2244725" y="5935663"/>
          <p14:tracePt t="38865" x="2254250" y="5895975"/>
          <p14:tracePt t="38882" x="2273300" y="5856288"/>
          <p14:tracePt t="38882" x="2273300" y="5827713"/>
          <p14:tracePt t="38882" x="0" y="0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6024563" y="2906713"/>
            <a:ext cx="39528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buSzPct val="100000"/>
              <a:defRPr/>
            </a:pPr>
            <a:r>
              <a:rPr lang="pt-BR" altLang="pt-BR" sz="2425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</a:t>
            </a:r>
            <a:endParaRPr lang="pt-BR" altLang="pt-BR" sz="1764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2164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883275" y="5621338"/>
            <a:ext cx="306388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buSzPct val="100000"/>
              <a:defRPr/>
            </a:pPr>
            <a:r>
              <a:rPr lang="pt-BR" altLang="pt-BR" sz="1764" b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3</a:t>
            </a:r>
          </a:p>
          <a:p>
            <a:pPr algn="ctr">
              <a:lnSpc>
                <a:spcPct val="120000"/>
              </a:lnSpc>
              <a:buSzPct val="100000"/>
              <a:defRPr/>
            </a:pPr>
            <a:endParaRPr lang="pt-BR" altLang="pt-BR" sz="1764" b="1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SzPct val="100000"/>
              <a:defRPr/>
            </a:pPr>
            <a:r>
              <a:rPr lang="pt-BR" altLang="pt-BR" sz="1764" b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992813" y="3541713"/>
            <a:ext cx="474662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buSzPct val="100000"/>
              <a:defRPr/>
            </a:pPr>
            <a:r>
              <a:rPr lang="pt-BR" altLang="pt-BR" sz="2425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</a:t>
            </a:r>
            <a:endParaRPr lang="pt-BR" altLang="pt-BR" sz="1764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63877" name="Rectangle 5"/>
          <p:cNvSpPr>
            <a:spLocks noChangeArrowheads="1"/>
          </p:cNvSpPr>
          <p:nvPr/>
        </p:nvSpPr>
        <p:spPr bwMode="auto">
          <a:xfrm>
            <a:off x="2817813" y="5526088"/>
            <a:ext cx="5865812" cy="9525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grpSp>
        <p:nvGrpSpPr>
          <p:cNvPr id="82950" name="Group 6"/>
          <p:cNvGrpSpPr>
            <a:grpSpLocks/>
          </p:cNvGrpSpPr>
          <p:nvPr/>
        </p:nvGrpSpPr>
        <p:grpSpPr bwMode="auto">
          <a:xfrm>
            <a:off x="1119188" y="952500"/>
            <a:ext cx="7499350" cy="7559675"/>
            <a:chOff x="1474" y="981"/>
            <a:chExt cx="4286" cy="4320"/>
          </a:xfrm>
        </p:grpSpPr>
        <p:pic>
          <p:nvPicPr>
            <p:cNvPr id="8295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" y="981"/>
              <a:ext cx="3790" cy="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63880" name="Rectangle 8"/>
            <p:cNvSpPr>
              <a:spLocks noChangeArrowheads="1"/>
            </p:cNvSpPr>
            <p:nvPr/>
          </p:nvSpPr>
          <p:spPr bwMode="auto">
            <a:xfrm>
              <a:off x="1474" y="2840"/>
              <a:ext cx="4286" cy="2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prstShdw prst="shdw18" dist="17961" dir="13500000">
                <a:schemeClr val="bg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 sz="3086"/>
            </a:p>
          </p:txBody>
        </p:sp>
      </p:grpSp>
      <p:sp>
        <p:nvSpPr>
          <p:cNvPr id="463881" name="Text Box 9"/>
          <p:cNvSpPr txBox="1">
            <a:spLocks noChangeArrowheads="1"/>
          </p:cNvSpPr>
          <p:nvPr/>
        </p:nvSpPr>
        <p:spPr bwMode="auto">
          <a:xfrm>
            <a:off x="1135063" y="6854825"/>
            <a:ext cx="3649662" cy="56673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3086"/>
              <a:t> 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2897188" y="4652963"/>
            <a:ext cx="3943350" cy="13446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2552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buSzPct val="100000"/>
              <a:defRPr/>
            </a:pPr>
            <a:r>
              <a:rPr lang="pt-BR" altLang="pt-BR" sz="1984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1 - </a:t>
            </a:r>
            <a:r>
              <a:rPr lang="pt-BR" altLang="pt-BR" sz="2646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glutamina </a:t>
            </a:r>
            <a:r>
              <a:rPr lang="pt-BR" altLang="pt-BR" sz="2646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sintetase</a:t>
            </a:r>
            <a:endParaRPr lang="pt-BR" altLang="pt-BR" sz="2646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130000"/>
              </a:lnSpc>
              <a:buSzPct val="100000"/>
              <a:defRPr/>
            </a:pPr>
            <a:r>
              <a:rPr lang="pt-BR" altLang="pt-BR" sz="1984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 </a:t>
            </a:r>
            <a:r>
              <a:rPr lang="pt-BR" altLang="pt-BR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 </a:t>
            </a:r>
            <a:r>
              <a:rPr lang="pt-BR" altLang="pt-BR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glutaminase</a:t>
            </a:r>
            <a:endParaRPr lang="pt-BR" altLang="pt-BR" sz="36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564063" y="2192338"/>
            <a:ext cx="3968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buSzPct val="100000"/>
              <a:defRPr/>
            </a:pPr>
            <a:r>
              <a:rPr lang="pt-BR" altLang="pt-BR" sz="1984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</a:t>
            </a:r>
            <a:endParaRPr lang="pt-BR" altLang="pt-BR" sz="2866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64063" y="2894013"/>
            <a:ext cx="3968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buSzPct val="100000"/>
              <a:defRPr/>
            </a:pPr>
            <a:r>
              <a:rPr lang="pt-BR" altLang="pt-BR" sz="1984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</a:t>
            </a:r>
            <a:endParaRPr lang="pt-BR" altLang="pt-BR" sz="2866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63885" name="Rectangle 13"/>
          <p:cNvSpPr>
            <a:spLocks noChangeArrowheads="1"/>
          </p:cNvSpPr>
          <p:nvPr/>
        </p:nvSpPr>
        <p:spPr bwMode="auto">
          <a:xfrm>
            <a:off x="1071563" y="4365625"/>
            <a:ext cx="7778750" cy="26685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463886" name="Text Box 14"/>
          <p:cNvSpPr txBox="1">
            <a:spLocks noChangeArrowheads="1"/>
          </p:cNvSpPr>
          <p:nvPr/>
        </p:nvSpPr>
        <p:spPr bwMode="auto">
          <a:xfrm>
            <a:off x="1312863" y="6604000"/>
            <a:ext cx="7218362" cy="151765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3086" dirty="0"/>
              <a:t>Bioquímica Ilustrada de Harper; 30ª Edição, 2016. Editora McGraw-Hill/Artmed, Porto Alegre, RS</a:t>
            </a:r>
          </a:p>
        </p:txBody>
      </p:sp>
      <p:sp>
        <p:nvSpPr>
          <p:cNvPr id="463888" name="Rectangle 16"/>
          <p:cNvSpPr>
            <a:spLocks noChangeArrowheads="1"/>
          </p:cNvSpPr>
          <p:nvPr/>
        </p:nvSpPr>
        <p:spPr bwMode="auto">
          <a:xfrm>
            <a:off x="2659063" y="4732338"/>
            <a:ext cx="4206875" cy="11906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10080625" cy="984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48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39" x="5275263" y="3475038"/>
          <p14:tracePt t="5088" x="5284788" y="3475038"/>
          <p14:tracePt t="5096" x="5295900" y="3484563"/>
          <p14:tracePt t="5112" x="5295900" y="3494088"/>
          <p14:tracePt t="5392" x="5295900" y="3503613"/>
          <p14:tracePt t="5400" x="5295900" y="3524250"/>
          <p14:tracePt t="5416" x="5284788" y="3543300"/>
          <p14:tracePt t="5432" x="5275263" y="3552825"/>
          <p14:tracePt t="5443" x="5275263" y="3573463"/>
          <p14:tracePt t="5460" x="5265738" y="3592513"/>
          <p14:tracePt t="5477" x="5246688" y="3622675"/>
          <p14:tracePt t="5494" x="5235575" y="3641725"/>
          <p14:tracePt t="5511" x="5235575" y="3651250"/>
          <p14:tracePt t="5527" x="5235575" y="3681413"/>
          <p14:tracePt t="5544" x="5235575" y="3690938"/>
          <p14:tracePt t="5560" x="5226050" y="3700463"/>
          <p14:tracePt t="5577" x="5226050" y="3730625"/>
          <p14:tracePt t="5594" x="5226050" y="3740150"/>
          <p14:tracePt t="5610" x="5216525" y="3760788"/>
          <p14:tracePt t="5627" x="5216525" y="3770313"/>
          <p14:tracePt t="5656" x="5216525" y="3749675"/>
          <p14:tracePt t="5848" x="5207000" y="3730625"/>
          <p14:tracePt t="5864" x="5207000" y="3721100"/>
          <p14:tracePt t="5872" x="5207000" y="3711575"/>
          <p14:tracePt t="5880" x="5207000" y="3700463"/>
          <p14:tracePt t="5894" x="5197475" y="3690938"/>
          <p14:tracePt t="5911" x="5197475" y="3671888"/>
          <p14:tracePt t="5928" x="5197475" y="3662363"/>
          <p14:tracePt t="5944" x="5186363" y="3641725"/>
          <p14:tracePt t="5976" x="5176838" y="3622675"/>
          <p14:tracePt t="6000" x="5167313" y="3622675"/>
          <p14:tracePt t="6008" x="5167313" y="3613150"/>
          <p14:tracePt t="6024" x="5157788" y="3592513"/>
          <p14:tracePt t="6032" x="5148263" y="3592513"/>
          <p14:tracePt t="6045" x="5137150" y="3563938"/>
          <p14:tracePt t="6062" x="5118100" y="3552825"/>
          <p14:tracePt t="6078" x="5108575" y="3533775"/>
          <p14:tracePt t="6095" x="5078413" y="3514725"/>
          <p14:tracePt t="6095" x="5068888" y="3514725"/>
          <p14:tracePt t="6113" x="5049838" y="3494088"/>
          <p14:tracePt t="6129" x="5029200" y="3484563"/>
          <p14:tracePt t="6146" x="5019675" y="3475038"/>
          <p14:tracePt t="6162" x="4989513" y="3465513"/>
          <p14:tracePt t="6179" x="4960938" y="3444875"/>
          <p14:tracePt t="6196" x="4940300" y="3444875"/>
          <p14:tracePt t="6213" x="4891088" y="3444875"/>
          <p14:tracePt t="6230" x="4832350" y="3425825"/>
          <p14:tracePt t="6246" x="4792663" y="3416300"/>
          <p14:tracePt t="6263" x="4743450" y="3416300"/>
          <p14:tracePt t="6280" x="4694238" y="3416300"/>
          <p14:tracePt t="6296" x="4625975" y="3416300"/>
          <p14:tracePt t="6313" x="4567238" y="3416300"/>
          <p14:tracePt t="6330" x="4508500" y="3416300"/>
          <p14:tracePt t="6346" x="4468813" y="3416300"/>
          <p14:tracePt t="6363" x="4419600" y="3416300"/>
          <p14:tracePt t="6380" x="4379913" y="3416300"/>
          <p14:tracePt t="6396" x="4340225" y="3416300"/>
          <p14:tracePt t="6413" x="4300538" y="3416300"/>
          <p14:tracePt t="6430" x="4251325" y="3416300"/>
          <p14:tracePt t="6446" x="4202113" y="3435350"/>
          <p14:tracePt t="6464" x="4133850" y="3454400"/>
          <p14:tracePt t="6480" x="4084638" y="3484563"/>
          <p14:tracePt t="6480" x="4044950" y="3503613"/>
          <p14:tracePt t="6497" x="3995738" y="3533775"/>
          <p14:tracePt t="6514" x="3927475" y="3573463"/>
          <p14:tracePt t="6530" x="3868738" y="3613150"/>
          <p14:tracePt t="6547" x="3829050" y="3641725"/>
          <p14:tracePt t="6564" x="3798888" y="3651250"/>
          <p14:tracePt t="6580" x="3798888" y="3662363"/>
          <p14:tracePt t="6597" x="3808413" y="3662363"/>
          <p14:tracePt t="6697" x="3848100" y="3662363"/>
          <p14:tracePt t="6705" x="3927475" y="3662363"/>
          <p14:tracePt t="6714" x="4173538" y="3662363"/>
          <p14:tracePt t="6730" x="4478338" y="3662363"/>
          <p14:tracePt t="6747" x="4841875" y="3662363"/>
          <p14:tracePt t="6764" x="5148263" y="3662363"/>
          <p14:tracePt t="6780" x="5403850" y="3662363"/>
          <p14:tracePt t="6797" x="5591175" y="3662363"/>
          <p14:tracePt t="6814" x="5738813" y="3662363"/>
          <p14:tracePt t="6831" x="5846763" y="3662363"/>
          <p14:tracePt t="6848" x="5964238" y="3662363"/>
          <p14:tracePt t="6864" x="6122988" y="3662363"/>
          <p14:tracePt t="6881" x="6210300" y="3662363"/>
          <p14:tracePt t="6897" x="6280150" y="3662363"/>
          <p14:tracePt t="6915" x="6338888" y="3662363"/>
          <p14:tracePt t="6931" x="6378575" y="3662363"/>
          <p14:tracePt t="6947" x="6418263" y="3662363"/>
          <p14:tracePt t="6964" x="6446838" y="3662363"/>
          <p14:tracePt t="6981" x="6456363" y="3662363"/>
          <p14:tracePt t="6997" x="6477000" y="3662363"/>
          <p14:tracePt t="7014" x="6486525" y="3662363"/>
          <p14:tracePt t="7031" x="6505575" y="3662363"/>
          <p14:tracePt t="7048" x="6516688" y="3662363"/>
          <p14:tracePt t="7048" x="6526213" y="3662363"/>
          <p14:tracePt t="7065" x="6535738" y="3662363"/>
          <p14:tracePt t="7081" x="6545263" y="3662363"/>
          <p14:tracePt t="7098" x="6554788" y="3662363"/>
          <p14:tracePt t="7114" x="6565900" y="3662363"/>
          <p14:tracePt t="7131" x="6575425" y="3662363"/>
          <p14:tracePt t="7161" x="6584950" y="3662363"/>
          <p14:tracePt t="7177" x="6594475" y="3662363"/>
          <p14:tracePt t="7185" x="6604000" y="3662363"/>
          <p14:tracePt t="7201" x="6615113" y="3662363"/>
          <p14:tracePt t="7215" x="6624638" y="3651250"/>
          <p14:tracePt t="7241" x="6624638" y="3641725"/>
          <p14:tracePt t="8057" x="6615113" y="3641725"/>
          <p14:tracePt t="8065" x="6565900" y="3641725"/>
          <p14:tracePt t="8073" x="6516688" y="3641725"/>
          <p14:tracePt t="8083" x="6329363" y="3641725"/>
          <p14:tracePt t="8100" x="6111875" y="3641725"/>
          <p14:tracePt t="8116" x="5924550" y="3641725"/>
          <p14:tracePt t="8133" x="5776913" y="3641725"/>
          <p14:tracePt t="8150" x="5718175" y="3641725"/>
          <p14:tracePt t="8167" x="5668963" y="3651250"/>
          <p14:tracePt t="8184" x="5640388" y="3651250"/>
          <p14:tracePt t="8200" x="5580063" y="3662363"/>
          <p14:tracePt t="8217" x="5551488" y="3662363"/>
          <p14:tracePt t="8233" x="5502275" y="3662363"/>
          <p14:tracePt t="8250" x="5462588" y="3662363"/>
          <p14:tracePt t="8267" x="5422900" y="3662363"/>
          <p14:tracePt t="8284" x="5403850" y="3662363"/>
          <p14:tracePt t="8300" x="5373688" y="3662363"/>
          <p14:tracePt t="8317" x="5364163" y="3662363"/>
          <p14:tracePt t="8333" x="5345113" y="3662363"/>
          <p14:tracePt t="8350" x="5334000" y="3651250"/>
          <p14:tracePt t="8367" x="5324475" y="3641725"/>
          <p14:tracePt t="8383" x="5324475" y="3632200"/>
          <p14:tracePt t="8401" x="5314950" y="3613150"/>
          <p14:tracePt t="8417" x="5305425" y="3592513"/>
          <p14:tracePt t="8434" x="5295900" y="3573463"/>
          <p14:tracePt t="8451" x="5284788" y="3533775"/>
          <p14:tracePt t="8467" x="5265738" y="3503613"/>
          <p14:tracePt t="8484" x="5235575" y="3484563"/>
          <p14:tracePt t="8501" x="5216525" y="3444875"/>
          <p14:tracePt t="8517" x="5176838" y="3416300"/>
          <p14:tracePt t="8534" x="5118100" y="3386138"/>
          <p14:tracePt t="8551" x="5010150" y="3327400"/>
          <p14:tracePt t="8567" x="4862513" y="3257550"/>
          <p14:tracePt t="8584" x="4645025" y="3170238"/>
          <p14:tracePt t="8601" x="4508500" y="3109913"/>
          <p14:tracePt t="8617" x="4379913" y="3060700"/>
          <p14:tracePt t="8633" x="4271963" y="3022600"/>
          <p14:tracePt t="8650" x="4183063" y="2992438"/>
          <p14:tracePt t="8667" x="4133850" y="2973388"/>
          <p14:tracePt t="8683" x="4075113" y="2973388"/>
          <p14:tracePt t="8700" x="3995738" y="2973388"/>
          <p14:tracePt t="8717" x="3878263" y="2952750"/>
          <p14:tracePt t="8733" x="3770313" y="2933700"/>
          <p14:tracePt t="8750" x="3641725" y="2933700"/>
          <p14:tracePt t="8767" x="3484563" y="2924175"/>
          <p14:tracePt t="8784" x="3257550" y="2884488"/>
          <p14:tracePt t="8800" x="3159125" y="2854325"/>
          <p14:tracePt t="8817" x="3090863" y="2844800"/>
          <p14:tracePt t="8834" x="3041650" y="2835275"/>
          <p14:tracePt t="8850" x="2992438" y="2835275"/>
          <p14:tracePt t="8867" x="2952750" y="2835275"/>
          <p14:tracePt t="8884" x="2913063" y="2835275"/>
          <p14:tracePt t="8900" x="2854325" y="2835275"/>
          <p14:tracePt t="8917" x="2795588" y="2835275"/>
          <p14:tracePt t="8934" x="2746375" y="2844800"/>
          <p14:tracePt t="8950" x="2676525" y="2854325"/>
          <p14:tracePt t="8950" x="2667000" y="2854325"/>
          <p14:tracePt t="8968" x="2617788" y="2874963"/>
          <p14:tracePt t="8984" x="2578100" y="2884488"/>
          <p14:tracePt t="9001" x="2549525" y="2894013"/>
          <p14:tracePt t="9018" x="2528888" y="2903538"/>
          <p14:tracePt t="9034" x="2519363" y="2913063"/>
          <p14:tracePt t="9051" x="2500313" y="2924175"/>
          <p14:tracePt t="9067" x="2470150" y="2924175"/>
          <p14:tracePt t="9084" x="2470150" y="2943225"/>
          <p14:tracePt t="9520" x="2470150" y="2952750"/>
          <p14:tracePt t="9528" x="2470150" y="2973388"/>
          <p14:tracePt t="9536" x="2490788" y="3032125"/>
          <p14:tracePt t="9552" x="2528888" y="3081338"/>
          <p14:tracePt t="9568" x="2627313" y="3159125"/>
          <p14:tracePt t="9585" x="2774950" y="3248025"/>
          <p14:tracePt t="9602" x="2952750" y="3327400"/>
          <p14:tracePt t="9619" x="3179763" y="3395663"/>
          <p14:tracePt t="9635" x="3395663" y="3444875"/>
          <p14:tracePt t="9652" x="3602038" y="3484563"/>
          <p14:tracePt t="9669" x="3770313" y="3514725"/>
          <p14:tracePt t="9685" x="3917950" y="3543300"/>
          <p14:tracePt t="9703" x="4044950" y="3573463"/>
          <p14:tracePt t="9719" x="4173538" y="3592513"/>
          <p14:tracePt t="9719" x="4232275" y="3602038"/>
          <p14:tracePt t="9737" x="4340225" y="3622675"/>
          <p14:tracePt t="9753" x="4459288" y="3651250"/>
          <p14:tracePt t="9769" x="4586288" y="3671888"/>
          <p14:tracePt t="9785" x="4684713" y="3700463"/>
          <p14:tracePt t="9802" x="4773613" y="3721100"/>
          <p14:tracePt t="9819" x="4813300" y="3721100"/>
          <p14:tracePt t="9836" x="4822825" y="3721100"/>
          <p14:tracePt t="9852" x="4832350" y="3721100"/>
          <p14:tracePt t="9920" x="4841875" y="3721100"/>
          <p14:tracePt t="9968" x="4841875" y="3711575"/>
          <p14:tracePt t="10000" x="4822825" y="3711575"/>
          <p14:tracePt t="10016" x="4803775" y="3700463"/>
          <p14:tracePt t="10024" x="4773613" y="3690938"/>
          <p14:tracePt t="10036" x="4684713" y="3681413"/>
          <p14:tracePt t="10053" x="4576763" y="3681413"/>
          <p14:tracePt t="10069" x="4487863" y="3681413"/>
          <p14:tracePt t="10086" x="4410075" y="3681413"/>
          <p14:tracePt t="10103" x="4349750" y="3681413"/>
          <p14:tracePt t="10103" x="4330700" y="3690938"/>
          <p14:tracePt t="10120" x="4291013" y="3700463"/>
          <p14:tracePt t="10136" x="4251325" y="3730625"/>
          <p14:tracePt t="10154" x="4202113" y="3760788"/>
          <p14:tracePt t="10170" x="4143375" y="3798888"/>
          <p14:tracePt t="10186" x="4103688" y="3838575"/>
          <p14:tracePt t="10203" x="4054475" y="3897313"/>
          <p14:tracePt t="10220" x="4025900" y="3967163"/>
          <p14:tracePt t="10236" x="4005263" y="4025900"/>
          <p14:tracePt t="10254" x="3986213" y="4084638"/>
          <p14:tracePt t="10270" x="3976688" y="4124325"/>
          <p14:tracePt t="10287" x="3967163" y="4173538"/>
          <p14:tracePt t="10303" x="3967163" y="4232275"/>
          <p14:tracePt t="10320" x="3967163" y="4281488"/>
          <p14:tracePt t="10337" x="3976688" y="4321175"/>
          <p14:tracePt t="10353" x="3995738" y="4360863"/>
          <p14:tracePt t="10370" x="4025900" y="4400550"/>
          <p14:tracePt t="10387" x="4075113" y="4410075"/>
          <p14:tracePt t="10404" x="4124325" y="4438650"/>
          <p14:tracePt t="10420" x="4173538" y="4438650"/>
          <p14:tracePt t="10437" x="4213225" y="4438650"/>
          <p14:tracePt t="10454" x="4262438" y="4438650"/>
          <p14:tracePt t="10470" x="4300538" y="4419600"/>
          <p14:tracePt t="10487" x="4340225" y="4370388"/>
          <p14:tracePt t="10504" x="4370388" y="4321175"/>
          <p14:tracePt t="10520" x="4398963" y="4252913"/>
          <p14:tracePt t="10537" x="4429125" y="4183063"/>
          <p14:tracePt t="10554" x="4448175" y="4124325"/>
          <p14:tracePt t="10571" x="4459288" y="4084638"/>
          <p14:tracePt t="10587" x="4468813" y="4056063"/>
          <p14:tracePt t="10604" x="4468813" y="4035425"/>
          <p14:tracePt t="10621" x="4468813" y="4025900"/>
          <p14:tracePt t="10637" x="4468813" y="3995738"/>
          <p14:tracePt t="10654" x="4459288" y="3957638"/>
          <p14:tracePt t="10671" x="4438650" y="3917950"/>
          <p14:tracePt t="10671" x="4429125" y="3897313"/>
          <p14:tracePt t="10688" x="4389438" y="3859213"/>
          <p14:tracePt t="10704" x="4349750" y="3829050"/>
          <p14:tracePt t="10721" x="4311650" y="3810000"/>
          <p14:tracePt t="10737" x="4281488" y="3798888"/>
          <p14:tracePt t="10755" x="4262438" y="3798888"/>
          <p14:tracePt t="10771" x="4222750" y="3798888"/>
          <p14:tracePt t="10787" x="4192588" y="3798888"/>
          <p14:tracePt t="10804" x="4133850" y="3798888"/>
          <p14:tracePt t="10821" x="4103688" y="3819525"/>
          <p14:tracePt t="10838" x="4065588" y="3848100"/>
          <p14:tracePt t="10854" x="4025900" y="3887788"/>
          <p14:tracePt t="10871" x="3986213" y="3946525"/>
          <p14:tracePt t="10888" x="3967163" y="3976688"/>
          <p14:tracePt t="10904" x="3946525" y="4016375"/>
          <p14:tracePt t="10921" x="3946525" y="4035425"/>
          <p14:tracePt t="10938" x="3946525" y="4056063"/>
          <p14:tracePt t="10955" x="3946525" y="4075113"/>
          <p14:tracePt t="10971" x="3946525" y="4105275"/>
          <p14:tracePt t="10988" x="3946525" y="4133850"/>
          <p14:tracePt t="11005" x="3967163" y="4154488"/>
          <p14:tracePt t="11021" x="4005263" y="4183063"/>
          <p14:tracePt t="11038" x="4075113" y="4213225"/>
          <p14:tracePt t="11055" x="4232275" y="4241800"/>
          <p14:tracePt t="11072" x="4300538" y="4252913"/>
          <p14:tracePt t="11088" x="4370388" y="4252913"/>
          <p14:tracePt t="11105" x="4438650" y="4241800"/>
          <p14:tracePt t="11122" x="4478338" y="4222750"/>
          <p14:tracePt t="11138" x="4508500" y="4203700"/>
          <p14:tracePt t="11155" x="4527550" y="4173538"/>
          <p14:tracePt t="11172" x="4537075" y="4143375"/>
          <p14:tracePt t="11189" x="4557713" y="4105275"/>
          <p14:tracePt t="11205" x="4576763" y="4075113"/>
          <p14:tracePt t="11222" x="4576763" y="4044950"/>
          <p14:tracePt t="11239" x="4576763" y="4016375"/>
          <p14:tracePt t="11239" x="4576763" y="3995738"/>
          <p14:tracePt t="11256" x="4576763" y="3976688"/>
          <p14:tracePt t="11272" x="4576763" y="3957638"/>
          <p14:tracePt t="11289" x="4567238" y="3927475"/>
          <p14:tracePt t="11306" x="4537075" y="3897313"/>
          <p14:tracePt t="11322" x="4497388" y="3878263"/>
          <p14:tracePt t="11339" x="4419600" y="3859213"/>
          <p14:tracePt t="11356" x="4370388" y="3859213"/>
          <p14:tracePt t="11372" x="4300538" y="3859213"/>
          <p14:tracePt t="11389" x="4262438" y="3859213"/>
          <p14:tracePt t="11405" x="4222750" y="3859213"/>
          <p14:tracePt t="11422" x="4183063" y="3868738"/>
          <p14:tracePt t="11422" x="4173538" y="3878263"/>
          <p14:tracePt t="11440" x="4124325" y="3908425"/>
          <p14:tracePt t="11456" x="4075113" y="3937000"/>
          <p14:tracePt t="11472" x="4044950" y="3957638"/>
          <p14:tracePt t="11489" x="4016375" y="3995738"/>
          <p14:tracePt t="11506" x="4005263" y="4016375"/>
          <p14:tracePt t="11522" x="3995738" y="4044950"/>
          <p14:tracePt t="11539" x="3995738" y="4056063"/>
          <p14:tracePt t="11556" x="3995738" y="4084638"/>
          <p14:tracePt t="11573" x="3995738" y="4114800"/>
          <p14:tracePt t="11589" x="3995738" y="4124325"/>
          <p14:tracePt t="11606" x="3995738" y="4164013"/>
          <p14:tracePt t="11623" x="4005263" y="4192588"/>
          <p14:tracePt t="11623" x="4016375" y="4203700"/>
          <p14:tracePt t="11640" x="4025900" y="4222750"/>
          <p14:tracePt t="11656" x="4075113" y="4241800"/>
          <p14:tracePt t="11673" x="4103688" y="4241800"/>
          <p14:tracePt t="11689" x="4173538" y="4241800"/>
          <p14:tracePt t="11706" x="4232275" y="4241800"/>
          <p14:tracePt t="11723" x="4291013" y="4232275"/>
          <p14:tracePt t="11740" x="4349750" y="4213225"/>
          <p14:tracePt t="11756" x="4379913" y="4183063"/>
          <p14:tracePt t="11773" x="4419600" y="4154488"/>
          <p14:tracePt t="11789" x="4448175" y="4124325"/>
          <p14:tracePt t="11806" x="4459288" y="4094163"/>
          <p14:tracePt t="11806" x="4468813" y="4075113"/>
          <p14:tracePt t="11824" x="4478338" y="4056063"/>
          <p14:tracePt t="11840" x="4497388" y="4006850"/>
          <p14:tracePt t="11856" x="4497388" y="3995738"/>
          <p14:tracePt t="11873" x="4497388" y="3967163"/>
          <p14:tracePt t="11890" x="4497388" y="3946525"/>
          <p14:tracePt t="11906" x="4497388" y="3937000"/>
          <p14:tracePt t="11923" x="4497388" y="3908425"/>
          <p14:tracePt t="11940" x="4478338" y="3887788"/>
          <p14:tracePt t="11956" x="4468813" y="3868738"/>
          <p14:tracePt t="11973" x="4429125" y="3838575"/>
          <p14:tracePt t="11990" x="4398963" y="3829050"/>
          <p14:tracePt t="12007" x="4360863" y="3810000"/>
          <p14:tracePt t="12024" x="4300538" y="3810000"/>
          <p14:tracePt t="12040" x="4251325" y="3810000"/>
          <p14:tracePt t="12057" x="4202113" y="3819525"/>
          <p14:tracePt t="12074" x="4143375" y="3838575"/>
          <p14:tracePt t="12090" x="4103688" y="3868738"/>
          <p14:tracePt t="12107" x="4065588" y="3897313"/>
          <p14:tracePt t="12124" x="4025900" y="3937000"/>
          <p14:tracePt t="12140" x="4005263" y="3986213"/>
          <p14:tracePt t="12157" x="3986213" y="4025900"/>
          <p14:tracePt t="12174" x="3986213" y="4056063"/>
          <p14:tracePt t="12190" x="3986213" y="4075113"/>
          <p14:tracePt t="12207" x="3986213" y="4094163"/>
          <p14:tracePt t="12224" x="3986213" y="4105275"/>
          <p14:tracePt t="12240" x="3986213" y="4114800"/>
          <p14:tracePt t="12257" x="3986213" y="4124325"/>
          <p14:tracePt t="13239" x="0" y="0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upo 23"/>
          <p:cNvGrpSpPr>
            <a:grpSpLocks/>
          </p:cNvGrpSpPr>
          <p:nvPr/>
        </p:nvGrpSpPr>
        <p:grpSpPr bwMode="auto">
          <a:xfrm>
            <a:off x="517525" y="1150938"/>
            <a:ext cx="8461375" cy="6408737"/>
            <a:chOff x="473869" y="898310"/>
            <a:chExt cx="7678688" cy="5813291"/>
          </a:xfrm>
        </p:grpSpPr>
        <p:sp>
          <p:nvSpPr>
            <p:cNvPr id="79885" name="Rectangle 2"/>
            <p:cNvSpPr>
              <a:spLocks noChangeArrowheads="1"/>
            </p:cNvSpPr>
            <p:nvPr/>
          </p:nvSpPr>
          <p:spPr bwMode="auto">
            <a:xfrm>
              <a:off x="5995898" y="4581837"/>
              <a:ext cx="2156659" cy="2129764"/>
            </a:xfrm>
            <a:prstGeom prst="rect">
              <a:avLst/>
            </a:prstGeom>
            <a:solidFill>
              <a:srgbClr val="EBEBFF"/>
            </a:solidFill>
            <a:ln w="2556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pt-BR" sz="1984" smtClean="0"/>
            </a:p>
          </p:txBody>
        </p:sp>
        <p:sp>
          <p:nvSpPr>
            <p:cNvPr id="79886" name="Rectangle 3"/>
            <p:cNvSpPr>
              <a:spLocks noChangeArrowheads="1"/>
            </p:cNvSpPr>
            <p:nvPr/>
          </p:nvSpPr>
          <p:spPr bwMode="auto">
            <a:xfrm>
              <a:off x="950726" y="898310"/>
              <a:ext cx="5455758" cy="2459525"/>
            </a:xfrm>
            <a:prstGeom prst="rect">
              <a:avLst/>
            </a:prstGeom>
            <a:solidFill>
              <a:srgbClr val="FFFFD7"/>
            </a:solidFill>
            <a:ln w="2556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pt-BR" sz="1984" smtClean="0"/>
            </a:p>
          </p:txBody>
        </p:sp>
        <p:sp>
          <p:nvSpPr>
            <p:cNvPr id="79887" name="Rectangle 4"/>
            <p:cNvSpPr>
              <a:spLocks noChangeArrowheads="1"/>
            </p:cNvSpPr>
            <p:nvPr/>
          </p:nvSpPr>
          <p:spPr bwMode="auto">
            <a:xfrm>
              <a:off x="473869" y="3889195"/>
              <a:ext cx="5243982" cy="2743206"/>
            </a:xfrm>
            <a:prstGeom prst="rect">
              <a:avLst/>
            </a:prstGeom>
            <a:solidFill>
              <a:srgbClr val="FFEDE7"/>
            </a:solidFill>
            <a:ln w="25560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 anchor="ctr"/>
            <a:lstStyle>
              <a:lvl1pPr defTabSz="8286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286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286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286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286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  <a:defRPr/>
              </a:pPr>
              <a:endParaRPr lang="pt-BR" altLang="pt-BR" sz="1984" smtClean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0117" name="Text Box 5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2643" y="950150"/>
              <a:ext cx="1419045" cy="2399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90000"/>
                </a:lnSpc>
                <a:buSzPct val="100000"/>
                <a:defRPr/>
              </a:pPr>
              <a:r>
                <a:rPr lang="pt-BR" altLang="pt-BR" sz="1764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proteína</a:t>
              </a:r>
            </a:p>
            <a:p>
              <a:pPr>
                <a:lnSpc>
                  <a:spcPct val="90000"/>
                </a:lnSpc>
                <a:buSzPct val="100000"/>
                <a:defRPr/>
              </a:pPr>
              <a:endParaRPr lang="pt-BR" altLang="pt-BR" sz="176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  <a:p>
              <a:pPr>
                <a:lnSpc>
                  <a:spcPct val="90000"/>
                </a:lnSpc>
                <a:buSzPct val="100000"/>
                <a:defRPr/>
              </a:pPr>
              <a:r>
                <a:rPr lang="pt-BR" altLang="pt-BR" sz="1764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aminoácidos</a:t>
              </a:r>
            </a:p>
            <a:p>
              <a:pPr>
                <a:lnSpc>
                  <a:spcPct val="90000"/>
                </a:lnSpc>
                <a:buSzPct val="100000"/>
                <a:defRPr/>
              </a:pPr>
              <a:endParaRPr lang="pt-BR" altLang="pt-BR" sz="176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  <a:p>
              <a:pPr>
                <a:lnSpc>
                  <a:spcPct val="90000"/>
                </a:lnSpc>
                <a:buSzPct val="100000"/>
                <a:defRPr/>
              </a:pPr>
              <a:endParaRPr lang="pt-BR" altLang="pt-BR" sz="1653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  <a:p>
              <a:pPr>
                <a:lnSpc>
                  <a:spcPct val="90000"/>
                </a:lnSpc>
                <a:buSzPct val="100000"/>
                <a:defRPr/>
              </a:pPr>
              <a:endParaRPr lang="pt-BR" altLang="pt-BR" sz="1653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  <a:p>
              <a:pPr>
                <a:lnSpc>
                  <a:spcPct val="90000"/>
                </a:lnSpc>
                <a:buSzPct val="100000"/>
                <a:defRPr/>
              </a:pPr>
              <a:r>
                <a:rPr lang="pt-BR" altLang="pt-BR" sz="1764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anose="05050102010706020507" pitchFamily="18" charset="2"/>
                </a:rPr>
                <a:t></a:t>
              </a:r>
              <a:r>
                <a:rPr lang="pt-BR" altLang="pt-BR" sz="1764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pt-BR" altLang="pt-BR" sz="1764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cetoácidos</a:t>
              </a:r>
              <a:endParaRPr lang="pt-BR" altLang="pt-BR" sz="176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  <a:p>
              <a:pPr>
                <a:lnSpc>
                  <a:spcPct val="90000"/>
                </a:lnSpc>
                <a:buSzPct val="100000"/>
                <a:defRPr/>
              </a:pPr>
              <a:endParaRPr lang="pt-BR" altLang="pt-BR" sz="176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  <a:p>
              <a:pPr>
                <a:lnSpc>
                  <a:spcPct val="90000"/>
                </a:lnSpc>
                <a:buSzPct val="100000"/>
                <a:defRPr/>
              </a:pPr>
              <a:endParaRPr lang="pt-BR" altLang="pt-BR" sz="1653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  <a:p>
              <a:pPr>
                <a:lnSpc>
                  <a:spcPct val="90000"/>
                </a:lnSpc>
                <a:buSzPct val="100000"/>
                <a:defRPr/>
              </a:pPr>
              <a:endParaRPr lang="pt-BR" altLang="pt-BR" sz="1213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  <a:p>
              <a:pPr>
                <a:lnSpc>
                  <a:spcPct val="90000"/>
                </a:lnSpc>
                <a:buSzPct val="100000"/>
                <a:defRPr/>
              </a:pPr>
              <a:r>
                <a:rPr lang="pt-BR" altLang="pt-BR" sz="1653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energia</a:t>
              </a:r>
            </a:p>
          </p:txBody>
        </p:sp>
        <p:sp>
          <p:nvSpPr>
            <p:cNvPr id="79889" name="Line 6"/>
            <p:cNvSpPr>
              <a:spLocks noChangeShapeType="1"/>
            </p:cNvSpPr>
            <p:nvPr/>
          </p:nvSpPr>
          <p:spPr bwMode="auto">
            <a:xfrm>
              <a:off x="3107385" y="1410951"/>
              <a:ext cx="1441" cy="1785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79890" name="Line 7"/>
            <p:cNvSpPr>
              <a:spLocks noChangeShapeType="1"/>
            </p:cNvSpPr>
            <p:nvPr/>
          </p:nvSpPr>
          <p:spPr bwMode="auto">
            <a:xfrm>
              <a:off x="3077132" y="1769511"/>
              <a:ext cx="1440" cy="49824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79891" name="Line 8"/>
            <p:cNvSpPr>
              <a:spLocks noChangeShapeType="1"/>
            </p:cNvSpPr>
            <p:nvPr/>
          </p:nvSpPr>
          <p:spPr bwMode="auto">
            <a:xfrm>
              <a:off x="3078572" y="2882634"/>
              <a:ext cx="1441" cy="1065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79892" name="Line 9"/>
            <p:cNvSpPr>
              <a:spLocks noChangeShapeType="1"/>
            </p:cNvSpPr>
            <p:nvPr/>
          </p:nvSpPr>
          <p:spPr bwMode="auto">
            <a:xfrm>
              <a:off x="3078572" y="2552873"/>
              <a:ext cx="1441" cy="1065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90122" name="Text Box 10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2807" y="1811272"/>
              <a:ext cx="1359978" cy="226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buSzPct val="100000"/>
                <a:defRPr/>
              </a:pPr>
              <a:r>
                <a:rPr lang="pt-BR" altLang="pt-BR" sz="1213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anose="05050102010706020507" pitchFamily="18" charset="2"/>
                </a:rPr>
                <a:t></a:t>
              </a:r>
              <a:r>
                <a:rPr lang="pt-BR" altLang="pt-BR" sz="1213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pt-BR" altLang="pt-BR" sz="1213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c</a:t>
              </a:r>
              <a:r>
                <a:rPr lang="pt-BR" altLang="pt-BR" sz="1433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etoglutarato</a:t>
              </a:r>
              <a:endParaRPr lang="pt-BR" altLang="pt-BR" sz="143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90123" name="Text Box 11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8646" y="1920712"/>
              <a:ext cx="1094897" cy="365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buSzPct val="100000"/>
                <a:defRPr/>
              </a:pPr>
              <a:r>
                <a:rPr lang="pt-BR" altLang="pt-BR" sz="121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      </a:t>
              </a:r>
              <a:r>
                <a:rPr lang="pt-BR" altLang="pt-BR" sz="1653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glutamato</a:t>
              </a:r>
            </a:p>
          </p:txBody>
        </p:sp>
        <p:sp>
          <p:nvSpPr>
            <p:cNvPr id="90124" name="Text Box 12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5063" y="1481511"/>
              <a:ext cx="1079050" cy="440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buSzPct val="100000"/>
                <a:defRPr/>
              </a:pPr>
              <a:r>
                <a:rPr lang="pt-BR" altLang="pt-BR" sz="1653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     </a:t>
              </a:r>
              <a:r>
                <a:rPr lang="pt-BR" altLang="pt-BR" sz="1984" b="1" dirty="0">
                  <a:solidFill>
                    <a:srgbClr val="99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alanina</a:t>
              </a:r>
            </a:p>
          </p:txBody>
        </p:sp>
        <p:sp>
          <p:nvSpPr>
            <p:cNvPr id="90125" name="Text Box 13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8031" y="2034472"/>
              <a:ext cx="1018543" cy="247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buSzPct val="100000"/>
                <a:defRPr/>
              </a:pPr>
              <a:r>
                <a:rPr lang="pt-BR" altLang="pt-BR" sz="1653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piruvato</a:t>
              </a:r>
            </a:p>
          </p:txBody>
        </p:sp>
        <p:sp>
          <p:nvSpPr>
            <p:cNvPr id="90126" name="Text Box 14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9410" y="2935914"/>
              <a:ext cx="1534297" cy="280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buSzPct val="100000"/>
                <a:defRPr/>
              </a:pPr>
              <a:r>
                <a:rPr lang="pt-BR" altLang="pt-BR" sz="1984" b="1" dirty="0">
                  <a:solidFill>
                    <a:srgbClr val="CC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glutamina</a:t>
              </a:r>
            </a:p>
          </p:txBody>
        </p:sp>
        <p:sp>
          <p:nvSpPr>
            <p:cNvPr id="79898" name="Line 15"/>
            <p:cNvSpPr>
              <a:spLocks noChangeShapeType="1"/>
            </p:cNvSpPr>
            <p:nvPr/>
          </p:nvSpPr>
          <p:spPr bwMode="auto">
            <a:xfrm>
              <a:off x="4218130" y="2210152"/>
              <a:ext cx="1440" cy="6508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90128" name="Text Box 16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1431" y="2299432"/>
              <a:ext cx="659820" cy="247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buSzPct val="100000"/>
                <a:defRPr/>
              </a:pPr>
              <a:r>
                <a:rPr lang="pt-BR" altLang="pt-BR" sz="1653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NH</a:t>
              </a:r>
              <a:r>
                <a:rPr lang="pt-BR" altLang="pt-BR" sz="1653" b="1" baseline="-25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90129" name="Text Box 17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8752" y="5105998"/>
              <a:ext cx="1920393" cy="28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buSzPct val="100000"/>
                <a:defRPr/>
              </a:pPr>
              <a:r>
                <a:rPr lang="pt-BR" altLang="pt-BR" sz="1984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anose="05050102010706020507" pitchFamily="18" charset="2"/>
                </a:rPr>
                <a:t></a:t>
              </a:r>
              <a:r>
                <a:rPr lang="pt-BR" altLang="pt-BR" sz="1984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cetoglutarato</a:t>
              </a:r>
            </a:p>
          </p:txBody>
        </p:sp>
        <p:sp>
          <p:nvSpPr>
            <p:cNvPr id="90130" name="Text Box 18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8581" y="4138316"/>
              <a:ext cx="1354215" cy="279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buSzPct val="100000"/>
                <a:defRPr/>
              </a:pPr>
              <a:r>
                <a:rPr lang="pt-BR" altLang="pt-BR" sz="1984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glutamato</a:t>
              </a:r>
            </a:p>
          </p:txBody>
        </p:sp>
        <p:sp>
          <p:nvSpPr>
            <p:cNvPr id="90131" name="Text Box 19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9351" y="4842477"/>
              <a:ext cx="746259" cy="259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buSzPct val="100000"/>
                <a:defRPr/>
              </a:pPr>
              <a:r>
                <a:rPr lang="pt-BR" altLang="pt-BR" sz="1764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NH</a:t>
              </a:r>
              <a:r>
                <a:rPr lang="pt-BR" altLang="pt-BR" sz="1764" b="1" baseline="-25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90132" name="Text Box 20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0921" y="4211756"/>
              <a:ext cx="1081932" cy="279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buSzPct val="100000"/>
                <a:defRPr/>
              </a:pPr>
              <a:r>
                <a:rPr lang="pt-BR" altLang="pt-BR" sz="1984" b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piruvato</a:t>
              </a:r>
              <a:endParaRPr lang="pt-BR" altLang="pt-BR" sz="198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90133" name="Text Box 21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606" y="5667599"/>
              <a:ext cx="1380147" cy="279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buSzPct val="100000"/>
                <a:defRPr/>
              </a:pPr>
              <a:r>
                <a:rPr lang="pt-BR" altLang="pt-BR" sz="1984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90134" name="Text Box 22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9703" y="4413356"/>
              <a:ext cx="636769" cy="257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buSzPct val="100000"/>
                <a:defRPr/>
              </a:pPr>
              <a:r>
                <a:rPr lang="pt-BR" altLang="pt-BR" sz="1764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NH</a:t>
              </a:r>
              <a:r>
                <a:rPr lang="pt-BR" altLang="pt-BR" sz="1764" b="1" baseline="-25000">
                  <a:solidFill>
                    <a:schemeClr val="accent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90135" name="Text Box 23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1822" y="6168720"/>
              <a:ext cx="1347012" cy="279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buSzPct val="100000"/>
                <a:defRPr/>
              </a:pPr>
              <a:r>
                <a:rPr lang="pt-BR" altLang="pt-BR" sz="1653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pt-BR" altLang="pt-BR" sz="1984" b="1">
                  <a:solidFill>
                    <a:srgbClr val="CC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glutamina</a:t>
              </a:r>
            </a:p>
          </p:txBody>
        </p:sp>
        <p:sp>
          <p:nvSpPr>
            <p:cNvPr id="79907" name="Rectangle 24"/>
            <p:cNvSpPr>
              <a:spLocks noChangeArrowheads="1"/>
            </p:cNvSpPr>
            <p:nvPr/>
          </p:nvSpPr>
          <p:spPr bwMode="auto">
            <a:xfrm>
              <a:off x="4536514" y="4421996"/>
              <a:ext cx="188726" cy="178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pt-BR" sz="1984" smtClean="0"/>
            </a:p>
          </p:txBody>
        </p:sp>
        <p:sp>
          <p:nvSpPr>
            <p:cNvPr id="79908" name="Rectangle 25"/>
            <p:cNvSpPr>
              <a:spLocks noChangeArrowheads="1"/>
            </p:cNvSpPr>
            <p:nvPr/>
          </p:nvSpPr>
          <p:spPr bwMode="auto">
            <a:xfrm>
              <a:off x="3980422" y="3297355"/>
              <a:ext cx="190166" cy="177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pt-BR" sz="1984" smtClean="0"/>
            </a:p>
          </p:txBody>
        </p:sp>
        <p:sp>
          <p:nvSpPr>
            <p:cNvPr id="90138" name="Text Box 26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2751" y="5958480"/>
              <a:ext cx="633888" cy="247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buSzPct val="100000"/>
                <a:defRPr/>
              </a:pPr>
              <a:r>
                <a:rPr lang="pt-BR" altLang="pt-BR" sz="1653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NH</a:t>
              </a:r>
              <a:r>
                <a:rPr lang="pt-BR" altLang="pt-BR" sz="1653" b="1" baseline="-25000">
                  <a:solidFill>
                    <a:schemeClr val="accent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90139" name="Text Box 27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8097" y="5667599"/>
              <a:ext cx="898968" cy="279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buSzPct val="100000"/>
                <a:defRPr/>
              </a:pPr>
              <a:r>
                <a:rPr lang="pt-BR" altLang="pt-BR" sz="1984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79911" name="Rectangle 28"/>
            <p:cNvSpPr>
              <a:spLocks noChangeArrowheads="1"/>
            </p:cNvSpPr>
            <p:nvPr/>
          </p:nvSpPr>
          <p:spPr bwMode="auto">
            <a:xfrm>
              <a:off x="4663292" y="5902319"/>
              <a:ext cx="188726" cy="177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pt-BR" sz="1984" smtClean="0"/>
            </a:p>
          </p:txBody>
        </p:sp>
        <p:sp>
          <p:nvSpPr>
            <p:cNvPr id="90141" name="Text Box 29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827" y="1177671"/>
              <a:ext cx="1332605" cy="362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SzPct val="100000"/>
                <a:defRPr/>
              </a:pPr>
              <a:r>
                <a:rPr lang="pt-BR" altLang="pt-BR" sz="1984" b="1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MÚSCULO</a:t>
              </a:r>
            </a:p>
          </p:txBody>
        </p:sp>
        <p:sp>
          <p:nvSpPr>
            <p:cNvPr id="90142" name="Text Box 30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869" y="3609835"/>
              <a:ext cx="1254810" cy="362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SzPct val="100000"/>
                <a:defRPr/>
              </a:pPr>
              <a:r>
                <a:rPr lang="pt-BR" altLang="pt-BR" sz="1984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FÍGADO</a:t>
              </a:r>
            </a:p>
          </p:txBody>
        </p:sp>
        <p:sp>
          <p:nvSpPr>
            <p:cNvPr id="90143" name="Text Box 31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2994" y="4707117"/>
              <a:ext cx="717446" cy="362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SzPct val="100000"/>
                <a:defRPr/>
              </a:pPr>
              <a:r>
                <a:rPr lang="pt-BR" altLang="pt-BR" sz="1984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RINS</a:t>
              </a:r>
            </a:p>
          </p:txBody>
        </p:sp>
        <p:cxnSp>
          <p:nvCxnSpPr>
            <p:cNvPr id="85035" name="AutoShape 32"/>
            <p:cNvCxnSpPr>
              <a:cxnSpLocks noChangeShapeType="1"/>
            </p:cNvCxnSpPr>
            <p:nvPr/>
          </p:nvCxnSpPr>
          <p:spPr bwMode="auto">
            <a:xfrm rot="10800000" flipH="1" flipV="1">
              <a:off x="3323752" y="1945211"/>
              <a:ext cx="383205" cy="169948"/>
            </a:xfrm>
            <a:prstGeom prst="curvedConnector3">
              <a:avLst>
                <a:gd name="adj1" fmla="val -6025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036" name="AutoShape 33"/>
            <p:cNvCxnSpPr>
              <a:cxnSpLocks noChangeShapeType="1"/>
            </p:cNvCxnSpPr>
            <p:nvPr/>
          </p:nvCxnSpPr>
          <p:spPr bwMode="auto">
            <a:xfrm flipH="1" flipV="1">
              <a:off x="4701130" y="1889956"/>
              <a:ext cx="67050" cy="232490"/>
            </a:xfrm>
            <a:prstGeom prst="curvedConnector3">
              <a:avLst>
                <a:gd name="adj1" fmla="val -313042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9917" name="Line 35"/>
            <p:cNvSpPr>
              <a:spLocks noChangeShapeType="1"/>
            </p:cNvSpPr>
            <p:nvPr/>
          </p:nvSpPr>
          <p:spPr bwMode="auto">
            <a:xfrm>
              <a:off x="3078572" y="2719913"/>
              <a:ext cx="1441" cy="1065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cxnSp>
          <p:nvCxnSpPr>
            <p:cNvPr id="85038" name="AutoShape 36"/>
            <p:cNvCxnSpPr>
              <a:cxnSpLocks noChangeShapeType="1"/>
            </p:cNvCxnSpPr>
            <p:nvPr/>
          </p:nvCxnSpPr>
          <p:spPr bwMode="auto">
            <a:xfrm rot="10800000" flipH="1" flipV="1">
              <a:off x="4416817" y="2433982"/>
              <a:ext cx="65592" cy="237928"/>
            </a:xfrm>
            <a:prstGeom prst="curvedConnector3">
              <a:avLst>
                <a:gd name="adj1" fmla="val -32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0149" name="Text Box 37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8375" y="4691277"/>
              <a:ext cx="1077609" cy="440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buSzPct val="100000"/>
                <a:defRPr/>
              </a:pPr>
              <a:r>
                <a:rPr lang="pt-BR" altLang="pt-BR" sz="1653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     </a:t>
              </a:r>
              <a:r>
                <a:rPr lang="pt-BR" altLang="pt-BR" sz="1984" b="1" dirty="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alanina</a:t>
              </a:r>
            </a:p>
          </p:txBody>
        </p:sp>
        <p:cxnSp>
          <p:nvCxnSpPr>
            <p:cNvPr id="85040" name="AutoShape 38"/>
            <p:cNvCxnSpPr>
              <a:cxnSpLocks noChangeShapeType="1"/>
            </p:cNvCxnSpPr>
            <p:nvPr/>
          </p:nvCxnSpPr>
          <p:spPr bwMode="auto">
            <a:xfrm>
              <a:off x="4086235" y="4646711"/>
              <a:ext cx="329420" cy="783122"/>
            </a:xfrm>
            <a:prstGeom prst="curvedConnector3">
              <a:avLst>
                <a:gd name="adj1" fmla="val 163273"/>
              </a:avLst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041" name="AutoShape 39"/>
            <p:cNvCxnSpPr>
              <a:cxnSpLocks noChangeShapeType="1"/>
            </p:cNvCxnSpPr>
            <p:nvPr/>
          </p:nvCxnSpPr>
          <p:spPr bwMode="auto">
            <a:xfrm rot="10800000" flipH="1" flipV="1">
              <a:off x="4601432" y="4426117"/>
              <a:ext cx="212082" cy="450023"/>
            </a:xfrm>
            <a:prstGeom prst="curvedConnector3">
              <a:avLst>
                <a:gd name="adj1" fmla="val -98968"/>
              </a:avLst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9922" name="Freeform 40"/>
            <p:cNvSpPr>
              <a:spLocks/>
            </p:cNvSpPr>
            <p:nvPr/>
          </p:nvSpPr>
          <p:spPr bwMode="auto">
            <a:xfrm>
              <a:off x="1639359" y="3215274"/>
              <a:ext cx="2430384" cy="1176483"/>
            </a:xfrm>
            <a:custGeom>
              <a:avLst/>
              <a:gdLst>
                <a:gd name="T0" fmla="*/ 2147483646 w 1838"/>
                <a:gd name="T1" fmla="*/ 0 h 998"/>
                <a:gd name="T2" fmla="*/ 2147483646 w 1838"/>
                <a:gd name="T3" fmla="*/ 2147483646 h 998"/>
                <a:gd name="T4" fmla="*/ 2147483646 w 1838"/>
                <a:gd name="T5" fmla="*/ 2147483646 h 998"/>
                <a:gd name="T6" fmla="*/ 2147483646 w 1838"/>
                <a:gd name="T7" fmla="*/ 2147483646 h 99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38" h="998">
                  <a:moveTo>
                    <a:pt x="1838" y="0"/>
                  </a:moveTo>
                  <a:cubicBezTo>
                    <a:pt x="1547" y="189"/>
                    <a:pt x="1256" y="378"/>
                    <a:pt x="976" y="499"/>
                  </a:cubicBezTo>
                  <a:cubicBezTo>
                    <a:pt x="696" y="620"/>
                    <a:pt x="318" y="643"/>
                    <a:pt x="159" y="726"/>
                  </a:cubicBezTo>
                  <a:cubicBezTo>
                    <a:pt x="0" y="809"/>
                    <a:pt x="11" y="903"/>
                    <a:pt x="23" y="998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79923" name="Freeform 41"/>
            <p:cNvSpPr>
              <a:spLocks/>
            </p:cNvSpPr>
            <p:nvPr/>
          </p:nvSpPr>
          <p:spPr bwMode="auto">
            <a:xfrm>
              <a:off x="2339517" y="3833036"/>
              <a:ext cx="439399" cy="504001"/>
            </a:xfrm>
            <a:custGeom>
              <a:avLst/>
              <a:gdLst>
                <a:gd name="T0" fmla="*/ 2147483646 w 332"/>
                <a:gd name="T1" fmla="*/ 0 h 408"/>
                <a:gd name="T2" fmla="*/ 2147483646 w 332"/>
                <a:gd name="T3" fmla="*/ 2147483646 h 408"/>
                <a:gd name="T4" fmla="*/ 2147483646 w 332"/>
                <a:gd name="T5" fmla="*/ 2147483646 h 408"/>
                <a:gd name="T6" fmla="*/ 2147483646 w 332"/>
                <a:gd name="T7" fmla="*/ 2147483646 h 4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2" h="408">
                  <a:moveTo>
                    <a:pt x="332" y="0"/>
                  </a:moveTo>
                  <a:cubicBezTo>
                    <a:pt x="222" y="64"/>
                    <a:pt x="113" y="128"/>
                    <a:pt x="60" y="181"/>
                  </a:cubicBezTo>
                  <a:cubicBezTo>
                    <a:pt x="7" y="234"/>
                    <a:pt x="0" y="279"/>
                    <a:pt x="15" y="317"/>
                  </a:cubicBezTo>
                  <a:cubicBezTo>
                    <a:pt x="30" y="355"/>
                    <a:pt x="90" y="381"/>
                    <a:pt x="151" y="408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79924" name="Freeform 42"/>
            <p:cNvSpPr>
              <a:spLocks/>
            </p:cNvSpPr>
            <p:nvPr/>
          </p:nvSpPr>
          <p:spPr bwMode="auto">
            <a:xfrm>
              <a:off x="2539767" y="4391757"/>
              <a:ext cx="547449" cy="504001"/>
            </a:xfrm>
            <a:custGeom>
              <a:avLst/>
              <a:gdLst>
                <a:gd name="T0" fmla="*/ 2147483646 w 415"/>
                <a:gd name="T1" fmla="*/ 0 h 408"/>
                <a:gd name="T2" fmla="*/ 2147483646 w 415"/>
                <a:gd name="T3" fmla="*/ 2147483646 h 408"/>
                <a:gd name="T4" fmla="*/ 2147483646 w 415"/>
                <a:gd name="T5" fmla="*/ 2147483646 h 408"/>
                <a:gd name="T6" fmla="*/ 2147483646 w 415"/>
                <a:gd name="T7" fmla="*/ 2147483646 h 408"/>
                <a:gd name="T8" fmla="*/ 0 w 415"/>
                <a:gd name="T9" fmla="*/ 2147483646 h 4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5" h="408">
                  <a:moveTo>
                    <a:pt x="408" y="0"/>
                  </a:moveTo>
                  <a:cubicBezTo>
                    <a:pt x="411" y="49"/>
                    <a:pt x="415" y="98"/>
                    <a:pt x="408" y="136"/>
                  </a:cubicBezTo>
                  <a:cubicBezTo>
                    <a:pt x="401" y="174"/>
                    <a:pt x="386" y="197"/>
                    <a:pt x="363" y="227"/>
                  </a:cubicBezTo>
                  <a:cubicBezTo>
                    <a:pt x="340" y="257"/>
                    <a:pt x="332" y="288"/>
                    <a:pt x="272" y="318"/>
                  </a:cubicBezTo>
                  <a:cubicBezTo>
                    <a:pt x="212" y="348"/>
                    <a:pt x="106" y="378"/>
                    <a:pt x="0" y="408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79925" name="Freeform 43"/>
            <p:cNvSpPr>
              <a:spLocks/>
            </p:cNvSpPr>
            <p:nvPr/>
          </p:nvSpPr>
          <p:spPr bwMode="auto">
            <a:xfrm flipH="1">
              <a:off x="3078572" y="4391757"/>
              <a:ext cx="360164" cy="673921"/>
            </a:xfrm>
            <a:custGeom>
              <a:avLst/>
              <a:gdLst>
                <a:gd name="T0" fmla="*/ 2147483646 w 415"/>
                <a:gd name="T1" fmla="*/ 0 h 408"/>
                <a:gd name="T2" fmla="*/ 2147483646 w 415"/>
                <a:gd name="T3" fmla="*/ 2147483646 h 408"/>
                <a:gd name="T4" fmla="*/ 2147483646 w 415"/>
                <a:gd name="T5" fmla="*/ 2147483646 h 408"/>
                <a:gd name="T6" fmla="*/ 2147483646 w 415"/>
                <a:gd name="T7" fmla="*/ 2147483646 h 408"/>
                <a:gd name="T8" fmla="*/ 0 w 415"/>
                <a:gd name="T9" fmla="*/ 2147483646 h 4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5" h="408">
                  <a:moveTo>
                    <a:pt x="408" y="0"/>
                  </a:moveTo>
                  <a:cubicBezTo>
                    <a:pt x="411" y="49"/>
                    <a:pt x="415" y="98"/>
                    <a:pt x="408" y="136"/>
                  </a:cubicBezTo>
                  <a:cubicBezTo>
                    <a:pt x="401" y="174"/>
                    <a:pt x="386" y="197"/>
                    <a:pt x="363" y="227"/>
                  </a:cubicBezTo>
                  <a:cubicBezTo>
                    <a:pt x="340" y="257"/>
                    <a:pt x="332" y="288"/>
                    <a:pt x="272" y="318"/>
                  </a:cubicBezTo>
                  <a:cubicBezTo>
                    <a:pt x="212" y="348"/>
                    <a:pt x="106" y="378"/>
                    <a:pt x="0" y="408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79926" name="Line 44"/>
            <p:cNvSpPr>
              <a:spLocks noChangeShapeType="1"/>
            </p:cNvSpPr>
            <p:nvPr/>
          </p:nvSpPr>
          <p:spPr bwMode="auto">
            <a:xfrm>
              <a:off x="2119096" y="5779920"/>
              <a:ext cx="419806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79927" name="Freeform 45"/>
            <p:cNvSpPr>
              <a:spLocks/>
            </p:cNvSpPr>
            <p:nvPr/>
          </p:nvSpPr>
          <p:spPr bwMode="auto">
            <a:xfrm>
              <a:off x="560308" y="4002956"/>
              <a:ext cx="1446417" cy="2291044"/>
            </a:xfrm>
            <a:custGeom>
              <a:avLst/>
              <a:gdLst>
                <a:gd name="T0" fmla="*/ 2147483646 w 1095"/>
                <a:gd name="T1" fmla="*/ 0 h 1859"/>
                <a:gd name="T2" fmla="*/ 2147483646 w 1095"/>
                <a:gd name="T3" fmla="*/ 2147483646 h 1859"/>
                <a:gd name="T4" fmla="*/ 2147483646 w 1095"/>
                <a:gd name="T5" fmla="*/ 2147483646 h 1859"/>
                <a:gd name="T6" fmla="*/ 2147483646 w 1095"/>
                <a:gd name="T7" fmla="*/ 2147483646 h 1859"/>
                <a:gd name="T8" fmla="*/ 2147483646 w 1095"/>
                <a:gd name="T9" fmla="*/ 2147483646 h 1859"/>
                <a:gd name="T10" fmla="*/ 2147483646 w 1095"/>
                <a:gd name="T11" fmla="*/ 2147483646 h 1859"/>
                <a:gd name="T12" fmla="*/ 2147483646 w 1095"/>
                <a:gd name="T13" fmla="*/ 2147483646 h 1859"/>
                <a:gd name="T14" fmla="*/ 2147483646 w 1095"/>
                <a:gd name="T15" fmla="*/ 2147483646 h 1859"/>
                <a:gd name="T16" fmla="*/ 2147483646 w 1095"/>
                <a:gd name="T17" fmla="*/ 2147483646 h 18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95" h="1859">
                  <a:moveTo>
                    <a:pt x="1095" y="0"/>
                  </a:moveTo>
                  <a:cubicBezTo>
                    <a:pt x="993" y="38"/>
                    <a:pt x="891" y="76"/>
                    <a:pt x="778" y="136"/>
                  </a:cubicBezTo>
                  <a:cubicBezTo>
                    <a:pt x="665" y="196"/>
                    <a:pt x="528" y="280"/>
                    <a:pt x="415" y="363"/>
                  </a:cubicBezTo>
                  <a:cubicBezTo>
                    <a:pt x="302" y="446"/>
                    <a:pt x="165" y="537"/>
                    <a:pt x="97" y="635"/>
                  </a:cubicBezTo>
                  <a:cubicBezTo>
                    <a:pt x="29" y="733"/>
                    <a:pt x="14" y="831"/>
                    <a:pt x="7" y="952"/>
                  </a:cubicBezTo>
                  <a:cubicBezTo>
                    <a:pt x="0" y="1073"/>
                    <a:pt x="29" y="1255"/>
                    <a:pt x="52" y="1361"/>
                  </a:cubicBezTo>
                  <a:cubicBezTo>
                    <a:pt x="75" y="1467"/>
                    <a:pt x="98" y="1512"/>
                    <a:pt x="143" y="1587"/>
                  </a:cubicBezTo>
                  <a:cubicBezTo>
                    <a:pt x="188" y="1662"/>
                    <a:pt x="256" y="1769"/>
                    <a:pt x="324" y="1814"/>
                  </a:cubicBezTo>
                  <a:cubicBezTo>
                    <a:pt x="392" y="1859"/>
                    <a:pt x="471" y="1859"/>
                    <a:pt x="551" y="185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79928" name="Freeform 46"/>
            <p:cNvSpPr>
              <a:spLocks/>
            </p:cNvSpPr>
            <p:nvPr/>
          </p:nvSpPr>
          <p:spPr bwMode="auto">
            <a:xfrm>
              <a:off x="2479260" y="6294000"/>
              <a:ext cx="3659262" cy="1440"/>
            </a:xfrm>
            <a:custGeom>
              <a:avLst/>
              <a:gdLst>
                <a:gd name="T0" fmla="*/ 0 w 2767"/>
                <a:gd name="T1" fmla="*/ 0 h 1"/>
                <a:gd name="T2" fmla="*/ 2147483646 w 2767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767" h="1">
                  <a:moveTo>
                    <a:pt x="0" y="0"/>
                  </a:moveTo>
                  <a:cubicBezTo>
                    <a:pt x="0" y="0"/>
                    <a:pt x="1383" y="0"/>
                    <a:pt x="2767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79929" name="Freeform 47"/>
            <p:cNvSpPr>
              <a:spLocks/>
            </p:cNvSpPr>
            <p:nvPr/>
          </p:nvSpPr>
          <p:spPr bwMode="auto">
            <a:xfrm>
              <a:off x="6076574" y="6126960"/>
              <a:ext cx="661260" cy="175680"/>
            </a:xfrm>
            <a:custGeom>
              <a:avLst/>
              <a:gdLst>
                <a:gd name="T0" fmla="*/ 0 w 499"/>
                <a:gd name="T1" fmla="*/ 2147483646 h 143"/>
                <a:gd name="T2" fmla="*/ 2147483646 w 499"/>
                <a:gd name="T3" fmla="*/ 2147483646 h 143"/>
                <a:gd name="T4" fmla="*/ 2147483646 w 499"/>
                <a:gd name="T5" fmla="*/ 2147483646 h 143"/>
                <a:gd name="T6" fmla="*/ 2147483646 w 499"/>
                <a:gd name="T7" fmla="*/ 0 h 1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9" h="143">
                  <a:moveTo>
                    <a:pt x="0" y="136"/>
                  </a:moveTo>
                  <a:cubicBezTo>
                    <a:pt x="57" y="139"/>
                    <a:pt x="114" y="143"/>
                    <a:pt x="182" y="136"/>
                  </a:cubicBezTo>
                  <a:cubicBezTo>
                    <a:pt x="250" y="129"/>
                    <a:pt x="355" y="114"/>
                    <a:pt x="408" y="91"/>
                  </a:cubicBezTo>
                  <a:cubicBezTo>
                    <a:pt x="461" y="68"/>
                    <a:pt x="480" y="34"/>
                    <a:pt x="499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79930" name="Freeform 48"/>
            <p:cNvSpPr>
              <a:spLocks/>
            </p:cNvSpPr>
            <p:nvPr/>
          </p:nvSpPr>
          <p:spPr bwMode="auto">
            <a:xfrm>
              <a:off x="6317163" y="6275281"/>
              <a:ext cx="420671" cy="132480"/>
            </a:xfrm>
            <a:custGeom>
              <a:avLst/>
              <a:gdLst>
                <a:gd name="T0" fmla="*/ 0 w 317"/>
                <a:gd name="T1" fmla="*/ 2147483646 h 106"/>
                <a:gd name="T2" fmla="*/ 2147483646 w 317"/>
                <a:gd name="T3" fmla="*/ 2147483646 h 106"/>
                <a:gd name="T4" fmla="*/ 2147483646 w 317"/>
                <a:gd name="T5" fmla="*/ 2147483646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7" h="106">
                  <a:moveTo>
                    <a:pt x="0" y="15"/>
                  </a:moveTo>
                  <a:cubicBezTo>
                    <a:pt x="86" y="7"/>
                    <a:pt x="173" y="0"/>
                    <a:pt x="226" y="15"/>
                  </a:cubicBezTo>
                  <a:cubicBezTo>
                    <a:pt x="279" y="30"/>
                    <a:pt x="298" y="68"/>
                    <a:pt x="317" y="106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90161" name="Text Box 49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910" y="6406320"/>
              <a:ext cx="1505483" cy="280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92" tIns="46795" rIns="89992" bIns="46795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3241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7813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2385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695700" indent="-207963" defTabSz="407988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buSzPct val="100000"/>
                <a:defRPr/>
              </a:pPr>
              <a:r>
                <a:rPr lang="pt-BR" altLang="pt-BR" sz="1984" b="1" dirty="0">
                  <a:solidFill>
                    <a:srgbClr val="CC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glutamato</a:t>
              </a:r>
            </a:p>
          </p:txBody>
        </p:sp>
        <p:sp>
          <p:nvSpPr>
            <p:cNvPr id="79932" name="Freeform 50"/>
            <p:cNvSpPr>
              <a:spLocks/>
            </p:cNvSpPr>
            <p:nvPr/>
          </p:nvSpPr>
          <p:spPr bwMode="auto">
            <a:xfrm>
              <a:off x="1578851" y="4616397"/>
              <a:ext cx="260758" cy="1006562"/>
            </a:xfrm>
            <a:custGeom>
              <a:avLst/>
              <a:gdLst>
                <a:gd name="T0" fmla="*/ 0 w 197"/>
                <a:gd name="T1" fmla="*/ 0 h 816"/>
                <a:gd name="T2" fmla="*/ 2147483646 w 197"/>
                <a:gd name="T3" fmla="*/ 2147483646 h 816"/>
                <a:gd name="T4" fmla="*/ 2147483646 w 197"/>
                <a:gd name="T5" fmla="*/ 2147483646 h 816"/>
                <a:gd name="T6" fmla="*/ 2147483646 w 197"/>
                <a:gd name="T7" fmla="*/ 2147483646 h 8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" h="816">
                  <a:moveTo>
                    <a:pt x="0" y="0"/>
                  </a:moveTo>
                  <a:cubicBezTo>
                    <a:pt x="30" y="56"/>
                    <a:pt x="61" y="113"/>
                    <a:pt x="91" y="181"/>
                  </a:cubicBezTo>
                  <a:cubicBezTo>
                    <a:pt x="121" y="249"/>
                    <a:pt x="167" y="302"/>
                    <a:pt x="182" y="408"/>
                  </a:cubicBezTo>
                  <a:cubicBezTo>
                    <a:pt x="197" y="514"/>
                    <a:pt x="189" y="665"/>
                    <a:pt x="182" y="816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79933" name="Freeform 51"/>
            <p:cNvSpPr>
              <a:spLocks/>
            </p:cNvSpPr>
            <p:nvPr/>
          </p:nvSpPr>
          <p:spPr bwMode="auto">
            <a:xfrm>
              <a:off x="1820881" y="4951918"/>
              <a:ext cx="298215" cy="223201"/>
            </a:xfrm>
            <a:custGeom>
              <a:avLst/>
              <a:gdLst>
                <a:gd name="T0" fmla="*/ 2147483646 w 226"/>
                <a:gd name="T1" fmla="*/ 0 h 181"/>
                <a:gd name="T2" fmla="*/ 2147483646 w 226"/>
                <a:gd name="T3" fmla="*/ 2147483646 h 181"/>
                <a:gd name="T4" fmla="*/ 0 w 226"/>
                <a:gd name="T5" fmla="*/ 2147483646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" h="181">
                  <a:moveTo>
                    <a:pt x="226" y="0"/>
                  </a:moveTo>
                  <a:cubicBezTo>
                    <a:pt x="177" y="7"/>
                    <a:pt x="128" y="15"/>
                    <a:pt x="90" y="45"/>
                  </a:cubicBezTo>
                  <a:cubicBezTo>
                    <a:pt x="52" y="75"/>
                    <a:pt x="26" y="128"/>
                    <a:pt x="0" y="181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79934" name="Freeform 52"/>
            <p:cNvSpPr>
              <a:spLocks/>
            </p:cNvSpPr>
            <p:nvPr/>
          </p:nvSpPr>
          <p:spPr bwMode="auto">
            <a:xfrm>
              <a:off x="5537770" y="1876071"/>
              <a:ext cx="979645" cy="2963526"/>
            </a:xfrm>
            <a:custGeom>
              <a:avLst/>
              <a:gdLst>
                <a:gd name="T0" fmla="*/ 2147483646 w 741"/>
                <a:gd name="T1" fmla="*/ 0 h 2404"/>
                <a:gd name="T2" fmla="*/ 2147483646 w 741"/>
                <a:gd name="T3" fmla="*/ 2147483646 h 2404"/>
                <a:gd name="T4" fmla="*/ 2147483646 w 741"/>
                <a:gd name="T5" fmla="*/ 2147483646 h 2404"/>
                <a:gd name="T6" fmla="*/ 2147483646 w 741"/>
                <a:gd name="T7" fmla="*/ 2147483646 h 2404"/>
                <a:gd name="T8" fmla="*/ 2147483646 w 741"/>
                <a:gd name="T9" fmla="*/ 2147483646 h 2404"/>
                <a:gd name="T10" fmla="*/ 2147483646 w 741"/>
                <a:gd name="T11" fmla="*/ 2147483646 h 2404"/>
                <a:gd name="T12" fmla="*/ 2147483646 w 741"/>
                <a:gd name="T13" fmla="*/ 2147483646 h 2404"/>
                <a:gd name="T14" fmla="*/ 2147483646 w 741"/>
                <a:gd name="T15" fmla="*/ 2147483646 h 2404"/>
                <a:gd name="T16" fmla="*/ 0 w 741"/>
                <a:gd name="T17" fmla="*/ 2147483646 h 24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41" h="2404">
                  <a:moveTo>
                    <a:pt x="136" y="0"/>
                  </a:moveTo>
                  <a:cubicBezTo>
                    <a:pt x="219" y="23"/>
                    <a:pt x="303" y="46"/>
                    <a:pt x="363" y="91"/>
                  </a:cubicBezTo>
                  <a:cubicBezTo>
                    <a:pt x="423" y="136"/>
                    <a:pt x="454" y="174"/>
                    <a:pt x="499" y="272"/>
                  </a:cubicBezTo>
                  <a:cubicBezTo>
                    <a:pt x="544" y="370"/>
                    <a:pt x="597" y="552"/>
                    <a:pt x="635" y="680"/>
                  </a:cubicBezTo>
                  <a:cubicBezTo>
                    <a:pt x="673" y="808"/>
                    <a:pt x="711" y="922"/>
                    <a:pt x="726" y="1043"/>
                  </a:cubicBezTo>
                  <a:cubicBezTo>
                    <a:pt x="741" y="1164"/>
                    <a:pt x="741" y="1293"/>
                    <a:pt x="726" y="1406"/>
                  </a:cubicBezTo>
                  <a:cubicBezTo>
                    <a:pt x="711" y="1519"/>
                    <a:pt x="688" y="1618"/>
                    <a:pt x="635" y="1724"/>
                  </a:cubicBezTo>
                  <a:cubicBezTo>
                    <a:pt x="582" y="1830"/>
                    <a:pt x="514" y="1928"/>
                    <a:pt x="408" y="2041"/>
                  </a:cubicBezTo>
                  <a:cubicBezTo>
                    <a:pt x="302" y="2154"/>
                    <a:pt x="151" y="2279"/>
                    <a:pt x="0" y="240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79935" name="Rectangle 53"/>
            <p:cNvSpPr>
              <a:spLocks noChangeArrowheads="1"/>
            </p:cNvSpPr>
            <p:nvPr/>
          </p:nvSpPr>
          <p:spPr bwMode="auto">
            <a:xfrm>
              <a:off x="3679326" y="2882634"/>
              <a:ext cx="1466586" cy="315360"/>
            </a:xfrm>
            <a:prstGeom prst="rect">
              <a:avLst/>
            </a:prstGeom>
            <a:noFill/>
            <a:ln w="38100">
              <a:solidFill>
                <a:srgbClr val="CC00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pt-BR" sz="1984" smtClean="0"/>
            </a:p>
          </p:txBody>
        </p:sp>
        <p:sp>
          <p:nvSpPr>
            <p:cNvPr id="79936" name="Rectangle 54"/>
            <p:cNvSpPr>
              <a:spLocks noChangeArrowheads="1"/>
            </p:cNvSpPr>
            <p:nvPr/>
          </p:nvSpPr>
          <p:spPr bwMode="auto">
            <a:xfrm>
              <a:off x="5300061" y="1570791"/>
              <a:ext cx="780835" cy="335521"/>
            </a:xfrm>
            <a:prstGeom prst="rect">
              <a:avLst/>
            </a:prstGeom>
            <a:noFill/>
            <a:ln w="38100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pt-BR" sz="1984" smtClean="0"/>
            </a:p>
          </p:txBody>
        </p:sp>
        <p:sp>
          <p:nvSpPr>
            <p:cNvPr id="79937" name="Text Box 55"/>
            <p:cNvSpPr txBox="1">
              <a:spLocks noChangeArrowheads="1"/>
            </p:cNvSpPr>
            <p:nvPr/>
          </p:nvSpPr>
          <p:spPr bwMode="auto">
            <a:xfrm>
              <a:off x="603528" y="5175118"/>
              <a:ext cx="1165490" cy="360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>
              <a:lvl1pPr defTabSz="8286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286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286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286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286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  <a:defRPr/>
              </a:pPr>
              <a:r>
                <a:rPr lang="pt-BR" altLang="pt-BR" sz="1984" b="1" smtClean="0">
                  <a:latin typeface="Times New Roman" panose="02020603050405020304" pitchFamily="18" charset="0"/>
                </a:rPr>
                <a:t>glutamato</a:t>
              </a:r>
            </a:p>
          </p:txBody>
        </p:sp>
        <p:sp>
          <p:nvSpPr>
            <p:cNvPr id="79938" name="Freeform 56"/>
            <p:cNvSpPr>
              <a:spLocks/>
            </p:cNvSpPr>
            <p:nvPr/>
          </p:nvSpPr>
          <p:spPr bwMode="auto">
            <a:xfrm flipH="1">
              <a:off x="1161062" y="5512079"/>
              <a:ext cx="358722" cy="671041"/>
            </a:xfrm>
            <a:custGeom>
              <a:avLst/>
              <a:gdLst>
                <a:gd name="T0" fmla="*/ 2147483646 w 415"/>
                <a:gd name="T1" fmla="*/ 0 h 408"/>
                <a:gd name="T2" fmla="*/ 2147483646 w 415"/>
                <a:gd name="T3" fmla="*/ 2147483646 h 408"/>
                <a:gd name="T4" fmla="*/ 2147483646 w 415"/>
                <a:gd name="T5" fmla="*/ 2147483646 h 408"/>
                <a:gd name="T6" fmla="*/ 2147483646 w 415"/>
                <a:gd name="T7" fmla="*/ 2147483646 h 408"/>
                <a:gd name="T8" fmla="*/ 0 w 415"/>
                <a:gd name="T9" fmla="*/ 2147483646 h 4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5" h="408">
                  <a:moveTo>
                    <a:pt x="408" y="0"/>
                  </a:moveTo>
                  <a:cubicBezTo>
                    <a:pt x="411" y="49"/>
                    <a:pt x="415" y="98"/>
                    <a:pt x="408" y="136"/>
                  </a:cubicBezTo>
                  <a:cubicBezTo>
                    <a:pt x="401" y="174"/>
                    <a:pt x="386" y="197"/>
                    <a:pt x="363" y="227"/>
                  </a:cubicBezTo>
                  <a:cubicBezTo>
                    <a:pt x="340" y="257"/>
                    <a:pt x="332" y="288"/>
                    <a:pt x="272" y="318"/>
                  </a:cubicBezTo>
                  <a:cubicBezTo>
                    <a:pt x="212" y="348"/>
                    <a:pt x="106" y="378"/>
                    <a:pt x="0" y="408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79939" name="Freeform 57"/>
            <p:cNvSpPr>
              <a:spLocks/>
            </p:cNvSpPr>
            <p:nvPr/>
          </p:nvSpPr>
          <p:spPr bwMode="auto">
            <a:xfrm>
              <a:off x="859964" y="4672557"/>
              <a:ext cx="439400" cy="502561"/>
            </a:xfrm>
            <a:custGeom>
              <a:avLst/>
              <a:gdLst>
                <a:gd name="T0" fmla="*/ 2147483646 w 332"/>
                <a:gd name="T1" fmla="*/ 0 h 408"/>
                <a:gd name="T2" fmla="*/ 2147483646 w 332"/>
                <a:gd name="T3" fmla="*/ 2147483646 h 408"/>
                <a:gd name="T4" fmla="*/ 2147483646 w 332"/>
                <a:gd name="T5" fmla="*/ 2147483646 h 408"/>
                <a:gd name="T6" fmla="*/ 2147483646 w 332"/>
                <a:gd name="T7" fmla="*/ 2147483646 h 4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2" h="408">
                  <a:moveTo>
                    <a:pt x="332" y="0"/>
                  </a:moveTo>
                  <a:cubicBezTo>
                    <a:pt x="222" y="64"/>
                    <a:pt x="113" y="128"/>
                    <a:pt x="60" y="181"/>
                  </a:cubicBezTo>
                  <a:cubicBezTo>
                    <a:pt x="7" y="234"/>
                    <a:pt x="0" y="279"/>
                    <a:pt x="15" y="317"/>
                  </a:cubicBezTo>
                  <a:cubicBezTo>
                    <a:pt x="30" y="355"/>
                    <a:pt x="90" y="381"/>
                    <a:pt x="151" y="408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cxnSp>
          <p:nvCxnSpPr>
            <p:cNvPr id="85060" name="AutoShape 34"/>
            <p:cNvCxnSpPr>
              <a:cxnSpLocks noChangeShapeType="1"/>
            </p:cNvCxnSpPr>
            <p:nvPr/>
          </p:nvCxnSpPr>
          <p:spPr bwMode="auto">
            <a:xfrm rot="16200000" flipH="1">
              <a:off x="5025860" y="1900296"/>
              <a:ext cx="237928" cy="1457"/>
            </a:xfrm>
            <a:prstGeom prst="curvedConnector4">
              <a:avLst>
                <a:gd name="adj1" fmla="val 5713"/>
                <a:gd name="adj2" fmla="val -14400000"/>
              </a:avLst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77243" name="Line 59"/>
          <p:cNvSpPr>
            <a:spLocks noChangeShapeType="1"/>
          </p:cNvSpPr>
          <p:nvPr/>
        </p:nvSpPr>
        <p:spPr bwMode="auto">
          <a:xfrm>
            <a:off x="3452813" y="1477963"/>
            <a:ext cx="0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477244" name="Rectangle 60"/>
          <p:cNvSpPr>
            <a:spLocks noChangeArrowheads="1"/>
          </p:cNvSpPr>
          <p:nvPr/>
        </p:nvSpPr>
        <p:spPr bwMode="auto">
          <a:xfrm>
            <a:off x="2817813" y="4652963"/>
            <a:ext cx="1508125" cy="396875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ffectLst>
            <a:prstShdw prst="shdw17" dist="17961" dir="13500000">
              <a:srgbClr val="3D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77245" name="Rectangle 61"/>
          <p:cNvSpPr>
            <a:spLocks noChangeArrowheads="1"/>
          </p:cNvSpPr>
          <p:nvPr/>
        </p:nvSpPr>
        <p:spPr bwMode="auto">
          <a:xfrm>
            <a:off x="1468438" y="4970463"/>
            <a:ext cx="635000" cy="396875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ffectLst>
            <a:prstShdw prst="shdw17" dist="17961" dir="13500000">
              <a:srgbClr val="3D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77246" name="Rectangle 62"/>
          <p:cNvSpPr>
            <a:spLocks noChangeArrowheads="1"/>
          </p:cNvSpPr>
          <p:nvPr/>
        </p:nvSpPr>
        <p:spPr bwMode="auto">
          <a:xfrm>
            <a:off x="1468438" y="6399213"/>
            <a:ext cx="873125" cy="317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477247" name="Rectangle 7"/>
          <p:cNvSpPr>
            <a:spLocks noChangeArrowheads="1"/>
          </p:cNvSpPr>
          <p:nvPr/>
        </p:nvSpPr>
        <p:spPr bwMode="auto">
          <a:xfrm>
            <a:off x="8693150" y="3938588"/>
            <a:ext cx="712788" cy="238125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477248" name="Rectangle 64"/>
          <p:cNvSpPr>
            <a:spLocks noChangeArrowheads="1"/>
          </p:cNvSpPr>
          <p:nvPr/>
        </p:nvSpPr>
        <p:spPr bwMode="auto">
          <a:xfrm>
            <a:off x="6945313" y="6399213"/>
            <a:ext cx="873125" cy="317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477249" name="Rectangle 65"/>
          <p:cNvSpPr>
            <a:spLocks noChangeArrowheads="1"/>
          </p:cNvSpPr>
          <p:nvPr/>
        </p:nvSpPr>
        <p:spPr bwMode="auto">
          <a:xfrm>
            <a:off x="2341563" y="5445125"/>
            <a:ext cx="635000" cy="398463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ffectLst>
            <a:prstShdw prst="shdw17" dist="17961" dir="13500000">
              <a:srgbClr val="3D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77250" name="Oval 66"/>
          <p:cNvSpPr>
            <a:spLocks noChangeArrowheads="1"/>
          </p:cNvSpPr>
          <p:nvPr/>
        </p:nvSpPr>
        <p:spPr bwMode="auto">
          <a:xfrm>
            <a:off x="7262813" y="6637338"/>
            <a:ext cx="635000" cy="396875"/>
          </a:xfrm>
          <a:prstGeom prst="ellipse">
            <a:avLst/>
          </a:prstGeom>
          <a:noFill/>
          <a:ln w="9525">
            <a:solidFill>
              <a:srgbClr val="FF33CC"/>
            </a:solidFill>
            <a:round/>
            <a:headEnd/>
            <a:tailEnd/>
          </a:ln>
          <a:effectLst>
            <a:prstShdw prst="shdw17" dist="17961" dir="13500000">
              <a:srgbClr val="991F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pt-BR" sz="1323" smtClean="0">
              <a:solidFill>
                <a:srgbClr val="00FFFF"/>
              </a:solidFill>
            </a:endParaRPr>
          </a:p>
        </p:txBody>
      </p:sp>
      <p:sp>
        <p:nvSpPr>
          <p:cNvPr id="477251" name="Rectangle 67"/>
          <p:cNvSpPr>
            <a:spLocks noChangeArrowheads="1"/>
          </p:cNvSpPr>
          <p:nvPr/>
        </p:nvSpPr>
        <p:spPr bwMode="auto">
          <a:xfrm>
            <a:off x="1468438" y="6923088"/>
            <a:ext cx="1349375" cy="3968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9942513" cy="1001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8640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7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7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47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7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477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477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77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77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77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77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477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77244" grpId="0" animBg="1"/>
      <p:bldP spid="477245" grpId="0" animBg="1"/>
      <p:bldP spid="477246" grpId="0" animBg="1"/>
      <p:bldP spid="477247" grpId="0" animBg="1"/>
      <p:bldP spid="477248" grpId="0" animBg="1"/>
      <p:bldP spid="477249" grpId="0" animBg="1"/>
      <p:bldP spid="477250" grpId="0" animBg="1"/>
      <p:bldP spid="477251" grpId="0" animBg="1"/>
    </p:bldLst>
  </p:timing>
  <p:extLst>
    <p:ext uri="{3A86A75C-4F4B-4683-9AE1-C65F6400EC91}">
      <p14:laserTraceLst xmlns:p14="http://schemas.microsoft.com/office/powerpoint/2010/main">
        <p14:tracePtLst>
          <p14:tracePt t="5939" x="2076450" y="5837238"/>
          <p14:tracePt t="6128" x="2085975" y="5846763"/>
          <p14:tracePt t="6152" x="2097088" y="5846763"/>
          <p14:tracePt t="6175" x="2097088" y="5856288"/>
          <p14:tracePt t="6207" x="2097088" y="5867400"/>
          <p14:tracePt t="6223" x="2097088" y="5876925"/>
          <p14:tracePt t="6231" x="2097088" y="5895975"/>
          <p14:tracePt t="6241" x="2076450" y="5916613"/>
          <p14:tracePt t="6258" x="2066925" y="5935663"/>
          <p14:tracePt t="6275" x="2057400" y="5965825"/>
          <p14:tracePt t="6291" x="2036763" y="5994400"/>
          <p14:tracePt t="6308" x="2027238" y="6024563"/>
          <p14:tracePt t="6324" x="2008188" y="6034088"/>
          <p14:tracePt t="6341" x="1987550" y="6064250"/>
          <p14:tracePt t="6359" x="1987550" y="6083300"/>
          <p14:tracePt t="6375" x="1978025" y="6102350"/>
          <p14:tracePt t="6391" x="1968500" y="6122988"/>
          <p14:tracePt t="6408" x="1968500" y="6132513"/>
          <p14:tracePt t="6424" x="1958975" y="6142038"/>
          <p14:tracePt t="6441" x="1958975" y="6151563"/>
          <p14:tracePt t="6461" x="1949450" y="6172200"/>
          <p14:tracePt t="6475" x="1928813" y="6221413"/>
          <p14:tracePt t="6492" x="1919288" y="6249988"/>
          <p14:tracePt t="6508" x="1909763" y="6280150"/>
          <p14:tracePt t="6525" x="1900238" y="6319838"/>
          <p14:tracePt t="6542" x="1900238" y="6329363"/>
          <p14:tracePt t="6560" x="1900238" y="6338888"/>
          <p14:tracePt t="6575" x="1900238" y="6359525"/>
          <p14:tracePt t="6592" x="1889125" y="6378575"/>
          <p14:tracePt t="6608" x="1889125" y="6388100"/>
          <p14:tracePt t="6631" x="1889125" y="6397625"/>
          <p14:tracePt t="6642" x="1889125" y="6427788"/>
          <p14:tracePt t="6658" x="1889125" y="6446838"/>
          <p14:tracePt t="6675" x="1879600" y="6467475"/>
          <p14:tracePt t="6692" x="1879600" y="6477000"/>
          <p14:tracePt t="6708" x="1879600" y="6496050"/>
          <p14:tracePt t="6725" x="1879600" y="6507163"/>
          <p14:tracePt t="6742" x="1879600" y="6526213"/>
          <p14:tracePt t="6759" x="1879600" y="6535738"/>
          <p14:tracePt t="6775" x="1879600" y="6556375"/>
          <p14:tracePt t="6792" x="1870075" y="6565900"/>
          <p14:tracePt t="6903" x="1870075" y="6575425"/>
          <p14:tracePt t="6935" x="1860550" y="6584950"/>
          <p14:tracePt t="6959" x="1870075" y="6584950"/>
          <p14:tracePt t="7743" x="1879600" y="6584950"/>
          <p14:tracePt t="7775" x="1889125" y="6575425"/>
          <p14:tracePt t="7783" x="1900238" y="6575425"/>
          <p14:tracePt t="7815" x="1909763" y="6575425"/>
          <p14:tracePt t="7831" x="1919288" y="6565900"/>
          <p14:tracePt t="7839" x="1928813" y="6565900"/>
          <p14:tracePt t="7871" x="1938338" y="6565900"/>
          <p14:tracePt t="7887" x="1958975" y="6565900"/>
          <p14:tracePt t="7903" x="1968500" y="6565900"/>
          <p14:tracePt t="7919" x="1978025" y="6565900"/>
          <p14:tracePt t="7928" x="1987550" y="6565900"/>
          <p14:tracePt t="7935" x="2008188" y="6556375"/>
          <p14:tracePt t="7944" x="2017713" y="6556375"/>
          <p14:tracePt t="7961" x="2047875" y="6556375"/>
          <p14:tracePt t="7978" x="2066925" y="6556375"/>
          <p14:tracePt t="7995" x="2085975" y="6556375"/>
          <p14:tracePt t="8011" x="2125663" y="6556375"/>
          <p14:tracePt t="8028" x="2155825" y="6556375"/>
          <p14:tracePt t="8045" x="2184400" y="6556375"/>
          <p14:tracePt t="8061" x="2205038" y="6556375"/>
          <p14:tracePt t="8078" x="2233613" y="6556375"/>
          <p14:tracePt t="8095" x="2293938" y="6556375"/>
          <p14:tracePt t="8112" x="2352675" y="6575425"/>
          <p14:tracePt t="8128" x="2411413" y="6584950"/>
          <p14:tracePt t="8145" x="2490788" y="6594475"/>
          <p14:tracePt t="8162" x="2578100" y="6605588"/>
          <p14:tracePt t="8178" x="2667000" y="6624638"/>
          <p14:tracePt t="8195" x="2765425" y="6643688"/>
          <p14:tracePt t="8212" x="2844800" y="6664325"/>
          <p14:tracePt t="8229" x="2903538" y="6673850"/>
          <p14:tracePt t="8245" x="2943225" y="6692900"/>
          <p14:tracePt t="8261" x="2982913" y="6692900"/>
          <p14:tracePt t="8277" x="3021013" y="6692900"/>
          <p14:tracePt t="8277" x="3051175" y="6692900"/>
          <p14:tracePt t="8294" x="3109913" y="6692900"/>
          <p14:tracePt t="8311" x="3208338" y="6692900"/>
          <p14:tracePt t="8328" x="3355975" y="6704013"/>
          <p14:tracePt t="8344" x="3524250" y="6723063"/>
          <p14:tracePt t="8361" x="3651250" y="6742113"/>
          <p14:tracePt t="8378" x="3740150" y="6762750"/>
          <p14:tracePt t="8394" x="3779838" y="6762750"/>
          <p14:tracePt t="8411" x="3819525" y="6762750"/>
          <p14:tracePt t="8428" x="3848100" y="6762750"/>
          <p14:tracePt t="8444" x="3887788" y="6762750"/>
          <p14:tracePt t="8461" x="3946525" y="6762750"/>
          <p14:tracePt t="8478" x="4094163" y="6772275"/>
          <p14:tracePt t="8494" x="4213225" y="6772275"/>
          <p14:tracePt t="8511" x="4340225" y="6772275"/>
          <p14:tracePt t="8528" x="4459288" y="6772275"/>
          <p14:tracePt t="8545" x="4586288" y="6772275"/>
          <p14:tracePt t="8566" x="4694238" y="6772275"/>
          <p14:tracePt t="8578" x="4803775" y="6772275"/>
          <p14:tracePt t="8595" x="4911725" y="6772275"/>
          <p14:tracePt t="8611" x="5049838" y="6772275"/>
          <p14:tracePt t="8628" x="5157788" y="6772275"/>
          <p14:tracePt t="8645" x="5256213" y="6772275"/>
          <p14:tracePt t="8661" x="5364163" y="6772275"/>
          <p14:tracePt t="8661" x="5403850" y="6772275"/>
          <p14:tracePt t="8679" x="5472113" y="6772275"/>
          <p14:tracePt t="8695" x="5570538" y="6772275"/>
          <p14:tracePt t="8712" x="5668963" y="6772275"/>
          <p14:tracePt t="8728" x="5757863" y="6772275"/>
          <p14:tracePt t="8745" x="5886450" y="6781800"/>
          <p14:tracePt t="8762" x="6022975" y="6781800"/>
          <p14:tracePt t="8778" x="6142038" y="6781800"/>
          <p14:tracePt t="8795" x="6249988" y="6781800"/>
          <p14:tracePt t="8812" x="6348413" y="6781800"/>
          <p14:tracePt t="8828" x="6407150" y="6781800"/>
          <p14:tracePt t="8845" x="6467475" y="6781800"/>
          <p14:tracePt t="8862" x="6554788" y="6781800"/>
          <p14:tracePt t="8879" x="6604000" y="6772275"/>
          <p14:tracePt t="8896" x="6683375" y="6772275"/>
          <p14:tracePt t="8912" x="6762750" y="6772275"/>
          <p14:tracePt t="8929" x="6840538" y="6772275"/>
          <p14:tracePt t="8946" x="6919913" y="6772275"/>
          <p14:tracePt t="8962" x="6988175" y="6772275"/>
          <p14:tracePt t="8979" x="7037388" y="6772275"/>
          <p14:tracePt t="8996" x="7086600" y="6762750"/>
          <p14:tracePt t="9012" x="7116763" y="6762750"/>
          <p14:tracePt t="9029" x="7145338" y="6753225"/>
          <p14:tracePt t="9046" x="7243763" y="6753225"/>
          <p14:tracePt t="9062" x="7323138" y="6753225"/>
          <p14:tracePt t="9079" x="7431088" y="6753225"/>
          <p14:tracePt t="9096" x="7569200" y="6753225"/>
          <p14:tracePt t="9112" x="7707313" y="6753225"/>
          <p14:tracePt t="9129" x="7845425" y="6753225"/>
          <p14:tracePt t="9146" x="7953375" y="6753225"/>
          <p14:tracePt t="9162" x="8031163" y="6753225"/>
          <p14:tracePt t="9179" x="8080375" y="6753225"/>
          <p14:tracePt t="9196" x="8110538" y="6742113"/>
          <p14:tracePt t="9212" x="8120063" y="6742113"/>
          <p14:tracePt t="9229" x="8129588" y="6742113"/>
          <p14:tracePt t="9478" x="8140700" y="6723063"/>
          <p14:tracePt t="9494" x="8159750" y="6713538"/>
          <p14:tracePt t="9510" x="8169275" y="6713538"/>
          <p14:tracePt t="9518" x="8199438" y="6704013"/>
          <p14:tracePt t="9530" x="8248650" y="6692900"/>
          <p14:tracePt t="9547" x="8316913" y="6654800"/>
          <p14:tracePt t="9563" x="8375650" y="6634163"/>
          <p14:tracePt t="9580" x="8424863" y="6605588"/>
          <p14:tracePt t="9597" x="8485188" y="6545263"/>
          <p14:tracePt t="9616" x="8494713" y="6535738"/>
          <p14:tracePt t="9630" x="8553450" y="6477000"/>
          <p14:tracePt t="9647" x="8583613" y="6437313"/>
          <p14:tracePt t="9663" x="8593138" y="6408738"/>
          <p14:tracePt t="9680" x="8602663" y="6388100"/>
          <p14:tracePt t="9697" x="8612188" y="6369050"/>
          <p14:tracePt t="9713" x="8621713" y="6369050"/>
          <p14:tracePt t="9730" x="8621713" y="6359525"/>
          <p14:tracePt t="9747" x="8621713" y="6338888"/>
          <p14:tracePt t="9764" x="8632825" y="6329363"/>
          <p14:tracePt t="9780" x="8632825" y="6310313"/>
          <p14:tracePt t="9797" x="8651875" y="6280150"/>
          <p14:tracePt t="9814" x="8661400" y="6240463"/>
          <p14:tracePt t="9831" x="8670925" y="6230938"/>
          <p14:tracePt t="9847" x="8682038" y="6200775"/>
          <p14:tracePt t="9864" x="8691563" y="6191250"/>
          <p14:tracePt t="9880" x="8701088" y="6172200"/>
          <p14:tracePt t="9897" x="8701088" y="6162675"/>
          <p14:tracePt t="9918" x="8710613" y="6151563"/>
          <p14:tracePt t="9934" x="8691563" y="6151563"/>
          <p14:tracePt t="10054" x="8670925" y="6172200"/>
          <p14:tracePt t="10062" x="8661400" y="6181725"/>
          <p14:tracePt t="10070" x="8651875" y="6191250"/>
          <p14:tracePt t="10081" x="8621713" y="6240463"/>
          <p14:tracePt t="10098" x="8612188" y="6289675"/>
          <p14:tracePt t="10115" x="8602663" y="6338888"/>
          <p14:tracePt t="10131" x="8602663" y="6388100"/>
          <p14:tracePt t="10148" x="8602663" y="6427788"/>
          <p14:tracePt t="10165" x="8602663" y="6467475"/>
          <p14:tracePt t="10181" x="8602663" y="6516688"/>
          <p14:tracePt t="10198" x="8621713" y="6535738"/>
          <p14:tracePt t="10215" x="8651875" y="6535738"/>
          <p14:tracePt t="10231" x="8691563" y="6535738"/>
          <p14:tracePt t="10248" x="8769350" y="6535738"/>
          <p14:tracePt t="10265" x="8829675" y="6516688"/>
          <p14:tracePt t="10281" x="8878888" y="6477000"/>
          <p14:tracePt t="10298" x="8916988" y="6427788"/>
          <p14:tracePt t="10315" x="8916988" y="6397625"/>
          <p14:tracePt t="10331" x="8916988" y="6338888"/>
          <p14:tracePt t="10348" x="8916988" y="6270625"/>
          <p14:tracePt t="10365" x="8897938" y="6211888"/>
          <p14:tracePt t="10382" x="8818563" y="6122988"/>
          <p14:tracePt t="10399" x="8731250" y="6083300"/>
          <p14:tracePt t="10415" x="8602663" y="6053138"/>
          <p14:tracePt t="10432" x="8474075" y="6043613"/>
          <p14:tracePt t="10449" x="8356600" y="6043613"/>
          <p14:tracePt t="10465" x="8267700" y="6064250"/>
          <p14:tracePt t="10482" x="8208963" y="6102350"/>
          <p14:tracePt t="10499" x="8169275" y="6151563"/>
          <p14:tracePt t="10515" x="8150225" y="6221413"/>
          <p14:tracePt t="10532" x="8140700" y="6280150"/>
          <p14:tracePt t="10549" x="8140700" y="6359525"/>
          <p14:tracePt t="10565" x="8140700" y="6457950"/>
          <p14:tracePt t="10582" x="8150225" y="6507163"/>
          <p14:tracePt t="10599" x="8178800" y="6545263"/>
          <p14:tracePt t="10616" x="8199438" y="6556375"/>
          <p14:tracePt t="10632" x="8228013" y="6565900"/>
          <p14:tracePt t="10649" x="8297863" y="6565900"/>
          <p14:tracePt t="10665" x="8415338" y="6565900"/>
          <p14:tracePt t="10682" x="8562975" y="6545263"/>
          <p14:tracePt t="10699" x="8642350" y="6496050"/>
          <p14:tracePt t="10716" x="8691563" y="6446838"/>
          <p14:tracePt t="10732" x="8701088" y="6408738"/>
          <p14:tracePt t="10749" x="8701088" y="6359525"/>
          <p14:tracePt t="10749" x="8701088" y="6338888"/>
          <p14:tracePt t="10766" x="8701088" y="6299200"/>
          <p14:tracePt t="10782" x="8701088" y="6280150"/>
          <p14:tracePt t="10799" x="8701088" y="6270625"/>
          <p14:tracePt t="10894" x="8691563" y="6261100"/>
          <p14:tracePt t="11110" x="8642350" y="6249988"/>
          <p14:tracePt t="11118" x="8572500" y="6240463"/>
          <p14:tracePt t="11127" x="8464550" y="6221413"/>
          <p14:tracePt t="11135" x="8347075" y="6191250"/>
          <p14:tracePt t="11150" x="7637463" y="6043613"/>
          <p14:tracePt t="11167" x="7077075" y="5916613"/>
          <p14:tracePt t="11183" x="6516688" y="5807075"/>
          <p14:tracePt t="11200" x="6062663" y="5719763"/>
          <p14:tracePt t="11217" x="5738813" y="5680075"/>
          <p14:tracePt t="11233" x="5481638" y="5649913"/>
          <p14:tracePt t="11250" x="5275263" y="5640388"/>
          <p14:tracePt t="11267" x="5049838" y="5619750"/>
          <p14:tracePt t="11284" x="4813300" y="5581650"/>
          <p14:tracePt t="11300" x="4576763" y="5532438"/>
          <p14:tracePt t="11317" x="4311650" y="5483225"/>
          <p14:tracePt t="11334" x="3937000" y="5403850"/>
          <p14:tracePt t="11351" x="3721100" y="5364163"/>
          <p14:tracePt t="11367" x="3494088" y="5314950"/>
          <p14:tracePt t="11384" x="3316288" y="5286375"/>
          <p14:tracePt t="11400" x="3179763" y="5265738"/>
          <p14:tracePt t="11417" x="3041650" y="5226050"/>
          <p14:tracePt t="11434" x="2873375" y="5197475"/>
          <p14:tracePt t="11450" x="2697163" y="5157788"/>
          <p14:tracePt t="11467" x="2528888" y="5118100"/>
          <p14:tracePt t="11484" x="2362200" y="5089525"/>
          <p14:tracePt t="11501" x="2224088" y="5068888"/>
          <p14:tracePt t="11517" x="2135188" y="5040313"/>
          <p14:tracePt t="11534" x="2066925" y="5029200"/>
          <p14:tracePt t="11551" x="2027238" y="5010150"/>
          <p14:tracePt t="11567" x="1998663" y="5010150"/>
          <p14:tracePt t="11584" x="1958975" y="4991100"/>
          <p14:tracePt t="11601" x="1938338" y="4979988"/>
          <p14:tracePt t="11617" x="1919288" y="4970463"/>
          <p14:tracePt t="11634" x="1919288" y="4960938"/>
          <p14:tracePt t="11651" x="1909763" y="4951413"/>
          <p14:tracePt t="11670" x="1909763" y="4941888"/>
          <p14:tracePt t="11710" x="1909763" y="4930775"/>
          <p14:tracePt t="11726" x="1909763" y="4921250"/>
          <p14:tracePt t="11734" x="1919288" y="4911725"/>
          <p14:tracePt t="11742" x="1928813" y="4902200"/>
          <p14:tracePt t="11751" x="1958975" y="4892675"/>
          <p14:tracePt t="11768" x="1998663" y="4881563"/>
          <p14:tracePt t="11785" x="2017713" y="4862513"/>
          <p14:tracePt t="11801" x="2036763" y="4862513"/>
          <p14:tracePt t="11818" x="2085975" y="4843463"/>
          <p14:tracePt t="11835" x="2135188" y="4832350"/>
          <p14:tracePt t="11851" x="2205038" y="4822825"/>
          <p14:tracePt t="11868" x="2263775" y="4822825"/>
          <p14:tracePt t="11885" x="2343150" y="4822825"/>
          <p14:tracePt t="11901" x="2451100" y="4822825"/>
          <p14:tracePt t="11901" x="2490788" y="4822825"/>
          <p14:tracePt t="11918" x="2578100" y="4822825"/>
          <p14:tracePt t="11936" x="2647950" y="4822825"/>
          <p14:tracePt t="11951" x="2687638" y="4822825"/>
          <p14:tracePt t="11968" x="2736850" y="4803775"/>
          <p14:tracePt t="11985" x="2746375" y="4803775"/>
          <p14:tracePt t="12001" x="2765425" y="4783138"/>
          <p14:tracePt t="12018" x="2786063" y="4783138"/>
          <p14:tracePt t="12035" x="2814638" y="4773613"/>
          <p14:tracePt t="12052" x="2824163" y="4764088"/>
          <p14:tracePt t="12068" x="2844800" y="4754563"/>
          <p14:tracePt t="12085" x="2884488" y="4745038"/>
          <p14:tracePt t="12102" x="2913063" y="4714875"/>
          <p14:tracePt t="12119" x="2943225" y="4705350"/>
          <p14:tracePt t="12135" x="2962275" y="4684713"/>
          <p14:tracePt t="12152" x="2982913" y="4665663"/>
          <p14:tracePt t="12169" x="2992438" y="4656138"/>
          <p14:tracePt t="12185" x="3011488" y="4625975"/>
          <p14:tracePt t="12202" x="3011488" y="4616450"/>
          <p14:tracePt t="12218" x="3032125" y="4597400"/>
          <p14:tracePt t="12235" x="3051175" y="4586288"/>
          <p14:tracePt t="12252" x="3060700" y="4576763"/>
          <p14:tracePt t="12269" x="3070225" y="4567238"/>
          <p14:tracePt t="12285" x="3081338" y="4567238"/>
          <p14:tracePt t="12302" x="3090863" y="4557713"/>
          <p14:tracePt t="12319" x="3090863" y="4548188"/>
          <p14:tracePt t="12374" x="3090863" y="4537075"/>
          <p14:tracePt t="12414" x="3109913" y="4527550"/>
          <p14:tracePt t="12454" x="3119438" y="4527550"/>
          <p14:tracePt t="12478" x="3130550" y="4527550"/>
          <p14:tracePt t="12487" x="3140075" y="4527550"/>
          <p14:tracePt t="12502" x="3149600" y="4527550"/>
          <p14:tracePt t="12550" x="3159125" y="4518025"/>
          <p14:tracePt t="12614" x="3168650" y="4518025"/>
          <p14:tracePt t="12670" x="3159125" y="4518025"/>
          <p14:tracePt t="12846" x="3130550" y="4518025"/>
          <p14:tracePt t="12854" x="3100388" y="4518025"/>
          <p14:tracePt t="12862" x="3060700" y="4518025"/>
          <p14:tracePt t="12870" x="2982913" y="4518025"/>
          <p14:tracePt t="12887" x="2913063" y="4518025"/>
          <p14:tracePt t="12903" x="2844800" y="4518025"/>
          <p14:tracePt t="12920" x="2795588" y="4518025"/>
          <p14:tracePt t="12937" x="2755900" y="4518025"/>
          <p14:tracePt t="12954" x="2706688" y="4518025"/>
          <p14:tracePt t="12970" x="2657475" y="4518025"/>
          <p14:tracePt t="12987" x="2608263" y="4518025"/>
          <p14:tracePt t="13003" x="2559050" y="4518025"/>
          <p14:tracePt t="13020" x="2500313" y="4518025"/>
          <p14:tracePt t="13037" x="2460625" y="4518025"/>
          <p14:tracePt t="13054" x="2411413" y="4518025"/>
          <p14:tracePt t="13070" x="2362200" y="4518025"/>
          <p14:tracePt t="13087" x="2322513" y="4518025"/>
          <p14:tracePt t="13104" x="2273300" y="4518025"/>
          <p14:tracePt t="13120" x="2224088" y="4537075"/>
          <p14:tracePt t="13137" x="2195513" y="4537075"/>
          <p14:tracePt t="13154" x="2155825" y="4548188"/>
          <p14:tracePt t="13170" x="2106613" y="4557713"/>
          <p14:tracePt t="13187" x="2036763" y="4576763"/>
          <p14:tracePt t="13204" x="1978025" y="4586288"/>
          <p14:tracePt t="13221" x="1928813" y="4597400"/>
          <p14:tracePt t="13237" x="1879600" y="4606925"/>
          <p14:tracePt t="13237" x="1860550" y="4606925"/>
          <p14:tracePt t="13254" x="1820863" y="4616450"/>
          <p14:tracePt t="13271" x="1781175" y="4625975"/>
          <p14:tracePt t="13287" x="1731963" y="4635500"/>
          <p14:tracePt t="13304" x="1682750" y="4646613"/>
          <p14:tracePt t="13321" x="1643063" y="4656138"/>
          <p14:tracePt t="13338" x="1604963" y="4665663"/>
          <p14:tracePt t="13354" x="1565275" y="4675188"/>
          <p14:tracePt t="13371" x="1525588" y="4695825"/>
          <p14:tracePt t="13388" x="1485900" y="4705350"/>
          <p14:tracePt t="13404" x="1457325" y="4724400"/>
          <p14:tracePt t="13421" x="1427163" y="4733925"/>
          <p14:tracePt t="13438" x="1368425" y="4754563"/>
          <p14:tracePt t="13455" x="1328738" y="4773613"/>
          <p14:tracePt t="13471" x="1298575" y="4803775"/>
          <p14:tracePt t="13488" x="1270000" y="4813300"/>
          <p14:tracePt t="13505" x="1239838" y="4832350"/>
          <p14:tracePt t="13521" x="1211263" y="4852988"/>
          <p14:tracePt t="13538" x="1200150" y="4862513"/>
          <p14:tracePt t="13554" x="1181100" y="4872038"/>
          <p14:tracePt t="13571" x="1171575" y="4881563"/>
          <p14:tracePt t="13588" x="1150938" y="4892675"/>
          <p14:tracePt t="13605" x="1131888" y="4911725"/>
          <p14:tracePt t="13621" x="1112838" y="4941888"/>
          <p14:tracePt t="13621" x="1101725" y="4951413"/>
          <p14:tracePt t="13638" x="1082675" y="4979988"/>
          <p14:tracePt t="13655" x="1063625" y="5010150"/>
          <p14:tracePt t="13671" x="1033463" y="5040313"/>
          <p14:tracePt t="13688" x="1014413" y="5059363"/>
          <p14:tracePt t="13705" x="993775" y="5089525"/>
          <p14:tracePt t="13722" x="974725" y="5127625"/>
          <p14:tracePt t="13738" x="954088" y="5167313"/>
          <p14:tracePt t="13755" x="935038" y="5197475"/>
          <p14:tracePt t="13772" x="915988" y="5237163"/>
          <p14:tracePt t="13789" x="895350" y="5275263"/>
          <p14:tracePt t="13805" x="885825" y="5305425"/>
          <p14:tracePt t="13805" x="876300" y="5314950"/>
          <p14:tracePt t="13822" x="866775" y="5354638"/>
          <p14:tracePt t="13839" x="866775" y="5373688"/>
          <p14:tracePt t="13855" x="855663" y="5394325"/>
          <p14:tracePt t="13872" x="855663" y="5413375"/>
          <p14:tracePt t="13889" x="846138" y="5434013"/>
          <p14:tracePt t="13906" x="836613" y="5462588"/>
          <p14:tracePt t="13922" x="817563" y="5502275"/>
          <p14:tracePt t="13939" x="806450" y="5541963"/>
          <p14:tracePt t="13956" x="787400" y="5581650"/>
          <p14:tracePt t="13973" x="777875" y="5640388"/>
          <p14:tracePt t="13989" x="768350" y="5670550"/>
          <p14:tracePt t="14006" x="757238" y="5729288"/>
          <p14:tracePt t="14022" x="747713" y="5757863"/>
          <p14:tracePt t="14039" x="738188" y="5788025"/>
          <p14:tracePt t="14056" x="738188" y="5807075"/>
          <p14:tracePt t="14072" x="738188" y="5827713"/>
          <p14:tracePt t="14089" x="738188" y="5837238"/>
          <p14:tracePt t="14105" x="738188" y="5846763"/>
          <p14:tracePt t="14122" x="738188" y="5856288"/>
          <p14:tracePt t="14139" x="719138" y="5876925"/>
          <p14:tracePt t="14156" x="719138" y="5886450"/>
          <p14:tracePt t="14172" x="719138" y="5895975"/>
          <p14:tracePt t="14189" x="719138" y="5916613"/>
          <p14:tracePt t="14206" x="719138" y="5926138"/>
          <p14:tracePt t="14222" x="719138" y="5935663"/>
          <p14:tracePt t="14254" x="719138" y="5945188"/>
          <p14:tracePt t="14262" x="719138" y="5954713"/>
          <p14:tracePt t="14278" x="719138" y="5965825"/>
          <p14:tracePt t="14289" x="719138" y="5975350"/>
          <p14:tracePt t="14306" x="719138" y="5994400"/>
          <p14:tracePt t="14323" x="719138" y="6003925"/>
          <p14:tracePt t="14340" x="708025" y="6024563"/>
          <p14:tracePt t="14356" x="708025" y="6034088"/>
          <p14:tracePt t="14374" x="708025" y="6043613"/>
          <p14:tracePt t="14390" x="698500" y="6064250"/>
          <p14:tracePt t="14406" x="698500" y="6073775"/>
          <p14:tracePt t="14423" x="698500" y="6083300"/>
          <p14:tracePt t="14439" x="698500" y="6092825"/>
          <p14:tracePt t="14463" x="698500" y="6113463"/>
          <p14:tracePt t="14478" x="688975" y="6113463"/>
          <p14:tracePt t="14490" x="688975" y="6122988"/>
          <p14:tracePt t="14506" x="688975" y="6132513"/>
          <p14:tracePt t="14534" x="679450" y="6142038"/>
          <p14:tracePt t="14542" x="679450" y="6151563"/>
          <p14:tracePt t="14574" x="679450" y="6162675"/>
          <p14:tracePt t="14590" x="679450" y="6172200"/>
          <p14:tracePt t="14598" x="679450" y="6181725"/>
          <p14:tracePt t="14606" x="679450" y="6191250"/>
          <p14:tracePt t="14623" x="679450" y="6211888"/>
          <p14:tracePt t="14640" x="679450" y="6230938"/>
          <p14:tracePt t="14657" x="679450" y="6240463"/>
          <p14:tracePt t="14673" x="679450" y="6249988"/>
          <p14:tracePt t="14690" x="679450" y="6261100"/>
          <p14:tracePt t="14707" x="679450" y="6270625"/>
          <p14:tracePt t="14723" x="688975" y="6280150"/>
          <p14:tracePt t="14740" x="698500" y="6299200"/>
          <p14:tracePt t="14757" x="708025" y="6310313"/>
          <p14:tracePt t="14774" x="738188" y="6348413"/>
          <p14:tracePt t="14791" x="768350" y="6369050"/>
          <p14:tracePt t="14807" x="796925" y="6388100"/>
          <p14:tracePt t="14824" x="836613" y="6408738"/>
          <p14:tracePt t="14841" x="885825" y="6437313"/>
          <p14:tracePt t="14857" x="925513" y="6467475"/>
          <p14:tracePt t="14874" x="974725" y="6486525"/>
          <p14:tracePt t="14891" x="1023938" y="6496050"/>
          <p14:tracePt t="14907" x="1073150" y="6526213"/>
          <p14:tracePt t="14924" x="1122363" y="6556375"/>
          <p14:tracePt t="14941" x="1150938" y="6565900"/>
          <p14:tracePt t="14957" x="1211263" y="6594475"/>
          <p14:tracePt t="14974" x="1249363" y="6615113"/>
          <p14:tracePt t="14992" x="1289050" y="6615113"/>
          <p14:tracePt t="15007" x="1338263" y="6634163"/>
          <p14:tracePt t="15024" x="1377950" y="6643688"/>
          <p14:tracePt t="15041" x="1397000" y="6673850"/>
          <p14:tracePt t="15057" x="1417638" y="6673850"/>
          <p14:tracePt t="15074" x="1436688" y="6683375"/>
          <p14:tracePt t="15091" x="1446213" y="6692900"/>
          <p14:tracePt t="15107" x="1457325" y="6692900"/>
          <p14:tracePt t="15124" x="1476375" y="6713538"/>
          <p14:tracePt t="15141" x="1495425" y="6723063"/>
          <p14:tracePt t="15141" x="1506538" y="6723063"/>
          <p14:tracePt t="15158" x="1525588" y="6742113"/>
          <p14:tracePt t="15175" x="1555750" y="6762750"/>
          <p14:tracePt t="15191" x="1584325" y="6772275"/>
          <p14:tracePt t="15208" x="1614488" y="6791325"/>
          <p14:tracePt t="15225" x="1643063" y="6811963"/>
          <p14:tracePt t="15241" x="1663700" y="6821488"/>
          <p14:tracePt t="15258" x="1682750" y="6831013"/>
          <p14:tracePt t="15275" x="1703388" y="6851650"/>
          <p14:tracePt t="15291" x="1741488" y="6851650"/>
          <p14:tracePt t="15308" x="1781175" y="6870700"/>
          <p14:tracePt t="15325" x="1790700" y="6870700"/>
          <p14:tracePt t="15342" x="1790700" y="6861175"/>
          <p14:tracePt t="15358" x="1801813" y="6840538"/>
          <p14:tracePt t="15375" x="1801813" y="6821488"/>
          <p14:tracePt t="15392" x="1811338" y="6821488"/>
          <p14:tracePt t="15408" x="1860550" y="6821488"/>
          <p14:tracePt t="15425" x="1870075" y="6821488"/>
          <p14:tracePt t="15446" x="1889125" y="6821488"/>
          <p14:tracePt t="15542" x="1919288" y="6831013"/>
          <p14:tracePt t="15550" x="1928813" y="6831013"/>
          <p14:tracePt t="15558" x="1998663" y="6840538"/>
          <p14:tracePt t="15575" x="2057400" y="6861175"/>
          <p14:tracePt t="15592" x="2106613" y="6870700"/>
          <p14:tracePt t="15609" x="2165350" y="6870700"/>
          <p14:tracePt t="15625" x="2184400" y="6889750"/>
          <p14:tracePt t="15642" x="2184400" y="6880225"/>
          <p14:tracePt t="15678" x="2195513" y="6880225"/>
          <p14:tracePt t="15686" x="2205038" y="6880225"/>
          <p14:tracePt t="15694" x="2233613" y="6880225"/>
          <p14:tracePt t="15709" x="2293938" y="6880225"/>
          <p14:tracePt t="15709" x="2322513" y="6880225"/>
          <p14:tracePt t="15727" x="2392363" y="6880225"/>
          <p14:tracePt t="15742" x="2460625" y="6880225"/>
          <p14:tracePt t="15759" x="2528888" y="6889750"/>
          <p14:tracePt t="15776" x="2589213" y="6900863"/>
          <p14:tracePt t="15792" x="2657475" y="6910388"/>
          <p14:tracePt t="15809" x="2697163" y="6919913"/>
          <p14:tracePt t="15826" x="2706688" y="6919913"/>
          <p14:tracePt t="15842" x="2716213" y="6919913"/>
          <p14:tracePt t="15870" x="2716213" y="6910388"/>
          <p14:tracePt t="15886" x="2716213" y="6919913"/>
          <p14:tracePt t="15902" x="2716213" y="6938963"/>
          <p14:tracePt t="15910" x="2725738" y="6938963"/>
          <p14:tracePt t="15926" x="2746375" y="6938963"/>
          <p14:tracePt t="15943" x="2824163" y="6938963"/>
          <p14:tracePt t="15959" x="2903538" y="6938963"/>
          <p14:tracePt t="15976" x="2971800" y="6938963"/>
          <p14:tracePt t="15994" x="3041650" y="6938963"/>
          <p14:tracePt t="16010" x="3140075" y="6950075"/>
          <p14:tracePt t="16026" x="3159125" y="6950075"/>
          <p14:tracePt t="16043" x="3168650" y="6950075"/>
          <p14:tracePt t="16060" x="3168650" y="6959600"/>
          <p14:tracePt t="16076" x="3168650" y="6950075"/>
          <p14:tracePt t="16093" x="3168650" y="6938963"/>
          <p14:tracePt t="16110" x="3168650" y="6929438"/>
          <p14:tracePt t="16126" x="3179763" y="6919913"/>
          <p14:tracePt t="16190" x="3189288" y="6910388"/>
          <p14:tracePt t="16198" x="3198813" y="6889750"/>
          <p14:tracePt t="16210" x="3297238" y="6861175"/>
          <p14:tracePt t="16226" x="3336925" y="6861175"/>
          <p14:tracePt t="16243" x="3346450" y="6861175"/>
          <p14:tracePt t="16260" x="3355975" y="6851650"/>
          <p14:tracePt t="16277" x="3355975" y="6840538"/>
          <p14:tracePt t="16326" x="3386138" y="6831013"/>
          <p14:tracePt t="16334" x="3414713" y="6821488"/>
          <p14:tracePt t="16344" x="3435350" y="6811963"/>
          <p14:tracePt t="16360" x="3475038" y="6781800"/>
          <p14:tracePt t="16398" x="3513138" y="6772275"/>
          <p14:tracePt t="16406" x="3573463" y="6762750"/>
          <p14:tracePt t="16414" x="3611563" y="6762750"/>
          <p14:tracePt t="16427" x="3641725" y="6753225"/>
          <p14:tracePt t="16444" x="3651250" y="6753225"/>
          <p14:tracePt t="16460" x="3681413" y="6732588"/>
          <p14:tracePt t="16510" x="3690938" y="6732588"/>
          <p14:tracePt t="16518" x="3700463" y="6723063"/>
          <p14:tracePt t="16574" x="3700463" y="6713538"/>
          <p14:tracePt t="16654" x="3700463" y="6692900"/>
          <p14:tracePt t="16734" x="3700463" y="6683375"/>
          <p14:tracePt t="16742" x="3700463" y="6692900"/>
          <p14:tracePt t="16782" x="3690938" y="6664325"/>
          <p14:tracePt t="16942" x="3660775" y="6634163"/>
          <p14:tracePt t="16950" x="3611563" y="6594475"/>
          <p14:tracePt t="16961" x="3484563" y="6516688"/>
          <p14:tracePt t="16978" x="3376613" y="6446838"/>
          <p14:tracePt t="16995" x="3248025" y="6388100"/>
          <p14:tracePt t="17012" x="3060700" y="6310313"/>
          <p14:tracePt t="17029" x="2814638" y="6200775"/>
          <p14:tracePt t="17045" x="2411413" y="6043613"/>
          <p14:tracePt t="17062" x="1752600" y="5856288"/>
          <p14:tracePt t="17079" x="1476375" y="5818188"/>
          <p14:tracePt t="17095" x="1230313" y="5818188"/>
          <p14:tracePt t="17112" x="974725" y="5818188"/>
          <p14:tracePt t="17112" x="0" y="0"/>
        </p14:tracePtLst>
        <p14:tracePtLst>
          <p14:tracePt t="17947" x="5570538" y="7323138"/>
          <p14:tracePt t="18591" x="5561013" y="7323138"/>
          <p14:tracePt t="18598" x="5551488" y="7313613"/>
          <p14:tracePt t="18606" x="5541963" y="7304088"/>
          <p14:tracePt t="18614" x="5541963" y="7294563"/>
          <p14:tracePt t="18638" x="5541963" y="7283450"/>
          <p14:tracePt t="18648" x="5541963" y="7273925"/>
          <p14:tracePt t="18665" x="5541963" y="7283450"/>
          <p14:tracePt t="18790" x="5561013" y="7294563"/>
          <p14:tracePt t="18798" x="5600700" y="7313613"/>
          <p14:tracePt t="18806" x="5640388" y="7332663"/>
          <p14:tracePt t="18815" x="5797550" y="7353300"/>
          <p14:tracePt t="18832" x="6034088" y="7392988"/>
          <p14:tracePt t="18848" x="6369050" y="7421563"/>
          <p14:tracePt t="18865" x="6702425" y="7421563"/>
          <p14:tracePt t="18882" x="7018338" y="7421563"/>
          <p14:tracePt t="18898" x="7283450" y="7421563"/>
          <p14:tracePt t="18915" x="7440613" y="7421563"/>
          <p14:tracePt t="18932" x="7539038" y="7421563"/>
          <p14:tracePt t="18949" x="7569200" y="7421563"/>
          <p14:tracePt t="18965" x="7578725" y="7421563"/>
          <p14:tracePt t="18982" x="7588250" y="7421563"/>
          <p14:tracePt t="19070" x="7588250" y="7412038"/>
          <p14:tracePt t="19094" x="7588250" y="7402513"/>
          <p14:tracePt t="19102" x="7588250" y="7392988"/>
          <p14:tracePt t="19118" x="7599363" y="7381875"/>
          <p14:tracePt t="19126" x="7599363" y="7372350"/>
          <p14:tracePt t="19142" x="7599363" y="7362825"/>
          <p14:tracePt t="19150" x="7608888" y="7343775"/>
          <p14:tracePt t="19166" x="7618413" y="7323138"/>
          <p14:tracePt t="19182" x="7627938" y="7294563"/>
          <p14:tracePt t="19199" x="7637463" y="7273925"/>
          <p14:tracePt t="19216" x="7658100" y="7254875"/>
          <p14:tracePt t="19233" x="7658100" y="7245350"/>
          <p14:tracePt t="19249" x="7658100" y="7224713"/>
          <p14:tracePt t="19266" x="7667625" y="7215188"/>
          <p14:tracePt t="19283" x="7667625" y="7205663"/>
          <p14:tracePt t="19310" x="7667625" y="7196138"/>
          <p14:tracePt t="19318" x="7667625" y="7175500"/>
          <p14:tracePt t="19334" x="7667625" y="7165975"/>
          <p14:tracePt t="19350" x="7658100" y="7156450"/>
          <p14:tracePt t="19366" x="7637463" y="7146925"/>
          <p14:tracePt t="19383" x="7627938" y="7135813"/>
          <p14:tracePt t="19400" x="7618413" y="7126288"/>
          <p14:tracePt t="19416" x="7588250" y="7107238"/>
          <p14:tracePt t="19433" x="7578725" y="7097713"/>
          <p14:tracePt t="19449" x="7559675" y="7086600"/>
          <p14:tracePt t="19466" x="7519988" y="7077075"/>
          <p14:tracePt t="19483" x="7500938" y="7077075"/>
          <p14:tracePt t="19502" x="7489825" y="7077075"/>
          <p14:tracePt t="19518" x="7480300" y="7077075"/>
          <p14:tracePt t="19734" x="7470775" y="7077075"/>
          <p14:tracePt t="19758" x="7470775" y="7086600"/>
          <p14:tracePt t="19790" x="7461250" y="7086600"/>
          <p14:tracePt t="20102" x="7431088" y="7086600"/>
          <p14:tracePt t="20118" x="7412038" y="7077075"/>
          <p14:tracePt t="20126" x="7391400" y="7067550"/>
          <p14:tracePt t="20135" x="7332663" y="7067550"/>
          <p14:tracePt t="20151" x="7273925" y="7058025"/>
          <p14:tracePt t="20168" x="7224713" y="7058025"/>
          <p14:tracePt t="20185" x="7194550" y="7058025"/>
          <p14:tracePt t="20201" x="7185025" y="7058025"/>
          <p14:tracePt t="20218" x="7175500" y="7058025"/>
          <p14:tracePt t="20235" x="7165975" y="7058025"/>
          <p14:tracePt t="20254" x="7165975" y="7067550"/>
          <p14:tracePt t="20278" x="7165975" y="7077075"/>
          <p14:tracePt t="20286" x="7165975" y="7086600"/>
          <p14:tracePt t="20302" x="7165975" y="7107238"/>
          <p14:tracePt t="20318" x="7165975" y="7116763"/>
          <p14:tracePt t="20335" x="7165975" y="7126288"/>
          <p14:tracePt t="20351" x="7185025" y="7126288"/>
          <p14:tracePt t="20368" x="7224713" y="7126288"/>
          <p14:tracePt t="20385" x="7283450" y="7126288"/>
          <p14:tracePt t="20402" x="7381875" y="7126288"/>
          <p14:tracePt t="20418" x="7451725" y="7107238"/>
          <p14:tracePt t="20435" x="7500938" y="7077075"/>
          <p14:tracePt t="20452" x="7510463" y="7077075"/>
          <p14:tracePt t="20469" x="7510463" y="7067550"/>
          <p14:tracePt t="20485" x="7510463" y="7048500"/>
          <p14:tracePt t="20502" x="7510463" y="7037388"/>
          <p14:tracePt t="20518" x="7510463" y="7008813"/>
          <p14:tracePt t="20535" x="7500938" y="6988175"/>
          <p14:tracePt t="20552" x="7489825" y="6978650"/>
          <p14:tracePt t="20568" x="7451725" y="6959600"/>
          <p14:tracePt t="20585" x="7402513" y="6950075"/>
          <p14:tracePt t="20602" x="7342188" y="6938963"/>
          <p14:tracePt t="20619" x="7273925" y="6938963"/>
          <p14:tracePt t="20635" x="7215188" y="6938963"/>
          <p14:tracePt t="20652" x="7165975" y="6938963"/>
          <p14:tracePt t="20669" x="7145338" y="6938963"/>
          <p14:tracePt t="20686" x="7107238" y="6959600"/>
          <p14:tracePt t="20703" x="7086600" y="6978650"/>
          <p14:tracePt t="20719" x="7077075" y="7008813"/>
          <p14:tracePt t="20736" x="7058025" y="7058025"/>
          <p14:tracePt t="20752" x="7046913" y="7097713"/>
          <p14:tracePt t="20769" x="7046913" y="7135813"/>
          <p14:tracePt t="20786" x="7046913" y="7165975"/>
          <p14:tracePt t="20803" x="7046913" y="7196138"/>
          <p14:tracePt t="20819" x="7046913" y="7215188"/>
          <p14:tracePt t="20836" x="7058025" y="7224713"/>
          <p14:tracePt t="20853" x="7086600" y="7245350"/>
          <p14:tracePt t="20869" x="7165975" y="7245350"/>
          <p14:tracePt t="20886" x="7273925" y="7245350"/>
          <p14:tracePt t="20903" x="7342188" y="7234238"/>
          <p14:tracePt t="20919" x="7412038" y="7196138"/>
          <p14:tracePt t="20936" x="7451725" y="7165975"/>
          <p14:tracePt t="20953" x="7461250" y="7135813"/>
          <p14:tracePt t="20969" x="7461250" y="7097713"/>
          <p14:tracePt t="20986" x="7461250" y="7067550"/>
          <p14:tracePt t="21003" x="7461250" y="7027863"/>
          <p14:tracePt t="21019" x="7451725" y="6999288"/>
          <p14:tracePt t="21036" x="7431088" y="6969125"/>
          <p14:tracePt t="21053" x="7402513" y="6950075"/>
          <p14:tracePt t="21053" x="7381875" y="6938963"/>
          <p14:tracePt t="21071" x="7332663" y="6919913"/>
          <p14:tracePt t="21086" x="7292975" y="6919913"/>
          <p14:tracePt t="21103" x="7234238" y="6919913"/>
          <p14:tracePt t="21120" x="7165975" y="6919913"/>
          <p14:tracePt t="21136" x="7116763" y="6929438"/>
          <p14:tracePt t="21154" x="7077075" y="6950075"/>
          <p14:tracePt t="21170" x="7058025" y="6969125"/>
          <p14:tracePt t="21186" x="7037388" y="6999288"/>
          <p14:tracePt t="21203" x="7027863" y="7027863"/>
          <p14:tracePt t="21220" x="7027863" y="7048500"/>
          <p14:tracePt t="21236" x="7027863" y="7058025"/>
          <p14:tracePt t="21253" x="7027863" y="7086600"/>
          <p14:tracePt t="21270" x="7027863" y="7097713"/>
          <p14:tracePt t="21287" x="7027863" y="7107238"/>
          <p14:tracePt t="21318" x="7027863" y="7116763"/>
          <p14:tracePt t="21326" x="7037388" y="7126288"/>
          <p14:tracePt t="21337" x="7058025" y="7126288"/>
          <p14:tracePt t="21353" x="7107238" y="7126288"/>
          <p14:tracePt t="21370" x="7156450" y="7126288"/>
          <p14:tracePt t="21387" x="7224713" y="7126288"/>
          <p14:tracePt t="21404" x="7254875" y="7107238"/>
          <p14:tracePt t="21420" x="7273925" y="7097713"/>
          <p14:tracePt t="21437" x="7292975" y="7077075"/>
          <p14:tracePt t="21437" x="7292975" y="7067550"/>
          <p14:tracePt t="21454" x="7292975" y="7058025"/>
          <p14:tracePt t="21470" x="7292975" y="7027863"/>
          <p14:tracePt t="21487" x="7292975" y="7008813"/>
          <p14:tracePt t="21504" x="7292975" y="6988175"/>
          <p14:tracePt t="21520" x="7283450" y="6988175"/>
          <p14:tracePt t="21537" x="7273925" y="6969125"/>
          <p14:tracePt t="21554" x="7264400" y="6969125"/>
          <p14:tracePt t="21570" x="7234238" y="6969125"/>
          <p14:tracePt t="21588" x="7224713" y="6969125"/>
          <p14:tracePt t="21604" x="7205663" y="6969125"/>
          <p14:tracePt t="21621" x="7185025" y="6978650"/>
          <p14:tracePt t="21621" x="7175500" y="6978650"/>
          <p14:tracePt t="21638" x="7156450" y="6999288"/>
          <p14:tracePt t="21654" x="7135813" y="7018338"/>
          <p14:tracePt t="21671" x="7126288" y="7037388"/>
          <p14:tracePt t="21687" x="7116763" y="7048500"/>
          <p14:tracePt t="21704" x="7116763" y="7058025"/>
          <p14:tracePt t="21721" x="7116763" y="7077075"/>
          <p14:tracePt t="21738" x="7116763" y="7086600"/>
          <p14:tracePt t="21754" x="7116763" y="7097713"/>
          <p14:tracePt t="21774" x="7116763" y="7107238"/>
          <p14:tracePt t="21814" x="7126288" y="7107238"/>
          <p14:tracePt t="21870" x="7135813" y="7107238"/>
          <p14:tracePt t="21886" x="7145338" y="7107238"/>
          <p14:tracePt t="21894" x="7156450" y="7107238"/>
          <p14:tracePt t="21910" x="7156450" y="7097713"/>
          <p14:tracePt t="21934" x="7156450" y="7086600"/>
          <p14:tracePt t="21950" x="7156450" y="7077075"/>
          <p14:tracePt t="21966" x="7156450" y="7058025"/>
          <p14:tracePt t="21982" x="7145338" y="7048500"/>
          <p14:tracePt t="21998" x="7126288" y="7037388"/>
          <p14:tracePt t="22014" x="7107238" y="7027863"/>
          <p14:tracePt t="22022" x="7077075" y="7018338"/>
          <p14:tracePt t="22039" x="7037388" y="7018338"/>
          <p14:tracePt t="22055" x="7008813" y="7018338"/>
          <p14:tracePt t="22072" x="6978650" y="7018338"/>
          <p14:tracePt t="22089" x="6969125" y="7027863"/>
          <p14:tracePt t="22105" x="6959600" y="7027863"/>
          <p14:tracePt t="22122" x="6948488" y="7037388"/>
          <p14:tracePt t="22138" x="6948488" y="7048500"/>
          <p14:tracePt t="22158" x="6948488" y="7058025"/>
          <p14:tracePt t="22172" x="6938963" y="7058025"/>
          <p14:tracePt t="23189" x="6938963" y="7067550"/>
          <p14:tracePt t="23798" x="6938963" y="7077075"/>
          <p14:tracePt t="23806" x="6938963" y="7086600"/>
          <p14:tracePt t="23814" x="6938963" y="7097713"/>
          <p14:tracePt t="23825" x="6938963" y="7116763"/>
          <p14:tracePt t="23842" x="6938963" y="7135813"/>
          <p14:tracePt t="23859" x="6938963" y="7146925"/>
          <p14:tracePt t="23875" x="6948488" y="7146925"/>
          <p14:tracePt t="24078" x="6948488" y="7126288"/>
          <p14:tracePt t="24086" x="6959600" y="7116763"/>
          <p14:tracePt t="24094" x="6969125" y="7097713"/>
          <p14:tracePt t="24110" x="6969125" y="7058025"/>
          <p14:tracePt t="24126" x="6969125" y="7027863"/>
          <p14:tracePt t="24143" x="6969125" y="7018338"/>
          <p14:tracePt t="24159" x="6969125" y="7027863"/>
          <p14:tracePt t="24278" x="6969125" y="7058025"/>
          <p14:tracePt t="24286" x="6969125" y="7077075"/>
          <p14:tracePt t="24294" x="6969125" y="7097713"/>
          <p14:tracePt t="24309" x="6969125" y="7156450"/>
          <p14:tracePt t="24326" x="6969125" y="7175500"/>
          <p14:tracePt t="24343" x="6969125" y="7196138"/>
          <p14:tracePt t="24360" x="6978650" y="7185025"/>
          <p14:tracePt t="24470" x="6978650" y="7175500"/>
          <p14:tracePt t="24478" x="6988175" y="7146925"/>
          <p14:tracePt t="24486" x="6997700" y="7126288"/>
          <p14:tracePt t="24494" x="6997700" y="7097713"/>
          <p14:tracePt t="24510" x="6997700" y="7058025"/>
          <p14:tracePt t="24527" x="6997700" y="7067550"/>
          <p14:tracePt t="24662" x="6997700" y="7086600"/>
          <p14:tracePt t="24670" x="6997700" y="7116763"/>
          <p14:tracePt t="24678" x="6997700" y="7126288"/>
          <p14:tracePt t="24693" x="6997700" y="7165975"/>
          <p14:tracePt t="24710" x="6997700" y="7175500"/>
          <p14:tracePt t="24727" x="6997700" y="7156450"/>
          <p14:tracePt t="25182" x="6997700" y="7135813"/>
          <p14:tracePt t="25198" x="6997700" y="7126288"/>
          <p14:tracePt t="25214" x="6997700" y="7107238"/>
          <p14:tracePt t="25230" x="6997700" y="7097713"/>
          <p14:tracePt t="25246" x="6997700" y="7086600"/>
          <p14:tracePt t="25262" x="6997700" y="7077075"/>
          <p14:tracePt t="25278" x="6997700" y="7067550"/>
          <p14:tracePt t="25286" x="6997700" y="7058025"/>
          <p14:tracePt t="25310" x="6997700" y="7048500"/>
          <p14:tracePt t="25326" x="6997700" y="7058025"/>
          <p14:tracePt t="25486" x="6997700" y="7067550"/>
          <p14:tracePt t="25494" x="6997700" y="7086600"/>
          <p14:tracePt t="25502" x="6997700" y="7097713"/>
          <p14:tracePt t="25511" x="6997700" y="7116763"/>
          <p14:tracePt t="25529" x="6997700" y="7146925"/>
          <p14:tracePt t="25545" x="6997700" y="7156450"/>
          <p14:tracePt t="25562" x="6997700" y="7146925"/>
          <p14:tracePt t="25758" x="6997700" y="7135813"/>
          <p14:tracePt t="25766" x="6997700" y="7126288"/>
          <p14:tracePt t="25774" x="6997700" y="7107238"/>
          <p14:tracePt t="25782" x="6997700" y="7097713"/>
          <p14:tracePt t="25795" x="6997700" y="7077075"/>
          <p14:tracePt t="25812" x="6997700" y="7067550"/>
          <p14:tracePt t="25829" x="6997700" y="7077075"/>
          <p14:tracePt t="25982" x="6997700" y="7086600"/>
          <p14:tracePt t="25990" x="6997700" y="7107238"/>
          <p14:tracePt t="25998" x="6997700" y="7135813"/>
          <p14:tracePt t="26013" x="6997700" y="7165975"/>
          <p14:tracePt t="26013" x="6997700" y="7175500"/>
          <p14:tracePt t="26030" x="6997700" y="7196138"/>
          <p14:tracePt t="26046" x="6997700" y="7205663"/>
          <p14:tracePt t="26063" x="6997700" y="7196138"/>
          <p14:tracePt t="26206" x="6997700" y="7185025"/>
          <p14:tracePt t="26214" x="7008813" y="7165975"/>
          <p14:tracePt t="26222" x="7008813" y="7146925"/>
          <p14:tracePt t="26238" x="7008813" y="7135813"/>
          <p14:tracePt t="26246" x="7008813" y="7116763"/>
          <p14:tracePt t="26263" x="7008813" y="7107238"/>
          <p14:tracePt t="26280" x="7008813" y="7097713"/>
          <p14:tracePt t="26297" x="7008813" y="7086600"/>
          <p14:tracePt t="28440" x="7008813" y="7097713"/>
          <p14:tracePt t="29374" x="7008813" y="7107238"/>
          <p14:tracePt t="29382" x="7008813" y="7116763"/>
          <p14:tracePt t="29406" x="7008813" y="7126288"/>
          <p14:tracePt t="30440" x="7008813" y="7135813"/>
          <p14:tracePt t="30638" x="7037388" y="7135813"/>
          <p14:tracePt t="30654" x="7058025" y="7135813"/>
          <p14:tracePt t="30662" x="7116763" y="7126288"/>
          <p14:tracePt t="30672" x="7175500" y="7116763"/>
          <p14:tracePt t="30689" x="7254875" y="7107238"/>
          <p14:tracePt t="30706" x="7283450" y="7086600"/>
          <p14:tracePt t="30723" x="7292975" y="7086600"/>
          <p14:tracePt t="30739" x="7313613" y="7077075"/>
          <p14:tracePt t="30755" x="7332663" y="7067550"/>
          <p14:tracePt t="30772" x="7342188" y="7058025"/>
          <p14:tracePt t="30789" x="7381875" y="7048500"/>
          <p14:tracePt t="30806" x="7412038" y="7027863"/>
          <p14:tracePt t="30823" x="7461250" y="7018338"/>
          <p14:tracePt t="30839" x="7500938" y="6999288"/>
          <p14:tracePt t="30856" x="7539038" y="6988175"/>
          <p14:tracePt t="30873" x="7569200" y="6969125"/>
          <p14:tracePt t="30889" x="7578725" y="6959600"/>
          <p14:tracePt t="30906" x="7588250" y="6950075"/>
          <p14:tracePt t="30926" x="7608888" y="6938963"/>
          <p14:tracePt t="30966" x="7608888" y="6919913"/>
          <p14:tracePt t="30990" x="7618413" y="6900863"/>
          <p14:tracePt t="31038" x="7627938" y="6900863"/>
          <p14:tracePt t="31918" x="7637463" y="6900863"/>
          <p14:tracePt t="32070" x="7648575" y="6889750"/>
          <p14:tracePt t="32078" x="7658100" y="6889750"/>
          <p14:tracePt t="32094" x="7697788" y="6880225"/>
          <p14:tracePt t="32102" x="7707313" y="6880225"/>
          <p14:tracePt t="32110" x="7735888" y="6880225"/>
          <p14:tracePt t="32125" x="7775575" y="6861175"/>
          <p14:tracePt t="32142" x="7785100" y="6851650"/>
          <p14:tracePt t="32158" x="7805738" y="6851650"/>
          <p14:tracePt t="32175" x="7824788" y="6840538"/>
          <p14:tracePt t="32192" x="7824788" y="6821488"/>
          <p14:tracePt t="32208" x="7834313" y="6802438"/>
          <p14:tracePt t="32226" x="7845425" y="6781800"/>
          <p14:tracePt t="32246" x="7845425" y="6772275"/>
          <p14:tracePt t="32262" x="7845425" y="6753225"/>
          <p14:tracePt t="32275" x="7845425" y="6723063"/>
          <p14:tracePt t="32292" x="7824788" y="6692900"/>
          <p14:tracePt t="32309" x="7785100" y="6664325"/>
          <p14:tracePt t="32325" x="7735888" y="6624638"/>
          <p14:tracePt t="32342" x="7686675" y="6605588"/>
          <p14:tracePt t="32359" x="7648575" y="6594475"/>
          <p14:tracePt t="32375" x="7608888" y="6594475"/>
          <p14:tracePt t="32392" x="7559675" y="6594475"/>
          <p14:tracePt t="32409" x="7500938" y="6594475"/>
          <p14:tracePt t="32426" x="7451725" y="6605588"/>
          <p14:tracePt t="32442" x="7412038" y="6605588"/>
          <p14:tracePt t="32459" x="7362825" y="6624638"/>
          <p14:tracePt t="32476" x="7313613" y="6643688"/>
          <p14:tracePt t="32493" x="7304088" y="6654800"/>
          <p14:tracePt t="32509" x="7273925" y="6673850"/>
          <p14:tracePt t="32526" x="7254875" y="6692900"/>
          <p14:tracePt t="32543" x="7234238" y="6713538"/>
          <p14:tracePt t="32559" x="7224713" y="6723063"/>
          <p14:tracePt t="32576" x="7215188" y="6742113"/>
          <p14:tracePt t="32593" x="7215188" y="6753225"/>
          <p14:tracePt t="32609" x="7205663" y="6772275"/>
          <p14:tracePt t="32626" x="7205663" y="6791325"/>
          <p14:tracePt t="32643" x="7205663" y="6802438"/>
          <p14:tracePt t="32659" x="7205663" y="6821488"/>
          <p14:tracePt t="32676" x="7205663" y="6831013"/>
          <p14:tracePt t="32693" x="7205663" y="6870700"/>
          <p14:tracePt t="32710" x="7215188" y="6889750"/>
          <p14:tracePt t="32726" x="7215188" y="6910388"/>
          <p14:tracePt t="32743" x="7224713" y="6929438"/>
          <p14:tracePt t="32760" x="7243763" y="6938963"/>
          <p14:tracePt t="32776" x="7254875" y="6950075"/>
          <p14:tracePt t="32793" x="7283450" y="6959600"/>
          <p14:tracePt t="32810" x="7323138" y="6969125"/>
          <p14:tracePt t="32826" x="7381875" y="6969125"/>
          <p14:tracePt t="32843" x="7440613" y="6969125"/>
          <p14:tracePt t="32860" x="7489825" y="6969125"/>
          <p14:tracePt t="32877" x="7539038" y="6969125"/>
          <p14:tracePt t="32893" x="7599363" y="6969125"/>
          <p14:tracePt t="32910" x="7637463" y="6969125"/>
          <p14:tracePt t="32926" x="7686675" y="6969125"/>
          <p14:tracePt t="32943" x="7735888" y="6969125"/>
          <p14:tracePt t="32960" x="7766050" y="6969125"/>
          <p14:tracePt t="32977" x="7796213" y="6969125"/>
          <p14:tracePt t="32993" x="7815263" y="6959600"/>
          <p14:tracePt t="33010" x="7834313" y="6950075"/>
          <p14:tracePt t="33027" x="7845425" y="6938963"/>
          <p14:tracePt t="33043" x="7864475" y="6929438"/>
          <p14:tracePt t="33060" x="7864475" y="6910388"/>
          <p14:tracePt t="33077" x="7864475" y="6900863"/>
          <p14:tracePt t="33094" x="7864475" y="6880225"/>
          <p14:tracePt t="33110" x="7864475" y="6870700"/>
          <p14:tracePt t="33127" x="7864475" y="6851650"/>
          <p14:tracePt t="33144" x="7864475" y="6840538"/>
          <p14:tracePt t="33160" x="7864475" y="6821488"/>
          <p14:tracePt t="33177" x="7854950" y="6802438"/>
          <p14:tracePt t="33194" x="7845425" y="6791325"/>
          <p14:tracePt t="33210" x="7824788" y="6781800"/>
          <p14:tracePt t="33227" x="7775575" y="6781800"/>
          <p14:tracePt t="33244" x="7686675" y="6762750"/>
          <p14:tracePt t="33261" x="7578725" y="6742113"/>
          <p14:tracePt t="33261" x="7500938" y="6723063"/>
          <p14:tracePt t="33278" x="7391400" y="6704013"/>
          <p14:tracePt t="33294" x="7323138" y="6692900"/>
          <p14:tracePt t="33311" x="7292975" y="6692900"/>
          <p14:tracePt t="33327" x="7283450" y="6692900"/>
          <p14:tracePt t="33344" x="7264400" y="6692900"/>
          <p14:tracePt t="33361" x="7254875" y="6692900"/>
          <p14:tracePt t="33377" x="7224713" y="6713538"/>
          <p14:tracePt t="33394" x="7194550" y="6732588"/>
          <p14:tracePt t="33411" x="7185025" y="6762750"/>
          <p14:tracePt t="33428" x="7165975" y="6781800"/>
          <p14:tracePt t="33444" x="7156450" y="6802438"/>
          <p14:tracePt t="33461" x="7145338" y="6821488"/>
          <p14:tracePt t="33478" x="7145338" y="6831013"/>
          <p14:tracePt t="33494" x="7145338" y="6840538"/>
          <p14:tracePt t="33511" x="7145338" y="6851650"/>
          <p14:tracePt t="33528" x="7145338" y="6889750"/>
          <p14:tracePt t="33544" x="7165975" y="6900863"/>
          <p14:tracePt t="33561" x="7185025" y="6929438"/>
          <p14:tracePt t="33578" x="7234238" y="6938963"/>
          <p14:tracePt t="33595" x="7273925" y="6950075"/>
          <p14:tracePt t="33611" x="7323138" y="6959600"/>
          <p14:tracePt t="33628" x="7381875" y="6959600"/>
          <p14:tracePt t="33645" x="7470775" y="6959600"/>
          <p14:tracePt t="33662" x="7519988" y="6959600"/>
          <p14:tracePt t="33678" x="7569200" y="6959600"/>
          <p14:tracePt t="33695" x="7627938" y="6950075"/>
          <p14:tracePt t="33711" x="7677150" y="6938963"/>
          <p14:tracePt t="33728" x="7726363" y="6919913"/>
          <p14:tracePt t="33746" x="7747000" y="6900863"/>
          <p14:tracePt t="33762" x="7766050" y="6880225"/>
          <p14:tracePt t="33778" x="7766050" y="6861175"/>
          <p14:tracePt t="33795" x="7766050" y="6840538"/>
          <p14:tracePt t="33812" x="7766050" y="6811963"/>
          <p14:tracePt t="33828" x="7766050" y="6781800"/>
          <p14:tracePt t="33845" x="7766050" y="6742113"/>
          <p14:tracePt t="33862" x="7756525" y="6732588"/>
          <p14:tracePt t="33878" x="7747000" y="6723063"/>
          <p14:tracePt t="33895" x="7707313" y="6723063"/>
          <p14:tracePt t="33912" x="7618413" y="6704013"/>
          <p14:tracePt t="33928" x="7550150" y="6704013"/>
          <p14:tracePt t="33945" x="7480300" y="6704013"/>
          <p14:tracePt t="33962" x="7440613" y="6704013"/>
          <p14:tracePt t="33979" x="7412038" y="6704013"/>
          <p14:tracePt t="33996" x="7402513" y="6704013"/>
          <p14:tracePt t="34012" x="7362825" y="6713538"/>
          <p14:tracePt t="34029" x="7342188" y="6723063"/>
          <p14:tracePt t="34046" x="7313613" y="6762750"/>
          <p14:tracePt t="34062" x="7313613" y="6772275"/>
          <p14:tracePt t="34079" x="7304088" y="6802438"/>
          <p14:tracePt t="34096" x="7304088" y="6831013"/>
          <p14:tracePt t="34112" x="7304088" y="6861175"/>
          <p14:tracePt t="34129" x="7304088" y="6880225"/>
          <p14:tracePt t="34146" x="7304088" y="6919913"/>
          <p14:tracePt t="34163" x="7323138" y="6938963"/>
          <p14:tracePt t="34182" x="7332663" y="6950075"/>
          <p14:tracePt t="34196" x="7372350" y="6959600"/>
          <p14:tracePt t="34213" x="7431088" y="6978650"/>
          <p14:tracePt t="34229" x="7529513" y="6988175"/>
          <p14:tracePt t="34246" x="7627938" y="6988175"/>
          <p14:tracePt t="34263" x="7735888" y="6988175"/>
          <p14:tracePt t="34279" x="7805738" y="6978650"/>
          <p14:tracePt t="34296" x="7874000" y="6950075"/>
          <p14:tracePt t="34313" x="7923213" y="6929438"/>
          <p14:tracePt t="34330" x="7943850" y="6900863"/>
          <p14:tracePt t="34346" x="7953375" y="6880225"/>
          <p14:tracePt t="34363" x="7953375" y="6861175"/>
          <p14:tracePt t="34379" x="7953375" y="6831013"/>
          <p14:tracePt t="34396" x="7953375" y="6811963"/>
          <p14:tracePt t="34413" x="7953375" y="6772275"/>
          <p14:tracePt t="34430" x="7953375" y="6762750"/>
          <p14:tracePt t="34446" x="7953375" y="6753225"/>
          <p14:tracePt t="34463" x="7953375" y="6742113"/>
          <p14:tracePt t="34480" x="7932738" y="6732588"/>
          <p14:tracePt t="34497" x="7883525" y="6723063"/>
          <p14:tracePt t="34513" x="7785100" y="6723063"/>
          <p14:tracePt t="34530" x="7677150" y="6723063"/>
          <p14:tracePt t="34547" x="7599363" y="6732588"/>
          <p14:tracePt t="34563" x="7539038" y="6753225"/>
          <p14:tracePt t="34580" x="7500938" y="6762750"/>
          <p14:tracePt t="34597" x="7489825" y="6781800"/>
          <p14:tracePt t="34613" x="7480300" y="6811963"/>
          <p14:tracePt t="34630" x="7480300" y="6840538"/>
          <p14:tracePt t="34647" x="7480300" y="6870700"/>
          <p14:tracePt t="34663" x="7480300" y="6900863"/>
          <p14:tracePt t="34680" x="7489825" y="6938963"/>
          <p14:tracePt t="34697" x="7519988" y="6969125"/>
          <p14:tracePt t="34714" x="7550150" y="6978650"/>
          <p14:tracePt t="34730" x="7608888" y="6978650"/>
          <p14:tracePt t="34747" x="7667625" y="6978650"/>
          <p14:tracePt t="34764" x="7756525" y="6978650"/>
          <p14:tracePt t="34780" x="7824788" y="6959600"/>
          <p14:tracePt t="34797" x="7883525" y="6938963"/>
          <p14:tracePt t="34814" x="7883525" y="6929438"/>
          <p14:tracePt t="34830" x="7883525" y="6910388"/>
          <p14:tracePt t="34847" x="7883525" y="6889750"/>
          <p14:tracePt t="34864" x="7883525" y="6861175"/>
          <p14:tracePt t="34881" x="7883525" y="6831013"/>
          <p14:tracePt t="34897" x="7864475" y="6811963"/>
          <p14:tracePt t="34914" x="7854950" y="6802438"/>
          <p14:tracePt t="34930" x="7834313" y="6791325"/>
          <p14:tracePt t="34947" x="7796213" y="6772275"/>
          <p14:tracePt t="34964" x="7735888" y="6762750"/>
          <p14:tracePt t="34981" x="7578725" y="6753225"/>
          <p14:tracePt t="34998" x="7470775" y="6753225"/>
          <p14:tracePt t="35014" x="7372350" y="6753225"/>
          <p14:tracePt t="35031" x="7323138" y="6753225"/>
          <p14:tracePt t="35048" x="7283450" y="6753225"/>
          <p14:tracePt t="35064" x="7273925" y="6772275"/>
          <p14:tracePt t="35081" x="7254875" y="6802438"/>
          <p14:tracePt t="35098" x="7234238" y="6851650"/>
          <p14:tracePt t="35114" x="7234238" y="6889750"/>
          <p14:tracePt t="35131" x="7234238" y="6950075"/>
          <p14:tracePt t="35148" x="7234238" y="7008813"/>
          <p14:tracePt t="35164" x="7243763" y="7048500"/>
          <p14:tracePt t="35164" x="7264400" y="7077075"/>
          <p14:tracePt t="35182" x="7283450" y="7097713"/>
          <p14:tracePt t="35198" x="7323138" y="7107238"/>
          <p14:tracePt t="35215" x="7353300" y="7107238"/>
          <p14:tracePt t="35231" x="7412038" y="7107238"/>
          <p14:tracePt t="35248" x="7510463" y="7107238"/>
          <p14:tracePt t="35265" x="7569200" y="7086600"/>
          <p14:tracePt t="35281" x="7627938" y="7058025"/>
          <p14:tracePt t="35298" x="7658100" y="7018338"/>
          <p14:tracePt t="35315" x="7667625" y="6978650"/>
          <p14:tracePt t="35332" x="7677150" y="6950075"/>
          <p14:tracePt t="35348" x="7677150" y="6929438"/>
          <p14:tracePt t="35365" x="7677150" y="6900863"/>
          <p14:tracePt t="35382" x="7677150" y="6880225"/>
          <p14:tracePt t="35398" x="7677150" y="6870700"/>
          <p14:tracePt t="35415" x="7677150" y="6851650"/>
          <p14:tracePt t="35431" x="7667625" y="6840538"/>
          <p14:tracePt t="35448" x="7618413" y="6831013"/>
          <p14:tracePt t="35465" x="7599363" y="6831013"/>
          <p14:tracePt t="35482" x="7550150" y="6831013"/>
          <p14:tracePt t="35499" x="7519988" y="6831013"/>
          <p14:tracePt t="35515" x="7480300" y="6831013"/>
          <p14:tracePt t="35532" x="7461250" y="6831013"/>
          <p14:tracePt t="35548" x="7451725" y="6840538"/>
          <p14:tracePt t="35565" x="7431088" y="6861175"/>
          <p14:tracePt t="35582" x="7431088" y="6880225"/>
          <p14:tracePt t="35599" x="7431088" y="6900863"/>
          <p14:tracePt t="35616" x="7431088" y="6929438"/>
          <p14:tracePt t="35632" x="7440613" y="6950075"/>
          <p14:tracePt t="35649" x="7461250" y="6978650"/>
          <p14:tracePt t="35666" x="7480300" y="6978650"/>
          <p14:tracePt t="35683" x="7519988" y="6978650"/>
          <p14:tracePt t="35699" x="7588250" y="6978650"/>
          <p14:tracePt t="35716" x="7648575" y="6978650"/>
          <p14:tracePt t="35733" x="7686675" y="6959600"/>
          <p14:tracePt t="35749" x="7716838" y="6938963"/>
          <p14:tracePt t="35766" x="7726363" y="6919913"/>
          <p14:tracePt t="36342" x="7735888" y="6919913"/>
          <p14:tracePt t="36350" x="7735888" y="6910388"/>
          <p14:tracePt t="36358" x="7747000" y="6900863"/>
          <p14:tracePt t="36367" x="7766050" y="6889750"/>
          <p14:tracePt t="36384" x="7775575" y="6880225"/>
          <p14:tracePt t="36400" x="7775575" y="6870700"/>
          <p14:tracePt t="36417" x="7775575" y="6861175"/>
          <p14:tracePt t="36434" x="7775575" y="6840538"/>
          <p14:tracePt t="36450" x="7766050" y="6811963"/>
          <p14:tracePt t="36467" x="7756525" y="6781800"/>
          <p14:tracePt t="36484" x="7716838" y="6753225"/>
          <p14:tracePt t="36501" x="7667625" y="6723063"/>
          <p14:tracePt t="36517" x="7569200" y="6673850"/>
          <p14:tracePt t="36534" x="7500938" y="6664325"/>
          <p14:tracePt t="36550" x="7470775" y="6664325"/>
          <p14:tracePt t="36567" x="7421563" y="6664325"/>
          <p14:tracePt t="36584" x="7372350" y="6664325"/>
          <p14:tracePt t="36601" x="7323138" y="6664325"/>
          <p14:tracePt t="36617" x="7283450" y="6664325"/>
          <p14:tracePt t="36634" x="7224713" y="6664325"/>
          <p14:tracePt t="36651" x="7194550" y="6673850"/>
          <p14:tracePt t="36667" x="7185025" y="6683375"/>
          <p14:tracePt t="36684" x="7185025" y="6692900"/>
          <p14:tracePt t="36701" x="7165975" y="6723063"/>
          <p14:tracePt t="36718" x="7165975" y="6742113"/>
          <p14:tracePt t="36742" x="7165975" y="6753225"/>
          <p14:tracePt t="36751" x="7165975" y="6762750"/>
          <p14:tracePt t="36767" x="7165975" y="6791325"/>
          <p14:tracePt t="36784" x="7165975" y="6821488"/>
          <p14:tracePt t="36801" x="7185025" y="6831013"/>
          <p14:tracePt t="36818" x="7205663" y="6851650"/>
          <p14:tracePt t="36835" x="7234238" y="6861175"/>
          <p14:tracePt t="36851" x="7283450" y="6880225"/>
          <p14:tracePt t="36868" x="7342188" y="6889750"/>
          <p14:tracePt t="36885" x="7391400" y="6900863"/>
          <p14:tracePt t="36902" x="7510463" y="6929438"/>
          <p14:tracePt t="36918" x="7588250" y="6950075"/>
          <p14:tracePt t="36935" x="7648575" y="6950075"/>
          <p14:tracePt t="36951" x="7707313" y="6950075"/>
          <p14:tracePt t="36968" x="7766050" y="6950075"/>
          <p14:tracePt t="36985" x="7834313" y="6950075"/>
          <p14:tracePt t="37001" x="7874000" y="6950075"/>
          <p14:tracePt t="37018" x="7913688" y="6929438"/>
          <p14:tracePt t="37035" x="7923213" y="6919913"/>
          <p14:tracePt t="37051" x="7932738" y="6910388"/>
          <p14:tracePt t="37068" x="7943850" y="6910388"/>
          <p14:tracePt t="37086" x="7962900" y="6900863"/>
          <p14:tracePt t="37103" x="7962900" y="6880225"/>
          <p14:tracePt t="37119" x="7972425" y="6880225"/>
          <p14:tracePt t="37136" x="7981950" y="6870700"/>
          <p14:tracePt t="37159" x="7981950" y="6861175"/>
          <p14:tracePt t="37183" x="7981950" y="6851650"/>
          <p14:tracePt t="37199" x="7981950" y="6840538"/>
          <p14:tracePt t="37214" x="7981950" y="6831013"/>
          <p14:tracePt t="37223" x="7972425" y="6821488"/>
          <p14:tracePt t="37239" x="7972425" y="6811963"/>
          <p14:tracePt t="37253" x="7962900" y="6802438"/>
          <p14:tracePt t="37269" x="7943850" y="6791325"/>
          <p14:tracePt t="37287" x="7904163" y="6791325"/>
          <p14:tracePt t="37303" x="7874000" y="6791325"/>
          <p14:tracePt t="37320" x="7834313" y="6791325"/>
          <p14:tracePt t="37336" x="7815263" y="6791325"/>
          <p14:tracePt t="37353" x="7796213" y="6791325"/>
          <p14:tracePt t="37370" x="7775575" y="6791325"/>
          <p14:tracePt t="37387" x="7756525" y="6791325"/>
          <p14:tracePt t="37403" x="7735888" y="6802438"/>
          <p14:tracePt t="37420" x="7697788" y="6811963"/>
          <p14:tracePt t="37437" x="7677150" y="6831013"/>
          <p14:tracePt t="37454" x="7667625" y="6831013"/>
          <p14:tracePt t="37470" x="7667625" y="6840538"/>
          <p14:tracePt t="37487" x="7667625" y="6851650"/>
          <p14:tracePt t="37503" x="7667625" y="6861175"/>
          <p14:tracePt t="37535" x="7667625" y="6870700"/>
          <p14:tracePt t="37543" x="7667625" y="6880225"/>
          <p14:tracePt t="37559" x="7667625" y="6889750"/>
          <p14:tracePt t="37607" x="7667625" y="6900863"/>
          <p14:tracePt t="37631" x="7677150" y="6910388"/>
          <p14:tracePt t="37647" x="7686675" y="6910388"/>
          <p14:tracePt t="37663" x="7697788" y="6910388"/>
          <p14:tracePt t="37671" x="7707313" y="6910388"/>
          <p14:tracePt t="37679" x="7716838" y="6910388"/>
          <p14:tracePt t="37687" x="7726363" y="6910388"/>
          <p14:tracePt t="37704" x="7735888" y="6910388"/>
          <p14:tracePt t="37751" x="7747000" y="6910388"/>
          <p14:tracePt t="37767" x="7756525" y="6919913"/>
          <p14:tracePt t="37775" x="7775575" y="6919913"/>
          <p14:tracePt t="37799" x="7796213" y="6929438"/>
          <p14:tracePt t="37815" x="7805738" y="6938963"/>
          <p14:tracePt t="37823" x="7824788" y="6938963"/>
          <p14:tracePt t="37839" x="7845425" y="6938963"/>
          <p14:tracePt t="37855" x="7854950" y="6938963"/>
          <p14:tracePt t="37887" x="7864475" y="6938963"/>
          <p14:tracePt t="37919" x="7874000" y="6938963"/>
          <p14:tracePt t="37935" x="7883525" y="6938963"/>
          <p14:tracePt t="37943" x="7894638" y="6938963"/>
          <p14:tracePt t="37959" x="7904163" y="6938963"/>
          <p14:tracePt t="37971" x="7923213" y="6938963"/>
          <p14:tracePt t="37988" x="7932738" y="6929438"/>
          <p14:tracePt t="38004" x="7953375" y="6929438"/>
          <p14:tracePt t="38023" x="7953375" y="6919913"/>
          <p14:tracePt t="38039" x="7962900" y="6910388"/>
          <p14:tracePt t="38343" x="7972425" y="6900863"/>
          <p14:tracePt t="38391" x="7972425" y="6889750"/>
          <p14:tracePt t="38439" x="7981950" y="6880225"/>
          <p14:tracePt t="40440" x="7981950" y="6870700"/>
          <p14:tracePt t="40855" x="7972425" y="6870700"/>
          <p14:tracePt t="40863" x="7913688" y="6880225"/>
          <p14:tracePt t="40871" x="7874000" y="6889750"/>
          <p14:tracePt t="40879" x="7824788" y="6910388"/>
          <p14:tracePt t="40893" x="7766050" y="6929438"/>
          <p14:tracePt t="40910" x="7726363" y="6938963"/>
          <p14:tracePt t="40927" x="7707313" y="6959600"/>
          <p14:tracePt t="40944" x="7686675" y="6959600"/>
          <p14:tracePt t="40960" x="7667625" y="6969125"/>
          <p14:tracePt t="40977" x="7627938" y="6978650"/>
          <p14:tracePt t="40994" x="7588250" y="6988175"/>
          <p14:tracePt t="41010" x="7550150" y="7008813"/>
          <p14:tracePt t="41027" x="7519988" y="7018338"/>
          <p14:tracePt t="41044" x="7489825" y="7027863"/>
          <p14:tracePt t="41061" x="7461250" y="7048500"/>
          <p14:tracePt t="41077" x="7421563" y="7058025"/>
          <p14:tracePt t="41094" x="7342188" y="7097713"/>
          <p14:tracePt t="41111" x="7283450" y="7116763"/>
          <p14:tracePt t="41127" x="7215188" y="7146925"/>
          <p14:tracePt t="41144" x="7156450" y="7185025"/>
          <p14:tracePt t="41161" x="7126288" y="7215188"/>
          <p14:tracePt t="41178" x="7086600" y="7234238"/>
          <p14:tracePt t="41194" x="7077075" y="7254875"/>
          <p14:tracePt t="41211" x="7067550" y="7254875"/>
          <p14:tracePt t="41227" x="7046913" y="7273925"/>
          <p14:tracePt t="41244" x="7027863" y="7294563"/>
          <p14:tracePt t="41261" x="7008813" y="7313613"/>
          <p14:tracePt t="41278" x="6969125" y="7343775"/>
          <p14:tracePt t="41294" x="6948488" y="7362825"/>
          <p14:tracePt t="41311" x="6938963" y="7362825"/>
          <p14:tracePt t="41328" x="6938963" y="7353300"/>
          <p14:tracePt t="41494" x="6938963" y="7343775"/>
          <p14:tracePt t="41510" x="6938963" y="7332663"/>
          <p14:tracePt t="41518" x="6948488" y="7313613"/>
          <p14:tracePt t="41535" x="6948488" y="7304088"/>
          <p14:tracePt t="41550" x="6948488" y="7294563"/>
          <p14:tracePt t="41561" x="6959600" y="7283450"/>
          <p14:tracePt t="41578" x="6978650" y="7283450"/>
          <p14:tracePt t="41595" x="6997700" y="7264400"/>
          <p14:tracePt t="41612" x="7037388" y="7254875"/>
          <p14:tracePt t="41628" x="7077075" y="7245350"/>
          <p14:tracePt t="41645" x="7135813" y="7234238"/>
          <p14:tracePt t="41662" x="7254875" y="7234238"/>
          <p14:tracePt t="41679" x="7313613" y="7234238"/>
          <p14:tracePt t="41695" x="7362825" y="7234238"/>
          <p14:tracePt t="41712" x="7402513" y="7234238"/>
          <p14:tracePt t="41729" x="7421563" y="7234238"/>
          <p14:tracePt t="41745" x="7440613" y="7245350"/>
          <p14:tracePt t="41762" x="7451725" y="7254875"/>
          <p14:tracePt t="41779" x="7480300" y="7273925"/>
          <p14:tracePt t="41795" x="7519988" y="7304088"/>
          <p14:tracePt t="41812" x="7559675" y="7332663"/>
          <p14:tracePt t="41829" x="7578725" y="7362825"/>
          <p14:tracePt t="41846" x="7627938" y="7392988"/>
          <p14:tracePt t="41864" x="7637463" y="7402513"/>
          <p14:tracePt t="41879" x="7648575" y="7412038"/>
          <p14:tracePt t="41934" x="7658100" y="7421563"/>
          <p14:tracePt t="42062" x="7658100" y="7431088"/>
          <p14:tracePt t="42095" x="7658100" y="7442200"/>
          <p14:tracePt t="42295" x="7667625" y="7442200"/>
          <p14:tracePt t="42390" x="7677150" y="7442200"/>
          <p14:tracePt t="42406" x="7686675" y="7442200"/>
          <p14:tracePt t="42423" x="7707313" y="7442200"/>
          <p14:tracePt t="42431" x="7716838" y="7442200"/>
          <p14:tracePt t="42438" x="7735888" y="7442200"/>
          <p14:tracePt t="42447" x="7785100" y="7442200"/>
          <p14:tracePt t="42463" x="7815263" y="7442200"/>
          <p14:tracePt t="42480" x="7845425" y="7442200"/>
          <p14:tracePt t="42497" x="7864475" y="7442200"/>
          <p14:tracePt t="42513" x="7904163" y="7442200"/>
          <p14:tracePt t="42530" x="7932738" y="7442200"/>
          <p14:tracePt t="42547" x="7981950" y="7431088"/>
          <p14:tracePt t="42564" x="8002588" y="7431088"/>
          <p14:tracePt t="42580" x="8021638" y="7431088"/>
          <p14:tracePt t="42597" x="8042275" y="7431088"/>
          <p14:tracePt t="42613" x="8051800" y="7431088"/>
          <p14:tracePt t="42631" x="8051800" y="7421563"/>
          <p14:tracePt t="42647" x="8061325" y="7421563"/>
          <p14:tracePt t="42671" x="8070850" y="7421563"/>
          <p14:tracePt t="42695" x="8080375" y="7421563"/>
          <p14:tracePt t="42703" x="8091488" y="7421563"/>
          <p14:tracePt t="42719" x="8101013" y="7421563"/>
          <p14:tracePt t="42730" x="8129588" y="7421563"/>
          <p14:tracePt t="42747" x="8150225" y="7421563"/>
          <p14:tracePt t="42764" x="8169275" y="7421563"/>
          <p14:tracePt t="42780" x="8199438" y="7421563"/>
          <p14:tracePt t="42797" x="8218488" y="7421563"/>
          <p14:tracePt t="42814" x="8239125" y="7421563"/>
          <p14:tracePt t="42831" x="8258175" y="7412038"/>
          <p14:tracePt t="42847" x="8258175" y="7402513"/>
          <p14:tracePt t="42864" x="8267700" y="7402513"/>
          <p14:tracePt t="42881" x="8277225" y="7402513"/>
          <p14:tracePt t="42903" x="8288338" y="7392988"/>
          <p14:tracePt t="43941" x="8288338" y="7381875"/>
          <p14:tracePt t="44174" x="8288338" y="7372350"/>
          <p14:tracePt t="44182" x="8288338" y="7362825"/>
          <p14:tracePt t="44190" x="8288338" y="7353300"/>
          <p14:tracePt t="44200" x="8288338" y="7323138"/>
          <p14:tracePt t="44217" x="8288338" y="7304088"/>
          <p14:tracePt t="44233" x="8288338" y="7283450"/>
          <p14:tracePt t="44250" x="8288338" y="7254875"/>
          <p14:tracePt t="44250" x="0" y="0"/>
        </p14:tracePtLst>
        <p14:tracePtLst>
          <p14:tracePt t="76193" x="4970463" y="2371725"/>
          <p14:tracePt t="77006" x="4979988" y="2371725"/>
          <p14:tracePt t="77134" x="4979988" y="2382838"/>
          <p14:tracePt t="77158" x="4979988" y="2392363"/>
          <p14:tracePt t="77165" x="4979988" y="2401888"/>
          <p14:tracePt t="77182" x="4979988" y="2411413"/>
          <p14:tracePt t="77206" x="4979988" y="2420938"/>
          <p14:tracePt t="77214" x="4979988" y="2432050"/>
          <p14:tracePt t="77238" x="4970463" y="2432050"/>
          <p14:tracePt t="77278" x="4960938" y="2432050"/>
          <p14:tracePt t="77318" x="4951413" y="2432050"/>
          <p14:tracePt t="77326" x="4940300" y="2432050"/>
          <p14:tracePt t="77358" x="4930775" y="2432050"/>
          <p14:tracePt t="77366" x="4921250" y="2432050"/>
          <p14:tracePt t="77374" x="4902200" y="2432050"/>
          <p14:tracePt t="77383" x="4881563" y="2432050"/>
          <p14:tracePt t="77400" x="4841875" y="2432050"/>
          <p14:tracePt t="77417" x="4783138" y="2441575"/>
          <p14:tracePt t="77433" x="4724400" y="2441575"/>
          <p14:tracePt t="77450" x="4656138" y="2441575"/>
          <p14:tracePt t="77467" x="4595813" y="2441575"/>
          <p14:tracePt t="77483" x="4567238" y="2441575"/>
          <p14:tracePt t="77500" x="4537075" y="2441575"/>
          <p14:tracePt t="77517" x="4487863" y="2441575"/>
          <p14:tracePt t="77534" x="4459288" y="2441575"/>
          <p14:tracePt t="77550" x="4419600" y="2441575"/>
          <p14:tracePt t="77567" x="4349750" y="2441575"/>
          <p14:tracePt t="77584" x="4311650" y="2441575"/>
          <p14:tracePt t="77601" x="4262438" y="2441575"/>
          <p14:tracePt t="77617" x="4202113" y="2441575"/>
          <p14:tracePt t="77634" x="4143375" y="2441575"/>
          <p14:tracePt t="77651" x="4084638" y="2441575"/>
          <p14:tracePt t="77667" x="4016375" y="2441575"/>
          <p14:tracePt t="77684" x="3946525" y="2441575"/>
          <p14:tracePt t="77701" x="3897313" y="2441575"/>
          <p14:tracePt t="77717" x="3848100" y="2441575"/>
          <p14:tracePt t="77734" x="3838575" y="2441575"/>
          <p14:tracePt t="77750" x="3829050" y="2441575"/>
          <p14:tracePt t="77782" x="3829050" y="2451100"/>
          <p14:tracePt t="77797" x="3829050" y="2460625"/>
          <p14:tracePt t="77806" x="3829050" y="2470150"/>
          <p14:tracePt t="77817" x="3857625" y="2500313"/>
          <p14:tracePt t="77834" x="3937000" y="2540000"/>
          <p14:tracePt t="77851" x="4065588" y="2568575"/>
          <p14:tracePt t="77868" x="4232275" y="2589213"/>
          <p14:tracePt t="77884" x="4389438" y="2598738"/>
          <p14:tracePt t="77884" x="4478338" y="2598738"/>
          <p14:tracePt t="77902" x="4625975" y="2598738"/>
          <p14:tracePt t="77918" x="4733925" y="2598738"/>
          <p14:tracePt t="77934" x="4813300" y="2608263"/>
          <p14:tracePt t="77951" x="4881563" y="2617788"/>
          <p14:tracePt t="77968" x="4940300" y="2628900"/>
          <p14:tracePt t="77984" x="4979988" y="2638425"/>
          <p14:tracePt t="78001" x="5010150" y="2647950"/>
          <p14:tracePt t="78018" x="5019675" y="2647950"/>
          <p14:tracePt t="78034" x="5038725" y="2647950"/>
          <p14:tracePt t="78052" x="5049838" y="2657475"/>
          <p14:tracePt t="78190" x="5059363" y="2657475"/>
          <p14:tracePt t="78214" x="5068888" y="2657475"/>
          <p14:tracePt t="78230" x="5087938" y="2647950"/>
          <p14:tracePt t="78262" x="5087938" y="2638425"/>
          <p14:tracePt t="78381" x="5087938" y="2628900"/>
          <p14:tracePt t="78397" x="5068888" y="2628900"/>
          <p14:tracePt t="78414" x="5059363" y="2628900"/>
          <p14:tracePt t="78422" x="5049838" y="2628900"/>
          <p14:tracePt t="78435" x="5010150" y="2628900"/>
          <p14:tracePt t="78452" x="4979988" y="2628900"/>
          <p14:tracePt t="78469" x="4960938" y="2628900"/>
          <p14:tracePt t="78485" x="4951413" y="2628900"/>
          <p14:tracePt t="78582" x="4970463" y="2628900"/>
          <p14:tracePt t="78638" x="4979988" y="2628900"/>
          <p14:tracePt t="78653" x="4989513" y="2628900"/>
          <p14:tracePt t="78662" x="5000625" y="2628900"/>
          <p14:tracePt t="78670" x="5010150" y="2628900"/>
          <p14:tracePt t="78686" x="5038725" y="2628900"/>
          <p14:tracePt t="78703" x="5049838" y="2628900"/>
          <p14:tracePt t="78733" x="5059363" y="2617788"/>
          <p14:tracePt t="78742" x="5068888" y="2617788"/>
          <p14:tracePt t="78753" x="5068888" y="2608263"/>
          <p14:tracePt t="79030" x="5078413" y="2598738"/>
          <p14:tracePt t="79078" x="5087938" y="2598738"/>
          <p14:tracePt t="79102" x="5099050" y="2598738"/>
          <p14:tracePt t="79110" x="5108575" y="2598738"/>
          <p14:tracePt t="79126" x="5127625" y="2589213"/>
          <p14:tracePt t="79136" x="5127625" y="2579688"/>
          <p14:tracePt t="79153" x="5148263" y="2579688"/>
          <p14:tracePt t="79170" x="5157788" y="2579688"/>
          <p14:tracePt t="79187" x="5167313" y="2579688"/>
          <p14:tracePt t="79206" x="5176838" y="2579688"/>
          <p14:tracePt t="79222" x="5186363" y="2579688"/>
          <p14:tracePt t="79238" x="5197475" y="2568575"/>
          <p14:tracePt t="79254" x="5207000" y="2568575"/>
          <p14:tracePt t="79294" x="5216525" y="2568575"/>
          <p14:tracePt t="79310" x="5226050" y="2568575"/>
          <p14:tracePt t="79333" x="5235575" y="2568575"/>
          <p14:tracePt t="79374" x="5246688" y="2568575"/>
          <p14:tracePt t="79414" x="5256213" y="2568575"/>
          <p14:tracePt t="79485" x="5265738" y="2568575"/>
          <p14:tracePt t="79525" x="5275263" y="2568575"/>
          <p14:tracePt t="79582" x="5284788" y="2568575"/>
          <p14:tracePt t="79622" x="5295900" y="2568575"/>
          <p14:tracePt t="79654" x="5305425" y="2568575"/>
          <p14:tracePt t="79669" x="5314950" y="2568575"/>
          <p14:tracePt t="79685" x="5324475" y="2568575"/>
          <p14:tracePt t="79717" x="5334000" y="2568575"/>
          <p14:tracePt t="79734" x="5345113" y="2568575"/>
          <p14:tracePt t="79758" x="5354638" y="2568575"/>
          <p14:tracePt t="79766" x="5364163" y="2568575"/>
          <p14:tracePt t="79782" x="5373688" y="2568575"/>
          <p14:tracePt t="79814" x="5383213" y="2568575"/>
          <p14:tracePt t="79837" x="5394325" y="2568575"/>
          <p14:tracePt t="79862" x="5403850" y="2568575"/>
          <p14:tracePt t="79878" x="5413375" y="2568575"/>
          <p14:tracePt t="79893" x="5422900" y="2568575"/>
          <p14:tracePt t="79901" x="5432425" y="2559050"/>
          <p14:tracePt t="79925" x="5443538" y="2549525"/>
          <p14:tracePt t="79934" x="5453063" y="2549525"/>
          <p14:tracePt t="79949" x="5462588" y="2549525"/>
          <p14:tracePt t="79965" x="5472113" y="2549525"/>
          <p14:tracePt t="79981" x="5481638" y="2549525"/>
          <p14:tracePt t="79990" x="5492750" y="2549525"/>
          <p14:tracePt t="80013" x="5502275" y="2549525"/>
          <p14:tracePt t="80030" x="5511800" y="2549525"/>
          <p14:tracePt t="80061" x="5521325" y="2549525"/>
          <p14:tracePt t="80069" x="5530850" y="2549525"/>
          <p14:tracePt t="80085" x="5541963" y="2549525"/>
          <p14:tracePt t="80094" x="5561013" y="2549525"/>
          <p14:tracePt t="80105" x="5570538" y="2549525"/>
          <p14:tracePt t="80122" x="5600700" y="2559050"/>
          <p14:tracePt t="80139" x="5619750" y="2559050"/>
          <p14:tracePt t="80155" x="5640388" y="2559050"/>
          <p14:tracePt t="80173" x="5659438" y="2568575"/>
          <p14:tracePt t="80189" x="5689600" y="2568575"/>
          <p14:tracePt t="80206" x="5699125" y="2568575"/>
          <p14:tracePt t="80222" x="5708650" y="2568575"/>
          <p14:tracePt t="80239" x="5718175" y="2568575"/>
          <p14:tracePt t="80925" x="5727700" y="2568575"/>
          <p14:tracePt t="80942" x="5738813" y="2568575"/>
          <p14:tracePt t="80973" x="5748338" y="2568575"/>
          <p14:tracePt t="80989" x="5757863" y="2568575"/>
          <p14:tracePt t="80997" x="5767388" y="2568575"/>
          <p14:tracePt t="81021" x="5776913" y="2568575"/>
          <p14:tracePt t="81038" x="5788025" y="2568575"/>
          <p14:tracePt t="81069" x="5797550" y="2568575"/>
          <p14:tracePt t="81102" x="5807075" y="2568575"/>
          <p14:tracePt t="81310" x="5816600" y="2568575"/>
          <p14:tracePt t="81373" x="5826125" y="2568575"/>
          <p14:tracePt t="81438" x="5837238" y="2568575"/>
          <p14:tracePt t="81453" x="5846763" y="2568575"/>
          <p14:tracePt t="81469" x="5856288" y="2568575"/>
          <p14:tracePt t="81477" x="5865813" y="2568575"/>
          <p14:tracePt t="81485" x="5875338" y="2568575"/>
          <p14:tracePt t="81494" x="5886450" y="2568575"/>
          <p14:tracePt t="81508" x="5915025" y="2568575"/>
          <p14:tracePt t="81525" x="5935663" y="2568575"/>
          <p14:tracePt t="81542" x="5945188" y="2568575"/>
          <p14:tracePt t="81613" x="5954713" y="2568575"/>
          <p14:tracePt t="81630" x="5964238" y="2568575"/>
          <p14:tracePt t="81653" x="5973763" y="2568575"/>
          <p14:tracePt t="82069" x="5984875" y="2568575"/>
          <p14:tracePt t="82085" x="5994400" y="2568575"/>
          <p14:tracePt t="82094" x="6003925" y="2568575"/>
          <p14:tracePt t="82101" x="6013450" y="2568575"/>
          <p14:tracePt t="82110" x="6022975" y="2568575"/>
          <p14:tracePt t="82126" x="6034088" y="2568575"/>
          <p14:tracePt t="82173" x="6043613" y="2568575"/>
          <p14:tracePt t="82461" x="6053138" y="2568575"/>
          <p14:tracePt t="82485" x="6062663" y="2568575"/>
          <p14:tracePt t="82501" x="6073775" y="2568575"/>
          <p14:tracePt t="82517" x="6083300" y="2579688"/>
          <p14:tracePt t="82629" x="6073775" y="2579688"/>
          <p14:tracePt t="82757" x="6053138" y="2579688"/>
          <p14:tracePt t="82773" x="6043613" y="2579688"/>
          <p14:tracePt t="82789" x="6022975" y="2579688"/>
          <p14:tracePt t="82797" x="6013450" y="2579688"/>
          <p14:tracePt t="82811" x="5973763" y="2579688"/>
          <p14:tracePt t="82828" x="5954713" y="2579688"/>
          <p14:tracePt t="82844" x="5924550" y="2579688"/>
          <p14:tracePt t="82861" x="5886450" y="2589213"/>
          <p14:tracePt t="82878" x="5856288" y="2598738"/>
          <p14:tracePt t="82894" x="5837238" y="2617788"/>
          <p14:tracePt t="82911" x="5816600" y="2617788"/>
          <p14:tracePt t="82928" x="5807075" y="2628900"/>
          <p14:tracePt t="82944" x="5788025" y="2638425"/>
          <p14:tracePt t="82961" x="5788025" y="2647950"/>
          <p14:tracePt t="82978" x="5776913" y="2647950"/>
          <p14:tracePt t="82994" x="5776913" y="2667000"/>
          <p14:tracePt t="83011" x="5776913" y="2678113"/>
          <p14:tracePt t="83028" x="5776913" y="2697163"/>
          <p14:tracePt t="83045" x="5788025" y="2716213"/>
          <p14:tracePt t="83045" x="5816600" y="2736850"/>
          <p14:tracePt t="83062" x="5875338" y="2746375"/>
          <p14:tracePt t="83078" x="5954713" y="2746375"/>
          <p14:tracePt t="83095" x="6083300" y="2746375"/>
          <p14:tracePt t="83112" x="6221413" y="2746375"/>
          <p14:tracePt t="83128" x="6348413" y="2746375"/>
          <p14:tracePt t="83145" x="6437313" y="2746375"/>
          <p14:tracePt t="83162" x="6496050" y="2746375"/>
          <p14:tracePt t="83178" x="6526213" y="2746375"/>
          <p14:tracePt t="83195" x="6535738" y="2746375"/>
          <p14:tracePt t="83211" x="6545263" y="2746375"/>
          <p14:tracePt t="83228" x="6554788" y="2746375"/>
          <p14:tracePt t="83245" x="6554788" y="2727325"/>
          <p14:tracePt t="83349" x="6545263" y="2716213"/>
          <p14:tracePt t="83365" x="6535738" y="2716213"/>
          <p14:tracePt t="83373" x="6516688" y="2706688"/>
          <p14:tracePt t="83381" x="6496050" y="2687638"/>
          <p14:tracePt t="83395" x="6446838" y="2678113"/>
          <p14:tracePt t="83412" x="6418263" y="2667000"/>
          <p14:tracePt t="83429" x="6357938" y="2657475"/>
          <p14:tracePt t="83446" x="6319838" y="2647950"/>
          <p14:tracePt t="83462" x="6289675" y="2638425"/>
          <p14:tracePt t="83479" x="6270625" y="2628900"/>
          <p14:tracePt t="83496" x="6230938" y="2617788"/>
          <p14:tracePt t="83512" x="6200775" y="2608263"/>
          <p14:tracePt t="83529" x="6151563" y="2589213"/>
          <p14:tracePt t="83546" x="6122988" y="2579688"/>
          <p14:tracePt t="83562" x="6092825" y="2579688"/>
          <p14:tracePt t="83579" x="6062663" y="2579688"/>
          <p14:tracePt t="83596" x="6034088" y="2579688"/>
          <p14:tracePt t="83613" x="6003925" y="2579688"/>
          <p14:tracePt t="83629" x="5945188" y="2579688"/>
          <p14:tracePt t="83646" x="5905500" y="2589213"/>
          <p14:tracePt t="83663" x="5875338" y="2598738"/>
          <p14:tracePt t="83679" x="5865813" y="2608263"/>
          <p14:tracePt t="83696" x="5846763" y="2628900"/>
          <p14:tracePt t="83713" x="5837238" y="2638425"/>
          <p14:tracePt t="83729" x="5837238" y="2647950"/>
          <p14:tracePt t="83749" x="5837238" y="2657475"/>
          <p14:tracePt t="83763" x="5837238" y="2687638"/>
          <p14:tracePt t="83780" x="5837238" y="2706688"/>
          <p14:tracePt t="83796" x="5837238" y="2727325"/>
          <p14:tracePt t="83813" x="5837238" y="2755900"/>
          <p14:tracePt t="83830" x="5856288" y="2776538"/>
          <p14:tracePt t="83846" x="5886450" y="2786063"/>
          <p14:tracePt t="83863" x="5945188" y="2805113"/>
          <p14:tracePt t="83880" x="6043613" y="2825750"/>
          <p14:tracePt t="83896" x="6142038" y="2835275"/>
          <p14:tracePt t="83913" x="6249988" y="2835275"/>
          <p14:tracePt t="83930" x="6348413" y="2835275"/>
          <p14:tracePt t="83946" x="6397625" y="2835275"/>
          <p14:tracePt t="83964" x="6456363" y="2835275"/>
          <p14:tracePt t="83980" x="6486525" y="2825750"/>
          <p14:tracePt t="83997" x="6526213" y="2814638"/>
          <p14:tracePt t="83997" x="6545263" y="2795588"/>
          <p14:tracePt t="84014" x="6565900" y="2786063"/>
          <p14:tracePt t="84030" x="6604000" y="2765425"/>
          <p14:tracePt t="84047" x="6624638" y="2746375"/>
          <p14:tracePt t="84063" x="6634163" y="2736850"/>
          <p14:tracePt t="84080" x="6634163" y="2727325"/>
          <p14:tracePt t="84101" x="6634163" y="2716213"/>
          <p14:tracePt t="84117" x="6634163" y="2706688"/>
          <p14:tracePt t="84133" x="6634163" y="2697163"/>
          <p14:tracePt t="84149" x="6634163" y="2687638"/>
          <p14:tracePt t="84166" x="6634163" y="2678113"/>
          <p14:tracePt t="84180" x="6634163" y="2647950"/>
          <p14:tracePt t="84197" x="6615113" y="2638425"/>
          <p14:tracePt t="84214" x="6584950" y="2608263"/>
          <p14:tracePt t="84231" x="6545263" y="2598738"/>
          <p14:tracePt t="84247" x="6505575" y="2589213"/>
          <p14:tracePt t="84264" x="6477000" y="2568575"/>
          <p14:tracePt t="84280" x="6437313" y="2559050"/>
          <p14:tracePt t="84297" x="6397625" y="2549525"/>
          <p14:tracePt t="84314" x="6357938" y="2540000"/>
          <p14:tracePt t="84330" x="6319838" y="2530475"/>
          <p14:tracePt t="84347" x="6270625" y="2530475"/>
          <p14:tracePt t="84364" x="6221413" y="2530475"/>
          <p14:tracePt t="84381" x="6181725" y="2530475"/>
          <p14:tracePt t="84381" x="6151563" y="2530475"/>
          <p14:tracePt t="84398" x="6111875" y="2530475"/>
          <p14:tracePt t="84414" x="6053138" y="2530475"/>
          <p14:tracePt t="84431" x="6003925" y="2530475"/>
          <p14:tracePt t="84447" x="5945188" y="2530475"/>
          <p14:tracePt t="84464" x="5905500" y="2530475"/>
          <p14:tracePt t="84481" x="5865813" y="2530475"/>
          <p14:tracePt t="84497" x="5826125" y="2530475"/>
          <p14:tracePt t="84514" x="5797550" y="2530475"/>
          <p14:tracePt t="84531" x="5757863" y="2530475"/>
          <p14:tracePt t="84548" x="5727700" y="2540000"/>
          <p14:tracePt t="84565" x="5699125" y="2549525"/>
          <p14:tracePt t="84565" x="5689600" y="2559050"/>
          <p14:tracePt t="84582" x="5668963" y="2568575"/>
          <p14:tracePt t="84598" x="5659438" y="2589213"/>
          <p14:tracePt t="84614" x="5640388" y="2598738"/>
          <p14:tracePt t="84631" x="5640388" y="2608263"/>
          <p14:tracePt t="84648" x="5640388" y="2628900"/>
          <p14:tracePt t="84664" x="5640388" y="2638425"/>
          <p14:tracePt t="84681" x="5640388" y="2657475"/>
          <p14:tracePt t="84698" x="5640388" y="2678113"/>
          <p14:tracePt t="84715" x="5640388" y="2706688"/>
          <p14:tracePt t="84731" x="5640388" y="2727325"/>
          <p14:tracePt t="84748" x="5649913" y="2746375"/>
          <p14:tracePt t="84764" x="5689600" y="2786063"/>
          <p14:tracePt t="84782" x="5718175" y="2795588"/>
          <p14:tracePt t="84798" x="5788025" y="2814638"/>
          <p14:tracePt t="84815" x="5875338" y="2835275"/>
          <p14:tracePt t="84832" x="5935663" y="2835275"/>
          <p14:tracePt t="84848" x="5994400" y="2835275"/>
          <p14:tracePt t="84865" x="6053138" y="2835275"/>
          <p14:tracePt t="84882" x="6111875" y="2835275"/>
          <p14:tracePt t="84898" x="6161088" y="2835275"/>
          <p14:tracePt t="84915" x="6210300" y="2835275"/>
          <p14:tracePt t="84932" x="6270625" y="2835275"/>
          <p14:tracePt t="84948" x="6338888" y="2835275"/>
          <p14:tracePt t="84948" x="6388100" y="2835275"/>
          <p14:tracePt t="84966" x="6467475" y="2814638"/>
          <p14:tracePt t="84982" x="6526213" y="2795588"/>
          <p14:tracePt t="84998" x="6575425" y="2786063"/>
          <p14:tracePt t="85015" x="6604000" y="2776538"/>
          <p14:tracePt t="85032" x="6624638" y="2776538"/>
          <p14:tracePt t="85049" x="6634163" y="2755900"/>
          <p14:tracePt t="85065" x="6653213" y="2746375"/>
          <p14:tracePt t="85082" x="6664325" y="2736850"/>
          <p14:tracePt t="85098" x="6664325" y="2727325"/>
          <p14:tracePt t="85115" x="6664325" y="2716213"/>
          <p14:tracePt t="85133" x="6664325" y="2697163"/>
          <p14:tracePt t="85149" x="6664325" y="2678113"/>
          <p14:tracePt t="85166" x="6664325" y="2667000"/>
          <p14:tracePt t="85183" x="6664325" y="2638425"/>
          <p14:tracePt t="85199" x="6664325" y="2608263"/>
          <p14:tracePt t="85216" x="6653213" y="2589213"/>
          <p14:tracePt t="85232" x="6634163" y="2568575"/>
          <p14:tracePt t="85249" x="6615113" y="2559050"/>
          <p14:tracePt t="85266" x="6584950" y="2540000"/>
          <p14:tracePt t="85282" x="6554788" y="2519363"/>
          <p14:tracePt t="85299" x="6505575" y="2509838"/>
          <p14:tracePt t="85316" x="6467475" y="2490788"/>
          <p14:tracePt t="85332" x="6388100" y="2460625"/>
          <p14:tracePt t="85350" x="6348413" y="2451100"/>
          <p14:tracePt t="85366" x="6308725" y="2451100"/>
          <p14:tracePt t="85383" x="6259513" y="2441575"/>
          <p14:tracePt t="85399" x="6230938" y="2441575"/>
          <p14:tracePt t="85416" x="6191250" y="2441575"/>
          <p14:tracePt t="85433" x="6142038" y="2441575"/>
          <p14:tracePt t="85449" x="6102350" y="2441575"/>
          <p14:tracePt t="85466" x="6062663" y="2441575"/>
          <p14:tracePt t="85483" x="6034088" y="2441575"/>
          <p14:tracePt t="85500" x="5994400" y="2441575"/>
          <p14:tracePt t="85516" x="5945188" y="2441575"/>
          <p14:tracePt t="85533" x="5875338" y="2441575"/>
          <p14:tracePt t="85550" x="5826125" y="2441575"/>
          <p14:tracePt t="85566" x="5807075" y="2441575"/>
          <p14:tracePt t="85583" x="5788025" y="2451100"/>
          <p14:tracePt t="85600" x="5757863" y="2460625"/>
          <p14:tracePt t="85616" x="5738813" y="2481263"/>
          <p14:tracePt t="85633" x="5708650" y="2490788"/>
          <p14:tracePt t="85650" x="5699125" y="2500313"/>
          <p14:tracePt t="85666" x="5689600" y="2519363"/>
          <p14:tracePt t="85683" x="5678488" y="2530475"/>
          <p14:tracePt t="85700" x="5678488" y="2549525"/>
          <p14:tracePt t="85717" x="5668963" y="2589213"/>
          <p14:tracePt t="85734" x="5659438" y="2617788"/>
          <p14:tracePt t="85750" x="5649913" y="2638425"/>
          <p14:tracePt t="85767" x="5649913" y="2647950"/>
          <p14:tracePt t="85783" x="5649913" y="2657475"/>
          <p14:tracePt t="85800" x="5649913" y="2687638"/>
          <p14:tracePt t="85817" x="5649913" y="2697163"/>
          <p14:tracePt t="85833" x="5668963" y="2727325"/>
          <p14:tracePt t="85850" x="5678488" y="2746375"/>
          <p14:tracePt t="85867" x="5699125" y="2765425"/>
          <p14:tracePt t="85883" x="5718175" y="2776538"/>
          <p14:tracePt t="85900" x="5738813" y="2786063"/>
          <p14:tracePt t="85900" x="5776913" y="2805113"/>
          <p14:tracePt t="85918" x="5816600" y="2814638"/>
          <p14:tracePt t="85934" x="5886450" y="2825750"/>
          <p14:tracePt t="85950" x="5945188" y="2844800"/>
          <p14:tracePt t="85967" x="6013450" y="2854325"/>
          <p14:tracePt t="85984" x="6073775" y="2854325"/>
          <p14:tracePt t="86001" x="6132513" y="2854325"/>
          <p14:tracePt t="86017" x="6191250" y="2854325"/>
          <p14:tracePt t="86034" x="6240463" y="2854325"/>
          <p14:tracePt t="86051" x="6289675" y="2854325"/>
          <p14:tracePt t="86067" x="6338888" y="2844800"/>
          <p14:tracePt t="86084" x="6397625" y="2835275"/>
          <p14:tracePt t="86101" x="6496050" y="2814638"/>
          <p14:tracePt t="86118" x="6526213" y="2805113"/>
          <p14:tracePt t="86134" x="6575425" y="2795588"/>
          <p14:tracePt t="86151" x="6604000" y="2776538"/>
          <p14:tracePt t="86167" x="6615113" y="2765425"/>
          <p14:tracePt t="86184" x="6624638" y="2755900"/>
          <p14:tracePt t="86201" x="6634163" y="2746375"/>
          <p14:tracePt t="86218" x="6643688" y="2736850"/>
          <p14:tracePt t="86234" x="6653213" y="2706688"/>
          <p14:tracePt t="86251" x="6664325" y="2697163"/>
          <p14:tracePt t="86270" x="6664325" y="2687638"/>
          <p14:tracePt t="86284" x="6664325" y="2678113"/>
          <p14:tracePt t="86301" x="6673850" y="2667000"/>
          <p14:tracePt t="86318" x="6673850" y="2657475"/>
          <p14:tracePt t="86334" x="6673850" y="2647950"/>
          <p14:tracePt t="86351" x="6673850" y="2638425"/>
          <p14:tracePt t="86368" x="6673850" y="2628900"/>
          <p14:tracePt t="86384" x="6673850" y="2617788"/>
          <p14:tracePt t="86401" x="6673850" y="2598738"/>
          <p14:tracePt t="86418" x="6673850" y="2589213"/>
          <p14:tracePt t="86434" x="6664325" y="2579688"/>
          <p14:tracePt t="86453" x="6653213" y="2568575"/>
          <p14:tracePt t="86469" x="6643688" y="2559050"/>
          <p14:tracePt t="86485" x="6634163" y="2549525"/>
          <p14:tracePt t="86501" x="6615113" y="2540000"/>
          <p14:tracePt t="86518" x="6584950" y="2530475"/>
          <p14:tracePt t="86535" x="6554788" y="2509838"/>
          <p14:tracePt t="86552" x="6526213" y="2500313"/>
          <p14:tracePt t="86568" x="6486525" y="2481263"/>
          <p14:tracePt t="86585" x="6446838" y="2481263"/>
          <p14:tracePt t="86602" x="6418263" y="2470150"/>
          <p14:tracePt t="86618" x="6388100" y="2460625"/>
          <p14:tracePt t="86635" x="6357938" y="2460625"/>
          <p14:tracePt t="86652" x="6348413" y="2451100"/>
          <p14:tracePt t="86668" x="6329363" y="2451100"/>
          <p14:tracePt t="86685" x="6308725" y="2451100"/>
          <p14:tracePt t="86702" x="6289675" y="2451100"/>
          <p14:tracePt t="86719" x="6240463" y="2451100"/>
          <p14:tracePt t="86735" x="6200775" y="2451100"/>
          <p14:tracePt t="86752" x="6172200" y="2451100"/>
          <p14:tracePt t="86769" x="6142038" y="2451100"/>
          <p14:tracePt t="86786" x="6111875" y="2451100"/>
          <p14:tracePt t="86802" x="6092825" y="2451100"/>
          <p14:tracePt t="86819" x="6083300" y="2451100"/>
          <p14:tracePt t="86835" x="6062663" y="2451100"/>
          <p14:tracePt t="86852" x="6034088" y="2451100"/>
          <p14:tracePt t="86869" x="5994400" y="2451100"/>
          <p14:tracePt t="86886" x="5964238" y="2451100"/>
          <p14:tracePt t="86903" x="5924550" y="2451100"/>
          <p14:tracePt t="86919" x="5905500" y="2451100"/>
          <p14:tracePt t="86936" x="5865813" y="2451100"/>
          <p14:tracePt t="86952" x="5837238" y="2451100"/>
          <p14:tracePt t="86969" x="5807075" y="2451100"/>
          <p14:tracePt t="86986" x="5776913" y="2451100"/>
          <p14:tracePt t="87003" x="5767388" y="2451100"/>
          <p14:tracePt t="87019" x="5748338" y="2451100"/>
          <p14:tracePt t="87036" x="5738813" y="2451100"/>
          <p14:tracePt t="87053" x="5718175" y="2460625"/>
          <p14:tracePt t="87070" x="5699125" y="2460625"/>
          <p14:tracePt t="87086" x="5689600" y="2470150"/>
          <p14:tracePt t="87103" x="5678488" y="2470150"/>
          <p14:tracePt t="87125" x="5668963" y="2481263"/>
          <p14:tracePt t="87136" x="5668963" y="2490788"/>
          <p14:tracePt t="87153" x="5659438" y="2490788"/>
          <p14:tracePt t="87169" x="5649913" y="2500313"/>
          <p14:tracePt t="87186" x="5640388" y="2509838"/>
          <p14:tracePt t="87203" x="5640388" y="2519363"/>
          <p14:tracePt t="87219" x="5629275" y="2519363"/>
          <p14:tracePt t="87236" x="5629275" y="2530475"/>
          <p14:tracePt t="87253" x="5629275" y="2549525"/>
          <p14:tracePt t="87270" x="5629275" y="2559050"/>
          <p14:tracePt t="87293" x="5629275" y="2568575"/>
          <p14:tracePt t="87317" x="5629275" y="2579688"/>
          <p14:tracePt t="87325" x="5629275" y="2589213"/>
          <p14:tracePt t="87341" x="5629275" y="2598738"/>
          <p14:tracePt t="87357" x="5629275" y="2608263"/>
          <p14:tracePt t="87373" x="5629275" y="2617788"/>
          <p14:tracePt t="87387" x="5629275" y="2628900"/>
          <p14:tracePt t="87403" x="5629275" y="2647950"/>
          <p14:tracePt t="87420" x="5629275" y="2657475"/>
          <p14:tracePt t="87437" x="5649913" y="2687638"/>
          <p14:tracePt t="87454" x="5668963" y="2697163"/>
          <p14:tracePt t="87470" x="5678488" y="2697163"/>
          <p14:tracePt t="87487" x="5708650" y="2706688"/>
          <p14:tracePt t="87503" x="5748338" y="2716213"/>
          <p14:tracePt t="87520" x="5776913" y="2727325"/>
          <p14:tracePt t="87537" x="5837238" y="2736850"/>
          <p14:tracePt t="87554" x="5895975" y="2736850"/>
          <p14:tracePt t="87570" x="5954713" y="2736850"/>
          <p14:tracePt t="87587" x="6003925" y="2736850"/>
          <p14:tracePt t="87604" x="6062663" y="2736850"/>
          <p14:tracePt t="87621" x="6122988" y="2736850"/>
          <p14:tracePt t="87621" x="6142038" y="2736850"/>
          <p14:tracePt t="87637" x="6181725" y="2736850"/>
          <p14:tracePt t="87654" x="6230938" y="2736850"/>
          <p14:tracePt t="87670" x="6280150" y="2736850"/>
          <p14:tracePt t="87687" x="6329363" y="2736850"/>
          <p14:tracePt t="87704" x="6357938" y="2736850"/>
          <p14:tracePt t="87720" x="6378575" y="2736850"/>
          <p14:tracePt t="87737" x="6388100" y="2727325"/>
          <p14:tracePt t="87753" x="6418263" y="2716213"/>
          <p14:tracePt t="87770" x="6437313" y="2706688"/>
          <p14:tracePt t="87786" x="6446838" y="2697163"/>
          <p14:tracePt t="87803" x="6467475" y="2697163"/>
          <p14:tracePt t="87820" x="6486525" y="2687638"/>
          <p14:tracePt t="87836" x="6505575" y="2678113"/>
          <p14:tracePt t="87853" x="6505575" y="2667000"/>
          <p14:tracePt t="87870" x="6516688" y="2667000"/>
          <p14:tracePt t="87887" x="6516688" y="2657475"/>
          <p14:tracePt t="87903" x="6526213" y="2647950"/>
          <p14:tracePt t="87920" x="6535738" y="2628900"/>
          <p14:tracePt t="87937" x="6545263" y="2617788"/>
          <p14:tracePt t="87956" x="6545263" y="2608263"/>
          <p14:tracePt t="87973" x="6545263" y="2598738"/>
          <p14:tracePt t="87996" x="6545263" y="2589213"/>
          <p14:tracePt t="88028" x="6545263" y="2579688"/>
          <p14:tracePt t="88068" x="6545263" y="2568575"/>
          <p14:tracePt t="88084" x="6545263" y="2559050"/>
          <p14:tracePt t="88100" x="6545263" y="2549525"/>
          <p14:tracePt t="88108" x="6545263" y="2540000"/>
          <p14:tracePt t="88120" x="6535738" y="2519363"/>
          <p14:tracePt t="88137" x="6516688" y="2500313"/>
          <p14:tracePt t="88154" x="6486525" y="2481263"/>
          <p14:tracePt t="88171" x="6477000" y="2470150"/>
          <p14:tracePt t="88187" x="6446838" y="2460625"/>
          <p14:tracePt t="88187" x="6446838" y="2451100"/>
          <p14:tracePt t="88205" x="6427788" y="2441575"/>
          <p14:tracePt t="88220" x="6407150" y="2441575"/>
          <p14:tracePt t="88237" x="6357938" y="2420938"/>
          <p14:tracePt t="88254" x="6338888" y="2420938"/>
          <p14:tracePt t="88271" x="6299200" y="2411413"/>
          <p14:tracePt t="88288" x="6259513" y="2401888"/>
          <p14:tracePt t="88304" x="6249988" y="2401888"/>
          <p14:tracePt t="88321" x="6221413" y="2401888"/>
          <p14:tracePt t="88337" x="6191250" y="2401888"/>
          <p14:tracePt t="88354" x="6161088" y="2392363"/>
          <p14:tracePt t="88371" x="6132513" y="2382838"/>
          <p14:tracePt t="88388" x="6092825" y="2382838"/>
          <p14:tracePt t="88404" x="6073775" y="2382838"/>
          <p14:tracePt t="88421" x="6034088" y="2382838"/>
          <p14:tracePt t="88438" x="6003925" y="2382838"/>
          <p14:tracePt t="88455" x="5984875" y="2382838"/>
          <p14:tracePt t="88471" x="5945188" y="2382838"/>
          <p14:tracePt t="88488" x="5924550" y="2382838"/>
          <p14:tracePt t="88504" x="5905500" y="2392363"/>
          <p14:tracePt t="88522" x="5865813" y="2392363"/>
          <p14:tracePt t="88538" x="5846763" y="2401888"/>
          <p14:tracePt t="88555" x="5826125" y="2411413"/>
          <p14:tracePt t="88571" x="5807075" y="2420938"/>
          <p14:tracePt t="88588" x="5788025" y="2432050"/>
          <p14:tracePt t="88605" x="5757863" y="2441575"/>
          <p14:tracePt t="88621" x="5738813" y="2451100"/>
          <p14:tracePt t="88638" x="5738813" y="2460625"/>
          <p14:tracePt t="88655" x="5718175" y="2470150"/>
          <p14:tracePt t="88671" x="5708650" y="2481263"/>
          <p14:tracePt t="88688" x="5699125" y="2500313"/>
          <p14:tracePt t="88740" x="5689600" y="2509838"/>
          <p14:tracePt t="88764" x="5689600" y="2519363"/>
          <p14:tracePt t="88788" x="5689600" y="2530475"/>
          <p14:tracePt t="88796" x="5689600" y="2540000"/>
          <p14:tracePt t="88812" x="5689600" y="2549525"/>
          <p14:tracePt t="88828" x="5689600" y="2559050"/>
          <p14:tracePt t="88844" x="5689600" y="2568575"/>
          <p14:tracePt t="88855" x="5689600" y="2579688"/>
          <p14:tracePt t="88872" x="5689600" y="2589213"/>
          <p14:tracePt t="88888" x="5689600" y="2598738"/>
          <p14:tracePt t="88905" x="5689600" y="2617788"/>
          <p14:tracePt t="88922" x="5689600" y="2628900"/>
          <p14:tracePt t="88939" x="5699125" y="2647950"/>
          <p14:tracePt t="88955" x="5708650" y="2657475"/>
          <p14:tracePt t="88972" x="5727700" y="2678113"/>
          <p14:tracePt t="88989" x="5738813" y="2687638"/>
          <p14:tracePt t="89006" x="5757863" y="2706688"/>
          <p14:tracePt t="89023" x="5797550" y="2716213"/>
          <p14:tracePt t="89039" x="5837238" y="2727325"/>
          <p14:tracePt t="89056" x="5886450" y="2736850"/>
          <p14:tracePt t="89072" x="5935663" y="2746375"/>
          <p14:tracePt t="89089" x="5973763" y="2746375"/>
          <p14:tracePt t="89106" x="6034088" y="2755900"/>
          <p14:tracePt t="89122" x="6092825" y="2755900"/>
          <p14:tracePt t="89139" x="6151563" y="2755900"/>
          <p14:tracePt t="89156" x="6230938" y="2755900"/>
          <p14:tracePt t="89172" x="6289675" y="2755900"/>
          <p14:tracePt t="89189" x="6338888" y="2755900"/>
          <p14:tracePt t="89206" x="6397625" y="2755900"/>
          <p14:tracePt t="89223" x="6427788" y="2755900"/>
          <p14:tracePt t="89239" x="6477000" y="2755900"/>
          <p14:tracePt t="89256" x="6505575" y="2755900"/>
          <p14:tracePt t="89273" x="6535738" y="2746375"/>
          <p14:tracePt t="89290" x="6545263" y="2746375"/>
          <p14:tracePt t="89306" x="6565900" y="2736850"/>
          <p14:tracePt t="89323" x="6575425" y="2716213"/>
          <p14:tracePt t="89340" x="6594475" y="2716213"/>
          <p14:tracePt t="89356" x="6604000" y="2706688"/>
          <p14:tracePt t="89373" x="6615113" y="2697163"/>
          <p14:tracePt t="89389" x="6624638" y="2687638"/>
          <p14:tracePt t="89412" x="6634163" y="2678113"/>
          <p14:tracePt t="89436" x="6643688" y="2667000"/>
          <p14:tracePt t="89444" x="6643688" y="2657475"/>
          <p14:tracePt t="89460" x="6653213" y="2638425"/>
          <p14:tracePt t="89484" x="6653213" y="2628900"/>
          <p14:tracePt t="89524" x="6653213" y="2617788"/>
          <p14:tracePt t="89548" x="6653213" y="2608263"/>
          <p14:tracePt t="89564" x="6653213" y="2598738"/>
          <p14:tracePt t="89588" x="6653213" y="2589213"/>
          <p14:tracePt t="89596" x="6653213" y="2579688"/>
          <p14:tracePt t="89607" x="6634163" y="2568575"/>
          <p14:tracePt t="89623" x="6604000" y="2549525"/>
          <p14:tracePt t="89640" x="6575425" y="2540000"/>
          <p14:tracePt t="89657" x="6545263" y="2519363"/>
          <p14:tracePt t="89674" x="6516688" y="2509838"/>
          <p14:tracePt t="89690" x="6496050" y="2500313"/>
          <p14:tracePt t="89707" x="6456363" y="2490788"/>
          <p14:tracePt t="89724" x="6418263" y="2470150"/>
          <p14:tracePt t="89741" x="6397625" y="2470150"/>
          <p14:tracePt t="89757" x="6369050" y="2460625"/>
          <p14:tracePt t="89774" x="6338888" y="2460625"/>
          <p14:tracePt t="89791" x="6289675" y="2441575"/>
          <p14:tracePt t="89807" x="6270625" y="2441575"/>
          <p14:tracePt t="89824" x="6240463" y="2441575"/>
          <p14:tracePt t="89841" x="6210300" y="2432050"/>
          <p14:tracePt t="89857" x="6181725" y="2432050"/>
          <p14:tracePt t="89874" x="6151563" y="2432050"/>
          <p14:tracePt t="89891" x="6092825" y="2432050"/>
          <p14:tracePt t="89907" x="6053138" y="2432050"/>
          <p14:tracePt t="89907" x="6034088" y="2432050"/>
          <p14:tracePt t="89924" x="5984875" y="2432050"/>
          <p14:tracePt t="89941" x="5924550" y="2432050"/>
          <p14:tracePt t="89957" x="5865813" y="2432050"/>
          <p14:tracePt t="89974" x="5826125" y="2432050"/>
          <p14:tracePt t="89991" x="5797550" y="2432050"/>
          <p14:tracePt t="90007" x="5776913" y="2432050"/>
          <p14:tracePt t="90024" x="5767388" y="2432050"/>
          <p14:tracePt t="90041" x="5748338" y="2432050"/>
          <p14:tracePt t="90057" x="5708650" y="2432050"/>
          <p14:tracePt t="90074" x="5668963" y="2451100"/>
          <p14:tracePt t="90091" x="5640388" y="2460625"/>
          <p14:tracePt t="90108" x="5600700" y="2481263"/>
          <p14:tracePt t="90125" x="5580063" y="2490788"/>
          <p14:tracePt t="90142" x="5570538" y="2509838"/>
          <p14:tracePt t="90158" x="5551488" y="2519363"/>
          <p14:tracePt t="90174" x="5541963" y="2540000"/>
          <p14:tracePt t="90196" x="5541963" y="2549525"/>
          <p14:tracePt t="90220" x="5541963" y="2559050"/>
          <p14:tracePt t="90228" x="5530850" y="2568575"/>
          <p14:tracePt t="90244" x="5530850" y="2579688"/>
          <p14:tracePt t="90260" x="5530850" y="2589213"/>
          <p14:tracePt t="90274" x="5530850" y="2598738"/>
          <p14:tracePt t="90291" x="5530850" y="2617788"/>
          <p14:tracePt t="90308" x="5530850" y="2647950"/>
          <p14:tracePt t="90325" x="5541963" y="2678113"/>
          <p14:tracePt t="90341" x="5561013" y="2697163"/>
          <p14:tracePt t="90358" x="5580063" y="2727325"/>
          <p14:tracePt t="90375" x="5629275" y="2746375"/>
          <p14:tracePt t="90392" x="5668963" y="2765425"/>
          <p14:tracePt t="90408" x="5748338" y="2795588"/>
          <p14:tracePt t="90425" x="5837238" y="2805113"/>
          <p14:tracePt t="90442" x="5905500" y="2814638"/>
          <p14:tracePt t="90459" x="6003925" y="2835275"/>
          <p14:tracePt t="90475" x="6062663" y="2835275"/>
          <p14:tracePt t="90475" x="6092825" y="2835275"/>
          <p14:tracePt t="90493" x="6161088" y="2835275"/>
          <p14:tracePt t="90509" x="6259513" y="2835275"/>
          <p14:tracePt t="90525" x="6357938" y="2814638"/>
          <p14:tracePt t="90542" x="6446838" y="2795588"/>
          <p14:tracePt t="90559" x="6526213" y="2786063"/>
          <p14:tracePt t="90575" x="6575425" y="2765425"/>
          <p14:tracePt t="90592" x="6604000" y="2765425"/>
          <p14:tracePt t="90609" x="6615113" y="2755900"/>
          <p14:tracePt t="90625" x="6634163" y="2746375"/>
          <p14:tracePt t="90642" x="6653213" y="2736850"/>
          <p14:tracePt t="90659" x="6664325" y="2716213"/>
          <p14:tracePt t="90676" x="6673850" y="2706688"/>
          <p14:tracePt t="90692" x="6673850" y="2697163"/>
          <p14:tracePt t="90709" x="6683375" y="2678113"/>
          <p14:tracePt t="90726" x="6692900" y="2667000"/>
          <p14:tracePt t="90742" x="6692900" y="2657475"/>
          <p14:tracePt t="90772" x="6692900" y="2647950"/>
          <p14:tracePt t="90781" x="6692900" y="2638425"/>
          <p14:tracePt t="90884" x="6692900" y="2628900"/>
          <p14:tracePt t="90996" x="6692900" y="2617788"/>
          <p14:tracePt t="91028" x="6683375" y="2608263"/>
          <p14:tracePt t="91044" x="6673850" y="2608263"/>
          <p14:tracePt t="91061" x="6664325" y="2608263"/>
          <p14:tracePt t="91076" x="6653213" y="2608263"/>
          <p14:tracePt t="91108" x="6643688" y="2608263"/>
          <p14:tracePt t="91116" x="6634163" y="2598738"/>
          <p14:tracePt t="91126" x="6615113" y="2598738"/>
          <p14:tracePt t="91148" x="6615113" y="2589213"/>
          <p14:tracePt t="91160" x="6604000" y="2579688"/>
          <p14:tracePt t="91177" x="6594475" y="2579688"/>
          <p14:tracePt t="91193" x="6584950" y="2579688"/>
          <p14:tracePt t="91210" x="6565900" y="2568575"/>
          <p14:tracePt t="91227" x="6545263" y="2559050"/>
          <p14:tracePt t="91243" x="6516688" y="2549525"/>
          <p14:tracePt t="91260" x="6486525" y="2540000"/>
          <p14:tracePt t="91277" x="6477000" y="2540000"/>
          <p14:tracePt t="91293" x="6456363" y="2519363"/>
          <p14:tracePt t="91310" x="6437313" y="2519363"/>
          <p14:tracePt t="91327" x="6418263" y="2509838"/>
          <p14:tracePt t="91344" x="6388100" y="2500313"/>
          <p14:tracePt t="91360" x="6357938" y="2490788"/>
          <p14:tracePt t="91377" x="6319838" y="2481263"/>
          <p14:tracePt t="91394" x="6299200" y="2481263"/>
          <p14:tracePt t="91410" x="6270625" y="2481263"/>
          <p14:tracePt t="91427" x="6240463" y="2481263"/>
          <p14:tracePt t="91444" x="6172200" y="2481263"/>
          <p14:tracePt t="91461" x="6122988" y="2481263"/>
          <p14:tracePt t="91477" x="6062663" y="2481263"/>
          <p14:tracePt t="91494" x="6013450" y="2481263"/>
          <p14:tracePt t="91511" x="5973763" y="2481263"/>
          <p14:tracePt t="91527" x="5945188" y="2481263"/>
          <p14:tracePt t="91544" x="5924550" y="2481263"/>
          <p14:tracePt t="91561" x="5905500" y="2481263"/>
          <p14:tracePt t="91577" x="5875338" y="2481263"/>
          <p14:tracePt t="91594" x="5846763" y="2481263"/>
          <p14:tracePt t="91611" x="5826125" y="2481263"/>
          <p14:tracePt t="91627" x="5807075" y="2490788"/>
          <p14:tracePt t="91627" x="5797550" y="2490788"/>
          <p14:tracePt t="91644" x="5776913" y="2490788"/>
          <p14:tracePt t="91661" x="5767388" y="2500313"/>
          <p14:tracePt t="91677" x="5757863" y="2509838"/>
          <p14:tracePt t="91694" x="5748338" y="2509838"/>
          <p14:tracePt t="91711" x="5748338" y="2519363"/>
          <p14:tracePt t="91732" x="5738813" y="2519363"/>
          <p14:tracePt t="91744" x="5738813" y="2530475"/>
          <p14:tracePt t="91761" x="5727700" y="2540000"/>
          <p14:tracePt t="91778" x="5727700" y="2549525"/>
          <p14:tracePt t="91794" x="5718175" y="2568575"/>
          <p14:tracePt t="91811" x="5718175" y="2579688"/>
          <p14:tracePt t="91828" x="5718175" y="2598738"/>
          <p14:tracePt t="91845" x="5718175" y="2617788"/>
          <p14:tracePt t="91861" x="5718175" y="2628900"/>
          <p14:tracePt t="91878" x="5727700" y="2647950"/>
          <p14:tracePt t="91895" x="5738813" y="2657475"/>
          <p14:tracePt t="91911" x="5767388" y="2678113"/>
          <p14:tracePt t="91928" x="5797550" y="2687638"/>
          <p14:tracePt t="91945" x="5846763" y="2706688"/>
          <p14:tracePt t="91961" x="5905500" y="2716213"/>
          <p14:tracePt t="91978" x="5964238" y="2736850"/>
          <p14:tracePt t="91995" x="6034088" y="2736850"/>
          <p14:tracePt t="91995" x="6073775" y="2736850"/>
          <p14:tracePt t="92012" x="6132513" y="2736850"/>
          <p14:tracePt t="92029" x="6210300" y="2736850"/>
          <p14:tracePt t="92045" x="6259513" y="2736850"/>
          <p14:tracePt t="92063" x="6308725" y="2736850"/>
          <p14:tracePt t="92078" x="6348413" y="2736850"/>
          <p14:tracePt t="92095" x="6418263" y="2736850"/>
          <p14:tracePt t="92112" x="6456363" y="2736850"/>
          <p14:tracePt t="92129" x="6496050" y="2736850"/>
          <p14:tracePt t="92145" x="6516688" y="2727325"/>
          <p14:tracePt t="92161" x="6535738" y="2727325"/>
          <p14:tracePt t="92179" x="6554788" y="2716213"/>
          <p14:tracePt t="92195" x="6565900" y="2706688"/>
          <p14:tracePt t="92212" x="6584950" y="2697163"/>
          <p14:tracePt t="92229" x="6594475" y="2697163"/>
          <p14:tracePt t="92245" x="6604000" y="2687638"/>
          <p14:tracePt t="92276" x="6604000" y="2678113"/>
          <p14:tracePt t="92316" x="6615113" y="2667000"/>
          <p14:tracePt t="92324" x="6615113" y="2657475"/>
          <p14:tracePt t="92340" x="6615113" y="2647950"/>
          <p14:tracePt t="92356" x="6615113" y="2638425"/>
          <p14:tracePt t="92372" x="6615113" y="2628900"/>
          <p14:tracePt t="92381" x="6615113" y="2617788"/>
          <p14:tracePt t="92396" x="6615113" y="2608263"/>
          <p14:tracePt t="92412" x="6615113" y="2589213"/>
          <p14:tracePt t="92429" x="6604000" y="2579688"/>
          <p14:tracePt t="92445" x="6604000" y="2559050"/>
          <p14:tracePt t="92462" x="6594475" y="2549525"/>
          <p14:tracePt t="92479" x="6584950" y="2540000"/>
          <p14:tracePt t="92496" x="6575425" y="2530475"/>
          <p14:tracePt t="92513" x="6554788" y="2519363"/>
          <p14:tracePt t="92529" x="6516688" y="2500313"/>
          <p14:tracePt t="92546" x="6486525" y="2490788"/>
          <p14:tracePt t="92563" x="6456363" y="2481263"/>
          <p14:tracePt t="92580" x="6407150" y="2470150"/>
          <p14:tracePt t="92580" x="6388100" y="2470150"/>
          <p14:tracePt t="92596" x="6348413" y="2470150"/>
          <p14:tracePt t="92613" x="6308725" y="2470150"/>
          <p14:tracePt t="92629" x="6270625" y="2470150"/>
          <p14:tracePt t="92646" x="6230938" y="2470150"/>
          <p14:tracePt t="92663" x="6181725" y="2470150"/>
          <p14:tracePt t="92680" x="6151563" y="2470150"/>
          <p14:tracePt t="92696" x="6111875" y="2470150"/>
          <p14:tracePt t="92713" x="6092825" y="2470150"/>
          <p14:tracePt t="92730" x="6053138" y="2470150"/>
          <p14:tracePt t="92746" x="6013450" y="2470150"/>
          <p14:tracePt t="92763" x="5954713" y="2481263"/>
          <p14:tracePt t="92763" x="5924550" y="2481263"/>
          <p14:tracePt t="92780" x="5865813" y="2490788"/>
          <p14:tracePt t="92796" x="5807075" y="2509838"/>
          <p14:tracePt t="92813" x="5738813" y="2519363"/>
          <p14:tracePt t="92830" x="5699125" y="2530475"/>
          <p14:tracePt t="92847" x="5668963" y="2540000"/>
          <p14:tracePt t="92863" x="5649913" y="2549525"/>
          <p14:tracePt t="92880" x="5629275" y="2559050"/>
          <p14:tracePt t="92896" x="5610225" y="2559050"/>
          <p14:tracePt t="92916" x="5610225" y="2568575"/>
          <p14:tracePt t="92930" x="5600700" y="2579688"/>
          <p14:tracePt t="92947" x="5580063" y="2589213"/>
          <p14:tracePt t="92964" x="5580063" y="2608263"/>
          <p14:tracePt t="92980" x="5580063" y="2628900"/>
          <p14:tracePt t="92997" x="5580063" y="2638425"/>
          <p14:tracePt t="93013" x="5580063" y="2657475"/>
          <p14:tracePt t="93030" x="5580063" y="2667000"/>
          <p14:tracePt t="93047" x="5580063" y="2678113"/>
          <p14:tracePt t="93064" x="5580063" y="2706688"/>
          <p14:tracePt t="93081" x="5591175" y="2716213"/>
          <p14:tracePt t="93097" x="5610225" y="2727325"/>
          <p14:tracePt t="93114" x="5649913" y="2746375"/>
          <p14:tracePt t="93130" x="5699125" y="2755900"/>
          <p14:tracePt t="93147" x="5788025" y="2765425"/>
          <p14:tracePt t="93164" x="5875338" y="2765425"/>
          <p14:tracePt t="93181" x="5935663" y="2765425"/>
          <p14:tracePt t="93197" x="5984875" y="2765425"/>
          <p14:tracePt t="93214" x="6013450" y="2765425"/>
          <p14:tracePt t="93230" x="6062663" y="2765425"/>
          <p14:tracePt t="93247" x="6111875" y="2765425"/>
          <p14:tracePt t="93265" x="6151563" y="2765425"/>
          <p14:tracePt t="93281" x="6200775" y="2765425"/>
          <p14:tracePt t="93298" x="6249988" y="2765425"/>
          <p14:tracePt t="93315" x="6270625" y="2765425"/>
          <p14:tracePt t="93331" x="6289675" y="2765425"/>
          <p14:tracePt t="93348" x="6319838" y="2765425"/>
          <p14:tracePt t="93365" x="6319838" y="2755900"/>
          <p14:tracePt t="93612" x="6329363" y="2746375"/>
          <p14:tracePt t="93628" x="6338888" y="2736850"/>
          <p14:tracePt t="93676" x="6348413" y="2727325"/>
          <p14:tracePt t="93708" x="6357938" y="2716213"/>
          <p14:tracePt t="93732" x="6357938" y="2706688"/>
          <p14:tracePt t="93749" x="6369050" y="2706688"/>
          <p14:tracePt t="93764" x="6378575" y="2706688"/>
          <p14:tracePt t="93772" x="6388100" y="2706688"/>
          <p14:tracePt t="93796" x="6407150" y="2697163"/>
          <p14:tracePt t="93804" x="6407150" y="2687638"/>
          <p14:tracePt t="93815" x="6427788" y="2687638"/>
          <p14:tracePt t="93832" x="6437313" y="2678113"/>
          <p14:tracePt t="93848" x="6446838" y="2678113"/>
          <p14:tracePt t="93865" x="6456363" y="2678113"/>
          <p14:tracePt t="93882" x="6456363" y="2667000"/>
          <p14:tracePt t="94004" x="6456363" y="2657475"/>
          <p14:tracePt t="94036" x="6446838" y="2647950"/>
          <p14:tracePt t="94068" x="6427788" y="2647950"/>
          <p14:tracePt t="94084" x="6407150" y="2638425"/>
          <p14:tracePt t="94093" x="6397625" y="2638425"/>
          <p14:tracePt t="94100" x="6378575" y="2638425"/>
          <p14:tracePt t="94116" x="6308725" y="2638425"/>
          <p14:tracePt t="94133" x="6280150" y="2638425"/>
          <p14:tracePt t="94150" x="6270625" y="2638425"/>
          <p14:tracePt t="94166" x="6249988" y="2638425"/>
          <p14:tracePt t="94183" x="6240463" y="2638425"/>
          <p14:tracePt t="94199" x="6221413" y="2628900"/>
          <p14:tracePt t="94216" x="6210300" y="2617788"/>
          <p14:tracePt t="94232" x="6200775" y="2617788"/>
          <p14:tracePt t="94249" x="6181725" y="2617788"/>
          <p14:tracePt t="94266" x="6172200" y="2617788"/>
          <p14:tracePt t="94283" x="6151563" y="2617788"/>
          <p14:tracePt t="94300" x="6111875" y="2608263"/>
          <p14:tracePt t="94316" x="6092825" y="2598738"/>
          <p14:tracePt t="94333" x="6083300" y="2598738"/>
          <p14:tracePt t="94349" x="6062663" y="2589213"/>
          <p14:tracePt t="94367" x="6053138" y="2589213"/>
          <p14:tracePt t="94383" x="6043613" y="2589213"/>
          <p14:tracePt t="94412" x="6034088" y="2589213"/>
          <p14:tracePt t="94420" x="6013450" y="2589213"/>
          <p14:tracePt t="94436" x="6003925" y="2589213"/>
          <p14:tracePt t="94452" x="5984875" y="2589213"/>
          <p14:tracePt t="94466" x="5954713" y="2579688"/>
          <p14:tracePt t="94483" x="5945188" y="2579688"/>
          <p14:tracePt t="94483" x="5935663" y="2579688"/>
          <p14:tracePt t="94500" x="5915025" y="2568575"/>
          <p14:tracePt t="94517" x="5915025" y="2559050"/>
          <p14:tracePt t="94988" x="5915025" y="2549525"/>
          <p14:tracePt t="95004" x="5915025" y="2540000"/>
          <p14:tracePt t="95036" x="5915025" y="2530475"/>
          <p14:tracePt t="95076" x="5915025" y="2519363"/>
          <p14:tracePt t="95100" x="5915025" y="2509838"/>
          <p14:tracePt t="95156" x="5915025" y="2500313"/>
          <p14:tracePt t="95404" x="5915025" y="2490788"/>
          <p14:tracePt t="96292" x="5905500" y="2490788"/>
          <p14:tracePt t="96380" x="5895975" y="2481263"/>
          <p14:tracePt t="96404" x="5895975" y="2470150"/>
          <p14:tracePt t="96484" x="5886450" y="2470150"/>
          <p14:tracePt t="96524" x="5875338" y="2470150"/>
          <p14:tracePt t="96596" x="5865813" y="2460625"/>
          <p14:tracePt t="96604" x="5856288" y="2451100"/>
          <p14:tracePt t="96636" x="5837238" y="2441575"/>
          <p14:tracePt t="96660" x="5816600" y="2432050"/>
          <p14:tracePt t="96684" x="5807075" y="2432050"/>
          <p14:tracePt t="96708" x="5797550" y="2420938"/>
          <p14:tracePt t="96732" x="5788025" y="2420938"/>
          <p14:tracePt t="96740" x="5788025" y="2411413"/>
          <p14:tracePt t="96748" x="5776913" y="2401888"/>
          <p14:tracePt t="96764" x="5757863" y="2401888"/>
          <p14:tracePt t="96780" x="5757863" y="2392363"/>
          <p14:tracePt t="96788" x="5738813" y="2382838"/>
          <p14:tracePt t="96805" x="5738813" y="2371725"/>
          <p14:tracePt t="96821" x="5718175" y="2371725"/>
          <p14:tracePt t="96838" x="5708650" y="2362200"/>
          <p14:tracePt t="96868" x="5708650" y="2352675"/>
          <p14:tracePt t="96892" x="5699125" y="2343150"/>
          <p14:tracePt t="96908" x="5678488" y="2343150"/>
          <p14:tracePt t="96924" x="5668963" y="2333625"/>
          <p14:tracePt t="96940" x="5659438" y="2322513"/>
          <p14:tracePt t="96948" x="5649913" y="2312988"/>
          <p14:tracePt t="96964" x="5640388" y="2312988"/>
          <p14:tracePt t="96972" x="5629275" y="2303463"/>
          <p14:tracePt t="96988" x="5610225" y="2284413"/>
          <p14:tracePt t="97005" x="5591175" y="2273300"/>
          <p14:tracePt t="97022" x="5580063" y="2263775"/>
          <p14:tracePt t="97038" x="5570538" y="2254250"/>
          <p14:tracePt t="97055" x="5561013" y="2244725"/>
          <p14:tracePt t="97092" x="5551488" y="2244725"/>
          <p14:tracePt t="97100" x="5551488" y="2235200"/>
          <p14:tracePt t="97116" x="5551488" y="2224088"/>
          <p14:tracePt t="97124" x="5541963" y="2205038"/>
          <p14:tracePt t="97140" x="5541963" y="2195513"/>
          <p14:tracePt t="97164" x="5541963" y="2185988"/>
          <p14:tracePt t="97180" x="5541963" y="2174875"/>
          <p14:tracePt t="97196" x="5541963" y="2165350"/>
          <p14:tracePt t="97205" x="5541963" y="2155825"/>
          <p14:tracePt t="97222" x="5541963" y="2136775"/>
          <p14:tracePt t="97239" x="5541963" y="2116138"/>
          <p14:tracePt t="97255" x="5561013" y="2087563"/>
          <p14:tracePt t="97272" x="5570538" y="2076450"/>
          <p14:tracePt t="97289" x="5580063" y="2057400"/>
          <p14:tracePt t="97305" x="5591175" y="2047875"/>
          <p14:tracePt t="97322" x="5610225" y="2027238"/>
          <p14:tracePt t="97339" x="5649913" y="2017713"/>
          <p14:tracePt t="97355" x="5727700" y="1998663"/>
          <p14:tracePt t="97373" x="5788025" y="1989138"/>
          <p14:tracePt t="97389" x="5846763" y="1989138"/>
          <p14:tracePt t="97406" x="5915025" y="1989138"/>
          <p14:tracePt t="97422" x="5964238" y="1989138"/>
          <p14:tracePt t="97440" x="5994400" y="1989138"/>
          <p14:tracePt t="97456" x="6053138" y="1989138"/>
          <p14:tracePt t="97473" x="6092825" y="1989138"/>
          <p14:tracePt t="97489" x="6151563" y="1998663"/>
          <p14:tracePt t="97509" x="6161088" y="2008188"/>
          <p14:tracePt t="97522" x="6181725" y="2008188"/>
          <p14:tracePt t="97539" x="6200775" y="2017713"/>
          <p14:tracePt t="97556" x="6221413" y="2027238"/>
          <p14:tracePt t="97573" x="6230938" y="2038350"/>
          <p14:tracePt t="97589" x="6230938" y="2047875"/>
          <p14:tracePt t="97606" x="6249988" y="2047875"/>
          <p14:tracePt t="97623" x="6259513" y="2047875"/>
          <p14:tracePt t="97644" x="6270625" y="2057400"/>
          <p14:tracePt t="98693" x="6280150" y="2066925"/>
          <p14:tracePt t="99140" x="6280150" y="2087563"/>
          <p14:tracePt t="99156" x="6289675" y="2087563"/>
          <p14:tracePt t="99180" x="6289675" y="2097088"/>
          <p14:tracePt t="99215" x="6299200" y="2106613"/>
          <p14:tracePt t="99236" x="6299200" y="2116138"/>
          <p14:tracePt t="99268" x="6308725" y="2116138"/>
          <p14:tracePt t="99284" x="6308725" y="2125663"/>
          <p14:tracePt t="99308" x="6319838" y="2136775"/>
          <p14:tracePt t="99324" x="6329363" y="2146300"/>
          <p14:tracePt t="99348" x="6338888" y="2155825"/>
          <p14:tracePt t="99372" x="6338888" y="2174875"/>
          <p14:tracePt t="99412" x="6348413" y="2174875"/>
          <p14:tracePt t="99439" x="6357938" y="2185988"/>
          <p14:tracePt t="99452" x="6357938" y="2195513"/>
          <p14:tracePt t="99460" x="6369050" y="2205038"/>
          <p14:tracePt t="99476" x="6378575" y="2214563"/>
          <p14:tracePt t="99500" x="6388100" y="2214563"/>
          <p14:tracePt t="99510" x="6397625" y="2224088"/>
          <p14:tracePt t="99526" x="6397625" y="2235200"/>
          <p14:tracePt t="99543" x="6407150" y="2235200"/>
          <p14:tracePt t="99560" x="6418263" y="2235200"/>
          <p14:tracePt t="99576" x="6427788" y="2235200"/>
          <p14:tracePt t="99593" x="6437313" y="2244725"/>
          <p14:tracePt t="99610" x="6437313" y="2254250"/>
          <p14:tracePt t="99627" x="6456363" y="2263775"/>
          <p14:tracePt t="99643" x="6467475" y="2263775"/>
          <p14:tracePt t="99660" x="6486525" y="2273300"/>
          <p14:tracePt t="99677" x="6496050" y="2284413"/>
          <p14:tracePt t="99695" x="6505575" y="2293938"/>
          <p14:tracePt t="99716" x="6516688" y="2293938"/>
          <p14:tracePt t="99756" x="6526213" y="2293938"/>
          <p14:tracePt t="99772" x="6526213" y="2303463"/>
          <p14:tracePt t="99796" x="6535738" y="2303463"/>
          <p14:tracePt t="99804" x="6535738" y="2312988"/>
          <p14:tracePt t="99812" x="6545263" y="2312988"/>
          <p14:tracePt t="99828" x="6554788" y="2322513"/>
          <p14:tracePt t="99844" x="6565900" y="2322513"/>
          <p14:tracePt t="99876" x="6575425" y="2322513"/>
          <p14:tracePt t="99892" x="6575425" y="2333625"/>
          <p14:tracePt t="99908" x="6584950" y="2333625"/>
          <p14:tracePt t="99948" x="6584950" y="2343150"/>
          <p14:tracePt t="99980" x="6594475" y="2352675"/>
          <p14:tracePt t="99988" x="6604000" y="2352675"/>
          <p14:tracePt t="100004" x="6604000" y="2362200"/>
          <p14:tracePt t="100028" x="6615113" y="2371725"/>
          <p14:tracePt t="100036" x="6615113" y="2382838"/>
          <p14:tracePt t="100076" x="6624638" y="2401888"/>
          <p14:tracePt t="100100" x="6634163" y="2411413"/>
          <p14:tracePt t="100148" x="6643688" y="2420938"/>
          <p14:tracePt t="100172" x="6653213" y="2432050"/>
          <p14:tracePt t="100212" x="6653213" y="2441575"/>
          <p14:tracePt t="100228" x="6664325" y="2451100"/>
          <p14:tracePt t="100252" x="6673850" y="2451100"/>
          <p14:tracePt t="100285" x="6673850" y="2460625"/>
          <p14:tracePt t="100300" x="6673850" y="2470150"/>
          <p14:tracePt t="100308" x="6683375" y="2481263"/>
          <p14:tracePt t="100332" x="6692900" y="2490788"/>
          <p14:tracePt t="100340" x="6692900" y="2500313"/>
          <p14:tracePt t="100356" x="6702425" y="2509838"/>
          <p14:tracePt t="100364" x="6702425" y="2519363"/>
          <p14:tracePt t="100378" x="6702425" y="2530475"/>
          <p14:tracePt t="100395" x="6723063" y="2549525"/>
          <p14:tracePt t="100412" x="6732588" y="2579688"/>
          <p14:tracePt t="100428" x="6732588" y="2589213"/>
          <p14:tracePt t="100452" x="6742113" y="2598738"/>
          <p14:tracePt t="100462" x="6751638" y="2608263"/>
          <p14:tracePt t="100484" x="6751638" y="2617788"/>
          <p14:tracePt t="100500" x="6762750" y="2628900"/>
          <p14:tracePt t="100516" x="6772275" y="2647950"/>
          <p14:tracePt t="100548" x="6772275" y="2657475"/>
          <p14:tracePt t="100580" x="6781800" y="2657475"/>
          <p14:tracePt t="100588" x="6781800" y="2667000"/>
          <p14:tracePt t="100604" x="6791325" y="2678113"/>
          <p14:tracePt t="100620" x="6791325" y="2687638"/>
          <p14:tracePt t="100660" x="6800850" y="2697163"/>
          <p14:tracePt t="100676" x="6800850" y="2706688"/>
          <p14:tracePt t="100692" x="6811963" y="2716213"/>
          <p14:tracePt t="100708" x="6821488" y="2736850"/>
          <p14:tracePt t="100748" x="6831013" y="2755900"/>
          <p14:tracePt t="100780" x="6831013" y="2765425"/>
          <p14:tracePt t="100820" x="6840538" y="2765425"/>
          <p14:tracePt t="100828" x="6850063" y="2776538"/>
          <p14:tracePt t="100844" x="6850063" y="2786063"/>
          <p14:tracePt t="100868" x="6850063" y="2795588"/>
          <p14:tracePt t="100884" x="6861175" y="2795588"/>
          <p14:tracePt t="100900" x="6861175" y="2805113"/>
          <p14:tracePt t="100916" x="6861175" y="2814638"/>
          <p14:tracePt t="100924" x="6870700" y="2825750"/>
          <p14:tracePt t="100932" x="6880225" y="2835275"/>
          <p14:tracePt t="100948" x="6880225" y="2844800"/>
          <p14:tracePt t="100962" x="6880225" y="2863850"/>
          <p14:tracePt t="100979" x="6899275" y="2894013"/>
          <p14:tracePt t="100996" x="6910388" y="2913063"/>
          <p14:tracePt t="101013" x="6919913" y="2933700"/>
          <p14:tracePt t="101036" x="6919913" y="2943225"/>
          <p14:tracePt t="101060" x="6919913" y="2952750"/>
          <p14:tracePt t="101084" x="6919913" y="2962275"/>
          <p14:tracePt t="101116" x="6919913" y="2973388"/>
          <p14:tracePt t="101148" x="6919913" y="2982913"/>
          <p14:tracePt t="101189" x="6929438" y="3001963"/>
          <p14:tracePt t="101244" x="6938963" y="3011488"/>
          <p14:tracePt t="101260" x="6948488" y="3022600"/>
          <p14:tracePt t="101292" x="6948488" y="3032125"/>
          <p14:tracePt t="101337" x="6959600" y="3051175"/>
          <p14:tracePt t="101348" x="6969125" y="3051175"/>
          <p14:tracePt t="101364" x="6969125" y="3060700"/>
          <p14:tracePt t="101388" x="6969125" y="3071813"/>
          <p14:tracePt t="101404" x="6969125" y="3081338"/>
          <p14:tracePt t="101412" x="6969125" y="3090863"/>
          <p14:tracePt t="101436" x="6978650" y="3109913"/>
          <p14:tracePt t="101452" x="6978650" y="3121025"/>
          <p14:tracePt t="101484" x="6978650" y="3130550"/>
          <p14:tracePt t="101500" x="6978650" y="3140075"/>
          <p14:tracePt t="101508" x="6978650" y="3149600"/>
          <p14:tracePt t="101524" x="6988175" y="3159125"/>
          <p14:tracePt t="101532" x="6997700" y="3170238"/>
          <p14:tracePt t="101547" x="6997700" y="3179763"/>
          <p14:tracePt t="101580" x="6997700" y="3189288"/>
          <p14:tracePt t="101604" x="6997700" y="3198813"/>
          <p14:tracePt t="101636" x="6997700" y="3208338"/>
          <p14:tracePt t="101668" x="6997700" y="3219450"/>
          <p14:tracePt t="101686" x="6997700" y="3228975"/>
          <p14:tracePt t="101692" x="6997700" y="3238500"/>
          <p14:tracePt t="101700" x="7008813" y="3248025"/>
          <p14:tracePt t="101714" x="7008813" y="3268663"/>
          <p14:tracePt t="101731" x="7008813" y="3287713"/>
          <p14:tracePt t="101748" x="7018338" y="3336925"/>
          <p14:tracePt t="101764" x="7018338" y="3355975"/>
          <p14:tracePt t="101781" x="7027863" y="3386138"/>
          <p14:tracePt t="101798" x="7027863" y="3405188"/>
          <p14:tracePt t="101814" x="7037388" y="3416300"/>
          <p14:tracePt t="101831" x="7037388" y="3435350"/>
          <p14:tracePt t="101848" x="7046913" y="3444875"/>
          <p14:tracePt t="101864" x="7046913" y="3454400"/>
          <p14:tracePt t="101881" x="7046913" y="3465513"/>
          <p14:tracePt t="101898" x="7046913" y="3484563"/>
          <p14:tracePt t="101914" x="7046913" y="3494088"/>
          <p14:tracePt t="101940" x="7046913" y="3503613"/>
          <p14:tracePt t="101948" x="7046913" y="3514725"/>
          <p14:tracePt t="101980" x="7058025" y="3533775"/>
          <p14:tracePt t="102004" x="7058025" y="3543300"/>
          <p14:tracePt t="102028" x="7067550" y="3563938"/>
          <p14:tracePt t="102036" x="7067550" y="3573463"/>
          <p14:tracePt t="102052" x="7067550" y="3582988"/>
          <p14:tracePt t="102065" x="7077075" y="3602038"/>
          <p14:tracePt t="102081" x="7077075" y="3613150"/>
          <p14:tracePt t="102098" x="7077075" y="3622675"/>
          <p14:tracePt t="102115" x="7077075" y="3632200"/>
          <p14:tracePt t="102132" x="7086600" y="3651250"/>
          <p14:tracePt t="102149" x="7086600" y="3671888"/>
          <p14:tracePt t="102165" x="7096125" y="3700463"/>
          <p14:tracePt t="102182" x="7096125" y="3721100"/>
          <p14:tracePt t="102198" x="7107238" y="3721100"/>
          <p14:tracePt t="102215" x="7107238" y="3730625"/>
          <p14:tracePt t="102232" x="7116763" y="3749675"/>
          <p14:tracePt t="102249" x="7116763" y="3760788"/>
          <p14:tracePt t="102265" x="7135813" y="3789363"/>
          <p14:tracePt t="102282" x="7145338" y="3819525"/>
          <p14:tracePt t="102298" x="7145338" y="3829050"/>
          <p14:tracePt t="102315" x="7145338" y="3868738"/>
          <p14:tracePt t="102332" x="7145338" y="3897313"/>
          <p14:tracePt t="102349" x="7145338" y="3937000"/>
          <p14:tracePt t="102366" x="7145338" y="3976688"/>
          <p14:tracePt t="102382" x="7145338" y="4016375"/>
          <p14:tracePt t="102399" x="7145338" y="4075113"/>
          <p14:tracePt t="102416" x="7145338" y="4124325"/>
          <p14:tracePt t="102432" x="7145338" y="4173538"/>
          <p14:tracePt t="102449" x="7145338" y="4213225"/>
          <p14:tracePt t="102466" x="7145338" y="4271963"/>
          <p14:tracePt t="102484" x="7145338" y="4291013"/>
          <p14:tracePt t="102499" x="7145338" y="4330700"/>
          <p14:tracePt t="102516" x="7145338" y="4351338"/>
          <p14:tracePt t="102533" x="7145338" y="4360863"/>
          <p14:tracePt t="102549" x="7145338" y="4379913"/>
          <p14:tracePt t="102566" x="7145338" y="4389438"/>
          <p14:tracePt t="102582" x="7135813" y="4389438"/>
          <p14:tracePt t="102599" x="7126288" y="4410075"/>
          <p14:tracePt t="102616" x="7116763" y="4429125"/>
          <p14:tracePt t="102633" x="7107238" y="4449763"/>
          <p14:tracePt t="102649" x="7096125" y="4478338"/>
          <p14:tracePt t="102666" x="7086600" y="4498975"/>
          <p14:tracePt t="102683" x="7077075" y="4527550"/>
          <p14:tracePt t="102683" x="7067550" y="4548188"/>
          <p14:tracePt t="102700" x="7058025" y="4557713"/>
          <p14:tracePt t="102717" x="7046913" y="4586288"/>
          <p14:tracePt t="102733" x="7037388" y="4606925"/>
          <p14:tracePt t="102750" x="7027863" y="4625975"/>
          <p14:tracePt t="102766" x="7008813" y="4635500"/>
          <p14:tracePt t="102783" x="6997700" y="4656138"/>
          <p14:tracePt t="102800" x="6988175" y="4665663"/>
          <p14:tracePt t="102816" x="6978650" y="4675188"/>
          <p14:tracePt t="102833" x="6969125" y="4684713"/>
          <p14:tracePt t="102850" x="6959600" y="4705350"/>
          <p14:tracePt t="102866" x="6948488" y="4714875"/>
          <p14:tracePt t="102884" x="6938963" y="4724400"/>
          <p14:tracePt t="102908" x="6929438" y="4733925"/>
          <p14:tracePt t="102932" x="6919913" y="4745038"/>
          <p14:tracePt t="102948" x="6889750" y="4745038"/>
          <p14:tracePt t="102964" x="6889750" y="4754563"/>
          <p14:tracePt t="102972" x="6880225" y="4764088"/>
          <p14:tracePt t="102983" x="6861175" y="4773613"/>
          <p14:tracePt t="103000" x="6831013" y="4783138"/>
          <p14:tracePt t="103017" x="6821488" y="4794250"/>
          <p14:tracePt t="103034" x="6800850" y="4813300"/>
          <p14:tracePt t="103050" x="6791325" y="4822825"/>
          <p14:tracePt t="103067" x="6762750" y="4843463"/>
          <p14:tracePt t="103067" x="6751638" y="4852988"/>
          <p14:tracePt t="103084" x="6732588" y="4862513"/>
          <p14:tracePt t="103100" x="6723063" y="4872038"/>
          <p14:tracePt t="103117" x="6702425" y="4892675"/>
          <p14:tracePt t="103134" x="6692900" y="4911725"/>
          <p14:tracePt t="103150" x="6683375" y="4921250"/>
          <p14:tracePt t="103167" x="6673850" y="4941888"/>
          <p14:tracePt t="103187" x="6664325" y="4951413"/>
          <p14:tracePt t="103201" x="6653213" y="4970463"/>
          <p14:tracePt t="103217" x="6643688" y="4970463"/>
          <p14:tracePt t="103234" x="6634163" y="5000625"/>
          <p14:tracePt t="103251" x="6624638" y="5010150"/>
          <p14:tracePt t="103267" x="6604000" y="5029200"/>
          <p14:tracePt t="103284" x="6604000" y="5040313"/>
          <p14:tracePt t="103301" x="6584950" y="5049838"/>
          <p14:tracePt t="103317" x="6575425" y="5059363"/>
          <p14:tracePt t="103334" x="6575425" y="5078413"/>
          <p14:tracePt t="103351" x="6554788" y="5089525"/>
          <p14:tracePt t="103367" x="6545263" y="5099050"/>
          <p14:tracePt t="103404" x="6535738" y="5108575"/>
          <p14:tracePt t="103420" x="6526213" y="5108575"/>
          <p14:tracePt t="103428" x="6526213" y="5118100"/>
          <p14:tracePt t="103436" x="6516688" y="5118100"/>
          <p14:tracePt t="103451" x="6505575" y="5127625"/>
          <p14:tracePt t="103451" x="6496050" y="5138738"/>
          <p14:tracePt t="103468" x="6467475" y="5138738"/>
          <p14:tracePt t="103484" x="6456363" y="5157788"/>
          <p14:tracePt t="103501" x="6446838" y="5167313"/>
          <p14:tracePt t="103518" x="6427788" y="5167313"/>
          <p14:tracePt t="103535" x="6407150" y="5187950"/>
          <p14:tracePt t="103551" x="6388100" y="5207000"/>
          <p14:tracePt t="103568" x="6369050" y="5216525"/>
          <p14:tracePt t="103585" x="6338888" y="5237163"/>
          <p14:tracePt t="103601" x="6329363" y="5246688"/>
          <p14:tracePt t="103618" x="6308725" y="5265738"/>
          <p14:tracePt t="103635" x="6289675" y="5286375"/>
          <p14:tracePt t="103652" x="6249988" y="5305425"/>
          <p14:tracePt t="103668" x="6221413" y="5324475"/>
          <p14:tracePt t="103685" x="6200775" y="5335588"/>
          <p14:tracePt t="103701" x="6172200" y="5354638"/>
          <p14:tracePt t="103718" x="6132513" y="5384800"/>
          <p14:tracePt t="103735" x="6043613" y="5434013"/>
          <p14:tracePt t="103752" x="5915025" y="5502275"/>
          <p14:tracePt t="103768" x="5797550" y="5570538"/>
          <p14:tracePt t="103785" x="5708650" y="5630863"/>
          <p14:tracePt t="103802" x="5649913" y="5670550"/>
          <p14:tracePt t="103818" x="5629275" y="5689600"/>
          <p14:tracePt t="103835" x="5619750" y="5699125"/>
          <p14:tracePt t="103852" x="5610225" y="5699125"/>
          <p14:tracePt t="103908" x="5610225" y="5708650"/>
          <p14:tracePt t="103924" x="5600700" y="5708650"/>
          <p14:tracePt t="103932" x="5591175" y="5719763"/>
          <p14:tracePt t="103940" x="5561013" y="5719763"/>
          <p14:tracePt t="103956" x="5551488" y="5729288"/>
          <p14:tracePt t="103968" x="5521325" y="5738813"/>
          <p14:tracePt t="103985" x="5492750" y="5738813"/>
          <p14:tracePt t="104002" x="5453063" y="5748338"/>
          <p14:tracePt t="104019" x="5432425" y="5748338"/>
          <p14:tracePt t="104035" x="5394325" y="5757863"/>
          <p14:tracePt t="104052" x="5373688" y="5768975"/>
          <p14:tracePt t="104069" x="5345113" y="5768975"/>
          <p14:tracePt t="104085" x="5314950" y="5768975"/>
          <p14:tracePt t="104102" x="5265738" y="5768975"/>
          <p14:tracePt t="104119" x="5226050" y="5768975"/>
          <p14:tracePt t="104136" x="5186363" y="5768975"/>
          <p14:tracePt t="104152" x="5167313" y="5768975"/>
          <p14:tracePt t="104169" x="5157788" y="5768975"/>
          <p14:tracePt t="104186" x="5148263" y="5768975"/>
          <p14:tracePt t="104212" x="5137150" y="5768975"/>
          <p14:tracePt t="104236" x="5127625" y="5768975"/>
          <p14:tracePt t="104260" x="5108575" y="5768975"/>
          <p14:tracePt t="104300" x="5099050" y="5757863"/>
          <p14:tracePt t="104356" x="5087938" y="5757863"/>
          <p14:tracePt t="104372" x="5078413" y="5748338"/>
          <p14:tracePt t="104380" x="5068888" y="5738813"/>
          <p14:tracePt t="104388" x="5049838" y="5738813"/>
          <p14:tracePt t="104403" x="5019675" y="5708650"/>
          <p14:tracePt t="104403" x="4989513" y="5699125"/>
          <p14:tracePt t="104420" x="4960938" y="5680075"/>
          <p14:tracePt t="104436" x="4921250" y="5649913"/>
          <p14:tracePt t="104453" x="4881563" y="5619750"/>
          <p14:tracePt t="104470" x="4841875" y="5591175"/>
          <p14:tracePt t="104486" x="4773613" y="5551488"/>
          <p14:tracePt t="104503" x="4705350" y="5511800"/>
          <p14:tracePt t="104520" x="4635500" y="5472113"/>
          <p14:tracePt t="104537" x="4586288" y="5434013"/>
          <p14:tracePt t="104553" x="4537075" y="5413375"/>
          <p14:tracePt t="104570" x="4508500" y="5403850"/>
          <p14:tracePt t="104587" x="4468813" y="5384800"/>
          <p14:tracePt t="104603" x="4398963" y="5384800"/>
          <p14:tracePt t="104620" x="4330700" y="5384800"/>
          <p14:tracePt t="104637" x="4271963" y="5384800"/>
          <p14:tracePt t="104653" x="4202113" y="5384800"/>
          <p14:tracePt t="104670" x="4143375" y="5384800"/>
          <p14:tracePt t="104687" x="4094163" y="5394325"/>
          <p14:tracePt t="104703" x="4044950" y="5413375"/>
          <p14:tracePt t="104720" x="3995738" y="5434013"/>
          <p14:tracePt t="104737" x="3956050" y="5453063"/>
          <p14:tracePt t="104754" x="3937000" y="5472113"/>
          <p14:tracePt t="104771" x="3927475" y="5502275"/>
          <p14:tracePt t="104787" x="3917950" y="5511800"/>
          <p14:tracePt t="104804" x="3906838" y="5541963"/>
          <p14:tracePt t="104821" x="3906838" y="5551488"/>
          <p14:tracePt t="104837" x="3906838" y="5570538"/>
          <p14:tracePt t="104854" x="3906838" y="5581650"/>
          <p14:tracePt t="104871" x="3906838" y="5591175"/>
          <p14:tracePt t="104887" x="3906838" y="5600700"/>
          <p14:tracePt t="104904" x="3906838" y="5610225"/>
          <p14:tracePt t="104921" x="3906838" y="5630863"/>
          <p14:tracePt t="104937" x="3917950" y="5640388"/>
          <p14:tracePt t="104954" x="3927475" y="5649913"/>
          <p14:tracePt t="104971" x="3967163" y="5680075"/>
          <p14:tracePt t="104971" x="3995738" y="5680075"/>
          <p14:tracePt t="104988" x="4075113" y="5689600"/>
          <p14:tracePt t="105004" x="4143375" y="5699125"/>
          <p14:tracePt t="105021" x="4213225" y="5699125"/>
          <p14:tracePt t="105037" x="4300538" y="5699125"/>
          <p14:tracePt t="105054" x="4379913" y="5699125"/>
          <p14:tracePt t="105071" x="4459288" y="5699125"/>
          <p14:tracePt t="105088" x="4546600" y="5689600"/>
          <p14:tracePt t="105104" x="4586288" y="5680075"/>
          <p14:tracePt t="105121" x="4616450" y="5670550"/>
          <p14:tracePt t="105138" x="4616450" y="5659438"/>
          <p14:tracePt t="105154" x="4625975" y="5649913"/>
          <p14:tracePt t="105171" x="4625975" y="5640388"/>
          <p14:tracePt t="105171" x="4625975" y="5630863"/>
          <p14:tracePt t="105188" x="4635500" y="5619750"/>
          <p14:tracePt t="105204" x="4645025" y="5619750"/>
          <p14:tracePt t="105764" x="4665663" y="5630863"/>
          <p14:tracePt t="105788" x="4665663" y="5640388"/>
          <p14:tracePt t="105804" x="4675188" y="5649913"/>
          <p14:tracePt t="105812" x="4694238" y="5659438"/>
          <p14:tracePt t="105828" x="4705350" y="5670550"/>
          <p14:tracePt t="105839" x="4733925" y="5689600"/>
          <p14:tracePt t="105856" x="4792663" y="5719763"/>
          <p14:tracePt t="105872" x="4852988" y="5748338"/>
          <p14:tracePt t="105889" x="4951413" y="5768975"/>
          <p14:tracePt t="105906" x="5078413" y="5797550"/>
          <p14:tracePt t="105923" x="5226050" y="5818188"/>
          <p14:tracePt t="105939" x="5403850" y="5856288"/>
          <p14:tracePt t="105956" x="5481638" y="5876925"/>
          <p14:tracePt t="105973" x="5541963" y="5876925"/>
          <p14:tracePt t="105989" x="5610225" y="5895975"/>
          <p14:tracePt t="106006" x="5668963" y="5895975"/>
          <p14:tracePt t="106023" x="5738813" y="5895975"/>
          <p14:tracePt t="106040" x="5837238" y="5905500"/>
          <p14:tracePt t="106056" x="5924550" y="5926138"/>
          <p14:tracePt t="106073" x="6022975" y="5945188"/>
          <p14:tracePt t="106090" x="6151563" y="5965825"/>
          <p14:tracePt t="106106" x="6270625" y="5965825"/>
          <p14:tracePt t="106123" x="6427788" y="5965825"/>
          <p14:tracePt t="106140" x="6477000" y="5965825"/>
          <p14:tracePt t="106156" x="6516688" y="5965825"/>
          <p14:tracePt t="106173" x="6545263" y="5954713"/>
          <p14:tracePt t="106190" x="6554788" y="5945188"/>
          <p14:tracePt t="106206" x="6565900" y="5945188"/>
          <p14:tracePt t="106228" x="6565900" y="5935663"/>
          <p14:tracePt t="106316" x="6565900" y="5926138"/>
          <p14:tracePt t="106324" x="6545263" y="5916613"/>
          <p14:tracePt t="106332" x="6526213" y="5905500"/>
          <p14:tracePt t="106340" x="6477000" y="5886450"/>
          <p14:tracePt t="106357" x="6397625" y="5876925"/>
          <p14:tracePt t="106373" x="6338888" y="5856288"/>
          <p14:tracePt t="106390" x="6289675" y="5846763"/>
          <p14:tracePt t="106407" x="6240463" y="5837238"/>
          <p14:tracePt t="106424" x="6230938" y="5837238"/>
          <p14:tracePt t="106440" x="6200775" y="5837238"/>
          <p14:tracePt t="106457" x="6172200" y="5837238"/>
          <p14:tracePt t="106474" x="6122988" y="5837238"/>
          <p14:tracePt t="106491" x="6073775" y="5837238"/>
          <p14:tracePt t="106507" x="6013450" y="5818188"/>
          <p14:tracePt t="106524" x="5994400" y="5818188"/>
          <p14:tracePt t="106540" x="5984875" y="5818188"/>
          <p14:tracePt t="106557" x="5973763" y="5818188"/>
          <p14:tracePt t="106574" x="5964238" y="5807075"/>
          <p14:tracePt t="106591" x="5954713" y="5807075"/>
          <p14:tracePt t="106612" x="5945188" y="5807075"/>
          <p14:tracePt t="106624" x="5935663" y="5797550"/>
          <p14:tracePt t="106668" x="5924550" y="5797550"/>
          <p14:tracePt t="106724" x="5915025" y="5797550"/>
          <p14:tracePt t="106732" x="5905500" y="5778500"/>
          <p14:tracePt t="106756" x="5895975" y="5778500"/>
          <p14:tracePt t="106772" x="5875338" y="5768975"/>
          <p14:tracePt t="106900" x="5875338" y="5757863"/>
          <p14:tracePt t="106964" x="5865813" y="5757863"/>
          <p14:tracePt t="106988" x="5856288" y="5748338"/>
          <p14:tracePt t="107012" x="5846763" y="5748338"/>
          <p14:tracePt t="107052" x="5837238" y="5748338"/>
          <p14:tracePt t="107076" x="5826125" y="5748338"/>
          <p14:tracePt t="107084" x="5816600" y="5748338"/>
          <p14:tracePt t="107116" x="5807075" y="5748338"/>
          <p14:tracePt t="107132" x="5797550" y="5748338"/>
          <p14:tracePt t="107156" x="5788025" y="5748338"/>
          <p14:tracePt t="107180" x="5776913" y="5748338"/>
          <p14:tracePt t="107212" x="5767388" y="5748338"/>
          <p14:tracePt t="107228" x="5757863" y="5748338"/>
          <p14:tracePt t="107236" x="5748338" y="5748338"/>
          <p14:tracePt t="107252" x="5738813" y="5748338"/>
          <p14:tracePt t="107324" x="5727700" y="5738813"/>
          <p14:tracePt t="107724" x="5718175" y="5738813"/>
          <p14:tracePt t="107804" x="5708650" y="5738813"/>
          <p14:tracePt t="107988" x="5699125" y="5738813"/>
          <p14:tracePt t="108932" x="5689600" y="5738813"/>
          <p14:tracePt t="108940" x="5668963" y="5748338"/>
          <p14:tracePt t="108956" x="5659438" y="5757863"/>
          <p14:tracePt t="108980" x="5649913" y="5757863"/>
          <p14:tracePt t="109004" x="5640388" y="5757863"/>
          <p14:tracePt t="109028" x="5619750" y="5757863"/>
          <p14:tracePt t="109052" x="5610225" y="5768975"/>
          <p14:tracePt t="109060" x="5591175" y="5768975"/>
          <p14:tracePt t="109068" x="5580063" y="5768975"/>
          <p14:tracePt t="109084" x="5570538" y="5778500"/>
          <p14:tracePt t="109096" x="5561013" y="5778500"/>
          <p14:tracePt t="109112" x="5551488" y="5778500"/>
          <p14:tracePt t="109156" x="5551488" y="5788025"/>
          <p14:tracePt t="109260" x="5541963" y="5788025"/>
          <p14:tracePt t="109956" x="5530850" y="5807075"/>
          <p14:tracePt t="109972" x="5521325" y="5807075"/>
          <p14:tracePt t="109996" x="5511800" y="5807075"/>
          <p14:tracePt t="110012" x="5502275" y="5807075"/>
          <p14:tracePt t="110020" x="5492750" y="5807075"/>
          <p14:tracePt t="110068" x="5481638" y="5807075"/>
          <p14:tracePt t="110084" x="5462588" y="5818188"/>
          <p14:tracePt t="110100" x="5453063" y="5818188"/>
          <p14:tracePt t="110116" x="5443538" y="5818188"/>
          <p14:tracePt t="110124" x="5432425" y="5827713"/>
          <p14:tracePt t="110140" x="5422900" y="5827713"/>
          <p14:tracePt t="110148" x="5394325" y="5827713"/>
          <p14:tracePt t="110164" x="5373688" y="5837238"/>
          <p14:tracePt t="110181" x="5354638" y="5837238"/>
          <p14:tracePt t="110198" x="5334000" y="5846763"/>
          <p14:tracePt t="110214" x="5305425" y="5846763"/>
          <p14:tracePt t="110231" x="5295900" y="5856288"/>
          <p14:tracePt t="110248" x="5256213" y="5867400"/>
          <p14:tracePt t="110265" x="5226050" y="5886450"/>
          <p14:tracePt t="110282" x="5207000" y="5905500"/>
          <p14:tracePt t="110298" x="5197475" y="5916613"/>
          <p14:tracePt t="110316" x="5186363" y="5916613"/>
          <p14:tracePt t="110348" x="5176838" y="5916613"/>
          <p14:tracePt t="110364" x="5176838" y="5926138"/>
          <p14:tracePt t="110372" x="5167313" y="5935663"/>
          <p14:tracePt t="110381" x="5157788" y="5945188"/>
          <p14:tracePt t="110428" x="5148263" y="5945188"/>
          <p14:tracePt t="110436" x="5137150" y="5954713"/>
          <p14:tracePt t="110452" x="5127625" y="5965825"/>
          <p14:tracePt t="110468" x="5127625" y="5975350"/>
          <p14:tracePt t="110484" x="5118100" y="5984875"/>
          <p14:tracePt t="110492" x="5108575" y="5994400"/>
          <p14:tracePt t="110516" x="5099050" y="6003925"/>
          <p14:tracePt t="110532" x="5099050" y="6015038"/>
          <p14:tracePt t="110548" x="5087938" y="6015038"/>
          <p14:tracePt t="110580" x="5087938" y="6024563"/>
          <p14:tracePt t="110612" x="5087938" y="6003925"/>
          <p14:tracePt t="110780" x="5087938" y="5994400"/>
          <p14:tracePt t="110796" x="5087938" y="5975350"/>
          <p14:tracePt t="110804" x="5099050" y="5965825"/>
          <p14:tracePt t="110816" x="5099050" y="5945188"/>
          <p14:tracePt t="110833" x="5108575" y="5895975"/>
          <p14:tracePt t="110849" x="5118100" y="5867400"/>
          <p14:tracePt t="110866" x="5127625" y="5818188"/>
          <p14:tracePt t="110883" x="5127625" y="5788025"/>
          <p14:tracePt t="110883" x="5127625" y="5778500"/>
          <p14:tracePt t="110900" x="5127625" y="5738813"/>
          <p14:tracePt t="110916" x="5127625" y="5708650"/>
          <p14:tracePt t="110933" x="5127625" y="5670550"/>
          <p14:tracePt t="110949" x="5127625" y="5640388"/>
          <p14:tracePt t="110966" x="5127625" y="5610225"/>
          <p14:tracePt t="110983" x="5118100" y="5581650"/>
          <p14:tracePt t="110999" x="5108575" y="5561013"/>
          <p14:tracePt t="111017" x="5099050" y="5541963"/>
          <p14:tracePt t="111033" x="5078413" y="5521325"/>
          <p14:tracePt t="111050" x="5068888" y="5492750"/>
          <p14:tracePt t="111066" x="5059363" y="5483225"/>
          <p14:tracePt t="111083" x="5038725" y="5462588"/>
          <p14:tracePt t="111100" x="5029200" y="5443538"/>
          <p14:tracePt t="111116" x="5000625" y="5434013"/>
          <p14:tracePt t="111133" x="4970463" y="5422900"/>
          <p14:tracePt t="111150" x="4960938" y="5413375"/>
          <p14:tracePt t="111166" x="4940300" y="5403850"/>
          <p14:tracePt t="111183" x="4930775" y="5403850"/>
          <p14:tracePt t="111200" x="4911725" y="5403850"/>
          <p14:tracePt t="111216" x="4881563" y="5403850"/>
          <p14:tracePt t="111233" x="4862513" y="5394325"/>
          <p14:tracePt t="111250" x="4841875" y="5394325"/>
          <p14:tracePt t="111267" x="4832350" y="5394325"/>
          <p14:tracePt t="111283" x="4813300" y="5384800"/>
          <p14:tracePt t="111300" x="4783138" y="5373688"/>
          <p14:tracePt t="111317" x="4773613" y="5373688"/>
          <p14:tracePt t="111333" x="4764088" y="5373688"/>
          <p14:tracePt t="111364" x="4764088" y="5364163"/>
          <p14:tracePt t="111372" x="4754563" y="5364163"/>
          <p14:tracePt t="111388" x="4743450" y="5364163"/>
          <p14:tracePt t="111400" x="4733925" y="5364163"/>
          <p14:tracePt t="111468" x="4724400" y="5364163"/>
          <p14:tracePt t="111484" x="4714875" y="5364163"/>
          <p14:tracePt t="111492" x="4705350" y="5364163"/>
          <p14:tracePt t="111500" x="4684713" y="5364163"/>
          <p14:tracePt t="111517" x="4665663" y="5364163"/>
          <p14:tracePt t="111534" x="4645025" y="5364163"/>
          <p14:tracePt t="111551" x="4635500" y="5364163"/>
          <p14:tracePt t="111567" x="4625975" y="5364163"/>
          <p14:tracePt t="111588" x="4616450" y="5364163"/>
          <p14:tracePt t="111601" x="4606925" y="5364163"/>
          <p14:tracePt t="111628" x="4595813" y="5364163"/>
          <p14:tracePt t="111644" x="4576763" y="5364163"/>
          <p14:tracePt t="111660" x="4567238" y="5364163"/>
          <p14:tracePt t="111684" x="4557713" y="5364163"/>
          <p14:tracePt t="112460" x="4546600" y="5364163"/>
          <p14:tracePt t="112508" x="4537075" y="5364163"/>
          <p14:tracePt t="112532" x="4537075" y="5373688"/>
          <p14:tracePt t="113652" x="4537075" y="5384800"/>
          <p14:tracePt t="113660" x="4546600" y="5394325"/>
          <p14:tracePt t="113671" x="4576763" y="5443538"/>
          <p14:tracePt t="113688" x="4606925" y="5492750"/>
          <p14:tracePt t="113705" x="4675188" y="5581650"/>
          <p14:tracePt t="113722" x="4733925" y="5659438"/>
          <p14:tracePt t="113738" x="4792663" y="5738813"/>
          <p14:tracePt t="113755" x="4872038" y="5818188"/>
          <p14:tracePt t="113772" x="4911725" y="5856288"/>
          <p14:tracePt t="113788" x="4921250" y="5876925"/>
          <p14:tracePt t="113805" x="4921250" y="5886450"/>
          <p14:tracePt t="113828" x="4930775" y="5905500"/>
          <p14:tracePt t="113844" x="4940300" y="5916613"/>
          <p14:tracePt t="113868" x="4940300" y="5926138"/>
          <p14:tracePt t="113876" x="4940300" y="5935663"/>
          <p14:tracePt t="113888" x="4951413" y="5965825"/>
          <p14:tracePt t="113905" x="4951413" y="5984875"/>
          <p14:tracePt t="113922" x="4951413" y="6003925"/>
          <p14:tracePt t="113939" x="4951413" y="6034088"/>
          <p14:tracePt t="113955" x="4951413" y="6064250"/>
          <p14:tracePt t="113972" x="4951413" y="6073775"/>
          <p14:tracePt t="113989" x="4951413" y="6083300"/>
          <p14:tracePt t="114005" x="4951413" y="6092825"/>
          <p14:tracePt t="114028" x="4951413" y="6102350"/>
          <p14:tracePt t="114039" x="4951413" y="6113463"/>
          <p14:tracePt t="114055" x="4951413" y="6122988"/>
          <p14:tracePt t="114076" x="4951413" y="6132513"/>
          <p14:tracePt t="114089" x="4951413" y="6142038"/>
          <p14:tracePt t="114106" x="4951413" y="6151563"/>
          <p14:tracePt t="114122" x="4951413" y="6162675"/>
          <p14:tracePt t="114140" x="4951413" y="6172200"/>
          <p14:tracePt t="114220" x="4951413" y="6181725"/>
          <p14:tracePt t="114324" x="4951413" y="6191250"/>
          <p14:tracePt t="114452" x="4930775" y="6191250"/>
          <p14:tracePt t="114964" x="4930775" y="6181725"/>
          <p14:tracePt t="115942" x="4930775" y="6172200"/>
          <p14:tracePt t="115948" x="4930775" y="6162675"/>
          <p14:tracePt t="115964" x="4940300" y="6162675"/>
          <p14:tracePt t="115980" x="4940300" y="6151563"/>
          <p14:tracePt t="115993" x="4951413" y="6142038"/>
          <p14:tracePt t="116009" x="4970463" y="6132513"/>
          <p14:tracePt t="116028" x="4979988" y="6132513"/>
          <p14:tracePt t="116044" x="5000625" y="6122988"/>
          <p14:tracePt t="116060" x="5000625" y="6113463"/>
          <p14:tracePt t="116076" x="5010150" y="6113463"/>
          <p14:tracePt t="116093" x="5019675" y="6102350"/>
          <p14:tracePt t="116124" x="5029200" y="6102350"/>
          <p14:tracePt t="116156" x="5038725" y="6092825"/>
          <p14:tracePt t="116172" x="5049838" y="6083300"/>
          <p14:tracePt t="116180" x="5059363" y="6073775"/>
          <p14:tracePt t="116196" x="5068888" y="6073775"/>
          <p14:tracePt t="116212" x="5078413" y="6064250"/>
          <p14:tracePt t="116228" x="5078413" y="6053138"/>
          <p14:tracePt t="116244" x="5087938" y="6043613"/>
          <p14:tracePt t="116268" x="5087938" y="6034088"/>
          <p14:tracePt t="116292" x="5099050" y="6024563"/>
          <p14:tracePt t="116300" x="5108575" y="6024563"/>
          <p14:tracePt t="116310" x="5118100" y="6015038"/>
          <p14:tracePt t="116327" x="5127625" y="5994400"/>
          <p14:tracePt t="116348" x="5137150" y="5984875"/>
          <p14:tracePt t="116364" x="5137150" y="5975350"/>
          <p14:tracePt t="116380" x="5148263" y="5975350"/>
          <p14:tracePt t="116393" x="5157788" y="5965825"/>
          <p14:tracePt t="116410" x="5157788" y="5935663"/>
          <p14:tracePt t="116427" x="5167313" y="5926138"/>
          <p14:tracePt t="116444" x="5176838" y="5905500"/>
          <p14:tracePt t="116460" x="5186363" y="5895975"/>
          <p14:tracePt t="116477" x="5186363" y="5886450"/>
          <p14:tracePt t="116494" x="5197475" y="5867400"/>
          <p14:tracePt t="116511" x="5197475" y="5856288"/>
          <p14:tracePt t="116532" x="5197475" y="5846763"/>
          <p14:tracePt t="116544" x="5207000" y="5827713"/>
          <p14:tracePt t="116561" x="5207000" y="5818188"/>
          <p14:tracePt t="116577" x="5207000" y="5807075"/>
          <p14:tracePt t="116594" x="5207000" y="5797550"/>
          <p14:tracePt t="116611" x="5207000" y="5788025"/>
          <p14:tracePt t="116611" x="5207000" y="5778500"/>
          <p14:tracePt t="116628" x="5207000" y="5768975"/>
          <p14:tracePt t="116644" x="5207000" y="5748338"/>
          <p14:tracePt t="116661" x="5207000" y="5729288"/>
          <p14:tracePt t="116677" x="5207000" y="5699125"/>
          <p14:tracePt t="116694" x="5207000" y="5670550"/>
          <p14:tracePt t="116711" x="5207000" y="5630863"/>
          <p14:tracePt t="116728" x="5207000" y="5591175"/>
          <p14:tracePt t="116744" x="5207000" y="5551488"/>
          <p14:tracePt t="116761" x="5207000" y="5532438"/>
          <p14:tracePt t="116777" x="5186363" y="5502275"/>
          <p14:tracePt t="116795" x="5176838" y="5472113"/>
          <p14:tracePt t="116811" x="5167313" y="5443538"/>
          <p14:tracePt t="116828" x="5157788" y="5413375"/>
          <p14:tracePt t="116844" x="5148263" y="5394325"/>
          <p14:tracePt t="116861" x="5127625" y="5373688"/>
          <p14:tracePt t="116878" x="5118100" y="5354638"/>
          <p14:tracePt t="116895" x="5108575" y="5345113"/>
          <p14:tracePt t="116912" x="5099050" y="5324475"/>
          <p14:tracePt t="116928" x="5087938" y="5305425"/>
          <p14:tracePt t="116945" x="5068888" y="5295900"/>
          <p14:tracePt t="116961" x="5038725" y="5286375"/>
          <p14:tracePt t="116978" x="4989513" y="5265738"/>
          <p14:tracePt t="116995" x="4930775" y="5265738"/>
          <p14:tracePt t="117012" x="4891088" y="5256213"/>
          <p14:tracePt t="117028" x="4832350" y="5256213"/>
          <p14:tracePt t="117045" x="4792663" y="5256213"/>
          <p14:tracePt t="117062" x="4733925" y="5256213"/>
          <p14:tracePt t="117078" x="4684713" y="5256213"/>
          <p14:tracePt t="117095" x="4645025" y="5256213"/>
          <p14:tracePt t="117112" x="4606925" y="5256213"/>
          <p14:tracePt t="117128" x="4586288" y="5256213"/>
          <p14:tracePt t="117145" x="4546600" y="5256213"/>
          <p14:tracePt t="117162" x="4518025" y="5256213"/>
          <p14:tracePt t="117179" x="4487863" y="5256213"/>
          <p14:tracePt t="117195" x="4448175" y="5256213"/>
          <p14:tracePt t="117212" x="4410075" y="5256213"/>
          <p14:tracePt t="117228" x="4349750" y="5256213"/>
          <p14:tracePt t="117245" x="4300538" y="5256213"/>
          <p14:tracePt t="117262" x="4262438" y="5256213"/>
          <p14:tracePt t="117279" x="4241800" y="5256213"/>
          <p14:tracePt t="117295" x="4222750" y="5256213"/>
          <p14:tracePt t="117312" x="4192588" y="5256213"/>
          <p14:tracePt t="117329" x="4152900" y="5246688"/>
          <p14:tracePt t="117345" x="4133850" y="5246688"/>
          <p14:tracePt t="117362" x="4114800" y="5237163"/>
          <p14:tracePt t="117379" x="4103688" y="5237163"/>
          <p14:tracePt t="117428" x="4103688" y="5226050"/>
          <p14:tracePt t="117452" x="4103688" y="5216525"/>
          <p14:tracePt t="117476" x="4114800" y="5237163"/>
          <p14:tracePt t="118315" x="4133850" y="5246688"/>
          <p14:tracePt t="118324" x="4164013" y="5256213"/>
          <p14:tracePt t="118332" x="4241800" y="5295900"/>
          <p14:tracePt t="118348" x="4349750" y="5324475"/>
          <p14:tracePt t="118364" x="4448175" y="5335588"/>
          <p14:tracePt t="118381" x="4557713" y="5364163"/>
          <p14:tracePt t="118398" x="4675188" y="5384800"/>
          <p14:tracePt t="118414" x="4792663" y="5422900"/>
          <p14:tracePt t="118431" x="4891088" y="5462588"/>
          <p14:tracePt t="118448" x="4979988" y="5502275"/>
          <p14:tracePt t="118465" x="5078413" y="5532438"/>
          <p14:tracePt t="118481" x="5157788" y="5570538"/>
          <p14:tracePt t="118498" x="5235575" y="5600700"/>
          <p14:tracePt t="118514" x="5334000" y="5640388"/>
          <p14:tracePt t="118531" x="5481638" y="5689600"/>
          <p14:tracePt t="118548" x="5570538" y="5708650"/>
          <p14:tracePt t="118564" x="5649913" y="5719763"/>
          <p14:tracePt t="118581" x="5708650" y="5748338"/>
          <p14:tracePt t="118598" x="5767388" y="5757863"/>
          <p14:tracePt t="118615" x="5807075" y="5778500"/>
          <p14:tracePt t="118631" x="5856288" y="5788025"/>
          <p14:tracePt t="118648" x="5905500" y="5797550"/>
          <p14:tracePt t="118665" x="5964238" y="5797550"/>
          <p14:tracePt t="118682" x="6022975" y="5818188"/>
          <p14:tracePt t="118698" x="6062663" y="5827713"/>
          <p14:tracePt t="118715" x="6151563" y="5827713"/>
          <p14:tracePt t="118732" x="6191250" y="5827713"/>
          <p14:tracePt t="118748" x="6221413" y="5827713"/>
          <p14:tracePt t="118765" x="6230938" y="5827713"/>
          <p14:tracePt t="118940" x="6230938" y="5818188"/>
          <p14:tracePt t="118979" x="6230938" y="5807075"/>
          <p14:tracePt t="118987" x="6230938" y="5797550"/>
          <p14:tracePt t="119003" x="6230938" y="5788025"/>
          <p14:tracePt t="119307" x="6230938" y="5778500"/>
          <p14:tracePt t="119315" x="6230938" y="5768975"/>
          <p14:tracePt t="119443" x="6230938" y="5757863"/>
          <p14:tracePt t="119523" x="6230938" y="5748338"/>
          <p14:tracePt t="119532" x="6230938" y="5738813"/>
          <p14:tracePt t="119563" x="6210300" y="5738813"/>
          <p14:tracePt t="119660" x="6200775" y="5738813"/>
          <p14:tracePt t="119715" x="6191250" y="5738813"/>
          <p14:tracePt t="119732" x="6181725" y="5738813"/>
          <p14:tracePt t="119740" x="6172200" y="5738813"/>
          <p14:tracePt t="119756" x="6151563" y="5738813"/>
          <p14:tracePt t="119767" x="6122988" y="5738813"/>
          <p14:tracePt t="119784" x="6073775" y="5738813"/>
          <p14:tracePt t="119801" x="6053138" y="5738813"/>
          <p14:tracePt t="119817" x="6043613" y="5738813"/>
          <p14:tracePt t="119868" x="6034088" y="5738813"/>
          <p14:tracePt t="119923" x="6022975" y="5729288"/>
          <p14:tracePt t="120043" x="6013450" y="5729288"/>
          <p14:tracePt t="120068" x="6003925" y="5719763"/>
          <p14:tracePt t="120076" x="5994400" y="5708650"/>
          <p14:tracePt t="120092" x="5984875" y="5708650"/>
          <p14:tracePt t="120101" x="5973763" y="5708650"/>
          <p14:tracePt t="120117" x="5945188" y="5699125"/>
          <p14:tracePt t="120134" x="5905500" y="5699125"/>
          <p14:tracePt t="120151" x="5886450" y="5699125"/>
          <p14:tracePt t="120168" x="5875338" y="5689600"/>
          <p14:tracePt t="120184" x="5856288" y="5680075"/>
          <p14:tracePt t="120201" x="5807075" y="5680075"/>
          <p14:tracePt t="120218" x="5788025" y="5680075"/>
          <p14:tracePt t="120235" x="5748338" y="5680075"/>
          <p14:tracePt t="120235" x="5738813" y="5680075"/>
          <p14:tracePt t="120252" x="5718175" y="5680075"/>
          <p14:tracePt t="120268" x="5708650" y="5680075"/>
          <p14:tracePt t="120284" x="5699125" y="5680075"/>
          <p14:tracePt t="120301" x="5699125" y="5670550"/>
          <p14:tracePt t="120318" x="5689600" y="5670550"/>
          <p14:tracePt t="120335" x="5659438" y="5659438"/>
          <p14:tracePt t="120351" x="5640388" y="5659438"/>
          <p14:tracePt t="120368" x="5610225" y="5659438"/>
          <p14:tracePt t="120385" x="5591175" y="5649913"/>
          <p14:tracePt t="120401" x="5580063" y="5649913"/>
          <p14:tracePt t="120418" x="5570538" y="5640388"/>
          <p14:tracePt t="120435" x="5561013" y="5640388"/>
          <p14:tracePt t="120452" x="5530850" y="5640388"/>
          <p14:tracePt t="120469" x="5521325" y="5640388"/>
          <p14:tracePt t="120485" x="5492750" y="5630863"/>
          <p14:tracePt t="120502" x="5462588" y="5619750"/>
          <p14:tracePt t="120519" x="5443538" y="5610225"/>
          <p14:tracePt t="120535" x="5422900" y="5600700"/>
          <p14:tracePt t="120552" x="5413375" y="5600700"/>
          <p14:tracePt t="120568" x="5403850" y="5600700"/>
          <p14:tracePt t="120585" x="5394325" y="5600700"/>
          <p14:tracePt t="120602" x="5383213" y="5591175"/>
          <p14:tracePt t="120619" x="5373688" y="5581650"/>
          <p14:tracePt t="120635" x="5354638" y="5570538"/>
          <p14:tracePt t="120652" x="5345113" y="5570538"/>
          <p14:tracePt t="120669" x="5305425" y="5561013"/>
          <p14:tracePt t="120685" x="5295900" y="5551488"/>
          <p14:tracePt t="120702" x="5275263" y="5541963"/>
          <p14:tracePt t="120719" x="5256213" y="5532438"/>
          <p14:tracePt t="120736" x="5226050" y="5521325"/>
          <p14:tracePt t="120752" x="5207000" y="5511800"/>
          <p14:tracePt t="120769" x="5197475" y="5511800"/>
          <p14:tracePt t="120785" x="5176838" y="5502275"/>
          <p14:tracePt t="120802" x="5167313" y="5502275"/>
          <p14:tracePt t="120819" x="5148263" y="5483225"/>
          <p14:tracePt t="120836" x="5137150" y="5483225"/>
          <p14:tracePt t="120852" x="5118100" y="5472113"/>
          <p14:tracePt t="120869" x="5099050" y="5462588"/>
          <p14:tracePt t="120886" x="5087938" y="5453063"/>
          <p14:tracePt t="120902" x="5078413" y="5443538"/>
          <p14:tracePt t="120919" x="5068888" y="5443538"/>
          <p14:tracePt t="120936" x="5059363" y="5443538"/>
          <p14:tracePt t="120953" x="5038725" y="5434013"/>
          <p14:tracePt t="120972" x="5029200" y="5422900"/>
          <p14:tracePt t="120988" x="5019675" y="5413375"/>
          <p14:tracePt t="121004" x="5000625" y="5413375"/>
          <p14:tracePt t="121020" x="5000625" y="5403850"/>
          <p14:tracePt t="121036" x="4989513" y="5394325"/>
          <p14:tracePt t="121053" x="4979988" y="5384800"/>
          <p14:tracePt t="121069" x="4970463" y="5384800"/>
          <p14:tracePt t="121091" x="4951413" y="5373688"/>
          <p14:tracePt t="121108" x="4951413" y="5364163"/>
          <p14:tracePt t="121123" x="4951413" y="5354638"/>
          <p14:tracePt t="121155" x="4940300" y="5335588"/>
          <p14:tracePt t="121171" x="4940300" y="5314950"/>
          <p14:tracePt t="121203" x="4930775" y="5314950"/>
          <p14:tracePt t="121211" x="4921250" y="5305425"/>
          <p14:tracePt t="121227" x="4921250" y="5295900"/>
          <p14:tracePt t="121243" x="4921250" y="5286375"/>
          <p14:tracePt t="121253" x="4921250" y="5275263"/>
          <p14:tracePt t="121270" x="4921250" y="5265738"/>
          <p14:tracePt t="121292" x="4921250" y="5256213"/>
          <p14:tracePt t="121307" x="4921250" y="5246688"/>
          <p14:tracePt t="121320" x="4921250" y="5237163"/>
          <p14:tracePt t="121337" x="4921250" y="5226050"/>
          <p14:tracePt t="121353" x="4921250" y="5207000"/>
          <p14:tracePt t="121370" x="4921250" y="5187950"/>
          <p14:tracePt t="121387" x="4921250" y="5167313"/>
          <p14:tracePt t="121404" x="4930775" y="5148263"/>
          <p14:tracePt t="121420" x="4930775" y="5127625"/>
          <p14:tracePt t="121437" x="4940300" y="5118100"/>
          <p14:tracePt t="121454" x="4951413" y="5099050"/>
          <p14:tracePt t="121470" x="4960938" y="5078413"/>
          <p14:tracePt t="121487" x="4970463" y="5059363"/>
          <p14:tracePt t="121504" x="4970463" y="5049838"/>
          <p14:tracePt t="121521" x="4989513" y="5029200"/>
          <p14:tracePt t="121537" x="4989513" y="5019675"/>
          <p14:tracePt t="121554" x="5000625" y="5010150"/>
          <p14:tracePt t="121579" x="5010150" y="5000625"/>
          <p14:tracePt t="121596" x="5019675" y="4991100"/>
          <p14:tracePt t="121604" x="5029200" y="4979988"/>
          <p14:tracePt t="121621" x="5059363" y="4970463"/>
          <p14:tracePt t="121637" x="5099050" y="4951413"/>
          <p14:tracePt t="121654" x="5137150" y="4941888"/>
          <p14:tracePt t="121671" x="5167313" y="4921250"/>
          <p14:tracePt t="121688" x="5207000" y="4911725"/>
          <p14:tracePt t="121704" x="5246688" y="4902200"/>
          <p14:tracePt t="121721" x="5295900" y="4892675"/>
          <p14:tracePt t="121737" x="5354638" y="4881563"/>
          <p14:tracePt t="121754" x="5422900" y="4872038"/>
          <p14:tracePt t="121771" x="5481638" y="4872038"/>
          <p14:tracePt t="121788" x="5511800" y="4872038"/>
          <p14:tracePt t="121804" x="5541963" y="4872038"/>
          <p14:tracePt t="121821" x="5561013" y="4872038"/>
          <p14:tracePt t="121838" x="5600700" y="4872038"/>
          <p14:tracePt t="121854" x="5619750" y="4881563"/>
          <p14:tracePt t="121871" x="5649913" y="4881563"/>
          <p14:tracePt t="121888" x="5659438" y="4881563"/>
          <p14:tracePt t="121904" x="5668963" y="4881563"/>
          <p14:tracePt t="121939" x="5678488" y="4881563"/>
          <p14:tracePt t="122611" x="5678488" y="4892675"/>
          <p14:tracePt t="122619" x="5668963" y="4921250"/>
          <p14:tracePt t="122627" x="5649913" y="4941888"/>
          <p14:tracePt t="122639" x="5580063" y="5010150"/>
          <p14:tracePt t="122656" x="5453063" y="5099050"/>
          <p14:tracePt t="122673" x="5334000" y="5176838"/>
          <p14:tracePt t="122690" x="5216525" y="5246688"/>
          <p14:tracePt t="122706" x="5148263" y="5286375"/>
          <p14:tracePt t="122723" x="5038725" y="5354638"/>
          <p14:tracePt t="122740" x="4970463" y="5413375"/>
          <p14:tracePt t="122756" x="4902200" y="5453063"/>
          <p14:tracePt t="122773" x="4841875" y="5492750"/>
          <p14:tracePt t="122790" x="4773613" y="5541963"/>
          <p14:tracePt t="122806" x="4724400" y="5570538"/>
          <p14:tracePt t="122823" x="4705350" y="5600700"/>
          <p14:tracePt t="122840" x="4694238" y="5619750"/>
          <p14:tracePt t="122856" x="4675188" y="5630863"/>
          <p14:tracePt t="122873" x="4675188" y="5640388"/>
          <p14:tracePt t="122915" x="4665663" y="5649913"/>
          <p14:tracePt t="122924" x="4665663" y="5659438"/>
          <p14:tracePt t="122947" x="4665663" y="5670550"/>
          <p14:tracePt t="122963" x="4665663" y="5680075"/>
          <p14:tracePt t="122979" x="4665663" y="5689600"/>
          <p14:tracePt t="122996" x="4665663" y="5699125"/>
          <p14:tracePt t="123012" x="4665663" y="5708650"/>
          <p14:tracePt t="123019" x="4665663" y="5719763"/>
          <p14:tracePt t="123027" x="4675188" y="5729288"/>
          <p14:tracePt t="123040" x="4694238" y="5738813"/>
          <p14:tracePt t="123057" x="4764088" y="5748338"/>
          <p14:tracePt t="123074" x="4841875" y="5748338"/>
          <p14:tracePt t="123090" x="4951413" y="5748338"/>
          <p14:tracePt t="123107" x="5049838" y="5729288"/>
          <p14:tracePt t="123124" x="5078413" y="5708650"/>
          <p14:tracePt t="123140" x="5099050" y="5680075"/>
          <p14:tracePt t="123157" x="5137150" y="5630863"/>
          <p14:tracePt t="123174" x="5157788" y="5570538"/>
          <p14:tracePt t="123191" x="5186363" y="5483225"/>
          <p14:tracePt t="123207" x="5197475" y="5403850"/>
          <p14:tracePt t="123224" x="5197475" y="5364163"/>
          <p14:tracePt t="123241" x="5197475" y="5335588"/>
          <p14:tracePt t="123257" x="5197475" y="5324475"/>
          <p14:tracePt t="123299" x="5167313" y="5324475"/>
          <p14:tracePt t="123315" x="5127625" y="5324475"/>
          <p14:tracePt t="123323" x="5087938" y="5324475"/>
          <p14:tracePt t="123331" x="5049838" y="5324475"/>
          <p14:tracePt t="123341" x="4970463" y="5345113"/>
          <p14:tracePt t="123357" x="4921250" y="5354638"/>
          <p14:tracePt t="123374" x="4891088" y="5373688"/>
          <p14:tracePt t="123391" x="4872038" y="5403850"/>
          <p14:tracePt t="123408" x="4852988" y="5453063"/>
          <p14:tracePt t="123424" x="4852988" y="5472113"/>
          <p14:tracePt t="123441" x="4852988" y="5511800"/>
          <p14:tracePt t="123458" x="4852988" y="5532438"/>
          <p14:tracePt t="123474" x="4852988" y="5541963"/>
          <p14:tracePt t="123474" x="4852988" y="5551488"/>
          <p14:tracePt t="123491" x="4852988" y="5561013"/>
          <p14:tracePt t="123524" x="4862513" y="5570538"/>
          <p14:tracePt t="123539" x="4872038" y="5570538"/>
          <p14:tracePt t="123547" x="4891088" y="5570538"/>
          <p14:tracePt t="123558" x="4930775" y="5570538"/>
          <p14:tracePt t="123574" x="5000625" y="5570538"/>
          <p14:tracePt t="123591" x="5059363" y="5561013"/>
          <p14:tracePt t="123608" x="5099050" y="5541963"/>
          <p14:tracePt t="123625" x="5118100" y="5511800"/>
          <p14:tracePt t="123641" x="5127625" y="5472113"/>
          <p14:tracePt t="123658" x="5137150" y="5443538"/>
          <p14:tracePt t="123675" x="5137150" y="5403850"/>
          <p14:tracePt t="123691" x="5137150" y="5394325"/>
          <p14:tracePt t="123708" x="5137150" y="5384800"/>
          <p14:tracePt t="123732" x="5127625" y="5384800"/>
          <p14:tracePt t="123747" x="5118100" y="5384800"/>
          <p14:tracePt t="123758" x="5049838" y="5384800"/>
          <p14:tracePt t="123775" x="4989513" y="5384800"/>
          <p14:tracePt t="123792" x="4951413" y="5384800"/>
          <p14:tracePt t="123808" x="4930775" y="5384800"/>
          <p14:tracePt t="123825" x="4911725" y="5384800"/>
          <p14:tracePt t="123842" x="4891088" y="5403850"/>
          <p14:tracePt t="123859" x="4881563" y="5413375"/>
          <p14:tracePt t="123859" x="4881563" y="5422900"/>
          <p14:tracePt t="123875" x="4862513" y="5462588"/>
          <p14:tracePt t="123892" x="4852988" y="5511800"/>
          <p14:tracePt t="123909" x="4852988" y="5532438"/>
          <p14:tracePt t="123925" x="4852988" y="5551488"/>
          <p14:tracePt t="123942" x="4852988" y="5570538"/>
          <p14:tracePt t="123959" x="4852988" y="5581650"/>
          <p14:tracePt t="123975" x="4881563" y="5581650"/>
          <p14:tracePt t="124019" x="4911725" y="5581650"/>
          <p14:tracePt t="124027" x="4951413" y="5570538"/>
          <p14:tracePt t="124036" x="5000625" y="5561013"/>
          <p14:tracePt t="124044" x="5029200" y="5541963"/>
          <p14:tracePt t="124059" x="5108575" y="5492750"/>
          <p14:tracePt t="124076" x="5137150" y="5453063"/>
          <p14:tracePt t="124092" x="5157788" y="5413375"/>
          <p14:tracePt t="124109" x="5157788" y="5403850"/>
          <p14:tracePt t="124125" x="5157788" y="5394325"/>
          <p14:tracePt t="124142" x="5157788" y="5384800"/>
          <p14:tracePt t="124195" x="5148263" y="5384800"/>
          <p14:tracePt t="124203" x="5118100" y="5373688"/>
          <p14:tracePt t="124211" x="5099050" y="5373688"/>
          <p14:tracePt t="124226" x="5038725" y="5373688"/>
          <p14:tracePt t="124243" x="4951413" y="5384800"/>
          <p14:tracePt t="124259" x="4911725" y="5403850"/>
          <p14:tracePt t="124276" x="4881563" y="5422900"/>
          <p14:tracePt t="124293" x="4852988" y="5462588"/>
          <p14:tracePt t="124309" x="4841875" y="5492750"/>
          <p14:tracePt t="124326" x="4832350" y="5521325"/>
          <p14:tracePt t="124343" x="4832350" y="5551488"/>
          <p14:tracePt t="124360" x="4832350" y="5570538"/>
          <p14:tracePt t="124376" x="4832350" y="5581650"/>
          <p14:tracePt t="124393" x="4832350" y="5591175"/>
          <p14:tracePt t="124409" x="4832350" y="5600700"/>
          <p14:tracePt t="124427" x="4841875" y="5600700"/>
          <p14:tracePt t="124444" x="4881563" y="5600700"/>
          <p14:tracePt t="124460" x="4951413" y="5591175"/>
          <p14:tracePt t="124476" x="5019675" y="5561013"/>
          <p14:tracePt t="124493" x="5068888" y="5532438"/>
          <p14:tracePt t="124510" x="5087938" y="5502275"/>
          <p14:tracePt t="124527" x="5099050" y="5462588"/>
          <p14:tracePt t="124543" x="5108575" y="5443538"/>
          <p14:tracePt t="124560" x="5108575" y="5422900"/>
          <p14:tracePt t="124577" x="5108575" y="5413375"/>
          <p14:tracePt t="124596" x="5108575" y="5403850"/>
          <p14:tracePt t="124610" x="5108575" y="5394325"/>
          <p14:tracePt t="124644" x="5099050" y="5394325"/>
          <p14:tracePt t="124651" x="5087938" y="5394325"/>
          <p14:tracePt t="124660" x="5059363" y="5394325"/>
          <p14:tracePt t="124677" x="5019675" y="5394325"/>
          <p14:tracePt t="124694" x="4979988" y="5394325"/>
          <p14:tracePt t="124710" x="4951413" y="5394325"/>
          <p14:tracePt t="124727" x="4911725" y="5403850"/>
          <p14:tracePt t="124744" x="4881563" y="5413375"/>
          <p14:tracePt t="124761" x="4852988" y="5434013"/>
          <p14:tracePt t="124777" x="4832350" y="5462588"/>
          <p14:tracePt t="124794" x="4822825" y="5483225"/>
          <p14:tracePt t="124811" x="4822825" y="5511800"/>
          <p14:tracePt t="124827" x="4822825" y="5532438"/>
          <p14:tracePt t="124844" x="4822825" y="5541963"/>
          <p14:tracePt t="124860" x="4822825" y="5551488"/>
          <p14:tracePt t="124891" x="4832350" y="5551488"/>
          <p14:tracePt t="124907" x="4852988" y="5551488"/>
          <p14:tracePt t="124915" x="4891088" y="5551488"/>
          <p14:tracePt t="124927" x="4951413" y="5541963"/>
          <p14:tracePt t="124944" x="5010150" y="5521325"/>
          <p14:tracePt t="124961" x="5049838" y="5483225"/>
          <p14:tracePt t="124977" x="5078413" y="5443538"/>
          <p14:tracePt t="124994" x="5087938" y="5403850"/>
          <p14:tracePt t="125011" x="5108575" y="5354638"/>
          <p14:tracePt t="125029" x="5118100" y="5335588"/>
          <p14:tracePt t="125044" x="5118100" y="5314950"/>
          <p14:tracePt t="125061" x="5118100" y="5295900"/>
          <p14:tracePt t="125099" x="5099050" y="5295900"/>
          <p14:tracePt t="125115" x="5078413" y="5295900"/>
          <p14:tracePt t="125123" x="5049838" y="5295900"/>
          <p14:tracePt t="125131" x="5019675" y="5295900"/>
          <p14:tracePt t="125144" x="4960938" y="5305425"/>
          <p14:tracePt t="125161" x="4911725" y="5324475"/>
          <p14:tracePt t="125178" x="4872038" y="5335588"/>
          <p14:tracePt t="125195" x="4813300" y="5384800"/>
          <p14:tracePt t="125211" x="4783138" y="5413375"/>
          <p14:tracePt t="125228" x="4764088" y="5453063"/>
          <p14:tracePt t="125245" x="4743450" y="5492750"/>
          <p14:tracePt t="125261" x="4743450" y="5511800"/>
          <p14:tracePt t="125278" x="4743450" y="5532438"/>
          <p14:tracePt t="125295" x="4743450" y="5551488"/>
          <p14:tracePt t="125311" x="4743450" y="5561013"/>
          <p14:tracePt t="125328" x="4743450" y="5570538"/>
          <p14:tracePt t="125345" x="4754563" y="5581650"/>
          <p14:tracePt t="125364" x="4764088" y="5581650"/>
          <p14:tracePt t="125378" x="4813300" y="5581650"/>
          <p14:tracePt t="125378" x="4852988" y="5581650"/>
          <p14:tracePt t="125396" x="4911725" y="5570538"/>
          <p14:tracePt t="125412" x="4979988" y="5532438"/>
          <p14:tracePt t="125428" x="5029200" y="5492750"/>
          <p14:tracePt t="125445" x="5059363" y="5443538"/>
          <p14:tracePt t="125462" x="5059363" y="5403850"/>
          <p14:tracePt t="125478" x="5068888" y="5364163"/>
          <p14:tracePt t="125495" x="5068888" y="5345113"/>
          <p14:tracePt t="125512" x="5068888" y="5335588"/>
          <p14:tracePt t="125529" x="5068888" y="5324475"/>
          <p14:tracePt t="125595" x="5059363" y="5324475"/>
          <p14:tracePt t="125603" x="5038725" y="5335588"/>
          <p14:tracePt t="125612" x="4989513" y="5354638"/>
          <p14:tracePt t="125629" x="4940300" y="5373688"/>
          <p14:tracePt t="125645" x="4921250" y="5403850"/>
          <p14:tracePt t="125662" x="4911725" y="5434013"/>
          <p14:tracePt t="125679" x="4891088" y="5462588"/>
          <p14:tracePt t="125696" x="4881563" y="5483225"/>
          <p14:tracePt t="125712" x="4881563" y="5502275"/>
          <p14:tracePt t="125729" x="4881563" y="5511800"/>
          <p14:tracePt t="125746" x="4891088" y="5521325"/>
          <p14:tracePt t="125763" x="4902200" y="5532438"/>
          <p14:tracePt t="125779" x="4970463" y="5532438"/>
          <p14:tracePt t="125796" x="5029200" y="5532438"/>
          <p14:tracePt t="125812" x="5087938" y="5521325"/>
          <p14:tracePt t="125829" x="5118100" y="5502275"/>
          <p14:tracePt t="125846" x="5137150" y="5472113"/>
          <p14:tracePt t="125863" x="5157788" y="5434013"/>
          <p14:tracePt t="125879" x="5167313" y="5394325"/>
          <p14:tracePt t="125896" x="5167313" y="5364163"/>
          <p14:tracePt t="125913" x="5167313" y="5345113"/>
          <p14:tracePt t="125929" x="5167313" y="5324475"/>
          <p14:tracePt t="125946" x="5157788" y="5324475"/>
          <p14:tracePt t="125979" x="5137150" y="5324475"/>
          <p14:tracePt t="125987" x="5118100" y="5324475"/>
          <p14:tracePt t="125996" x="5078413" y="5335588"/>
          <p14:tracePt t="126013" x="5059363" y="5345113"/>
          <p14:tracePt t="126030" x="5049838" y="5364163"/>
          <p14:tracePt t="126047" x="5029200" y="5384800"/>
          <p14:tracePt t="126063" x="5029200" y="5413375"/>
          <p14:tracePt t="126080" x="5010150" y="5453063"/>
          <p14:tracePt t="126096" x="5010150" y="5462588"/>
          <p14:tracePt t="126113" x="5010150" y="5483225"/>
          <p14:tracePt t="126130" x="5019675" y="5483225"/>
          <p14:tracePt t="126219" x="5029200" y="5472113"/>
          <p14:tracePt t="126227" x="5038725" y="5453063"/>
          <p14:tracePt t="126235" x="5049838" y="5443538"/>
          <p14:tracePt t="126246" x="5068888" y="5403850"/>
          <p14:tracePt t="126263" x="5068888" y="5394325"/>
          <p14:tracePt t="126280" x="5068888" y="5373688"/>
          <p14:tracePt t="126297" x="5068888" y="5364163"/>
          <p14:tracePt t="126316" x="5049838" y="5364163"/>
          <p14:tracePt t="126332" x="5019675" y="5364163"/>
          <p14:tracePt t="126347" x="4902200" y="5384800"/>
          <p14:tracePt t="126364" x="4862513" y="5403850"/>
          <p14:tracePt t="126380" x="4841875" y="5422900"/>
          <p14:tracePt t="126397" x="4832350" y="5443538"/>
          <p14:tracePt t="126414" x="4822825" y="5462588"/>
          <p14:tracePt t="126430" x="4822825" y="5472113"/>
          <p14:tracePt t="126447" x="4822825" y="5483225"/>
          <p14:tracePt t="126507" x="4832350" y="5483225"/>
          <p14:tracePt t="126523" x="4852988" y="5483225"/>
          <p14:tracePt t="126532" x="4881563" y="5483225"/>
          <p14:tracePt t="126539" x="4902200" y="5472113"/>
          <p14:tracePt t="126547" x="4940300" y="5453063"/>
          <p14:tracePt t="126564" x="4960938" y="5434013"/>
          <p14:tracePt t="126581" x="4970463" y="5413375"/>
          <p14:tracePt t="126597" x="4970463" y="5403850"/>
          <p14:tracePt t="126614" x="4940300" y="5413375"/>
          <p14:tracePt t="126675" x="4930775" y="5413375"/>
          <p14:tracePt t="126683" x="4902200" y="5434013"/>
          <p14:tracePt t="126691" x="4891088" y="5443538"/>
          <p14:tracePt t="126699" x="4881563" y="5453063"/>
          <p14:tracePt t="126714" x="4862513" y="5462588"/>
          <p14:tracePt t="126731" x="4862513" y="5472113"/>
          <p14:tracePt t="126747" x="4872038" y="5472113"/>
          <p14:tracePt t="126811" x="4881563" y="5462588"/>
          <p14:tracePt t="126819" x="4891088" y="5462588"/>
          <p14:tracePt t="127944" x="4902200" y="5453063"/>
          <p14:tracePt t="128139" x="4911725" y="5453063"/>
          <p14:tracePt t="128155" x="4930775" y="5453063"/>
          <p14:tracePt t="128171" x="4960938" y="5443538"/>
          <p14:tracePt t="128179" x="4979988" y="5434013"/>
          <p14:tracePt t="128187" x="5000625" y="5422900"/>
          <p14:tracePt t="128200" x="5029200" y="5403850"/>
          <p14:tracePt t="128217" x="5038725" y="5394325"/>
          <p14:tracePt t="128234" x="5049838" y="5384800"/>
          <p14:tracePt t="128251" x="5049838" y="5373688"/>
          <p14:tracePt t="128379" x="5049838" y="5364163"/>
          <p14:tracePt t="128395" x="5029200" y="5364163"/>
          <p14:tracePt t="128419" x="5010150" y="5364163"/>
          <p14:tracePt t="128427" x="4979988" y="5373688"/>
          <p14:tracePt t="128435" x="4930775" y="5394325"/>
          <p14:tracePt t="128451" x="4881563" y="5413375"/>
          <p14:tracePt t="128468" x="4841875" y="5434013"/>
          <p14:tracePt t="128484" x="4822825" y="5462588"/>
          <p14:tracePt t="128501" x="4803775" y="5492750"/>
          <p14:tracePt t="128518" x="4783138" y="5521325"/>
          <p14:tracePt t="128535" x="4773613" y="5541963"/>
          <p14:tracePt t="128551" x="4773613" y="5561013"/>
          <p14:tracePt t="128568" x="4773613" y="5581650"/>
          <p14:tracePt t="128585" x="4773613" y="5591175"/>
          <p14:tracePt t="128601" x="4773613" y="5600700"/>
          <p14:tracePt t="128618" x="4773613" y="5619750"/>
          <p14:tracePt t="128643" x="4792663" y="5619750"/>
          <p14:tracePt t="128651" x="4832350" y="5619750"/>
          <p14:tracePt t="128668" x="4930775" y="5619750"/>
          <p14:tracePt t="128685" x="5010150" y="5619750"/>
          <p14:tracePt t="128702" x="5087938" y="5610225"/>
          <p14:tracePt t="128718" x="5127625" y="5591175"/>
          <p14:tracePt t="128735" x="5157788" y="5561013"/>
          <p14:tracePt t="128752" x="5197475" y="5511800"/>
          <p14:tracePt t="128768" x="5226050" y="5462588"/>
          <p14:tracePt t="128785" x="5246688" y="5413375"/>
          <p14:tracePt t="128802" x="5256213" y="5373688"/>
          <p14:tracePt t="128818" x="5256213" y="5345113"/>
          <p14:tracePt t="128835" x="5256213" y="5335588"/>
          <p14:tracePt t="128852" x="5216525" y="5335588"/>
          <p14:tracePt t="128923" x="5186363" y="5335588"/>
          <p14:tracePt t="128931" x="5148263" y="5345113"/>
          <p14:tracePt t="128939" x="5099050" y="5354638"/>
          <p14:tracePt t="128952" x="5019675" y="5384800"/>
          <p14:tracePt t="128969" x="4970463" y="5403850"/>
          <p14:tracePt t="128985" x="4921250" y="5422900"/>
          <p14:tracePt t="129002" x="4891088" y="5453063"/>
          <p14:tracePt t="129019" x="4881563" y="5462588"/>
          <p14:tracePt t="129035" x="4902200" y="5462588"/>
          <p14:tracePt t="129171" x="4921250" y="5462588"/>
          <p14:tracePt t="129179" x="4940300" y="5462588"/>
          <p14:tracePt t="129187" x="4989513" y="5462588"/>
          <p14:tracePt t="129203" x="5059363" y="5434013"/>
          <p14:tracePt t="129219" x="5087938" y="5394325"/>
          <p14:tracePt t="129236" x="5099050" y="5373688"/>
          <p14:tracePt t="129253" x="5099050" y="5364163"/>
          <p14:tracePt t="129269" x="5099050" y="5354638"/>
          <p14:tracePt t="129315" x="5068888" y="5354638"/>
          <p14:tracePt t="129331" x="5019675" y="5373688"/>
          <p14:tracePt t="129339" x="4979988" y="5373688"/>
          <p14:tracePt t="129347" x="4911725" y="5384800"/>
          <p14:tracePt t="129355" x="4832350" y="5422900"/>
          <p14:tracePt t="129369" x="4714875" y="5462588"/>
          <p14:tracePt t="129386" x="4675188" y="5483225"/>
          <p14:tracePt t="129403" x="4656138" y="5492750"/>
          <p14:tracePt t="129420" x="4656138" y="5502275"/>
          <p14:tracePt t="129436" x="4656138" y="5483225"/>
          <p14:tracePt t="130227" x="4665663" y="5453063"/>
          <p14:tracePt t="130235" x="4694238" y="5413375"/>
          <p14:tracePt t="130243" x="4724400" y="5364163"/>
          <p14:tracePt t="130254" x="4792663" y="5265738"/>
          <p14:tracePt t="130271" x="4891088" y="5138738"/>
          <p14:tracePt t="130288" x="5019675" y="5040313"/>
          <p14:tracePt t="130305" x="5157788" y="4921250"/>
          <p14:tracePt t="130321" x="5265738" y="4794250"/>
          <p14:tracePt t="130338" x="5383213" y="4656138"/>
          <p14:tracePt t="130355" x="5570538" y="4478338"/>
          <p14:tracePt t="130372" x="5689600" y="4379913"/>
          <p14:tracePt t="130388" x="5807075" y="4291013"/>
          <p14:tracePt t="130405" x="5895975" y="4213225"/>
          <p14:tracePt t="130422" x="5984875" y="4133850"/>
          <p14:tracePt t="130438" x="6053138" y="4075113"/>
          <p14:tracePt t="130455" x="6132513" y="3995738"/>
          <p14:tracePt t="130472" x="6191250" y="3937000"/>
          <p14:tracePt t="130488" x="6259513" y="3887788"/>
          <p14:tracePt t="130505" x="6338888" y="3819525"/>
          <p14:tracePt t="130522" x="6397625" y="3770313"/>
          <p14:tracePt t="130539" x="6467475" y="3721100"/>
          <p14:tracePt t="130555" x="6486525" y="3690938"/>
          <p14:tracePt t="130572" x="6505575" y="3662363"/>
          <p14:tracePt t="130589" x="6505575" y="3651250"/>
          <p14:tracePt t="130605" x="6526213" y="3622675"/>
          <p14:tracePt t="130622" x="6526213" y="3592513"/>
          <p14:tracePt t="130639" x="6535738" y="3552825"/>
          <p14:tracePt t="130655" x="6535738" y="3503613"/>
          <p14:tracePt t="130672" x="6535738" y="3405188"/>
          <p14:tracePt t="130689" x="6535738" y="3238500"/>
          <p14:tracePt t="130706" x="6535738" y="3060700"/>
          <p14:tracePt t="130722" x="6535738" y="2874963"/>
          <p14:tracePt t="130739" x="6535738" y="2617788"/>
          <p14:tracePt t="130756" x="6535738" y="2481263"/>
          <p14:tracePt t="130772" x="6526213" y="2411413"/>
          <p14:tracePt t="130789" x="6526213" y="2382838"/>
          <p14:tracePt t="130806" x="6526213" y="2352675"/>
          <p14:tracePt t="130822" x="6526213" y="2322513"/>
          <p14:tracePt t="130839" x="6505575" y="2293938"/>
          <p14:tracePt t="130856" x="6496050" y="2254250"/>
          <p14:tracePt t="130873" x="6477000" y="2214563"/>
          <p14:tracePt t="130889" x="6446838" y="2174875"/>
          <p14:tracePt t="130906" x="6418263" y="2125663"/>
          <p14:tracePt t="130923" x="6378575" y="2066925"/>
          <p14:tracePt t="130940" x="6348413" y="2027238"/>
          <p14:tracePt t="130956" x="6338888" y="2008188"/>
          <p14:tracePt t="130973" x="6319838" y="1998663"/>
          <p14:tracePt t="130990" x="6319838" y="1989138"/>
          <p14:tracePt t="131006" x="6299200" y="1989138"/>
          <p14:tracePt t="131023" x="6270625" y="1998663"/>
          <p14:tracePt t="131040" x="6221413" y="2017713"/>
          <p14:tracePt t="131056" x="6161088" y="2038350"/>
          <p14:tracePt t="131073" x="6083300" y="2066925"/>
          <p14:tracePt t="131090" x="6013450" y="2097088"/>
          <p14:tracePt t="131106" x="5945188" y="2125663"/>
          <p14:tracePt t="131124" x="5905500" y="2146300"/>
          <p14:tracePt t="131140" x="5875338" y="2146300"/>
          <p14:tracePt t="131156" x="5816600" y="2155825"/>
          <p14:tracePt t="131173" x="5718175" y="2155825"/>
          <p14:tracePt t="131190" x="5591175" y="2155825"/>
          <p14:tracePt t="131207" x="5462588" y="2155825"/>
          <p14:tracePt t="131223" x="5394325" y="2155825"/>
          <p14:tracePt t="131240" x="5345113" y="2174875"/>
          <p14:tracePt t="131257" x="5334000" y="2185988"/>
          <p14:tracePt t="131273" x="5314950" y="2185988"/>
          <p14:tracePt t="131290" x="5305425" y="2205038"/>
          <p14:tracePt t="131290" x="5295900" y="2214563"/>
          <p14:tracePt t="131308" x="5275263" y="2244725"/>
          <p14:tracePt t="131323" x="5265738" y="2263775"/>
          <p14:tracePt t="131340" x="5256213" y="2303463"/>
          <p14:tracePt t="131357" x="5256213" y="2312988"/>
          <p14:tracePt t="131379" x="5256213" y="2322513"/>
          <p14:tracePt t="131390" x="5256213" y="2333625"/>
          <p14:tracePt t="131407" x="5256213" y="2343150"/>
          <p14:tracePt t="131423" x="5256213" y="2352675"/>
          <p14:tracePt t="131440" x="5284788" y="2362200"/>
          <p14:tracePt t="131457" x="5345113" y="2382838"/>
          <p14:tracePt t="131474" x="5403850" y="2382838"/>
          <p14:tracePt t="131491" x="5462588" y="2382838"/>
          <p14:tracePt t="131507" x="5472113" y="2382838"/>
          <p14:tracePt t="131524" x="5481638" y="2382838"/>
          <p14:tracePt t="131547" x="5492750" y="2382838"/>
          <p14:tracePt t="131651" x="5481638" y="2382838"/>
          <p14:tracePt t="131675" x="5472113" y="2382838"/>
          <p14:tracePt t="131691" x="5462588" y="2382838"/>
          <p14:tracePt t="131699" x="5453063" y="2382838"/>
          <p14:tracePt t="131715" x="5472113" y="2371725"/>
          <p14:tracePt t="131819" x="5492750" y="2371725"/>
          <p14:tracePt t="131827" x="5521325" y="2362200"/>
          <p14:tracePt t="131835" x="5541963" y="2352675"/>
          <p14:tracePt t="131843" x="5570538" y="2352675"/>
          <p14:tracePt t="131858" x="5610225" y="2333625"/>
          <p14:tracePt t="131875" x="5600700" y="2333625"/>
          <p14:tracePt t="131931" x="5570538" y="2333625"/>
          <p14:tracePt t="131939" x="5530850" y="2333625"/>
          <p14:tracePt t="131947" x="5511800" y="2333625"/>
          <p14:tracePt t="131958" x="5432425" y="2333625"/>
          <p14:tracePt t="131975" x="5422900" y="2343150"/>
          <p14:tracePt t="131991" x="5413375" y="2343150"/>
          <p14:tracePt t="132008" x="5432425" y="2343150"/>
          <p14:tracePt t="132067" x="5472113" y="2333625"/>
          <p14:tracePt t="132076" x="5521325" y="2322513"/>
          <p14:tracePt t="132083" x="5570538" y="2312988"/>
          <p14:tracePt t="132091" x="5649913" y="2293938"/>
          <p14:tracePt t="132108" x="5659438" y="2293938"/>
          <p14:tracePt t="132125" x="5640388" y="2303463"/>
          <p14:tracePt t="132171" x="5619750" y="2312988"/>
          <p14:tracePt t="132179" x="5610225" y="2312988"/>
          <p14:tracePt t="132187" x="5580063" y="2322513"/>
          <p14:tracePt t="132195" x="5561013" y="2322513"/>
          <p14:tracePt t="132208" x="5561013" y="2333625"/>
          <p14:tracePt t="132225" x="5570538" y="2322513"/>
          <p14:tracePt t="132283" x="5591175" y="2322513"/>
          <p14:tracePt t="132291" x="5629275" y="2312988"/>
          <p14:tracePt t="132299" x="5649913" y="2303463"/>
          <p14:tracePt t="132309" x="5678488" y="2303463"/>
          <p14:tracePt t="132325" x="5689600" y="2303463"/>
          <p14:tracePt t="132342" x="5668963" y="2303463"/>
          <p14:tracePt t="132363" x="5649913" y="2312988"/>
          <p14:tracePt t="132375" x="5591175" y="2333625"/>
          <p14:tracePt t="132392" x="5561013" y="2343150"/>
          <p14:tracePt t="132409" x="5551488" y="2343150"/>
          <p14:tracePt t="132425" x="5541963" y="2343150"/>
          <p14:tracePt t="132491" x="5551488" y="2343150"/>
          <p14:tracePt t="132771" x="5551488" y="2352675"/>
          <p14:tracePt t="132779" x="5561013" y="2362200"/>
          <p14:tracePt t="132787" x="5570538" y="2392363"/>
          <p14:tracePt t="132795" x="5580063" y="2420938"/>
          <p14:tracePt t="132810" x="5580063" y="2481263"/>
          <p14:tracePt t="132827" x="5551488" y="2697163"/>
          <p14:tracePt t="132843" x="5472113" y="2903538"/>
          <p14:tracePt t="132860" x="5364163" y="3130550"/>
          <p14:tracePt t="132877" x="5235575" y="3444875"/>
          <p14:tracePt t="132893" x="5137150" y="3779838"/>
          <p14:tracePt t="132910" x="5078413" y="4075113"/>
          <p14:tracePt t="132927" x="5059363" y="4291013"/>
          <p14:tracePt t="132943" x="5059363" y="4478338"/>
          <p14:tracePt t="132961" x="4979988" y="4794250"/>
          <p14:tracePt t="132977" x="4792663" y="5275263"/>
          <p14:tracePt t="132994" x="4518025" y="5876925"/>
          <p14:tracePt t="133010" x="4251325" y="6526213"/>
          <p14:tracePt t="133027" x="4075113" y="7156450"/>
          <p14:tracePt t="133044" x="4065588" y="7362825"/>
          <p14:tracePt t="133060" x="4124325" y="7461250"/>
          <p14:tracePt t="133077" x="4164013" y="7491413"/>
          <p14:tracePt t="133094" x="4183063" y="7491413"/>
          <p14:tracePt t="133110" x="4192588" y="7491413"/>
          <p14:tracePt t="133127" x="4192588" y="7480300"/>
          <p14:tracePt t="133211" x="4213225" y="7470775"/>
          <p14:tracePt t="133227" x="4222750" y="7470775"/>
          <p14:tracePt t="133235" x="4232275" y="7461250"/>
          <p14:tracePt t="133244" x="4251325" y="7451725"/>
          <p14:tracePt t="133260" x="4281488" y="7431088"/>
          <p14:tracePt t="133277" x="4311650" y="7412038"/>
          <p14:tracePt t="133294" x="4349750" y="7381875"/>
          <p14:tracePt t="133311" x="4438650" y="7323138"/>
          <p14:tracePt t="133328" x="4527550" y="7245350"/>
          <p14:tracePt t="133344" x="4595813" y="7135813"/>
          <p14:tracePt t="133361" x="4656138" y="7018338"/>
          <p14:tracePt t="133378" x="4714875" y="6889750"/>
          <p14:tracePt t="133394" x="4743450" y="6762750"/>
          <p14:tracePt t="133394" x="4743450" y="6704013"/>
          <p14:tracePt t="133411" x="4764088" y="6575425"/>
          <p14:tracePt t="133428" x="4792663" y="6457950"/>
          <p14:tracePt t="133444" x="4832350" y="6329363"/>
          <p14:tracePt t="133461" x="4881563" y="6211888"/>
          <p14:tracePt t="133478" x="4970463" y="6092825"/>
          <p14:tracePt t="133495" x="5068888" y="5975350"/>
          <p14:tracePt t="133511" x="5176838" y="5867400"/>
          <p14:tracePt t="133528" x="5305425" y="5788025"/>
          <p14:tracePt t="133545" x="5422900" y="5708650"/>
          <p14:tracePt t="133561" x="5530850" y="5640388"/>
          <p14:tracePt t="133578" x="5610225" y="5581650"/>
          <p14:tracePt t="133595" x="5668963" y="5541963"/>
          <p14:tracePt t="133611" x="5668963" y="5511800"/>
          <p14:tracePt t="133628" x="5668963" y="5492750"/>
          <p14:tracePt t="133645" x="5668963" y="5472113"/>
          <p14:tracePt t="133661" x="5659438" y="5453063"/>
          <p14:tracePt t="133678" x="5610225" y="5434013"/>
          <p14:tracePt t="133695" x="5551488" y="5422900"/>
          <p14:tracePt t="133712" x="5502275" y="5422900"/>
          <p14:tracePt t="133728" x="5422900" y="5422900"/>
          <p14:tracePt t="133745" x="5334000" y="5434013"/>
          <p14:tracePt t="133762" x="5265738" y="5453063"/>
          <p14:tracePt t="133778" x="5157788" y="5492750"/>
          <p14:tracePt t="133795" x="5078413" y="5521325"/>
          <p14:tracePt t="133812" x="5019675" y="5532438"/>
          <p14:tracePt t="133828" x="4960938" y="5551488"/>
          <p14:tracePt t="133845" x="4911725" y="5561013"/>
          <p14:tracePt t="133862" x="4852988" y="5561013"/>
          <p14:tracePt t="133879" x="4803775" y="5561013"/>
          <p14:tracePt t="133895" x="4792663" y="5561013"/>
          <p14:tracePt t="133912" x="4783138" y="5561013"/>
          <p14:tracePt t="133928" x="4792663" y="5561013"/>
          <p14:tracePt t="133987" x="4822825" y="5541963"/>
          <p14:tracePt t="133995" x="4862513" y="5532438"/>
          <p14:tracePt t="134003" x="4902200" y="5511800"/>
          <p14:tracePt t="134012" x="4960938" y="5502275"/>
          <p14:tracePt t="134029" x="4960938" y="5492750"/>
          <p14:tracePt t="134075" x="4930775" y="5492750"/>
          <p14:tracePt t="134091" x="4902200" y="5511800"/>
          <p14:tracePt t="134099" x="4852988" y="5521325"/>
          <p14:tracePt t="134107" x="4813300" y="5521325"/>
          <p14:tracePt t="134115" x="4754563" y="5532438"/>
          <p14:tracePt t="134129" x="4635500" y="5570538"/>
          <p14:tracePt t="134146" x="4546600" y="5610225"/>
          <p14:tracePt t="134163" x="4527550" y="5619750"/>
          <p14:tracePt t="134180" x="4557713" y="5610225"/>
          <p14:tracePt t="134235" x="4606925" y="5591175"/>
          <p14:tracePt t="134243" x="4656138" y="5581650"/>
          <p14:tracePt t="134251" x="4724400" y="5570538"/>
          <p14:tracePt t="134262" x="4862513" y="5541963"/>
          <p14:tracePt t="134280" x="4921250" y="5541963"/>
          <p14:tracePt t="134296" x="4930775" y="5541963"/>
          <p14:tracePt t="134313" x="4940300" y="5541963"/>
          <p14:tracePt t="134329" x="4930775" y="5541963"/>
          <p14:tracePt t="134355" x="4902200" y="5551488"/>
          <p14:tracePt t="134363" x="4841875" y="5561013"/>
          <p14:tracePt t="134379" x="4764088" y="5591175"/>
          <p14:tracePt t="134396" x="4714875" y="5600700"/>
          <p14:tracePt t="134413" x="4733925" y="5591175"/>
          <p14:tracePt t="134491" x="4764088" y="5581650"/>
          <p14:tracePt t="134499" x="4813300" y="5561013"/>
          <p14:tracePt t="134507" x="4841875" y="5541963"/>
          <p14:tracePt t="134515" x="4862513" y="5541963"/>
          <p14:tracePt t="134530" x="4852988" y="5551488"/>
          <p14:tracePt t="134603" x="4841875" y="5561013"/>
          <p14:tracePt t="134611" x="4822825" y="5570538"/>
          <p14:tracePt t="134619" x="4783138" y="5591175"/>
          <p14:tracePt t="134630" x="4733925" y="5619750"/>
          <p14:tracePt t="134647" x="4705350" y="5640388"/>
          <p14:tracePt t="134663" x="4714875" y="5630863"/>
          <p14:tracePt t="134723" x="4743450" y="5619750"/>
          <p14:tracePt t="134731" x="4803775" y="5610225"/>
          <p14:tracePt t="134739" x="4862513" y="5591175"/>
          <p14:tracePt t="134747" x="5000625" y="5561013"/>
          <p14:tracePt t="134764" x="5108575" y="5541963"/>
          <p14:tracePt t="134780" x="5118100" y="5541963"/>
          <p14:tracePt t="134797" x="5127625" y="5541963"/>
          <p14:tracePt t="134814" x="5099050" y="5551488"/>
          <p14:tracePt t="134843" x="5078413" y="5561013"/>
          <p14:tracePt t="134851" x="5049838" y="5581650"/>
          <p14:tracePt t="134864" x="4970463" y="5619750"/>
          <p14:tracePt t="134881" x="4862513" y="5649913"/>
          <p14:tracePt t="134897" x="4813300" y="5680075"/>
          <p14:tracePt t="134914" x="4803775" y="5680075"/>
          <p14:tracePt t="134931" x="4813300" y="5659438"/>
          <p14:tracePt t="134963" x="4832350" y="5640388"/>
          <p14:tracePt t="134971" x="4881563" y="5610225"/>
          <p14:tracePt t="134980" x="5010150" y="5551488"/>
          <p14:tracePt t="134997" x="5137150" y="5492750"/>
          <p14:tracePt t="135014" x="5207000" y="5462588"/>
          <p14:tracePt t="135031" x="5226050" y="5453063"/>
          <p14:tracePt t="135047" x="5216525" y="5453063"/>
          <p14:tracePt t="135067" x="5197475" y="5472113"/>
          <p14:tracePt t="135081" x="5108575" y="5492750"/>
          <p14:tracePt t="135098" x="4989513" y="5532438"/>
          <p14:tracePt t="135114" x="4872038" y="5581650"/>
          <p14:tracePt t="135131" x="4862513" y="5581650"/>
          <p14:tracePt t="135148" x="4852988" y="5581650"/>
          <p14:tracePt t="135164" x="4911725" y="5570538"/>
          <p14:tracePt t="135182" x="5010150" y="5511800"/>
          <p14:tracePt t="135198" x="5148263" y="5462588"/>
          <p14:tracePt t="135215" x="5256213" y="5434013"/>
          <p14:tracePt t="135231" x="5314950" y="5422900"/>
          <p14:tracePt t="135248" x="5305425" y="5422900"/>
          <p14:tracePt t="135347" x="5295900" y="5422900"/>
          <p14:tracePt t="135355" x="5284788" y="5422900"/>
          <p14:tracePt t="135659" x="5275263" y="5422900"/>
          <p14:tracePt t="135667" x="5256213" y="5422900"/>
          <p14:tracePt t="135675" x="5216525" y="5434013"/>
          <p14:tracePt t="135683" x="5157788" y="5443538"/>
          <p14:tracePt t="135699" x="5099050" y="5453063"/>
          <p14:tracePt t="135716" x="5049838" y="5472113"/>
          <p14:tracePt t="135732" x="5029200" y="5472113"/>
          <p14:tracePt t="135749" x="5010150" y="5483225"/>
          <p14:tracePt t="135766" x="4989513" y="5492750"/>
          <p14:tracePt t="135782" x="4979988" y="5502275"/>
          <p14:tracePt t="135799" x="4970463" y="5502275"/>
          <p14:tracePt t="135816" x="4951413" y="5502275"/>
          <p14:tracePt t="135832" x="4930775" y="5511800"/>
          <p14:tracePt t="135849" x="4921250" y="5521325"/>
          <p14:tracePt t="135866" x="4911725" y="5541963"/>
          <p14:tracePt t="135883" x="4891088" y="5551488"/>
          <p14:tracePt t="135900" x="4891088" y="5561013"/>
          <p14:tracePt t="135916" x="4881563" y="5570538"/>
          <p14:tracePt t="135932" x="4872038" y="5591175"/>
          <p14:tracePt t="135949" x="4872038" y="5600700"/>
          <p14:tracePt t="135966" x="4862513" y="5600700"/>
          <p14:tracePt t="135982" x="4862513" y="5591175"/>
          <p14:tracePt t="136107" x="4881563" y="5570538"/>
          <p14:tracePt t="136115" x="4891088" y="5561013"/>
          <p14:tracePt t="136123" x="4911725" y="5541963"/>
          <p14:tracePt t="136133" x="4951413" y="5502275"/>
          <p14:tracePt t="136150" x="4989513" y="5462588"/>
          <p14:tracePt t="136166" x="5019675" y="5443538"/>
          <p14:tracePt t="136183" x="5038725" y="5434013"/>
          <p14:tracePt t="136201" x="5049838" y="5422900"/>
          <p14:tracePt t="136217" x="5059363" y="5413375"/>
          <p14:tracePt t="136233" x="5068888" y="5413375"/>
          <p14:tracePt t="136250" x="5087938" y="5403850"/>
          <p14:tracePt t="136267" x="5118100" y="5394325"/>
          <p14:tracePt t="136284" x="5137150" y="5373688"/>
          <p14:tracePt t="136300" x="5157788" y="5354638"/>
          <p14:tracePt t="136317" x="5176838" y="5345113"/>
          <p14:tracePt t="136333" x="5148263" y="5354638"/>
          <p14:tracePt t="136419" x="5099050" y="5373688"/>
          <p14:tracePt t="136427" x="5038725" y="5394325"/>
          <p14:tracePt t="136435" x="4970463" y="5422900"/>
          <p14:tracePt t="136450" x="4764088" y="5511800"/>
          <p14:tracePt t="136467" x="4684713" y="5551488"/>
          <p14:tracePt t="136484" x="4656138" y="5570538"/>
          <p14:tracePt t="136501" x="4665663" y="5570538"/>
          <p14:tracePt t="136619" x="4714875" y="5561013"/>
          <p14:tracePt t="136627" x="4773613" y="5551488"/>
          <p14:tracePt t="136635" x="4822825" y="5541963"/>
          <p14:tracePt t="136651" x="5038725" y="5502275"/>
          <p14:tracePt t="136668" x="5137150" y="5472113"/>
          <p14:tracePt t="136684" x="5186363" y="5443538"/>
          <p14:tracePt t="136701" x="5197475" y="5443538"/>
          <p14:tracePt t="136717" x="5207000" y="5434013"/>
          <p14:tracePt t="138693" x="5207000" y="5422900"/>
          <p14:tracePt t="139387" x="5207000" y="5403850"/>
          <p14:tracePt t="139395" x="5207000" y="5394325"/>
          <p14:tracePt t="139406" x="5207000" y="5364163"/>
          <p14:tracePt t="139423" x="5207000" y="5354638"/>
          <p14:tracePt t="139440" x="5207000" y="5324475"/>
          <p14:tracePt t="139456" x="5207000" y="5305425"/>
          <p14:tracePt t="139473" x="5207000" y="5295900"/>
          <p14:tracePt t="139490" x="5207000" y="5286375"/>
          <p14:tracePt t="139506" x="5207000" y="5275263"/>
          <p14:tracePt t="139523" x="5207000" y="5256213"/>
          <p14:tracePt t="139540" x="5207000" y="5246688"/>
          <p14:tracePt t="139557" x="5216525" y="5237163"/>
          <p14:tracePt t="139573" x="5226050" y="5226050"/>
          <p14:tracePt t="139590" x="5226050" y="5216525"/>
          <p14:tracePt t="139607" x="5235575" y="5197475"/>
          <p14:tracePt t="139623" x="5256213" y="5187950"/>
          <p14:tracePt t="139640" x="5265738" y="5176838"/>
          <p14:tracePt t="139657" x="5284788" y="5157788"/>
          <p14:tracePt t="139673" x="5295900" y="5157788"/>
          <p14:tracePt t="139690" x="5314950" y="5138738"/>
          <p14:tracePt t="139707" x="5324475" y="5127625"/>
          <p14:tracePt t="139811" x="5324475" y="5118100"/>
          <p14:tracePt t="139851" x="5334000" y="5118100"/>
          <p14:tracePt t="140235" x="5334000" y="5127625"/>
          <p14:tracePt t="140243" x="5354638" y="5138738"/>
          <p14:tracePt t="140251" x="5364163" y="5167313"/>
          <p14:tracePt t="140259" x="5383213" y="5187950"/>
          <p14:tracePt t="140275" x="5422900" y="5246688"/>
          <p14:tracePt t="140292" x="5432425" y="5275263"/>
          <p14:tracePt t="140308" x="5443538" y="5275263"/>
          <p14:tracePt t="140325" x="5453063" y="5295900"/>
          <p14:tracePt t="140341" x="5453063" y="5314950"/>
          <p14:tracePt t="140358" x="5462588" y="5335588"/>
          <p14:tracePt t="140375" x="5472113" y="5354638"/>
          <p14:tracePt t="140391" x="5472113" y="5394325"/>
          <p14:tracePt t="140408" x="5481638" y="5434013"/>
          <p14:tracePt t="140425" x="5481638" y="5462588"/>
          <p14:tracePt t="140442" x="5481638" y="5483225"/>
          <p14:tracePt t="140459" x="5481638" y="5521325"/>
          <p14:tracePt t="140475" x="5481638" y="5541963"/>
          <p14:tracePt t="140492" x="5462588" y="5581650"/>
          <p14:tracePt t="140509" x="5443538" y="5610225"/>
          <p14:tracePt t="140525" x="5413375" y="5640388"/>
          <p14:tracePt t="140542" x="5394325" y="5659438"/>
          <p14:tracePt t="140559" x="5383213" y="5659438"/>
          <p14:tracePt t="140575" x="5373688" y="5670550"/>
          <p14:tracePt t="140592" x="5354638" y="5680075"/>
          <p14:tracePt t="140609" x="5324475" y="5689600"/>
          <p14:tracePt t="140625" x="5305425" y="5689600"/>
          <p14:tracePt t="140642" x="5265738" y="5689600"/>
          <p14:tracePt t="140659" x="5256213" y="5689600"/>
          <p14:tracePt t="140675" x="5235575" y="5689600"/>
          <p14:tracePt t="140692" x="5216525" y="5689600"/>
          <p14:tracePt t="140709" x="5167313" y="5689600"/>
          <p14:tracePt t="140726" x="5118100" y="5680075"/>
          <p14:tracePt t="140742" x="5078413" y="5670550"/>
          <p14:tracePt t="140760" x="5059363" y="5649913"/>
          <p14:tracePt t="140776" x="5038725" y="5640388"/>
          <p14:tracePt t="140793" x="5019675" y="5630863"/>
          <p14:tracePt t="140809" x="5010150" y="5619750"/>
          <p14:tracePt t="140826" x="5000625" y="5610225"/>
          <p14:tracePt t="140842" x="4970463" y="5591175"/>
          <p14:tracePt t="140859" x="4960938" y="5581650"/>
          <p14:tracePt t="140876" x="4951413" y="5570538"/>
          <p14:tracePt t="140892" x="4940300" y="5541963"/>
          <p14:tracePt t="140909" x="4921250" y="5521325"/>
          <p14:tracePt t="140926" x="4911725" y="5492750"/>
          <p14:tracePt t="140943" x="4911725" y="5462588"/>
          <p14:tracePt t="140959" x="4902200" y="5434013"/>
          <p14:tracePt t="140976" x="4902200" y="5422900"/>
          <p14:tracePt t="140993" x="4902200" y="5403850"/>
          <p14:tracePt t="141010" x="4891088" y="5394325"/>
          <p14:tracePt t="141026" x="4891088" y="5364163"/>
          <p14:tracePt t="141043" x="4891088" y="5354638"/>
          <p14:tracePt t="141060" x="4891088" y="5335588"/>
          <p14:tracePt t="141076" x="4891088" y="5324475"/>
          <p14:tracePt t="141093" x="4891088" y="5305425"/>
          <p14:tracePt t="141110" x="4891088" y="5295900"/>
          <p14:tracePt t="141126" x="4891088" y="5275263"/>
          <p14:tracePt t="141143" x="4891088" y="5246688"/>
          <p14:tracePt t="141160" x="4902200" y="5216525"/>
          <p14:tracePt t="141176" x="4902200" y="5187950"/>
          <p14:tracePt t="141193" x="4921250" y="5157788"/>
          <p14:tracePt t="141210" x="4921250" y="5148263"/>
          <p14:tracePt t="141210" x="4921250" y="5138738"/>
          <p14:tracePt t="141227" x="4930775" y="5118100"/>
          <p14:tracePt t="141243" x="4940300" y="5108575"/>
          <p14:tracePt t="141260" x="4951413" y="5089525"/>
          <p14:tracePt t="141277" x="4960938" y="5078413"/>
          <p14:tracePt t="141293" x="4970463" y="5059363"/>
          <p14:tracePt t="141310" x="4989513" y="5059363"/>
          <p14:tracePt t="141327" x="5000625" y="5049838"/>
          <p14:tracePt t="141344" x="5010150" y="5040313"/>
          <p14:tracePt t="141361" x="5019675" y="5040313"/>
          <p14:tracePt t="141377" x="5049838" y="5029200"/>
          <p14:tracePt t="141393" x="5068888" y="5019675"/>
          <p14:tracePt t="141410" x="5108575" y="5000625"/>
          <p14:tracePt t="141427" x="5137150" y="5000625"/>
          <p14:tracePt t="141444" x="5148263" y="5000625"/>
          <p14:tracePt t="141460" x="5186363" y="5000625"/>
          <p14:tracePt t="141477" x="5226050" y="5000625"/>
          <p14:tracePt t="141494" x="5284788" y="5000625"/>
          <p14:tracePt t="141510" x="5345113" y="5000625"/>
          <p14:tracePt t="141527" x="5394325" y="5000625"/>
          <p14:tracePt t="141544" x="5453063" y="5000625"/>
          <p14:tracePt t="141561" x="5502275" y="5000625"/>
          <p14:tracePt t="141577" x="5541963" y="5000625"/>
          <p14:tracePt t="141594" x="5570538" y="5000625"/>
          <p14:tracePt t="141594" x="5580063" y="5000625"/>
          <p14:tracePt t="142694" x="5591175" y="5000625"/>
          <p14:tracePt t="143043" x="5619750" y="5000625"/>
          <p14:tracePt t="143051" x="5649913" y="5000625"/>
          <p14:tracePt t="143059" x="5678488" y="5000625"/>
          <p14:tracePt t="143067" x="5708650" y="5000625"/>
          <p14:tracePt t="143080" x="5767388" y="5000625"/>
          <p14:tracePt t="143097" x="5807075" y="5000625"/>
          <p14:tracePt t="143114" x="5826125" y="5000625"/>
          <p14:tracePt t="143130" x="5856288" y="5000625"/>
          <p14:tracePt t="143147" x="5875338" y="4991100"/>
          <p14:tracePt t="143164" x="5905500" y="4979988"/>
          <p14:tracePt t="143180" x="5935663" y="4979988"/>
          <p14:tracePt t="143197" x="5954713" y="4970463"/>
          <p14:tracePt t="143214" x="5964238" y="4970463"/>
          <p14:tracePt t="143259" x="5973763" y="4970463"/>
          <p14:tracePt t="143267" x="5973763" y="4960938"/>
          <p14:tracePt t="143275" x="5984875" y="4960938"/>
          <p14:tracePt t="143291" x="5984875" y="4951413"/>
          <p14:tracePt t="143299" x="5994400" y="4951413"/>
          <p14:tracePt t="143315" x="5994400" y="4941888"/>
          <p14:tracePt t="143331" x="6003925" y="4921250"/>
          <p14:tracePt t="143347" x="6003925" y="4911725"/>
          <p14:tracePt t="143371" x="6003925" y="4902200"/>
          <p14:tracePt t="143381" x="6003925" y="4892675"/>
          <p14:tracePt t="143397" x="6003925" y="4872038"/>
          <p14:tracePt t="143414" x="6003925" y="4852988"/>
          <p14:tracePt t="143431" x="5994400" y="4832350"/>
          <p14:tracePt t="143448" x="5994400" y="4822825"/>
          <p14:tracePt t="143464" x="5973763" y="4803775"/>
          <p14:tracePt t="143481" x="5964238" y="4783138"/>
          <p14:tracePt t="143498" x="5945188" y="4764088"/>
          <p14:tracePt t="143515" x="5915025" y="4745038"/>
          <p14:tracePt t="143531" x="5865813" y="4724400"/>
          <p14:tracePt t="143548" x="5826125" y="4705350"/>
          <p14:tracePt t="143565" x="5776913" y="4684713"/>
          <p14:tracePt t="143581" x="5748338" y="4684713"/>
          <p14:tracePt t="143598" x="5699125" y="4684713"/>
          <p14:tracePt t="143615" x="5649913" y="4684713"/>
          <p14:tracePt t="143631" x="5600700" y="4684713"/>
          <p14:tracePt t="143648" x="5551488" y="4684713"/>
          <p14:tracePt t="143665" x="5502275" y="4684713"/>
          <p14:tracePt t="143682" x="5453063" y="4684713"/>
          <p14:tracePt t="143698" x="5373688" y="4684713"/>
          <p14:tracePt t="143715" x="5295900" y="4684713"/>
          <p14:tracePt t="143732" x="5246688" y="4684713"/>
          <p14:tracePt t="143748" x="5207000" y="4695825"/>
          <p14:tracePt t="143765" x="5167313" y="4705350"/>
          <p14:tracePt t="143782" x="5118100" y="4714875"/>
          <p14:tracePt t="143799" x="5087938" y="4733925"/>
          <p14:tracePt t="143815" x="5068888" y="4745038"/>
          <p14:tracePt t="143832" x="5049838" y="4754563"/>
          <p14:tracePt t="143848" x="5019675" y="4783138"/>
          <p14:tracePt t="143865" x="5010150" y="4822825"/>
          <p14:tracePt t="143882" x="4989513" y="4852988"/>
          <p14:tracePt t="143882" x="4989513" y="4862513"/>
          <p14:tracePt t="143899" x="4989513" y="4881563"/>
          <p14:tracePt t="143915" x="4989513" y="4902200"/>
          <p14:tracePt t="143932" x="4989513" y="4911725"/>
          <p14:tracePt t="143949" x="4989513" y="4941888"/>
          <p14:tracePt t="143965" x="5019675" y="4970463"/>
          <p14:tracePt t="143982" x="5059363" y="5010150"/>
          <p14:tracePt t="143999" x="5137150" y="5040313"/>
          <p14:tracePt t="144015" x="5226050" y="5068888"/>
          <p14:tracePt t="144032" x="5314950" y="5089525"/>
          <p14:tracePt t="144049" x="5394325" y="5099050"/>
          <p14:tracePt t="144066" x="5462588" y="5099050"/>
          <p14:tracePt t="144082" x="5570538" y="5099050"/>
          <p14:tracePt t="144099" x="5659438" y="5099050"/>
          <p14:tracePt t="144116" x="5757863" y="5089525"/>
          <p14:tracePt t="144132" x="5816600" y="5068888"/>
          <p14:tracePt t="144149" x="5846763" y="5068888"/>
          <p14:tracePt t="144166" x="5865813" y="5068888"/>
          <p14:tracePt t="144183" x="5886450" y="5049838"/>
          <p14:tracePt t="144199" x="5905500" y="5040313"/>
          <p14:tracePt t="144227" x="5915025" y="5040313"/>
          <p14:tracePt t="144251" x="5915025" y="5029200"/>
          <p14:tracePt t="144259" x="5924550" y="5019675"/>
          <p14:tracePt t="144283" x="5935663" y="5019675"/>
          <p14:tracePt t="144547" x="5945188" y="5019675"/>
          <p14:tracePt t="144563" x="5954713" y="5019675"/>
          <p14:tracePt t="144587" x="5964238" y="5010150"/>
          <p14:tracePt t="144595" x="5984875" y="5000625"/>
          <p14:tracePt t="144611" x="5994400" y="5000625"/>
          <p14:tracePt t="144635" x="6003925" y="4991100"/>
          <p14:tracePt t="144643" x="6013450" y="4979988"/>
          <p14:tracePt t="144675" x="6013450" y="4970463"/>
          <p14:tracePt t="144699" x="6034088" y="4970463"/>
          <p14:tracePt t="144715" x="6034088" y="4960938"/>
          <p14:tracePt t="144723" x="6043613" y="4951413"/>
          <p14:tracePt t="144739" x="6062663" y="4941888"/>
          <p14:tracePt t="144755" x="6073775" y="4921250"/>
          <p14:tracePt t="144779" x="6083300" y="4921250"/>
          <p14:tracePt t="144787" x="6083300" y="4902200"/>
          <p14:tracePt t="144800" x="6092825" y="4892675"/>
          <p14:tracePt t="144819" x="6092825" y="4881563"/>
          <p14:tracePt t="144835" x="6102350" y="4862513"/>
          <p14:tracePt t="144850" x="6102350" y="4843463"/>
          <p14:tracePt t="144867" x="6102350" y="4822825"/>
          <p14:tracePt t="144884" x="6102350" y="4794250"/>
          <p14:tracePt t="144901" x="6092825" y="4764088"/>
          <p14:tracePt t="144917" x="6083300" y="4733925"/>
          <p14:tracePt t="144934" x="6062663" y="4705350"/>
          <p14:tracePt t="144951" x="6034088" y="4675188"/>
          <p14:tracePt t="144967" x="6013450" y="4656138"/>
          <p14:tracePt t="144984" x="5994400" y="4635500"/>
          <p14:tracePt t="145001" x="5964238" y="4616450"/>
          <p14:tracePt t="145017" x="5924550" y="4597400"/>
          <p14:tracePt t="145035" x="5865813" y="4586288"/>
          <p14:tracePt t="145051" x="5807075" y="4576763"/>
          <p14:tracePt t="145068" x="5738813" y="4576763"/>
          <p14:tracePt t="145084" x="5659438" y="4576763"/>
          <p14:tracePt t="145101" x="5580063" y="4576763"/>
          <p14:tracePt t="145118" x="5521325" y="4576763"/>
          <p14:tracePt t="145134" x="5481638" y="4576763"/>
          <p14:tracePt t="145151" x="5432425" y="4576763"/>
          <p14:tracePt t="145168" x="5403850" y="4576763"/>
          <p14:tracePt t="145184" x="5354638" y="4576763"/>
          <p14:tracePt t="145201" x="5314950" y="4597400"/>
          <p14:tracePt t="145218" x="5275263" y="4625975"/>
          <p14:tracePt t="145235" x="5216525" y="4665663"/>
          <p14:tracePt t="145251" x="5197475" y="4684713"/>
          <p14:tracePt t="145268" x="5176838" y="4705350"/>
          <p14:tracePt t="145285" x="5167313" y="4724400"/>
          <p14:tracePt t="145301" x="5157788" y="4724400"/>
          <p14:tracePt t="145318" x="5148263" y="4764088"/>
          <p14:tracePt t="145335" x="5137150" y="4773613"/>
          <p14:tracePt t="145351" x="5127625" y="4813300"/>
          <p14:tracePt t="145368" x="5127625" y="4843463"/>
          <p14:tracePt t="145385" x="5127625" y="4872038"/>
          <p14:tracePt t="145402" x="5127625" y="4902200"/>
          <p14:tracePt t="145418" x="5137150" y="4951413"/>
          <p14:tracePt t="145435" x="5148263" y="4979988"/>
          <p14:tracePt t="145452" x="5167313" y="5010150"/>
          <p14:tracePt t="145468" x="5216525" y="5040313"/>
          <p14:tracePt t="145485" x="5275263" y="5068888"/>
          <p14:tracePt t="145502" x="5345113" y="5099050"/>
          <p14:tracePt t="145519" x="5403850" y="5118100"/>
          <p14:tracePt t="145536" x="5453063" y="5118100"/>
          <p14:tracePt t="145552" x="5521325" y="5118100"/>
          <p14:tracePt t="145569" x="5600700" y="5118100"/>
          <p14:tracePt t="145585" x="5699125" y="5118100"/>
          <p14:tracePt t="145602" x="5788025" y="5118100"/>
          <p14:tracePt t="145602" x="5826125" y="5118100"/>
          <p14:tracePt t="145619" x="5924550" y="5118100"/>
          <p14:tracePt t="145635" x="5964238" y="5118100"/>
          <p14:tracePt t="145652" x="6003925" y="5108575"/>
          <p14:tracePt t="145669" x="6043613" y="5089525"/>
          <p14:tracePt t="145685" x="6083300" y="5078413"/>
          <p14:tracePt t="145702" x="6111875" y="5068888"/>
          <p14:tracePt t="145719" x="6122988" y="5049838"/>
          <p14:tracePt t="145736" x="6142038" y="5040313"/>
          <p14:tracePt t="145752" x="6151563" y="5019675"/>
          <p14:tracePt t="145769" x="6151563" y="5010150"/>
          <p14:tracePt t="145787" x="6151563" y="5000625"/>
          <p14:tracePt t="145802" x="6151563" y="4991100"/>
          <p14:tracePt t="145819" x="6151563" y="4979988"/>
          <p14:tracePt t="145859" x="6151563" y="4970463"/>
          <p14:tracePt t="145875" x="6151563" y="4960938"/>
          <p14:tracePt t="145891" x="6151563" y="4951413"/>
          <p14:tracePt t="145899" x="6151563" y="4941888"/>
          <p14:tracePt t="145907" x="6142038" y="4921250"/>
          <p14:tracePt t="145919" x="6122988" y="4892675"/>
          <p14:tracePt t="145936" x="6083300" y="4881563"/>
          <p14:tracePt t="145953" x="6043613" y="4862513"/>
          <p14:tracePt t="145970" x="6013450" y="4843463"/>
          <p14:tracePt t="145986" x="5954713" y="4832350"/>
          <p14:tracePt t="146003" x="5924550" y="4822825"/>
          <p14:tracePt t="146020" x="5865813" y="4803775"/>
          <p14:tracePt t="146036" x="5807075" y="4794250"/>
          <p14:tracePt t="146053" x="5757863" y="4794250"/>
          <p14:tracePt t="146070" x="5699125" y="4773613"/>
          <p14:tracePt t="146086" x="5649913" y="4773613"/>
          <p14:tracePt t="146103" x="5591175" y="4773613"/>
          <p14:tracePt t="146120" x="5541963" y="4773613"/>
          <p14:tracePt t="146136" x="5481638" y="4773613"/>
          <p14:tracePt t="146153" x="5432425" y="4773613"/>
          <p14:tracePt t="146170" x="5373688" y="4773613"/>
          <p14:tracePt t="146187" x="5284788" y="4794250"/>
          <p14:tracePt t="146203" x="5246688" y="4803775"/>
          <p14:tracePt t="146220" x="5207000" y="4813300"/>
          <p14:tracePt t="146237" x="5186363" y="4832350"/>
          <p14:tracePt t="146253" x="5176838" y="4843463"/>
          <p14:tracePt t="146270" x="5167313" y="4852988"/>
          <p14:tracePt t="146287" x="5157788" y="4862513"/>
          <p14:tracePt t="146303" x="5148263" y="4881563"/>
          <p14:tracePt t="146320" x="5148263" y="4892675"/>
          <p14:tracePt t="146337" x="5148263" y="4902200"/>
          <p14:tracePt t="146353" x="5148263" y="4921250"/>
          <p14:tracePt t="146370" x="5148263" y="4960938"/>
          <p14:tracePt t="146387" x="5148263" y="4979988"/>
          <p14:tracePt t="146404" x="5148263" y="5029200"/>
          <p14:tracePt t="146420" x="5157788" y="5040313"/>
          <p14:tracePt t="146437" x="5197475" y="5068888"/>
          <p14:tracePt t="146454" x="5246688" y="5099050"/>
          <p14:tracePt t="146470" x="5314950" y="5108575"/>
          <p14:tracePt t="146487" x="5413375" y="5127625"/>
          <p14:tracePt t="146504" x="5521325" y="5148263"/>
          <p14:tracePt t="146521" x="5640388" y="5157788"/>
          <p14:tracePt t="146537" x="5757863" y="5157788"/>
          <p14:tracePt t="146554" x="5875338" y="5157788"/>
          <p14:tracePt t="146571" x="5915025" y="5157788"/>
          <p14:tracePt t="146587" x="5954713" y="5157788"/>
          <p14:tracePt t="146604" x="5984875" y="5157788"/>
          <p14:tracePt t="146621" x="6022975" y="5138738"/>
          <p14:tracePt t="146637" x="6053138" y="5118100"/>
          <p14:tracePt t="146654" x="6083300" y="5089525"/>
          <p14:tracePt t="146671" x="6102350" y="5078413"/>
          <p14:tracePt t="146687" x="6111875" y="5059363"/>
          <p14:tracePt t="146704" x="6132513" y="5049838"/>
          <p14:tracePt t="146721" x="6132513" y="5040313"/>
          <p14:tracePt t="146737" x="6132513" y="5019675"/>
          <p14:tracePt t="146754" x="6132513" y="5000625"/>
          <p14:tracePt t="146771" x="6132513" y="4970463"/>
          <p14:tracePt t="146788" x="6132513" y="4960938"/>
          <p14:tracePt t="146804" x="6132513" y="4930775"/>
          <p14:tracePt t="146821" x="6132513" y="4902200"/>
          <p14:tracePt t="146838" x="6111875" y="4881563"/>
          <p14:tracePt t="146855" x="6083300" y="4862513"/>
          <p14:tracePt t="146871" x="6043613" y="4832350"/>
          <p14:tracePt t="146888" x="5984875" y="4822825"/>
          <p14:tracePt t="146905" x="5905500" y="4794250"/>
          <p14:tracePt t="146921" x="5846763" y="4773613"/>
          <p14:tracePt t="146938" x="5807075" y="4773613"/>
          <p14:tracePt t="146938" x="5776913" y="4764088"/>
          <p14:tracePt t="146955" x="5748338" y="4764088"/>
          <p14:tracePt t="146971" x="5708650" y="4745038"/>
          <p14:tracePt t="146988" x="5659438" y="4745038"/>
          <p14:tracePt t="147005" x="5570538" y="4745038"/>
          <p14:tracePt t="147022" x="5511800" y="4745038"/>
          <p14:tracePt t="147038" x="5453063" y="4745038"/>
          <p14:tracePt t="147055" x="5403850" y="4745038"/>
          <p14:tracePt t="147072" x="5354638" y="4754563"/>
          <p14:tracePt t="147088" x="5334000" y="4764088"/>
          <p14:tracePt t="147105" x="5295900" y="4773613"/>
          <p14:tracePt t="147122" x="5256213" y="4794250"/>
          <p14:tracePt t="147139" x="5207000" y="4813300"/>
          <p14:tracePt t="147155" x="5176838" y="4832350"/>
          <p14:tracePt t="147172" x="5148263" y="4843463"/>
          <p14:tracePt t="147189" x="5137150" y="4862513"/>
          <p14:tracePt t="147205" x="5118100" y="4872038"/>
          <p14:tracePt t="147222" x="5108575" y="4892675"/>
          <p14:tracePt t="147239" x="5099050" y="4892675"/>
          <p14:tracePt t="147255" x="5087938" y="4902200"/>
          <p14:tracePt t="147272" x="5087938" y="4921250"/>
          <p14:tracePt t="147289" x="5078413" y="4941888"/>
          <p14:tracePt t="147306" x="5078413" y="4960938"/>
          <p14:tracePt t="147322" x="5078413" y="5000625"/>
          <p14:tracePt t="147339" x="5087938" y="5029200"/>
          <p14:tracePt t="147356" x="5108575" y="5059363"/>
          <p14:tracePt t="147372" x="5137150" y="5099050"/>
          <p14:tracePt t="147389" x="5176838" y="5127625"/>
          <p14:tracePt t="147406" x="5226050" y="5148263"/>
          <p14:tracePt t="147422" x="5265738" y="5157788"/>
          <p14:tracePt t="147439" x="5345113" y="5157788"/>
          <p14:tracePt t="147456" x="5422900" y="5157788"/>
          <p14:tracePt t="147472" x="5530850" y="5157788"/>
          <p14:tracePt t="147489" x="5619750" y="5157788"/>
          <p14:tracePt t="147506" x="5678488" y="5157788"/>
          <p14:tracePt t="147506" x="5708650" y="5157788"/>
          <p14:tracePt t="147523" x="5757863" y="5157788"/>
          <p14:tracePt t="147539" x="5807075" y="5157788"/>
          <p14:tracePt t="147556" x="5846763" y="5148263"/>
          <p14:tracePt t="147573" x="5886450" y="5138738"/>
          <p14:tracePt t="147590" x="5935663" y="5138738"/>
          <p14:tracePt t="147606" x="5973763" y="5118100"/>
          <p14:tracePt t="147623" x="5994400" y="5108575"/>
          <p14:tracePt t="147640" x="6013450" y="5099050"/>
          <p14:tracePt t="147656" x="6034088" y="5089525"/>
          <p14:tracePt t="147673" x="6043613" y="5078413"/>
          <p14:tracePt t="147689" x="6062663" y="5068888"/>
          <p14:tracePt t="147706" x="6092825" y="5068888"/>
          <p14:tracePt t="147723" x="6102350" y="5059363"/>
          <p14:tracePt t="147740" x="6102350" y="5049838"/>
          <p14:tracePt t="147756" x="6111875" y="5040313"/>
          <p14:tracePt t="147773" x="6132513" y="5029200"/>
          <p14:tracePt t="147795" x="6132513" y="5019675"/>
          <p14:tracePt t="147811" x="6142038" y="5010150"/>
          <p14:tracePt t="147835" x="6151563" y="5010150"/>
          <p14:tracePt t="147843" x="6151563" y="4991100"/>
          <p14:tracePt t="147859" x="6151563" y="4979988"/>
          <p14:tracePt t="147883" x="6151563" y="4970463"/>
          <p14:tracePt t="147907" x="6151563" y="4960938"/>
          <p14:tracePt t="147915" x="6151563" y="4951413"/>
          <p14:tracePt t="147931" x="6151563" y="4941888"/>
          <p14:tracePt t="147963" x="6151563" y="4921250"/>
          <p14:tracePt t="147987" x="6142038" y="4911725"/>
          <p14:tracePt t="148011" x="6132513" y="4902200"/>
          <p14:tracePt t="148019" x="6111875" y="4892675"/>
          <p14:tracePt t="148035" x="6102350" y="4881563"/>
          <p14:tracePt t="148043" x="6083300" y="4872038"/>
          <p14:tracePt t="148057" x="6062663" y="4862513"/>
          <p14:tracePt t="148074" x="6043613" y="4852988"/>
          <p14:tracePt t="148090" x="6003925" y="4843463"/>
          <p14:tracePt t="148107" x="5973763" y="4822825"/>
          <p14:tracePt t="148124" x="5954713" y="4822825"/>
          <p14:tracePt t="148140" x="5924550" y="4813300"/>
          <p14:tracePt t="148157" x="5915025" y="4803775"/>
          <p14:tracePt t="148174" x="5905500" y="4803775"/>
          <p14:tracePt t="148190" x="5886450" y="4803775"/>
          <p14:tracePt t="148207" x="5856288" y="4794250"/>
          <p14:tracePt t="148224" x="5837238" y="4794250"/>
          <p14:tracePt t="148240" x="5807075" y="4783138"/>
          <p14:tracePt t="148257" x="5757863" y="4783138"/>
          <p14:tracePt t="148274" x="5678488" y="4773613"/>
          <p14:tracePt t="148291" x="5591175" y="4764088"/>
          <p14:tracePt t="148307" x="5530850" y="4764088"/>
          <p14:tracePt t="148324" x="5481638" y="4764088"/>
          <p14:tracePt t="148341" x="5443538" y="4764088"/>
          <p14:tracePt t="148358" x="5403850" y="4764088"/>
          <p14:tracePt t="148374" x="5373688" y="4764088"/>
          <p14:tracePt t="148391" x="5334000" y="4764088"/>
          <p14:tracePt t="148407" x="5305425" y="4764088"/>
          <p14:tracePt t="148424" x="5284788" y="4764088"/>
          <p14:tracePt t="148441" x="5256213" y="4783138"/>
          <p14:tracePt t="148458" x="5235575" y="4794250"/>
          <p14:tracePt t="148475" x="5207000" y="4803775"/>
          <p14:tracePt t="148491" x="5197475" y="4803775"/>
          <p14:tracePt t="148508" x="5167313" y="4822825"/>
          <p14:tracePt t="148525" x="5148263" y="4832350"/>
          <p14:tracePt t="148541" x="5127625" y="4843463"/>
          <p14:tracePt t="148558" x="5118100" y="4852988"/>
          <p14:tracePt t="148575" x="5108575" y="4862513"/>
          <p14:tracePt t="148591" x="5099050" y="4881563"/>
          <p14:tracePt t="148608" x="5087938" y="4881563"/>
          <p14:tracePt t="148625" x="5087938" y="4892675"/>
          <p14:tracePt t="148641" x="5087938" y="4902200"/>
          <p14:tracePt t="148658" x="5087938" y="4911725"/>
          <p14:tracePt t="148675" x="5087938" y="4921250"/>
          <p14:tracePt t="148715" x="5087938" y="4930775"/>
          <p14:tracePt t="148739" x="5087938" y="4941888"/>
          <p14:tracePt t="148747" x="5087938" y="4951413"/>
          <p14:tracePt t="148779" x="5087938" y="4960938"/>
          <p14:tracePt t="148787" x="5087938" y="4970463"/>
          <p14:tracePt t="148795" x="5087938" y="4979988"/>
          <p14:tracePt t="148827" x="5087938" y="4991100"/>
          <p14:tracePt t="148859" x="5087938" y="5000625"/>
          <p14:tracePt t="148883" x="5087938" y="5010150"/>
          <p14:tracePt t="149946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>
          <a:xfrm>
            <a:off x="504825" y="763588"/>
            <a:ext cx="9070975" cy="477837"/>
          </a:xfrm>
        </p:spPr>
        <p:txBody>
          <a:bodyPr/>
          <a:lstStyle/>
          <a:p>
            <a:pPr eaLnBrk="1" hangingPunct="1"/>
            <a:r>
              <a:rPr lang="en-US" altLang="pt-BR" smtClean="0"/>
              <a:t>Estrutura das Proteínas</a:t>
            </a: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3" b="32324"/>
          <a:stretch>
            <a:fillRect/>
          </a:stretch>
        </p:blipFill>
        <p:spPr bwMode="auto">
          <a:xfrm>
            <a:off x="12700" y="1477963"/>
            <a:ext cx="95631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8840" name="Group 8"/>
          <p:cNvGrpSpPr>
            <a:grpSpLocks/>
          </p:cNvGrpSpPr>
          <p:nvPr/>
        </p:nvGrpSpPr>
        <p:grpSpPr bwMode="auto">
          <a:xfrm>
            <a:off x="276225" y="4970463"/>
            <a:ext cx="3414713" cy="2559050"/>
            <a:chOff x="825" y="2043"/>
            <a:chExt cx="1399" cy="1256"/>
          </a:xfrm>
        </p:grpSpPr>
        <p:pic>
          <p:nvPicPr>
            <p:cNvPr id="12298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" y="2043"/>
              <a:ext cx="1349" cy="1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323" name="Text Box 10"/>
            <p:cNvSpPr txBox="1">
              <a:spLocks noChangeArrowheads="1"/>
            </p:cNvSpPr>
            <p:nvPr/>
          </p:nvSpPr>
          <p:spPr bwMode="auto">
            <a:xfrm>
              <a:off x="825" y="3116"/>
              <a:ext cx="1348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130"/>
                </a:spcBef>
                <a:buSzPct val="100000"/>
                <a:defRPr/>
              </a:pPr>
              <a:r>
                <a:rPr lang="pt-BR" altLang="pt-BR" sz="1764" b="1" i="0" smtClean="0">
                  <a:solidFill>
                    <a:srgbClr val="000000"/>
                  </a:solidFill>
                </a:rPr>
                <a:t>AMINOÁCIDOS</a:t>
              </a:r>
            </a:p>
          </p:txBody>
        </p:sp>
      </p:grp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198438" y="4891088"/>
            <a:ext cx="3849687" cy="2668587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4891088"/>
            <a:ext cx="4525963" cy="266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4960938" y="5684838"/>
            <a:ext cx="1563687" cy="317500"/>
          </a:xfrm>
          <a:prstGeom prst="rect">
            <a:avLst/>
          </a:prstGeom>
          <a:noFill/>
          <a:ln w="9525">
            <a:solidFill>
              <a:srgbClr val="00CC66"/>
            </a:solidFill>
            <a:miter lim="800000"/>
            <a:headEnd/>
            <a:tailEnd/>
          </a:ln>
          <a:effectLst>
            <a:prstShdw prst="shdw17" dist="17961" dir="13500000">
              <a:srgbClr val="007A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pt-BR" sz="1323" smtClean="0">
              <a:solidFill>
                <a:srgbClr val="0099FF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739063" y="0"/>
            <a:ext cx="2341562" cy="1135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11" name="Retângulo 10"/>
          <p:cNvSpPr/>
          <p:nvPr/>
        </p:nvSpPr>
        <p:spPr>
          <a:xfrm>
            <a:off x="41275" y="1588"/>
            <a:ext cx="3252788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08"/>
    </mc:Choice>
    <mc:Fallback xmlns="">
      <p:transition spd="slow" advTm="50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466" grpId="0" animBg="1"/>
      <p:bldP spid="1946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5488" x="3660775" y="5059363"/>
          <p14:tracePt t="6069" x="3671888" y="5059363"/>
          <p14:tracePt t="6125" x="3681413" y="5059363"/>
          <p14:tracePt t="6157" x="3671888" y="5068888"/>
          <p14:tracePt t="6253" x="3651250" y="5078413"/>
          <p14:tracePt t="6261" x="3622675" y="5078413"/>
          <p14:tracePt t="6269" x="3602038" y="5078413"/>
          <p14:tracePt t="6282" x="3513138" y="5099050"/>
          <p14:tracePt t="6299" x="3435350" y="5118100"/>
          <p14:tracePt t="6315" x="3346450" y="5138738"/>
          <p14:tracePt t="6332" x="3208338" y="5167313"/>
          <p14:tracePt t="6349" x="3130550" y="5197475"/>
          <p14:tracePt t="6366" x="3060700" y="5237163"/>
          <p14:tracePt t="6383" x="2992438" y="5286375"/>
          <p14:tracePt t="6399" x="2943225" y="5314950"/>
          <p14:tracePt t="6416" x="2884488" y="5354638"/>
          <p14:tracePt t="6433" x="2854325" y="5394325"/>
          <p14:tracePt t="6449" x="2835275" y="5434013"/>
          <p14:tracePt t="6466" x="2805113" y="5483225"/>
          <p14:tracePt t="6483" x="2774950" y="5541963"/>
          <p14:tracePt t="6499" x="2765425" y="5610225"/>
          <p14:tracePt t="6516" x="2736850" y="5670550"/>
          <p14:tracePt t="6516" x="2725738" y="5719763"/>
          <p14:tracePt t="6534" x="2697163" y="5818188"/>
          <p14:tracePt t="6550" x="2687638" y="5926138"/>
          <p14:tracePt t="6566" x="2657475" y="6034088"/>
          <p14:tracePt t="6583" x="2638425" y="6132513"/>
          <p14:tracePt t="6599" x="2617788" y="6240463"/>
          <p14:tracePt t="6616" x="2598738" y="6329363"/>
          <p14:tracePt t="6634" x="2589213" y="6418263"/>
          <p14:tracePt t="6650" x="2589213" y="6477000"/>
          <p14:tracePt t="6666" x="2589213" y="6535738"/>
          <p14:tracePt t="6683" x="2589213" y="6605588"/>
          <p14:tracePt t="6699" x="2598738" y="6664325"/>
          <p14:tracePt t="6716" x="2627313" y="6732588"/>
          <p14:tracePt t="6733" x="2638425" y="6762750"/>
          <p14:tracePt t="6750" x="2667000" y="6791325"/>
          <p14:tracePt t="6766" x="2706688" y="6821488"/>
          <p14:tracePt t="6783" x="2765425" y="6840538"/>
          <p14:tracePt t="6800" x="2814638" y="6861175"/>
          <p14:tracePt t="6816" x="2873375" y="6870700"/>
          <p14:tracePt t="6833" x="2943225" y="6870700"/>
          <p14:tracePt t="6850" x="3021013" y="6870700"/>
          <p14:tracePt t="6866" x="3119438" y="6861175"/>
          <p14:tracePt t="6883" x="3198813" y="6851650"/>
          <p14:tracePt t="6900" x="3257550" y="6821488"/>
          <p14:tracePt t="6900" x="3297238" y="6802438"/>
          <p14:tracePt t="6917" x="3355975" y="6772275"/>
          <p14:tracePt t="6933" x="3414713" y="6732588"/>
          <p14:tracePt t="6951" x="3463925" y="6704013"/>
          <p14:tracePt t="6968" x="3503613" y="6673850"/>
          <p14:tracePt t="6984" x="3552825" y="6634163"/>
          <p14:tracePt t="7001" x="3582988" y="6594475"/>
          <p14:tracePt t="7018" x="3611563" y="6545263"/>
          <p14:tracePt t="7035" x="3651250" y="6496050"/>
          <p14:tracePt t="7051" x="3681413" y="6427788"/>
          <p14:tracePt t="7068" x="3709988" y="6378575"/>
          <p14:tracePt t="7085" x="3740150" y="6280150"/>
          <p14:tracePt t="7101" x="3779838" y="6142038"/>
          <p14:tracePt t="7118" x="3789363" y="6053138"/>
          <p14:tracePt t="7135" x="3808413" y="5975350"/>
          <p14:tracePt t="7151" x="3829050" y="5935663"/>
          <p14:tracePt t="7168" x="3829050" y="5886450"/>
          <p14:tracePt t="7185" x="3829050" y="5856288"/>
          <p14:tracePt t="7201" x="3829050" y="5837238"/>
          <p14:tracePt t="7218" x="3819525" y="5807075"/>
          <p14:tracePt t="7235" x="3798888" y="5788025"/>
          <p14:tracePt t="7252" x="3789363" y="5788025"/>
          <p14:tracePt t="7268" x="3779838" y="5788025"/>
          <p14:tracePt t="7302" x="3770313" y="5788025"/>
          <p14:tracePt t="7446" x="3759200" y="5788025"/>
          <p14:tracePt t="7454" x="3730625" y="5788025"/>
          <p14:tracePt t="7462" x="3690938" y="5788025"/>
          <p14:tracePt t="7470" x="3622675" y="5788025"/>
          <p14:tracePt t="7485" x="3346450" y="5788025"/>
          <p14:tracePt t="7502" x="3100388" y="5788025"/>
          <p14:tracePt t="7519" x="2863850" y="5788025"/>
          <p14:tracePt t="7535" x="2647950" y="5788025"/>
          <p14:tracePt t="7552" x="2430463" y="5788025"/>
          <p14:tracePt t="7569" x="2254250" y="5788025"/>
          <p14:tracePt t="7585" x="2097088" y="5788025"/>
          <p14:tracePt t="7602" x="1958975" y="5788025"/>
          <p14:tracePt t="7619" x="1851025" y="5788025"/>
          <p14:tracePt t="7636" x="1741488" y="5788025"/>
          <p14:tracePt t="7654" x="1643063" y="5788025"/>
          <p14:tracePt t="7669" x="1506538" y="5788025"/>
          <p14:tracePt t="7686" x="1436688" y="5788025"/>
          <p14:tracePt t="7702" x="1377950" y="5788025"/>
          <p14:tracePt t="7719" x="1328738" y="5788025"/>
          <p14:tracePt t="7736" x="1270000" y="5788025"/>
          <p14:tracePt t="7753" x="1230313" y="5788025"/>
          <p14:tracePt t="7769" x="1181100" y="5788025"/>
          <p14:tracePt t="7786" x="1131888" y="5788025"/>
          <p14:tracePt t="7803" x="1082675" y="5788025"/>
          <p14:tracePt t="7819" x="1042988" y="5788025"/>
          <p14:tracePt t="7836" x="993775" y="5788025"/>
          <p14:tracePt t="7853" x="925513" y="5788025"/>
          <p14:tracePt t="7853" x="895350" y="5788025"/>
          <p14:tracePt t="7870" x="846138" y="5788025"/>
          <p14:tracePt t="7886" x="796925" y="5788025"/>
          <p14:tracePt t="7903" x="757238" y="5788025"/>
          <p14:tracePt t="7920" x="728663" y="5788025"/>
          <p14:tracePt t="7936" x="679450" y="5788025"/>
          <p14:tracePt t="7953" x="630238" y="5797550"/>
          <p14:tracePt t="7970" x="571500" y="5807075"/>
          <p14:tracePt t="7986" x="531813" y="5818188"/>
          <p14:tracePt t="8004" x="501650" y="5827713"/>
          <p14:tracePt t="8020" x="461963" y="5837238"/>
          <p14:tracePt t="8036" x="423863" y="5856288"/>
          <p14:tracePt t="8036" x="403225" y="5867400"/>
          <p14:tracePt t="8054" x="363538" y="5886450"/>
          <p14:tracePt t="8070" x="334963" y="5916613"/>
          <p14:tracePt t="8086" x="314325" y="5945188"/>
          <p14:tracePt t="8103" x="285750" y="5984875"/>
          <p14:tracePt t="8120" x="276225" y="6024563"/>
          <p14:tracePt t="8137" x="255588" y="6064250"/>
          <p14:tracePt t="8154" x="255588" y="6092825"/>
          <p14:tracePt t="8170" x="255588" y="6142038"/>
          <p14:tracePt t="8187" x="255588" y="6191250"/>
          <p14:tracePt t="8204" x="255588" y="6230938"/>
          <p14:tracePt t="8220" x="255588" y="6289675"/>
          <p14:tracePt t="8237" x="265113" y="6359525"/>
          <p14:tracePt t="8254" x="276225" y="6397625"/>
          <p14:tracePt t="8271" x="304800" y="6427788"/>
          <p14:tracePt t="8287" x="325438" y="6446838"/>
          <p14:tracePt t="8304" x="354013" y="6467475"/>
          <p14:tracePt t="8320" x="384175" y="6477000"/>
          <p14:tracePt t="8337" x="412750" y="6496050"/>
          <p14:tracePt t="8355" x="442913" y="6507163"/>
          <p14:tracePt t="8370" x="473075" y="6507163"/>
          <p14:tracePt t="8387" x="511175" y="6516688"/>
          <p14:tracePt t="8404" x="550863" y="6516688"/>
          <p14:tracePt t="8421" x="590550" y="6516688"/>
          <p14:tracePt t="8421" x="620713" y="6516688"/>
          <p14:tracePt t="8438" x="669925" y="6516688"/>
          <p14:tracePt t="8455" x="708025" y="6507163"/>
          <p14:tracePt t="8471" x="738188" y="6496050"/>
          <p14:tracePt t="8487" x="768350" y="6486525"/>
          <p14:tracePt t="8504" x="777875" y="6457950"/>
          <p14:tracePt t="8521" x="796925" y="6427788"/>
          <p14:tracePt t="8538" x="817563" y="6378575"/>
          <p14:tracePt t="8555" x="836613" y="6338888"/>
          <p14:tracePt t="8571" x="855663" y="6289675"/>
          <p14:tracePt t="8587" x="855663" y="6249988"/>
          <p14:tracePt t="8604" x="866775" y="6181725"/>
          <p14:tracePt t="8621" x="876300" y="6102350"/>
          <p14:tracePt t="8638" x="876300" y="6064250"/>
          <p14:tracePt t="8655" x="876300" y="6015038"/>
          <p14:tracePt t="8671" x="876300" y="5984875"/>
          <p14:tracePt t="8687" x="866775" y="5945188"/>
          <p14:tracePt t="8703" x="866775" y="5935663"/>
          <p14:tracePt t="8720" x="855663" y="5926138"/>
          <p14:tracePt t="8737" x="846138" y="5905500"/>
          <p14:tracePt t="8754" x="836613" y="5905500"/>
          <p14:tracePt t="8770" x="827088" y="5905500"/>
          <p14:tracePt t="8787" x="817563" y="5905500"/>
          <p14:tracePt t="8804" x="806450" y="5905500"/>
          <p14:tracePt t="8820" x="796925" y="5905500"/>
          <p14:tracePt t="9085" x="796925" y="5926138"/>
          <p14:tracePt t="9133" x="796925" y="5935663"/>
          <p14:tracePt t="9141" x="796925" y="5945188"/>
          <p14:tracePt t="9149" x="796925" y="5975350"/>
          <p14:tracePt t="9157" x="796925" y="6015038"/>
          <p14:tracePt t="9171" x="817563" y="6064250"/>
          <p14:tracePt t="9188" x="855663" y="6132513"/>
          <p14:tracePt t="9188" x="885825" y="6172200"/>
          <p14:tracePt t="9205" x="944563" y="6240463"/>
          <p14:tracePt t="9221" x="1023938" y="6310313"/>
          <p14:tracePt t="9240" x="1112838" y="6369050"/>
          <p14:tracePt t="9255" x="1211263" y="6427788"/>
          <p14:tracePt t="9271" x="1309688" y="6496050"/>
          <p14:tracePt t="9288" x="1408113" y="6545263"/>
          <p14:tracePt t="9305" x="1506538" y="6575425"/>
          <p14:tracePt t="9321" x="1593850" y="6615113"/>
          <p14:tracePt t="9338" x="1682750" y="6654800"/>
          <p14:tracePt t="9355" x="1731963" y="6664325"/>
          <p14:tracePt t="9372" x="1771650" y="6673850"/>
          <p14:tracePt t="9389" x="1830388" y="6683375"/>
          <p14:tracePt t="9405" x="1851025" y="6683375"/>
          <p14:tracePt t="9421" x="1870075" y="6683375"/>
          <p14:tracePt t="9439" x="1889125" y="6683375"/>
          <p14:tracePt t="9455" x="1909763" y="6683375"/>
          <p14:tracePt t="9472" x="1919288" y="6683375"/>
          <p14:tracePt t="9488" x="1928813" y="6673850"/>
          <p14:tracePt t="9505" x="1938338" y="6673850"/>
          <p14:tracePt t="9557" x="1949450" y="6673850"/>
          <p14:tracePt t="9565" x="1949450" y="6664325"/>
          <p14:tracePt t="9573" x="1949450" y="6654800"/>
          <p14:tracePt t="9605" x="1958975" y="6643688"/>
          <p14:tracePt t="9613" x="1958975" y="6634163"/>
          <p14:tracePt t="9622" x="1968500" y="6624638"/>
          <p14:tracePt t="9638" x="1968500" y="6615113"/>
          <p14:tracePt t="9655" x="1968500" y="6594475"/>
          <p14:tracePt t="9673" x="1978025" y="6575425"/>
          <p14:tracePt t="9689" x="1978025" y="6556375"/>
          <p14:tracePt t="9705" x="1978025" y="6526213"/>
          <p14:tracePt t="9723" x="1978025" y="6516688"/>
          <p14:tracePt t="9739" x="1978025" y="6507163"/>
          <p14:tracePt t="9755" x="1978025" y="6526213"/>
          <p14:tracePt t="9925" x="1978025" y="6545263"/>
          <p14:tracePt t="9933" x="1968500" y="6556375"/>
          <p14:tracePt t="9941" x="1958975" y="6584950"/>
          <p14:tracePt t="9956" x="1938338" y="6634163"/>
          <p14:tracePt t="9973" x="1928813" y="6664325"/>
          <p14:tracePt t="9989" x="1919288" y="6723063"/>
          <p14:tracePt t="10006" x="1909763" y="6762750"/>
          <p14:tracePt t="10023" x="1909763" y="6791325"/>
          <p14:tracePt t="10039" x="1900238" y="6821488"/>
          <p14:tracePt t="10056" x="1889125" y="6870700"/>
          <p14:tracePt t="10073" x="1879600" y="6900863"/>
          <p14:tracePt t="10090" x="1879600" y="6929438"/>
          <p14:tracePt t="10106" x="1879600" y="6959600"/>
          <p14:tracePt t="10123" x="1879600" y="6978650"/>
          <p14:tracePt t="10140" x="1879600" y="7008813"/>
          <p14:tracePt t="10157" x="1879600" y="7018338"/>
          <p14:tracePt t="10173" x="1879600" y="7037388"/>
          <p14:tracePt t="10190" x="1870075" y="7037388"/>
          <p14:tracePt t="10869" x="1860550" y="7037388"/>
          <p14:tracePt t="10885" x="1851025" y="7027863"/>
          <p14:tracePt t="10885" x="0" y="0"/>
        </p14:tracePtLst>
        <p14:tracePtLst>
          <p14:tracePt t="16487" x="6357938" y="6565900"/>
          <p14:tracePt t="16885" x="6388100" y="6565900"/>
          <p14:tracePt t="17125" x="6397625" y="6556375"/>
          <p14:tracePt t="17132" x="6407150" y="6545263"/>
          <p14:tracePt t="17141" x="6427788" y="6535738"/>
          <p14:tracePt t="17153" x="6456363" y="6516688"/>
          <p14:tracePt t="17170" x="6477000" y="6496050"/>
          <p14:tracePt t="17187" x="6496050" y="6477000"/>
          <p14:tracePt t="17204" x="6505575" y="6467475"/>
          <p14:tracePt t="17220" x="6516688" y="6467475"/>
          <p14:tracePt t="17237" x="6526213" y="6457950"/>
          <p14:tracePt t="17254" x="6535738" y="6446838"/>
          <p14:tracePt t="17271" x="6545263" y="6437313"/>
          <p14:tracePt t="17287" x="6565900" y="6418263"/>
          <p14:tracePt t="17304" x="6594475" y="6408738"/>
          <p14:tracePt t="17320" x="6604000" y="6397625"/>
          <p14:tracePt t="17337" x="6624638" y="6369050"/>
          <p14:tracePt t="17354" x="6634163" y="6359525"/>
          <p14:tracePt t="17370" x="6634163" y="6348413"/>
          <p14:tracePt t="17387" x="6643688" y="6329363"/>
          <p14:tracePt t="17404" x="6634163" y="6329363"/>
          <p14:tracePt t="17612" x="6634163" y="6348413"/>
          <p14:tracePt t="17628" x="6624638" y="6359525"/>
          <p14:tracePt t="17636" x="6615113" y="6359525"/>
          <p14:tracePt t="17644" x="6615113" y="6378575"/>
          <p14:tracePt t="17654" x="6604000" y="6397625"/>
          <p14:tracePt t="17671" x="6594475" y="6457950"/>
          <p14:tracePt t="17688" x="6594475" y="6477000"/>
          <p14:tracePt t="17705" x="6594475" y="6496050"/>
          <p14:tracePt t="17721" x="6604000" y="6496050"/>
          <p14:tracePt t="17813" x="6624638" y="6486525"/>
          <p14:tracePt t="17820" x="6643688" y="6477000"/>
          <p14:tracePt t="17828" x="6664325" y="6467475"/>
          <p14:tracePt t="17838" x="6692900" y="6437313"/>
          <p14:tracePt t="17855" x="6732588" y="6427788"/>
          <p14:tracePt t="17872" x="6762750" y="6397625"/>
          <p14:tracePt t="17888" x="6781800" y="6378575"/>
          <p14:tracePt t="17905" x="6800850" y="6369050"/>
          <p14:tracePt t="17922" x="6811963" y="6348413"/>
          <p14:tracePt t="17938" x="6821488" y="6338888"/>
          <p14:tracePt t="17955" x="6821488" y="6329363"/>
          <p14:tracePt t="17972" x="6821488" y="6319838"/>
          <p14:tracePt t="17988" x="6840538" y="6299200"/>
          <p14:tracePt t="18109" x="6821488" y="6299200"/>
          <p14:tracePt t="18125" x="6791325" y="6310313"/>
          <p14:tracePt t="18140" x="6781800" y="6319838"/>
          <p14:tracePt t="18148" x="6751638" y="6338888"/>
          <p14:tracePt t="18157" x="6702425" y="6369050"/>
          <p14:tracePt t="18173" x="6643688" y="6388100"/>
          <p14:tracePt t="18189" x="6604000" y="6418263"/>
          <p14:tracePt t="18206" x="6565900" y="6446838"/>
          <p14:tracePt t="18222" x="6535738" y="6477000"/>
          <p14:tracePt t="18239" x="6516688" y="6486525"/>
          <p14:tracePt t="18256" x="6505575" y="6496050"/>
          <p14:tracePt t="18309" x="6516688" y="6486525"/>
          <p14:tracePt t="18388" x="6535738" y="6467475"/>
          <p14:tracePt t="18397" x="6554788" y="6457950"/>
          <p14:tracePt t="18406" x="6615113" y="6418263"/>
          <p14:tracePt t="18423" x="6683375" y="6378575"/>
          <p14:tracePt t="18439" x="6723063" y="6338888"/>
          <p14:tracePt t="18456" x="6772275" y="6299200"/>
          <p14:tracePt t="18473" x="6800850" y="6280150"/>
          <p14:tracePt t="18490" x="6831013" y="6261100"/>
          <p14:tracePt t="18506" x="6850063" y="6230938"/>
          <p14:tracePt t="18523" x="6861175" y="6221413"/>
          <p14:tracePt t="18540" x="6880225" y="6200775"/>
          <p14:tracePt t="18557" x="6870700" y="6200775"/>
          <p14:tracePt t="18716" x="6861175" y="6211888"/>
          <p14:tracePt t="18724" x="6840538" y="6221413"/>
          <p14:tracePt t="18732" x="6831013" y="6240463"/>
          <p14:tracePt t="18741" x="6781800" y="6280150"/>
          <p14:tracePt t="18757" x="6742113" y="6310313"/>
          <p14:tracePt t="18773" x="6692900" y="6338888"/>
          <p14:tracePt t="18790" x="6653213" y="6378575"/>
          <p14:tracePt t="18807" x="6624638" y="6408738"/>
          <p14:tracePt t="18824" x="6584950" y="6437313"/>
          <p14:tracePt t="18840" x="6554788" y="6467475"/>
          <p14:tracePt t="18857" x="6545263" y="6477000"/>
          <p14:tracePt t="18874" x="6535738" y="6486525"/>
          <p14:tracePt t="18924" x="6554788" y="6477000"/>
          <p14:tracePt t="18989" x="6575425" y="6467475"/>
          <p14:tracePt t="18996" x="6594475" y="6446838"/>
          <p14:tracePt t="19007" x="6653213" y="6418263"/>
          <p14:tracePt t="19024" x="6713538" y="6378575"/>
          <p14:tracePt t="19041" x="6751638" y="6348413"/>
          <p14:tracePt t="19057" x="6800850" y="6319838"/>
          <p14:tracePt t="19074" x="6831013" y="6299200"/>
          <p14:tracePt t="19091" x="6861175" y="6270625"/>
          <p14:tracePt t="19107" x="6889750" y="6240463"/>
          <p14:tracePt t="19125" x="6899275" y="6230938"/>
          <p14:tracePt t="19141" x="6919913" y="6211888"/>
          <p14:tracePt t="19157" x="6929438" y="6200775"/>
          <p14:tracePt t="19174" x="6919913" y="6200775"/>
          <p14:tracePt t="19268" x="6910388" y="6221413"/>
          <p14:tracePt t="19276" x="6889750" y="6249988"/>
          <p14:tracePt t="19284" x="6850063" y="6270625"/>
          <p14:tracePt t="19293" x="6811963" y="6299200"/>
          <p14:tracePt t="19308" x="6673850" y="6388100"/>
          <p14:tracePt t="19325" x="6575425" y="6437313"/>
          <p14:tracePt t="19341" x="6496050" y="6486525"/>
          <p14:tracePt t="19358" x="6456363" y="6507163"/>
          <p14:tracePt t="19375" x="6437313" y="6526213"/>
          <p14:tracePt t="19391" x="6437313" y="6535738"/>
          <p14:tracePt t="19596" x="6427788" y="6535738"/>
          <p14:tracePt t="19612" x="6407150" y="6545263"/>
          <p14:tracePt t="19628" x="6407150" y="6556375"/>
          <p14:tracePt t="19636" x="6388100" y="6556375"/>
          <p14:tracePt t="19644" x="6378575" y="6565900"/>
          <p14:tracePt t="19658" x="6369050" y="6575425"/>
          <p14:tracePt t="19675" x="6348413" y="6584950"/>
          <p14:tracePt t="19692" x="6338888" y="6594475"/>
          <p14:tracePt t="19708" x="6319838" y="6594475"/>
          <p14:tracePt t="19725" x="6308725" y="6605588"/>
          <p14:tracePt t="19742" x="6299200" y="6615113"/>
          <p14:tracePt t="19764" x="6289675" y="6615113"/>
          <p14:tracePt t="19775" x="6289675" y="6624638"/>
          <p14:tracePt t="19792" x="6280150" y="6624638"/>
          <p14:tracePt t="19812" x="6259513" y="6634163"/>
          <p14:tracePt t="19836" x="6249988" y="6643688"/>
          <p14:tracePt t="19852" x="6240463" y="6643688"/>
          <p14:tracePt t="19861" x="6240463" y="6654800"/>
          <p14:tracePt t="19876" x="6230938" y="6654800"/>
          <p14:tracePt t="19892" x="6230938" y="6664325"/>
          <p14:tracePt t="19941" x="6221413" y="6664325"/>
          <p14:tracePt t="19980" x="6230938" y="6643688"/>
          <p14:tracePt t="20348" x="6259513" y="6634163"/>
          <p14:tracePt t="20356" x="6280150" y="6615113"/>
          <p14:tracePt t="20364" x="6319838" y="6605588"/>
          <p14:tracePt t="20376" x="6427788" y="6556375"/>
          <p14:tracePt t="20393" x="6526213" y="6516688"/>
          <p14:tracePt t="20410" x="6624638" y="6477000"/>
          <p14:tracePt t="20427" x="6713538" y="6437313"/>
          <p14:tracePt t="20444" x="6791325" y="6397625"/>
          <p14:tracePt t="20461" x="6821488" y="6378575"/>
          <p14:tracePt t="20477" x="6861175" y="6348413"/>
          <p14:tracePt t="20493" x="6899275" y="6329363"/>
          <p14:tracePt t="20510" x="6938963" y="6299200"/>
          <p14:tracePt t="20527" x="6988175" y="6289675"/>
          <p14:tracePt t="20544" x="7046913" y="6261100"/>
          <p14:tracePt t="20560" x="7077075" y="6249988"/>
          <p14:tracePt t="20577" x="7116763" y="6230938"/>
          <p14:tracePt t="20594" x="7126288" y="6211888"/>
          <p14:tracePt t="20610" x="7135813" y="6211888"/>
          <p14:tracePt t="20627" x="7145338" y="6200775"/>
          <p14:tracePt t="20644" x="7165975" y="6181725"/>
          <p14:tracePt t="20661" x="7175500" y="6181725"/>
          <p14:tracePt t="20677" x="7185025" y="6162675"/>
          <p14:tracePt t="20694" x="7185025" y="6151563"/>
          <p14:tracePt t="20710" x="7185025" y="6162675"/>
          <p14:tracePt t="20876" x="7165975" y="6162675"/>
          <p14:tracePt t="20884" x="7145338" y="6181725"/>
          <p14:tracePt t="20894" x="7086600" y="6221413"/>
          <p14:tracePt t="20911" x="7008813" y="6261100"/>
          <p14:tracePt t="20928" x="6938963" y="6310313"/>
          <p14:tracePt t="20945" x="6880225" y="6338888"/>
          <p14:tracePt t="20961" x="6821488" y="6369050"/>
          <p14:tracePt t="20978" x="6751638" y="6397625"/>
          <p14:tracePt t="20995" x="6702425" y="6418263"/>
          <p14:tracePt t="21011" x="6643688" y="6446838"/>
          <p14:tracePt t="21011" x="6624638" y="6457950"/>
          <p14:tracePt t="21029" x="6554788" y="6496050"/>
          <p14:tracePt t="21045" x="6516688" y="6526213"/>
          <p14:tracePt t="21061" x="6467475" y="6556375"/>
          <p14:tracePt t="21078" x="6427788" y="6575425"/>
          <p14:tracePt t="21095" x="6397625" y="6584950"/>
          <p14:tracePt t="21111" x="6378575" y="6605588"/>
          <p14:tracePt t="21128" x="6348413" y="6624638"/>
          <p14:tracePt t="21145" x="6329363" y="6624638"/>
          <p14:tracePt t="21162" x="6308725" y="6634163"/>
          <p14:tracePt t="21178" x="6280150" y="6643688"/>
          <p14:tracePt t="21195" x="6270625" y="6654800"/>
          <p14:tracePt t="21212" x="6259513" y="6654800"/>
          <p14:tracePt t="21277" x="6259513" y="6643688"/>
          <p14:tracePt t="21572" x="6259513" y="6634163"/>
          <p14:tracePt t="21581" x="6259513" y="6624638"/>
          <p14:tracePt t="21597" x="6259513" y="6615113"/>
          <p14:tracePt t="21604" x="6259513" y="6605588"/>
          <p14:tracePt t="21612" x="6259513" y="6575425"/>
          <p14:tracePt t="21629" x="6259513" y="6565900"/>
          <p14:tracePt t="21646" x="6259513" y="6556375"/>
          <p14:tracePt t="21663" x="6259513" y="6545263"/>
          <p14:tracePt t="21679" x="6259513" y="6535738"/>
          <p14:tracePt t="21724" x="6249988" y="6535738"/>
          <p14:tracePt t="21764" x="6240463" y="6535738"/>
          <p14:tracePt t="21772" x="6230938" y="6535738"/>
          <p14:tracePt t="21781" x="6210300" y="6535738"/>
          <p14:tracePt t="21796" x="6161088" y="6535738"/>
          <p14:tracePt t="21813" x="6142038" y="6535738"/>
          <p14:tracePt t="21829" x="6122988" y="6535738"/>
          <p14:tracePt t="21846" x="6122988" y="6545263"/>
          <p14:tracePt t="21863" x="6102350" y="6556375"/>
          <p14:tracePt t="21884" x="6102350" y="6565900"/>
          <p14:tracePt t="21908" x="6102350" y="6575425"/>
          <p14:tracePt t="21917" x="6102350" y="6584950"/>
          <p14:tracePt t="21930" x="6102350" y="6594475"/>
          <p14:tracePt t="21946" x="6092825" y="6615113"/>
          <p14:tracePt t="21963" x="6092825" y="6624638"/>
          <p14:tracePt t="21980" x="6092825" y="6643688"/>
          <p14:tracePt t="21997" x="6092825" y="6654800"/>
          <p14:tracePt t="22013" x="6092825" y="6664325"/>
          <p14:tracePt t="22044" x="6092825" y="6673850"/>
          <p14:tracePt t="22054" x="6092825" y="6683375"/>
          <p14:tracePt t="22063" x="6122988" y="6704013"/>
          <p14:tracePt t="22080" x="6161088" y="6713538"/>
          <p14:tracePt t="22097" x="6230938" y="6723063"/>
          <p14:tracePt t="22113" x="6280150" y="6723063"/>
          <p14:tracePt t="22130" x="6319838" y="6723063"/>
          <p14:tracePt t="22147" x="6338888" y="6723063"/>
          <p14:tracePt t="22164" x="6357938" y="6723063"/>
          <p14:tracePt t="22181" x="6369050" y="6723063"/>
          <p14:tracePt t="22197" x="6378575" y="6713538"/>
          <p14:tracePt t="22213" x="6388100" y="6704013"/>
          <p14:tracePt t="22230" x="6397625" y="6692900"/>
          <p14:tracePt t="22247" x="6397625" y="6683375"/>
          <p14:tracePt t="22264" x="6407150" y="6673850"/>
          <p14:tracePt t="22280" x="6407150" y="6664325"/>
          <p14:tracePt t="22297" x="6407150" y="6654800"/>
          <p14:tracePt t="22314" x="6407150" y="6643688"/>
          <p14:tracePt t="22331" x="6407150" y="6605588"/>
          <p14:tracePt t="22348" x="6397625" y="6594475"/>
          <p14:tracePt t="22364" x="6357938" y="6565900"/>
          <p14:tracePt t="22381" x="6338888" y="6565900"/>
          <p14:tracePt t="22397" x="6289675" y="6565900"/>
          <p14:tracePt t="22414" x="6249988" y="6565900"/>
          <p14:tracePt t="22431" x="6221413" y="6565900"/>
          <p14:tracePt t="22447" x="6200775" y="6565900"/>
          <p14:tracePt t="22464" x="6172200" y="6565900"/>
          <p14:tracePt t="22481" x="6151563" y="6565900"/>
          <p14:tracePt t="22497" x="6142038" y="6565900"/>
          <p14:tracePt t="22514" x="6122988" y="6565900"/>
          <p14:tracePt t="22531" x="6102350" y="6565900"/>
          <p14:tracePt t="22547" x="6092825" y="6584950"/>
          <p14:tracePt t="22572" x="6083300" y="6584950"/>
          <p14:tracePt t="22581" x="6083300" y="6594475"/>
          <p14:tracePt t="22598" x="6073775" y="6605588"/>
          <p14:tracePt t="22636" x="6073775" y="6615113"/>
          <p14:tracePt t="22676" x="6073775" y="6624638"/>
          <p14:tracePt t="22700" x="6073775" y="6634163"/>
          <p14:tracePt t="22748" x="6073775" y="6643688"/>
          <p14:tracePt t="22756" x="6073775" y="6664325"/>
          <p14:tracePt t="22765" x="6102350" y="6673850"/>
          <p14:tracePt t="22781" x="6132513" y="6683375"/>
          <p14:tracePt t="22798" x="6191250" y="6704013"/>
          <p14:tracePt t="22815" x="6259513" y="6723063"/>
          <p14:tracePt t="22832" x="6308725" y="6723063"/>
          <p14:tracePt t="22849" x="6348413" y="6723063"/>
          <p14:tracePt t="22865" x="6378575" y="6704013"/>
          <p14:tracePt t="22882" x="6407150" y="6683375"/>
          <p14:tracePt t="22899" x="6418263" y="6654800"/>
          <p14:tracePt t="22915" x="6427788" y="6634163"/>
          <p14:tracePt t="22932" x="6437313" y="6624638"/>
          <p14:tracePt t="22948" x="6437313" y="6615113"/>
          <p14:tracePt t="23188" x="6446838" y="6605588"/>
          <p14:tracePt t="23196" x="6446838" y="6584950"/>
          <p14:tracePt t="23212" x="6456363" y="6565900"/>
          <p14:tracePt t="23220" x="6467475" y="6556375"/>
          <p14:tracePt t="23232" x="6486525" y="6507163"/>
          <p14:tracePt t="23249" x="6516688" y="6467475"/>
          <p14:tracePt t="23266" x="6535738" y="6427788"/>
          <p14:tracePt t="23283" x="6554788" y="6388100"/>
          <p14:tracePt t="23299" x="6584950" y="6359525"/>
          <p14:tracePt t="23316" x="6594475" y="6310313"/>
          <p14:tracePt t="23333" x="6604000" y="6280150"/>
          <p14:tracePt t="23350" x="6624638" y="6249988"/>
          <p14:tracePt t="23366" x="6643688" y="6240463"/>
          <p14:tracePt t="23383" x="6653213" y="6221413"/>
          <p14:tracePt t="23399" x="6664325" y="6211888"/>
          <p14:tracePt t="23416" x="6692900" y="6172200"/>
          <p14:tracePt t="23433" x="6723063" y="6162675"/>
          <p14:tracePt t="23449" x="6742113" y="6151563"/>
          <p14:tracePt t="23466" x="6751638" y="6132513"/>
          <p14:tracePt t="23483" x="6772275" y="6132513"/>
          <p14:tracePt t="23499" x="6781800" y="6122988"/>
          <p14:tracePt t="23516" x="6800850" y="6122988"/>
          <p14:tracePt t="23533" x="6811963" y="6113463"/>
          <p14:tracePt t="23549" x="6831013" y="6113463"/>
          <p14:tracePt t="23566" x="6840538" y="6113463"/>
          <p14:tracePt t="23583" x="6861175" y="6113463"/>
          <p14:tracePt t="23600" x="6870700" y="6113463"/>
          <p14:tracePt t="23616" x="6880225" y="6113463"/>
          <p14:tracePt t="23633" x="6899275" y="6113463"/>
          <p14:tracePt t="23650" x="6919913" y="6113463"/>
          <p14:tracePt t="23666" x="6929438" y="6113463"/>
          <p14:tracePt t="23683" x="6948488" y="6113463"/>
          <p14:tracePt t="23700" x="6969125" y="6113463"/>
          <p14:tracePt t="23717" x="6988175" y="6113463"/>
          <p14:tracePt t="23733" x="7008813" y="6113463"/>
          <p14:tracePt t="23750" x="7018338" y="6102350"/>
          <p14:tracePt t="23767" x="7027863" y="6102350"/>
          <p14:tracePt t="23783" x="7037388" y="6102350"/>
          <p14:tracePt t="23812" x="7046913" y="6102350"/>
          <p14:tracePt t="23844" x="7058025" y="6102350"/>
          <p14:tracePt t="24716" x="7067550" y="6102350"/>
          <p14:tracePt t="24724" x="7077075" y="6102350"/>
          <p14:tracePt t="24735" x="7086600" y="6102350"/>
          <p14:tracePt t="24752" x="7096125" y="6102350"/>
          <p14:tracePt t="24772" x="7107238" y="6102350"/>
          <p14:tracePt t="24785" x="7116763" y="6102350"/>
          <p14:tracePt t="25084" x="7126288" y="6102350"/>
          <p14:tracePt t="25100" x="7135813" y="6102350"/>
          <p14:tracePt t="26238" x="7145338" y="6092825"/>
          <p14:tracePt t="26468" x="7145338" y="6083300"/>
          <p14:tracePt t="26540" x="7145338" y="6073775"/>
          <p14:tracePt t="26580" x="7145338" y="6053138"/>
          <p14:tracePt t="26596" x="7135813" y="6053138"/>
          <p14:tracePt t="26604" x="7135813" y="6043613"/>
          <p14:tracePt t="26612" x="7126288" y="6024563"/>
          <p14:tracePt t="26622" x="7116763" y="6015038"/>
          <p14:tracePt t="26639" x="7107238" y="5984875"/>
          <p14:tracePt t="26656" x="7086600" y="5965825"/>
          <p14:tracePt t="26672" x="7067550" y="5954713"/>
          <p14:tracePt t="26689" x="7058025" y="5945188"/>
          <p14:tracePt t="26706" x="7046913" y="5935663"/>
          <p14:tracePt t="26722" x="7037388" y="5926138"/>
          <p14:tracePt t="26739" x="7018338" y="5895975"/>
          <p14:tracePt t="26756" x="6997700" y="5886450"/>
          <p14:tracePt t="26773" x="6959600" y="5856288"/>
          <p14:tracePt t="26789" x="6919913" y="5827713"/>
          <p14:tracePt t="26806" x="6880225" y="5797550"/>
          <p14:tracePt t="26823" x="6840538" y="5778500"/>
          <p14:tracePt t="26839" x="6791325" y="5748338"/>
          <p14:tracePt t="26856" x="6762750" y="5719763"/>
          <p14:tracePt t="26873" x="6732588" y="5708650"/>
          <p14:tracePt t="26889" x="6683375" y="5689600"/>
          <p14:tracePt t="26907" x="6634163" y="5659438"/>
          <p14:tracePt t="26923" x="6565900" y="5619750"/>
          <p14:tracePt t="26923" x="6535738" y="5610225"/>
          <p14:tracePt t="26940" x="6456363" y="5570538"/>
          <p14:tracePt t="26956" x="6378575" y="5541963"/>
          <p14:tracePt t="26973" x="6299200" y="5511800"/>
          <p14:tracePt t="26990" x="6191250" y="5472113"/>
          <p14:tracePt t="27006" x="6092825" y="5422900"/>
          <p14:tracePt t="27023" x="5973763" y="5384800"/>
          <p14:tracePt t="27040" x="5875338" y="5354638"/>
          <p14:tracePt t="27056" x="5826125" y="5324475"/>
          <p14:tracePt t="27073" x="5767388" y="5295900"/>
          <p14:tracePt t="27090" x="5708650" y="5275263"/>
          <p14:tracePt t="27107" x="5640388" y="5256213"/>
          <p14:tracePt t="27123" x="5580063" y="5226050"/>
          <p14:tracePt t="27140" x="5432425" y="5187950"/>
          <p14:tracePt t="27157" x="5334000" y="5167313"/>
          <p14:tracePt t="27173" x="5235575" y="5148263"/>
          <p14:tracePt t="27190" x="5127625" y="5118100"/>
          <p14:tracePt t="27207" x="5029200" y="5099050"/>
          <p14:tracePt t="27223" x="4930775" y="5078413"/>
          <p14:tracePt t="27241" x="4841875" y="5068888"/>
          <p14:tracePt t="27257" x="4764088" y="5049838"/>
          <p14:tracePt t="27274" x="4675188" y="5029200"/>
          <p14:tracePt t="27290" x="4595813" y="5010150"/>
          <p14:tracePt t="27307" x="4518025" y="5000625"/>
          <p14:tracePt t="27324" x="4410075" y="4960938"/>
          <p14:tracePt t="27341" x="4321175" y="4941888"/>
          <p14:tracePt t="27357" x="4271963" y="4921250"/>
          <p14:tracePt t="27374" x="4192588" y="4892675"/>
          <p14:tracePt t="27391" x="4114800" y="4862513"/>
          <p14:tracePt t="27408" x="4035425" y="4832350"/>
          <p14:tracePt t="27424" x="3956050" y="4803775"/>
          <p14:tracePt t="27441" x="3878263" y="4773613"/>
          <p14:tracePt t="27457" x="3798888" y="4754563"/>
          <p14:tracePt t="27474" x="3749675" y="4724400"/>
          <p14:tracePt t="27491" x="3700463" y="4714875"/>
          <p14:tracePt t="27507" x="3641725" y="4684713"/>
          <p14:tracePt t="27524" x="3602038" y="4656138"/>
          <p14:tracePt t="27541" x="3543300" y="4646613"/>
          <p14:tracePt t="27558" x="3475038" y="4616450"/>
          <p14:tracePt t="27574" x="3395663" y="4597400"/>
          <p14:tracePt t="27591" x="3297238" y="4567238"/>
          <p14:tracePt t="27608" x="3198813" y="4548188"/>
          <p14:tracePt t="27624" x="3090863" y="4527550"/>
          <p14:tracePt t="27641" x="2992438" y="4508500"/>
          <p14:tracePt t="27658" x="2903538" y="4487863"/>
          <p14:tracePt t="27674" x="2814638" y="4468813"/>
          <p14:tracePt t="27691" x="2725738" y="4449763"/>
          <p14:tracePt t="27691" x="2676525" y="4438650"/>
          <p14:tracePt t="27708" x="2549525" y="4419600"/>
          <p14:tracePt t="27725" x="2420938" y="4389438"/>
          <p14:tracePt t="27741" x="2303463" y="4360863"/>
          <p14:tracePt t="27758" x="2174875" y="4330700"/>
          <p14:tracePt t="27775" x="2106613" y="4321175"/>
          <p14:tracePt t="27791" x="2036763" y="4311650"/>
          <p14:tracePt t="27808" x="1998663" y="4291013"/>
          <p14:tracePt t="27825" x="1958975" y="4291013"/>
          <p14:tracePt t="27842" x="1928813" y="4291013"/>
          <p14:tracePt t="27858" x="1879600" y="4281488"/>
          <p14:tracePt t="27875" x="1820863" y="4281488"/>
          <p14:tracePt t="27892" x="1752600" y="4281488"/>
          <p14:tracePt t="27908" x="1703388" y="4281488"/>
          <p14:tracePt t="27925" x="1673225" y="4281488"/>
          <p14:tracePt t="27942" x="1643063" y="4281488"/>
          <p14:tracePt t="27958" x="1614488" y="4281488"/>
          <p14:tracePt t="27975" x="1555750" y="4281488"/>
          <p14:tracePt t="27992" x="1495425" y="4281488"/>
          <p14:tracePt t="28008" x="1446213" y="4281488"/>
          <p14:tracePt t="28025" x="1427163" y="4281488"/>
          <p14:tracePt t="28042" x="1417638" y="4281488"/>
          <p14:tracePt t="28148" x="1408113" y="4281488"/>
          <p14:tracePt t="28156" x="1387475" y="4281488"/>
          <p14:tracePt t="28164" x="1377950" y="4281488"/>
          <p14:tracePt t="28180" x="1368425" y="4281488"/>
          <p14:tracePt t="28192" x="1347788" y="4281488"/>
          <p14:tracePt t="28209" x="1338263" y="4281488"/>
          <p14:tracePt t="28225" x="1319213" y="4291013"/>
          <p14:tracePt t="28340" x="1309688" y="4291013"/>
          <p14:tracePt t="28364" x="1309688" y="4302125"/>
          <p14:tracePt t="28372" x="1298575" y="4311650"/>
          <p14:tracePt t="28380" x="1289050" y="4311650"/>
          <p14:tracePt t="28396" x="1270000" y="4321175"/>
          <p14:tracePt t="28412" x="1270000" y="4330700"/>
          <p14:tracePt t="28428" x="1260475" y="4330700"/>
          <p14:tracePt t="28442" x="1239838" y="4340225"/>
          <p14:tracePt t="28459" x="1230313" y="4340225"/>
          <p14:tracePt t="28492" x="1211263" y="4351338"/>
          <p14:tracePt t="28508" x="1190625" y="4360863"/>
          <p14:tracePt t="28532" x="1171575" y="4360863"/>
          <p14:tracePt t="28540" x="1162050" y="4370388"/>
          <p14:tracePt t="28548" x="1141413" y="4379913"/>
          <p14:tracePt t="28559" x="1112838" y="4389438"/>
          <p14:tracePt t="28576" x="1101725" y="4389438"/>
          <p14:tracePt t="28593" x="1082675" y="4400550"/>
          <p14:tracePt t="28924" x="1073150" y="4419600"/>
          <p14:tracePt t="28948" x="1063625" y="4429125"/>
          <p14:tracePt t="28964" x="1063625" y="4438650"/>
          <p14:tracePt t="28988" x="1063625" y="4429125"/>
          <p14:tracePt t="29964" x="1063625" y="4419600"/>
          <p14:tracePt t="29980" x="1063625" y="4410075"/>
          <p14:tracePt t="29996" x="1063625" y="4400550"/>
          <p14:tracePt t="30004" x="1063625" y="4389438"/>
          <p14:tracePt t="30132" x="1063625" y="4370388"/>
          <p14:tracePt t="30148" x="1063625" y="4360863"/>
          <p14:tracePt t="30164" x="1063625" y="4340225"/>
          <p14:tracePt t="30172" x="1063625" y="4330700"/>
          <p14:tracePt t="30180" x="1063625" y="4321175"/>
          <p14:tracePt t="30196" x="1063625" y="4311650"/>
          <p14:tracePt t="30284" x="1063625" y="4302125"/>
          <p14:tracePt t="30292" x="1063625" y="4291013"/>
          <p14:tracePt t="30308" x="1063625" y="4281488"/>
          <p14:tracePt t="30332" x="1063625" y="4271963"/>
          <p14:tracePt t="30356" x="1063625" y="4262438"/>
          <p14:tracePt t="30380" x="1063625" y="4252913"/>
          <p14:tracePt t="30428" x="1063625" y="4241800"/>
          <p14:tracePt t="30436" x="1063625" y="4232275"/>
          <p14:tracePt t="30452" x="1063625" y="4222750"/>
          <p14:tracePt t="30468" x="1063625" y="4213225"/>
          <p14:tracePt t="30480" x="1063625" y="4192588"/>
          <p14:tracePt t="30497" x="1063625" y="4183063"/>
          <p14:tracePt t="30513" x="1063625" y="4173538"/>
          <p14:tracePt t="30530" x="1063625" y="4164013"/>
          <p14:tracePt t="30547" x="1063625" y="4154488"/>
          <p14:tracePt t="30563" x="1063625" y="4133850"/>
          <p14:tracePt t="30580" x="1063625" y="4124325"/>
          <p14:tracePt t="30597" x="1063625" y="4105275"/>
          <p14:tracePt t="30613" x="1063625" y="4094163"/>
          <p14:tracePt t="30630" x="1063625" y="4084638"/>
          <p14:tracePt t="30652" x="1063625" y="4075113"/>
          <p14:tracePt t="30668" x="1063625" y="4065588"/>
          <p14:tracePt t="30684" x="1063625" y="4056063"/>
          <p14:tracePt t="30700" x="1063625" y="4044950"/>
          <p14:tracePt t="30714" x="1063625" y="4035425"/>
          <p14:tracePt t="30730" x="1063625" y="4025900"/>
          <p14:tracePt t="30747" x="1063625" y="4006850"/>
          <p14:tracePt t="30764" x="1063625" y="3995738"/>
          <p14:tracePt t="30780" x="1063625" y="3986213"/>
          <p14:tracePt t="30797" x="1063625" y="3976688"/>
          <p14:tracePt t="30814" x="1063625" y="3967163"/>
          <p14:tracePt t="30830" x="1063625" y="3946525"/>
          <p14:tracePt t="30847" x="1063625" y="3937000"/>
          <p14:tracePt t="30864" x="1063625" y="3917950"/>
          <p14:tracePt t="30881" x="1063625" y="3897313"/>
          <p14:tracePt t="30898" x="1063625" y="3868738"/>
          <p14:tracePt t="30914" x="1082675" y="3848100"/>
          <p14:tracePt t="30931" x="1082675" y="3838575"/>
          <p14:tracePt t="30948" x="1082675" y="3829050"/>
          <p14:tracePt t="30965" x="1082675" y="3819525"/>
          <p14:tracePt t="31052" x="1082675" y="3810000"/>
          <p14:tracePt t="31068" x="1092200" y="3798888"/>
          <p14:tracePt t="31076" x="1092200" y="3789363"/>
          <p14:tracePt t="31092" x="1092200" y="3770313"/>
          <p14:tracePt t="31100" x="1101725" y="3760788"/>
          <p14:tracePt t="31114" x="1101725" y="3749675"/>
          <p14:tracePt t="31131" x="1112838" y="3700463"/>
          <p14:tracePt t="31148" x="1122363" y="3690938"/>
          <p14:tracePt t="31164" x="1122363" y="3681413"/>
          <p14:tracePt t="31181" x="1122363" y="3662363"/>
          <p14:tracePt t="31198" x="1122363" y="3641725"/>
          <p14:tracePt t="31215" x="1122363" y="3632200"/>
          <p14:tracePt t="31236" x="1122363" y="3622675"/>
          <p14:tracePt t="31268" x="1122363" y="3613150"/>
          <p14:tracePt t="31276" x="1131888" y="3602038"/>
          <p14:tracePt t="31308" x="1131888" y="3592513"/>
          <p14:tracePt t="31348" x="1131888" y="3582988"/>
          <p14:tracePt t="31356" x="1141413" y="3563938"/>
          <p14:tracePt t="31372" x="1141413" y="3552825"/>
          <p14:tracePt t="31508" x="1141413" y="3543300"/>
          <p14:tracePt t="31532" x="1150938" y="3533775"/>
          <p14:tracePt t="31548" x="1150938" y="3524250"/>
          <p14:tracePt t="31572" x="1150938" y="3514725"/>
          <p14:tracePt t="31596" x="1162050" y="3503613"/>
          <p14:tracePt t="31724" x="1162050" y="3494088"/>
          <p14:tracePt t="31740" x="1162050" y="3484563"/>
          <p14:tracePt t="31759" x="1162050" y="3475038"/>
          <p14:tracePt t="31764" x="1162050" y="3465513"/>
          <p14:tracePt t="31772" x="1162050" y="3454400"/>
          <p14:tracePt t="31996" x="1162050" y="3444875"/>
          <p14:tracePt t="32028" x="1162050" y="3435350"/>
          <p14:tracePt t="32036" x="1162050" y="3425825"/>
          <p14:tracePt t="32044" x="1162050" y="3416300"/>
          <p14:tracePt t="32076" x="1162050" y="3405188"/>
          <p14:tracePt t="32084" x="1171575" y="3395663"/>
          <p14:tracePt t="32108" x="1171575" y="3386138"/>
          <p14:tracePt t="32159" x="1171575" y="3376613"/>
          <p14:tracePt t="32172" x="1181100" y="3367088"/>
          <p14:tracePt t="32220" x="1181100" y="3355975"/>
          <p14:tracePt t="32324" x="1181100" y="3346450"/>
          <p14:tracePt t="32340" x="1181100" y="3336925"/>
          <p14:tracePt t="32348" x="1181100" y="3327400"/>
          <p14:tracePt t="32372" x="1181100" y="3317875"/>
          <p14:tracePt t="32412" x="1181100" y="3306763"/>
          <p14:tracePt t="32476" x="1181100" y="3297238"/>
          <p14:tracePt t="32492" x="1181100" y="3287713"/>
          <p14:tracePt t="32508" x="1181100" y="3278188"/>
          <p14:tracePt t="32532" x="1181100" y="3268663"/>
          <p14:tracePt t="32548" x="1181100" y="3257550"/>
          <p14:tracePt t="32580" x="1181100" y="3248025"/>
          <p14:tracePt t="32620" x="1181100" y="3238500"/>
          <p14:tracePt t="32644" x="1181100" y="3228975"/>
          <p14:tracePt t="32652" x="1181100" y="3219450"/>
          <p14:tracePt t="32668" x="1181100" y="3208338"/>
          <p14:tracePt t="32684" x="1181100" y="3198813"/>
          <p14:tracePt t="32692" x="1181100" y="3189288"/>
          <p14:tracePt t="32756" x="1181100" y="3179763"/>
          <p14:tracePt t="32772" x="1181100" y="3170238"/>
          <p14:tracePt t="32796" x="1181100" y="3159125"/>
          <p14:tracePt t="32812" x="1181100" y="3149600"/>
          <p14:tracePt t="32828" x="1181100" y="3140075"/>
          <p14:tracePt t="32844" x="1181100" y="3130550"/>
          <p14:tracePt t="32860" x="1181100" y="3121025"/>
          <p14:tracePt t="32884" x="1181100" y="3109913"/>
          <p14:tracePt t="33028" x="1190625" y="3109913"/>
          <p14:tracePt t="33036" x="1190625" y="3100388"/>
          <p14:tracePt t="33060" x="1190625" y="3090863"/>
          <p14:tracePt t="33068" x="1190625" y="3081338"/>
          <p14:tracePt t="33084" x="1190625" y="3071813"/>
          <p14:tracePt t="33100" x="1190625" y="3060700"/>
          <p14:tracePt t="33108" x="1190625" y="3051175"/>
          <p14:tracePt t="33124" x="1190625" y="3041650"/>
          <p14:tracePt t="33140" x="1190625" y="3032125"/>
          <p14:tracePt t="33156" x="1190625" y="3022600"/>
          <p14:tracePt t="33168" x="1190625" y="3011488"/>
          <p14:tracePt t="33185" x="1190625" y="2992438"/>
          <p14:tracePt t="33202" x="1190625" y="2982913"/>
          <p14:tracePt t="33316" x="1190625" y="2973388"/>
          <p14:tracePt t="33348" x="1190625" y="2962275"/>
          <p14:tracePt t="33380" x="1190625" y="2952750"/>
          <p14:tracePt t="33388" x="1190625" y="2943225"/>
          <p14:tracePt t="33404" x="1190625" y="2933700"/>
          <p14:tracePt t="33420" x="1190625" y="2924175"/>
          <p14:tracePt t="33428" x="1190625" y="2913063"/>
          <p14:tracePt t="33444" x="1190625" y="2903538"/>
          <p14:tracePt t="33460" x="1190625" y="2894013"/>
          <p14:tracePt t="33476" x="1190625" y="2884488"/>
          <p14:tracePt t="33486" x="1190625" y="2874963"/>
          <p14:tracePt t="33503" x="1190625" y="2863850"/>
          <p14:tracePt t="33524" x="1190625" y="2854325"/>
          <p14:tracePt t="33580" x="1190625" y="2844800"/>
          <p14:tracePt t="33620" x="1190625" y="2835275"/>
          <p14:tracePt t="33644" x="1190625" y="2825750"/>
          <p14:tracePt t="33668" x="1190625" y="2814638"/>
          <p14:tracePt t="33684" x="1190625" y="2805113"/>
          <p14:tracePt t="33748" x="1190625" y="2795588"/>
          <p14:tracePt t="33772" x="1190625" y="2786063"/>
          <p14:tracePt t="33780" x="1190625" y="2776538"/>
          <p14:tracePt t="33788" x="1190625" y="2765425"/>
          <p14:tracePt t="33812" x="1190625" y="2755900"/>
          <p14:tracePt t="33892" x="1190625" y="2746375"/>
          <p14:tracePt t="33916" x="1190625" y="2736850"/>
          <p14:tracePt t="33932" x="1181100" y="2716213"/>
          <p14:tracePt t="33942" x="1181100" y="2706688"/>
          <p14:tracePt t="33964" x="1181100" y="2697163"/>
          <p14:tracePt t="33972" x="1181100" y="2687638"/>
          <p14:tracePt t="33988" x="1181100" y="2678113"/>
          <p14:tracePt t="34004" x="1181100" y="2667000"/>
          <p14:tracePt t="34124" x="1181100" y="2657475"/>
          <p14:tracePt t="34132" x="1181100" y="2647950"/>
          <p14:tracePt t="34148" x="1181100" y="2638425"/>
          <p14:tracePt t="34156" x="1181100" y="2628900"/>
          <p14:tracePt t="34172" x="1181100" y="2617788"/>
          <p14:tracePt t="34756" x="1181100" y="2608263"/>
          <p14:tracePt t="34764" x="1181100" y="2598738"/>
          <p14:tracePt t="36737" x="1171575" y="2589213"/>
          <p14:tracePt t="36764" x="1171575" y="2598738"/>
          <p14:tracePt t="36844" x="1171575" y="2608263"/>
          <p14:tracePt t="36860" x="1171575" y="2617788"/>
          <p14:tracePt t="36900" x="1171575" y="2628900"/>
          <p14:tracePt t="36908" x="1181100" y="2628900"/>
          <p14:tracePt t="36931" x="1190625" y="2638425"/>
          <p14:tracePt t="36948" x="1200150" y="2638425"/>
          <p14:tracePt t="36956" x="1211263" y="2647950"/>
          <p14:tracePt t="36972" x="1230313" y="2657475"/>
          <p14:tracePt t="37004" x="1239838" y="2657475"/>
          <p14:tracePt t="37020" x="1260475" y="2667000"/>
          <p14:tracePt t="37028" x="1270000" y="2667000"/>
          <p14:tracePt t="37036" x="1279525" y="2678113"/>
          <p14:tracePt t="37044" x="1298575" y="2687638"/>
          <p14:tracePt t="37060" x="1338263" y="2697163"/>
          <p14:tracePt t="37076" x="1387475" y="2706688"/>
          <p14:tracePt t="37093" x="1446213" y="2716213"/>
          <p14:tracePt t="37110" x="1495425" y="2727325"/>
          <p14:tracePt t="37127" x="1593850" y="2746375"/>
          <p14:tracePt t="37143" x="1673225" y="2765425"/>
          <p14:tracePt t="37160" x="1741488" y="2776538"/>
          <p14:tracePt t="37177" x="1820863" y="2776538"/>
          <p14:tracePt t="37193" x="1919288" y="2795588"/>
          <p14:tracePt t="37210" x="1987550" y="2805113"/>
          <p14:tracePt t="37227" x="2085975" y="2825750"/>
          <p14:tracePt t="37227" x="2116138" y="2835275"/>
          <p14:tracePt t="37244" x="2174875" y="2844800"/>
          <p14:tracePt t="37260" x="2214563" y="2854325"/>
          <p14:tracePt t="37277" x="2244725" y="2854325"/>
          <p14:tracePt t="37294" x="2273300" y="2863850"/>
          <p14:tracePt t="37310" x="2282825" y="2863850"/>
          <p14:tracePt t="37327" x="2293938" y="2863850"/>
          <p14:tracePt t="37364" x="2303463" y="2874963"/>
          <p14:tracePt t="37372" x="2322513" y="2874963"/>
          <p14:tracePt t="37380" x="2352675" y="2884488"/>
          <p14:tracePt t="37394" x="2392363" y="2894013"/>
          <p14:tracePt t="37410" x="2430463" y="2894013"/>
          <p14:tracePt t="37410" x="2441575" y="2903538"/>
          <p14:tracePt t="37428" x="2460625" y="2913063"/>
          <p14:tracePt t="37444" x="2479675" y="2913063"/>
          <p14:tracePt t="37460" x="2528888" y="2913063"/>
          <p14:tracePt t="37477" x="2549525" y="2913063"/>
          <p14:tracePt t="37494" x="2608263" y="2913063"/>
          <p14:tracePt t="37511" x="2657475" y="2913063"/>
          <p14:tracePt t="37528" x="2716213" y="2913063"/>
          <p14:tracePt t="37544" x="2765425" y="2913063"/>
          <p14:tracePt t="37561" x="2824163" y="2924175"/>
          <p14:tracePt t="37578" x="2863850" y="2943225"/>
          <p14:tracePt t="37594" x="2903538" y="2943225"/>
          <p14:tracePt t="37611" x="2913063" y="2943225"/>
          <p14:tracePt t="37628" x="2922588" y="2952750"/>
          <p14:tracePt t="37836" x="2922588" y="2962275"/>
          <p14:tracePt t="37844" x="2933700" y="2962275"/>
          <p14:tracePt t="37852" x="2933700" y="2973388"/>
          <p14:tracePt t="37861" x="2943225" y="2992438"/>
          <p14:tracePt t="37878" x="2952750" y="3011488"/>
          <p14:tracePt t="37895" x="2962275" y="3060700"/>
          <p14:tracePt t="37912" x="2982913" y="3081338"/>
          <p14:tracePt t="37928" x="2982913" y="3100388"/>
          <p14:tracePt t="37945" x="2982913" y="3130550"/>
          <p14:tracePt t="37962" x="2992438" y="3170238"/>
          <p14:tracePt t="37978" x="3001963" y="3189288"/>
          <p14:tracePt t="37995" x="3001963" y="3238500"/>
          <p14:tracePt t="38012" x="3011488" y="3268663"/>
          <p14:tracePt t="38028" x="3021013" y="3297238"/>
          <p14:tracePt t="38045" x="3021013" y="3327400"/>
          <p14:tracePt t="38063" x="3032125" y="3355975"/>
          <p14:tracePt t="38078" x="3032125" y="3376613"/>
          <p14:tracePt t="38095" x="3032125" y="3405188"/>
          <p14:tracePt t="38113" x="3032125" y="3435350"/>
          <p14:tracePt t="38129" x="3032125" y="3454400"/>
          <p14:tracePt t="38145" x="3032125" y="3465513"/>
          <p14:tracePt t="38162" x="3032125" y="3494088"/>
          <p14:tracePt t="38179" x="3032125" y="3503613"/>
          <p14:tracePt t="38196" x="3032125" y="3524250"/>
          <p14:tracePt t="38212" x="3021013" y="3552825"/>
          <p14:tracePt t="38229" x="3011488" y="3573463"/>
          <p14:tracePt t="38245" x="3001963" y="3592513"/>
          <p14:tracePt t="38262" x="2992438" y="3622675"/>
          <p14:tracePt t="38279" x="2982913" y="3641725"/>
          <p14:tracePt t="38295" x="2962275" y="3671888"/>
          <p14:tracePt t="38312" x="2943225" y="3690938"/>
          <p14:tracePt t="38329" x="2922588" y="3700463"/>
          <p14:tracePt t="38345" x="2913063" y="3711575"/>
          <p14:tracePt t="38362" x="2894013" y="3721100"/>
          <p14:tracePt t="38379" x="2884488" y="3730625"/>
          <p14:tracePt t="38396" x="2863850" y="3740150"/>
          <p14:tracePt t="38412" x="2844800" y="3749675"/>
          <p14:tracePt t="38429" x="2824163" y="3749675"/>
          <p14:tracePt t="38446" x="2805113" y="3749675"/>
          <p14:tracePt t="38462" x="2765425" y="3749675"/>
          <p14:tracePt t="38479" x="2736850" y="3749675"/>
          <p14:tracePt t="38496" x="2697163" y="3749675"/>
          <p14:tracePt t="38513" x="2667000" y="3749675"/>
          <p14:tracePt t="38529" x="2647950" y="3740150"/>
          <p14:tracePt t="38546" x="2638425" y="3721100"/>
          <p14:tracePt t="38563" x="2617788" y="3711575"/>
          <p14:tracePt t="38581" x="2598738" y="3681413"/>
          <p14:tracePt t="38596" x="2589213" y="3662363"/>
          <p14:tracePt t="38613" x="2578100" y="3632200"/>
          <p14:tracePt t="38629" x="2578100" y="3613150"/>
          <p14:tracePt t="38646" x="2578100" y="3602038"/>
          <p14:tracePt t="38663" x="2559050" y="3563938"/>
          <p14:tracePt t="38680" x="2559050" y="3543300"/>
          <p14:tracePt t="38696" x="2549525" y="3514725"/>
          <p14:tracePt t="38713" x="2549525" y="3475038"/>
          <p14:tracePt t="38730" x="2549525" y="3444875"/>
          <p14:tracePt t="38746" x="2549525" y="3416300"/>
          <p14:tracePt t="38763" x="2559050" y="3355975"/>
          <p14:tracePt t="38780" x="2568575" y="3336925"/>
          <p14:tracePt t="38796" x="2568575" y="3306763"/>
          <p14:tracePt t="38813" x="2578100" y="3297238"/>
          <p14:tracePt t="38830" x="2598738" y="3278188"/>
          <p14:tracePt t="38847" x="2608263" y="3268663"/>
          <p14:tracePt t="38863" x="2617788" y="3248025"/>
          <p14:tracePt t="38880" x="2638425" y="3238500"/>
          <p14:tracePt t="38897" x="2647950" y="3228975"/>
          <p14:tracePt t="38913" x="2676525" y="3208338"/>
          <p14:tracePt t="38931" x="2706688" y="3198813"/>
          <p14:tracePt t="38947" x="2746375" y="3179763"/>
          <p14:tracePt t="38964" x="2755900" y="3179763"/>
          <p14:tracePt t="38980" x="2786063" y="3179763"/>
          <p14:tracePt t="38997" x="2805113" y="3179763"/>
          <p14:tracePt t="39014" x="2824163" y="3179763"/>
          <p14:tracePt t="39030" x="2854325" y="3179763"/>
          <p14:tracePt t="39047" x="2922588" y="3179763"/>
          <p14:tracePt t="39064" x="2971800" y="3179763"/>
          <p14:tracePt t="39081" x="3021013" y="3189288"/>
          <p14:tracePt t="39097" x="3090863" y="3219450"/>
          <p14:tracePt t="39114" x="3130550" y="3228975"/>
          <p14:tracePt t="39131" x="3149600" y="3248025"/>
          <p14:tracePt t="39131" x="3159125" y="3248025"/>
          <p14:tracePt t="39148" x="3168650" y="3257550"/>
          <p14:tracePt t="39164" x="3179763" y="3268663"/>
          <p14:tracePt t="39181" x="3198813" y="3297238"/>
          <p14:tracePt t="39197" x="3208338" y="3317875"/>
          <p14:tracePt t="39214" x="3228975" y="3346450"/>
          <p14:tracePt t="39231" x="3238500" y="3376613"/>
          <p14:tracePt t="39248" x="3248025" y="3405188"/>
          <p14:tracePt t="39264" x="3257550" y="3444875"/>
          <p14:tracePt t="39281" x="3267075" y="3465513"/>
          <p14:tracePt t="39298" x="3267075" y="3484563"/>
          <p14:tracePt t="39314" x="3278188" y="3503613"/>
          <p14:tracePt t="39331" x="3278188" y="3533775"/>
          <p14:tracePt t="39348" x="3278188" y="3543300"/>
          <p14:tracePt t="39364" x="3278188" y="3573463"/>
          <p14:tracePt t="39381" x="3278188" y="3602038"/>
          <p14:tracePt t="39398" x="3278188" y="3613150"/>
          <p14:tracePt t="39414" x="3278188" y="3632200"/>
          <p14:tracePt t="39431" x="3278188" y="3651250"/>
          <p14:tracePt t="39448" x="3267075" y="3690938"/>
          <p14:tracePt t="39465" x="3267075" y="3700463"/>
          <p14:tracePt t="39481" x="3257550" y="3721100"/>
          <p14:tracePt t="39498" x="3248025" y="3760788"/>
          <p14:tracePt t="39515" x="3208338" y="3789363"/>
          <p14:tracePt t="39532" x="3179763" y="3810000"/>
          <p14:tracePt t="39548" x="3159125" y="3829050"/>
          <p14:tracePt t="39565" x="3140075" y="3838575"/>
          <p14:tracePt t="39582" x="3100388" y="3848100"/>
          <p14:tracePt t="39598" x="3041650" y="3859213"/>
          <p14:tracePt t="39615" x="3001963" y="3868738"/>
          <p14:tracePt t="39632" x="2943225" y="3868738"/>
          <p14:tracePt t="39648" x="2894013" y="3868738"/>
          <p14:tracePt t="39665" x="2835275" y="3868738"/>
          <p14:tracePt t="39682" x="2795588" y="3868738"/>
          <p14:tracePt t="39698" x="2755900" y="3868738"/>
          <p14:tracePt t="39715" x="2725738" y="3868738"/>
          <p14:tracePt t="39732" x="2697163" y="3868738"/>
          <p14:tracePt t="39748" x="2676525" y="3868738"/>
          <p14:tracePt t="39765" x="2647950" y="3859213"/>
          <p14:tracePt t="39782" x="2638425" y="3848100"/>
          <p14:tracePt t="39798" x="2617788" y="3838575"/>
          <p14:tracePt t="39815" x="2598738" y="3819525"/>
          <p14:tracePt t="39832" x="2589213" y="3810000"/>
          <p14:tracePt t="39848" x="2568575" y="3789363"/>
          <p14:tracePt t="39865" x="2559050" y="3770313"/>
          <p14:tracePt t="39882" x="2549525" y="3749675"/>
          <p14:tracePt t="39899" x="2540000" y="3721100"/>
          <p14:tracePt t="39899" x="2540000" y="3711575"/>
          <p14:tracePt t="39916" x="2540000" y="3662363"/>
          <p14:tracePt t="39932" x="2540000" y="3632200"/>
          <p14:tracePt t="39949" x="2540000" y="3592513"/>
          <p14:tracePt t="39965" x="2540000" y="3552825"/>
          <p14:tracePt t="39982" x="2540000" y="3503613"/>
          <p14:tracePt t="39999" x="2549525" y="3454400"/>
          <p14:tracePt t="40016" x="2559050" y="3425825"/>
          <p14:tracePt t="40033" x="2578100" y="3386138"/>
          <p14:tracePt t="40049" x="2578100" y="3367088"/>
          <p14:tracePt t="40066" x="2598738" y="3336925"/>
          <p14:tracePt t="40082" x="2598738" y="3327400"/>
          <p14:tracePt t="40099" x="2617788" y="3306763"/>
          <p14:tracePt t="40116" x="2627313" y="3306763"/>
          <p14:tracePt t="40140" x="2638425" y="3297238"/>
          <p14:tracePt t="40149" x="2667000" y="3287713"/>
          <p14:tracePt t="40166" x="2676525" y="3287713"/>
          <p14:tracePt t="40182" x="2706688" y="3287713"/>
          <p14:tracePt t="40199" x="2755900" y="3278188"/>
          <p14:tracePt t="40216" x="2805113" y="3278188"/>
          <p14:tracePt t="40233" x="2863850" y="3278188"/>
          <p14:tracePt t="40250" x="2922588" y="3278188"/>
          <p14:tracePt t="40266" x="2971800" y="3278188"/>
          <p14:tracePt t="40283" x="3041650" y="3297238"/>
          <p14:tracePt t="40300" x="3070225" y="3306763"/>
          <p14:tracePt t="40316" x="3109913" y="3317875"/>
          <p14:tracePt t="40333" x="3140075" y="3336925"/>
          <p14:tracePt t="40350" x="3168650" y="3346450"/>
          <p14:tracePt t="40366" x="3189288" y="3367088"/>
          <p14:tracePt t="40383" x="3217863" y="3395663"/>
          <p14:tracePt t="40400" x="3238500" y="3416300"/>
          <p14:tracePt t="40416" x="3248025" y="3444875"/>
          <p14:tracePt t="40433" x="3257550" y="3454400"/>
          <p14:tracePt t="40450" x="3267075" y="3494088"/>
          <p14:tracePt t="40467" x="3267075" y="3503613"/>
          <p14:tracePt t="40483" x="3267075" y="3543300"/>
          <p14:tracePt t="40500" x="3267075" y="3573463"/>
          <p14:tracePt t="40517" x="3267075" y="3602038"/>
          <p14:tracePt t="40533" x="3267075" y="3662363"/>
          <p14:tracePt t="40550" x="3257550" y="3690938"/>
          <p14:tracePt t="40567" x="3238500" y="3721100"/>
          <p14:tracePt t="40583" x="3228975" y="3749675"/>
          <p14:tracePt t="40600" x="3208338" y="3789363"/>
          <p14:tracePt t="40617" x="3198813" y="3798888"/>
          <p14:tracePt t="40633" x="3189288" y="3829050"/>
          <p14:tracePt t="40650" x="3168650" y="3848100"/>
          <p14:tracePt t="40667" x="3149600" y="3878263"/>
          <p14:tracePt t="40684" x="3119438" y="3887788"/>
          <p14:tracePt t="40700" x="3100388" y="3908425"/>
          <p14:tracePt t="40717" x="3081338" y="3917950"/>
          <p14:tracePt t="40734" x="3051175" y="3917950"/>
          <p14:tracePt t="40751" x="3001963" y="3927475"/>
          <p14:tracePt t="40767" x="2943225" y="3927475"/>
          <p14:tracePt t="40784" x="2863850" y="3927475"/>
          <p14:tracePt t="40801" x="2774950" y="3927475"/>
          <p14:tracePt t="40817" x="2667000" y="3927475"/>
          <p14:tracePt t="40834" x="2568575" y="3908425"/>
          <p14:tracePt t="40851" x="2509838" y="3897313"/>
          <p14:tracePt t="40851" x="2479675" y="3887788"/>
          <p14:tracePt t="40868" x="2451100" y="3878263"/>
          <p14:tracePt t="40884" x="2441575" y="3868738"/>
          <p14:tracePt t="40901" x="2430463" y="3859213"/>
          <p14:tracePt t="40917" x="2420938" y="3848100"/>
          <p14:tracePt t="40934" x="2420938" y="3838575"/>
          <p14:tracePt t="40951" x="2401888" y="3829050"/>
          <p14:tracePt t="40968" x="2392363" y="3819525"/>
          <p14:tracePt t="40984" x="2381250" y="3810000"/>
          <p14:tracePt t="41001" x="2381250" y="3798888"/>
          <p14:tracePt t="41017" x="2371725" y="3779838"/>
          <p14:tracePt t="41034" x="2371725" y="3770313"/>
          <p14:tracePt t="41051" x="2371725" y="3749675"/>
          <p14:tracePt t="41068" x="2352675" y="3730625"/>
          <p14:tracePt t="41084" x="2352675" y="3721100"/>
          <p14:tracePt t="41101" x="2352675" y="3700463"/>
          <p14:tracePt t="41118" x="2352675" y="3690938"/>
          <p14:tracePt t="41134" x="2352675" y="3671888"/>
          <p14:tracePt t="41151" x="2352675" y="3651250"/>
          <p14:tracePt t="41168" x="2352675" y="3622675"/>
          <p14:tracePt t="41184" x="2371725" y="3582988"/>
          <p14:tracePt t="41202" x="2381250" y="3563938"/>
          <p14:tracePt t="41218" x="2392363" y="3552825"/>
          <p14:tracePt t="41236" x="2401888" y="3533775"/>
          <p14:tracePt t="41252" x="2411413" y="3524250"/>
          <p14:tracePt t="41276" x="2420938" y="3514725"/>
          <p14:tracePt t="41291" x="2420938" y="3503613"/>
          <p14:tracePt t="41301" x="2430463" y="3494088"/>
          <p14:tracePt t="41318" x="2460625" y="3484563"/>
          <p14:tracePt t="41335" x="2470150" y="3475038"/>
          <p14:tracePt t="41352" x="2490788" y="3465513"/>
          <p14:tracePt t="41368" x="2528888" y="3454400"/>
          <p14:tracePt t="41385" x="2540000" y="3444875"/>
          <p14:tracePt t="41402" x="2559050" y="3444875"/>
          <p14:tracePt t="41419" x="2598738" y="3435350"/>
          <p14:tracePt t="41419" x="2617788" y="3435350"/>
          <p14:tracePt t="41436" x="2676525" y="3435350"/>
          <p14:tracePt t="41452" x="2746375" y="3435350"/>
          <p14:tracePt t="41469" x="2844800" y="3425825"/>
          <p14:tracePt t="41485" x="2943225" y="3425825"/>
          <p14:tracePt t="41502" x="3051175" y="3425825"/>
          <p14:tracePt t="41519" x="3130550" y="3425825"/>
          <p14:tracePt t="41535" x="3189288" y="3425825"/>
          <p14:tracePt t="41552" x="3248025" y="3425825"/>
          <p14:tracePt t="41569" x="3287713" y="3435350"/>
          <p14:tracePt t="41585" x="3306763" y="3454400"/>
          <p14:tracePt t="41602" x="3327400" y="3465513"/>
          <p14:tracePt t="41602" x="3336925" y="3475038"/>
          <p14:tracePt t="41620" x="3355975" y="3494088"/>
          <p14:tracePt t="41636" x="3365500" y="3503613"/>
          <p14:tracePt t="41652" x="3376613" y="3524250"/>
          <p14:tracePt t="41669" x="3386138" y="3543300"/>
          <p14:tracePt t="41685" x="3405188" y="3552825"/>
          <p14:tracePt t="41702" x="3414713" y="3582988"/>
          <p14:tracePt t="41719" x="3425825" y="3592513"/>
          <p14:tracePt t="41735" x="3435350" y="3622675"/>
          <p14:tracePt t="41752" x="3435350" y="3641725"/>
          <p14:tracePt t="41769" x="3435350" y="3662363"/>
          <p14:tracePt t="41786" x="3444875" y="3700463"/>
          <p14:tracePt t="41803" x="3444875" y="3730625"/>
          <p14:tracePt t="41803" x="3444875" y="3740150"/>
          <p14:tracePt t="41820" x="3444875" y="3770313"/>
          <p14:tracePt t="41836" x="3444875" y="3789363"/>
          <p14:tracePt t="41852" x="3444875" y="3829050"/>
          <p14:tracePt t="41869" x="3425825" y="3859213"/>
          <p14:tracePt t="41886" x="3405188" y="3887788"/>
          <p14:tracePt t="41903" x="3365500" y="3917950"/>
          <p14:tracePt t="41919" x="3327400" y="3937000"/>
          <p14:tracePt t="41936" x="3287713" y="3957638"/>
          <p14:tracePt t="41953" x="3248025" y="3976688"/>
          <p14:tracePt t="41969" x="3198813" y="3986213"/>
          <p14:tracePt t="41986" x="3149600" y="4006850"/>
          <p14:tracePt t="42003" x="3060700" y="4006850"/>
          <p14:tracePt t="42020" x="2971800" y="4006850"/>
          <p14:tracePt t="42036" x="2922588" y="4006850"/>
          <p14:tracePt t="42053" x="2863850" y="4006850"/>
          <p14:tracePt t="42071" x="2795588" y="4006850"/>
          <p14:tracePt t="42086" x="2725738" y="3995738"/>
          <p14:tracePt t="42104" x="2657475" y="3976688"/>
          <p14:tracePt t="42121" x="2627313" y="3967163"/>
          <p14:tracePt t="42137" x="2598738" y="3967163"/>
          <p14:tracePt t="42154" x="2578100" y="3957638"/>
          <p14:tracePt t="42171" x="2559050" y="3946525"/>
          <p14:tracePt t="42205" x="2559050" y="3937000"/>
          <p14:tracePt t="42213" x="2549525" y="3937000"/>
          <p14:tracePt t="42221" x="2509838" y="3917950"/>
          <p14:tracePt t="42238" x="2479675" y="3887788"/>
          <p14:tracePt t="42254" x="2451100" y="3859213"/>
          <p14:tracePt t="42271" x="2420938" y="3838575"/>
          <p14:tracePt t="42288" x="2392363" y="3810000"/>
          <p14:tracePt t="42304" x="2371725" y="3789363"/>
          <p14:tracePt t="42321" x="2352675" y="3770313"/>
          <p14:tracePt t="42338" x="2352675" y="3760788"/>
          <p14:tracePt t="42355" x="2332038" y="3730625"/>
          <p14:tracePt t="42371" x="2332038" y="3711575"/>
          <p14:tracePt t="42388" x="2332038" y="3700463"/>
          <p14:tracePt t="42405" x="2332038" y="3671888"/>
          <p14:tracePt t="42421" x="2332038" y="3641725"/>
          <p14:tracePt t="42438" x="2332038" y="3622675"/>
          <p14:tracePt t="42455" x="2332038" y="3592513"/>
          <p14:tracePt t="42471" x="2343150" y="3563938"/>
          <p14:tracePt t="42488" x="2362200" y="3533775"/>
          <p14:tracePt t="42505" x="2371725" y="3524250"/>
          <p14:tracePt t="42521" x="2381250" y="3503613"/>
          <p14:tracePt t="42539" x="2392363" y="3494088"/>
          <p14:tracePt t="42555" x="2411413" y="3475038"/>
          <p14:tracePt t="42572" x="2430463" y="3465513"/>
          <p14:tracePt t="42589" x="2460625" y="3444875"/>
          <p14:tracePt t="42605" x="2490788" y="3435350"/>
          <p14:tracePt t="42622" x="2509838" y="3425825"/>
          <p14:tracePt t="42639" x="2549525" y="3416300"/>
          <p14:tracePt t="42655" x="2568575" y="3405188"/>
          <p14:tracePt t="42672" x="2608263" y="3395663"/>
          <p14:tracePt t="42689" x="2647950" y="3395663"/>
          <p14:tracePt t="42705" x="2725738" y="3395663"/>
          <p14:tracePt t="42722" x="2805113" y="3395663"/>
          <p14:tracePt t="42739" x="2903538" y="3395663"/>
          <p14:tracePt t="42755" x="3070225" y="3395663"/>
          <p14:tracePt t="42773" x="3179763" y="3395663"/>
          <p14:tracePt t="42789" x="3257550" y="3395663"/>
          <p14:tracePt t="42805" x="3327400" y="3395663"/>
          <p14:tracePt t="42822" x="3386138" y="3395663"/>
          <p14:tracePt t="42839" x="3425825" y="3395663"/>
          <p14:tracePt t="42856" x="3463925" y="3395663"/>
          <p14:tracePt t="42873" x="3484563" y="3405188"/>
          <p14:tracePt t="42889" x="3524250" y="3416300"/>
          <p14:tracePt t="42906" x="3552825" y="3416300"/>
          <p14:tracePt t="42922" x="3573463" y="3416300"/>
          <p14:tracePt t="42939" x="3582988" y="3416300"/>
          <p14:tracePt t="42956" x="3582988" y="3425825"/>
          <p14:tracePt t="43157" x="3592513" y="3425825"/>
          <p14:tracePt t="43165" x="3592513" y="3435350"/>
          <p14:tracePt t="43173" x="3602038" y="3484563"/>
          <p14:tracePt t="43190" x="3602038" y="3514725"/>
          <p14:tracePt t="43206" x="3611563" y="3533775"/>
          <p14:tracePt t="43223" x="3622675" y="3543300"/>
          <p14:tracePt t="43240" x="3632200" y="3552825"/>
          <p14:tracePt t="43256" x="3641725" y="3563938"/>
          <p14:tracePt t="43273" x="3651250" y="3573463"/>
          <p14:tracePt t="43290" x="3671888" y="3582988"/>
          <p14:tracePt t="43306" x="3700463" y="3602038"/>
          <p14:tracePt t="43323" x="3740150" y="3622675"/>
          <p14:tracePt t="43340" x="3808413" y="3641725"/>
          <p14:tracePt t="43357" x="3838575" y="3651250"/>
          <p14:tracePt t="43373" x="3868738" y="3651250"/>
          <p14:tracePt t="43390" x="3897313" y="3662363"/>
          <p14:tracePt t="43407" x="3917950" y="3662363"/>
          <p14:tracePt t="43423" x="3976688" y="3681413"/>
          <p14:tracePt t="43440" x="4025900" y="3690938"/>
          <p14:tracePt t="43457" x="4084638" y="3690938"/>
          <p14:tracePt t="43474" x="4152900" y="3690938"/>
          <p14:tracePt t="43490" x="4232275" y="3690938"/>
          <p14:tracePt t="43507" x="4330700" y="3690938"/>
          <p14:tracePt t="43524" x="4438650" y="3690938"/>
          <p14:tracePt t="43541" x="4497388" y="3690938"/>
          <p14:tracePt t="43557" x="4546600" y="3690938"/>
          <p14:tracePt t="43574" x="4567238" y="3700463"/>
          <p14:tracePt t="43590" x="4595813" y="3711575"/>
          <p14:tracePt t="43607" x="4625975" y="3711575"/>
          <p14:tracePt t="43624" x="4665663" y="3721100"/>
          <p14:tracePt t="43641" x="4724400" y="3740150"/>
          <p14:tracePt t="43657" x="4754563" y="3740150"/>
          <p14:tracePt t="43674" x="4803775" y="3749675"/>
          <p14:tracePt t="43691" x="4841875" y="3760788"/>
          <p14:tracePt t="43707" x="4891088" y="3770313"/>
          <p14:tracePt t="43707" x="4911725" y="3779838"/>
          <p14:tracePt t="43724" x="4940300" y="3779838"/>
          <p14:tracePt t="43741" x="4970463" y="3789363"/>
          <p14:tracePt t="43757" x="4979988" y="3789363"/>
          <p14:tracePt t="43774" x="4989513" y="3789363"/>
          <p14:tracePt t="43791" x="5010150" y="3798888"/>
          <p14:tracePt t="43807" x="5019675" y="3798888"/>
          <p14:tracePt t="43824" x="5038725" y="3798888"/>
          <p14:tracePt t="43841" x="5068888" y="3819525"/>
          <p14:tracePt t="43858" x="5099050" y="3829050"/>
          <p14:tracePt t="43874" x="5137150" y="3848100"/>
          <p14:tracePt t="43891" x="5176838" y="3859213"/>
          <p14:tracePt t="43908" x="5256213" y="3887788"/>
          <p14:tracePt t="43924" x="5265738" y="3887788"/>
          <p14:tracePt t="43941" x="5305425" y="3897313"/>
          <p14:tracePt t="43958" x="5324475" y="3897313"/>
          <p14:tracePt t="43974" x="5364163" y="3908425"/>
          <p14:tracePt t="43991" x="5413375" y="3917950"/>
          <p14:tracePt t="44008" x="5422900" y="3917950"/>
          <p14:tracePt t="44024" x="5432425" y="3917950"/>
          <p14:tracePt t="44042" x="5443538" y="3927475"/>
          <p14:tracePt t="44164" x="5443538" y="3946525"/>
          <p14:tracePt t="44188" x="5443538" y="3967163"/>
          <p14:tracePt t="44205" x="5443538" y="3976688"/>
          <p14:tracePt t="44212" x="5443538" y="3986213"/>
          <p14:tracePt t="44220" x="5443538" y="4006850"/>
          <p14:tracePt t="44228" x="5443538" y="4025900"/>
          <p14:tracePt t="44242" x="5443538" y="4044950"/>
          <p14:tracePt t="44258" x="5422900" y="4084638"/>
          <p14:tracePt t="44275" x="5413375" y="4105275"/>
          <p14:tracePt t="44292" x="5383213" y="4124325"/>
          <p14:tracePt t="44309" x="5354638" y="4143375"/>
          <p14:tracePt t="44325" x="5324475" y="4164013"/>
          <p14:tracePt t="44342" x="5284788" y="4173538"/>
          <p14:tracePt t="44358" x="5246688" y="4173538"/>
          <p14:tracePt t="44375" x="5216525" y="4173538"/>
          <p14:tracePt t="44392" x="5176838" y="4173538"/>
          <p14:tracePt t="44409" x="5157788" y="4173538"/>
          <p14:tracePt t="44425" x="5118100" y="4164013"/>
          <p14:tracePt t="44442" x="5078413" y="4143375"/>
          <p14:tracePt t="44459" x="5038725" y="4105275"/>
          <p14:tracePt t="44476" x="4951413" y="4025900"/>
          <p14:tracePt t="44493" x="4902200" y="3967163"/>
          <p14:tracePt t="44509" x="4852988" y="3908425"/>
          <p14:tracePt t="44526" x="4822825" y="3859213"/>
          <p14:tracePt t="44543" x="4803775" y="3798888"/>
          <p14:tracePt t="44559" x="4783138" y="3760788"/>
          <p14:tracePt t="44576" x="4773613" y="3721100"/>
          <p14:tracePt t="44593" x="4764088" y="3690938"/>
          <p14:tracePt t="44609" x="4764088" y="3651250"/>
          <p14:tracePt t="44626" x="4764088" y="3632200"/>
          <p14:tracePt t="44643" x="4764088" y="3613150"/>
          <p14:tracePt t="44660" x="4743450" y="3592513"/>
          <p14:tracePt t="44660" x="4743450" y="3573463"/>
          <p14:tracePt t="44677" x="4743450" y="3552825"/>
          <p14:tracePt t="44693" x="4743450" y="3543300"/>
          <p14:tracePt t="44709" x="4743450" y="3514725"/>
          <p14:tracePt t="44726" x="4743450" y="3503613"/>
          <p14:tracePt t="44743" x="4743450" y="3475038"/>
          <p14:tracePt t="44759" x="4743450" y="3454400"/>
          <p14:tracePt t="44776" x="4743450" y="3425825"/>
          <p14:tracePt t="44793" x="4754563" y="3395663"/>
          <p14:tracePt t="44809" x="4754563" y="3376613"/>
          <p14:tracePt t="44826" x="4764088" y="3367088"/>
          <p14:tracePt t="44843" x="4783138" y="3346450"/>
          <p14:tracePt t="44860" x="4803775" y="3327400"/>
          <p14:tracePt t="44877" x="4832350" y="3306763"/>
          <p14:tracePt t="44893" x="4862513" y="3297238"/>
          <p14:tracePt t="44910" x="4891088" y="3287713"/>
          <p14:tracePt t="44926" x="4930775" y="3268663"/>
          <p14:tracePt t="44943" x="4970463" y="3257550"/>
          <p14:tracePt t="44960" x="5000625" y="3238500"/>
          <p14:tracePt t="44976" x="5038725" y="3238500"/>
          <p14:tracePt t="44993" x="5078413" y="3228975"/>
          <p14:tracePt t="45010" x="5118100" y="3228975"/>
          <p14:tracePt t="45027" x="5157788" y="3228975"/>
          <p14:tracePt t="45043" x="5186363" y="3228975"/>
          <p14:tracePt t="45043" x="5197475" y="3228975"/>
          <p14:tracePt t="45061" x="5207000" y="3228975"/>
          <p14:tracePt t="45077" x="5226050" y="3228975"/>
          <p14:tracePt t="45093" x="5246688" y="3228975"/>
          <p14:tracePt t="45110" x="5275263" y="3228975"/>
          <p14:tracePt t="45127" x="5305425" y="3228975"/>
          <p14:tracePt t="45143" x="5334000" y="3238500"/>
          <p14:tracePt t="45160" x="5354638" y="3248025"/>
          <p14:tracePt t="45177" x="5373688" y="3248025"/>
          <p14:tracePt t="45193" x="5394325" y="3268663"/>
          <p14:tracePt t="45210" x="5422900" y="3278188"/>
          <p14:tracePt t="45227" x="5453063" y="3297238"/>
          <p14:tracePt t="45244" x="5481638" y="3317875"/>
          <p14:tracePt t="45260" x="5502275" y="3327400"/>
          <p14:tracePt t="45277" x="5530850" y="3346450"/>
          <p14:tracePt t="45294" x="5551488" y="3376613"/>
          <p14:tracePt t="45310" x="5570538" y="3395663"/>
          <p14:tracePt t="45327" x="5591175" y="3435350"/>
          <p14:tracePt t="45344" x="5600700" y="3465513"/>
          <p14:tracePt t="45361" x="5619750" y="3494088"/>
          <p14:tracePt t="45377" x="5619750" y="3503613"/>
          <p14:tracePt t="45394" x="5619750" y="3524250"/>
          <p14:tracePt t="45410" x="5619750" y="3543300"/>
          <p14:tracePt t="45427" x="5619750" y="3552825"/>
          <p14:tracePt t="45444" x="5619750" y="3573463"/>
          <p14:tracePt t="45461" x="5629275" y="3573463"/>
          <p14:tracePt t="45828" x="5659438" y="3573463"/>
          <p14:tracePt t="45837" x="5699125" y="3573463"/>
          <p14:tracePt t="45845" x="5807075" y="3573463"/>
          <p14:tracePt t="45862" x="5945188" y="3573463"/>
          <p14:tracePt t="45878" x="6062663" y="3573463"/>
          <p14:tracePt t="45895" x="6142038" y="3573463"/>
          <p14:tracePt t="45912" x="6200775" y="3573463"/>
          <p14:tracePt t="45928" x="6259513" y="3573463"/>
          <p14:tracePt t="45945" x="6308725" y="3573463"/>
          <p14:tracePt t="45962" x="6378575" y="3573463"/>
          <p14:tracePt t="45978" x="6446838" y="3573463"/>
          <p14:tracePt t="45995" x="6535738" y="3573463"/>
          <p14:tracePt t="45995" x="6575425" y="3573463"/>
          <p14:tracePt t="46013" x="6653213" y="3573463"/>
          <p14:tracePt t="46029" x="6742113" y="3573463"/>
          <p14:tracePt t="46045" x="6821488" y="3573463"/>
          <p14:tracePt t="46062" x="6910388" y="3573463"/>
          <p14:tracePt t="46079" x="7018338" y="3573463"/>
          <p14:tracePt t="46095" x="7126288" y="3573463"/>
          <p14:tracePt t="46112" x="7224713" y="3582988"/>
          <p14:tracePt t="46129" x="7304088" y="3602038"/>
          <p14:tracePt t="46145" x="7342188" y="3602038"/>
          <p14:tracePt t="46162" x="7381875" y="3602038"/>
          <p14:tracePt t="46180" x="7421563" y="3602038"/>
          <p14:tracePt t="46196" x="7489825" y="3613150"/>
          <p14:tracePt t="46213" x="7569200" y="3613150"/>
          <p14:tracePt t="46229" x="7648575" y="3622675"/>
          <p14:tracePt t="46246" x="7716838" y="3632200"/>
          <p14:tracePt t="46263" x="7766050" y="3651250"/>
          <p14:tracePt t="46279" x="7805738" y="3651250"/>
          <p14:tracePt t="46296" x="7845425" y="3662363"/>
          <p14:tracePt t="46313" x="7913688" y="3681413"/>
          <p14:tracePt t="46329" x="7972425" y="3690938"/>
          <p14:tracePt t="46346" x="8021638" y="3700463"/>
          <p14:tracePt t="46363" x="8070850" y="3711575"/>
          <p14:tracePt t="46379" x="8120063" y="3730625"/>
          <p14:tracePt t="46396" x="8140700" y="3749675"/>
          <p14:tracePt t="46413" x="8159750" y="3760788"/>
          <p14:tracePt t="46429" x="8178800" y="3779838"/>
          <p14:tracePt t="46446" x="8199438" y="3798888"/>
          <p14:tracePt t="46463" x="8199438" y="3819525"/>
          <p14:tracePt t="46479" x="8199438" y="3838575"/>
          <p14:tracePt t="46496" x="8199438" y="3848100"/>
          <p14:tracePt t="46513" x="8199438" y="3868738"/>
          <p14:tracePt t="46529" x="8199438" y="3878263"/>
          <p14:tracePt t="46546" x="8199438" y="3908425"/>
          <p14:tracePt t="46563" x="8199438" y="3937000"/>
          <p14:tracePt t="46580" x="8169275" y="3967163"/>
          <p14:tracePt t="46597" x="8140700" y="3986213"/>
          <p14:tracePt t="46613" x="8120063" y="4006850"/>
          <p14:tracePt t="46630" x="8091488" y="4016375"/>
          <p14:tracePt t="46646" x="8051800" y="4016375"/>
          <p14:tracePt t="46663" x="7981950" y="4016375"/>
          <p14:tracePt t="46680" x="7874000" y="4006850"/>
          <p14:tracePt t="46697" x="7766050" y="3986213"/>
          <p14:tracePt t="46713" x="7667625" y="3976688"/>
          <p14:tracePt t="46730" x="7578725" y="3957638"/>
          <p14:tracePt t="46747" x="7529513" y="3937000"/>
          <p14:tracePt t="46763" x="7480300" y="3908425"/>
          <p14:tracePt t="46781" x="7451725" y="3897313"/>
          <p14:tracePt t="46797" x="7431088" y="3868738"/>
          <p14:tracePt t="46813" x="7412038" y="3838575"/>
          <p14:tracePt t="46830" x="7391400" y="3810000"/>
          <p14:tracePt t="46847" x="7372350" y="3770313"/>
          <p14:tracePt t="46864" x="7362825" y="3749675"/>
          <p14:tracePt t="46880" x="7362825" y="3711575"/>
          <p14:tracePt t="46897" x="7362825" y="3690938"/>
          <p14:tracePt t="46914" x="7362825" y="3671888"/>
          <p14:tracePt t="46930" x="7362825" y="3641725"/>
          <p14:tracePt t="46947" x="7362825" y="3632200"/>
          <p14:tracePt t="46964" x="7372350" y="3582988"/>
          <p14:tracePt t="46980" x="7391400" y="3543300"/>
          <p14:tracePt t="46997" x="7402513" y="3514725"/>
          <p14:tracePt t="47014" x="7431088" y="3475038"/>
          <p14:tracePt t="47031" x="7461250" y="3444875"/>
          <p14:tracePt t="47047" x="7480300" y="3416300"/>
          <p14:tracePt t="47064" x="7500938" y="3395663"/>
          <p14:tracePt t="47081" x="7510463" y="3376613"/>
          <p14:tracePt t="47097" x="7519988" y="3355975"/>
          <p14:tracePt t="47114" x="7529513" y="3346450"/>
          <p14:tracePt t="47131" x="7550150" y="3327400"/>
          <p14:tracePt t="47147" x="7588250" y="3297238"/>
          <p14:tracePt t="47164" x="7608888" y="3287713"/>
          <p14:tracePt t="47181" x="7627938" y="3278188"/>
          <p14:tracePt t="47198" x="7648575" y="3268663"/>
          <p14:tracePt t="47214" x="7667625" y="3257550"/>
          <p14:tracePt t="47231" x="7686675" y="3257550"/>
          <p14:tracePt t="47248" x="7726363" y="3257550"/>
          <p14:tracePt t="47264" x="7756525" y="3257550"/>
          <p14:tracePt t="47281" x="7815263" y="3257550"/>
          <p14:tracePt t="47298" x="7854950" y="3257550"/>
          <p14:tracePt t="47314" x="7913688" y="3257550"/>
          <p14:tracePt t="47331" x="7993063" y="3268663"/>
          <p14:tracePt t="47331" x="8012113" y="3268663"/>
          <p14:tracePt t="47348" x="8080375" y="3287713"/>
          <p14:tracePt t="47365" x="8140700" y="3306763"/>
          <p14:tracePt t="47381" x="8189913" y="3306763"/>
          <p14:tracePt t="47398" x="8239125" y="3327400"/>
          <p14:tracePt t="47415" x="8277225" y="3336925"/>
          <p14:tracePt t="47431" x="8316913" y="3336925"/>
          <p14:tracePt t="47448" x="8337550" y="3346450"/>
          <p14:tracePt t="47465" x="8366125" y="3355975"/>
          <p14:tracePt t="47482" x="8396288" y="3376613"/>
          <p14:tracePt t="47498" x="8424863" y="3395663"/>
          <p14:tracePt t="47515" x="8464550" y="3405188"/>
          <p14:tracePt t="47515" x="8485188" y="3425825"/>
          <p14:tracePt t="47533" x="8543925" y="3454400"/>
          <p14:tracePt t="47548" x="8583613" y="3475038"/>
          <p14:tracePt t="47565" x="8621713" y="3503613"/>
          <p14:tracePt t="47582" x="8651875" y="3514725"/>
          <p14:tracePt t="47598" x="8682038" y="3533775"/>
          <p14:tracePt t="47615" x="8691563" y="3552825"/>
          <p14:tracePt t="47632" x="8710613" y="3582988"/>
          <p14:tracePt t="47648" x="8720138" y="3602038"/>
          <p14:tracePt t="47665" x="8731250" y="3613150"/>
          <p14:tracePt t="47682" x="8740775" y="3632200"/>
          <p14:tracePt t="47698" x="8740775" y="3662363"/>
          <p14:tracePt t="47716" x="8750300" y="3690938"/>
          <p14:tracePt t="47732" x="8750300" y="3721100"/>
          <p14:tracePt t="47749" x="8750300" y="3749675"/>
          <p14:tracePt t="47765" x="8750300" y="3798888"/>
          <p14:tracePt t="47782" x="8750300" y="3838575"/>
          <p14:tracePt t="47799" x="8750300" y="3887788"/>
          <p14:tracePt t="47815" x="8731250" y="3917950"/>
          <p14:tracePt t="47833" x="8720138" y="3957638"/>
          <p14:tracePt t="47849" x="8691563" y="3986213"/>
          <p14:tracePt t="47866" x="8651875" y="4006850"/>
          <p14:tracePt t="47882" x="8612188" y="4025900"/>
          <p14:tracePt t="47899" x="8562975" y="4044950"/>
          <p14:tracePt t="47916" x="8464550" y="4075113"/>
          <p14:tracePt t="47932" x="8405813" y="4084638"/>
          <p14:tracePt t="47949" x="8347075" y="4094163"/>
          <p14:tracePt t="47966" x="8288338" y="4094163"/>
          <p14:tracePt t="47982" x="8208963" y="4094163"/>
          <p14:tracePt t="47999" x="8150225" y="4094163"/>
          <p14:tracePt t="48016" x="8091488" y="4094163"/>
          <p14:tracePt t="48033" x="8042275" y="4094163"/>
          <p14:tracePt t="48049" x="7981950" y="4094163"/>
          <p14:tracePt t="48066" x="7943850" y="4075113"/>
          <p14:tracePt t="48083" x="7883525" y="4044950"/>
          <p14:tracePt t="48099" x="7815263" y="4016375"/>
          <p14:tracePt t="48116" x="7766050" y="3986213"/>
          <p14:tracePt t="48133" x="7716838" y="3967163"/>
          <p14:tracePt t="48149" x="7677150" y="3937000"/>
          <p14:tracePt t="48166" x="7637463" y="3897313"/>
          <p14:tracePt t="48183" x="7608888" y="3868738"/>
          <p14:tracePt t="48200" x="7588250" y="3838575"/>
          <p14:tracePt t="48216" x="7569200" y="3798888"/>
          <p14:tracePt t="48233" x="7559675" y="3779838"/>
          <p14:tracePt t="48250" x="7550150" y="3749675"/>
          <p14:tracePt t="48266" x="7550150" y="3721100"/>
          <p14:tracePt t="48283" x="7539038" y="3671888"/>
          <p14:tracePt t="48283" x="7539038" y="3662363"/>
          <p14:tracePt t="48301" x="7539038" y="3602038"/>
          <p14:tracePt t="48316" x="7539038" y="3563938"/>
          <p14:tracePt t="48333" x="7539038" y="3533775"/>
          <p14:tracePt t="48350" x="7539038" y="3484563"/>
          <p14:tracePt t="48366" x="7550150" y="3454400"/>
          <p14:tracePt t="48383" x="7559675" y="3435350"/>
          <p14:tracePt t="48400" x="7578725" y="3416300"/>
          <p14:tracePt t="48417" x="7588250" y="3405188"/>
          <p14:tracePt t="48433" x="7608888" y="3395663"/>
          <p14:tracePt t="48450" x="7648575" y="3376613"/>
          <p14:tracePt t="48467" x="7707313" y="3355975"/>
          <p14:tracePt t="48484" x="7756525" y="3346450"/>
          <p14:tracePt t="48484" x="7785100" y="3346450"/>
          <p14:tracePt t="48501" x="7845425" y="3346450"/>
          <p14:tracePt t="48517" x="7894638" y="3346450"/>
          <p14:tracePt t="48534" x="7932738" y="3346450"/>
          <p14:tracePt t="48550" x="7962900" y="3346450"/>
          <p14:tracePt t="48567" x="8002588" y="3346450"/>
          <p14:tracePt t="48584" x="8042275" y="3346450"/>
          <p14:tracePt t="48600" x="8080375" y="3346450"/>
          <p14:tracePt t="48617" x="8120063" y="3346450"/>
          <p14:tracePt t="48634" x="8169275" y="3355975"/>
          <p14:tracePt t="48650" x="8228013" y="3376613"/>
          <p14:tracePt t="48667" x="8277225" y="3395663"/>
          <p14:tracePt t="48684" x="8347075" y="3435350"/>
          <p14:tracePt t="48701" x="8396288" y="3465513"/>
          <p14:tracePt t="48718" x="8435975" y="3503613"/>
          <p14:tracePt t="48734" x="8474075" y="3524250"/>
          <p14:tracePt t="48751" x="8494713" y="3552825"/>
          <p14:tracePt t="48767" x="8513763" y="3563938"/>
          <p14:tracePt t="48784" x="8523288" y="3592513"/>
          <p14:tracePt t="48801" x="8543925" y="3622675"/>
          <p14:tracePt t="48817" x="8553450" y="3662363"/>
          <p14:tracePt t="48834" x="8553450" y="3690938"/>
          <p14:tracePt t="48851" x="8553450" y="3740150"/>
          <p14:tracePt t="48868" x="8553450" y="3779838"/>
          <p14:tracePt t="48884" x="8553450" y="3798888"/>
          <p14:tracePt t="48901" x="8553450" y="3810000"/>
          <p14:tracePt t="48917" x="8553450" y="3819525"/>
          <p14:tracePt t="48934" x="8553450" y="3829050"/>
          <p14:tracePt t="49964" x="8553450" y="3838575"/>
          <p14:tracePt t="49972" x="8553450" y="3848100"/>
          <p14:tracePt t="49988" x="8553450" y="3859213"/>
          <p14:tracePt t="49996" x="8553450" y="3868738"/>
          <p14:tracePt t="50004" x="8553450" y="3878263"/>
          <p14:tracePt t="50020" x="8562975" y="3897313"/>
          <p14:tracePt t="50037" x="8562975" y="3908425"/>
          <p14:tracePt t="50060" x="8562975" y="3917950"/>
          <p14:tracePt t="50084" x="8562975" y="3927475"/>
          <p14:tracePt t="50092" x="8562975" y="3937000"/>
          <p14:tracePt t="50116" x="8562975" y="3946525"/>
          <p14:tracePt t="50140" x="8562975" y="3957638"/>
          <p14:tracePt t="50148" x="8562975" y="3967163"/>
          <p14:tracePt t="50164" x="8562975" y="3976688"/>
          <p14:tracePt t="50180" x="8562975" y="3986213"/>
          <p14:tracePt t="50188" x="8562975" y="3995738"/>
          <p14:tracePt t="50204" x="8562975" y="4016375"/>
          <p14:tracePt t="50220" x="8562975" y="4035425"/>
          <p14:tracePt t="50238" x="8562975" y="4056063"/>
          <p14:tracePt t="50254" x="8562975" y="4094163"/>
          <p14:tracePt t="50270" x="8562975" y="4105275"/>
          <p14:tracePt t="50287" x="8562975" y="4114800"/>
          <p14:tracePt t="50304" x="8562975" y="4124325"/>
          <p14:tracePt t="50320" x="0" y="0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207963"/>
            <a:ext cx="3733800" cy="71437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4802188" y="2668588"/>
            <a:ext cx="714375" cy="317500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ffectLst>
            <a:prstShdw prst="shdw17" dist="17961" dir="13500000">
              <a:srgbClr val="1F7A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>
              <a:solidFill>
                <a:srgbClr val="009999"/>
              </a:solidFill>
            </a:endParaRPr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4802188" y="4256088"/>
            <a:ext cx="714375" cy="317500"/>
          </a:xfrm>
          <a:prstGeom prst="rect">
            <a:avLst/>
          </a:prstGeom>
          <a:noFill/>
          <a:ln w="9525">
            <a:solidFill>
              <a:srgbClr val="009999"/>
            </a:solidFill>
            <a:miter lim="800000"/>
            <a:headEnd/>
            <a:tailEnd/>
          </a:ln>
          <a:effectLst>
            <a:prstShdw prst="shdw17" dist="17961" dir="13500000">
              <a:srgbClr val="1F7A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3532188" y="4970463"/>
            <a:ext cx="873125" cy="277812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ffectLst>
            <a:prstShdw prst="shdw17" dist="17961" dir="13500000">
              <a:srgbClr val="1F7A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3532188" y="2033588"/>
            <a:ext cx="793750" cy="238125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ffectLst>
            <a:prstShdw prst="shdw17" dist="17961" dir="13500000">
              <a:srgbClr val="1F7A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4881563" y="4970463"/>
            <a:ext cx="793750" cy="317500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  <a:effectLst>
            <a:prstShdw prst="shdw17" dist="17961" dir="13500000">
              <a:srgbClr val="1F7A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80910" name="Rectangle 14"/>
          <p:cNvSpPr>
            <a:spLocks noChangeArrowheads="1"/>
          </p:cNvSpPr>
          <p:nvPr/>
        </p:nvSpPr>
        <p:spPr bwMode="auto">
          <a:xfrm>
            <a:off x="2262188" y="2668588"/>
            <a:ext cx="793750" cy="23812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CC33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80911" name="Rectangle 15"/>
          <p:cNvSpPr>
            <a:spLocks noChangeArrowheads="1"/>
          </p:cNvSpPr>
          <p:nvPr/>
        </p:nvSpPr>
        <p:spPr bwMode="auto">
          <a:xfrm>
            <a:off x="5122863" y="6343650"/>
            <a:ext cx="3492500" cy="4762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prstShdw prst="shdw18" dist="17961" dir="13500000">
              <a:schemeClr val="accent2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80912" name="Text Box 16"/>
          <p:cNvSpPr txBox="1">
            <a:spLocks noChangeArrowheads="1"/>
          </p:cNvSpPr>
          <p:nvPr/>
        </p:nvSpPr>
        <p:spPr bwMode="auto">
          <a:xfrm>
            <a:off x="5199063" y="6321425"/>
            <a:ext cx="3436937" cy="4984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2646" b="1" dirty="0">
                <a:solidFill>
                  <a:srgbClr val="002060"/>
                </a:solidFill>
              </a:rPr>
              <a:t>Ciclo glicose-alanina</a:t>
            </a:r>
          </a:p>
        </p:txBody>
      </p:sp>
      <p:sp>
        <p:nvSpPr>
          <p:cNvPr id="2" name="Retângulo 1"/>
          <p:cNvSpPr/>
          <p:nvPr/>
        </p:nvSpPr>
        <p:spPr>
          <a:xfrm>
            <a:off x="7739063" y="0"/>
            <a:ext cx="2341562" cy="137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3135313" cy="137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15398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0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0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0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0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ntr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0903" grpId="0" animBg="1"/>
      <p:bldP spid="80904" grpId="0" animBg="1"/>
      <p:bldP spid="80907" grpId="0" animBg="1"/>
      <p:bldP spid="80907" grpId="1" animBg="1"/>
      <p:bldP spid="80908" grpId="0" animBg="1"/>
      <p:bldP spid="80908" grpId="1" animBg="1"/>
      <p:bldP spid="80909" grpId="0" animBg="1"/>
      <p:bldP spid="80910" grpId="0" animBg="1"/>
      <p:bldP spid="80910" grpId="1" animBg="1"/>
      <p:bldP spid="80911" grpId="0" animBg="1"/>
    </p:bldLst>
  </p:timing>
  <p:extLst>
    <p:ext uri="{3A86A75C-4F4B-4683-9AE1-C65F6400EC91}">
      <p14:laserTraceLst xmlns:p14="http://schemas.microsoft.com/office/powerpoint/2010/main">
        <p14:tracePtLst>
          <p14:tracePt t="67063" x="5246688" y="5167313"/>
          <p14:tracePt t="67098" x="5256213" y="5167313"/>
          <p14:tracePt t="67193" x="5265738" y="5167313"/>
          <p14:tracePt t="67241" x="5275263" y="5167313"/>
          <p14:tracePt t="67313" x="5265738" y="5167313"/>
          <p14:tracePt t="67353" x="5256213" y="5176838"/>
          <p14:tracePt t="67361" x="5246688" y="5187950"/>
          <p14:tracePt t="67369" x="5226050" y="5187950"/>
          <p14:tracePt t="67385" x="5207000" y="5197475"/>
          <p14:tracePt t="67401" x="5197475" y="5197475"/>
          <p14:tracePt t="67418" x="5176838" y="5197475"/>
          <p14:tracePt t="67435" x="5167313" y="5197475"/>
          <p14:tracePt t="67452" x="5148263" y="5197475"/>
          <p14:tracePt t="67468" x="5137150" y="5197475"/>
          <p14:tracePt t="67485" x="5127625" y="5197475"/>
          <p14:tracePt t="67502" x="5118100" y="5197475"/>
          <p14:tracePt t="67518" x="5108575" y="5216525"/>
          <p14:tracePt t="67535" x="5087938" y="5216525"/>
          <p14:tracePt t="67552" x="5078413" y="5216525"/>
          <p14:tracePt t="67568" x="5049838" y="5216525"/>
          <p14:tracePt t="67585" x="5019675" y="5216525"/>
          <p14:tracePt t="67602" x="5000625" y="5216525"/>
          <p14:tracePt t="67619" x="4970463" y="5216525"/>
          <p14:tracePt t="67636" x="4940300" y="5216525"/>
          <p14:tracePt t="67652" x="4902200" y="5216525"/>
          <p14:tracePt t="67669" x="4872038" y="5216525"/>
          <p14:tracePt t="67686" x="4852988" y="5216525"/>
          <p14:tracePt t="67702" x="4822825" y="5216525"/>
          <p14:tracePt t="67720" x="4813300" y="5216525"/>
          <p14:tracePt t="67736" x="4792663" y="5216525"/>
          <p14:tracePt t="67752" x="4764088" y="5216525"/>
          <p14:tracePt t="67769" x="4754563" y="5216525"/>
          <p14:tracePt t="67785" x="4733925" y="5216525"/>
          <p14:tracePt t="67802" x="4714875" y="5216525"/>
          <p14:tracePt t="67819" x="4694238" y="5216525"/>
          <p14:tracePt t="67836" x="4675188" y="5216525"/>
          <p14:tracePt t="67852" x="4645025" y="5216525"/>
          <p14:tracePt t="67869" x="4625975" y="5216525"/>
          <p14:tracePt t="67886" x="4616450" y="5216525"/>
          <p14:tracePt t="67902" x="4595813" y="5216525"/>
          <p14:tracePt t="67919" x="4576763" y="5216525"/>
          <p14:tracePt t="67936" x="4567238" y="5216525"/>
          <p14:tracePt t="67953" x="4557713" y="5216525"/>
          <p14:tracePt t="67969" x="4546600" y="5216525"/>
          <p14:tracePt t="67986" x="4518025" y="5207000"/>
          <p14:tracePt t="68003" x="4497388" y="5207000"/>
          <p14:tracePt t="68019" x="4478338" y="5207000"/>
          <p14:tracePt t="68036" x="4448175" y="5207000"/>
          <p14:tracePt t="68053" x="4438650" y="5197475"/>
          <p14:tracePt t="68070" x="4419600" y="5187950"/>
          <p14:tracePt t="68086" x="4410075" y="5187950"/>
          <p14:tracePt t="68103" x="4398963" y="5187950"/>
          <p14:tracePt t="68121" x="4379913" y="5187950"/>
          <p14:tracePt t="68136" x="4349750" y="5176838"/>
          <p14:tracePt t="68153" x="4311650" y="5167313"/>
          <p14:tracePt t="68170" x="4281488" y="5157788"/>
          <p14:tracePt t="68186" x="4251325" y="5157788"/>
          <p14:tracePt t="68203" x="4222750" y="5157788"/>
          <p14:tracePt t="68220" x="4192588" y="5157788"/>
          <p14:tracePt t="68237" x="4152900" y="5157788"/>
          <p14:tracePt t="68253" x="4133850" y="5157788"/>
          <p14:tracePt t="68270" x="4114800" y="5157788"/>
          <p14:tracePt t="68287" x="4094163" y="5157788"/>
          <p14:tracePt t="68303" x="4084638" y="5157788"/>
          <p14:tracePt t="68320" x="4075113" y="5157788"/>
          <p14:tracePt t="68337" x="4065588" y="5157788"/>
          <p14:tracePt t="68353" x="4054475" y="5157788"/>
          <p14:tracePt t="68393" x="4044950" y="5157788"/>
          <p14:tracePt t="68433" x="4035425" y="5157788"/>
          <p14:tracePt t="68457" x="4025900" y="5157788"/>
          <p14:tracePt t="68481" x="4005263" y="5157788"/>
          <p14:tracePt t="68497" x="3995738" y="5157788"/>
          <p14:tracePt t="68513" x="3986213" y="5157788"/>
          <p14:tracePt t="68521" x="3976688" y="5157788"/>
          <p14:tracePt t="68529" x="3967163" y="5157788"/>
          <p14:tracePt t="68537" x="3946525" y="5157788"/>
          <p14:tracePt t="68554" x="3937000" y="5157788"/>
          <p14:tracePt t="68577" x="3927475" y="5157788"/>
          <p14:tracePt t="68587" x="3917950" y="5148263"/>
          <p14:tracePt t="68609" x="3906838" y="5148263"/>
          <p14:tracePt t="68625" x="3897313" y="5148263"/>
          <p14:tracePt t="68637" x="3887788" y="5148263"/>
          <p14:tracePt t="68657" x="3878263" y="5138738"/>
          <p14:tracePt t="68713" x="3868738" y="5138738"/>
          <p14:tracePt t="68913" x="3857625" y="5127625"/>
          <p14:tracePt t="68929" x="3848100" y="5127625"/>
          <p14:tracePt t="68945" x="3829050" y="5127625"/>
          <p14:tracePt t="68953" x="3819525" y="5127625"/>
          <p14:tracePt t="68969" x="3798888" y="5118100"/>
          <p14:tracePt t="68993" x="3789363" y="5118100"/>
          <p14:tracePt t="69129" x="3779838" y="5118100"/>
          <p14:tracePt t="69201" x="3770313" y="5118100"/>
          <p14:tracePt t="69225" x="3759200" y="5118100"/>
          <p14:tracePt t="69233" x="3749675" y="5118100"/>
          <p14:tracePt t="69249" x="3740150" y="5118100"/>
          <p14:tracePt t="69257" x="3730625" y="5118100"/>
          <p14:tracePt t="69272" x="3721100" y="5118100"/>
          <p14:tracePt t="69289" x="3709988" y="5118100"/>
          <p14:tracePt t="69305" x="3700463" y="5118100"/>
          <p14:tracePt t="69369" x="3690938" y="5118100"/>
          <p14:tracePt t="69401" x="3681413" y="5118100"/>
          <p14:tracePt t="69425" x="3671888" y="5118100"/>
          <p14:tracePt t="69441" x="3660775" y="5118100"/>
          <p14:tracePt t="69449" x="3651250" y="5108575"/>
          <p14:tracePt t="69457" x="3641725" y="5108575"/>
          <p14:tracePt t="69481" x="3632200" y="5108575"/>
          <p14:tracePt t="70089" x="3632200" y="5118100"/>
          <p14:tracePt t="70121" x="3632200" y="5138738"/>
          <p14:tracePt t="70129" x="3632200" y="5157788"/>
          <p14:tracePt t="70140" x="3660775" y="5187950"/>
          <p14:tracePt t="70157" x="3700463" y="5216525"/>
          <p14:tracePt t="70174" x="3770313" y="5256213"/>
          <p14:tracePt t="70190" x="3848100" y="5275263"/>
          <p14:tracePt t="70207" x="3976688" y="5305425"/>
          <p14:tracePt t="70224" x="4103688" y="5314950"/>
          <p14:tracePt t="70241" x="4222750" y="5314950"/>
          <p14:tracePt t="70241" x="4281488" y="5314950"/>
          <p14:tracePt t="70258" x="4379913" y="5314950"/>
          <p14:tracePt t="70274" x="4459288" y="5314950"/>
          <p14:tracePt t="70291" x="4546600" y="5314950"/>
          <p14:tracePt t="70307" x="4606925" y="5314950"/>
          <p14:tracePt t="70324" x="4656138" y="5305425"/>
          <p14:tracePt t="70341" x="4675188" y="5295900"/>
          <p14:tracePt t="70358" x="4694238" y="5286375"/>
          <p14:tracePt t="70374" x="4705350" y="5256213"/>
          <p14:tracePt t="70392" x="4724400" y="5207000"/>
          <p14:tracePt t="70408" x="4724400" y="5187950"/>
          <p14:tracePt t="70424" x="4733925" y="5138738"/>
          <p14:tracePt t="70441" x="4733925" y="5118100"/>
          <p14:tracePt t="70458" x="4733925" y="5108575"/>
          <p14:tracePt t="70474" x="4733925" y="5099050"/>
          <p14:tracePt t="70497" x="4733925" y="5089525"/>
          <p14:tracePt t="70508" x="4724400" y="5089525"/>
          <p14:tracePt t="70529" x="4714875" y="5089525"/>
          <p14:tracePt t="70541" x="4656138" y="5089525"/>
          <p14:tracePt t="70558" x="4595813" y="5108575"/>
          <p14:tracePt t="70575" x="4537075" y="5127625"/>
          <p14:tracePt t="70591" x="4497388" y="5167313"/>
          <p14:tracePt t="70608" x="4459288" y="5197475"/>
          <p14:tracePt t="70608" x="4438650" y="5226050"/>
          <p14:tracePt t="70626" x="4398963" y="5265738"/>
          <p14:tracePt t="70641" x="4379913" y="5324475"/>
          <p14:tracePt t="70658" x="4370388" y="5373688"/>
          <p14:tracePt t="70675" x="4349750" y="5422900"/>
          <p14:tracePt t="70691" x="4340225" y="5453063"/>
          <p14:tracePt t="70708" x="4340225" y="5502275"/>
          <p14:tracePt t="70725" x="4340225" y="5541963"/>
          <p14:tracePt t="70742" x="4340225" y="5570538"/>
          <p14:tracePt t="70758" x="4349750" y="5591175"/>
          <p14:tracePt t="70775" x="4360863" y="5610225"/>
          <p14:tracePt t="70792" x="4379913" y="5610225"/>
          <p14:tracePt t="70808" x="4429125" y="5630863"/>
          <p14:tracePt t="70825" x="4497388" y="5630863"/>
          <p14:tracePt t="70842" x="4595813" y="5630863"/>
          <p14:tracePt t="70859" x="4684713" y="5630863"/>
          <p14:tracePt t="70875" x="4743450" y="5630863"/>
          <p14:tracePt t="70892" x="4773613" y="5610225"/>
          <p14:tracePt t="70909" x="4792663" y="5591175"/>
          <p14:tracePt t="70925" x="4813300" y="5561013"/>
          <p14:tracePt t="70942" x="4822825" y="5521325"/>
          <p14:tracePt t="70959" x="4841875" y="5472113"/>
          <p14:tracePt t="70975" x="4852988" y="5422900"/>
          <p14:tracePt t="70992" x="4852988" y="5384800"/>
          <p14:tracePt t="70992" x="4852988" y="5354638"/>
          <p14:tracePt t="71009" x="4852988" y="5335588"/>
          <p14:tracePt t="71026" x="4852988" y="5324475"/>
          <p14:tracePt t="71042" x="4852988" y="5295900"/>
          <p14:tracePt t="71059" x="4852988" y="5286375"/>
          <p14:tracePt t="71075" x="4841875" y="5256213"/>
          <p14:tracePt t="71092" x="4813300" y="5237163"/>
          <p14:tracePt t="71109" x="4783138" y="5216525"/>
          <p14:tracePt t="71126" x="4733925" y="5187950"/>
          <p14:tracePt t="71142" x="4694238" y="5176838"/>
          <p14:tracePt t="71159" x="4635500" y="5176838"/>
          <p14:tracePt t="71176" x="4586288" y="5176838"/>
          <p14:tracePt t="71193" x="4508500" y="5176838"/>
          <p14:tracePt t="71209" x="4448175" y="5197475"/>
          <p14:tracePt t="71226" x="4398963" y="5237163"/>
          <p14:tracePt t="71243" x="4360863" y="5265738"/>
          <p14:tracePt t="71260" x="4321175" y="5295900"/>
          <p14:tracePt t="71276" x="4300538" y="5345113"/>
          <p14:tracePt t="71293" x="4281488" y="5384800"/>
          <p14:tracePt t="71310" x="4271963" y="5413375"/>
          <p14:tracePt t="71326" x="4262438" y="5434013"/>
          <p14:tracePt t="71343" x="4262438" y="5453063"/>
          <p14:tracePt t="71360" x="4262438" y="5472113"/>
          <p14:tracePt t="71376" x="4262438" y="5492750"/>
          <p14:tracePt t="71393" x="4262438" y="5511800"/>
          <p14:tracePt t="71409" x="4262438" y="5532438"/>
          <p14:tracePt t="71426" x="4271963" y="5532438"/>
          <p14:tracePt t="71443" x="4291013" y="5541963"/>
          <p14:tracePt t="71460" x="4311650" y="5541963"/>
          <p14:tracePt t="71476" x="4340225" y="5541963"/>
          <p14:tracePt t="71493" x="4410075" y="5541963"/>
          <p14:tracePt t="71510" x="4527550" y="5532438"/>
          <p14:tracePt t="71527" x="4625975" y="5521325"/>
          <p14:tracePt t="71543" x="4705350" y="5483225"/>
          <p14:tracePt t="71560" x="4764088" y="5453063"/>
          <p14:tracePt t="71577" x="4803775" y="5394325"/>
          <p14:tracePt t="71594" x="4822825" y="5345113"/>
          <p14:tracePt t="71610" x="4832350" y="5314950"/>
          <p14:tracePt t="71627" x="4841875" y="5265738"/>
          <p14:tracePt t="71644" x="4841875" y="5246688"/>
          <p14:tracePt t="71660" x="4841875" y="5226050"/>
          <p14:tracePt t="71677" x="4841875" y="5216525"/>
          <p14:tracePt t="71693" x="4832350" y="5207000"/>
          <p14:tracePt t="71721" x="4832350" y="5197475"/>
          <p14:tracePt t="71737" x="4832350" y="5187950"/>
          <p14:tracePt t="71745" x="4822825" y="5187950"/>
          <p14:tracePt t="71761" x="4813300" y="5176838"/>
          <p14:tracePt t="71777" x="4803775" y="5167313"/>
          <p14:tracePt t="71794" x="4792663" y="5157788"/>
          <p14:tracePt t="71810" x="4773613" y="5148263"/>
          <p14:tracePt t="71827" x="4754563" y="5138738"/>
          <p14:tracePt t="71844" x="4754563" y="5127625"/>
          <p14:tracePt t="71860" x="4724400" y="5127625"/>
          <p14:tracePt t="71877" x="4714875" y="5127625"/>
          <p14:tracePt t="71894" x="4705350" y="5118100"/>
          <p14:tracePt t="71911" x="4684713" y="5118100"/>
          <p14:tracePt t="71927" x="4675188" y="5118100"/>
          <p14:tracePt t="71945" x="4665663" y="5118100"/>
          <p14:tracePt t="71961" x="4656138" y="5118100"/>
          <p14:tracePt t="71977" x="4645025" y="5108575"/>
          <p14:tracePt t="72001" x="4645025" y="5099050"/>
          <p14:tracePt t="72017" x="4635500" y="5099050"/>
          <p14:tracePt t="72041" x="4625975" y="5099050"/>
          <p14:tracePt t="72049" x="4616450" y="5099050"/>
          <p14:tracePt t="72065" x="4595813" y="5099050"/>
          <p14:tracePt t="72077" x="4576763" y="5099050"/>
          <p14:tracePt t="72097" x="4567238" y="5089525"/>
          <p14:tracePt t="72111" x="4546600" y="5089525"/>
          <p14:tracePt t="72128" x="4518025" y="5078413"/>
          <p14:tracePt t="72128" x="4487863" y="5078413"/>
          <p14:tracePt t="72145" x="4438650" y="5068888"/>
          <p14:tracePt t="72161" x="4410075" y="5068888"/>
          <p14:tracePt t="72178" x="4379913" y="5068888"/>
          <p14:tracePt t="72195" x="4360863" y="5068888"/>
          <p14:tracePt t="72211" x="4330700" y="5059363"/>
          <p14:tracePt t="72228" x="4321175" y="5059363"/>
          <p14:tracePt t="72244" x="4281488" y="5059363"/>
          <p14:tracePt t="72261" x="4232275" y="5059363"/>
          <p14:tracePt t="72278" x="4192588" y="5059363"/>
          <p14:tracePt t="72295" x="4173538" y="5059363"/>
          <p14:tracePt t="72312" x="4152900" y="5059363"/>
          <p14:tracePt t="72328" x="4143375" y="5059363"/>
          <p14:tracePt t="72345" x="4124325" y="5059363"/>
          <p14:tracePt t="72361" x="4114800" y="5059363"/>
          <p14:tracePt t="72378" x="4065588" y="5059363"/>
          <p14:tracePt t="72395" x="4025900" y="5059363"/>
          <p14:tracePt t="72411" x="3986213" y="5059363"/>
          <p14:tracePt t="72429" x="3976688" y="5059363"/>
          <p14:tracePt t="72445" x="3976688" y="5049838"/>
          <p14:tracePt t="72633" x="3967163" y="5049838"/>
          <p14:tracePt t="72649" x="3956050" y="5049838"/>
          <p14:tracePt t="72665" x="3956050" y="5040313"/>
          <p14:tracePt t="72833" x="3946525" y="5029200"/>
          <p14:tracePt t="72897" x="3946525" y="5019675"/>
          <p14:tracePt t="72945" x="3946525" y="5010150"/>
          <p14:tracePt t="72969" x="3946525" y="5000625"/>
          <p14:tracePt t="72985" x="3946525" y="4991100"/>
          <p14:tracePt t="73001" x="3946525" y="4979988"/>
          <p14:tracePt t="73025" x="3946525" y="4970463"/>
          <p14:tracePt t="73041" x="3946525" y="4960938"/>
          <p14:tracePt t="73073" x="3946525" y="4951413"/>
          <p14:tracePt t="73081" x="3946525" y="4941888"/>
          <p14:tracePt t="73097" x="3946525" y="4930775"/>
          <p14:tracePt t="73121" x="3946525" y="4921250"/>
          <p14:tracePt t="73145" x="3946525" y="4911725"/>
          <p14:tracePt t="73153" x="3946525" y="4902200"/>
          <p14:tracePt t="73177" x="3946525" y="4892675"/>
          <p14:tracePt t="73185" x="3946525" y="4881563"/>
          <p14:tracePt t="73217" x="3946525" y="4872038"/>
          <p14:tracePt t="73241" x="3946525" y="4862513"/>
          <p14:tracePt t="73265" x="3956050" y="4852988"/>
          <p14:tracePt t="73273" x="3956050" y="4843463"/>
          <p14:tracePt t="73313" x="3956050" y="4832350"/>
          <p14:tracePt t="73321" x="3956050" y="4822825"/>
          <p14:tracePt t="73330" x="3967163" y="4813300"/>
          <p14:tracePt t="73353" x="3967163" y="4803775"/>
          <p14:tracePt t="73377" x="3967163" y="4794250"/>
          <p14:tracePt t="73385" x="3967163" y="4783138"/>
          <p14:tracePt t="73401" x="3976688" y="4783138"/>
          <p14:tracePt t="73413" x="3976688" y="4773613"/>
          <p14:tracePt t="73431" x="3976688" y="4754563"/>
          <p14:tracePt t="73447" x="3976688" y="4733925"/>
          <p14:tracePt t="73464" x="3986213" y="4714875"/>
          <p14:tracePt t="73481" x="3986213" y="4695825"/>
          <p14:tracePt t="73497" x="3986213" y="4684713"/>
          <p14:tracePt t="73514" x="3995738" y="4675188"/>
          <p14:tracePt t="73531" x="3995738" y="4665663"/>
          <p14:tracePt t="73577" x="3995738" y="4656138"/>
          <p14:tracePt t="73585" x="3995738" y="4646613"/>
          <p14:tracePt t="73633" x="3995738" y="4635500"/>
          <p14:tracePt t="73649" x="4005263" y="4635500"/>
          <p14:tracePt t="73657" x="4005263" y="4625975"/>
          <p14:tracePt t="73673" x="4005263" y="4616450"/>
          <p14:tracePt t="73681" x="4016375" y="4606925"/>
          <p14:tracePt t="73705" x="4016375" y="4597400"/>
          <p14:tracePt t="73721" x="4016375" y="4586288"/>
          <p14:tracePt t="73737" x="4016375" y="4567238"/>
          <p14:tracePt t="73761" x="4016375" y="4557713"/>
          <p14:tracePt t="73785" x="4025900" y="4557713"/>
          <p14:tracePt t="73793" x="4025900" y="4548188"/>
          <p14:tracePt t="73809" x="4025900" y="4537075"/>
          <p14:tracePt t="73817" x="4035425" y="4527550"/>
          <p14:tracePt t="73831" x="4044950" y="4508500"/>
          <p14:tracePt t="73857" x="4044950" y="4498975"/>
          <p14:tracePt t="73881" x="4044950" y="4487863"/>
          <p14:tracePt t="73889" x="4044950" y="4478338"/>
          <p14:tracePt t="73905" x="4044950" y="4468813"/>
          <p14:tracePt t="73921" x="4044950" y="4459288"/>
          <p14:tracePt t="73953" x="4044950" y="4449763"/>
          <p14:tracePt t="73961" x="4054475" y="4438650"/>
          <p14:tracePt t="73969" x="4054475" y="4429125"/>
          <p14:tracePt t="73993" x="4054475" y="4419600"/>
          <p14:tracePt t="74001" x="4065588" y="4410075"/>
          <p14:tracePt t="74017" x="4065588" y="4389438"/>
          <p14:tracePt t="74031" x="4065588" y="4379913"/>
          <p14:tracePt t="74049" x="4065588" y="4370388"/>
          <p14:tracePt t="74065" x="4065588" y="4360863"/>
          <p14:tracePt t="74081" x="4065588" y="4351338"/>
          <p14:tracePt t="74098" x="4065588" y="4340225"/>
          <p14:tracePt t="74115" x="4065588" y="4330700"/>
          <p14:tracePt t="74131" x="4065588" y="4321175"/>
          <p14:tracePt t="74148" x="4065588" y="4302125"/>
          <p14:tracePt t="74165" x="4065588" y="4291013"/>
          <p14:tracePt t="74182" x="4065588" y="4271963"/>
          <p14:tracePt t="74199" x="4065588" y="4262438"/>
          <p14:tracePt t="74215" x="4065588" y="4241800"/>
          <p14:tracePt t="74232" x="4065588" y="4232275"/>
          <p14:tracePt t="74248" x="4065588" y="4203700"/>
          <p14:tracePt t="74265" x="4065588" y="4183063"/>
          <p14:tracePt t="74282" x="4065588" y="4154488"/>
          <p14:tracePt t="74299" x="4065588" y="4143375"/>
          <p14:tracePt t="74315" x="4065588" y="4124325"/>
          <p14:tracePt t="74332" x="4065588" y="4094163"/>
          <p14:tracePt t="74349" x="4065588" y="4084638"/>
          <p14:tracePt t="74366" x="4065588" y="4065588"/>
          <p14:tracePt t="74382" x="4065588" y="4056063"/>
          <p14:tracePt t="74399" x="4065588" y="4035425"/>
          <p14:tracePt t="74416" x="4065588" y="4025900"/>
          <p14:tracePt t="74432" x="4065588" y="3995738"/>
          <p14:tracePt t="74449" x="4065588" y="3976688"/>
          <p14:tracePt t="74466" x="4065588" y="3957638"/>
          <p14:tracePt t="74482" x="4065588" y="3937000"/>
          <p14:tracePt t="74499" x="4065588" y="3917950"/>
          <p14:tracePt t="74516" x="4065588" y="3897313"/>
          <p14:tracePt t="74533" x="4065588" y="3887788"/>
          <p14:tracePt t="74549" x="4065588" y="3868738"/>
          <p14:tracePt t="74566" x="4065588" y="3848100"/>
          <p14:tracePt t="74583" x="4065588" y="3838575"/>
          <p14:tracePt t="74599" x="4065588" y="3819525"/>
          <p14:tracePt t="74616" x="4065588" y="3810000"/>
          <p14:tracePt t="74633" x="4065588" y="3789363"/>
          <p14:tracePt t="74649" x="4065588" y="3779838"/>
          <p14:tracePt t="74666" x="4065588" y="3760788"/>
          <p14:tracePt t="74683" x="4065588" y="3749675"/>
          <p14:tracePt t="74700" x="4065588" y="3740150"/>
          <p14:tracePt t="74716" x="4065588" y="3730625"/>
          <p14:tracePt t="74733" x="4065588" y="3721100"/>
          <p14:tracePt t="74750" x="4065588" y="3711575"/>
          <p14:tracePt t="74766" x="4065588" y="3690938"/>
          <p14:tracePt t="74783" x="4065588" y="3681413"/>
          <p14:tracePt t="74800" x="4065588" y="3671888"/>
          <p14:tracePt t="74816" x="4065588" y="3641725"/>
          <p14:tracePt t="74834" x="4065588" y="3632200"/>
          <p14:tracePt t="74850" x="4065588" y="3622675"/>
          <p14:tracePt t="74866" x="4065588" y="3602038"/>
          <p14:tracePt t="74883" x="4065588" y="3592513"/>
          <p14:tracePt t="74900" x="4065588" y="3582988"/>
          <p14:tracePt t="74916" x="4065588" y="3573463"/>
          <p14:tracePt t="74933" x="4065588" y="3563938"/>
          <p14:tracePt t="74950" x="4065588" y="3552825"/>
          <p14:tracePt t="74967" x="4054475" y="3533775"/>
          <p14:tracePt t="74983" x="4054475" y="3524250"/>
          <p14:tracePt t="75009" x="4054475" y="3514725"/>
          <p14:tracePt t="75033" x="4054475" y="3503613"/>
          <p14:tracePt t="75041" x="4054475" y="3494088"/>
          <p14:tracePt t="75057" x="4054475" y="3484563"/>
          <p14:tracePt t="75081" x="4054475" y="3475038"/>
          <p14:tracePt t="75105" x="4054475" y="3465513"/>
          <p14:tracePt t="75121" x="4054475" y="3454400"/>
          <p14:tracePt t="75161" x="4054475" y="3444875"/>
          <p14:tracePt t="75185" x="4054475" y="3435350"/>
          <p14:tracePt t="75193" x="4054475" y="3425825"/>
          <p14:tracePt t="75545" x="4054475" y="3416300"/>
          <p14:tracePt t="75577" x="4054475" y="3405188"/>
          <p14:tracePt t="75585" x="4054475" y="3395663"/>
          <p14:tracePt t="75609" x="4054475" y="3386138"/>
          <p14:tracePt t="75617" x="4054475" y="3376613"/>
          <p14:tracePt t="75625" x="4054475" y="3367088"/>
          <p14:tracePt t="75641" x="4054475" y="3355975"/>
          <p14:tracePt t="75651" x="4054475" y="3346450"/>
          <p14:tracePt t="75668" x="4054475" y="3336925"/>
          <p14:tracePt t="75685" x="4054475" y="3327400"/>
          <p14:tracePt t="75701" x="4054475" y="3306763"/>
          <p14:tracePt t="75718" x="4054475" y="3297238"/>
          <p14:tracePt t="75735" x="4054475" y="3278188"/>
          <p14:tracePt t="75752" x="4054475" y="3268663"/>
          <p14:tracePt t="75768" x="4054475" y="3238500"/>
          <p14:tracePt t="75785" x="4054475" y="3228975"/>
          <p14:tracePt t="75802" x="4054475" y="3198813"/>
          <p14:tracePt t="75819" x="4054475" y="3189288"/>
          <p14:tracePt t="75835" x="4054475" y="3170238"/>
          <p14:tracePt t="75853" x="4054475" y="3159125"/>
          <p14:tracePt t="75869" x="4054475" y="3140075"/>
          <p14:tracePt t="75886" x="4054475" y="3121025"/>
          <p14:tracePt t="75902" x="4054475" y="3090863"/>
          <p14:tracePt t="75919" x="4054475" y="3071813"/>
          <p14:tracePt t="75936" x="4054475" y="3041650"/>
          <p14:tracePt t="75952" x="4054475" y="3011488"/>
          <p14:tracePt t="75952" x="4054475" y="2992438"/>
          <p14:tracePt t="75969" x="4054475" y="2962275"/>
          <p14:tracePt t="75986" x="4054475" y="2924175"/>
          <p14:tracePt t="76002" x="4054475" y="2903538"/>
          <p14:tracePt t="76019" x="4054475" y="2874963"/>
          <p14:tracePt t="76036" x="4054475" y="2854325"/>
          <p14:tracePt t="76052" x="4054475" y="2835275"/>
          <p14:tracePt t="76069" x="4054475" y="2814638"/>
          <p14:tracePt t="76086" x="4054475" y="2795588"/>
          <p14:tracePt t="76103" x="4054475" y="2786063"/>
          <p14:tracePt t="76119" x="4054475" y="2765425"/>
          <p14:tracePt t="76136" x="4054475" y="2755900"/>
          <p14:tracePt t="76153" x="4054475" y="2736850"/>
          <p14:tracePt t="76169" x="4054475" y="2727325"/>
          <p14:tracePt t="76186" x="4054475" y="2706688"/>
          <p14:tracePt t="76202" x="4054475" y="2697163"/>
          <p14:tracePt t="76219" x="4054475" y="2687638"/>
          <p14:tracePt t="76236" x="4044950" y="2667000"/>
          <p14:tracePt t="76253" x="4044950" y="2657475"/>
          <p14:tracePt t="76269" x="4044950" y="2638425"/>
          <p14:tracePt t="76286" x="4044950" y="2628900"/>
          <p14:tracePt t="76303" x="4044950" y="2608263"/>
          <p14:tracePt t="76319" x="4044950" y="2598738"/>
          <p14:tracePt t="76336" x="4044950" y="2579688"/>
          <p14:tracePt t="76354" x="4044950" y="2568575"/>
          <p14:tracePt t="76370" x="4044950" y="2559050"/>
          <p14:tracePt t="76386" x="4044950" y="2540000"/>
          <p14:tracePt t="76403" x="4044950" y="2530475"/>
          <p14:tracePt t="76419" x="4044950" y="2519363"/>
          <p14:tracePt t="76436" x="4044950" y="2509838"/>
          <p14:tracePt t="76453" x="4044950" y="2500313"/>
          <p14:tracePt t="76470" x="4044950" y="2470150"/>
          <p14:tracePt t="76486" x="4044950" y="2460625"/>
          <p14:tracePt t="76503" x="4035425" y="2441575"/>
          <p14:tracePt t="76520" x="4035425" y="2432050"/>
          <p14:tracePt t="76537" x="4035425" y="2411413"/>
          <p14:tracePt t="76553" x="4035425" y="2401888"/>
          <p14:tracePt t="76570" x="4025900" y="2371725"/>
          <p14:tracePt t="76587" x="4025900" y="2362200"/>
          <p14:tracePt t="76603" x="4016375" y="2343150"/>
          <p14:tracePt t="76620" x="4016375" y="2333625"/>
          <p14:tracePt t="76641" x="4016375" y="2322513"/>
          <p14:tracePt t="76653" x="4005263" y="2312988"/>
          <p14:tracePt t="76673" x="4005263" y="2303463"/>
          <p14:tracePt t="76705" x="4005263" y="2293938"/>
          <p14:tracePt t="76713" x="4005263" y="2284413"/>
          <p14:tracePt t="76729" x="4005263" y="2263775"/>
          <p14:tracePt t="76745" x="4005263" y="2254250"/>
          <p14:tracePt t="76777" x="4005263" y="2244725"/>
          <p14:tracePt t="76793" x="3995738" y="2235200"/>
          <p14:tracePt t="76801" x="3986213" y="2224088"/>
          <p14:tracePt t="76809" x="3986213" y="2214563"/>
          <p14:tracePt t="76833" x="3986213" y="2205038"/>
          <p14:tracePt t="76841" x="3986213" y="2195513"/>
          <p14:tracePt t="76857" x="3986213" y="2185988"/>
          <p14:tracePt t="76889" x="3986213" y="2174875"/>
          <p14:tracePt t="76913" x="3986213" y="2165350"/>
          <p14:tracePt t="76945" x="3976688" y="2155825"/>
          <p14:tracePt t="76985" x="3967163" y="2146300"/>
          <p14:tracePt t="77065" x="3967163" y="2136775"/>
          <p14:tracePt t="77081" x="3967163" y="2125663"/>
          <p14:tracePt t="77097" x="3967163" y="2116138"/>
          <p14:tracePt t="77129" x="3967163" y="2106613"/>
          <p14:tracePt t="77161" x="3967163" y="2097088"/>
          <p14:tracePt t="77193" x="3967163" y="2087563"/>
          <p14:tracePt t="77425" x="3967163" y="2076450"/>
          <p14:tracePt t="77441" x="3967163" y="2066925"/>
          <p14:tracePt t="77457" x="3976688" y="2066925"/>
          <p14:tracePt t="77481" x="3995738" y="2057400"/>
          <p14:tracePt t="77489" x="4005263" y="2057400"/>
          <p14:tracePt t="77497" x="4016375" y="2057400"/>
          <p14:tracePt t="77505" x="4065588" y="2047875"/>
          <p14:tracePt t="77522" x="4084638" y="2047875"/>
          <p14:tracePt t="77539" x="4103688" y="2047875"/>
          <p14:tracePt t="77555" x="4124325" y="2047875"/>
          <p14:tracePt t="77572" x="4143375" y="2047875"/>
          <p14:tracePt t="77589" x="4164013" y="2047875"/>
          <p14:tracePt t="77605" x="4183063" y="2047875"/>
          <p14:tracePt t="77622" x="4202113" y="2047875"/>
          <p14:tracePt t="77639" x="4232275" y="2047875"/>
          <p14:tracePt t="77655" x="4262438" y="2047875"/>
          <p14:tracePt t="77672" x="4300538" y="2047875"/>
          <p14:tracePt t="77689" x="4321175" y="2047875"/>
          <p14:tracePt t="77705" x="4330700" y="2047875"/>
          <p14:tracePt t="77722" x="4360863" y="2047875"/>
          <p14:tracePt t="77739" x="4389438" y="2047875"/>
          <p14:tracePt t="77756" x="4419600" y="2047875"/>
          <p14:tracePt t="77773" x="4459288" y="2047875"/>
          <p14:tracePt t="77789" x="4497388" y="2047875"/>
          <p14:tracePt t="77806" x="4527550" y="2047875"/>
          <p14:tracePt t="77822" x="4557713" y="2047875"/>
          <p14:tracePt t="77839" x="4595813" y="2047875"/>
          <p14:tracePt t="77856" x="4625975" y="2047875"/>
          <p14:tracePt t="77856" x="4645025" y="2047875"/>
          <p14:tracePt t="77874" x="4684713" y="2047875"/>
          <p14:tracePt t="77889" x="4714875" y="2047875"/>
          <p14:tracePt t="77906" x="4764088" y="2047875"/>
          <p14:tracePt t="77923" x="4803775" y="2047875"/>
          <p14:tracePt t="77939" x="4862513" y="2047875"/>
          <p14:tracePt t="77956" x="4930775" y="2047875"/>
          <p14:tracePt t="77973" x="5000625" y="2047875"/>
          <p14:tracePt t="77989" x="5068888" y="2047875"/>
          <p14:tracePt t="78006" x="5137150" y="2047875"/>
          <p14:tracePt t="78023" x="5197475" y="2047875"/>
          <p14:tracePt t="78040" x="5246688" y="2047875"/>
          <p14:tracePt t="78057" x="5305425" y="2047875"/>
          <p14:tracePt t="78073" x="5324475" y="2047875"/>
          <p14:tracePt t="78089" x="5334000" y="2047875"/>
          <p14:tracePt t="78106" x="5354638" y="2047875"/>
          <p14:tracePt t="78123" x="5383213" y="2047875"/>
          <p14:tracePt t="78140" x="5394325" y="2047875"/>
          <p14:tracePt t="78156" x="5403850" y="2047875"/>
          <p14:tracePt t="78173" x="5413375" y="2047875"/>
          <p14:tracePt t="78481" x="5422900" y="2038350"/>
          <p14:tracePt t="78497" x="5422900" y="2027238"/>
          <p14:tracePt t="78529" x="5413375" y="2027238"/>
          <p14:tracePt t="78537" x="5403850" y="2017713"/>
          <p14:tracePt t="78545" x="5373688" y="2008188"/>
          <p14:tracePt t="78557" x="5305425" y="1989138"/>
          <p14:tracePt t="78574" x="5216525" y="1968500"/>
          <p14:tracePt t="78591" x="5087938" y="1949450"/>
          <p14:tracePt t="78608" x="4960938" y="1919288"/>
          <p14:tracePt t="78624" x="4813300" y="1909763"/>
          <p14:tracePt t="78641" x="4724400" y="1909763"/>
          <p14:tracePt t="78658" x="4645025" y="1909763"/>
          <p14:tracePt t="78674" x="4557713" y="1909763"/>
          <p14:tracePt t="78691" x="4478338" y="1909763"/>
          <p14:tracePt t="78708" x="4370388" y="1909763"/>
          <p14:tracePt t="78724" x="4262438" y="1909763"/>
          <p14:tracePt t="78741" x="4164013" y="1909763"/>
          <p14:tracePt t="78758" x="4065588" y="1909763"/>
          <p14:tracePt t="78774" x="3967163" y="1909763"/>
          <p14:tracePt t="78792" x="3927475" y="1919288"/>
          <p14:tracePt t="78808" x="3887788" y="1928813"/>
          <p14:tracePt t="78824" x="3848100" y="1939925"/>
          <p14:tracePt t="78841" x="3838575" y="1949450"/>
          <p14:tracePt t="78858" x="3819525" y="1958975"/>
          <p14:tracePt t="78874" x="3798888" y="1978025"/>
          <p14:tracePt t="78892" x="3779838" y="2008188"/>
          <p14:tracePt t="78908" x="3770313" y="2038350"/>
          <p14:tracePt t="78925" x="3749675" y="2066925"/>
          <p14:tracePt t="78941" x="3740150" y="2087563"/>
          <p14:tracePt t="78958" x="3740150" y="2106613"/>
          <p14:tracePt t="78975" x="3740150" y="2125663"/>
          <p14:tracePt t="78991" x="3730625" y="2146300"/>
          <p14:tracePt t="79008" x="3730625" y="2155825"/>
          <p14:tracePt t="79025" x="3730625" y="2174875"/>
          <p14:tracePt t="79042" x="3730625" y="2185988"/>
          <p14:tracePt t="79058" x="3730625" y="2195513"/>
          <p14:tracePt t="79075" x="3740150" y="2235200"/>
          <p14:tracePt t="79092" x="3759200" y="2254250"/>
          <p14:tracePt t="79108" x="3798888" y="2273300"/>
          <p14:tracePt t="79125" x="3878263" y="2303463"/>
          <p14:tracePt t="79142" x="3976688" y="2312988"/>
          <p14:tracePt t="79159" x="4065588" y="2333625"/>
          <p14:tracePt t="79175" x="4143375" y="2343150"/>
          <p14:tracePt t="79192" x="4213225" y="2343150"/>
          <p14:tracePt t="79192" x="4241800" y="2343150"/>
          <p14:tracePt t="79209" x="4321175" y="2343150"/>
          <p14:tracePt t="79225" x="4379913" y="2343150"/>
          <p14:tracePt t="79242" x="4478338" y="2333625"/>
          <p14:tracePt t="79259" x="4567238" y="2312988"/>
          <p14:tracePt t="79275" x="4656138" y="2303463"/>
          <p14:tracePt t="79292" x="4714875" y="2284413"/>
          <p14:tracePt t="79309" x="4773613" y="2273300"/>
          <p14:tracePt t="79326" x="4822825" y="2263775"/>
          <p14:tracePt t="79342" x="4832350" y="2263775"/>
          <p14:tracePt t="79359" x="4852988" y="2254250"/>
          <p14:tracePt t="79376" x="4862513" y="2254250"/>
          <p14:tracePt t="79376" x="4872038" y="2244725"/>
          <p14:tracePt t="79393" x="4872038" y="2235200"/>
          <p14:tracePt t="79425" x="4881563" y="2235200"/>
          <p14:tracePt t="79465" x="4891088" y="2235200"/>
          <p14:tracePt t="79481" x="4902200" y="2224088"/>
          <p14:tracePt t="79489" x="4911725" y="2224088"/>
          <p14:tracePt t="79513" x="4921250" y="2214563"/>
          <p14:tracePt t="79521" x="4930775" y="2205038"/>
          <p14:tracePt t="79529" x="4940300" y="2205038"/>
          <p14:tracePt t="79545" x="4979988" y="2205038"/>
          <p14:tracePt t="79559" x="5038725" y="2195513"/>
          <p14:tracePt t="79576" x="5099050" y="2174875"/>
          <p14:tracePt t="79576" x="5127625" y="2174875"/>
          <p14:tracePt t="79593" x="5197475" y="2165350"/>
          <p14:tracePt t="79609" x="5235575" y="2155825"/>
          <p14:tracePt t="79626" x="5265738" y="2155825"/>
          <p14:tracePt t="79643" x="5275263" y="2155825"/>
          <p14:tracePt t="79659" x="5284788" y="2146300"/>
          <p14:tracePt t="79676" x="5295900" y="2136775"/>
          <p14:tracePt t="79693" x="5305425" y="2125663"/>
          <p14:tracePt t="79709" x="5334000" y="2125663"/>
          <p14:tracePt t="79726" x="5345113" y="2116138"/>
          <p14:tracePt t="79833" x="5345113" y="2106613"/>
          <p14:tracePt t="79849" x="5345113" y="2087563"/>
          <p14:tracePt t="79865" x="5324475" y="2066925"/>
          <p14:tracePt t="79873" x="5314950" y="2066925"/>
          <p14:tracePt t="79881" x="5295900" y="2047875"/>
          <p14:tracePt t="79893" x="5235575" y="2038350"/>
          <p14:tracePt t="79910" x="5148263" y="1998663"/>
          <p14:tracePt t="79927" x="5019675" y="1978025"/>
          <p14:tracePt t="79944" x="4881563" y="1949450"/>
          <p14:tracePt t="79960" x="4684713" y="1919288"/>
          <p14:tracePt t="79977" x="4606925" y="1919288"/>
          <p14:tracePt t="79993" x="4546600" y="1919288"/>
          <p14:tracePt t="80010" x="4487863" y="1919288"/>
          <p14:tracePt t="80027" x="4429125" y="1919288"/>
          <p14:tracePt t="80044" x="4360863" y="1919288"/>
          <p14:tracePt t="80060" x="4271963" y="1939925"/>
          <p14:tracePt t="80077" x="4173538" y="1949450"/>
          <p14:tracePt t="80094" x="4084638" y="1978025"/>
          <p14:tracePt t="80111" x="4025900" y="2008188"/>
          <p14:tracePt t="80127" x="3976688" y="2047875"/>
          <p14:tracePt t="80144" x="3956050" y="2057400"/>
          <p14:tracePt t="80144" x="3937000" y="2066925"/>
          <p14:tracePt t="80161" x="3927475" y="2087563"/>
          <p14:tracePt t="80177" x="3917950" y="2106613"/>
          <p14:tracePt t="80194" x="3917950" y="2116138"/>
          <p14:tracePt t="80210" x="3917950" y="2136775"/>
          <p14:tracePt t="80227" x="3917950" y="2146300"/>
          <p14:tracePt t="80244" x="3917950" y="2165350"/>
          <p14:tracePt t="80261" x="3917950" y="2205038"/>
          <p14:tracePt t="80278" x="3937000" y="2244725"/>
          <p14:tracePt t="80294" x="3956050" y="2284413"/>
          <p14:tracePt t="80311" x="3995738" y="2322513"/>
          <p14:tracePt t="80328" x="4065588" y="2362200"/>
          <p14:tracePt t="80344" x="4202113" y="2401888"/>
          <p14:tracePt t="80361" x="4311650" y="2420938"/>
          <p14:tracePt t="80378" x="4419600" y="2432050"/>
          <p14:tracePt t="80394" x="4546600" y="2432050"/>
          <p14:tracePt t="80412" x="4684713" y="2432050"/>
          <p14:tracePt t="80428" x="4813300" y="2411413"/>
          <p14:tracePt t="80444" x="4902200" y="2382838"/>
          <p14:tracePt t="80461" x="4970463" y="2352675"/>
          <p14:tracePt t="80478" x="5038725" y="2333625"/>
          <p14:tracePt t="80494" x="5078413" y="2312988"/>
          <p14:tracePt t="80511" x="5099050" y="2293938"/>
          <p14:tracePt t="80528" x="5108575" y="2293938"/>
          <p14:tracePt t="80553" x="5108575" y="2284413"/>
          <p14:tracePt t="80601" x="5118100" y="2273300"/>
          <p14:tracePt t="80625" x="5127625" y="2263775"/>
          <p14:tracePt t="80729" x="5127625" y="2254250"/>
          <p14:tracePt t="80825" x="5127625" y="2244725"/>
          <p14:tracePt t="80833" x="5137150" y="2244725"/>
          <p14:tracePt t="81065" x="5137150" y="2235200"/>
          <p14:tracePt t="81097" x="5148263" y="2235200"/>
          <p14:tracePt t="82063" x="5157788" y="2235200"/>
          <p14:tracePt t="82465" x="5157788" y="2224088"/>
          <p14:tracePt t="82945" x="5157788" y="2214563"/>
          <p14:tracePt t="84063" x="5167313" y="2205038"/>
          <p14:tracePt t="84385" x="5186363" y="2205038"/>
          <p14:tracePt t="85353" x="5186363" y="2214563"/>
          <p14:tracePt t="85361" x="5197475" y="2214563"/>
          <p14:tracePt t="85371" x="5216525" y="2224088"/>
          <p14:tracePt t="85388" x="5226050" y="2244725"/>
          <p14:tracePt t="85404" x="5235575" y="2244725"/>
          <p14:tracePt t="85421" x="5246688" y="2254250"/>
          <p14:tracePt t="85441" x="5256213" y="2263775"/>
          <p14:tracePt t="85465" x="5265738" y="2273300"/>
          <p14:tracePt t="85489" x="5265738" y="2284413"/>
          <p14:tracePt t="85520" x="5265738" y="2293938"/>
          <p14:tracePt t="85529" x="5275263" y="2303463"/>
          <p14:tracePt t="85538" x="5275263" y="2312988"/>
          <p14:tracePt t="85554" x="5284788" y="2333625"/>
          <p14:tracePt t="85571" x="5295900" y="2352675"/>
          <p14:tracePt t="85588" x="5295900" y="2371725"/>
          <p14:tracePt t="85604" x="5305425" y="2382838"/>
          <p14:tracePt t="85621" x="5314950" y="2392363"/>
          <p14:tracePt t="85638" x="5314950" y="2411413"/>
          <p14:tracePt t="85655" x="5314950" y="2420938"/>
          <p14:tracePt t="85671" x="5314950" y="2441575"/>
          <p14:tracePt t="85688" x="5324475" y="2490788"/>
          <p14:tracePt t="85705" x="5324475" y="2530475"/>
          <p14:tracePt t="85722" x="5324475" y="2559050"/>
          <p14:tracePt t="85738" x="5324475" y="2598738"/>
          <p14:tracePt t="85755" x="5324475" y="2667000"/>
          <p14:tracePt t="85772" x="5324475" y="2706688"/>
          <p14:tracePt t="85788" x="5324475" y="2765425"/>
          <p14:tracePt t="85805" x="5314950" y="2825750"/>
          <p14:tracePt t="85822" x="5305425" y="2863850"/>
          <p14:tracePt t="85838" x="5305425" y="2874963"/>
          <p14:tracePt t="85855" x="5305425" y="2884488"/>
          <p14:tracePt t="85872" x="5295900" y="2884488"/>
          <p14:tracePt t="85977" x="5295900" y="2874963"/>
          <p14:tracePt t="86017" x="5295900" y="2854325"/>
          <p14:tracePt t="86024" x="5305425" y="2825750"/>
          <p14:tracePt t="86033" x="5314950" y="2805113"/>
          <p14:tracePt t="86041" x="5334000" y="2786063"/>
          <p14:tracePt t="86055" x="5364163" y="2716213"/>
          <p14:tracePt t="86055" x="5383213" y="2687638"/>
          <p14:tracePt t="86073" x="5422900" y="2628900"/>
          <p14:tracePt t="86089" x="5453063" y="2579688"/>
          <p14:tracePt t="86106" x="5472113" y="2549525"/>
          <p14:tracePt t="86122" x="5472113" y="2530475"/>
          <p14:tracePt t="86139" x="5481638" y="2509838"/>
          <p14:tracePt t="86156" x="5481638" y="2500313"/>
          <p14:tracePt t="86172" x="5492750" y="2481263"/>
          <p14:tracePt t="86189" x="5492750" y="2470150"/>
          <p14:tracePt t="86206" x="5492750" y="2460625"/>
          <p14:tracePt t="86225" x="5502275" y="2451100"/>
          <p14:tracePt t="86239" x="5502275" y="2441575"/>
          <p14:tracePt t="86256" x="5502275" y="2432050"/>
          <p14:tracePt t="86273" x="5511800" y="2411413"/>
          <p14:tracePt t="86289" x="5511800" y="2401888"/>
          <p14:tracePt t="86313" x="5511800" y="2392363"/>
          <p14:tracePt t="86323" x="5521325" y="2382838"/>
          <p14:tracePt t="86340" x="5530850" y="2382838"/>
          <p14:tracePt t="86369" x="5530850" y="2371725"/>
          <p14:tracePt t="86385" x="5530850" y="2362200"/>
          <p14:tracePt t="86417" x="5530850" y="2352675"/>
          <p14:tracePt t="86425" x="5530850" y="2343150"/>
          <p14:tracePt t="86449" x="5530850" y="2333625"/>
          <p14:tracePt t="86489" x="5530850" y="2322513"/>
          <p14:tracePt t="86513" x="5541963" y="2322513"/>
          <p14:tracePt t="86529" x="5541963" y="2312988"/>
          <p14:tracePt t="86561" x="5551488" y="2303463"/>
          <p14:tracePt t="86593" x="5551488" y="2293938"/>
          <p14:tracePt t="86633" x="5541963" y="2284413"/>
          <p14:tracePt t="86665" x="5530850" y="2284413"/>
          <p14:tracePt t="86673" x="5521325" y="2284413"/>
          <p14:tracePt t="86712" x="5502275" y="2284413"/>
          <p14:tracePt t="86729" x="5492750" y="2284413"/>
          <p14:tracePt t="86753" x="5492750" y="2293938"/>
          <p14:tracePt t="86761" x="5481638" y="2303463"/>
          <p14:tracePt t="86769" x="5472113" y="2303463"/>
          <p14:tracePt t="86777" x="5472113" y="2312988"/>
          <p14:tracePt t="86790" x="5462588" y="2312988"/>
          <p14:tracePt t="86807" x="5462588" y="2322513"/>
          <p14:tracePt t="86824" x="5443538" y="2352675"/>
          <p14:tracePt t="86841" x="5443538" y="2362200"/>
          <p14:tracePt t="86857" x="5443538" y="2371725"/>
          <p14:tracePt t="86889" x="5432425" y="2382838"/>
          <p14:tracePt t="86905" x="5432425" y="2392363"/>
          <p14:tracePt t="86928" x="5432425" y="2401888"/>
          <p14:tracePt t="86945" x="5432425" y="2411413"/>
          <p14:tracePt t="86960" x="5432425" y="2432050"/>
          <p14:tracePt t="86977" x="5432425" y="2441575"/>
          <p14:tracePt t="86993" x="5432425" y="2451100"/>
          <p14:tracePt t="87000" x="5432425" y="2460625"/>
          <p14:tracePt t="87009" x="5432425" y="2470150"/>
          <p14:tracePt t="87025" x="5432425" y="2481263"/>
          <p14:tracePt t="87041" x="5432425" y="2490788"/>
          <p14:tracePt t="87057" x="5432425" y="2500313"/>
          <p14:tracePt t="87074" x="5432425" y="2519363"/>
          <p14:tracePt t="87091" x="5432425" y="2530475"/>
          <p14:tracePt t="87107" x="5432425" y="2540000"/>
          <p14:tracePt t="87124" x="5432425" y="2549525"/>
          <p14:tracePt t="87141" x="5432425" y="2559050"/>
          <p14:tracePt t="87157" x="5432425" y="2579688"/>
          <p14:tracePt t="87174" x="5432425" y="2589213"/>
          <p14:tracePt t="87192" x="5432425" y="2608263"/>
          <p14:tracePt t="87208" x="5432425" y="2638425"/>
          <p14:tracePt t="87225" x="5432425" y="2657475"/>
          <p14:tracePt t="87241" x="5432425" y="2667000"/>
          <p14:tracePt t="87258" x="5443538" y="2678113"/>
          <p14:tracePt t="87275" x="5443538" y="2687638"/>
          <p14:tracePt t="87291" x="5462588" y="2706688"/>
          <p14:tracePt t="87309" x="5472113" y="2727325"/>
          <p14:tracePt t="87325" x="5492750" y="2746375"/>
          <p14:tracePt t="87342" x="5511800" y="2765425"/>
          <p14:tracePt t="87359" x="5541963" y="2786063"/>
          <p14:tracePt t="87375" x="5561013" y="2814638"/>
          <p14:tracePt t="87392" x="5591175" y="2835275"/>
          <p14:tracePt t="87392" x="5600700" y="2844800"/>
          <p14:tracePt t="87409" x="5619750" y="2854325"/>
          <p14:tracePt t="87425" x="5629275" y="2854325"/>
          <p14:tracePt t="87449" x="5640388" y="2863850"/>
          <p14:tracePt t="87458" x="5659438" y="2863850"/>
          <p14:tracePt t="87475" x="5668963" y="2884488"/>
          <p14:tracePt t="87492" x="5699125" y="2884488"/>
          <p14:tracePt t="87509" x="5718175" y="2884488"/>
          <p14:tracePt t="87525" x="5727700" y="2884488"/>
          <p14:tracePt t="87542" x="5738813" y="2884488"/>
          <p14:tracePt t="87993" x="5727700" y="2884488"/>
          <p14:tracePt t="88009" x="5708650" y="2874963"/>
          <p14:tracePt t="88017" x="5678488" y="2874963"/>
          <p14:tracePt t="88026" x="5591175" y="2863850"/>
          <p14:tracePt t="88043" x="5492750" y="2854325"/>
          <p14:tracePt t="88059" x="5413375" y="2854325"/>
          <p14:tracePt t="88077" x="5354638" y="2854325"/>
          <p14:tracePt t="88093" x="5295900" y="2854325"/>
          <p14:tracePt t="88110" x="5275263" y="2854325"/>
          <p14:tracePt t="88126" x="5265738" y="2854325"/>
          <p14:tracePt t="88143" x="5246688" y="2854325"/>
          <p14:tracePt t="88160" x="5197475" y="2854325"/>
          <p14:tracePt t="88177" x="5157788" y="2854325"/>
          <p14:tracePt t="88193" x="5127625" y="2863850"/>
          <p14:tracePt t="88210" x="5118100" y="2874963"/>
          <p14:tracePt t="88227" x="5108575" y="2874963"/>
          <p14:tracePt t="88273" x="5099050" y="2874963"/>
          <p14:tracePt t="88289" x="5087938" y="2874963"/>
          <p14:tracePt t="89313" x="5078413" y="2874963"/>
          <p14:tracePt t="89640" x="5078413" y="2884488"/>
          <p14:tracePt t="89649" x="5068888" y="2903538"/>
          <p14:tracePt t="89672" x="5068888" y="2913063"/>
          <p14:tracePt t="89688" x="5068888" y="2924175"/>
          <p14:tracePt t="89697" x="5068888" y="2933700"/>
          <p14:tracePt t="89705" x="5068888" y="2952750"/>
          <p14:tracePt t="89713" x="5059363" y="2982913"/>
          <p14:tracePt t="89730" x="5059363" y="3001963"/>
          <p14:tracePt t="89746" x="5059363" y="3032125"/>
          <p14:tracePt t="89763" x="5059363" y="3060700"/>
          <p14:tracePt t="89780" x="5059363" y="3100388"/>
          <p14:tracePt t="89796" x="5059363" y="3130550"/>
          <p14:tracePt t="89813" x="5059363" y="3170238"/>
          <p14:tracePt t="89830" x="5059363" y="3189288"/>
          <p14:tracePt t="89847" x="5059363" y="3219450"/>
          <p14:tracePt t="89863" x="5059363" y="3238500"/>
          <p14:tracePt t="89880" x="5059363" y="3257550"/>
          <p14:tracePt t="89897" x="5059363" y="3278188"/>
          <p14:tracePt t="89913" x="5059363" y="3287713"/>
          <p14:tracePt t="89930" x="5059363" y="3306763"/>
          <p14:tracePt t="89947" x="5059363" y="3317875"/>
          <p14:tracePt t="89963" x="5059363" y="3346450"/>
          <p14:tracePt t="89980" x="5059363" y="3386138"/>
          <p14:tracePt t="89997" x="5068888" y="3425825"/>
          <p14:tracePt t="90013" x="5068888" y="3454400"/>
          <p14:tracePt t="90031" x="5078413" y="3503613"/>
          <p14:tracePt t="90047" x="5099050" y="3533775"/>
          <p14:tracePt t="90064" x="5099050" y="3582988"/>
          <p14:tracePt t="90081" x="5099050" y="3613150"/>
          <p14:tracePt t="90097" x="5108575" y="3641725"/>
          <p14:tracePt t="90114" x="5118100" y="3671888"/>
          <p14:tracePt t="90131" x="5118100" y="3681413"/>
          <p14:tracePt t="90147" x="5118100" y="3700463"/>
          <p14:tracePt t="90164" x="5127625" y="3711575"/>
          <p14:tracePt t="90180" x="5127625" y="3730625"/>
          <p14:tracePt t="90197" x="5137150" y="3770313"/>
          <p14:tracePt t="90214" x="5137150" y="3779838"/>
          <p14:tracePt t="90231" x="5137150" y="3829050"/>
          <p14:tracePt t="90247" x="5148263" y="3878263"/>
          <p14:tracePt t="90264" x="5167313" y="3946525"/>
          <p14:tracePt t="90281" x="5167313" y="3967163"/>
          <p14:tracePt t="90297" x="5176838" y="3995738"/>
          <p14:tracePt t="90314" x="5176838" y="4035425"/>
          <p14:tracePt t="90331" x="5197475" y="4075113"/>
          <p14:tracePt t="90347" x="5197475" y="4105275"/>
          <p14:tracePt t="90364" x="5197475" y="4154488"/>
          <p14:tracePt t="90381" x="5197475" y="4192588"/>
          <p14:tracePt t="90398" x="5197475" y="4241800"/>
          <p14:tracePt t="90414" x="5207000" y="4311650"/>
          <p14:tracePt t="90431" x="5207000" y="4340225"/>
          <p14:tracePt t="90448" x="5216525" y="4400550"/>
          <p14:tracePt t="90465" x="5216525" y="4438650"/>
          <p14:tracePt t="90481" x="5235575" y="4478338"/>
          <p14:tracePt t="90498" x="5235575" y="4487863"/>
          <p14:tracePt t="90515" x="5235575" y="4508500"/>
          <p14:tracePt t="90531" x="5235575" y="4518025"/>
          <p14:tracePt t="91153" x="5235575" y="4527550"/>
          <p14:tracePt t="91176" x="5235575" y="4537075"/>
          <p14:tracePt t="91209" x="5235575" y="4548188"/>
          <p14:tracePt t="91224" x="5235575" y="4557713"/>
          <p14:tracePt t="91241" x="5235575" y="4567238"/>
          <p14:tracePt t="91257" x="5235575" y="4576763"/>
          <p14:tracePt t="91264" x="5235575" y="4586288"/>
          <p14:tracePt t="91288" x="5235575" y="4597400"/>
          <p14:tracePt t="91320" x="5235575" y="4606925"/>
          <p14:tracePt t="91400" x="5235575" y="4616450"/>
          <p14:tracePt t="91409" x="5235575" y="4625975"/>
          <p14:tracePt t="91424" x="5235575" y="4646613"/>
          <p14:tracePt t="91440" x="5235575" y="4656138"/>
          <p14:tracePt t="91456" x="5235575" y="4665663"/>
          <p14:tracePt t="91466" x="5235575" y="4675188"/>
          <p14:tracePt t="91483" x="5235575" y="4695825"/>
          <p14:tracePt t="91500" x="5235575" y="4714875"/>
          <p14:tracePt t="91517" x="5235575" y="4733925"/>
          <p14:tracePt t="91533" x="5235575" y="4745038"/>
          <p14:tracePt t="91550" x="5235575" y="4764088"/>
          <p14:tracePt t="91567" x="5235575" y="4773613"/>
          <p14:tracePt t="91583" x="5235575" y="4794250"/>
          <p14:tracePt t="91600" x="5235575" y="4813300"/>
          <p14:tracePt t="91617" x="5235575" y="4822825"/>
          <p14:tracePt t="91633" x="5235575" y="4832350"/>
          <p14:tracePt t="92564" x="5235575" y="4843463"/>
          <p14:tracePt t="93032" x="5235575" y="4852988"/>
          <p14:tracePt t="93040" x="5235575" y="4862513"/>
          <p14:tracePt t="93049" x="5246688" y="4862513"/>
          <p14:tracePt t="93056" x="5265738" y="4872038"/>
          <p14:tracePt t="93069" x="5305425" y="4892675"/>
          <p14:tracePt t="93087" x="5354638" y="4892675"/>
          <p14:tracePt t="93103" x="5413375" y="4892675"/>
          <p14:tracePt t="93120" x="5472113" y="4881563"/>
          <p14:tracePt t="93136" x="5521325" y="4862513"/>
          <p14:tracePt t="93153" x="5530850" y="4852988"/>
          <p14:tracePt t="93170" x="5541963" y="4852988"/>
          <p14:tracePt t="93186" x="5561013" y="4832350"/>
          <p14:tracePt t="93203" x="5561013" y="4822825"/>
          <p14:tracePt t="93220" x="5570538" y="4803775"/>
          <p14:tracePt t="93237" x="5570538" y="4783138"/>
          <p14:tracePt t="93253" x="5570538" y="4754563"/>
          <p14:tracePt t="93270" x="5570538" y="4733925"/>
          <p14:tracePt t="93287" x="5570538" y="4705350"/>
          <p14:tracePt t="93303" x="5570538" y="4675188"/>
          <p14:tracePt t="93303" x="5570538" y="4665663"/>
          <p14:tracePt t="93321" x="5551488" y="4635500"/>
          <p14:tracePt t="93337" x="5551488" y="4625975"/>
          <p14:tracePt t="93353" x="5541963" y="4616450"/>
          <p14:tracePt t="93370" x="5530850" y="4616450"/>
          <p14:tracePt t="93387" x="5521325" y="4616450"/>
          <p14:tracePt t="93404" x="5511800" y="4616450"/>
          <p14:tracePt t="93420" x="5492750" y="4616450"/>
          <p14:tracePt t="93437" x="5472113" y="4616450"/>
          <p14:tracePt t="93454" x="5432425" y="4616450"/>
          <p14:tracePt t="93471" x="5383213" y="4635500"/>
          <p14:tracePt t="93487" x="5334000" y="4656138"/>
          <p14:tracePt t="93504" x="5295900" y="4675188"/>
          <p14:tracePt t="93521" x="5275263" y="4684713"/>
          <p14:tracePt t="93537" x="5265738" y="4695825"/>
          <p14:tracePt t="93554" x="5256213" y="4714875"/>
          <p14:tracePt t="93571" x="5235575" y="4745038"/>
          <p14:tracePt t="93588" x="5226050" y="4764088"/>
          <p14:tracePt t="93604" x="5226050" y="4794250"/>
          <p14:tracePt t="93621" x="5226050" y="4813300"/>
          <p14:tracePt t="93637" x="5226050" y="4822825"/>
          <p14:tracePt t="93654" x="5226050" y="4843463"/>
          <p14:tracePt t="93671" x="5226050" y="4852988"/>
          <p14:tracePt t="93687" x="5226050" y="4862513"/>
          <p14:tracePt t="93705" x="5235575" y="4862513"/>
          <p14:tracePt t="93736" x="5246688" y="4862513"/>
          <p14:tracePt t="93744" x="5275263" y="4862513"/>
          <p14:tracePt t="93754" x="5305425" y="4862513"/>
          <p14:tracePt t="93771" x="5383213" y="4852988"/>
          <p14:tracePt t="93788" x="5432425" y="4843463"/>
          <p14:tracePt t="93804" x="5472113" y="4832350"/>
          <p14:tracePt t="93821" x="5481638" y="4822825"/>
          <p14:tracePt t="93838" x="5492750" y="4822825"/>
          <p14:tracePt t="93854" x="5492750" y="4813300"/>
          <p14:tracePt t="93905" x="5492750" y="4803775"/>
          <p14:tracePt t="93912" x="5492750" y="4783138"/>
          <p14:tracePt t="93921" x="5481638" y="4773613"/>
          <p14:tracePt t="93938" x="5462588" y="4745038"/>
          <p14:tracePt t="93955" x="5443538" y="4714875"/>
          <p14:tracePt t="93971" x="5413375" y="4695825"/>
          <p14:tracePt t="93988" x="5394325" y="4675188"/>
          <p14:tracePt t="94005" x="5383213" y="4675188"/>
          <p14:tracePt t="94021" x="5354638" y="4675188"/>
          <p14:tracePt t="94038" x="5314950" y="4675188"/>
          <p14:tracePt t="94055" x="5275263" y="4684713"/>
          <p14:tracePt t="94072" x="5216525" y="4705350"/>
          <p14:tracePt t="94089" x="5186363" y="4724400"/>
          <p14:tracePt t="94105" x="5167313" y="4745038"/>
          <p14:tracePt t="94122" x="5157788" y="4754563"/>
          <p14:tracePt t="94139" x="5137150" y="4783138"/>
          <p14:tracePt t="94155" x="5137150" y="4794250"/>
          <p14:tracePt t="94172" x="5137150" y="4813300"/>
          <p14:tracePt t="94188" x="5137150" y="4832350"/>
          <p14:tracePt t="94205" x="5137150" y="4852988"/>
          <p14:tracePt t="94222" x="5137150" y="4872038"/>
          <p14:tracePt t="94239" x="5157788" y="4881563"/>
          <p14:tracePt t="94255" x="5176838" y="4881563"/>
          <p14:tracePt t="94272" x="5246688" y="4881563"/>
          <p14:tracePt t="94289" x="5314950" y="4881563"/>
          <p14:tracePt t="94305" x="5373688" y="4881563"/>
          <p14:tracePt t="94322" x="5432425" y="4852988"/>
          <p14:tracePt t="94339" x="5462588" y="4832350"/>
          <p14:tracePt t="94356" x="5492750" y="4803775"/>
          <p14:tracePt t="94372" x="5502275" y="4773613"/>
          <p14:tracePt t="94389" x="5502275" y="4764088"/>
          <p14:tracePt t="94405" x="5502275" y="4745038"/>
          <p14:tracePt t="94422" x="5502275" y="4714875"/>
          <p14:tracePt t="94439" x="5481638" y="4684713"/>
          <p14:tracePt t="94456" x="5443538" y="4665663"/>
          <p14:tracePt t="94473" x="5403850" y="4665663"/>
          <p14:tracePt t="94489" x="5314950" y="4665663"/>
          <p14:tracePt t="94506" x="5235575" y="4665663"/>
          <p14:tracePt t="94523" x="5176838" y="4665663"/>
          <p14:tracePt t="94539" x="5127625" y="4675188"/>
          <p14:tracePt t="94556" x="5087938" y="4684713"/>
          <p14:tracePt t="94573" x="5078413" y="4705350"/>
          <p14:tracePt t="94589" x="5059363" y="4733925"/>
          <p14:tracePt t="94607" x="5049838" y="4783138"/>
          <p14:tracePt t="94623" x="5038725" y="4813300"/>
          <p14:tracePt t="94639" x="5038725" y="4852988"/>
          <p14:tracePt t="94656" x="5059363" y="4911725"/>
          <p14:tracePt t="94673" x="5078413" y="4921250"/>
          <p14:tracePt t="94690" x="5127625" y="4930775"/>
          <p14:tracePt t="94706" x="5186363" y="4930775"/>
          <p14:tracePt t="94723" x="5295900" y="4930775"/>
          <p14:tracePt t="94740" x="5422900" y="4921250"/>
          <p14:tracePt t="94756" x="5481638" y="4902200"/>
          <p14:tracePt t="94773" x="5521325" y="4872038"/>
          <p14:tracePt t="94790" x="5541963" y="4832350"/>
          <p14:tracePt t="94806" x="5541963" y="4794250"/>
          <p14:tracePt t="94823" x="5541963" y="4745038"/>
          <p14:tracePt t="94840" x="5502275" y="4665663"/>
          <p14:tracePt t="94857" x="5462588" y="4635500"/>
          <p14:tracePt t="94873" x="5422900" y="4616450"/>
          <p14:tracePt t="94890" x="5364163" y="4616450"/>
          <p14:tracePt t="94906" x="5314950" y="4646613"/>
          <p14:tracePt t="94923" x="5256213" y="4665663"/>
          <p14:tracePt t="94940" x="5207000" y="4705350"/>
          <p14:tracePt t="94957" x="5186363" y="4745038"/>
          <p14:tracePt t="94977" x="5176838" y="4754563"/>
          <p14:tracePt t="94990" x="5176838" y="4764088"/>
          <p14:tracePt t="95007" x="5176838" y="4783138"/>
          <p14:tracePt t="95024" x="5176838" y="4794250"/>
          <p14:tracePt t="95041" x="5186363" y="4794250"/>
          <p14:tracePt t="95057" x="5226050" y="4803775"/>
          <p14:tracePt t="95073" x="5284788" y="4803775"/>
          <p14:tracePt t="95091" x="5334000" y="4803775"/>
          <p14:tracePt t="95107" x="5354638" y="4803775"/>
          <p14:tracePt t="95124" x="5364163" y="4803775"/>
          <p14:tracePt t="95140" x="5364163" y="4794250"/>
          <p14:tracePt t="95184" x="5354638" y="4794250"/>
          <p14:tracePt t="95200" x="5334000" y="4794250"/>
          <p14:tracePt t="95208" x="5324475" y="4794250"/>
          <p14:tracePt t="95216" x="5314950" y="4794250"/>
          <p14:tracePt t="95225" x="5295900" y="4794250"/>
          <p14:tracePt t="95241" x="5284788" y="4794250"/>
          <p14:tracePt t="95257" x="5284788" y="4803775"/>
          <p14:tracePt t="95296" x="5284788" y="4813300"/>
          <p14:tracePt t="95312" x="5284788" y="4822825"/>
          <p14:tracePt t="95352" x="5305425" y="4822825"/>
          <p14:tracePt t="95376" x="5314950" y="4813300"/>
          <p14:tracePt t="95392" x="5324475" y="4803775"/>
          <p14:tracePt t="95400" x="5324475" y="4794250"/>
          <p14:tracePt t="95456" x="5314950" y="4794250"/>
          <p14:tracePt t="95496" x="5305425" y="4794250"/>
          <p14:tracePt t="95768" x="5305425" y="4803775"/>
          <p14:tracePt t="95792" x="5295900" y="4813300"/>
          <p14:tracePt t="95809" x="5284788" y="4813300"/>
          <p14:tracePt t="96288" x="5284788" y="4803775"/>
          <p14:tracePt t="96304" x="5284788" y="4794250"/>
          <p14:tracePt t="96312" x="5275263" y="4783138"/>
          <p14:tracePt t="96320" x="5275263" y="4794250"/>
          <p14:tracePt t="96440" x="5275263" y="4813300"/>
          <p14:tracePt t="96448" x="5275263" y="4822825"/>
          <p14:tracePt t="96460" x="5275263" y="4852988"/>
          <p14:tracePt t="96476" x="5275263" y="4881563"/>
          <p14:tracePt t="96493" x="5275263" y="4892675"/>
          <p14:tracePt t="96510" x="5275263" y="4911725"/>
          <p14:tracePt t="96526" x="5275263" y="4921250"/>
          <p14:tracePt t="96543" x="5265738" y="4951413"/>
          <p14:tracePt t="96560" x="5265738" y="4970463"/>
          <p14:tracePt t="96577" x="5265738" y="4991100"/>
          <p14:tracePt t="96593" x="5265738" y="5019675"/>
          <p14:tracePt t="96610" x="5256213" y="5029200"/>
          <p14:tracePt t="96627" x="5246688" y="5049838"/>
          <p14:tracePt t="96644" x="5246688" y="5059363"/>
          <p14:tracePt t="96660" x="5246688" y="5078413"/>
          <p14:tracePt t="96677" x="5235575" y="5089525"/>
          <p14:tracePt t="96693" x="5226050" y="5108575"/>
          <p14:tracePt t="96710" x="5216525" y="5118100"/>
          <p14:tracePt t="96726" x="5207000" y="5138738"/>
          <p14:tracePt t="96752" x="5197475" y="5148263"/>
          <p14:tracePt t="96768" x="5197475" y="5157788"/>
          <p14:tracePt t="96784" x="5186363" y="5157788"/>
          <p14:tracePt t="96793" x="5176838" y="5167313"/>
          <p14:tracePt t="96810" x="5157788" y="5187950"/>
          <p14:tracePt t="96827" x="5137150" y="5197475"/>
          <p14:tracePt t="96844" x="5127625" y="5207000"/>
          <p14:tracePt t="96860" x="5118100" y="5226050"/>
          <p14:tracePt t="96877" x="5108575" y="5237163"/>
          <p14:tracePt t="96894" x="5099050" y="5237163"/>
          <p14:tracePt t="97712" x="5087938" y="5237163"/>
          <p14:tracePt t="97728" x="5068888" y="5237163"/>
          <p14:tracePt t="97736" x="5059363" y="5237163"/>
          <p14:tracePt t="97745" x="5029200" y="5237163"/>
          <p14:tracePt t="97762" x="4989513" y="5237163"/>
          <p14:tracePt t="97779" x="4960938" y="5237163"/>
          <p14:tracePt t="97796" x="4951413" y="5237163"/>
          <p14:tracePt t="97812" x="4940300" y="5237163"/>
          <p14:tracePt t="97829" x="4921250" y="5237163"/>
          <p14:tracePt t="97846" x="4881563" y="5237163"/>
          <p14:tracePt t="97863" x="4852988" y="5226050"/>
          <p14:tracePt t="97879" x="4783138" y="5207000"/>
          <p14:tracePt t="97896" x="4705350" y="5197475"/>
          <p14:tracePt t="97913" x="4665663" y="5187950"/>
          <p14:tracePt t="97929" x="4656138" y="5187950"/>
          <p14:tracePt t="97946" x="4625975" y="5176838"/>
          <p14:tracePt t="97963" x="4616450" y="5176838"/>
          <p14:tracePt t="97979" x="4595813" y="5176838"/>
          <p14:tracePt t="97996" x="4586288" y="5176838"/>
          <p14:tracePt t="98013" x="4576763" y="5176838"/>
          <p14:tracePt t="98029" x="4557713" y="5176838"/>
          <p14:tracePt t="98046" x="4546600" y="5176838"/>
          <p14:tracePt t="98063" x="4508500" y="5176838"/>
          <p14:tracePt t="98080" x="4468813" y="5176838"/>
          <p14:tracePt t="98096" x="4438650" y="5176838"/>
          <p14:tracePt t="98113" x="4410075" y="5176838"/>
          <p14:tracePt t="98130" x="4398963" y="5176838"/>
          <p14:tracePt t="98146" x="4389438" y="5176838"/>
          <p14:tracePt t="98164" x="4370388" y="5176838"/>
          <p14:tracePt t="98180" x="4360863" y="5176838"/>
          <p14:tracePt t="98200" x="4349750" y="5176838"/>
          <p14:tracePt t="98216" x="4340225" y="5176838"/>
          <p14:tracePt t="98230" x="4311650" y="5176838"/>
          <p14:tracePt t="98247" x="4281488" y="5157788"/>
          <p14:tracePt t="98263" x="4251325" y="5157788"/>
          <p14:tracePt t="98263" x="4222750" y="5148263"/>
          <p14:tracePt t="98281" x="4183063" y="5148263"/>
          <p14:tracePt t="98297" x="4143375" y="5138738"/>
          <p14:tracePt t="98313" x="4114800" y="5127625"/>
          <p14:tracePt t="98330" x="4065588" y="5127625"/>
          <p14:tracePt t="98347" x="4035425" y="5127625"/>
          <p14:tracePt t="98363" x="4025900" y="5127625"/>
          <p14:tracePt t="98380" x="4016375" y="5127625"/>
          <p14:tracePt t="98397" x="4005263" y="5127625"/>
          <p14:tracePt t="98472" x="3995738" y="5127625"/>
          <p14:tracePt t="98504" x="3986213" y="5127625"/>
          <p14:tracePt t="98544" x="3976688" y="5127625"/>
          <p14:tracePt t="98552" x="3967163" y="5127625"/>
          <p14:tracePt t="98568" x="3946525" y="5127625"/>
          <p14:tracePt t="98584" x="3937000" y="5127625"/>
          <p14:tracePt t="98608" x="3927475" y="5127625"/>
          <p14:tracePt t="98688" x="3917950" y="5118100"/>
          <p14:tracePt t="98712" x="3897313" y="5108575"/>
          <p14:tracePt t="98728" x="3887788" y="5108575"/>
          <p14:tracePt t="98744" x="3878263" y="5108575"/>
          <p14:tracePt t="98752" x="3868738" y="5108575"/>
          <p14:tracePt t="98764" x="3848100" y="5099050"/>
          <p14:tracePt t="98781" x="3838575" y="5099050"/>
          <p14:tracePt t="98797" x="3829050" y="5099050"/>
          <p14:tracePt t="98814" x="3819525" y="5099050"/>
          <p14:tracePt t="98831" x="3808413" y="5099050"/>
          <p14:tracePt t="98888" x="3798888" y="5099050"/>
          <p14:tracePt t="99128" x="3789363" y="5099050"/>
          <p14:tracePt t="99136" x="3779838" y="5089525"/>
          <p14:tracePt t="99640" x="3779838" y="5078413"/>
          <p14:tracePt t="99688" x="3779838" y="5068888"/>
          <p14:tracePt t="99704" x="3779838" y="5059363"/>
          <p14:tracePt t="99712" x="3779838" y="5049838"/>
          <p14:tracePt t="99728" x="3779838" y="5040313"/>
          <p14:tracePt t="99744" x="3779838" y="5029200"/>
          <p14:tracePt t="99752" x="3779838" y="5019675"/>
          <p14:tracePt t="99766" x="3779838" y="5010150"/>
          <p14:tracePt t="99783" x="3779838" y="4991100"/>
          <p14:tracePt t="99799" x="3779838" y="4951413"/>
          <p14:tracePt t="99817" x="3779838" y="4921250"/>
          <p14:tracePt t="99833" x="3779838" y="4881563"/>
          <p14:tracePt t="99850" x="3779838" y="4822825"/>
          <p14:tracePt t="99866" x="3779838" y="4783138"/>
          <p14:tracePt t="99883" x="3779838" y="4745038"/>
          <p14:tracePt t="99900" x="3779838" y="4705350"/>
          <p14:tracePt t="99917" x="3779838" y="4675188"/>
          <p14:tracePt t="99933" x="3779838" y="4665663"/>
          <p14:tracePt t="99950" x="3779838" y="4635500"/>
          <p14:tracePt t="99967" x="3779838" y="4616450"/>
          <p14:tracePt t="99984" x="3779838" y="4567238"/>
          <p14:tracePt t="100000" x="3789363" y="4537075"/>
          <p14:tracePt t="100017" x="3789363" y="4498975"/>
          <p14:tracePt t="100033" x="3798888" y="4459288"/>
          <p14:tracePt t="100050" x="3819525" y="4419600"/>
          <p14:tracePt t="100067" x="3819525" y="4389438"/>
          <p14:tracePt t="100084" x="3829050" y="4340225"/>
          <p14:tracePt t="100100" x="3848100" y="4302125"/>
          <p14:tracePt t="100117" x="3857625" y="4252913"/>
          <p14:tracePt t="100134" x="3878263" y="4213225"/>
          <p14:tracePt t="100150" x="3906838" y="4143375"/>
          <p14:tracePt t="100167" x="3927475" y="4084638"/>
          <p14:tracePt t="100167" x="3927475" y="4056063"/>
          <p14:tracePt t="100185" x="3956050" y="3986213"/>
          <p14:tracePt t="100201" x="3967163" y="3937000"/>
          <p14:tracePt t="100217" x="3976688" y="3878263"/>
          <p14:tracePt t="100234" x="3986213" y="3829050"/>
          <p14:tracePt t="100250" x="4005263" y="3779838"/>
          <p14:tracePt t="100267" x="4005263" y="3749675"/>
          <p14:tracePt t="100284" x="4016375" y="3711575"/>
          <p14:tracePt t="100301" x="4016375" y="3690938"/>
          <p14:tracePt t="100317" x="4025900" y="3651250"/>
          <p14:tracePt t="100334" x="4025900" y="3632200"/>
          <p14:tracePt t="100351" x="4035425" y="3592513"/>
          <p14:tracePt t="100368" x="4044950" y="3552825"/>
          <p14:tracePt t="100385" x="4054475" y="3503613"/>
          <p14:tracePt t="100401" x="4065588" y="3475038"/>
          <p14:tracePt t="100417" x="4075113" y="3425825"/>
          <p14:tracePt t="100434" x="4084638" y="3386138"/>
          <p14:tracePt t="100451" x="4084638" y="3355975"/>
          <p14:tracePt t="100468" x="4084638" y="3327400"/>
          <p14:tracePt t="100484" x="4094163" y="3297238"/>
          <p14:tracePt t="100501" x="4103688" y="3257550"/>
          <p14:tracePt t="100518" x="4114800" y="3228975"/>
          <p14:tracePt t="100535" x="4114800" y="3208338"/>
          <p14:tracePt t="100551" x="4114800" y="3170238"/>
          <p14:tracePt t="100551" x="4114800" y="3159125"/>
          <p14:tracePt t="100569" x="4114800" y="3121025"/>
          <p14:tracePt t="100585" x="4114800" y="3100388"/>
          <p14:tracePt t="100601" x="4114800" y="3060700"/>
          <p14:tracePt t="100618" x="4114800" y="3032125"/>
          <p14:tracePt t="100635" x="4114800" y="3001963"/>
          <p14:tracePt t="100651" x="4114800" y="2973388"/>
          <p14:tracePt t="100668" x="4114800" y="2943225"/>
          <p14:tracePt t="100685" x="4114800" y="2933700"/>
          <p14:tracePt t="100701" x="4114800" y="2903538"/>
          <p14:tracePt t="100718" x="4114800" y="2894013"/>
          <p14:tracePt t="100735" x="4114800" y="2874963"/>
          <p14:tracePt t="100752" x="4114800" y="2835275"/>
          <p14:tracePt t="100768" x="4114800" y="2805113"/>
          <p14:tracePt t="100785" x="4114800" y="2776538"/>
          <p14:tracePt t="100802" x="4114800" y="2755900"/>
          <p14:tracePt t="100818" x="4114800" y="2736850"/>
          <p14:tracePt t="100835" x="4114800" y="2706688"/>
          <p14:tracePt t="100852" x="4114800" y="2697163"/>
          <p14:tracePt t="100868" x="4114800" y="2667000"/>
          <p14:tracePt t="100885" x="4114800" y="2657475"/>
          <p14:tracePt t="100902" x="4114800" y="2647950"/>
          <p14:tracePt t="100918" x="4114800" y="2638425"/>
          <p14:tracePt t="100935" x="4114800" y="2628900"/>
          <p14:tracePt t="100952" x="4114800" y="2617788"/>
          <p14:tracePt t="100968" x="4114800" y="2608263"/>
          <p14:tracePt t="101016" x="4124325" y="2589213"/>
          <p14:tracePt t="101040" x="4133850" y="2579688"/>
          <p14:tracePt t="101056" x="4133850" y="2568575"/>
          <p14:tracePt t="101080" x="4143375" y="2559050"/>
          <p14:tracePt t="101088" x="4152900" y="2549525"/>
          <p14:tracePt t="101096" x="4164013" y="2549525"/>
          <p14:tracePt t="101112" x="4173538" y="2540000"/>
          <p14:tracePt t="101128" x="4183063" y="2540000"/>
          <p14:tracePt t="101136" x="4213225" y="2530475"/>
          <p14:tracePt t="101152" x="4241800" y="2519363"/>
          <p14:tracePt t="101169" x="4271963" y="2509838"/>
          <p14:tracePt t="101186" x="4300538" y="2500313"/>
          <p14:tracePt t="101203" x="4321175" y="2500313"/>
          <p14:tracePt t="101219" x="4321175" y="2490788"/>
          <p14:tracePt t="101236" x="4340225" y="2481263"/>
          <p14:tracePt t="101253" x="4349750" y="2481263"/>
          <p14:tracePt t="101269" x="4360863" y="2470150"/>
          <p14:tracePt t="101286" x="4360863" y="2451100"/>
          <p14:tracePt t="101302" x="4370388" y="2441575"/>
          <p14:tracePt t="101320" x="4379913" y="2420938"/>
          <p14:tracePt t="101336" x="4379913" y="2401888"/>
          <p14:tracePt t="101353" x="4389438" y="2392363"/>
          <p14:tracePt t="101370" x="4389438" y="2382838"/>
          <p14:tracePt t="101400" x="4389438" y="2371725"/>
          <p14:tracePt t="101440" x="4389438" y="2362200"/>
          <p14:tracePt t="101456" x="4410075" y="2362200"/>
          <p14:tracePt t="101472" x="4419600" y="2362200"/>
          <p14:tracePt t="101480" x="4438650" y="2362200"/>
          <p14:tracePt t="101489" x="4468813" y="2362200"/>
          <p14:tracePt t="101503" x="4567238" y="2362200"/>
          <p14:tracePt t="101503" x="4635500" y="2362200"/>
          <p14:tracePt t="101520" x="4773613" y="2362200"/>
          <p14:tracePt t="101536" x="4891088" y="2362200"/>
          <p14:tracePt t="101553" x="4960938" y="2362200"/>
          <p14:tracePt t="101570" x="4989513" y="2362200"/>
          <p14:tracePt t="101587" x="5000625" y="2362200"/>
          <p14:tracePt t="101603" x="5010150" y="2362200"/>
          <p14:tracePt t="101640" x="5019675" y="2362200"/>
          <p14:tracePt t="101648" x="5029200" y="2362200"/>
          <p14:tracePt t="101656" x="5049838" y="2362200"/>
          <p14:tracePt t="101670" x="5087938" y="2362200"/>
          <p14:tracePt t="101687" x="5127625" y="2362200"/>
          <p14:tracePt t="101687" x="5148263" y="2362200"/>
          <p14:tracePt t="101704" x="5167313" y="2362200"/>
          <p14:tracePt t="101720" x="5176838" y="2362200"/>
          <p14:tracePt t="101808" x="5186363" y="2362200"/>
          <p14:tracePt t="101816" x="5197475" y="2371725"/>
          <p14:tracePt t="101824" x="5207000" y="2382838"/>
          <p14:tracePt t="101840" x="5207000" y="2401888"/>
          <p14:tracePt t="101854" x="5235575" y="2441575"/>
          <p14:tracePt t="101871" x="5265738" y="2481263"/>
          <p14:tracePt t="101887" x="5284788" y="2549525"/>
          <p14:tracePt t="101887" x="5305425" y="2589213"/>
          <p14:tracePt t="101904" x="5324475" y="2678113"/>
          <p14:tracePt t="101921" x="5334000" y="2776538"/>
          <p14:tracePt t="101937" x="5334000" y="2903538"/>
          <p14:tracePt t="101954" x="5334000" y="3022600"/>
          <p14:tracePt t="101971" x="5334000" y="3149600"/>
          <p14:tracePt t="101987" x="5334000" y="3238500"/>
          <p14:tracePt t="102004" x="5334000" y="3346450"/>
          <p14:tracePt t="102021" x="5334000" y="3444875"/>
          <p14:tracePt t="102038" x="5334000" y="3552825"/>
          <p14:tracePt t="102054" x="5334000" y="3681413"/>
          <p14:tracePt t="102071" x="5334000" y="3798888"/>
          <p14:tracePt t="102088" x="5334000" y="4016375"/>
          <p14:tracePt t="102104" x="5334000" y="4164013"/>
          <p14:tracePt t="102121" x="5334000" y="4302125"/>
          <p14:tracePt t="102138" x="5334000" y="4410075"/>
          <p14:tracePt t="102154" x="5334000" y="4508500"/>
          <p14:tracePt t="102171" x="5334000" y="4597400"/>
          <p14:tracePt t="102188" x="5324475" y="4695825"/>
          <p14:tracePt t="102204" x="5305425" y="4764088"/>
          <p14:tracePt t="102221" x="5284788" y="4852988"/>
          <p14:tracePt t="102238" x="5265738" y="4921250"/>
          <p14:tracePt t="102255" x="5246688" y="4960938"/>
          <p14:tracePt t="102271" x="5235575" y="4991100"/>
          <p14:tracePt t="102288" x="5235575" y="5000625"/>
          <p14:tracePt t="102312" x="5235575" y="5010150"/>
          <p14:tracePt t="102321" x="5226050" y="5019675"/>
          <p14:tracePt t="102338" x="5216525" y="5059363"/>
          <p14:tracePt t="102355" x="5207000" y="5078413"/>
          <p14:tracePt t="102372" x="5197475" y="5099050"/>
          <p14:tracePt t="102388" x="5197475" y="5108575"/>
          <p14:tracePt t="102405" x="5197475" y="5127625"/>
          <p14:tracePt t="102422" x="5197475" y="5138738"/>
          <p14:tracePt t="102448" x="5186363" y="5157788"/>
          <p14:tracePt t="102552" x="5176838" y="5157788"/>
          <p14:tracePt t="102568" x="5137150" y="5157788"/>
          <p14:tracePt t="102576" x="5078413" y="5167313"/>
          <p14:tracePt t="102584" x="5010150" y="5176838"/>
          <p14:tracePt t="102592" x="4911725" y="5187950"/>
          <p14:tracePt t="102605" x="4675188" y="5187950"/>
          <p14:tracePt t="102622" x="4340225" y="5187950"/>
          <p14:tracePt t="102639" x="4044950" y="5187950"/>
          <p14:tracePt t="102655" x="3740150" y="5187950"/>
          <p14:tracePt t="102672" x="3641725" y="5187950"/>
          <p14:tracePt t="102689" x="3611563" y="5176838"/>
          <p14:tracePt t="102705" x="3592513" y="5167313"/>
          <p14:tracePt t="102722" x="3562350" y="5148263"/>
          <p14:tracePt t="102739" x="3533775" y="5127625"/>
          <p14:tracePt t="102756" x="3503613" y="5108575"/>
          <p14:tracePt t="102772" x="3475038" y="5099050"/>
          <p14:tracePt t="102789" x="3454400" y="5078413"/>
          <p14:tracePt t="102806" x="3444875" y="5078413"/>
          <p14:tracePt t="102822" x="3425825" y="5068888"/>
          <p14:tracePt t="102839" x="3425825" y="5059363"/>
          <p14:tracePt t="103112" x="3444875" y="5059363"/>
          <p14:tracePt t="103128" x="3463925" y="5049838"/>
          <p14:tracePt t="103136" x="3484563" y="5040313"/>
          <p14:tracePt t="103144" x="3503613" y="5040313"/>
          <p14:tracePt t="103156" x="3533775" y="5019675"/>
          <p14:tracePt t="103173" x="3573463" y="4991100"/>
          <p14:tracePt t="103190" x="3611563" y="4970463"/>
          <p14:tracePt t="103190" x="0" y="0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408384"/>
            <a:ext cx="396875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1" name="Rectangle 4"/>
          <p:cNvSpPr>
            <a:spLocks noChangeArrowheads="1"/>
          </p:cNvSpPr>
          <p:nvPr/>
        </p:nvSpPr>
        <p:spPr bwMode="auto">
          <a:xfrm>
            <a:off x="3294063" y="2509838"/>
            <a:ext cx="1111250" cy="557212"/>
          </a:xfrm>
          <a:prstGeom prst="rect">
            <a:avLst/>
          </a:prstGeom>
          <a:noFill/>
          <a:ln w="38100">
            <a:solidFill>
              <a:srgbClr val="66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5437188" y="1398588"/>
            <a:ext cx="1030287" cy="238125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475141" name="Text Box 5"/>
          <p:cNvSpPr txBox="1">
            <a:spLocks noChangeArrowheads="1"/>
          </p:cNvSpPr>
          <p:nvPr/>
        </p:nvSpPr>
        <p:spPr bwMode="auto">
          <a:xfrm>
            <a:off x="2182813" y="7113588"/>
            <a:ext cx="11222037" cy="1516062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3086">
                <a:hlinkClick r:id="rId6"/>
              </a:rPr>
              <a:t>http://jumed19.weebly.com/uploads/3/0/9/8/30989335/sheet_24_biochemistry_dr._nafeth_corrected.pdf</a:t>
            </a:r>
            <a:r>
              <a:rPr lang="pt-BR" sz="3086"/>
              <a:t> </a:t>
            </a:r>
          </a:p>
          <a:p>
            <a:pPr>
              <a:defRPr/>
            </a:pPr>
            <a:endParaRPr lang="pt-BR" sz="3086"/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3849688" y="5526088"/>
            <a:ext cx="952500" cy="285750"/>
          </a:xfrm>
          <a:prstGeom prst="rect">
            <a:avLst/>
          </a:prstGeom>
          <a:noFill/>
          <a:ln w="9525">
            <a:solidFill>
              <a:srgbClr val="9933FF"/>
            </a:solidFill>
            <a:miter lim="800000"/>
            <a:headEnd/>
            <a:tailEnd/>
          </a:ln>
          <a:effectLst>
            <a:prstShdw prst="shdw17" dist="17961" dir="13500000">
              <a:srgbClr val="5C1F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7183438" y="2986088"/>
            <a:ext cx="2620962" cy="238125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ffectLst>
            <a:prstShdw prst="shdw17" dist="17961" dir="13500000">
              <a:srgbClr val="5C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75144" name="Text Box 8"/>
          <p:cNvSpPr txBox="1">
            <a:spLocks noChangeArrowheads="1"/>
          </p:cNvSpPr>
          <p:nvPr/>
        </p:nvSpPr>
        <p:spPr bwMode="auto">
          <a:xfrm>
            <a:off x="7262813" y="2979738"/>
            <a:ext cx="3756025" cy="212883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2646" b="1">
                <a:solidFill>
                  <a:srgbClr val="660066"/>
                </a:solidFill>
              </a:rPr>
              <a:t>Carreadores</a:t>
            </a:r>
          </a:p>
          <a:p>
            <a:pPr>
              <a:defRPr/>
            </a:pPr>
            <a:r>
              <a:rPr lang="pt-BR" sz="2646" b="1">
                <a:solidFill>
                  <a:srgbClr val="660066"/>
                </a:solidFill>
              </a:rPr>
              <a:t> de amônia</a:t>
            </a:r>
          </a:p>
          <a:p>
            <a:pPr>
              <a:defRPr/>
            </a:pPr>
            <a:endParaRPr lang="pt-BR" sz="2646" b="1">
              <a:solidFill>
                <a:srgbClr val="660066"/>
              </a:solidFill>
            </a:endParaRPr>
          </a:p>
          <a:p>
            <a:pPr>
              <a:defRPr/>
            </a:pPr>
            <a:r>
              <a:rPr lang="pt-BR" sz="2646" b="1">
                <a:solidFill>
                  <a:srgbClr val="FF00FF"/>
                </a:solidFill>
              </a:rPr>
              <a:t>-GLUTAMINA</a:t>
            </a:r>
          </a:p>
          <a:p>
            <a:pPr>
              <a:defRPr/>
            </a:pPr>
            <a:r>
              <a:rPr lang="pt-BR" sz="2646" b="1">
                <a:solidFill>
                  <a:srgbClr val="9933FF"/>
                </a:solidFill>
              </a:rPr>
              <a:t>-ALANINA</a:t>
            </a:r>
          </a:p>
        </p:txBody>
      </p:sp>
      <p:sp>
        <p:nvSpPr>
          <p:cNvPr id="2" name="Retângulo 1"/>
          <p:cNvSpPr/>
          <p:nvPr/>
        </p:nvSpPr>
        <p:spPr>
          <a:xfrm>
            <a:off x="7818438" y="0"/>
            <a:ext cx="2262187" cy="137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4" name="Retângulo 3"/>
          <p:cNvSpPr/>
          <p:nvPr/>
        </p:nvSpPr>
        <p:spPr>
          <a:xfrm>
            <a:off x="119063" y="0"/>
            <a:ext cx="3016250" cy="137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 bwMode="auto">
          <a:xfrm>
            <a:off x="3294064" y="2051645"/>
            <a:ext cx="954160" cy="360040"/>
          </a:xfrm>
          <a:prstGeom prst="rect">
            <a:avLst/>
          </a:prstGeom>
          <a:noFill/>
          <a:ln w="28575" cap="flat" cmpd="sng" algn="ctr">
            <a:solidFill>
              <a:srgbClr val="3BCC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Tm="32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1"/>
          <p:cNvGrpSpPr>
            <a:grpSpLocks/>
          </p:cNvGrpSpPr>
          <p:nvPr/>
        </p:nvGrpSpPr>
        <p:grpSpPr bwMode="auto">
          <a:xfrm>
            <a:off x="80963" y="123825"/>
            <a:ext cx="10034587" cy="7459663"/>
            <a:chOff x="51" y="78"/>
            <a:chExt cx="6321" cy="4699"/>
          </a:xfrm>
        </p:grpSpPr>
        <p:sp>
          <p:nvSpPr>
            <p:cNvPr id="91139" name="Text Box 2"/>
            <p:cNvSpPr txBox="1">
              <a:spLocks noChangeArrowheads="1"/>
            </p:cNvSpPr>
            <p:nvPr/>
          </p:nvSpPr>
          <p:spPr bwMode="auto">
            <a:xfrm>
              <a:off x="4219" y="281"/>
              <a:ext cx="56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Glutationa</a:t>
              </a:r>
            </a:p>
          </p:txBody>
        </p:sp>
        <p:sp>
          <p:nvSpPr>
            <p:cNvPr id="91140" name="Text Box 3"/>
            <p:cNvSpPr txBox="1">
              <a:spLocks noChangeArrowheads="1"/>
            </p:cNvSpPr>
            <p:nvPr/>
          </p:nvSpPr>
          <p:spPr bwMode="auto">
            <a:xfrm>
              <a:off x="4224" y="662"/>
              <a:ext cx="65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Etanolamina</a:t>
              </a:r>
            </a:p>
          </p:txBody>
        </p:sp>
        <p:sp>
          <p:nvSpPr>
            <p:cNvPr id="91141" name="Text Box 4"/>
            <p:cNvSpPr txBox="1">
              <a:spLocks noChangeArrowheads="1"/>
            </p:cNvSpPr>
            <p:nvPr/>
          </p:nvSpPr>
          <p:spPr bwMode="auto">
            <a:xfrm>
              <a:off x="4227" y="1281"/>
              <a:ext cx="54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Histamina</a:t>
              </a:r>
            </a:p>
          </p:txBody>
        </p:sp>
        <p:sp>
          <p:nvSpPr>
            <p:cNvPr id="91142" name="Text Box 5"/>
            <p:cNvSpPr txBox="1">
              <a:spLocks noChangeArrowheads="1"/>
            </p:cNvSpPr>
            <p:nvPr/>
          </p:nvSpPr>
          <p:spPr bwMode="auto">
            <a:xfrm>
              <a:off x="4220" y="1662"/>
              <a:ext cx="6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Pirimidinas</a:t>
              </a:r>
            </a:p>
          </p:txBody>
        </p:sp>
        <p:sp>
          <p:nvSpPr>
            <p:cNvPr id="91143" name="Text Box 6"/>
            <p:cNvSpPr txBox="1">
              <a:spLocks noChangeArrowheads="1"/>
            </p:cNvSpPr>
            <p:nvPr/>
          </p:nvSpPr>
          <p:spPr bwMode="auto">
            <a:xfrm>
              <a:off x="4197" y="2152"/>
              <a:ext cx="87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Glicocólico</a:t>
              </a:r>
            </a:p>
          </p:txBody>
        </p:sp>
        <p:sp>
          <p:nvSpPr>
            <p:cNvPr id="91144" name="Text Box 7"/>
            <p:cNvSpPr txBox="1">
              <a:spLocks noChangeArrowheads="1"/>
            </p:cNvSpPr>
            <p:nvPr/>
          </p:nvSpPr>
          <p:spPr bwMode="auto">
            <a:xfrm>
              <a:off x="4234" y="3512"/>
              <a:ext cx="7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Noradrenalina</a:t>
              </a:r>
            </a:p>
          </p:txBody>
        </p:sp>
        <p:sp>
          <p:nvSpPr>
            <p:cNvPr id="91145" name="Text Box 8"/>
            <p:cNvSpPr txBox="1">
              <a:spLocks noChangeArrowheads="1"/>
            </p:cNvSpPr>
            <p:nvPr/>
          </p:nvSpPr>
          <p:spPr bwMode="auto">
            <a:xfrm>
              <a:off x="5872" y="443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91146" name="Text Box 9"/>
            <p:cNvSpPr txBox="1">
              <a:spLocks noChangeArrowheads="1"/>
            </p:cNvSpPr>
            <p:nvPr/>
          </p:nvSpPr>
          <p:spPr bwMode="auto">
            <a:xfrm>
              <a:off x="5710" y="4288"/>
              <a:ext cx="34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91147" name="Text Box 10"/>
            <p:cNvSpPr txBox="1">
              <a:spLocks noChangeArrowheads="1"/>
            </p:cNvSpPr>
            <p:nvPr/>
          </p:nvSpPr>
          <p:spPr bwMode="auto">
            <a:xfrm>
              <a:off x="5370" y="4253"/>
              <a:ext cx="37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Úrico</a:t>
              </a:r>
            </a:p>
          </p:txBody>
        </p:sp>
        <p:sp>
          <p:nvSpPr>
            <p:cNvPr id="91148" name="Text Box 11"/>
            <p:cNvSpPr txBox="1">
              <a:spLocks noChangeArrowheads="1"/>
            </p:cNvSpPr>
            <p:nvPr/>
          </p:nvSpPr>
          <p:spPr bwMode="auto">
            <a:xfrm>
              <a:off x="4904" y="4268"/>
              <a:ext cx="48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Hipúrico</a:t>
              </a:r>
            </a:p>
          </p:txBody>
        </p:sp>
        <p:sp>
          <p:nvSpPr>
            <p:cNvPr id="91149" name="Text Box 12"/>
            <p:cNvSpPr txBox="1">
              <a:spLocks noChangeArrowheads="1"/>
            </p:cNvSpPr>
            <p:nvPr/>
          </p:nvSpPr>
          <p:spPr bwMode="auto">
            <a:xfrm>
              <a:off x="4022" y="4512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Creatinina</a:t>
              </a:r>
            </a:p>
          </p:txBody>
        </p:sp>
        <p:sp>
          <p:nvSpPr>
            <p:cNvPr id="91150" name="Text Box 13"/>
            <p:cNvSpPr txBox="1">
              <a:spLocks noChangeArrowheads="1"/>
            </p:cNvSpPr>
            <p:nvPr/>
          </p:nvSpPr>
          <p:spPr bwMode="auto">
            <a:xfrm>
              <a:off x="5699" y="114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91151" name="Text Box 14"/>
            <p:cNvSpPr txBox="1">
              <a:spLocks noChangeArrowheads="1"/>
            </p:cNvSpPr>
            <p:nvPr/>
          </p:nvSpPr>
          <p:spPr bwMode="auto">
            <a:xfrm>
              <a:off x="3230" y="380"/>
              <a:ext cx="81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Síntese Protéica</a:t>
              </a:r>
            </a:p>
          </p:txBody>
        </p:sp>
        <p:sp>
          <p:nvSpPr>
            <p:cNvPr id="91152" name="Text Box 15"/>
            <p:cNvSpPr txBox="1">
              <a:spLocks noChangeArrowheads="1"/>
            </p:cNvSpPr>
            <p:nvPr/>
          </p:nvSpPr>
          <p:spPr bwMode="auto">
            <a:xfrm>
              <a:off x="3236" y="662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Serina</a:t>
              </a:r>
            </a:p>
          </p:txBody>
        </p:sp>
        <p:sp>
          <p:nvSpPr>
            <p:cNvPr id="91153" name="Text Box 16"/>
            <p:cNvSpPr txBox="1">
              <a:spLocks noChangeArrowheads="1"/>
            </p:cNvSpPr>
            <p:nvPr/>
          </p:nvSpPr>
          <p:spPr bwMode="auto">
            <a:xfrm>
              <a:off x="3244" y="1179"/>
              <a:ext cx="52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 </a:t>
              </a:r>
            </a:p>
          </p:txBody>
        </p:sp>
        <p:sp>
          <p:nvSpPr>
            <p:cNvPr id="91154" name="Text Box 17"/>
            <p:cNvSpPr txBox="1">
              <a:spLocks noChangeArrowheads="1"/>
            </p:cNvSpPr>
            <p:nvPr/>
          </p:nvSpPr>
          <p:spPr bwMode="auto">
            <a:xfrm>
              <a:off x="3224" y="1429"/>
              <a:ext cx="53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Symbol" panose="05050102010706020507" pitchFamily="18" charset="2"/>
                </a:rPr>
                <a:t></a:t>
              </a:r>
              <a:r>
                <a:rPr lang="pt-BR" sz="1100" b="1">
                  <a:latin typeface="Arial" panose="020B0604020202020204" pitchFamily="34" charset="0"/>
                </a:rPr>
                <a:t>-Alanina</a:t>
              </a:r>
            </a:p>
          </p:txBody>
        </p:sp>
        <p:sp>
          <p:nvSpPr>
            <p:cNvPr id="91155" name="Text Box 18"/>
            <p:cNvSpPr txBox="1">
              <a:spLocks noChangeArrowheads="1"/>
            </p:cNvSpPr>
            <p:nvPr/>
          </p:nvSpPr>
          <p:spPr bwMode="auto">
            <a:xfrm>
              <a:off x="3227" y="1697"/>
              <a:ext cx="80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Aspártico</a:t>
              </a:r>
            </a:p>
          </p:txBody>
        </p:sp>
        <p:sp>
          <p:nvSpPr>
            <p:cNvPr id="91156" name="Text Box 19"/>
            <p:cNvSpPr txBox="1">
              <a:spLocks noChangeArrowheads="1"/>
            </p:cNvSpPr>
            <p:nvPr/>
          </p:nvSpPr>
          <p:spPr bwMode="auto">
            <a:xfrm>
              <a:off x="3302" y="2425"/>
              <a:ext cx="46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Ácido-</a:t>
              </a:r>
              <a:r>
                <a:rPr lang="pt-BR" sz="1100" b="1">
                  <a:latin typeface="Symbol" panose="05050102010706020507" pitchFamily="18" charset="2"/>
                </a:rPr>
                <a:t>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Amino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Butírico</a:t>
              </a:r>
            </a:p>
          </p:txBody>
        </p:sp>
        <p:sp>
          <p:nvSpPr>
            <p:cNvPr id="91157" name="Text Box 20"/>
            <p:cNvSpPr txBox="1">
              <a:spLocks noChangeArrowheads="1"/>
            </p:cNvSpPr>
            <p:nvPr/>
          </p:nvSpPr>
          <p:spPr bwMode="auto">
            <a:xfrm>
              <a:off x="3228" y="3002"/>
              <a:ext cx="48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Arginina</a:t>
              </a:r>
            </a:p>
          </p:txBody>
        </p:sp>
        <p:sp>
          <p:nvSpPr>
            <p:cNvPr id="91158" name="Text Box 21"/>
            <p:cNvSpPr txBox="1">
              <a:spLocks noChangeArrowheads="1"/>
            </p:cNvSpPr>
            <p:nvPr/>
          </p:nvSpPr>
          <p:spPr bwMode="auto">
            <a:xfrm>
              <a:off x="3227" y="3731"/>
              <a:ext cx="63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Fenilalanina</a:t>
              </a:r>
            </a:p>
          </p:txBody>
        </p:sp>
        <p:sp>
          <p:nvSpPr>
            <p:cNvPr id="91159" name="Text Box 22"/>
            <p:cNvSpPr txBox="1">
              <a:spLocks noChangeArrowheads="1"/>
            </p:cNvSpPr>
            <p:nvPr/>
          </p:nvSpPr>
          <p:spPr bwMode="auto">
            <a:xfrm>
              <a:off x="4213" y="392"/>
              <a:ext cx="115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Ocitocina, Vasopressina</a:t>
              </a:r>
            </a:p>
          </p:txBody>
        </p:sp>
        <p:sp>
          <p:nvSpPr>
            <p:cNvPr id="91160" name="Text Box 23"/>
            <p:cNvSpPr txBox="1">
              <a:spLocks noChangeArrowheads="1"/>
            </p:cNvSpPr>
            <p:nvPr/>
          </p:nvSpPr>
          <p:spPr bwMode="auto">
            <a:xfrm>
              <a:off x="4230" y="509"/>
              <a:ext cx="60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Bradicinina</a:t>
              </a:r>
            </a:p>
          </p:txBody>
        </p:sp>
        <p:cxnSp>
          <p:nvCxnSpPr>
            <p:cNvPr id="91161" name="AutoShape 24"/>
            <p:cNvCxnSpPr>
              <a:cxnSpLocks noChangeShapeType="1"/>
              <a:stCxn id="91151" idx="3"/>
              <a:endCxn id="91139" idx="1"/>
            </p:cNvCxnSpPr>
            <p:nvPr/>
          </p:nvCxnSpPr>
          <p:spPr bwMode="auto">
            <a:xfrm flipV="1">
              <a:off x="4042" y="365"/>
              <a:ext cx="177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162" name="AutoShape 25"/>
            <p:cNvCxnSpPr>
              <a:cxnSpLocks noChangeShapeType="1"/>
              <a:stCxn id="91151" idx="3"/>
              <a:endCxn id="91159" idx="1"/>
            </p:cNvCxnSpPr>
            <p:nvPr/>
          </p:nvCxnSpPr>
          <p:spPr bwMode="auto">
            <a:xfrm>
              <a:off x="4045" y="464"/>
              <a:ext cx="168" cy="1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163" name="AutoShape 26"/>
            <p:cNvCxnSpPr>
              <a:cxnSpLocks noChangeShapeType="1"/>
              <a:stCxn id="91151" idx="3"/>
              <a:endCxn id="91160" idx="1"/>
            </p:cNvCxnSpPr>
            <p:nvPr/>
          </p:nvCxnSpPr>
          <p:spPr bwMode="auto">
            <a:xfrm>
              <a:off x="4045" y="464"/>
              <a:ext cx="185" cy="12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164" name="Text Box 27"/>
            <p:cNvSpPr txBox="1">
              <a:spLocks noChangeArrowheads="1"/>
            </p:cNvSpPr>
            <p:nvPr/>
          </p:nvSpPr>
          <p:spPr bwMode="auto">
            <a:xfrm>
              <a:off x="4231" y="862"/>
              <a:ext cx="82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Nicotínico</a:t>
              </a:r>
            </a:p>
          </p:txBody>
        </p:sp>
        <p:sp>
          <p:nvSpPr>
            <p:cNvPr id="91165" name="Text Box 28"/>
            <p:cNvSpPr txBox="1">
              <a:spLocks noChangeArrowheads="1"/>
            </p:cNvSpPr>
            <p:nvPr/>
          </p:nvSpPr>
          <p:spPr bwMode="auto">
            <a:xfrm>
              <a:off x="3228" y="886"/>
              <a:ext cx="56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Triptofano</a:t>
              </a:r>
            </a:p>
          </p:txBody>
        </p:sp>
        <p:cxnSp>
          <p:nvCxnSpPr>
            <p:cNvPr id="91166" name="AutoShape 29"/>
            <p:cNvCxnSpPr>
              <a:cxnSpLocks noChangeShapeType="1"/>
              <a:stCxn id="91152" idx="3"/>
              <a:endCxn id="91140" idx="1"/>
            </p:cNvCxnSpPr>
            <p:nvPr/>
          </p:nvCxnSpPr>
          <p:spPr bwMode="auto">
            <a:xfrm>
              <a:off x="3633" y="747"/>
              <a:ext cx="590" cy="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167" name="Text Box 30"/>
            <p:cNvSpPr txBox="1">
              <a:spLocks noChangeArrowheads="1"/>
            </p:cNvSpPr>
            <p:nvPr/>
          </p:nvSpPr>
          <p:spPr bwMode="auto">
            <a:xfrm>
              <a:off x="5252" y="66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Colina</a:t>
              </a:r>
            </a:p>
          </p:txBody>
        </p:sp>
        <p:cxnSp>
          <p:nvCxnSpPr>
            <p:cNvPr id="91168" name="AutoShape 31"/>
            <p:cNvCxnSpPr>
              <a:cxnSpLocks noChangeShapeType="1"/>
              <a:stCxn id="91140" idx="3"/>
              <a:endCxn id="91167" idx="1"/>
            </p:cNvCxnSpPr>
            <p:nvPr/>
          </p:nvCxnSpPr>
          <p:spPr bwMode="auto">
            <a:xfrm flipV="1">
              <a:off x="4877" y="744"/>
              <a:ext cx="374" cy="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169" name="Text Box 32"/>
            <p:cNvSpPr txBox="1">
              <a:spLocks noChangeArrowheads="1"/>
            </p:cNvSpPr>
            <p:nvPr/>
          </p:nvSpPr>
          <p:spPr bwMode="auto">
            <a:xfrm>
              <a:off x="4236" y="992"/>
              <a:ext cx="93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5-Hidroxitriptamina</a:t>
              </a:r>
            </a:p>
          </p:txBody>
        </p:sp>
        <p:cxnSp>
          <p:nvCxnSpPr>
            <p:cNvPr id="91170" name="AutoShape 33"/>
            <p:cNvCxnSpPr>
              <a:cxnSpLocks noChangeShapeType="1"/>
              <a:stCxn id="91165" idx="3"/>
              <a:endCxn id="91164" idx="1"/>
            </p:cNvCxnSpPr>
            <p:nvPr/>
          </p:nvCxnSpPr>
          <p:spPr bwMode="auto">
            <a:xfrm flipV="1">
              <a:off x="3792" y="946"/>
              <a:ext cx="438" cy="2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171" name="AutoShape 34"/>
            <p:cNvCxnSpPr>
              <a:cxnSpLocks noChangeShapeType="1"/>
              <a:stCxn id="91165" idx="3"/>
              <a:endCxn id="91169" idx="1"/>
            </p:cNvCxnSpPr>
            <p:nvPr/>
          </p:nvCxnSpPr>
          <p:spPr bwMode="auto">
            <a:xfrm>
              <a:off x="3792" y="971"/>
              <a:ext cx="443" cy="10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172" name="Text Box 35"/>
            <p:cNvSpPr txBox="1">
              <a:spLocks noChangeArrowheads="1"/>
            </p:cNvSpPr>
            <p:nvPr/>
          </p:nvSpPr>
          <p:spPr bwMode="auto">
            <a:xfrm>
              <a:off x="4232" y="1425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Carnosina</a:t>
              </a:r>
            </a:p>
          </p:txBody>
        </p:sp>
        <p:cxnSp>
          <p:nvCxnSpPr>
            <p:cNvPr id="91173" name="AutoShape 36"/>
            <p:cNvCxnSpPr>
              <a:cxnSpLocks noChangeShapeType="1"/>
              <a:stCxn id="91153" idx="3"/>
              <a:endCxn id="91141" idx="1"/>
            </p:cNvCxnSpPr>
            <p:nvPr/>
          </p:nvCxnSpPr>
          <p:spPr bwMode="auto">
            <a:xfrm>
              <a:off x="3770" y="1264"/>
              <a:ext cx="456" cy="10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174" name="AutoShape 37"/>
            <p:cNvCxnSpPr>
              <a:cxnSpLocks noChangeShapeType="1"/>
              <a:stCxn id="91153" idx="3"/>
              <a:endCxn id="91172" idx="1"/>
            </p:cNvCxnSpPr>
            <p:nvPr/>
          </p:nvCxnSpPr>
          <p:spPr bwMode="auto">
            <a:xfrm>
              <a:off x="3770" y="1264"/>
              <a:ext cx="461" cy="24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175" name="Text Box 38"/>
            <p:cNvSpPr txBox="1">
              <a:spLocks noChangeArrowheads="1"/>
            </p:cNvSpPr>
            <p:nvPr/>
          </p:nvSpPr>
          <p:spPr bwMode="auto">
            <a:xfrm>
              <a:off x="5140" y="1421"/>
              <a:ext cx="5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Anserina</a:t>
              </a:r>
            </a:p>
          </p:txBody>
        </p:sp>
        <p:cxnSp>
          <p:nvCxnSpPr>
            <p:cNvPr id="91176" name="AutoShape 39"/>
            <p:cNvCxnSpPr>
              <a:cxnSpLocks noChangeShapeType="1"/>
              <a:stCxn id="91172" idx="3"/>
              <a:endCxn id="91175" idx="1"/>
            </p:cNvCxnSpPr>
            <p:nvPr/>
          </p:nvCxnSpPr>
          <p:spPr bwMode="auto">
            <a:xfrm flipV="1">
              <a:off x="4790" y="1505"/>
              <a:ext cx="349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177" name="AutoShape 40"/>
            <p:cNvCxnSpPr>
              <a:cxnSpLocks noChangeShapeType="1"/>
              <a:stCxn id="91154" idx="3"/>
              <a:endCxn id="91172" idx="1"/>
            </p:cNvCxnSpPr>
            <p:nvPr/>
          </p:nvCxnSpPr>
          <p:spPr bwMode="auto">
            <a:xfrm flipV="1">
              <a:off x="3756" y="1510"/>
              <a:ext cx="475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178" name="AutoShape 41"/>
            <p:cNvCxnSpPr>
              <a:cxnSpLocks noChangeShapeType="1"/>
              <a:stCxn id="91155" idx="0"/>
              <a:endCxn id="91154" idx="2"/>
            </p:cNvCxnSpPr>
            <p:nvPr/>
          </p:nvCxnSpPr>
          <p:spPr bwMode="auto">
            <a:xfrm flipH="1" flipV="1">
              <a:off x="3490" y="1599"/>
              <a:ext cx="138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179" name="Text Box 42"/>
            <p:cNvSpPr txBox="1">
              <a:spLocks noChangeArrowheads="1"/>
            </p:cNvSpPr>
            <p:nvPr/>
          </p:nvSpPr>
          <p:spPr bwMode="auto">
            <a:xfrm>
              <a:off x="3219" y="1838"/>
              <a:ext cx="55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Glutamina</a:t>
              </a:r>
            </a:p>
          </p:txBody>
        </p:sp>
        <p:sp>
          <p:nvSpPr>
            <p:cNvPr id="91180" name="Text Box 43"/>
            <p:cNvSpPr txBox="1">
              <a:spLocks noChangeArrowheads="1"/>
            </p:cNvSpPr>
            <p:nvPr/>
          </p:nvSpPr>
          <p:spPr bwMode="auto">
            <a:xfrm>
              <a:off x="3138" y="2155"/>
              <a:ext cx="7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Ác. Glutâmico</a:t>
              </a:r>
            </a:p>
          </p:txBody>
        </p:sp>
        <p:sp>
          <p:nvSpPr>
            <p:cNvPr id="91181" name="Text Box 44"/>
            <p:cNvSpPr txBox="1">
              <a:spLocks noChangeArrowheads="1"/>
            </p:cNvSpPr>
            <p:nvPr/>
          </p:nvSpPr>
          <p:spPr bwMode="auto">
            <a:xfrm>
              <a:off x="4221" y="1812"/>
              <a:ext cx="45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Purinas</a:t>
              </a:r>
            </a:p>
          </p:txBody>
        </p:sp>
        <p:cxnSp>
          <p:nvCxnSpPr>
            <p:cNvPr id="91182" name="AutoShape 45"/>
            <p:cNvCxnSpPr>
              <a:cxnSpLocks noChangeShapeType="1"/>
              <a:stCxn id="91155" idx="3"/>
              <a:endCxn id="91142" idx="1"/>
            </p:cNvCxnSpPr>
            <p:nvPr/>
          </p:nvCxnSpPr>
          <p:spPr bwMode="auto">
            <a:xfrm flipV="1">
              <a:off x="4032" y="1747"/>
              <a:ext cx="188" cy="3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183" name="AutoShape 46"/>
            <p:cNvCxnSpPr>
              <a:cxnSpLocks noChangeShapeType="1"/>
              <a:stCxn id="91155" idx="3"/>
              <a:endCxn id="91181" idx="1"/>
            </p:cNvCxnSpPr>
            <p:nvPr/>
          </p:nvCxnSpPr>
          <p:spPr bwMode="auto">
            <a:xfrm>
              <a:off x="4032" y="1782"/>
              <a:ext cx="188" cy="1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184" name="AutoShape 47"/>
            <p:cNvCxnSpPr>
              <a:cxnSpLocks noChangeShapeType="1"/>
              <a:stCxn id="91179" idx="3"/>
              <a:endCxn id="91181" idx="1"/>
            </p:cNvCxnSpPr>
            <p:nvPr/>
          </p:nvCxnSpPr>
          <p:spPr bwMode="auto">
            <a:xfrm flipV="1">
              <a:off x="3779" y="1897"/>
              <a:ext cx="441" cy="2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185" name="AutoShape 48"/>
            <p:cNvCxnSpPr>
              <a:cxnSpLocks noChangeShapeType="1"/>
              <a:stCxn id="91179" idx="2"/>
              <a:endCxn id="91180" idx="0"/>
            </p:cNvCxnSpPr>
            <p:nvPr/>
          </p:nvCxnSpPr>
          <p:spPr bwMode="auto">
            <a:xfrm>
              <a:off x="3499" y="2008"/>
              <a:ext cx="0" cy="14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186" name="AutoShape 49"/>
            <p:cNvCxnSpPr>
              <a:cxnSpLocks noChangeShapeType="1"/>
              <a:stCxn id="91156" idx="0"/>
              <a:endCxn id="91180" idx="2"/>
            </p:cNvCxnSpPr>
            <p:nvPr/>
          </p:nvCxnSpPr>
          <p:spPr bwMode="auto">
            <a:xfrm flipH="1" flipV="1">
              <a:off x="3499" y="2324"/>
              <a:ext cx="33" cy="10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187" name="Text Box 50"/>
            <p:cNvSpPr txBox="1">
              <a:spLocks noChangeArrowheads="1"/>
            </p:cNvSpPr>
            <p:nvPr/>
          </p:nvSpPr>
          <p:spPr bwMode="auto">
            <a:xfrm>
              <a:off x="4198" y="2293"/>
              <a:ext cx="53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Porfirinas</a:t>
              </a:r>
            </a:p>
          </p:txBody>
        </p:sp>
        <p:sp>
          <p:nvSpPr>
            <p:cNvPr id="91188" name="Text Box 51"/>
            <p:cNvSpPr txBox="1">
              <a:spLocks noChangeArrowheads="1"/>
            </p:cNvSpPr>
            <p:nvPr/>
          </p:nvSpPr>
          <p:spPr bwMode="auto">
            <a:xfrm>
              <a:off x="4190" y="2463"/>
              <a:ext cx="631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Conjugação</a:t>
              </a:r>
            </a:p>
          </p:txBody>
        </p:sp>
        <p:sp>
          <p:nvSpPr>
            <p:cNvPr id="91189" name="Text Box 52"/>
            <p:cNvSpPr txBox="1">
              <a:spLocks noChangeArrowheads="1"/>
            </p:cNvSpPr>
            <p:nvPr/>
          </p:nvSpPr>
          <p:spPr bwMode="auto">
            <a:xfrm>
              <a:off x="4190" y="2593"/>
              <a:ext cx="48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Creatina</a:t>
              </a:r>
            </a:p>
          </p:txBody>
        </p:sp>
        <p:sp>
          <p:nvSpPr>
            <p:cNvPr id="91190" name="Text Box 53"/>
            <p:cNvSpPr txBox="1">
              <a:spLocks noChangeArrowheads="1"/>
            </p:cNvSpPr>
            <p:nvPr/>
          </p:nvSpPr>
          <p:spPr bwMode="auto">
            <a:xfrm>
              <a:off x="4193" y="291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Colina</a:t>
              </a:r>
            </a:p>
          </p:txBody>
        </p:sp>
        <p:sp>
          <p:nvSpPr>
            <p:cNvPr id="91191" name="Text Box 54"/>
            <p:cNvSpPr txBox="1">
              <a:spLocks noChangeArrowheads="1"/>
            </p:cNvSpPr>
            <p:nvPr/>
          </p:nvSpPr>
          <p:spPr bwMode="auto">
            <a:xfrm>
              <a:off x="4195" y="3043"/>
              <a:ext cx="58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Adrenalina</a:t>
              </a:r>
            </a:p>
          </p:txBody>
        </p:sp>
        <p:cxnSp>
          <p:nvCxnSpPr>
            <p:cNvPr id="91192" name="AutoShape 55"/>
            <p:cNvCxnSpPr>
              <a:cxnSpLocks noChangeShapeType="1"/>
              <a:stCxn id="91276" idx="3"/>
              <a:endCxn id="91181" idx="1"/>
            </p:cNvCxnSpPr>
            <p:nvPr/>
          </p:nvCxnSpPr>
          <p:spPr bwMode="auto">
            <a:xfrm flipV="1">
              <a:off x="3708" y="1897"/>
              <a:ext cx="512" cy="100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193" name="AutoShape 56"/>
            <p:cNvCxnSpPr>
              <a:cxnSpLocks noChangeShapeType="1"/>
              <a:stCxn id="91276" idx="3"/>
              <a:endCxn id="91189" idx="1"/>
            </p:cNvCxnSpPr>
            <p:nvPr/>
          </p:nvCxnSpPr>
          <p:spPr bwMode="auto">
            <a:xfrm flipV="1">
              <a:off x="3708" y="2677"/>
              <a:ext cx="481" cy="2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194" name="AutoShape 57"/>
            <p:cNvCxnSpPr>
              <a:cxnSpLocks noChangeShapeType="1"/>
              <a:stCxn id="91276" idx="3"/>
              <a:endCxn id="91188" idx="1"/>
            </p:cNvCxnSpPr>
            <p:nvPr/>
          </p:nvCxnSpPr>
          <p:spPr bwMode="auto">
            <a:xfrm flipV="1">
              <a:off x="3708" y="2547"/>
              <a:ext cx="482" cy="35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195" name="AutoShape 58"/>
            <p:cNvCxnSpPr>
              <a:cxnSpLocks noChangeShapeType="1"/>
              <a:stCxn id="91276" idx="3"/>
              <a:endCxn id="91187" idx="1"/>
            </p:cNvCxnSpPr>
            <p:nvPr/>
          </p:nvCxnSpPr>
          <p:spPr bwMode="auto">
            <a:xfrm flipV="1">
              <a:off x="3708" y="2377"/>
              <a:ext cx="490" cy="5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196" name="AutoShape 59"/>
            <p:cNvCxnSpPr>
              <a:cxnSpLocks noChangeShapeType="1"/>
              <a:stCxn id="91276" idx="3"/>
              <a:endCxn id="91143" idx="1"/>
            </p:cNvCxnSpPr>
            <p:nvPr/>
          </p:nvCxnSpPr>
          <p:spPr bwMode="auto">
            <a:xfrm flipV="1">
              <a:off x="3708" y="2236"/>
              <a:ext cx="488" cy="66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197" name="Text Box 60"/>
            <p:cNvSpPr txBox="1">
              <a:spLocks noChangeArrowheads="1"/>
            </p:cNvSpPr>
            <p:nvPr/>
          </p:nvSpPr>
          <p:spPr bwMode="auto">
            <a:xfrm>
              <a:off x="3226" y="3163"/>
              <a:ext cx="59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Methionina</a:t>
              </a:r>
            </a:p>
          </p:txBody>
        </p:sp>
        <p:cxnSp>
          <p:nvCxnSpPr>
            <p:cNvPr id="91198" name="AutoShape 61"/>
            <p:cNvCxnSpPr>
              <a:cxnSpLocks noChangeShapeType="1"/>
              <a:stCxn id="91157" idx="3"/>
              <a:endCxn id="91189" idx="1"/>
            </p:cNvCxnSpPr>
            <p:nvPr/>
          </p:nvCxnSpPr>
          <p:spPr bwMode="auto">
            <a:xfrm flipV="1">
              <a:off x="3713" y="2677"/>
              <a:ext cx="476" cy="40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199" name="Text Box 62"/>
            <p:cNvSpPr txBox="1">
              <a:spLocks noChangeArrowheads="1"/>
            </p:cNvSpPr>
            <p:nvPr/>
          </p:nvSpPr>
          <p:spPr bwMode="auto">
            <a:xfrm>
              <a:off x="3290" y="3443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Cisteína</a:t>
              </a:r>
            </a:p>
          </p:txBody>
        </p:sp>
        <p:sp>
          <p:nvSpPr>
            <p:cNvPr id="91200" name="Text Box 63"/>
            <p:cNvSpPr txBox="1">
              <a:spLocks noChangeArrowheads="1"/>
            </p:cNvSpPr>
            <p:nvPr/>
          </p:nvSpPr>
          <p:spPr bwMode="auto">
            <a:xfrm>
              <a:off x="3588" y="3610"/>
              <a:ext cx="44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Taurina</a:t>
              </a:r>
            </a:p>
          </p:txBody>
        </p:sp>
        <p:cxnSp>
          <p:nvCxnSpPr>
            <p:cNvPr id="91201" name="AutoShape 64"/>
            <p:cNvCxnSpPr>
              <a:cxnSpLocks noChangeShapeType="1"/>
              <a:stCxn id="91197" idx="3"/>
              <a:endCxn id="91189" idx="1"/>
            </p:cNvCxnSpPr>
            <p:nvPr/>
          </p:nvCxnSpPr>
          <p:spPr bwMode="auto">
            <a:xfrm flipV="1">
              <a:off x="3820" y="2677"/>
              <a:ext cx="369" cy="56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02" name="AutoShape 65"/>
            <p:cNvCxnSpPr>
              <a:cxnSpLocks noChangeShapeType="1"/>
              <a:stCxn id="91197" idx="3"/>
              <a:endCxn id="91190" idx="1"/>
            </p:cNvCxnSpPr>
            <p:nvPr/>
          </p:nvCxnSpPr>
          <p:spPr bwMode="auto">
            <a:xfrm flipV="1">
              <a:off x="3820" y="2995"/>
              <a:ext cx="372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03" name="AutoShape 66"/>
            <p:cNvCxnSpPr>
              <a:cxnSpLocks noChangeShapeType="1"/>
              <a:stCxn id="91197" idx="3"/>
              <a:endCxn id="91191" idx="1"/>
            </p:cNvCxnSpPr>
            <p:nvPr/>
          </p:nvCxnSpPr>
          <p:spPr bwMode="auto">
            <a:xfrm flipV="1">
              <a:off x="3820" y="3127"/>
              <a:ext cx="374" cy="11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04" name="AutoShape 67"/>
            <p:cNvCxnSpPr>
              <a:cxnSpLocks noChangeShapeType="1"/>
              <a:stCxn id="91199" idx="0"/>
              <a:endCxn id="91197" idx="2"/>
            </p:cNvCxnSpPr>
            <p:nvPr/>
          </p:nvCxnSpPr>
          <p:spPr bwMode="auto">
            <a:xfrm flipH="1" flipV="1">
              <a:off x="3523" y="3332"/>
              <a:ext cx="1" cy="1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05" name="AutoShape 68"/>
            <p:cNvCxnSpPr>
              <a:cxnSpLocks noChangeShapeType="1"/>
              <a:stCxn id="91200" idx="1"/>
              <a:endCxn id="91199" idx="2"/>
            </p:cNvCxnSpPr>
            <p:nvPr/>
          </p:nvCxnSpPr>
          <p:spPr bwMode="auto">
            <a:xfrm flipH="1" flipV="1">
              <a:off x="3464" y="3531"/>
              <a:ext cx="61" cy="8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206" name="Text Box 69"/>
            <p:cNvSpPr txBox="1">
              <a:spLocks noChangeArrowheads="1"/>
            </p:cNvSpPr>
            <p:nvPr/>
          </p:nvSpPr>
          <p:spPr bwMode="auto">
            <a:xfrm>
              <a:off x="3308" y="3966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Tirosina</a:t>
              </a:r>
            </a:p>
          </p:txBody>
        </p:sp>
        <p:cxnSp>
          <p:nvCxnSpPr>
            <p:cNvPr id="91207" name="AutoShape 70"/>
            <p:cNvCxnSpPr>
              <a:cxnSpLocks noChangeShapeType="1"/>
              <a:stCxn id="91206" idx="0"/>
              <a:endCxn id="91158" idx="2"/>
            </p:cNvCxnSpPr>
            <p:nvPr/>
          </p:nvCxnSpPr>
          <p:spPr bwMode="auto">
            <a:xfrm flipV="1">
              <a:off x="3543" y="3900"/>
              <a:ext cx="1" cy="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208" name="Text Box 71"/>
            <p:cNvSpPr txBox="1">
              <a:spLocks noChangeArrowheads="1"/>
            </p:cNvSpPr>
            <p:nvPr/>
          </p:nvSpPr>
          <p:spPr bwMode="auto">
            <a:xfrm>
              <a:off x="4236" y="3912"/>
              <a:ext cx="50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Melanina</a:t>
              </a:r>
            </a:p>
          </p:txBody>
        </p:sp>
        <p:sp>
          <p:nvSpPr>
            <p:cNvPr id="91209" name="Text Box 72"/>
            <p:cNvSpPr txBox="1">
              <a:spLocks noChangeArrowheads="1"/>
            </p:cNvSpPr>
            <p:nvPr/>
          </p:nvSpPr>
          <p:spPr bwMode="auto">
            <a:xfrm>
              <a:off x="4239" y="3662"/>
              <a:ext cx="67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Tireoideanos</a:t>
              </a:r>
            </a:p>
          </p:txBody>
        </p:sp>
        <p:cxnSp>
          <p:nvCxnSpPr>
            <p:cNvPr id="91210" name="AutoShape 73"/>
            <p:cNvCxnSpPr>
              <a:cxnSpLocks noChangeShapeType="1"/>
              <a:stCxn id="91206" idx="3"/>
              <a:endCxn id="91144" idx="1"/>
            </p:cNvCxnSpPr>
            <p:nvPr/>
          </p:nvCxnSpPr>
          <p:spPr bwMode="auto">
            <a:xfrm flipV="1">
              <a:off x="3779" y="3597"/>
              <a:ext cx="454" cy="4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11" name="AutoShape 74"/>
            <p:cNvCxnSpPr>
              <a:cxnSpLocks noChangeShapeType="1"/>
              <a:stCxn id="91206" idx="3"/>
              <a:endCxn id="91209" idx="1"/>
            </p:cNvCxnSpPr>
            <p:nvPr/>
          </p:nvCxnSpPr>
          <p:spPr bwMode="auto">
            <a:xfrm flipV="1">
              <a:off x="3779" y="3799"/>
              <a:ext cx="459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12" name="AutoShape 75"/>
            <p:cNvCxnSpPr>
              <a:cxnSpLocks noChangeShapeType="1"/>
              <a:stCxn id="91206" idx="3"/>
              <a:endCxn id="91208" idx="1"/>
            </p:cNvCxnSpPr>
            <p:nvPr/>
          </p:nvCxnSpPr>
          <p:spPr bwMode="auto">
            <a:xfrm flipV="1">
              <a:off x="3779" y="3997"/>
              <a:ext cx="456" cy="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13" name="AutoShape 76"/>
            <p:cNvCxnSpPr>
              <a:cxnSpLocks noChangeShapeType="1"/>
              <a:stCxn id="91144" idx="0"/>
              <a:endCxn id="91191" idx="2"/>
            </p:cNvCxnSpPr>
            <p:nvPr/>
          </p:nvCxnSpPr>
          <p:spPr bwMode="auto">
            <a:xfrm flipH="1" flipV="1">
              <a:off x="4487" y="3212"/>
              <a:ext cx="106" cy="2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14" name="AutoShape 77"/>
            <p:cNvCxnSpPr>
              <a:cxnSpLocks noChangeShapeType="1"/>
              <a:stCxn id="91189" idx="3"/>
              <a:endCxn id="91149" idx="3"/>
            </p:cNvCxnSpPr>
            <p:nvPr/>
          </p:nvCxnSpPr>
          <p:spPr bwMode="auto">
            <a:xfrm flipH="1">
              <a:off x="4581" y="2677"/>
              <a:ext cx="88" cy="1919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15" name="AutoShape 78"/>
            <p:cNvCxnSpPr>
              <a:cxnSpLocks noChangeShapeType="1"/>
              <a:stCxn id="91188" idx="3"/>
              <a:endCxn id="91148" idx="0"/>
            </p:cNvCxnSpPr>
            <p:nvPr/>
          </p:nvCxnSpPr>
          <p:spPr bwMode="auto">
            <a:xfrm>
              <a:off x="4822" y="2547"/>
              <a:ext cx="324" cy="172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216" name="Text Box 79"/>
            <p:cNvSpPr txBox="1">
              <a:spLocks noChangeArrowheads="1"/>
            </p:cNvSpPr>
            <p:nvPr/>
          </p:nvSpPr>
          <p:spPr bwMode="auto">
            <a:xfrm>
              <a:off x="5287" y="4609"/>
              <a:ext cx="52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Alantoína</a:t>
              </a:r>
            </a:p>
          </p:txBody>
        </p:sp>
        <p:cxnSp>
          <p:nvCxnSpPr>
            <p:cNvPr id="91217" name="AutoShape 80"/>
            <p:cNvCxnSpPr>
              <a:cxnSpLocks noChangeShapeType="1"/>
              <a:stCxn id="91181" idx="3"/>
              <a:endCxn id="91147" idx="0"/>
            </p:cNvCxnSpPr>
            <p:nvPr/>
          </p:nvCxnSpPr>
          <p:spPr bwMode="auto">
            <a:xfrm>
              <a:off x="4672" y="1897"/>
              <a:ext cx="884" cy="2356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18" name="AutoShape 81"/>
            <p:cNvCxnSpPr>
              <a:cxnSpLocks noChangeShapeType="1"/>
              <a:stCxn id="91147" idx="2"/>
              <a:endCxn id="91216" idx="0"/>
            </p:cNvCxnSpPr>
            <p:nvPr/>
          </p:nvCxnSpPr>
          <p:spPr bwMode="auto">
            <a:xfrm flipH="1">
              <a:off x="5552" y="4528"/>
              <a:ext cx="3" cy="8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19" name="AutoShape 82"/>
            <p:cNvCxnSpPr>
              <a:cxnSpLocks noChangeShapeType="1"/>
              <a:stCxn id="91150" idx="2"/>
              <a:endCxn id="91145" idx="0"/>
            </p:cNvCxnSpPr>
            <p:nvPr/>
          </p:nvCxnSpPr>
          <p:spPr bwMode="auto">
            <a:xfrm>
              <a:off x="2935" y="1417"/>
              <a:ext cx="3014" cy="17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220" name="Line 83"/>
            <p:cNvSpPr>
              <a:spLocks noChangeShapeType="1"/>
            </p:cNvSpPr>
            <p:nvPr/>
          </p:nvSpPr>
          <p:spPr bwMode="auto">
            <a:xfrm>
              <a:off x="57" y="4156"/>
              <a:ext cx="624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91221" name="AutoShape 84"/>
            <p:cNvCxnSpPr>
              <a:cxnSpLocks noChangeShapeType="1"/>
              <a:stCxn id="91142" idx="3"/>
              <a:endCxn id="91146" idx="0"/>
            </p:cNvCxnSpPr>
            <p:nvPr/>
          </p:nvCxnSpPr>
          <p:spPr bwMode="auto">
            <a:xfrm>
              <a:off x="4825" y="1747"/>
              <a:ext cx="1058" cy="2541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222" name="AutoShape 85"/>
            <p:cNvSpPr>
              <a:spLocks/>
            </p:cNvSpPr>
            <p:nvPr/>
          </p:nvSpPr>
          <p:spPr bwMode="auto">
            <a:xfrm>
              <a:off x="3075" y="681"/>
              <a:ext cx="199" cy="3450"/>
            </a:xfrm>
            <a:prstGeom prst="leftBrace">
              <a:avLst>
                <a:gd name="adj1" fmla="val 144472"/>
                <a:gd name="adj2" fmla="val 54856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/>
            </a:p>
          </p:txBody>
        </p:sp>
        <p:sp>
          <p:nvSpPr>
            <p:cNvPr id="91223" name="Text Box 86"/>
            <p:cNvSpPr txBox="1">
              <a:spLocks noChangeArrowheads="1"/>
            </p:cNvSpPr>
            <p:nvPr/>
          </p:nvSpPr>
          <p:spPr bwMode="auto">
            <a:xfrm>
              <a:off x="2329" y="2282"/>
              <a:ext cx="777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Funções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Específicas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dos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</p:txBody>
        </p:sp>
        <p:sp>
          <p:nvSpPr>
            <p:cNvPr id="91224" name="Text Box 87"/>
            <p:cNvSpPr txBox="1">
              <a:spLocks noChangeArrowheads="1"/>
            </p:cNvSpPr>
            <p:nvPr/>
          </p:nvSpPr>
          <p:spPr bwMode="auto">
            <a:xfrm>
              <a:off x="2301" y="1464"/>
              <a:ext cx="881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 de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Não-essenciais</a:t>
              </a:r>
            </a:p>
          </p:txBody>
        </p:sp>
        <p:cxnSp>
          <p:nvCxnSpPr>
            <p:cNvPr id="91225" name="AutoShape 88"/>
            <p:cNvCxnSpPr>
              <a:cxnSpLocks noChangeShapeType="1"/>
              <a:stCxn id="91153" idx="3"/>
              <a:endCxn id="91150" idx="1"/>
            </p:cNvCxnSpPr>
            <p:nvPr/>
          </p:nvCxnSpPr>
          <p:spPr bwMode="auto">
            <a:xfrm>
              <a:off x="3770" y="1264"/>
              <a:ext cx="1928" cy="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226" name="Text Box 89"/>
            <p:cNvSpPr txBox="1">
              <a:spLocks noChangeArrowheads="1"/>
            </p:cNvSpPr>
            <p:nvPr/>
          </p:nvSpPr>
          <p:spPr bwMode="auto">
            <a:xfrm>
              <a:off x="1589" y="2013"/>
              <a:ext cx="83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latin typeface="Arial" panose="020B0604020202020204" pitchFamily="34" charset="0"/>
                </a:rPr>
                <a:t>ANABOLISMO</a:t>
              </a:r>
            </a:p>
          </p:txBody>
        </p:sp>
        <p:sp>
          <p:nvSpPr>
            <p:cNvPr id="91227" name="Text Box 90"/>
            <p:cNvSpPr txBox="1">
              <a:spLocks noChangeArrowheads="1"/>
            </p:cNvSpPr>
            <p:nvPr/>
          </p:nvSpPr>
          <p:spPr bwMode="auto">
            <a:xfrm>
              <a:off x="1894" y="1013"/>
              <a:ext cx="535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Protéica</a:t>
              </a:r>
            </a:p>
          </p:txBody>
        </p:sp>
        <p:sp>
          <p:nvSpPr>
            <p:cNvPr id="91228" name="Text Box 91"/>
            <p:cNvSpPr txBox="1">
              <a:spLocks noChangeArrowheads="1"/>
            </p:cNvSpPr>
            <p:nvPr/>
          </p:nvSpPr>
          <p:spPr bwMode="auto">
            <a:xfrm>
              <a:off x="2569" y="372"/>
              <a:ext cx="56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Teciduais</a:t>
              </a:r>
            </a:p>
          </p:txBody>
        </p:sp>
        <p:sp>
          <p:nvSpPr>
            <p:cNvPr id="91229" name="Text Box 92"/>
            <p:cNvSpPr txBox="1">
              <a:spLocks noChangeArrowheads="1"/>
            </p:cNvSpPr>
            <p:nvPr/>
          </p:nvSpPr>
          <p:spPr bwMode="auto">
            <a:xfrm>
              <a:off x="1313" y="372"/>
              <a:ext cx="6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Protéicos</a:t>
              </a:r>
            </a:p>
          </p:txBody>
        </p:sp>
        <p:sp>
          <p:nvSpPr>
            <p:cNvPr id="91230" name="Text Box 93"/>
            <p:cNvSpPr txBox="1">
              <a:spLocks noChangeArrowheads="1"/>
            </p:cNvSpPr>
            <p:nvPr/>
          </p:nvSpPr>
          <p:spPr bwMode="auto">
            <a:xfrm>
              <a:off x="1957" y="376"/>
              <a:ext cx="699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Plasmáticas</a:t>
              </a:r>
            </a:p>
          </p:txBody>
        </p:sp>
        <p:cxnSp>
          <p:nvCxnSpPr>
            <p:cNvPr id="91231" name="AutoShape 94"/>
            <p:cNvCxnSpPr>
              <a:cxnSpLocks noChangeShapeType="1"/>
              <a:stCxn id="91227" idx="0"/>
              <a:endCxn id="91228" idx="2"/>
            </p:cNvCxnSpPr>
            <p:nvPr/>
          </p:nvCxnSpPr>
          <p:spPr bwMode="auto">
            <a:xfrm flipV="1">
              <a:off x="2162" y="647"/>
              <a:ext cx="68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32" name="AutoShape 95"/>
            <p:cNvCxnSpPr>
              <a:cxnSpLocks noChangeShapeType="1"/>
              <a:stCxn id="91227" idx="0"/>
              <a:endCxn id="91230" idx="2"/>
            </p:cNvCxnSpPr>
            <p:nvPr/>
          </p:nvCxnSpPr>
          <p:spPr bwMode="auto">
            <a:xfrm flipV="1">
              <a:off x="2162" y="650"/>
              <a:ext cx="144" cy="36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33" name="AutoShape 96"/>
            <p:cNvCxnSpPr>
              <a:cxnSpLocks noChangeShapeType="1"/>
              <a:stCxn id="91227" idx="0"/>
              <a:endCxn id="91229" idx="2"/>
            </p:cNvCxnSpPr>
            <p:nvPr/>
          </p:nvCxnSpPr>
          <p:spPr bwMode="auto">
            <a:xfrm flipH="1" flipV="1">
              <a:off x="1613" y="647"/>
              <a:ext cx="54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34" name="AutoShape 97"/>
            <p:cNvCxnSpPr>
              <a:cxnSpLocks noChangeShapeType="1"/>
              <a:stCxn id="91226" idx="0"/>
              <a:endCxn id="91227" idx="2"/>
            </p:cNvCxnSpPr>
            <p:nvPr/>
          </p:nvCxnSpPr>
          <p:spPr bwMode="auto">
            <a:xfrm flipV="1">
              <a:off x="2006" y="1326"/>
              <a:ext cx="155" cy="685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235" name="Text Box 98"/>
            <p:cNvSpPr txBox="1">
              <a:spLocks noChangeArrowheads="1"/>
            </p:cNvSpPr>
            <p:nvPr/>
          </p:nvSpPr>
          <p:spPr bwMode="auto">
            <a:xfrm>
              <a:off x="728" y="2499"/>
              <a:ext cx="921" cy="437"/>
            </a:xfrm>
            <a:prstGeom prst="rect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CORRENTE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SANGUÍNEA</a:t>
              </a:r>
            </a:p>
          </p:txBody>
        </p:sp>
        <p:sp>
          <p:nvSpPr>
            <p:cNvPr id="91236" name="Text Box 99"/>
            <p:cNvSpPr txBox="1">
              <a:spLocks noChangeArrowheads="1"/>
            </p:cNvSpPr>
            <p:nvPr/>
          </p:nvSpPr>
          <p:spPr bwMode="auto">
            <a:xfrm>
              <a:off x="1597" y="3244"/>
              <a:ext cx="898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solidFill>
                    <a:srgbClr val="0066FF"/>
                  </a:solidFill>
                  <a:latin typeface="Arial" panose="020B0604020202020204" pitchFamily="34" charset="0"/>
                </a:rPr>
                <a:t>CATABOLISMO</a:t>
              </a:r>
            </a:p>
          </p:txBody>
        </p:sp>
        <p:sp>
          <p:nvSpPr>
            <p:cNvPr id="91237" name="Text Box 100"/>
            <p:cNvSpPr txBox="1">
              <a:spLocks noChangeArrowheads="1"/>
            </p:cNvSpPr>
            <p:nvPr/>
          </p:nvSpPr>
          <p:spPr bwMode="auto">
            <a:xfrm>
              <a:off x="2287" y="3438"/>
              <a:ext cx="679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66FF"/>
                  </a:solidFill>
                  <a:latin typeface="Arial" panose="020B0604020202020204" pitchFamily="34" charset="0"/>
                </a:rPr>
                <a:t>Esqueletos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66FF"/>
                  </a:solidFill>
                  <a:latin typeface="Arial" panose="020B0604020202020204" pitchFamily="34" charset="0"/>
                </a:rPr>
                <a:t>Carbono</a:t>
              </a:r>
            </a:p>
          </p:txBody>
        </p:sp>
        <p:sp>
          <p:nvSpPr>
            <p:cNvPr id="91238" name="Text Box 101"/>
            <p:cNvSpPr txBox="1">
              <a:spLocks noChangeArrowheads="1"/>
            </p:cNvSpPr>
            <p:nvPr/>
          </p:nvSpPr>
          <p:spPr bwMode="auto">
            <a:xfrm>
              <a:off x="221" y="2508"/>
              <a:ext cx="53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Absorção</a:t>
              </a:r>
            </a:p>
          </p:txBody>
        </p:sp>
        <p:sp>
          <p:nvSpPr>
            <p:cNvPr id="91239" name="Text Box 102"/>
            <p:cNvSpPr txBox="1">
              <a:spLocks noChangeArrowheads="1"/>
            </p:cNvSpPr>
            <p:nvPr/>
          </p:nvSpPr>
          <p:spPr bwMode="auto">
            <a:xfrm>
              <a:off x="74" y="372"/>
              <a:ext cx="64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u="sng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u="sng">
                  <a:latin typeface="Arial" panose="020B0604020202020204" pitchFamily="34" charset="0"/>
                </a:rPr>
                <a:t>DA DIETA</a:t>
              </a:r>
            </a:p>
          </p:txBody>
        </p:sp>
        <p:sp>
          <p:nvSpPr>
            <p:cNvPr id="91240" name="Text Box 103"/>
            <p:cNvSpPr txBox="1">
              <a:spLocks noChangeArrowheads="1"/>
            </p:cNvSpPr>
            <p:nvPr/>
          </p:nvSpPr>
          <p:spPr bwMode="auto">
            <a:xfrm>
              <a:off x="51" y="4432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Nitrogênio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Fezes</a:t>
              </a:r>
            </a:p>
          </p:txBody>
        </p:sp>
        <p:sp>
          <p:nvSpPr>
            <p:cNvPr id="91241" name="Line 104"/>
            <p:cNvSpPr>
              <a:spLocks noChangeShapeType="1"/>
            </p:cNvSpPr>
            <p:nvPr/>
          </p:nvSpPr>
          <p:spPr bwMode="auto">
            <a:xfrm>
              <a:off x="245" y="682"/>
              <a:ext cx="0" cy="372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42" name="Text Box 105"/>
            <p:cNvSpPr txBox="1">
              <a:spLocks noChangeArrowheads="1"/>
            </p:cNvSpPr>
            <p:nvPr/>
          </p:nvSpPr>
          <p:spPr bwMode="auto">
            <a:xfrm>
              <a:off x="70" y="2207"/>
              <a:ext cx="178" cy="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200" b="1">
                  <a:latin typeface="Arial" panose="020B0604020202020204" pitchFamily="34" charset="0"/>
                </a:rPr>
                <a:t>DIGESTÃO</a:t>
              </a:r>
            </a:p>
          </p:txBody>
        </p:sp>
        <p:sp>
          <p:nvSpPr>
            <p:cNvPr id="91243" name="Line 106"/>
            <p:cNvSpPr>
              <a:spLocks noChangeShapeType="1"/>
            </p:cNvSpPr>
            <p:nvPr/>
          </p:nvSpPr>
          <p:spPr bwMode="auto">
            <a:xfrm>
              <a:off x="258" y="2684"/>
              <a:ext cx="449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44" name="Text Box 107"/>
            <p:cNvSpPr txBox="1">
              <a:spLocks noChangeArrowheads="1"/>
            </p:cNvSpPr>
            <p:nvPr/>
          </p:nvSpPr>
          <p:spPr bwMode="auto">
            <a:xfrm>
              <a:off x="1629" y="2440"/>
              <a:ext cx="53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Controle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Hormonal</a:t>
              </a:r>
            </a:p>
          </p:txBody>
        </p:sp>
        <p:cxnSp>
          <p:nvCxnSpPr>
            <p:cNvPr id="91245" name="AutoShape 108"/>
            <p:cNvCxnSpPr>
              <a:cxnSpLocks noChangeShapeType="1"/>
              <a:stCxn id="91226" idx="0"/>
              <a:endCxn id="91224" idx="1"/>
            </p:cNvCxnSpPr>
            <p:nvPr/>
          </p:nvCxnSpPr>
          <p:spPr bwMode="auto">
            <a:xfrm flipV="1">
              <a:off x="2006" y="1683"/>
              <a:ext cx="294" cy="329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46" name="AutoShape 109"/>
            <p:cNvCxnSpPr>
              <a:cxnSpLocks noChangeShapeType="1"/>
              <a:stCxn id="91226" idx="3"/>
              <a:endCxn id="91223" idx="0"/>
            </p:cNvCxnSpPr>
            <p:nvPr/>
          </p:nvCxnSpPr>
          <p:spPr bwMode="auto">
            <a:xfrm>
              <a:off x="2424" y="2107"/>
              <a:ext cx="293" cy="174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247" name="Text Box 110"/>
            <p:cNvSpPr txBox="1">
              <a:spLocks noChangeArrowheads="1"/>
            </p:cNvSpPr>
            <p:nvPr/>
          </p:nvSpPr>
          <p:spPr bwMode="auto">
            <a:xfrm>
              <a:off x="2370" y="3944"/>
              <a:ext cx="507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66FF"/>
                  </a:solidFill>
                  <a:latin typeface="Arial" panose="020B0604020202020204" pitchFamily="34" charset="0"/>
                </a:rPr>
                <a:t>Energia</a:t>
              </a:r>
            </a:p>
          </p:txBody>
        </p:sp>
        <p:cxnSp>
          <p:nvCxnSpPr>
            <p:cNvPr id="91248" name="AutoShape 111"/>
            <p:cNvCxnSpPr>
              <a:cxnSpLocks noChangeShapeType="1"/>
              <a:stCxn id="91236" idx="2"/>
              <a:endCxn id="91237" idx="1"/>
            </p:cNvCxnSpPr>
            <p:nvPr/>
          </p:nvCxnSpPr>
          <p:spPr bwMode="auto">
            <a:xfrm>
              <a:off x="2047" y="3433"/>
              <a:ext cx="240" cy="161"/>
            </a:xfrm>
            <a:prstGeom prst="straightConnector1">
              <a:avLst/>
            </a:prstGeom>
            <a:noFill/>
            <a:ln w="38160">
              <a:solidFill>
                <a:srgbClr val="0066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49" name="AutoShape 112"/>
            <p:cNvCxnSpPr>
              <a:cxnSpLocks noChangeShapeType="1"/>
              <a:stCxn id="91237" idx="2"/>
              <a:endCxn id="91247" idx="0"/>
            </p:cNvCxnSpPr>
            <p:nvPr/>
          </p:nvCxnSpPr>
          <p:spPr bwMode="auto">
            <a:xfrm flipH="1">
              <a:off x="2624" y="3751"/>
              <a:ext cx="2" cy="192"/>
            </a:xfrm>
            <a:prstGeom prst="straightConnector1">
              <a:avLst/>
            </a:prstGeom>
            <a:noFill/>
            <a:ln w="38160">
              <a:solidFill>
                <a:srgbClr val="0066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250" name="Text Box 113"/>
            <p:cNvSpPr txBox="1">
              <a:spLocks noChangeArrowheads="1"/>
            </p:cNvSpPr>
            <p:nvPr/>
          </p:nvSpPr>
          <p:spPr bwMode="auto">
            <a:xfrm>
              <a:off x="730" y="4284"/>
              <a:ext cx="69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Suor, Cabelo,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Células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Descamação</a:t>
              </a:r>
            </a:p>
          </p:txBody>
        </p:sp>
        <p:sp>
          <p:nvSpPr>
            <p:cNvPr id="91251" name="Text Box 114"/>
            <p:cNvSpPr txBox="1">
              <a:spLocks noChangeArrowheads="1"/>
            </p:cNvSpPr>
            <p:nvPr/>
          </p:nvSpPr>
          <p:spPr bwMode="auto">
            <a:xfrm>
              <a:off x="1394" y="4284"/>
              <a:ext cx="68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Amônia</a:t>
              </a:r>
            </a:p>
          </p:txBody>
        </p:sp>
        <p:sp>
          <p:nvSpPr>
            <p:cNvPr id="91252" name="Text Box 115"/>
            <p:cNvSpPr txBox="1">
              <a:spLocks noChangeArrowheads="1"/>
            </p:cNvSpPr>
            <p:nvPr/>
          </p:nvSpPr>
          <p:spPr bwMode="auto">
            <a:xfrm>
              <a:off x="2130" y="4266"/>
              <a:ext cx="386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91253" name="Text Box 116"/>
            <p:cNvSpPr txBox="1">
              <a:spLocks noChangeArrowheads="1"/>
            </p:cNvSpPr>
            <p:nvPr/>
          </p:nvSpPr>
          <p:spPr bwMode="auto">
            <a:xfrm>
              <a:off x="1531" y="3714"/>
              <a:ext cx="64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Nitrogênio</a:t>
              </a:r>
            </a:p>
          </p:txBody>
        </p:sp>
        <p:cxnSp>
          <p:nvCxnSpPr>
            <p:cNvPr id="91254" name="AutoShape 117"/>
            <p:cNvCxnSpPr>
              <a:cxnSpLocks noChangeShapeType="1"/>
              <a:stCxn id="91236" idx="2"/>
              <a:endCxn id="91253" idx="0"/>
            </p:cNvCxnSpPr>
            <p:nvPr/>
          </p:nvCxnSpPr>
          <p:spPr bwMode="auto">
            <a:xfrm flipH="1">
              <a:off x="1854" y="3433"/>
              <a:ext cx="192" cy="280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55" name="AutoShape 118"/>
            <p:cNvCxnSpPr>
              <a:cxnSpLocks noChangeShapeType="1"/>
              <a:stCxn id="91253" idx="2"/>
              <a:endCxn id="91252" idx="0"/>
            </p:cNvCxnSpPr>
            <p:nvPr/>
          </p:nvCxnSpPr>
          <p:spPr bwMode="auto">
            <a:xfrm>
              <a:off x="1854" y="3902"/>
              <a:ext cx="469" cy="363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256" name="Text Box 119"/>
            <p:cNvSpPr txBox="1">
              <a:spLocks noChangeArrowheads="1"/>
            </p:cNvSpPr>
            <p:nvPr/>
          </p:nvSpPr>
          <p:spPr bwMode="auto">
            <a:xfrm>
              <a:off x="424" y="3511"/>
              <a:ext cx="30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Pele</a:t>
              </a:r>
            </a:p>
          </p:txBody>
        </p:sp>
        <p:sp>
          <p:nvSpPr>
            <p:cNvPr id="91257" name="Text Box 120"/>
            <p:cNvSpPr txBox="1">
              <a:spLocks noChangeArrowheads="1"/>
            </p:cNvSpPr>
            <p:nvPr/>
          </p:nvSpPr>
          <p:spPr bwMode="auto">
            <a:xfrm>
              <a:off x="925" y="3517"/>
              <a:ext cx="31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Rins</a:t>
              </a:r>
            </a:p>
          </p:txBody>
        </p:sp>
        <p:cxnSp>
          <p:nvCxnSpPr>
            <p:cNvPr id="91258" name="AutoShape 121"/>
            <p:cNvCxnSpPr>
              <a:cxnSpLocks noChangeShapeType="1"/>
              <a:stCxn id="91257" idx="2"/>
              <a:endCxn id="91251" idx="0"/>
            </p:cNvCxnSpPr>
            <p:nvPr/>
          </p:nvCxnSpPr>
          <p:spPr bwMode="auto">
            <a:xfrm>
              <a:off x="1084" y="3686"/>
              <a:ext cx="649" cy="59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59" name="AutoShape 122"/>
            <p:cNvCxnSpPr>
              <a:cxnSpLocks noChangeShapeType="1"/>
              <a:stCxn id="91256" idx="2"/>
              <a:endCxn id="91250" idx="0"/>
            </p:cNvCxnSpPr>
            <p:nvPr/>
          </p:nvCxnSpPr>
          <p:spPr bwMode="auto">
            <a:xfrm>
              <a:off x="578" y="3680"/>
              <a:ext cx="499" cy="60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260" name="Text Box 123"/>
            <p:cNvSpPr txBox="1">
              <a:spLocks noChangeArrowheads="1"/>
            </p:cNvSpPr>
            <p:nvPr/>
          </p:nvSpPr>
          <p:spPr bwMode="auto">
            <a:xfrm>
              <a:off x="630" y="3131"/>
              <a:ext cx="4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Perdas</a:t>
              </a:r>
            </a:p>
          </p:txBody>
        </p:sp>
        <p:cxnSp>
          <p:nvCxnSpPr>
            <p:cNvPr id="91261" name="AutoShape 124"/>
            <p:cNvCxnSpPr>
              <a:cxnSpLocks noChangeShapeType="1"/>
              <a:stCxn id="91260" idx="2"/>
              <a:endCxn id="91256" idx="0"/>
            </p:cNvCxnSpPr>
            <p:nvPr/>
          </p:nvCxnSpPr>
          <p:spPr bwMode="auto">
            <a:xfrm flipH="1">
              <a:off x="578" y="3300"/>
              <a:ext cx="261" cy="2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62" name="AutoShape 125"/>
            <p:cNvCxnSpPr>
              <a:cxnSpLocks noChangeShapeType="1"/>
              <a:stCxn id="91260" idx="2"/>
              <a:endCxn id="91257" idx="0"/>
            </p:cNvCxnSpPr>
            <p:nvPr/>
          </p:nvCxnSpPr>
          <p:spPr bwMode="auto">
            <a:xfrm>
              <a:off x="841" y="3300"/>
              <a:ext cx="243" cy="21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63" name="AutoShape 126"/>
            <p:cNvCxnSpPr>
              <a:cxnSpLocks noChangeShapeType="1"/>
              <a:stCxn id="91235" idx="2"/>
              <a:endCxn id="91260" idx="0"/>
            </p:cNvCxnSpPr>
            <p:nvPr/>
          </p:nvCxnSpPr>
          <p:spPr bwMode="auto">
            <a:xfrm flipH="1">
              <a:off x="841" y="2937"/>
              <a:ext cx="347" cy="19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264" name="Text Box 127"/>
            <p:cNvSpPr txBox="1">
              <a:spLocks noChangeArrowheads="1"/>
            </p:cNvSpPr>
            <p:nvPr/>
          </p:nvSpPr>
          <p:spPr bwMode="auto">
            <a:xfrm>
              <a:off x="1187" y="1030"/>
              <a:ext cx="529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Secreção</a:t>
              </a:r>
            </a:p>
          </p:txBody>
        </p:sp>
        <p:sp>
          <p:nvSpPr>
            <p:cNvPr id="91265" name="Text Box 128"/>
            <p:cNvSpPr txBox="1">
              <a:spLocks noChangeArrowheads="1"/>
            </p:cNvSpPr>
            <p:nvPr/>
          </p:nvSpPr>
          <p:spPr bwMode="auto">
            <a:xfrm>
              <a:off x="424" y="831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Enzimas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Digestivas</a:t>
              </a:r>
            </a:p>
          </p:txBody>
        </p:sp>
        <p:sp>
          <p:nvSpPr>
            <p:cNvPr id="91266" name="Text Box 129"/>
            <p:cNvSpPr txBox="1">
              <a:spLocks noChangeArrowheads="1"/>
            </p:cNvSpPr>
            <p:nvPr/>
          </p:nvSpPr>
          <p:spPr bwMode="auto">
            <a:xfrm>
              <a:off x="425" y="1305"/>
              <a:ext cx="60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Endógenas</a:t>
              </a:r>
            </a:p>
          </p:txBody>
        </p:sp>
        <p:sp>
          <p:nvSpPr>
            <p:cNvPr id="91267" name="Line 130"/>
            <p:cNvSpPr>
              <a:spLocks noChangeShapeType="1"/>
            </p:cNvSpPr>
            <p:nvPr/>
          </p:nvSpPr>
          <p:spPr bwMode="auto">
            <a:xfrm flipH="1">
              <a:off x="256" y="981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68" name="Line 131"/>
            <p:cNvSpPr>
              <a:spLocks noChangeShapeType="1"/>
            </p:cNvSpPr>
            <p:nvPr/>
          </p:nvSpPr>
          <p:spPr bwMode="auto">
            <a:xfrm flipH="1">
              <a:off x="256" y="1457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91269" name="AutoShape 132"/>
            <p:cNvCxnSpPr>
              <a:cxnSpLocks noChangeShapeType="1"/>
              <a:stCxn id="91264" idx="1"/>
              <a:endCxn id="91265" idx="3"/>
            </p:cNvCxnSpPr>
            <p:nvPr/>
          </p:nvCxnSpPr>
          <p:spPr bwMode="auto">
            <a:xfrm flipH="1" flipV="1">
              <a:off x="993" y="968"/>
              <a:ext cx="193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70" name="AutoShape 133"/>
            <p:cNvCxnSpPr>
              <a:cxnSpLocks noChangeShapeType="1"/>
              <a:stCxn id="91264" idx="1"/>
              <a:endCxn id="91266" idx="3"/>
            </p:cNvCxnSpPr>
            <p:nvPr/>
          </p:nvCxnSpPr>
          <p:spPr bwMode="auto">
            <a:xfrm flipH="1">
              <a:off x="1026" y="1220"/>
              <a:ext cx="159" cy="22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271" name="AutoShape 134"/>
            <p:cNvCxnSpPr>
              <a:cxnSpLocks noChangeShapeType="1"/>
              <a:stCxn id="91227" idx="1"/>
              <a:endCxn id="91264" idx="3"/>
            </p:cNvCxnSpPr>
            <p:nvPr/>
          </p:nvCxnSpPr>
          <p:spPr bwMode="auto">
            <a:xfrm flipH="1">
              <a:off x="1716" y="1169"/>
              <a:ext cx="176" cy="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1272" name="Line 135"/>
            <p:cNvSpPr>
              <a:spLocks noChangeShapeType="1"/>
            </p:cNvSpPr>
            <p:nvPr/>
          </p:nvSpPr>
          <p:spPr bwMode="auto">
            <a:xfrm flipH="1">
              <a:off x="1273" y="688"/>
              <a:ext cx="1690" cy="176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73" name="Text Box 136"/>
            <p:cNvSpPr txBox="1">
              <a:spLocks noChangeArrowheads="1"/>
            </p:cNvSpPr>
            <p:nvPr/>
          </p:nvSpPr>
          <p:spPr bwMode="auto">
            <a:xfrm>
              <a:off x="1718" y="78"/>
              <a:ext cx="2920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 u="sng">
                  <a:latin typeface="Arial" panose="020B0604020202020204" pitchFamily="34" charset="0"/>
                </a:rPr>
                <a:t>METABOLISMO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DE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PROTEÍNAS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EM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MAMÍFEROS</a:t>
              </a:r>
            </a:p>
          </p:txBody>
        </p:sp>
        <p:sp>
          <p:nvSpPr>
            <p:cNvPr id="91274" name="Line 137"/>
            <p:cNvSpPr>
              <a:spLocks noChangeShapeType="1"/>
            </p:cNvSpPr>
            <p:nvPr/>
          </p:nvSpPr>
          <p:spPr bwMode="auto">
            <a:xfrm>
              <a:off x="1637" y="2731"/>
              <a:ext cx="498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75" name="Line 138"/>
            <p:cNvSpPr>
              <a:spLocks noChangeShapeType="1"/>
            </p:cNvSpPr>
            <p:nvPr/>
          </p:nvSpPr>
          <p:spPr bwMode="auto">
            <a:xfrm>
              <a:off x="2137" y="2231"/>
              <a:ext cx="0" cy="999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91276" name="Text Box 139"/>
            <p:cNvSpPr txBox="1">
              <a:spLocks noChangeArrowheads="1"/>
            </p:cNvSpPr>
            <p:nvPr/>
          </p:nvSpPr>
          <p:spPr bwMode="auto">
            <a:xfrm>
              <a:off x="3285" y="2820"/>
              <a:ext cx="4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Glicina</a:t>
              </a:r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1365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1"/>
          <p:cNvGrpSpPr>
            <a:grpSpLocks/>
          </p:cNvGrpSpPr>
          <p:nvPr/>
        </p:nvGrpSpPr>
        <p:grpSpPr bwMode="auto">
          <a:xfrm>
            <a:off x="0" y="84138"/>
            <a:ext cx="10079038" cy="6121400"/>
            <a:chOff x="0" y="53"/>
            <a:chExt cx="6349" cy="3856"/>
          </a:xfrm>
        </p:grpSpPr>
        <p:graphicFrame>
          <p:nvGraphicFramePr>
            <p:cNvPr id="93188" name="Object 2"/>
            <p:cNvGraphicFramePr>
              <a:graphicFrameLocks noChangeAspect="1"/>
            </p:cNvGraphicFramePr>
            <p:nvPr/>
          </p:nvGraphicFramePr>
          <p:xfrm>
            <a:off x="0" y="53"/>
            <a:ext cx="6349" cy="38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69" r:id="rId6" imgW="5753903" imgH="3495238" progId="">
                    <p:embed/>
                  </p:oleObj>
                </mc:Choice>
                <mc:Fallback>
                  <p:oleObj r:id="rId6" imgW="5753903" imgH="3495238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3"/>
                          <a:ext cx="6349" cy="38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189" name="Text Box 3"/>
            <p:cNvSpPr txBox="1">
              <a:spLocks noChangeArrowheads="1"/>
            </p:cNvSpPr>
            <p:nvPr/>
          </p:nvSpPr>
          <p:spPr bwMode="auto">
            <a:xfrm>
              <a:off x="1376" y="259"/>
              <a:ext cx="1321" cy="312"/>
            </a:xfrm>
            <a:prstGeom prst="rect">
              <a:avLst/>
            </a:prstGeom>
            <a:solidFill>
              <a:srgbClr val="FFFF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2600" b="1">
                  <a:latin typeface="Arial" panose="020B0604020202020204" pitchFamily="34" charset="0"/>
                </a:rPr>
                <a:t>Aminoácido</a:t>
              </a:r>
            </a:p>
          </p:txBody>
        </p:sp>
        <p:sp>
          <p:nvSpPr>
            <p:cNvPr id="93190" name="Text Box 4"/>
            <p:cNvSpPr txBox="1">
              <a:spLocks noChangeArrowheads="1"/>
            </p:cNvSpPr>
            <p:nvPr/>
          </p:nvSpPr>
          <p:spPr bwMode="auto">
            <a:xfrm>
              <a:off x="2858" y="1053"/>
              <a:ext cx="1925" cy="312"/>
            </a:xfrm>
            <a:prstGeom prst="rect">
              <a:avLst/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2600" b="1">
                  <a:latin typeface="Arial" panose="020B0604020202020204" pitchFamily="34" charset="0"/>
                </a:rPr>
                <a:t>Cadeia carbonada</a:t>
              </a:r>
            </a:p>
          </p:txBody>
        </p:sp>
        <p:sp>
          <p:nvSpPr>
            <p:cNvPr id="93191" name="Text Box 5"/>
            <p:cNvSpPr txBox="1">
              <a:spLocks noChangeArrowheads="1"/>
            </p:cNvSpPr>
            <p:nvPr/>
          </p:nvSpPr>
          <p:spPr bwMode="auto">
            <a:xfrm>
              <a:off x="4889" y="2111"/>
              <a:ext cx="1213" cy="619"/>
            </a:xfrm>
            <a:prstGeom prst="rect">
              <a:avLst/>
            </a:prstGeom>
            <a:solidFill>
              <a:srgbClr val="FFCC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2900" b="1">
                  <a:latin typeface="Arial" panose="020B0604020202020204" pitchFamily="34" charset="0"/>
                </a:rPr>
                <a:t>Corpos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2900" b="1">
                  <a:latin typeface="Arial" panose="020B0604020202020204" pitchFamily="34" charset="0"/>
                </a:rPr>
                <a:t>cetônicos</a:t>
              </a:r>
            </a:p>
          </p:txBody>
        </p:sp>
        <p:sp>
          <p:nvSpPr>
            <p:cNvPr id="93192" name="Text Box 6"/>
            <p:cNvSpPr txBox="1">
              <a:spLocks noChangeArrowheads="1"/>
            </p:cNvSpPr>
            <p:nvPr/>
          </p:nvSpPr>
          <p:spPr bwMode="auto">
            <a:xfrm>
              <a:off x="3599" y="2111"/>
              <a:ext cx="1192" cy="312"/>
            </a:xfrm>
            <a:prstGeom prst="rect">
              <a:avLst/>
            </a:prstGeom>
            <a:solidFill>
              <a:srgbClr val="99FF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2600" b="1">
                  <a:latin typeface="Arial" panose="020B0604020202020204" pitchFamily="34" charset="0"/>
                </a:rPr>
                <a:t>Acetil-CoA</a:t>
              </a:r>
            </a:p>
          </p:txBody>
        </p:sp>
        <p:sp>
          <p:nvSpPr>
            <p:cNvPr id="93193" name="Text Box 7"/>
            <p:cNvSpPr txBox="1">
              <a:spLocks noChangeArrowheads="1"/>
            </p:cNvSpPr>
            <p:nvPr/>
          </p:nvSpPr>
          <p:spPr bwMode="auto">
            <a:xfrm>
              <a:off x="2654" y="2118"/>
              <a:ext cx="880" cy="312"/>
            </a:xfrm>
            <a:prstGeom prst="rect">
              <a:avLst/>
            </a:prstGeom>
            <a:solidFill>
              <a:srgbClr val="FFCC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2600" b="1">
                  <a:latin typeface="Arial" panose="020B0604020202020204" pitchFamily="34" charset="0"/>
                </a:rPr>
                <a:t>Glicose</a:t>
              </a:r>
            </a:p>
          </p:txBody>
        </p:sp>
        <p:sp>
          <p:nvSpPr>
            <p:cNvPr id="93194" name="Text Box 8"/>
            <p:cNvSpPr txBox="1">
              <a:spLocks noChangeArrowheads="1"/>
            </p:cNvSpPr>
            <p:nvPr/>
          </p:nvSpPr>
          <p:spPr bwMode="auto">
            <a:xfrm>
              <a:off x="2017" y="2111"/>
              <a:ext cx="507" cy="312"/>
            </a:xfrm>
            <a:prstGeom prst="rect">
              <a:avLst/>
            </a:prstGeom>
            <a:solidFill>
              <a:srgbClr val="CC99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2600" b="1">
                  <a:latin typeface="Arial" panose="020B0604020202020204" pitchFamily="34" charset="0"/>
                </a:rPr>
                <a:t>CO</a:t>
              </a:r>
              <a:r>
                <a:rPr lang="pt-BR" sz="1500" b="1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93195" name="Rectangle 9"/>
            <p:cNvSpPr>
              <a:spLocks noChangeArrowheads="1"/>
            </p:cNvSpPr>
            <p:nvPr/>
          </p:nvSpPr>
          <p:spPr bwMode="auto">
            <a:xfrm>
              <a:off x="590" y="3381"/>
              <a:ext cx="648" cy="312"/>
            </a:xfrm>
            <a:prstGeom prst="rect">
              <a:avLst/>
            </a:prstGeom>
            <a:solidFill>
              <a:srgbClr val="FF99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26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93196" name="Rectangle 10"/>
            <p:cNvSpPr>
              <a:spLocks noChangeArrowheads="1"/>
            </p:cNvSpPr>
            <p:nvPr/>
          </p:nvSpPr>
          <p:spPr bwMode="auto">
            <a:xfrm>
              <a:off x="724" y="1033"/>
              <a:ext cx="495" cy="312"/>
            </a:xfrm>
            <a:prstGeom prst="rect">
              <a:avLst/>
            </a:prstGeom>
            <a:solidFill>
              <a:srgbClr val="99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2600" b="1">
                  <a:latin typeface="Arial" panose="020B0604020202020204" pitchFamily="34" charset="0"/>
                </a:rPr>
                <a:t>NH</a:t>
              </a:r>
              <a:r>
                <a:rPr lang="pt-BR" sz="1500" b="1">
                  <a:latin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3463925" y="5375275"/>
            <a:ext cx="5942013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800" tIns="50400" rIns="100800" bIns="504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sz="4400" b="1" i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CATABOLISMO</a:t>
            </a:r>
          </a:p>
          <a:p>
            <a:pPr algn="ctr" eaLnBrk="1" hangingPunct="1">
              <a:buSzPct val="100000"/>
              <a:defRPr/>
            </a:pPr>
            <a:r>
              <a:rPr lang="pt-BR" sz="4400" b="1" i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DE AMINOÁCIDOS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261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182563"/>
            <a:ext cx="759142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2305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055" x="7067550" y="3887788"/>
          <p14:tracePt t="18207" x="7077075" y="3887788"/>
          <p14:tracePt t="18462" x="7086600" y="3897313"/>
          <p14:tracePt t="18470" x="7096125" y="3908425"/>
          <p14:tracePt t="18477" x="7116763" y="3917950"/>
          <p14:tracePt t="18490" x="7135813" y="3927475"/>
          <p14:tracePt t="18506" x="7165975" y="3957638"/>
          <p14:tracePt t="18523" x="7175500" y="3976688"/>
          <p14:tracePt t="18539" x="7194550" y="3986213"/>
          <p14:tracePt t="18556" x="7215188" y="4006850"/>
          <p14:tracePt t="18556" x="7224713" y="4006850"/>
          <p14:tracePt t="18573" x="7254875" y="4006850"/>
          <p14:tracePt t="18590" x="7292975" y="4025900"/>
          <p14:tracePt t="18606" x="7332663" y="4035425"/>
          <p14:tracePt t="18623" x="7391400" y="4035425"/>
          <p14:tracePt t="18640" x="7451725" y="4056063"/>
          <p14:tracePt t="18656" x="7539038" y="4075113"/>
          <p14:tracePt t="18673" x="7627938" y="4084638"/>
          <p14:tracePt t="18690" x="7697788" y="4084638"/>
          <p14:tracePt t="18707" x="7766050" y="4084638"/>
          <p14:tracePt t="18723" x="7834313" y="4084638"/>
          <p14:tracePt t="18740" x="7894638" y="4084638"/>
          <p14:tracePt t="18756" x="7993063" y="4084638"/>
          <p14:tracePt t="18774" x="8070850" y="4084638"/>
          <p14:tracePt t="18790" x="8129588" y="4065588"/>
          <p14:tracePt t="18806" x="8178800" y="4056063"/>
          <p14:tracePt t="18823" x="8248650" y="4035425"/>
          <p14:tracePt t="18840" x="8307388" y="4016375"/>
          <p14:tracePt t="18857" x="8347075" y="3986213"/>
          <p14:tracePt t="18874" x="8386763" y="3967163"/>
          <p14:tracePt t="18890" x="8415338" y="3957638"/>
          <p14:tracePt t="18907" x="8435975" y="3937000"/>
          <p14:tracePt t="18923" x="8435975" y="3927475"/>
          <p14:tracePt t="18940" x="8455025" y="3908425"/>
          <p14:tracePt t="18940" x="8455025" y="3897313"/>
          <p14:tracePt t="18957" x="8464550" y="3887788"/>
          <p14:tracePt t="18974" x="8464550" y="3878263"/>
          <p14:tracePt t="18990" x="8464550" y="3859213"/>
          <p14:tracePt t="19007" x="8464550" y="3848100"/>
          <p14:tracePt t="19024" x="8464550" y="3829050"/>
          <p14:tracePt t="19040" x="8464550" y="3819525"/>
          <p14:tracePt t="19061" x="8464550" y="3810000"/>
          <p14:tracePt t="19077" x="8464550" y="3798888"/>
          <p14:tracePt t="19090" x="8464550" y="3789363"/>
          <p14:tracePt t="19117" x="8464550" y="3779838"/>
          <p14:tracePt t="19133" x="8464550" y="3770313"/>
          <p14:tracePt t="19149" x="8464550" y="3760788"/>
          <p14:tracePt t="19165" x="8455025" y="3749675"/>
          <p14:tracePt t="19181" x="8445500" y="3749675"/>
          <p14:tracePt t="19197" x="8445500" y="3740150"/>
          <p14:tracePt t="19207" x="8435975" y="3730625"/>
          <p14:tracePt t="19224" x="8415338" y="3721100"/>
          <p14:tracePt t="19241" x="8405813" y="3711575"/>
          <p14:tracePt t="19257" x="8386763" y="3700463"/>
          <p14:tracePt t="19274" x="8366125" y="3690938"/>
          <p14:tracePt t="19291" x="8337550" y="3681413"/>
          <p14:tracePt t="19308" x="8326438" y="3681413"/>
          <p14:tracePt t="19324" x="8297863" y="3681413"/>
          <p14:tracePt t="19324" x="8288338" y="3681413"/>
          <p14:tracePt t="19341" x="8277225" y="3681413"/>
          <p14:tracePt t="19358" x="8239125" y="3681413"/>
          <p14:tracePt t="19375" x="8208963" y="3681413"/>
          <p14:tracePt t="19391" x="8178800" y="3681413"/>
          <p14:tracePt t="19408" x="8150225" y="3681413"/>
          <p14:tracePt t="19424" x="8110538" y="3681413"/>
          <p14:tracePt t="19441" x="8101013" y="3681413"/>
          <p14:tracePt t="19458" x="8080375" y="3681413"/>
          <p14:tracePt t="19474" x="8061325" y="3681413"/>
          <p14:tracePt t="19491" x="8031163" y="3681413"/>
          <p14:tracePt t="19508" x="8012113" y="3690938"/>
          <p14:tracePt t="19525" x="7972425" y="3700463"/>
          <p14:tracePt t="19542" x="7932738" y="3721100"/>
          <p14:tracePt t="19558" x="7894638" y="3749675"/>
          <p14:tracePt t="19575" x="7854950" y="3770313"/>
          <p14:tracePt t="19592" x="7834313" y="3789363"/>
          <p14:tracePt t="19608" x="7815263" y="3798888"/>
          <p14:tracePt t="19625" x="7785100" y="3819525"/>
          <p14:tracePt t="19641" x="7766050" y="3838575"/>
          <p14:tracePt t="19658" x="7747000" y="3868738"/>
          <p14:tracePt t="19675" x="7726363" y="3908425"/>
          <p14:tracePt t="19692" x="7707313" y="3946525"/>
          <p14:tracePt t="19708" x="7686675" y="3986213"/>
          <p14:tracePt t="19726" x="7667625" y="4016375"/>
          <p14:tracePt t="19742" x="7667625" y="4025900"/>
          <p14:tracePt t="19758" x="7667625" y="4056063"/>
          <p14:tracePt t="19775" x="7667625" y="4075113"/>
          <p14:tracePt t="19792" x="7667625" y="4105275"/>
          <p14:tracePt t="19808" x="7667625" y="4133850"/>
          <p14:tracePt t="19825" x="7677150" y="4164013"/>
          <p14:tracePt t="19842" x="7686675" y="4183063"/>
          <p14:tracePt t="19859" x="7716838" y="4192588"/>
          <p14:tracePt t="19875" x="7756525" y="4213225"/>
          <p14:tracePt t="19892" x="7796213" y="4222750"/>
          <p14:tracePt t="19892" x="7824788" y="4222750"/>
          <p14:tracePt t="19909" x="7874000" y="4222750"/>
          <p14:tracePt t="19926" x="7962900" y="4222750"/>
          <p14:tracePt t="19942" x="8031163" y="4222750"/>
          <p14:tracePt t="19959" x="8091488" y="4203700"/>
          <p14:tracePt t="19976" x="8129588" y="4183063"/>
          <p14:tracePt t="19993" x="8169275" y="4164013"/>
          <p14:tracePt t="20009" x="8189913" y="4154488"/>
          <p14:tracePt t="20026" x="8189913" y="4133850"/>
          <p14:tracePt t="20117" x="8199438" y="4124325"/>
          <p14:tracePt t="20133" x="8208963" y="4105275"/>
          <p14:tracePt t="20141" x="8218488" y="4075113"/>
          <p14:tracePt t="20149" x="8239125" y="4056063"/>
          <p14:tracePt t="20159" x="8277225" y="3995738"/>
          <p14:tracePt t="20176" x="8347075" y="3908425"/>
          <p14:tracePt t="20193" x="8424863" y="3798888"/>
          <p14:tracePt t="20209" x="8523288" y="3662363"/>
          <p14:tracePt t="20227" x="8621713" y="3514725"/>
          <p14:tracePt t="20243" x="8740775" y="3346450"/>
          <p14:tracePt t="20260" x="8848725" y="3219450"/>
          <p14:tracePt t="20276" x="8937625" y="3100388"/>
          <p14:tracePt t="20276" x="8966200" y="3071813"/>
          <p14:tracePt t="20293" x="9005888" y="3001963"/>
          <p14:tracePt t="20310" x="9015413" y="2962275"/>
          <p14:tracePt t="20326" x="9015413" y="2943225"/>
          <p14:tracePt t="20343" x="9015413" y="2924175"/>
          <p14:tracePt t="20360" x="9015413" y="2863850"/>
          <p14:tracePt t="20376" x="9015413" y="2805113"/>
          <p14:tracePt t="20393" x="8996363" y="2727325"/>
          <p14:tracePt t="20410" x="8986838" y="2647950"/>
          <p14:tracePt t="20426" x="8977313" y="2589213"/>
          <p14:tracePt t="20443" x="8956675" y="2519363"/>
          <p14:tracePt t="20460" x="8947150" y="2500313"/>
          <p14:tracePt t="20477" x="8937625" y="2481263"/>
          <p14:tracePt t="20493" x="8928100" y="2470150"/>
          <p14:tracePt t="20525" x="8907463" y="2460625"/>
          <p14:tracePt t="20549" x="8897938" y="2451100"/>
          <p14:tracePt t="20557" x="8878888" y="2451100"/>
          <p14:tracePt t="20565" x="8858250" y="2441575"/>
          <p14:tracePt t="20577" x="8780463" y="2411413"/>
          <p14:tracePt t="20594" x="8720138" y="2382838"/>
          <p14:tracePt t="20610" x="8642350" y="2362200"/>
          <p14:tracePt t="20627" x="8572500" y="2362200"/>
          <p14:tracePt t="20644" x="8485188" y="2352675"/>
          <p14:tracePt t="20660" x="8405813" y="2352675"/>
          <p14:tracePt t="20660" x="8366125" y="2352675"/>
          <p14:tracePt t="20677" x="8277225" y="2352675"/>
          <p14:tracePt t="20694" x="8199438" y="2352675"/>
          <p14:tracePt t="20711" x="8120063" y="2352675"/>
          <p14:tracePt t="20727" x="8051800" y="2362200"/>
          <p14:tracePt t="20744" x="7932738" y="2392363"/>
          <p14:tracePt t="20760" x="7834313" y="2411413"/>
          <p14:tracePt t="20777" x="7726363" y="2441575"/>
          <p14:tracePt t="20794" x="7667625" y="2470150"/>
          <p14:tracePt t="20811" x="7599363" y="2500313"/>
          <p14:tracePt t="20827" x="7550150" y="2530475"/>
          <p14:tracePt t="20844" x="7489825" y="2559050"/>
          <p14:tracePt t="20861" x="7431088" y="2608263"/>
          <p14:tracePt t="20877" x="7391400" y="2647950"/>
          <p14:tracePt t="20894" x="7362825" y="2687638"/>
          <p14:tracePt t="20911" x="7342188" y="2736850"/>
          <p14:tracePt t="20927" x="7332663" y="2776538"/>
          <p14:tracePt t="20944" x="7323138" y="2835275"/>
          <p14:tracePt t="20962" x="7323138" y="2894013"/>
          <p14:tracePt t="20977" x="7323138" y="2943225"/>
          <p14:tracePt t="20994" x="7332663" y="2982913"/>
          <p14:tracePt t="21011" x="7342188" y="3022600"/>
          <p14:tracePt t="21028" x="7362825" y="3051175"/>
          <p14:tracePt t="21044" x="7412038" y="3090863"/>
          <p14:tracePt t="21061" x="7461250" y="3100388"/>
          <p14:tracePt t="21078" x="7519988" y="3121025"/>
          <p14:tracePt t="21095" x="7608888" y="3130550"/>
          <p14:tracePt t="21111" x="7677150" y="3130550"/>
          <p14:tracePt t="21128" x="7785100" y="3130550"/>
          <p14:tracePt t="21144" x="7904163" y="3130550"/>
          <p14:tracePt t="21161" x="8002588" y="3121025"/>
          <p14:tracePt t="21178" x="8091488" y="3100388"/>
          <p14:tracePt t="21195" x="8169275" y="3060700"/>
          <p14:tracePt t="21211" x="8239125" y="3032125"/>
          <p14:tracePt t="21228" x="8288338" y="2992438"/>
          <p14:tracePt t="21228" x="8316913" y="2973388"/>
          <p14:tracePt t="21246" x="8356600" y="2933700"/>
          <p14:tracePt t="21261" x="8386763" y="2874963"/>
          <p14:tracePt t="21278" x="8415338" y="2825750"/>
          <p14:tracePt t="21295" x="8424863" y="2786063"/>
          <p14:tracePt t="21311" x="8435975" y="2727325"/>
          <p14:tracePt t="21328" x="8445500" y="2687638"/>
          <p14:tracePt t="21345" x="8445500" y="2647950"/>
          <p14:tracePt t="21362" x="8445500" y="2617788"/>
          <p14:tracePt t="21379" x="8445500" y="2589213"/>
          <p14:tracePt t="21395" x="8445500" y="2549525"/>
          <p14:tracePt t="21412" x="8445500" y="2519363"/>
          <p14:tracePt t="21429" x="8424863" y="2470150"/>
          <p14:tracePt t="21445" x="8405813" y="2441575"/>
          <p14:tracePt t="21462" x="8375650" y="2401888"/>
          <p14:tracePt t="21479" x="8347075" y="2362200"/>
          <p14:tracePt t="21495" x="8307388" y="2322513"/>
          <p14:tracePt t="21512" x="8267700" y="2303463"/>
          <p14:tracePt t="21529" x="8239125" y="2284413"/>
          <p14:tracePt t="21545" x="8228013" y="2273300"/>
          <p14:tracePt t="21562" x="8228013" y="2263775"/>
          <p14:tracePt t="21579" x="8208963" y="2254250"/>
          <p14:tracePt t="21595" x="8208963" y="2244725"/>
          <p14:tracePt t="21621" x="8208963" y="2235200"/>
          <p14:tracePt t="21645" x="8208963" y="2214563"/>
          <p14:tracePt t="21661" x="8208963" y="2205038"/>
          <p14:tracePt t="21669" x="8208963" y="2195513"/>
          <p14:tracePt t="21679" x="8208963" y="2136775"/>
          <p14:tracePt t="21696" x="8218488" y="2097088"/>
          <p14:tracePt t="21712" x="8239125" y="2038350"/>
          <p14:tracePt t="21729" x="8248650" y="1998663"/>
          <p14:tracePt t="21746" x="8267700" y="1949450"/>
          <p14:tracePt t="21762" x="8277225" y="1860550"/>
          <p14:tracePt t="21779" x="8277225" y="1712913"/>
          <p14:tracePt t="21796" x="8277225" y="1525588"/>
          <p14:tracePt t="21813" x="8267700" y="1211263"/>
          <p14:tracePt t="21830" x="8239125" y="1042988"/>
          <p14:tracePt t="21846" x="8189913" y="904875"/>
          <p14:tracePt t="21863" x="8150225" y="787400"/>
          <p14:tracePt t="21879" x="8110538" y="698500"/>
          <p14:tracePt t="21896" x="8101013" y="639763"/>
          <p14:tracePt t="21913" x="8091488" y="609600"/>
          <p14:tracePt t="21930" x="8080375" y="571500"/>
          <p14:tracePt t="21946" x="8080375" y="560388"/>
          <p14:tracePt t="21963" x="8070850" y="531813"/>
          <p14:tracePt t="21980" x="8070850" y="511175"/>
          <p14:tracePt t="22021" x="8061325" y="511175"/>
          <p14:tracePt t="22029" x="8061325" y="501650"/>
          <p14:tracePt t="22037" x="8051800" y="501650"/>
          <p14:tracePt t="22046" x="8042275" y="482600"/>
          <p14:tracePt t="22063" x="8031163" y="473075"/>
          <p14:tracePt t="22080" x="8002588" y="442913"/>
          <p14:tracePt t="22096" x="7953375" y="433388"/>
          <p14:tracePt t="22114" x="7923213" y="423863"/>
          <p14:tracePt t="22130" x="7894638" y="412750"/>
          <p14:tracePt t="22146" x="7864475" y="403225"/>
          <p14:tracePt t="22163" x="7845425" y="403225"/>
          <p14:tracePt t="22180" x="7815263" y="403225"/>
          <p14:tracePt t="22180" x="7805738" y="403225"/>
          <p14:tracePt t="22197" x="7766050" y="403225"/>
          <p14:tracePt t="22214" x="7756525" y="403225"/>
          <p14:tracePt t="22230" x="7726363" y="423863"/>
          <p14:tracePt t="22247" x="7716838" y="442913"/>
          <p14:tracePt t="22264" x="7697788" y="473075"/>
          <p14:tracePt t="22280" x="7677150" y="511175"/>
          <p14:tracePt t="22297" x="7658100" y="550863"/>
          <p14:tracePt t="22314" x="7648575" y="560388"/>
          <p14:tracePt t="22330" x="7637463" y="609600"/>
          <p14:tracePt t="22347" x="7637463" y="639763"/>
          <p14:tracePt t="22364" x="7618413" y="688975"/>
          <p14:tracePt t="22380" x="7618413" y="747713"/>
          <p14:tracePt t="22397" x="7618413" y="787400"/>
          <p14:tracePt t="22414" x="7618413" y="836613"/>
          <p14:tracePt t="22430" x="7618413" y="885825"/>
          <p14:tracePt t="22447" x="7637463" y="944563"/>
          <p14:tracePt t="22464" x="7658100" y="974725"/>
          <p14:tracePt t="22481" x="7677150" y="1014413"/>
          <p14:tracePt t="22497" x="7707313" y="1042988"/>
          <p14:tracePt t="22514" x="7726363" y="1052513"/>
          <p14:tracePt t="22531" x="7756525" y="1073150"/>
          <p14:tracePt t="22547" x="7805738" y="1082675"/>
          <p14:tracePt t="22564" x="7845425" y="1082675"/>
          <p14:tracePt t="22564" x="7874000" y="1082675"/>
          <p14:tracePt t="22581" x="7943850" y="1082675"/>
          <p14:tracePt t="22597" x="8012113" y="1082675"/>
          <p14:tracePt t="22614" x="8101013" y="1082675"/>
          <p14:tracePt t="22631" x="8159750" y="1073150"/>
          <p14:tracePt t="22648" x="8239125" y="1052513"/>
          <p14:tracePt t="22664" x="8288338" y="1033463"/>
          <p14:tracePt t="22681" x="8326438" y="1023938"/>
          <p14:tracePt t="22698" x="8366125" y="1003300"/>
          <p14:tracePt t="22714" x="8386763" y="984250"/>
          <p14:tracePt t="22731" x="8415338" y="954088"/>
          <p14:tracePt t="22748" x="8435975" y="935038"/>
          <p14:tracePt t="22748" x="8445500" y="925513"/>
          <p14:tracePt t="22765" x="8455025" y="885825"/>
          <p14:tracePt t="22781" x="8474075" y="855663"/>
          <p14:tracePt t="22798" x="8474075" y="836613"/>
          <p14:tracePt t="22815" x="8474075" y="806450"/>
          <p14:tracePt t="22831" x="8474075" y="777875"/>
          <p14:tracePt t="22848" x="8474075" y="757238"/>
          <p14:tracePt t="22865" x="8474075" y="728663"/>
          <p14:tracePt t="22881" x="8474075" y="688975"/>
          <p14:tracePt t="22898" x="8474075" y="658813"/>
          <p14:tracePt t="22915" x="8464550" y="639763"/>
          <p14:tracePt t="22931" x="8455025" y="609600"/>
          <p14:tracePt t="22948" x="8435975" y="571500"/>
          <p14:tracePt t="22948" x="8424863" y="560388"/>
          <p14:tracePt t="22965" x="8405813" y="541338"/>
          <p14:tracePt t="22982" x="8375650" y="511175"/>
          <p14:tracePt t="22998" x="8356600" y="501650"/>
          <p14:tracePt t="23015" x="8326438" y="482600"/>
          <p14:tracePt t="23032" x="8297863" y="461963"/>
          <p14:tracePt t="23048" x="8267700" y="452438"/>
          <p14:tracePt t="23065" x="8239125" y="433388"/>
          <p14:tracePt t="23082" x="8199438" y="423863"/>
          <p14:tracePt t="23098" x="8169275" y="403225"/>
          <p14:tracePt t="23115" x="8150225" y="403225"/>
          <p14:tracePt t="23132" x="8110538" y="393700"/>
          <p14:tracePt t="23149" x="8080375" y="393700"/>
          <p14:tracePt t="23165" x="8051800" y="393700"/>
          <p14:tracePt t="23182" x="8042275" y="393700"/>
          <p14:tracePt t="23198" x="8021638" y="393700"/>
          <p14:tracePt t="23215" x="8002588" y="393700"/>
          <p14:tracePt t="23233" x="7972425" y="393700"/>
          <p14:tracePt t="23249" x="7953375" y="393700"/>
          <p14:tracePt t="23265" x="7923213" y="403225"/>
          <p14:tracePt t="23282" x="7904163" y="412750"/>
          <p14:tracePt t="23299" x="7874000" y="423863"/>
          <p14:tracePt t="23316" x="7854950" y="433388"/>
          <p14:tracePt t="23332" x="7845425" y="442913"/>
          <p14:tracePt t="23349" x="7815263" y="452438"/>
          <p14:tracePt t="23366" x="7805738" y="461963"/>
          <p14:tracePt t="23382" x="7785100" y="473075"/>
          <p14:tracePt t="23399" x="7766050" y="501650"/>
          <p14:tracePt t="23416" x="7747000" y="522288"/>
          <p14:tracePt t="23432" x="7726363" y="560388"/>
          <p14:tracePt t="23449" x="7707313" y="600075"/>
          <p14:tracePt t="23466" x="7686675" y="630238"/>
          <p14:tracePt t="23483" x="7677150" y="669925"/>
          <p14:tracePt t="23499" x="7667625" y="719138"/>
          <p14:tracePt t="23516" x="7667625" y="738188"/>
          <p14:tracePt t="23516" x="7658100" y="768350"/>
          <p14:tracePt t="23533" x="7658100" y="787400"/>
          <p14:tracePt t="23549" x="7658100" y="836613"/>
          <p14:tracePt t="23566" x="7658100" y="876300"/>
          <p14:tracePt t="23583" x="7658100" y="904875"/>
          <p14:tracePt t="23600" x="7658100" y="925513"/>
          <p14:tracePt t="23616" x="7658100" y="954088"/>
          <p14:tracePt t="23633" x="7667625" y="984250"/>
          <p14:tracePt t="23649" x="7677150" y="993775"/>
          <p14:tracePt t="23666" x="7697788" y="1014413"/>
          <p14:tracePt t="23683" x="7716838" y="1023938"/>
          <p14:tracePt t="23700" x="7747000" y="1033463"/>
          <p14:tracePt t="23716" x="7815263" y="1052513"/>
          <p14:tracePt t="23733" x="7883525" y="1052513"/>
          <p14:tracePt t="23750" x="7972425" y="1052513"/>
          <p14:tracePt t="23767" x="8061325" y="1042988"/>
          <p14:tracePt t="23784" x="8091488" y="1042988"/>
          <p14:tracePt t="23800" x="8140700" y="1033463"/>
          <p14:tracePt t="23816" x="8150225" y="1014413"/>
          <p14:tracePt t="23833" x="8169275" y="1003300"/>
          <p14:tracePt t="23850" x="8189913" y="984250"/>
          <p14:tracePt t="23867" x="8218488" y="965200"/>
          <p14:tracePt t="23883" x="8248650" y="954088"/>
          <p14:tracePt t="23900" x="8258175" y="935038"/>
          <p14:tracePt t="23917" x="8258175" y="925513"/>
          <p14:tracePt t="23997" x="8258175" y="915988"/>
          <p14:tracePt t="24021" x="8258175" y="904875"/>
          <p14:tracePt t="24029" x="8258175" y="895350"/>
          <p14:tracePt t="24037" x="8248650" y="895350"/>
          <p14:tracePt t="24050" x="8228013" y="876300"/>
          <p14:tracePt t="24067" x="8199438" y="855663"/>
          <p14:tracePt t="24084" x="8150225" y="827088"/>
          <p14:tracePt t="24100" x="8080375" y="806450"/>
          <p14:tracePt t="24117" x="8021638" y="787400"/>
          <p14:tracePt t="24134" x="7962900" y="777875"/>
          <p14:tracePt t="24151" x="7904163" y="777875"/>
          <p14:tracePt t="24167" x="7845425" y="777875"/>
          <p14:tracePt t="24184" x="7775575" y="777875"/>
          <p14:tracePt t="24201" x="7716838" y="777875"/>
          <p14:tracePt t="24217" x="7667625" y="777875"/>
          <p14:tracePt t="24234" x="7627938" y="777875"/>
          <p14:tracePt t="24251" x="7578725" y="777875"/>
          <p14:tracePt t="24268" x="7519988" y="777875"/>
          <p14:tracePt t="24285" x="7461250" y="777875"/>
          <p14:tracePt t="24302" x="7412038" y="777875"/>
          <p14:tracePt t="24318" x="7353300" y="777875"/>
          <p14:tracePt t="24334" x="7304088" y="787400"/>
          <p14:tracePt t="24351" x="7283450" y="787400"/>
          <p14:tracePt t="24368" x="7243763" y="787400"/>
          <p14:tracePt t="24384" x="7205663" y="796925"/>
          <p14:tracePt t="24401" x="7185025" y="796925"/>
          <p14:tracePt t="24418" x="7165975" y="796925"/>
          <p14:tracePt t="24434" x="7156450" y="796925"/>
          <p14:tracePt t="24451" x="7145338" y="796925"/>
          <p14:tracePt t="24468" x="7126288" y="796925"/>
          <p14:tracePt t="24468" x="7116763" y="796925"/>
          <p14:tracePt t="24485" x="7096125" y="806450"/>
          <p14:tracePt t="24501" x="7077075" y="817563"/>
          <p14:tracePt t="24518" x="7058025" y="817563"/>
          <p14:tracePt t="24534" x="7018338" y="827088"/>
          <p14:tracePt t="24552" x="7008813" y="827088"/>
          <p14:tracePt t="24573" x="6997700" y="827088"/>
          <p14:tracePt t="24584" x="6988175" y="836613"/>
          <p14:tracePt t="24602" x="6969125" y="836613"/>
          <p14:tracePt t="24618" x="6948488" y="846138"/>
          <p14:tracePt t="24635" x="6938963" y="846138"/>
          <p14:tracePt t="24651" x="6929438" y="846138"/>
          <p14:tracePt t="24669" x="6910388" y="855663"/>
          <p14:tracePt t="24685" x="6889750" y="866775"/>
          <p14:tracePt t="24717" x="6870700" y="866775"/>
          <p14:tracePt t="24733" x="6861175" y="866775"/>
          <p14:tracePt t="24741" x="6850063" y="876300"/>
          <p14:tracePt t="24752" x="6831013" y="885825"/>
          <p14:tracePt t="24768" x="6821488" y="895350"/>
          <p14:tracePt t="24785" x="6800850" y="904875"/>
          <p14:tracePt t="24802" x="6781800" y="904875"/>
          <p14:tracePt t="24819" x="6751638" y="925513"/>
          <p14:tracePt t="24835" x="6732588" y="935038"/>
          <p14:tracePt t="24852" x="6692900" y="954088"/>
          <p14:tracePt t="24852" x="6683375" y="965200"/>
          <p14:tracePt t="24869" x="6653213" y="993775"/>
          <p14:tracePt t="24885" x="6615113" y="1014413"/>
          <p14:tracePt t="24902" x="6584950" y="1052513"/>
          <p14:tracePt t="24919" x="6554788" y="1101725"/>
          <p14:tracePt t="24935" x="6526213" y="1162050"/>
          <p14:tracePt t="24952" x="6496050" y="1220788"/>
          <p14:tracePt t="24969" x="6486525" y="1270000"/>
          <p14:tracePt t="24986" x="6486525" y="1319213"/>
          <p14:tracePt t="25003" x="6486525" y="1368425"/>
          <p14:tracePt t="25019" x="6486525" y="1417638"/>
          <p14:tracePt t="25036" x="6486525" y="1457325"/>
          <p14:tracePt t="25053" x="6486525" y="1506538"/>
          <p14:tracePt t="25069" x="6496050" y="1544638"/>
          <p14:tracePt t="25086" x="6505575" y="1574800"/>
          <p14:tracePt t="25102" x="6516688" y="1614488"/>
          <p14:tracePt t="25119" x="6526213" y="1643063"/>
          <p14:tracePt t="25136" x="6526213" y="1654175"/>
          <p14:tracePt t="25153" x="6526213" y="1663700"/>
          <p14:tracePt t="25169" x="6526213" y="1673225"/>
          <p14:tracePt t="25221" x="6526213" y="1682750"/>
          <p14:tracePt t="25229" x="6526213" y="1692275"/>
          <p14:tracePt t="25261" x="6526213" y="1712913"/>
          <p14:tracePt t="25277" x="6516688" y="1722438"/>
          <p14:tracePt t="25293" x="6516688" y="1731963"/>
          <p14:tracePt t="25301" x="6505575" y="1731963"/>
          <p14:tracePt t="25317" x="6505575" y="1741488"/>
          <p14:tracePt t="25325" x="6486525" y="1752600"/>
          <p14:tracePt t="25341" x="6467475" y="1752600"/>
          <p14:tracePt t="25357" x="6456363" y="1752600"/>
          <p14:tracePt t="25373" x="6437313" y="1762125"/>
          <p14:tracePt t="25386" x="6427788" y="1771650"/>
          <p14:tracePt t="25403" x="6418263" y="1771650"/>
          <p14:tracePt t="25421" x="6407150" y="1771650"/>
          <p14:tracePt t="25437" x="6397625" y="1771650"/>
          <p14:tracePt t="25453" x="6369050" y="1771650"/>
          <p14:tracePt t="25470" x="6348413" y="1771650"/>
          <p14:tracePt t="25486" x="6308725" y="1771650"/>
          <p14:tracePt t="25503" x="6289675" y="1771650"/>
          <p14:tracePt t="25520" x="6270625" y="1771650"/>
          <p14:tracePt t="25537" x="6240463" y="1771650"/>
          <p14:tracePt t="25553" x="6210300" y="1771650"/>
          <p14:tracePt t="25570" x="6191250" y="1771650"/>
          <p14:tracePt t="25587" x="6181725" y="1771650"/>
          <p14:tracePt t="25603" x="6172200" y="1771650"/>
          <p14:tracePt t="25621" x="6172200" y="1781175"/>
          <p14:tracePt t="25821" x="6172200" y="1801813"/>
          <p14:tracePt t="25829" x="6172200" y="1811338"/>
          <p14:tracePt t="25837" x="6181725" y="1830388"/>
          <p14:tracePt t="25854" x="6181725" y="1839913"/>
          <p14:tracePt t="25871" x="6200775" y="1870075"/>
          <p14:tracePt t="25888" x="6210300" y="1879600"/>
          <p14:tracePt t="25904" x="6210300" y="1890713"/>
          <p14:tracePt t="25921" x="6230938" y="1909763"/>
          <p14:tracePt t="25938" x="6240463" y="1928813"/>
          <p14:tracePt t="25954" x="6249988" y="1939925"/>
          <p14:tracePt t="25971" x="6259513" y="1958975"/>
          <p14:tracePt t="25988" x="6280150" y="1968500"/>
          <p14:tracePt t="26004" x="6308725" y="2008188"/>
          <p14:tracePt t="26021" x="6329363" y="2017713"/>
          <p14:tracePt t="26038" x="6338888" y="2027238"/>
          <p14:tracePt t="26054" x="6357938" y="2038350"/>
          <p14:tracePt t="26071" x="6369050" y="2047875"/>
          <p14:tracePt t="26088" x="6388100" y="2066925"/>
          <p14:tracePt t="26105" x="6397625" y="2076450"/>
          <p14:tracePt t="26121" x="6407150" y="2087563"/>
          <p14:tracePt t="26138" x="6418263" y="2097088"/>
          <p14:tracePt t="26155" x="6437313" y="2106613"/>
          <p14:tracePt t="26171" x="6446838" y="2116138"/>
          <p14:tracePt t="26188" x="6456363" y="2136775"/>
          <p14:tracePt t="26205" x="6477000" y="2146300"/>
          <p14:tracePt t="26221" x="6486525" y="2174875"/>
          <p14:tracePt t="26238" x="6505575" y="2195513"/>
          <p14:tracePt t="26255" x="6516688" y="2205038"/>
          <p14:tracePt t="26271" x="6526213" y="2224088"/>
          <p14:tracePt t="26288" x="6535738" y="2235200"/>
          <p14:tracePt t="26305" x="6545263" y="2254250"/>
          <p14:tracePt t="26322" x="6545263" y="2263775"/>
          <p14:tracePt t="26338" x="6545263" y="2284413"/>
          <p14:tracePt t="26355" x="6545263" y="2293938"/>
          <p14:tracePt t="26372" x="6554788" y="2322513"/>
          <p14:tracePt t="26388" x="6554788" y="2333625"/>
          <p14:tracePt t="26405" x="6565900" y="2352675"/>
          <p14:tracePt t="26422" x="6565900" y="2362200"/>
          <p14:tracePt t="26438" x="6565900" y="2382838"/>
          <p14:tracePt t="26455" x="6575425" y="2401888"/>
          <p14:tracePt t="26472" x="6575425" y="2411413"/>
          <p14:tracePt t="26488" x="6575425" y="2432050"/>
          <p14:tracePt t="26505" x="6575425" y="2451100"/>
          <p14:tracePt t="26522" x="6575425" y="2460625"/>
          <p14:tracePt t="26539" x="6575425" y="2481263"/>
          <p14:tracePt t="26556" x="6575425" y="2490788"/>
          <p14:tracePt t="26572" x="6575425" y="2509838"/>
          <p14:tracePt t="26589" x="6575425" y="2540000"/>
          <p14:tracePt t="26605" x="6575425" y="2559050"/>
          <p14:tracePt t="26622" x="6575425" y="2568575"/>
          <p14:tracePt t="26639" x="6575425" y="2589213"/>
          <p14:tracePt t="26655" x="6575425" y="2598738"/>
          <p14:tracePt t="26672" x="6575425" y="2617788"/>
          <p14:tracePt t="26689" x="6575425" y="2628900"/>
          <p14:tracePt t="26705" x="6575425" y="2647950"/>
          <p14:tracePt t="26722" x="6575425" y="2657475"/>
          <p14:tracePt t="26739" x="6575425" y="2667000"/>
          <p14:tracePt t="26756" x="6575425" y="2687638"/>
          <p14:tracePt t="26772" x="6575425" y="2697163"/>
          <p14:tracePt t="26789" x="6575425" y="2706688"/>
          <p14:tracePt t="26806" x="6575425" y="2716213"/>
          <p14:tracePt t="26822" x="6565900" y="2736850"/>
          <p14:tracePt t="26839" x="6565900" y="2746375"/>
          <p14:tracePt t="26861" x="6565900" y="2765425"/>
          <p14:tracePt t="26877" x="6554788" y="2776538"/>
          <p14:tracePt t="26889" x="6554788" y="2786063"/>
          <p14:tracePt t="26906" x="6554788" y="2795588"/>
          <p14:tracePt t="26923" x="6554788" y="2805113"/>
          <p14:tracePt t="26939" x="6545263" y="2814638"/>
          <p14:tracePt t="26956" x="6545263" y="2825750"/>
          <p14:tracePt t="26973" x="6545263" y="2844800"/>
          <p14:tracePt t="26990" x="6545263" y="2854325"/>
          <p14:tracePt t="27006" x="6545263" y="2863850"/>
          <p14:tracePt t="27023" x="6535738" y="2884488"/>
          <p14:tracePt t="27040" x="6535738" y="2894013"/>
          <p14:tracePt t="27061" x="6535738" y="2903538"/>
          <p14:tracePt t="27073" x="6535738" y="2913063"/>
          <p14:tracePt t="27090" x="6535738" y="2933700"/>
          <p14:tracePt t="27106" x="6535738" y="2943225"/>
          <p14:tracePt t="27123" x="6526213" y="2962275"/>
          <p14:tracePt t="27140" x="6526213" y="2973388"/>
          <p14:tracePt t="27157" x="6516688" y="3001963"/>
          <p14:tracePt t="27174" x="6516688" y="3011488"/>
          <p14:tracePt t="27190" x="6516688" y="3032125"/>
          <p14:tracePt t="27207" x="6516688" y="3051175"/>
          <p14:tracePt t="27223" x="6505575" y="3071813"/>
          <p14:tracePt t="27240" x="6505575" y="3081338"/>
          <p14:tracePt t="27257" x="6505575" y="3100388"/>
          <p14:tracePt t="27274" x="6496050" y="3121025"/>
          <p14:tracePt t="27290" x="6486525" y="3130550"/>
          <p14:tracePt t="27307" x="6486525" y="3140075"/>
          <p14:tracePt t="27324" x="6486525" y="3159125"/>
          <p14:tracePt t="27340" x="6486525" y="3170238"/>
          <p14:tracePt t="27357" x="6477000" y="3189288"/>
          <p14:tracePt t="27374" x="6477000" y="3198813"/>
          <p14:tracePt t="27390" x="6477000" y="3208338"/>
          <p14:tracePt t="27421" x="6477000" y="3219450"/>
          <p14:tracePt t="27453" x="6477000" y="3228975"/>
          <p14:tracePt t="27461" x="6477000" y="3238500"/>
          <p14:tracePt t="27485" x="6477000" y="3248025"/>
          <p14:tracePt t="27501" x="6477000" y="3257550"/>
          <p14:tracePt t="27509" x="6477000" y="3268663"/>
          <p14:tracePt t="27525" x="6477000" y="3278188"/>
          <p14:tracePt t="27533" x="6477000" y="3287713"/>
          <p14:tracePt t="27541" x="6477000" y="3297238"/>
          <p14:tracePt t="27557" x="6477000" y="3306763"/>
          <p14:tracePt t="27574" x="6477000" y="3317875"/>
          <p14:tracePt t="27590" x="6477000" y="3327400"/>
          <p14:tracePt t="27607" x="6477000" y="3336925"/>
          <p14:tracePt t="27624" x="6477000" y="3346450"/>
          <p14:tracePt t="27645" x="6477000" y="3355975"/>
          <p14:tracePt t="27657" x="6477000" y="3367088"/>
          <p14:tracePt t="27677" x="6477000" y="3376613"/>
          <p14:tracePt t="27693" x="6477000" y="3386138"/>
          <p14:tracePt t="27709" x="6477000" y="3395663"/>
          <p14:tracePt t="27724" x="6477000" y="3405188"/>
          <p14:tracePt t="27741" x="6477000" y="3425825"/>
          <p14:tracePt t="27758" x="6477000" y="3435350"/>
          <p14:tracePt t="27774" x="6456363" y="3454400"/>
          <p14:tracePt t="27791" x="6456363" y="3465513"/>
          <p14:tracePt t="27808" x="6456363" y="3484563"/>
          <p14:tracePt t="27825" x="6456363" y="3494088"/>
          <p14:tracePt t="27845" x="6456363" y="3503613"/>
          <p14:tracePt t="27861" x="6456363" y="3514725"/>
          <p14:tracePt t="27874" x="6446838" y="3524250"/>
          <p14:tracePt t="27891" x="6446838" y="3533775"/>
          <p14:tracePt t="27908" x="6437313" y="3552825"/>
          <p14:tracePt t="27925" x="6437313" y="3563938"/>
          <p14:tracePt t="27949" x="6437313" y="3573463"/>
          <p14:tracePt t="27958" x="6427788" y="3592513"/>
          <p14:tracePt t="27975" x="6427788" y="3602038"/>
          <p14:tracePt t="27992" x="6418263" y="3622675"/>
          <p14:tracePt t="28013" x="6407150" y="3641725"/>
          <p14:tracePt t="28029" x="6397625" y="3651250"/>
          <p14:tracePt t="28053" x="6397625" y="3662363"/>
          <p14:tracePt t="28077" x="6388100" y="3671888"/>
          <p14:tracePt t="28093" x="6388100" y="3681413"/>
          <p14:tracePt t="28117" x="6378575" y="3690938"/>
          <p14:tracePt t="28133" x="6378575" y="3700463"/>
          <p14:tracePt t="28157" x="6378575" y="3711575"/>
          <p14:tracePt t="28165" x="6369050" y="3711575"/>
          <p14:tracePt t="28175" x="6369050" y="3721100"/>
          <p14:tracePt t="28197" x="6369050" y="3730625"/>
          <p14:tracePt t="28208" x="6357938" y="3740150"/>
          <p14:tracePt t="28225" x="6348413" y="3749675"/>
          <p14:tracePt t="28242" x="6348413" y="3760788"/>
          <p14:tracePt t="28259" x="6348413" y="3770313"/>
          <p14:tracePt t="28275" x="6338888" y="3779838"/>
          <p14:tracePt t="28292" x="6329363" y="3779838"/>
          <p14:tracePt t="28309" x="6329363" y="3789363"/>
          <p14:tracePt t="28325" x="6319838" y="3798888"/>
          <p14:tracePt t="28365" x="6319838" y="3810000"/>
          <p14:tracePt t="28389" x="6299200" y="3810000"/>
          <p14:tracePt t="28405" x="6299200" y="3819525"/>
          <p14:tracePt t="28413" x="6289675" y="3819525"/>
          <p14:tracePt t="28421" x="6280150" y="3819525"/>
          <p14:tracePt t="28429" x="6270625" y="3829050"/>
          <p14:tracePt t="28445" x="6259513" y="3838575"/>
          <p14:tracePt t="28459" x="6240463" y="3838575"/>
          <p14:tracePt t="28476" x="6230938" y="3848100"/>
          <p14:tracePt t="28492" x="6210300" y="3868738"/>
          <p14:tracePt t="28510" x="6200775" y="3868738"/>
          <p14:tracePt t="28526" x="6181725" y="3887788"/>
          <p14:tracePt t="28543" x="6172200" y="3897313"/>
          <p14:tracePt t="28565" x="6161088" y="3897313"/>
          <p14:tracePt t="28589" x="6151563" y="3908425"/>
          <p14:tracePt t="28597" x="6151563" y="3917950"/>
          <p14:tracePt t="28621" x="6142038" y="3917950"/>
          <p14:tracePt t="28653" x="6142038" y="3927475"/>
          <p14:tracePt t="28669" x="6122988" y="3927475"/>
          <p14:tracePt t="28693" x="6122988" y="3937000"/>
          <p14:tracePt t="28701" x="6111875" y="3946525"/>
          <p14:tracePt t="28717" x="6092825" y="3946525"/>
          <p14:tracePt t="28733" x="6083300" y="3957638"/>
          <p14:tracePt t="28749" x="6073775" y="3957638"/>
          <p14:tracePt t="28759" x="6062663" y="3967163"/>
          <p14:tracePt t="28776" x="6034088" y="3976688"/>
          <p14:tracePt t="28793" x="6003925" y="3976688"/>
          <p14:tracePt t="28810" x="5973763" y="3986213"/>
          <p14:tracePt t="28827" x="5954713" y="3986213"/>
          <p14:tracePt t="28844" x="5924550" y="3995738"/>
          <p14:tracePt t="28860" x="5905500" y="4006850"/>
          <p14:tracePt t="28860" x="5895975" y="4006850"/>
          <p14:tracePt t="28877" x="5875338" y="4006850"/>
          <p14:tracePt t="28894" x="5856288" y="4016375"/>
          <p14:tracePt t="28910" x="5846763" y="4016375"/>
          <p14:tracePt t="28927" x="5826125" y="4016375"/>
          <p14:tracePt t="28944" x="5816600" y="4016375"/>
          <p14:tracePt t="28960" x="5807075" y="4016375"/>
          <p14:tracePt t="29045" x="5797550" y="4016375"/>
          <p14:tracePt t="29061" x="5788025" y="4016375"/>
          <p14:tracePt t="29101" x="5788025" y="4025900"/>
          <p14:tracePt t="29669" x="5788025" y="4035425"/>
          <p14:tracePt t="29709" x="5788025" y="4044950"/>
          <p14:tracePt t="29773" x="5776913" y="4044950"/>
          <p14:tracePt t="29781" x="5776913" y="4056063"/>
          <p14:tracePt t="29789" x="5757863" y="4056063"/>
          <p14:tracePt t="29797" x="5748338" y="4056063"/>
          <p14:tracePt t="29812" x="5708650" y="4065588"/>
          <p14:tracePt t="29828" x="5668963" y="4075113"/>
          <p14:tracePt t="29845" x="5640388" y="4084638"/>
          <p14:tracePt t="29863" x="5640388" y="4094163"/>
          <p14:tracePt t="29893" x="5629275" y="4114800"/>
          <p14:tracePt t="29901" x="5619750" y="4124325"/>
          <p14:tracePt t="29912" x="5600700" y="4173538"/>
          <p14:tracePt t="29929" x="5561013" y="4271963"/>
          <p14:tracePt t="29945" x="5521325" y="4400550"/>
          <p14:tracePt t="29962" x="5462588" y="4557713"/>
          <p14:tracePt t="29979" x="5403850" y="4714875"/>
          <p14:tracePt t="29995" x="5334000" y="4872038"/>
          <p14:tracePt t="30013" x="5275263" y="5068888"/>
          <p14:tracePt t="30029" x="5265738" y="5138738"/>
          <p14:tracePt t="30046" x="5256213" y="5167313"/>
          <p14:tracePt t="30062" x="5256213" y="5176838"/>
          <p14:tracePt t="30079" x="5246688" y="5197475"/>
          <p14:tracePt t="30096" x="5216525" y="5197475"/>
          <p14:tracePt t="30113" x="5148263" y="5197475"/>
          <p14:tracePt t="30129" x="5059363" y="5176838"/>
          <p14:tracePt t="30146" x="4960938" y="5157788"/>
          <p14:tracePt t="30163" x="4862513" y="5138738"/>
          <p14:tracePt t="30179" x="4773613" y="5108575"/>
          <p14:tracePt t="30196" x="4684713" y="5049838"/>
          <p14:tracePt t="30213" x="4645025" y="5010150"/>
          <p14:tracePt t="30229" x="4576763" y="4911725"/>
          <p14:tracePt t="30246" x="4527550" y="4832350"/>
          <p14:tracePt t="30263" x="4487863" y="4754563"/>
          <p14:tracePt t="30280" x="4448175" y="4656138"/>
          <p14:tracePt t="30296" x="4429125" y="4586288"/>
          <p14:tracePt t="30313" x="4419600" y="4518025"/>
          <p14:tracePt t="30330" x="4410075" y="4478338"/>
          <p14:tracePt t="30346" x="4410075" y="4438650"/>
          <p14:tracePt t="30363" x="4410075" y="4410075"/>
          <p14:tracePt t="30380" x="4410075" y="4370388"/>
          <p14:tracePt t="30396" x="4410075" y="4311650"/>
          <p14:tracePt t="30413" x="4410075" y="4271963"/>
          <p14:tracePt t="30430" x="4410075" y="4232275"/>
          <p14:tracePt t="30447" x="4410075" y="4192588"/>
          <p14:tracePt t="30463" x="4419600" y="4143375"/>
          <p14:tracePt t="30480" x="4419600" y="4105275"/>
          <p14:tracePt t="30497" x="4429125" y="4044950"/>
          <p14:tracePt t="30513" x="4438650" y="4016375"/>
          <p14:tracePt t="30530" x="4448175" y="3986213"/>
          <p14:tracePt t="30547" x="4448175" y="3967163"/>
          <p14:tracePt t="30563" x="4448175" y="3957638"/>
          <p14:tracePt t="30580" x="4448175" y="3946525"/>
          <p14:tracePt t="30597" x="4448175" y="3937000"/>
          <p14:tracePt t="30629" x="4448175" y="3927475"/>
          <p14:tracePt t="30661" x="4448175" y="3917950"/>
          <p14:tracePt t="30669" x="4448175" y="3937000"/>
          <p14:tracePt t="30829" x="4429125" y="3957638"/>
          <p14:tracePt t="30837" x="4419600" y="3986213"/>
          <p14:tracePt t="30847" x="4349750" y="4084638"/>
          <p14:tracePt t="30867" x="4251325" y="4192588"/>
          <p14:tracePt t="30881" x="4152900" y="4281488"/>
          <p14:tracePt t="30898" x="4054475" y="4379913"/>
          <p14:tracePt t="30914" x="3976688" y="4478338"/>
          <p14:tracePt t="30931" x="3906838" y="4576763"/>
          <p14:tracePt t="30947" x="3848100" y="4665663"/>
          <p14:tracePt t="30964" x="3770313" y="4813300"/>
          <p14:tracePt t="30981" x="3700463" y="4902200"/>
          <p14:tracePt t="30998" x="3573463" y="5029200"/>
          <p14:tracePt t="31014" x="3425825" y="5187950"/>
          <p14:tracePt t="31031" x="3278188" y="5345113"/>
          <p14:tracePt t="31048" x="3159125" y="5532438"/>
          <p14:tracePt t="31064" x="3051175" y="5708650"/>
          <p14:tracePt t="31081" x="2971800" y="5876925"/>
          <p14:tracePt t="31098" x="2903538" y="6043613"/>
          <p14:tracePt t="31115" x="2863850" y="6200775"/>
          <p14:tracePt t="31131" x="2814638" y="6369050"/>
          <p14:tracePt t="31148" x="2795588" y="6507163"/>
          <p14:tracePt t="31165" x="2786063" y="6704013"/>
          <p14:tracePt t="31181" x="2786063" y="6821488"/>
          <p14:tracePt t="31198" x="2786063" y="6919913"/>
          <p14:tracePt t="31215" x="2786063" y="6999288"/>
          <p14:tracePt t="31232" x="2786063" y="7058025"/>
          <p14:tracePt t="31248" x="2786063" y="7077075"/>
          <p14:tracePt t="31265" x="2786063" y="7086600"/>
          <p14:tracePt t="31282" x="2786063" y="7097713"/>
          <p14:tracePt t="31389" x="2805113" y="7097713"/>
          <p14:tracePt t="31405" x="2824163" y="7097713"/>
          <p14:tracePt t="31413" x="2844800" y="7097713"/>
          <p14:tracePt t="31421" x="2873375" y="7097713"/>
          <p14:tracePt t="31432" x="2943225" y="7097713"/>
          <p14:tracePt t="31448" x="3032125" y="7097713"/>
          <p14:tracePt t="31465" x="3140075" y="7086600"/>
          <p14:tracePt t="31482" x="3238500" y="7067550"/>
          <p14:tracePt t="31498" x="3355975" y="7037388"/>
          <p14:tracePt t="31515" x="3463925" y="6999288"/>
          <p14:tracePt t="31532" x="3552825" y="6959600"/>
          <p14:tracePt t="31532" x="3582988" y="6938963"/>
          <p14:tracePt t="31549" x="3651250" y="6880225"/>
          <p14:tracePt t="31565" x="3709988" y="6811963"/>
          <p14:tracePt t="31582" x="3759200" y="6732588"/>
          <p14:tracePt t="31599" x="3808413" y="6664325"/>
          <p14:tracePt t="31616" x="3838575" y="6594475"/>
          <p14:tracePt t="31633" x="3857625" y="6526213"/>
          <p14:tracePt t="31649" x="3868738" y="6457950"/>
          <p14:tracePt t="31666" x="3878263" y="6408738"/>
          <p14:tracePt t="31682" x="3878263" y="6359525"/>
          <p14:tracePt t="31699" x="3878263" y="6299200"/>
          <p14:tracePt t="31716" x="3878263" y="6261100"/>
          <p14:tracePt t="31732" x="3878263" y="6200775"/>
          <p14:tracePt t="31749" x="3878263" y="6172200"/>
          <p14:tracePt t="31766" x="3878263" y="6142038"/>
          <p14:tracePt t="31783" x="3857625" y="6102350"/>
          <p14:tracePt t="31799" x="3848100" y="6064250"/>
          <p14:tracePt t="31816" x="3829050" y="6034088"/>
          <p14:tracePt t="31833" x="3819525" y="5994400"/>
          <p14:tracePt t="31849" x="3798888" y="5954713"/>
          <p14:tracePt t="31866" x="3779838" y="5926138"/>
          <p14:tracePt t="31883" x="3770313" y="5886450"/>
          <p14:tracePt t="31883" x="3759200" y="5867400"/>
          <p14:tracePt t="31905" x="3749675" y="5846763"/>
          <p14:tracePt t="31916" x="3740150" y="5807075"/>
          <p14:tracePt t="31933" x="3730625" y="5778500"/>
          <p14:tracePt t="31949" x="3709988" y="5748338"/>
          <p14:tracePt t="31966" x="3700463" y="5719763"/>
          <p14:tracePt t="31983" x="3690938" y="5689600"/>
          <p14:tracePt t="31999" x="3681413" y="5659438"/>
          <p14:tracePt t="32016" x="3660775" y="5630863"/>
          <p14:tracePt t="32033" x="3651250" y="5610225"/>
          <p14:tracePt t="32050" x="3641725" y="5591175"/>
          <p14:tracePt t="32067" x="3622675" y="5570538"/>
          <p14:tracePt t="32083" x="3611563" y="5551488"/>
          <p14:tracePt t="32100" x="3602038" y="5532438"/>
          <p14:tracePt t="32117" x="3582988" y="5521325"/>
          <p14:tracePt t="32133" x="3562350" y="5511800"/>
          <p14:tracePt t="32181" x="3543300" y="5511800"/>
          <p14:tracePt t="32205" x="3533775" y="5511800"/>
          <p14:tracePt t="32213" x="3524250" y="5511800"/>
          <p14:tracePt t="32221" x="3494088" y="5511800"/>
          <p14:tracePt t="32237" x="3475038" y="5521325"/>
          <p14:tracePt t="32254" x="3454400" y="5532438"/>
          <p14:tracePt t="32267" x="3425825" y="5541963"/>
          <p14:tracePt t="32283" x="3386138" y="5561013"/>
          <p14:tracePt t="32300" x="3336925" y="5600700"/>
          <p14:tracePt t="32317" x="3306763" y="5630863"/>
          <p14:tracePt t="32333" x="3278188" y="5659438"/>
          <p14:tracePt t="32350" x="3267075" y="5689600"/>
          <p14:tracePt t="32367" x="3248025" y="5719763"/>
          <p14:tracePt t="32384" x="3228975" y="5748338"/>
          <p14:tracePt t="32401" x="3208338" y="5788025"/>
          <p14:tracePt t="32417" x="3189288" y="5827713"/>
          <p14:tracePt t="32434" x="3189288" y="5846763"/>
          <p14:tracePt t="32451" x="3179763" y="5895975"/>
          <p14:tracePt t="32467" x="3159125" y="5945188"/>
          <p14:tracePt t="32484" x="3159125" y="5994400"/>
          <p14:tracePt t="32484" x="3149600" y="6024563"/>
          <p14:tracePt t="32501" x="3149600" y="6053138"/>
          <p14:tracePt t="32518" x="3130550" y="6113463"/>
          <p14:tracePt t="32534" x="3130550" y="6142038"/>
          <p14:tracePt t="32551" x="3130550" y="6181725"/>
          <p14:tracePt t="32568" x="3130550" y="6211888"/>
          <p14:tracePt t="32584" x="3130550" y="6249988"/>
          <p14:tracePt t="32601" x="3130550" y="6270625"/>
          <p14:tracePt t="32618" x="3130550" y="6299200"/>
          <p14:tracePt t="32634" x="3130550" y="6348413"/>
          <p14:tracePt t="32654" x="3130550" y="6369050"/>
          <p14:tracePt t="32668" x="3140075" y="6388100"/>
          <p14:tracePt t="32684" x="3149600" y="6427788"/>
          <p14:tracePt t="32701" x="3159125" y="6446838"/>
          <p14:tracePt t="32718" x="3159125" y="6457950"/>
          <p14:tracePt t="32734" x="3179763" y="6496050"/>
          <p14:tracePt t="32751" x="3189288" y="6516688"/>
          <p14:tracePt t="32768" x="3198813" y="6516688"/>
          <p14:tracePt t="32784" x="3208338" y="6535738"/>
          <p14:tracePt t="32802" x="3217863" y="6545263"/>
          <p14:tracePt t="32818" x="3238500" y="6545263"/>
          <p14:tracePt t="32835" x="3287713" y="6556375"/>
          <p14:tracePt t="32852" x="3355975" y="6565900"/>
          <p14:tracePt t="32868" x="3414713" y="6565900"/>
          <p14:tracePt t="32868" x="3444875" y="6565900"/>
          <p14:tracePt t="32885" x="3513138" y="6556375"/>
          <p14:tracePt t="32902" x="3552825" y="6535738"/>
          <p14:tracePt t="32918" x="3592513" y="6516688"/>
          <p14:tracePt t="32935" x="3632200" y="6486525"/>
          <p14:tracePt t="32952" x="3671888" y="6437313"/>
          <p14:tracePt t="32968" x="3700463" y="6397625"/>
          <p14:tracePt t="32985" x="3740150" y="6338888"/>
          <p14:tracePt t="32985" x="3749675" y="6310313"/>
          <p14:tracePt t="33005" x="3759200" y="6289675"/>
          <p14:tracePt t="33018" x="3779838" y="6230938"/>
          <p14:tracePt t="33035" x="3789363" y="6181725"/>
          <p14:tracePt t="33052" x="3798888" y="6113463"/>
          <p14:tracePt t="33069" x="3798888" y="6034088"/>
          <p14:tracePt t="33085" x="3798888" y="5984875"/>
          <p14:tracePt t="33102" x="3798888" y="5945188"/>
          <p14:tracePt t="33119" x="3798888" y="5895975"/>
          <p14:tracePt t="33135" x="3798888" y="5867400"/>
          <p14:tracePt t="33152" x="3798888" y="5827713"/>
          <p14:tracePt t="33168" x="3798888" y="5797550"/>
          <p14:tracePt t="33185" x="3789363" y="5768975"/>
          <p14:tracePt t="33202" x="3779838" y="5738813"/>
          <p14:tracePt t="33219" x="3759200" y="5708650"/>
          <p14:tracePt t="33235" x="3749675" y="5699125"/>
          <p14:tracePt t="33252" x="3730625" y="5649913"/>
          <p14:tracePt t="33269" x="3709988" y="5630863"/>
          <p14:tracePt t="33285" x="3690938" y="5610225"/>
          <p14:tracePt t="33302" x="3671888" y="5591175"/>
          <p14:tracePt t="33319" x="3641725" y="5581650"/>
          <p14:tracePt t="33336" x="3602038" y="5561013"/>
          <p14:tracePt t="33355" x="3582988" y="5551488"/>
          <p14:tracePt t="33369" x="3562350" y="5541963"/>
          <p14:tracePt t="33386" x="3533775" y="5541963"/>
          <p14:tracePt t="33402" x="3513138" y="5541963"/>
          <p14:tracePt t="33419" x="3494088" y="5541963"/>
          <p14:tracePt t="33436" x="3475038" y="5541963"/>
          <p14:tracePt t="33452" x="3425825" y="5551488"/>
          <p14:tracePt t="33469" x="3386138" y="5561013"/>
          <p14:tracePt t="33486" x="3355975" y="5581650"/>
          <p14:tracePt t="33503" x="3316288" y="5610225"/>
          <p14:tracePt t="33519" x="3287713" y="5630863"/>
          <p14:tracePt t="33536" x="3257550" y="5659438"/>
          <p14:tracePt t="33553" x="3238500" y="5689600"/>
          <p14:tracePt t="33569" x="3217863" y="5719763"/>
          <p14:tracePt t="33586" x="3198813" y="5768975"/>
          <p14:tracePt t="33603" x="3179763" y="5818188"/>
          <p14:tracePt t="33619" x="3159125" y="5886450"/>
          <p14:tracePt t="33636" x="3130550" y="5954713"/>
          <p14:tracePt t="33653" x="3109913" y="6015038"/>
          <p14:tracePt t="33669" x="3090863" y="6073775"/>
          <p14:tracePt t="33686" x="3090863" y="6113463"/>
          <p14:tracePt t="33703" x="3090863" y="6162675"/>
          <p14:tracePt t="33720" x="3090863" y="6200775"/>
          <p14:tracePt t="33737" x="3090863" y="6240463"/>
          <p14:tracePt t="33753" x="3090863" y="6270625"/>
          <p14:tracePt t="33770" x="3090863" y="6310313"/>
          <p14:tracePt t="33787" x="3090863" y="6348413"/>
          <p14:tracePt t="33803" x="3090863" y="6388100"/>
          <p14:tracePt t="33820" x="3090863" y="6437313"/>
          <p14:tracePt t="33820" x="3090863" y="6457950"/>
          <p14:tracePt t="33837" x="3090863" y="6496050"/>
          <p14:tracePt t="33853" x="3090863" y="6516688"/>
          <p14:tracePt t="33870" x="3090863" y="6556375"/>
          <p14:tracePt t="33887" x="3090863" y="6575425"/>
          <p14:tracePt t="33903" x="3100388" y="6615113"/>
          <p14:tracePt t="33920" x="3109913" y="6643688"/>
          <p14:tracePt t="33937" x="3119438" y="6683375"/>
          <p14:tracePt t="33954" x="3130550" y="6723063"/>
          <p14:tracePt t="33970" x="3140075" y="6742113"/>
          <p14:tracePt t="33987" x="3149600" y="6762750"/>
          <p14:tracePt t="34004" x="3168650" y="6791325"/>
          <p14:tracePt t="34020" x="3198813" y="6821488"/>
          <p14:tracePt t="34037" x="3228975" y="6831013"/>
          <p14:tracePt t="34054" x="3267075" y="6851650"/>
          <p14:tracePt t="34070" x="3316288" y="6851650"/>
          <p14:tracePt t="34087" x="3355975" y="6851650"/>
          <p14:tracePt t="34104" x="3414713" y="6851650"/>
          <p14:tracePt t="34121" x="3463925" y="6851650"/>
          <p14:tracePt t="34137" x="3503613" y="6851650"/>
          <p14:tracePt t="34154" x="3562350" y="6831013"/>
          <p14:tracePt t="34170" x="3611563" y="6811963"/>
          <p14:tracePt t="34187" x="3651250" y="6781800"/>
          <p14:tracePt t="34204" x="3700463" y="6742113"/>
          <p14:tracePt t="34221" x="3730625" y="6704013"/>
          <p14:tracePt t="34237" x="3740150" y="6664325"/>
          <p14:tracePt t="34254" x="3770313" y="6624638"/>
          <p14:tracePt t="34271" x="3779838" y="6575425"/>
          <p14:tracePt t="34288" x="3798888" y="6526213"/>
          <p14:tracePt t="34304" x="3808413" y="6477000"/>
          <p14:tracePt t="34321" x="3829050" y="6427788"/>
          <p14:tracePt t="34338" x="3838575" y="6378575"/>
          <p14:tracePt t="34354" x="3848100" y="6329363"/>
          <p14:tracePt t="34371" x="3848100" y="6299200"/>
          <p14:tracePt t="34388" x="3848100" y="6249988"/>
          <p14:tracePt t="34404" x="3848100" y="6191250"/>
          <p14:tracePt t="34422" x="3848100" y="6151563"/>
          <p14:tracePt t="34438" x="3848100" y="6122988"/>
          <p14:tracePt t="34454" x="3848100" y="6083300"/>
          <p14:tracePt t="34471" x="3848100" y="6053138"/>
          <p14:tracePt t="34488" x="3848100" y="6034088"/>
          <p14:tracePt t="34504" x="3848100" y="5994400"/>
          <p14:tracePt t="34521" x="3838575" y="5965825"/>
          <p14:tracePt t="34538" x="3819525" y="5926138"/>
          <p14:tracePt t="34555" x="3808413" y="5886450"/>
          <p14:tracePt t="34572" x="3798888" y="5856288"/>
          <p14:tracePt t="34588" x="3770313" y="5807075"/>
          <p14:tracePt t="34605" x="3770313" y="5788025"/>
          <p14:tracePt t="34621" x="3759200" y="5768975"/>
          <p14:tracePt t="34638" x="3740150" y="5757863"/>
          <p14:tracePt t="34655" x="3709988" y="5729288"/>
          <p14:tracePt t="34672" x="3690938" y="5719763"/>
          <p14:tracePt t="34688" x="3660775" y="5699125"/>
          <p14:tracePt t="34705" x="3622675" y="5689600"/>
          <p14:tracePt t="34722" x="3602038" y="5689600"/>
          <p14:tracePt t="34738" x="3573463" y="5689600"/>
          <p14:tracePt t="34755" x="3543300" y="5689600"/>
          <p14:tracePt t="34772" x="3494088" y="5689600"/>
          <p14:tracePt t="34772" x="3475038" y="5689600"/>
          <p14:tracePt t="34789" x="3425825" y="5689600"/>
          <p14:tracePt t="34805" x="3405188" y="5699125"/>
          <p14:tracePt t="34822" x="3336925" y="5729288"/>
          <p14:tracePt t="34839" x="3297238" y="5757863"/>
          <p14:tracePt t="34855" x="3257550" y="5788025"/>
          <p14:tracePt t="34873" x="3217863" y="5827713"/>
          <p14:tracePt t="34889" x="3179763" y="5867400"/>
          <p14:tracePt t="34905" x="3149600" y="5926138"/>
          <p14:tracePt t="34923" x="3140075" y="5975350"/>
          <p14:tracePt t="34939" x="3109913" y="6034088"/>
          <p14:tracePt t="34956" x="3100388" y="6092825"/>
          <p14:tracePt t="34972" x="3090863" y="6181725"/>
          <p14:tracePt t="34989" x="3090863" y="6221413"/>
          <p14:tracePt t="35005" x="3090863" y="6270625"/>
          <p14:tracePt t="35023" x="3090863" y="6319838"/>
          <p14:tracePt t="35039" x="3090863" y="6348413"/>
          <p14:tracePt t="35056" x="3090863" y="6397625"/>
          <p14:tracePt t="35072" x="3090863" y="6437313"/>
          <p14:tracePt t="35089" x="3090863" y="6477000"/>
          <p14:tracePt t="35106" x="3109913" y="6496050"/>
          <p14:tracePt t="35122" x="3109913" y="6516688"/>
          <p14:tracePt t="35139" x="3119438" y="6545263"/>
          <p14:tracePt t="35156" x="3130550" y="6556375"/>
          <p14:tracePt t="35156" x="3140075" y="6575425"/>
          <p14:tracePt t="35173" x="3159125" y="6594475"/>
          <p14:tracePt t="35189" x="3168650" y="6605588"/>
          <p14:tracePt t="35206" x="3198813" y="6624638"/>
          <p14:tracePt t="35223" x="3228975" y="6634163"/>
          <p14:tracePt t="35239" x="3267075" y="6654800"/>
          <p14:tracePt t="35256" x="3306763" y="6664325"/>
          <p14:tracePt t="35273" x="3336925" y="6673850"/>
          <p14:tracePt t="35290" x="3376613" y="6673850"/>
          <p14:tracePt t="35306" x="3414713" y="6673850"/>
          <p14:tracePt t="35323" x="3463925" y="6673850"/>
          <p14:tracePt t="35340" x="3533775" y="6664325"/>
          <p14:tracePt t="35356" x="3611563" y="6624638"/>
          <p14:tracePt t="35373" x="3651250" y="6594475"/>
          <p14:tracePt t="35390" x="3700463" y="6565900"/>
          <p14:tracePt t="35406" x="3730625" y="6516688"/>
          <p14:tracePt t="35423" x="3759200" y="6477000"/>
          <p14:tracePt t="35440" x="3779838" y="6446838"/>
          <p14:tracePt t="35457" x="3798888" y="6397625"/>
          <p14:tracePt t="35473" x="3808413" y="6348413"/>
          <p14:tracePt t="35490" x="3829050" y="6299200"/>
          <p14:tracePt t="35507" x="3838575" y="6261100"/>
          <p14:tracePt t="35524" x="3838575" y="6211888"/>
          <p14:tracePt t="35540" x="3857625" y="6151563"/>
          <p14:tracePt t="35557" x="3857625" y="6113463"/>
          <p14:tracePt t="35574" x="3857625" y="6073775"/>
          <p14:tracePt t="35590" x="3857625" y="6015038"/>
          <p14:tracePt t="35607" x="3848100" y="5965825"/>
          <p14:tracePt t="35624" x="3838575" y="5916613"/>
          <p14:tracePt t="35640" x="3819525" y="5867400"/>
          <p14:tracePt t="35657" x="3808413" y="5837238"/>
          <p14:tracePt t="35674" x="3789363" y="5818188"/>
          <p14:tracePt t="35690" x="3770313" y="5788025"/>
          <p14:tracePt t="35707" x="3759200" y="5757863"/>
          <p14:tracePt t="35724" x="3730625" y="5729288"/>
          <p14:tracePt t="35724" x="3721100" y="5719763"/>
          <p14:tracePt t="35741" x="3690938" y="5689600"/>
          <p14:tracePt t="35757" x="3671888" y="5670550"/>
          <p14:tracePt t="35774" x="3651250" y="5649913"/>
          <p14:tracePt t="35790" x="3622675" y="5640388"/>
          <p14:tracePt t="35807" x="3592513" y="5630863"/>
          <p14:tracePt t="35824" x="3552825" y="5610225"/>
          <p14:tracePt t="35840" x="3513138" y="5600700"/>
          <p14:tracePt t="35857" x="3475038" y="5600700"/>
          <p14:tracePt t="35874" x="3435350" y="5600700"/>
          <p14:tracePt t="35891" x="3405188" y="5600700"/>
          <p14:tracePt t="35907" x="3365500" y="5600700"/>
          <p14:tracePt t="35924" x="3306763" y="5600700"/>
          <p14:tracePt t="35942" x="3278188" y="5619750"/>
          <p14:tracePt t="35958" x="3248025" y="5649913"/>
          <p14:tracePt t="35974" x="3208338" y="5680075"/>
          <p14:tracePt t="35991" x="3179763" y="5699125"/>
          <p14:tracePt t="36008" x="3159125" y="5738813"/>
          <p14:tracePt t="36024" x="3140075" y="5778500"/>
          <p14:tracePt t="36041" x="3109913" y="5807075"/>
          <p14:tracePt t="36058" x="3090863" y="5856288"/>
          <p14:tracePt t="36074" x="3081338" y="5905500"/>
          <p14:tracePt t="36091" x="3060700" y="5965825"/>
          <p14:tracePt t="36108" x="3041650" y="6034088"/>
          <p14:tracePt t="36125" x="3032125" y="6083300"/>
          <p14:tracePt t="36141" x="3032125" y="6113463"/>
          <p14:tracePt t="36158" x="3032125" y="6162675"/>
          <p14:tracePt t="36175" x="3032125" y="6200775"/>
          <p14:tracePt t="36191" x="3032125" y="6240463"/>
          <p14:tracePt t="36208" x="3032125" y="6289675"/>
          <p14:tracePt t="36225" x="3032125" y="6319838"/>
          <p14:tracePt t="36241" x="3032125" y="6369050"/>
          <p14:tracePt t="36258" x="3041650" y="6408738"/>
          <p14:tracePt t="36275" x="3051175" y="6437313"/>
          <p14:tracePt t="36292" x="3060700" y="6477000"/>
          <p14:tracePt t="36308" x="3070225" y="6545263"/>
          <p14:tracePt t="36325" x="3081338" y="6584950"/>
          <p14:tracePt t="36342" x="3090863" y="6615113"/>
          <p14:tracePt t="36359" x="3100388" y="6643688"/>
          <p14:tracePt t="36375" x="3100388" y="6654800"/>
          <p14:tracePt t="36392" x="3109913" y="6683375"/>
          <p14:tracePt t="36409" x="3119438" y="6704013"/>
          <p14:tracePt t="36425" x="3130550" y="6723063"/>
          <p14:tracePt t="36442" x="3130550" y="6742113"/>
          <p14:tracePt t="36459" x="3149600" y="6753225"/>
          <p14:tracePt t="36475" x="3168650" y="6772275"/>
          <p14:tracePt t="36492" x="3179763" y="6781800"/>
          <p14:tracePt t="36492" x="3179763" y="6802438"/>
          <p14:tracePt t="36509" x="3189288" y="6802438"/>
          <p14:tracePt t="36525" x="3217863" y="6811963"/>
          <p14:tracePt t="36542" x="3238500" y="6821488"/>
          <p14:tracePt t="36559" x="3248025" y="6821488"/>
          <p14:tracePt t="36575" x="3297238" y="6831013"/>
          <p14:tracePt t="36592" x="3327400" y="6840538"/>
          <p14:tracePt t="36609" x="3365500" y="6840538"/>
          <p14:tracePt t="36626" x="3414713" y="6840538"/>
          <p14:tracePt t="36642" x="3475038" y="6821488"/>
          <p14:tracePt t="36659" x="3494088" y="6811963"/>
          <p14:tracePt t="36676" x="3524250" y="6791325"/>
          <p14:tracePt t="36692" x="3562350" y="6742113"/>
          <p14:tracePt t="36709" x="3592513" y="6713538"/>
          <p14:tracePt t="36726" x="3611563" y="6664325"/>
          <p14:tracePt t="36742" x="3632200" y="6615113"/>
          <p14:tracePt t="36759" x="3660775" y="6556375"/>
          <p14:tracePt t="36776" x="3671888" y="6496050"/>
          <p14:tracePt t="36793" x="3690938" y="6437313"/>
          <p14:tracePt t="36809" x="3709988" y="6369050"/>
          <p14:tracePt t="36826" x="3721100" y="6310313"/>
          <p14:tracePt t="36843" x="3730625" y="6249988"/>
          <p14:tracePt t="36859" x="3740150" y="6181725"/>
          <p14:tracePt t="36876" x="3749675" y="6113463"/>
          <p14:tracePt t="36893" x="3749675" y="6043613"/>
          <p14:tracePt t="36909" x="3749675" y="5994400"/>
          <p14:tracePt t="36926" x="3749675" y="5935663"/>
          <p14:tracePt t="36943" x="3749675" y="5895975"/>
          <p14:tracePt t="36960" x="3740150" y="5846763"/>
          <p14:tracePt t="36976" x="3730625" y="5807075"/>
          <p14:tracePt t="36993" x="3721100" y="5788025"/>
          <p14:tracePt t="37010" x="3721100" y="5768975"/>
          <p14:tracePt t="37027" x="3709988" y="5748338"/>
          <p14:tracePt t="37043" x="3709988" y="5729288"/>
          <p14:tracePt t="37060" x="3700463" y="5699125"/>
          <p14:tracePt t="37077" x="3700463" y="5670550"/>
          <p14:tracePt t="37093" x="3690938" y="5659438"/>
          <p14:tracePt t="37110" x="3690938" y="5640388"/>
          <p14:tracePt t="37126" x="3681413" y="5630863"/>
          <p14:tracePt t="37143" x="3681413" y="5619750"/>
          <p14:tracePt t="37173" x="3681413" y="5610225"/>
          <p14:tracePt t="37181" x="3671888" y="5600700"/>
          <p14:tracePt t="37253" x="3671888" y="5581650"/>
          <p14:tracePt t="37285" x="3660775" y="5581650"/>
          <p14:tracePt t="37293" x="3660775" y="5570538"/>
          <p14:tracePt t="37309" x="3651250" y="5561013"/>
          <p14:tracePt t="37317" x="3651250" y="5551488"/>
          <p14:tracePt t="37333" x="3651250" y="5541963"/>
          <p14:tracePt t="37349" x="3641725" y="5521325"/>
          <p14:tracePt t="37360" x="3632200" y="5511800"/>
          <p14:tracePt t="37377" x="3622675" y="5483225"/>
          <p14:tracePt t="37394" x="3611563" y="5472113"/>
          <p14:tracePt t="37410" x="3611563" y="5453063"/>
          <p14:tracePt t="37427" x="3611563" y="5443538"/>
          <p14:tracePt t="37444" x="3592513" y="5413375"/>
          <p14:tracePt t="37461" x="3592513" y="5403850"/>
          <p14:tracePt t="37477" x="3582988" y="5384800"/>
          <p14:tracePt t="37494" x="3573463" y="5364163"/>
          <p14:tracePt t="37511" x="3573463" y="5345113"/>
          <p14:tracePt t="37527" x="3562350" y="5324475"/>
          <p14:tracePt t="37544" x="3552825" y="5314950"/>
          <p14:tracePt t="37561" x="3552825" y="5295900"/>
          <p14:tracePt t="37577" x="3552825" y="5286375"/>
          <p14:tracePt t="37594" x="3552825" y="5256213"/>
          <p14:tracePt t="37611" x="3543300" y="5226050"/>
          <p14:tracePt t="37627" x="3543300" y="5207000"/>
          <p14:tracePt t="37644" x="3533775" y="5176838"/>
          <p14:tracePt t="37662" x="3524250" y="5148263"/>
          <p14:tracePt t="37677" x="3524250" y="5138738"/>
          <p14:tracePt t="37694" x="3513138" y="5108575"/>
          <p14:tracePt t="37711" x="3513138" y="5099050"/>
          <p14:tracePt t="37727" x="3513138" y="5089525"/>
          <p14:tracePt t="37744" x="3513138" y="5068888"/>
          <p14:tracePt t="37761" x="3513138" y="5059363"/>
          <p14:tracePt t="37781" x="3513138" y="5049838"/>
          <p14:tracePt t="37794" x="3503613" y="5040313"/>
          <p14:tracePt t="37811" x="3494088" y="5029200"/>
          <p14:tracePt t="37828" x="3494088" y="5000625"/>
          <p14:tracePt t="37845" x="3494088" y="4991100"/>
          <p14:tracePt t="37861" x="3494088" y="4970463"/>
          <p14:tracePt t="37878" x="3484563" y="4960938"/>
          <p14:tracePt t="37894" x="3484563" y="4951413"/>
          <p14:tracePt t="37911" x="3484563" y="4941888"/>
          <p14:tracePt t="37928" x="3484563" y="4930775"/>
          <p14:tracePt t="37945" x="3484563" y="4921250"/>
          <p14:tracePt t="40055" x="0" y="0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6">
            <a:lum bright="-42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9" b="8067"/>
          <a:stretch>
            <a:fillRect/>
          </a:stretch>
        </p:blipFill>
        <p:spPr bwMode="auto">
          <a:xfrm>
            <a:off x="2738438" y="-347663"/>
            <a:ext cx="6065837" cy="755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42000" contrast="72000"/>
                  </a:blip>
                  <a:srcRect t="7289" b="80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5" name="Oval 3"/>
          <p:cNvSpPr>
            <a:spLocks noChangeArrowheads="1"/>
          </p:cNvSpPr>
          <p:nvPr/>
        </p:nvSpPr>
        <p:spPr bwMode="auto">
          <a:xfrm>
            <a:off x="6708775" y="1001713"/>
            <a:ext cx="1222375" cy="646112"/>
          </a:xfrm>
          <a:prstGeom prst="ellips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90116" name="Oval 4"/>
          <p:cNvSpPr>
            <a:spLocks noChangeArrowheads="1"/>
          </p:cNvSpPr>
          <p:nvPr/>
        </p:nvSpPr>
        <p:spPr bwMode="auto">
          <a:xfrm>
            <a:off x="6151563" y="366713"/>
            <a:ext cx="1225550" cy="647700"/>
          </a:xfrm>
          <a:prstGeom prst="ellips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2817813" y="4414838"/>
            <a:ext cx="1349375" cy="504825"/>
          </a:xfrm>
          <a:prstGeom prst="rect">
            <a:avLst/>
          </a:prstGeom>
          <a:noFill/>
          <a:ln w="38100">
            <a:solidFill>
              <a:srgbClr val="FF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2738438" y="1954213"/>
            <a:ext cx="1152525" cy="504825"/>
          </a:xfrm>
          <a:prstGeom prst="rect">
            <a:avLst/>
          </a:prstGeom>
          <a:noFill/>
          <a:ln w="38100">
            <a:solidFill>
              <a:srgbClr val="FF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2849563" y="31750"/>
            <a:ext cx="936625" cy="1150938"/>
          </a:xfrm>
          <a:prstGeom prst="rect">
            <a:avLst/>
          </a:prstGeom>
          <a:noFill/>
          <a:ln w="38100">
            <a:solidFill>
              <a:srgbClr val="FF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5357813" y="6557963"/>
            <a:ext cx="935037" cy="611187"/>
          </a:xfrm>
          <a:prstGeom prst="rect">
            <a:avLst/>
          </a:prstGeom>
          <a:noFill/>
          <a:ln w="38100">
            <a:solidFill>
              <a:srgbClr val="FF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7818438" y="5448300"/>
            <a:ext cx="938212" cy="935038"/>
          </a:xfrm>
          <a:prstGeom prst="rect">
            <a:avLst/>
          </a:prstGeom>
          <a:noFill/>
          <a:ln w="38100">
            <a:solidFill>
              <a:srgbClr val="FF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88083" name="Rectangle 7"/>
          <p:cNvSpPr>
            <a:spLocks noChangeArrowheads="1"/>
          </p:cNvSpPr>
          <p:nvPr/>
        </p:nvSpPr>
        <p:spPr bwMode="auto">
          <a:xfrm>
            <a:off x="2817813" y="0"/>
            <a:ext cx="952500" cy="1241425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88084" name="Rectangle 7"/>
          <p:cNvSpPr>
            <a:spLocks noChangeArrowheads="1"/>
          </p:cNvSpPr>
          <p:nvPr/>
        </p:nvSpPr>
        <p:spPr bwMode="auto">
          <a:xfrm>
            <a:off x="2738438" y="1954213"/>
            <a:ext cx="1190625" cy="476250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88085" name="Rectangle 7"/>
          <p:cNvSpPr>
            <a:spLocks noChangeArrowheads="1"/>
          </p:cNvSpPr>
          <p:nvPr/>
        </p:nvSpPr>
        <p:spPr bwMode="auto">
          <a:xfrm>
            <a:off x="2865438" y="4414838"/>
            <a:ext cx="1285875" cy="476250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88086" name="Rectangle 7"/>
          <p:cNvSpPr>
            <a:spLocks noChangeArrowheads="1"/>
          </p:cNvSpPr>
          <p:nvPr/>
        </p:nvSpPr>
        <p:spPr bwMode="auto">
          <a:xfrm>
            <a:off x="5357813" y="6557963"/>
            <a:ext cx="952500" cy="635000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88087" name="Rectangle 7"/>
          <p:cNvSpPr>
            <a:spLocks noChangeArrowheads="1"/>
          </p:cNvSpPr>
          <p:nvPr/>
        </p:nvSpPr>
        <p:spPr bwMode="auto">
          <a:xfrm>
            <a:off x="7818438" y="5448300"/>
            <a:ext cx="874712" cy="950913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21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8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8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88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8083" grpId="0" animBg="1"/>
      <p:bldP spid="88084" grpId="0" animBg="1"/>
      <p:bldP spid="88085" grpId="0" animBg="1"/>
      <p:bldP spid="88086" grpId="0" animBg="1"/>
      <p:bldP spid="88087" grpId="0" animBg="1"/>
    </p:bldLst>
  </p:timing>
  <p:extLst>
    <p:ext uri="{3A86A75C-4F4B-4683-9AE1-C65F6400EC91}">
      <p14:laserTraceLst xmlns:p14="http://schemas.microsoft.com/office/powerpoint/2010/main">
        <p14:tracePtLst>
          <p14:tracePt t="6072" x="4537075" y="423863"/>
          <p14:tracePt t="6316" x="4546600" y="433388"/>
          <p14:tracePt t="6339" x="4557713" y="442913"/>
          <p14:tracePt t="6355" x="4567238" y="452438"/>
          <p14:tracePt t="6372" x="4576763" y="452438"/>
          <p14:tracePt t="6379" x="4595813" y="461963"/>
          <p14:tracePt t="6388" x="4616450" y="461963"/>
          <p14:tracePt t="6403" x="4656138" y="482600"/>
          <p14:tracePt t="6419" x="4733925" y="501650"/>
          <p14:tracePt t="6419" x="4764088" y="501650"/>
          <p14:tracePt t="6436" x="4852988" y="522288"/>
          <p14:tracePt t="6452" x="4940300" y="541338"/>
          <p14:tracePt t="6470" x="4979988" y="541338"/>
          <p14:tracePt t="6486" x="5010150" y="550863"/>
          <p14:tracePt t="6503" x="5019675" y="550863"/>
          <p14:tracePt t="6520" x="5029200" y="560388"/>
          <p14:tracePt t="6812" x="5029200" y="571500"/>
          <p14:tracePt t="6821" x="5029200" y="590550"/>
          <p14:tracePt t="6828" x="5010150" y="620713"/>
          <p14:tracePt t="6837" x="4970463" y="708025"/>
          <p14:tracePt t="6854" x="4911725" y="817563"/>
          <p14:tracePt t="6871" x="4813300" y="944563"/>
          <p14:tracePt t="6887" x="4705350" y="1092200"/>
          <p14:tracePt t="6904" x="4586288" y="1249363"/>
          <p14:tracePt t="6921" x="4468813" y="1397000"/>
          <p14:tracePt t="6937" x="4349750" y="1535113"/>
          <p14:tracePt t="6954" x="4241800" y="1663700"/>
          <p14:tracePt t="6971" x="4152900" y="1781175"/>
          <p14:tracePt t="6988" x="4075113" y="1890713"/>
          <p14:tracePt t="6988" x="4035425" y="1919288"/>
          <p14:tracePt t="7005" x="3986213" y="1998663"/>
          <p14:tracePt t="7021" x="3946525" y="2057400"/>
          <p14:tracePt t="7038" x="3917950" y="2106613"/>
          <p14:tracePt t="7054" x="3887788" y="2165350"/>
          <p14:tracePt t="7071" x="3848100" y="2214563"/>
          <p14:tracePt t="7088" x="3808413" y="2273300"/>
          <p14:tracePt t="7105" x="3759200" y="2322513"/>
          <p14:tracePt t="7121" x="3700463" y="2392363"/>
          <p14:tracePt t="7138" x="3671888" y="2432050"/>
          <p14:tracePt t="7154" x="3632200" y="2481263"/>
          <p14:tracePt t="7171" x="3602038" y="2530475"/>
          <p14:tracePt t="7188" x="3562350" y="2579688"/>
          <p14:tracePt t="7205" x="3552825" y="2598738"/>
          <p14:tracePt t="7221" x="3533775" y="2608263"/>
          <p14:tracePt t="7238" x="3533775" y="2617788"/>
          <p14:tracePt t="7260" x="3524250" y="2628900"/>
          <p14:tracePt t="7271" x="3503613" y="2638425"/>
          <p14:tracePt t="7308" x="3494088" y="2638425"/>
          <p14:tracePt t="7332" x="3475038" y="2647950"/>
          <p14:tracePt t="7348" x="3463925" y="2647950"/>
          <p14:tracePt t="7357" x="3454400" y="2647950"/>
          <p14:tracePt t="7373" x="3444875" y="2647950"/>
          <p14:tracePt t="7380" x="3435350" y="2647950"/>
          <p14:tracePt t="7389" x="3414713" y="2647950"/>
          <p14:tracePt t="7405" x="3405188" y="2647950"/>
          <p14:tracePt t="7421" x="3386138" y="2647950"/>
          <p14:tracePt t="7438" x="3376613" y="2647950"/>
          <p14:tracePt t="7455" x="3365500" y="2628900"/>
          <p14:tracePt t="7472" x="3355975" y="2628900"/>
          <p14:tracePt t="7488" x="3346450" y="2617788"/>
          <p14:tracePt t="7505" x="3336925" y="2598738"/>
          <p14:tracePt t="7522" x="3327400" y="2598738"/>
          <p14:tracePt t="7539" x="3327400" y="2589213"/>
          <p14:tracePt t="7555" x="3306763" y="2579688"/>
          <p14:tracePt t="7572" x="3306763" y="2568575"/>
          <p14:tracePt t="7588" x="3306763" y="2559050"/>
          <p14:tracePt t="7605" x="3306763" y="2549525"/>
          <p14:tracePt t="7622" x="3297238" y="2530475"/>
          <p14:tracePt t="7639" x="3306763" y="2519363"/>
          <p14:tracePt t="7908" x="3316288" y="2519363"/>
          <p14:tracePt t="7916" x="3327400" y="2519363"/>
          <p14:tracePt t="7925" x="3355975" y="2519363"/>
          <p14:tracePt t="7939" x="3425825" y="2519363"/>
          <p14:tracePt t="7939" x="3475038" y="2519363"/>
          <p14:tracePt t="7957" x="3562350" y="2519363"/>
          <p14:tracePt t="7973" x="3671888" y="2519363"/>
          <p14:tracePt t="7989" x="3770313" y="2519363"/>
          <p14:tracePt t="8006" x="3857625" y="2519363"/>
          <p14:tracePt t="8023" x="3967163" y="2519363"/>
          <p14:tracePt t="8039" x="4065588" y="2519363"/>
          <p14:tracePt t="8056" x="4164013" y="2519363"/>
          <p14:tracePt t="8073" x="4251325" y="2519363"/>
          <p14:tracePt t="8090" x="4340225" y="2519363"/>
          <p14:tracePt t="8106" x="4419600" y="2519363"/>
          <p14:tracePt t="8123" x="4478338" y="2519363"/>
          <p14:tracePt t="8140" x="4557713" y="2519363"/>
          <p14:tracePt t="8157" x="4595813" y="2519363"/>
          <p14:tracePt t="8173" x="4635500" y="2519363"/>
          <p14:tracePt t="8190" x="4675188" y="2519363"/>
          <p14:tracePt t="8207" x="4714875" y="2519363"/>
          <p14:tracePt t="8223" x="4764088" y="2519363"/>
          <p14:tracePt t="8240" x="4803775" y="2519363"/>
          <p14:tracePt t="8257" x="4872038" y="2519363"/>
          <p14:tracePt t="8273" x="4921250" y="2509838"/>
          <p14:tracePt t="8290" x="4989513" y="2509838"/>
          <p14:tracePt t="8307" x="5029200" y="2500313"/>
          <p14:tracePt t="8324" x="5087938" y="2500313"/>
          <p14:tracePt t="8340" x="5176838" y="2481263"/>
          <p14:tracePt t="8357" x="5216525" y="2470150"/>
          <p14:tracePt t="8373" x="5246688" y="2460625"/>
          <p14:tracePt t="8390" x="5275263" y="2451100"/>
          <p14:tracePt t="8407" x="5295900" y="2451100"/>
          <p14:tracePt t="8424" x="5324475" y="2441575"/>
          <p14:tracePt t="8441" x="5345113" y="2441575"/>
          <p14:tracePt t="8457" x="5373688" y="2441575"/>
          <p14:tracePt t="8474" x="5403850" y="2441575"/>
          <p14:tracePt t="8491" x="5432425" y="2441575"/>
          <p14:tracePt t="8507" x="5462588" y="2441575"/>
          <p14:tracePt t="8524" x="5502275" y="2441575"/>
          <p14:tracePt t="8540" x="5530850" y="2441575"/>
          <p14:tracePt t="8556" x="5570538" y="2441575"/>
          <p14:tracePt t="8573" x="5619750" y="2441575"/>
          <p14:tracePt t="8590" x="5659438" y="2441575"/>
          <p14:tracePt t="8606" x="5708650" y="2441575"/>
          <p14:tracePt t="8623" x="5748338" y="2441575"/>
          <p14:tracePt t="8640" x="5776913" y="2441575"/>
          <p14:tracePt t="8657" x="5788025" y="2441575"/>
          <p14:tracePt t="8987" x="5776913" y="2441575"/>
          <p14:tracePt t="8995" x="5757863" y="2460625"/>
          <p14:tracePt t="9003" x="5718175" y="2470150"/>
          <p14:tracePt t="9011" x="5659438" y="2500313"/>
          <p14:tracePt t="9024" x="5462588" y="2568575"/>
          <p14:tracePt t="9041" x="5226050" y="2638425"/>
          <p14:tracePt t="9057" x="4979988" y="2706688"/>
          <p14:tracePt t="9074" x="4743450" y="2786063"/>
          <p14:tracePt t="9091" x="4468813" y="2884488"/>
          <p14:tracePt t="9108" x="4321175" y="2952750"/>
          <p14:tracePt t="9124" x="4213225" y="3022600"/>
          <p14:tracePt t="9141" x="4124325" y="3071813"/>
          <p14:tracePt t="9157" x="4025900" y="3140075"/>
          <p14:tracePt t="9174" x="3917950" y="3219450"/>
          <p14:tracePt t="9191" x="3808413" y="3306763"/>
          <p14:tracePt t="9207" x="3730625" y="3405188"/>
          <p14:tracePt t="9224" x="3671888" y="3484563"/>
          <p14:tracePt t="9241" x="3622675" y="3543300"/>
          <p14:tracePt t="9258" x="3592513" y="3602038"/>
          <p14:tracePt t="9274" x="3582988" y="3651250"/>
          <p14:tracePt t="9274" x="3573463" y="3662363"/>
          <p14:tracePt t="9292" x="3562350" y="3700463"/>
          <p14:tracePt t="9308" x="3562350" y="3730625"/>
          <p14:tracePt t="9324" x="3562350" y="3770313"/>
          <p14:tracePt t="9341" x="3562350" y="3798888"/>
          <p14:tracePt t="9358" x="3562350" y="3838575"/>
          <p14:tracePt t="9374" x="3562350" y="3868738"/>
          <p14:tracePt t="9391" x="3562350" y="3897313"/>
          <p14:tracePt t="9408" x="3562350" y="3917950"/>
          <p14:tracePt t="9425" x="3562350" y="3927475"/>
          <p14:tracePt t="9442" x="3562350" y="3946525"/>
          <p14:tracePt t="9458" x="3562350" y="3957638"/>
          <p14:tracePt t="9475" x="3562350" y="3967163"/>
          <p14:tracePt t="9491" x="3562350" y="3976688"/>
          <p14:tracePt t="9508" x="3562350" y="3995738"/>
          <p14:tracePt t="9525" x="3562350" y="4006850"/>
          <p14:tracePt t="9541" x="3562350" y="4025900"/>
          <p14:tracePt t="9558" x="3552825" y="4044950"/>
          <p14:tracePt t="9575" x="3552825" y="4065588"/>
          <p14:tracePt t="9592" x="3552825" y="4075113"/>
          <p14:tracePt t="9608" x="3552825" y="4094163"/>
          <p14:tracePt t="9625" x="3543300" y="4124325"/>
          <p14:tracePt t="9642" x="3543300" y="4143375"/>
          <p14:tracePt t="9658" x="3533775" y="4183063"/>
          <p14:tracePt t="9658" x="3533775" y="4192588"/>
          <p14:tracePt t="9676" x="3533775" y="4222750"/>
          <p14:tracePt t="9692" x="3524250" y="4252913"/>
          <p14:tracePt t="9709" x="3513138" y="4262438"/>
          <p14:tracePt t="9725" x="3513138" y="4291013"/>
          <p14:tracePt t="9742" x="3513138" y="4311650"/>
          <p14:tracePt t="9759" x="3503613" y="4330700"/>
          <p14:tracePt t="9775" x="3494088" y="4351338"/>
          <p14:tracePt t="9792" x="3484563" y="4379913"/>
          <p14:tracePt t="9809" x="3475038" y="4410075"/>
          <p14:tracePt t="9826" x="3454400" y="4429125"/>
          <p14:tracePt t="9842" x="3435350" y="4449763"/>
          <p14:tracePt t="9859" x="3425825" y="4459288"/>
          <p14:tracePt t="9875" x="3414713" y="4478338"/>
          <p14:tracePt t="9892" x="3405188" y="4478338"/>
          <p14:tracePt t="9909" x="3405188" y="4487863"/>
          <p14:tracePt t="9925" x="3395663" y="4498975"/>
          <p14:tracePt t="9942" x="3376613" y="4508500"/>
          <p14:tracePt t="9959" x="3365500" y="4518025"/>
          <p14:tracePt t="9976" x="3355975" y="4518025"/>
          <p14:tracePt t="9993" x="3327400" y="4527550"/>
          <p14:tracePt t="10009" x="3306763" y="4537075"/>
          <p14:tracePt t="10026" x="3297238" y="4548188"/>
          <p14:tracePt t="10043" x="3287713" y="4557713"/>
          <p14:tracePt t="10059" x="3278188" y="4557713"/>
          <p14:tracePt t="10076" x="3278188" y="4576763"/>
          <p14:tracePt t="10099" x="3278188" y="4586288"/>
          <p14:tracePt t="10131" x="3267075" y="4586288"/>
          <p14:tracePt t="10139" x="3267075" y="4597400"/>
          <p14:tracePt t="10147" x="3267075" y="4606925"/>
          <p14:tracePt t="10179" x="3257550" y="4616450"/>
          <p14:tracePt t="10203" x="3257550" y="4606925"/>
          <p14:tracePt t="10347" x="3267075" y="4606925"/>
          <p14:tracePt t="10355" x="3297238" y="4597400"/>
          <p14:tracePt t="10363" x="3316288" y="4586288"/>
          <p14:tracePt t="10376" x="3365500" y="4567238"/>
          <p14:tracePt t="10394" x="3435350" y="4537075"/>
          <p14:tracePt t="10410" x="3503613" y="4508500"/>
          <p14:tracePt t="10427" x="3582988" y="4459288"/>
          <p14:tracePt t="10444" x="3622675" y="4429125"/>
          <p14:tracePt t="10460" x="3651250" y="4400550"/>
          <p14:tracePt t="10477" x="3690938" y="4360863"/>
          <p14:tracePt t="10494" x="3709988" y="4321175"/>
          <p14:tracePt t="10510" x="3730625" y="4291013"/>
          <p14:tracePt t="10527" x="3749675" y="4271963"/>
          <p14:tracePt t="10544" x="3770313" y="4262438"/>
          <p14:tracePt t="10560" x="3779838" y="4241800"/>
          <p14:tracePt t="10577" x="3789363" y="4232275"/>
          <p14:tracePt t="10594" x="3798888" y="4222750"/>
          <p14:tracePt t="10610" x="3808413" y="4203700"/>
          <p14:tracePt t="10627" x="3808413" y="4192588"/>
          <p14:tracePt t="10644" x="3819525" y="4183063"/>
          <p14:tracePt t="10660" x="3829050" y="4164013"/>
          <p14:tracePt t="10677" x="3838575" y="4154488"/>
          <p14:tracePt t="10693" x="3848100" y="4143375"/>
          <p14:tracePt t="10710" x="3848100" y="4133850"/>
          <p14:tracePt t="10727" x="3857625" y="4114800"/>
          <p14:tracePt t="10744" x="3868738" y="4114800"/>
          <p14:tracePt t="10760" x="3868738" y="4105275"/>
          <p14:tracePt t="10777" x="3878263" y="4105275"/>
          <p14:tracePt t="10794" x="3878263" y="4094163"/>
          <p14:tracePt t="10811" x="3897313" y="4075113"/>
          <p14:tracePt t="10828" x="3906838" y="4065588"/>
          <p14:tracePt t="10844" x="3917950" y="4056063"/>
          <p14:tracePt t="10875" x="3927475" y="4056063"/>
          <p14:tracePt t="10883" x="3927475" y="4044950"/>
          <p14:tracePt t="10915" x="3956050" y="4056063"/>
          <p14:tracePt t="11243" x="3976688" y="4075113"/>
          <p14:tracePt t="11251" x="4025900" y="4105275"/>
          <p14:tracePt t="11261" x="4143375" y="4173538"/>
          <p14:tracePt t="11278" x="4291013" y="4281488"/>
          <p14:tracePt t="11295" x="4448175" y="4400550"/>
          <p14:tracePt t="11312" x="4586288" y="4518025"/>
          <p14:tracePt t="11328" x="4694238" y="4625975"/>
          <p14:tracePt t="11345" x="4764088" y="4754563"/>
          <p14:tracePt t="11362" x="4813300" y="4951413"/>
          <p14:tracePt t="11378" x="4872038" y="5275263"/>
          <p14:tracePt t="11396" x="4881563" y="5532438"/>
          <p14:tracePt t="11412" x="4921250" y="5827713"/>
          <p14:tracePt t="11429" x="4979988" y="6102350"/>
          <p14:tracePt t="11445" x="5029200" y="6388100"/>
          <p14:tracePt t="11462" x="5118100" y="6624638"/>
          <p14:tracePt t="11479" x="5235575" y="6831013"/>
          <p14:tracePt t="11496" x="5334000" y="7018338"/>
          <p14:tracePt t="11512" x="5413375" y="7175500"/>
          <p14:tracePt t="11529" x="5492750" y="7313613"/>
          <p14:tracePt t="11546" x="5541963" y="7431088"/>
          <p14:tracePt t="11562" x="5570538" y="7529513"/>
          <p14:tracePt t="11579" x="5600700" y="7550150"/>
          <p14:tracePt t="11596" x="5629275" y="7550150"/>
          <p14:tracePt t="11612" x="5640388" y="7550150"/>
          <p14:tracePt t="11629" x="5668963" y="7550150"/>
          <p14:tracePt t="11646" x="5689600" y="7550150"/>
          <p14:tracePt t="11662" x="5708650" y="7550150"/>
          <p14:tracePt t="11679" x="5718175" y="7550150"/>
          <p14:tracePt t="11696" x="5727700" y="7550150"/>
          <p14:tracePt t="11712" x="5738813" y="7550150"/>
          <p14:tracePt t="11729" x="5748338" y="7550150"/>
          <p14:tracePt t="11746" x="5767388" y="7550150"/>
          <p14:tracePt t="11763" x="5816600" y="7550150"/>
          <p14:tracePt t="11779" x="5856288" y="7529513"/>
          <p14:tracePt t="11796" x="5895975" y="7510463"/>
          <p14:tracePt t="11813" x="5935663" y="7480300"/>
          <p14:tracePt t="11829" x="5964238" y="7431088"/>
          <p14:tracePt t="11846" x="5984875" y="7392988"/>
          <p14:tracePt t="11863" x="5994400" y="7343775"/>
          <p14:tracePt t="11879" x="6013450" y="7273925"/>
          <p14:tracePt t="11897" x="6013450" y="7234238"/>
          <p14:tracePt t="11913" x="6013450" y="7185025"/>
          <p14:tracePt t="11930" x="6013450" y="7135813"/>
          <p14:tracePt t="11946" x="6013450" y="7086600"/>
          <p14:tracePt t="11946" x="6013450" y="7067550"/>
          <p14:tracePt t="11964" x="6013450" y="7018338"/>
          <p14:tracePt t="11980" x="6003925" y="6978650"/>
          <p14:tracePt t="11996" x="5984875" y="6929438"/>
          <p14:tracePt t="12014" x="5973763" y="6910388"/>
          <p14:tracePt t="12030" x="5973763" y="6861175"/>
          <p14:tracePt t="12047" x="5954713" y="6821488"/>
          <p14:tracePt t="12063" x="5945188" y="6781800"/>
          <p14:tracePt t="12080" x="5915025" y="6742113"/>
          <p14:tracePt t="12097" x="5905500" y="6713538"/>
          <p14:tracePt t="12113" x="5895975" y="6683375"/>
          <p14:tracePt t="12130" x="5886450" y="6654800"/>
          <p14:tracePt t="12147" x="5875338" y="6615113"/>
          <p14:tracePt t="12164" x="5865813" y="6594475"/>
          <p14:tracePt t="12180" x="5865813" y="6565900"/>
          <p14:tracePt t="12197" x="5865813" y="6556375"/>
          <p14:tracePt t="12213" x="5865813" y="6526213"/>
          <p14:tracePt t="12230" x="5865813" y="6507163"/>
          <p14:tracePt t="12247" x="5865813" y="6477000"/>
          <p14:tracePt t="12264" x="5865813" y="6446838"/>
          <p14:tracePt t="12281" x="5865813" y="6418263"/>
          <p14:tracePt t="12297" x="5865813" y="6388100"/>
          <p14:tracePt t="12314" x="5865813" y="6369050"/>
          <p14:tracePt t="12331" x="5865813" y="6329363"/>
          <p14:tracePt t="12347" x="5875338" y="6310313"/>
          <p14:tracePt t="12364" x="5875338" y="6289675"/>
          <p14:tracePt t="12380" x="5875338" y="6280150"/>
          <p14:tracePt t="12397" x="5886450" y="6261100"/>
          <p14:tracePt t="12414" x="5886450" y="6249988"/>
          <p14:tracePt t="12430" x="5886450" y="6240463"/>
          <p14:tracePt t="12447" x="5886450" y="6230938"/>
          <p14:tracePt t="12464" x="5895975" y="6230938"/>
          <p14:tracePt t="13059" x="5905500" y="6240463"/>
          <p14:tracePt t="13067" x="5924550" y="6240463"/>
          <p14:tracePt t="13075" x="5964238" y="6240463"/>
          <p14:tracePt t="13083" x="6003925" y="6249988"/>
          <p14:tracePt t="13098" x="6221413" y="6249988"/>
          <p14:tracePt t="13115" x="6397625" y="6249988"/>
          <p14:tracePt t="13132" x="6575425" y="6249988"/>
          <p14:tracePt t="13149" x="6742113" y="6249988"/>
          <p14:tracePt t="13165" x="6910388" y="6249988"/>
          <p14:tracePt t="13182" x="7067550" y="6249988"/>
          <p14:tracePt t="13199" x="7254875" y="6249988"/>
          <p14:tracePt t="13215" x="7421563" y="6249988"/>
          <p14:tracePt t="13232" x="7578725" y="6249988"/>
          <p14:tracePt t="13249" x="7707313" y="6249988"/>
          <p14:tracePt t="13266" x="7824788" y="6249988"/>
          <p14:tracePt t="13282" x="7932738" y="6249988"/>
          <p14:tracePt t="13282" x="7981950" y="6249988"/>
          <p14:tracePt t="13300" x="8070850" y="6249988"/>
          <p14:tracePt t="13316" x="8178800" y="6249988"/>
          <p14:tracePt t="13332" x="8297863" y="6249988"/>
          <p14:tracePt t="13349" x="8415338" y="6249988"/>
          <p14:tracePt t="13366" x="8513763" y="6249988"/>
          <p14:tracePt t="13382" x="8593138" y="6249988"/>
          <p14:tracePt t="13399" x="8651875" y="6249988"/>
          <p14:tracePt t="13416" x="8682038" y="6249988"/>
          <p14:tracePt t="13433" x="8710613" y="6230938"/>
          <p14:tracePt t="13449" x="8720138" y="6230938"/>
          <p14:tracePt t="13468" x="8720138" y="6221413"/>
          <p14:tracePt t="13651" x="8720138" y="6200775"/>
          <p14:tracePt t="13667" x="8720138" y="6191250"/>
          <p14:tracePt t="13675" x="8720138" y="6172200"/>
          <p14:tracePt t="13683" x="8701088" y="6142038"/>
          <p14:tracePt t="13700" x="8701088" y="6113463"/>
          <p14:tracePt t="13717" x="8701088" y="6083300"/>
          <p14:tracePt t="13733" x="8682038" y="6034088"/>
          <p14:tracePt t="13750" x="8670925" y="6003925"/>
          <p14:tracePt t="13767" x="8670925" y="5965825"/>
          <p14:tracePt t="13783" x="8661400" y="5916613"/>
          <p14:tracePt t="13800" x="8661400" y="5886450"/>
          <p14:tracePt t="13817" x="8642350" y="5846763"/>
          <p14:tracePt t="13833" x="8642350" y="5807075"/>
          <p14:tracePt t="13850" x="8642350" y="5729288"/>
          <p14:tracePt t="13867" x="8632825" y="5610225"/>
          <p14:tracePt t="13884" x="8621713" y="5521325"/>
          <p14:tracePt t="13900" x="8602663" y="5394325"/>
          <p14:tracePt t="13917" x="8572500" y="5265738"/>
          <p14:tracePt t="13933" x="8543925" y="5148263"/>
          <p14:tracePt t="13950" x="8513763" y="5049838"/>
          <p14:tracePt t="13967" x="8494713" y="4991100"/>
          <p14:tracePt t="13984" x="8474075" y="4941888"/>
          <p14:tracePt t="14000" x="8464550" y="4930775"/>
          <p14:tracePt t="14018" x="8464550" y="4911725"/>
          <p14:tracePt t="14034" x="8464550" y="4902200"/>
          <p14:tracePt t="14059" x="8464550" y="4892675"/>
          <p14:tracePt t="14083" x="8455025" y="4872038"/>
          <p14:tracePt t="14091" x="8455025" y="4862513"/>
          <p14:tracePt t="14100" x="8435975" y="4843463"/>
          <p14:tracePt t="14117" x="8405813" y="4822825"/>
          <p14:tracePt t="14134" x="8347075" y="4794250"/>
          <p14:tracePt t="14151" x="8258175" y="4764088"/>
          <p14:tracePt t="14167" x="8150225" y="4733925"/>
          <p14:tracePt t="14184" x="8042275" y="4705350"/>
          <p14:tracePt t="14201" x="7932738" y="4675188"/>
          <p14:tracePt t="14217" x="7864475" y="4656138"/>
          <p14:tracePt t="14235" x="7805738" y="4646613"/>
          <p14:tracePt t="14235" x="7796213" y="4646613"/>
          <p14:tracePt t="14251" x="7756525" y="4635500"/>
          <p14:tracePt t="14268" x="7726363" y="4625975"/>
          <p14:tracePt t="14284" x="7686675" y="4616450"/>
          <p14:tracePt t="14301" x="7648575" y="4606925"/>
          <p14:tracePt t="14318" x="7588250" y="4597400"/>
          <p14:tracePt t="14334" x="7519988" y="4576763"/>
          <p14:tracePt t="14351" x="7470775" y="4576763"/>
          <p14:tracePt t="14368" x="7421563" y="4567238"/>
          <p14:tracePt t="14385" x="7391400" y="4567238"/>
          <p14:tracePt t="14401" x="7353300" y="4567238"/>
          <p14:tracePt t="14418" x="7332663" y="4567238"/>
          <p14:tracePt t="14435" x="7283450" y="4567238"/>
          <p14:tracePt t="14452" x="7243763" y="4567238"/>
          <p14:tracePt t="14468" x="7215188" y="4567238"/>
          <p14:tracePt t="14485" x="7165975" y="4567238"/>
          <p14:tracePt t="14501" x="7145338" y="4586288"/>
          <p14:tracePt t="14518" x="7126288" y="4597400"/>
          <p14:tracePt t="14535" x="7096125" y="4606925"/>
          <p14:tracePt t="14551" x="7077075" y="4635500"/>
          <p14:tracePt t="14568" x="7067550" y="4646613"/>
          <p14:tracePt t="14585" x="7046913" y="4675188"/>
          <p14:tracePt t="14602" x="7037388" y="4695825"/>
          <p14:tracePt t="14619" x="7037388" y="4705350"/>
          <p14:tracePt t="14619" x="7037388" y="4724400"/>
          <p14:tracePt t="14635" x="7037388" y="4733925"/>
          <p14:tracePt t="14652" x="7037388" y="4754563"/>
          <p14:tracePt t="14668" x="7037388" y="4764088"/>
          <p14:tracePt t="14685" x="7037388" y="4783138"/>
          <p14:tracePt t="14702" x="7037388" y="4794250"/>
          <p14:tracePt t="14719" x="7046913" y="4822825"/>
          <p14:tracePt t="14735" x="7067550" y="4832350"/>
          <p14:tracePt t="14752" x="7107238" y="4843463"/>
          <p14:tracePt t="14769" x="7156450" y="4862513"/>
          <p14:tracePt t="14785" x="7215188" y="4872038"/>
          <p14:tracePt t="14802" x="7304088" y="4872038"/>
          <p14:tracePt t="14819" x="7421563" y="4872038"/>
          <p14:tracePt t="14836" x="7510463" y="4872038"/>
          <p14:tracePt t="14852" x="7578725" y="4872038"/>
          <p14:tracePt t="14869" x="7637463" y="4872038"/>
          <p14:tracePt t="14885" x="7697788" y="4872038"/>
          <p14:tracePt t="14902" x="7766050" y="4872038"/>
          <p14:tracePt t="14919" x="7815263" y="4862513"/>
          <p14:tracePt t="14935" x="7854950" y="4852988"/>
          <p14:tracePt t="14952" x="7874000" y="4832350"/>
          <p14:tracePt t="14969" x="7894638" y="4813300"/>
          <p14:tracePt t="14986" x="7913688" y="4794250"/>
          <p14:tracePt t="15002" x="7913688" y="4783138"/>
          <p14:tracePt t="15019" x="7923213" y="4783138"/>
          <p14:tracePt t="15036" x="7923213" y="4773613"/>
          <p14:tracePt t="15683" x="7923213" y="4764088"/>
          <p14:tracePt t="15715" x="7913688" y="4764088"/>
          <p14:tracePt t="15963" x="7904163" y="4764088"/>
          <p14:tracePt t="15987" x="7894638" y="4764088"/>
          <p14:tracePt t="16019" x="7883525" y="4764088"/>
          <p14:tracePt t="16051" x="7874000" y="4754563"/>
          <p14:tracePt t="16059" x="7864475" y="4754563"/>
          <p14:tracePt t="16067" x="7854950" y="4745038"/>
          <p14:tracePt t="16083" x="7845425" y="4745038"/>
          <p14:tracePt t="16107" x="7834313" y="4733925"/>
          <p14:tracePt t="16115" x="7824788" y="4733925"/>
          <p14:tracePt t="16131" x="7815263" y="4733925"/>
          <p14:tracePt t="16155" x="7805738" y="4733925"/>
          <p14:tracePt t="16163" x="7796213" y="4733925"/>
          <p14:tracePt t="16171" x="7785100" y="4733925"/>
          <p14:tracePt t="16203" x="7775575" y="4724400"/>
          <p14:tracePt t="16219" x="7766050" y="4724400"/>
          <p14:tracePt t="16227" x="7756525" y="4714875"/>
          <p14:tracePt t="16251" x="7747000" y="4714875"/>
          <p14:tracePt t="16299" x="7735888" y="4705350"/>
          <p14:tracePt t="16315" x="7726363" y="4705350"/>
          <p14:tracePt t="16371" x="7716838" y="4695825"/>
          <p14:tracePt t="16435" x="7707313" y="4684713"/>
          <p14:tracePt t="16523" x="7707313" y="4675188"/>
          <p14:tracePt t="16619" x="7697788" y="4684713"/>
          <p14:tracePt t="16939" x="7697788" y="4695825"/>
          <p14:tracePt t="16955" x="7697788" y="4705350"/>
          <p14:tracePt t="16971" x="7697788" y="4714875"/>
          <p14:tracePt t="16979" x="7697788" y="4724400"/>
          <p14:tracePt t="16989" x="7697788" y="4745038"/>
          <p14:tracePt t="17006" x="7686675" y="4754563"/>
          <p14:tracePt t="17023" x="7677150" y="4764088"/>
          <p14:tracePt t="17040" x="7677150" y="4783138"/>
          <p14:tracePt t="17057" x="7677150" y="4794250"/>
          <p14:tracePt t="17073" x="7677150" y="4803775"/>
          <p14:tracePt t="17090" x="7667625" y="4822825"/>
          <p14:tracePt t="17107" x="7667625" y="4832350"/>
          <p14:tracePt t="17123" x="7667625" y="4843463"/>
          <p14:tracePt t="17147" x="7667625" y="4852988"/>
          <p14:tracePt t="17156" x="7667625" y="4862513"/>
          <p14:tracePt t="17195" x="7667625" y="4872038"/>
          <p14:tracePt t="17227" x="7667625" y="4881563"/>
          <p14:tracePt t="17235" x="7667625" y="4892675"/>
          <p14:tracePt t="17259" x="7658100" y="4902200"/>
          <p14:tracePt t="17275" x="7658100" y="4911725"/>
          <p14:tracePt t="17291" x="7658100" y="4921250"/>
          <p14:tracePt t="17315" x="7648575" y="4930775"/>
          <p14:tracePt t="17323" x="7648575" y="4941888"/>
          <p14:tracePt t="17347" x="7648575" y="4951413"/>
          <p14:tracePt t="17363" x="7637463" y="4960938"/>
          <p14:tracePt t="17371" x="7637463" y="4970463"/>
          <p14:tracePt t="17387" x="7627938" y="4979988"/>
          <p14:tracePt t="17395" x="7627938" y="4991100"/>
          <p14:tracePt t="17407" x="7618413" y="5000625"/>
          <p14:tracePt t="17424" x="7608888" y="5010150"/>
          <p14:tracePt t="17441" x="7608888" y="5029200"/>
          <p14:tracePt t="17457" x="7588250" y="5049838"/>
          <p14:tracePt t="17474" x="7588250" y="5059363"/>
          <p14:tracePt t="17491" x="7569200" y="5078413"/>
          <p14:tracePt t="17508" x="7559675" y="5099050"/>
          <p14:tracePt t="17524" x="7529513" y="5108575"/>
          <p14:tracePt t="17541" x="7500938" y="5138738"/>
          <p14:tracePt t="17558" x="7470775" y="5157788"/>
          <p14:tracePt t="17574" x="7440613" y="5187950"/>
          <p14:tracePt t="17591" x="7421563" y="5197475"/>
          <p14:tracePt t="17608" x="7412038" y="5207000"/>
          <p14:tracePt t="17624" x="7402513" y="5216525"/>
          <p14:tracePt t="17641" x="7391400" y="5226050"/>
          <p14:tracePt t="17657" x="7381875" y="5237163"/>
          <p14:tracePt t="17675" x="7362825" y="5246688"/>
          <p14:tracePt t="17691" x="7323138" y="5265738"/>
          <p14:tracePt t="17708" x="7292975" y="5295900"/>
          <p14:tracePt t="17725" x="7264400" y="5305425"/>
          <p14:tracePt t="17742" x="7234238" y="5324475"/>
          <p14:tracePt t="17758" x="7205663" y="5345113"/>
          <p14:tracePt t="17775" x="7185025" y="5354638"/>
          <p14:tracePt t="17791" x="7175500" y="5364163"/>
          <p14:tracePt t="17808" x="7156450" y="5373688"/>
          <p14:tracePt t="17825" x="7135813" y="5394325"/>
          <p14:tracePt t="17842" x="7126288" y="5403850"/>
          <p14:tracePt t="17858" x="7107238" y="5422900"/>
          <p14:tracePt t="17858" x="7096125" y="5422900"/>
          <p14:tracePt t="17875" x="7086600" y="5434013"/>
          <p14:tracePt t="17892" x="7067550" y="5453063"/>
          <p14:tracePt t="17908" x="7037388" y="5472113"/>
          <p14:tracePt t="17925" x="7008813" y="5502275"/>
          <p14:tracePt t="17942" x="6997700" y="5511800"/>
          <p14:tracePt t="17958" x="6969125" y="5532438"/>
          <p14:tracePt t="17975" x="6959600" y="5551488"/>
          <p14:tracePt t="17992" x="6929438" y="5561013"/>
          <p14:tracePt t="18009" x="6910388" y="5570538"/>
          <p14:tracePt t="18025" x="6899275" y="5591175"/>
          <p14:tracePt t="18042" x="6880225" y="5600700"/>
          <p14:tracePt t="18059" x="6861175" y="5610225"/>
          <p14:tracePt t="18076" x="6831013" y="5630863"/>
          <p14:tracePt t="18092" x="6811963" y="5659438"/>
          <p14:tracePt t="18109" x="6781800" y="5680075"/>
          <p14:tracePt t="18126" x="6751638" y="5689600"/>
          <p14:tracePt t="18142" x="6723063" y="5719763"/>
          <p14:tracePt t="18159" x="6692900" y="5738813"/>
          <p14:tracePt t="18176" x="6664325" y="5768975"/>
          <p14:tracePt t="18192" x="6634163" y="5788025"/>
          <p14:tracePt t="18209" x="6615113" y="5797550"/>
          <p14:tracePt t="18226" x="6584950" y="5818188"/>
          <p14:tracePt t="18242" x="6535738" y="5856288"/>
          <p14:tracePt t="18259" x="6516688" y="5876925"/>
          <p14:tracePt t="18276" x="6496050" y="5895975"/>
          <p14:tracePt t="18292" x="6467475" y="5905500"/>
          <p14:tracePt t="18309" x="6456363" y="5926138"/>
          <p14:tracePt t="18326" x="6437313" y="5945188"/>
          <p14:tracePt t="18343" x="6427788" y="5945188"/>
          <p14:tracePt t="18359" x="6407150" y="5954713"/>
          <p14:tracePt t="18376" x="6407150" y="5965825"/>
          <p14:tracePt t="18392" x="6388100" y="5975350"/>
          <p14:tracePt t="18409" x="6369050" y="5975350"/>
          <p14:tracePt t="18426" x="6329363" y="5994400"/>
          <p14:tracePt t="18443" x="6299200" y="6003925"/>
          <p14:tracePt t="18460" x="6259513" y="6015038"/>
          <p14:tracePt t="18476" x="6230938" y="6015038"/>
          <p14:tracePt t="18493" x="6191250" y="6024563"/>
          <p14:tracePt t="18509" x="6161088" y="6034088"/>
          <p14:tracePt t="18527" x="6132513" y="6034088"/>
          <p14:tracePt t="18543" x="6102350" y="6043613"/>
          <p14:tracePt t="18559" x="6053138" y="6053138"/>
          <p14:tracePt t="18577" x="6013450" y="6053138"/>
          <p14:tracePt t="18593" x="5973763" y="6053138"/>
          <p14:tracePt t="18610" x="5935663" y="6053138"/>
          <p14:tracePt t="18626" x="5905500" y="6053138"/>
          <p14:tracePt t="18643" x="5886450" y="6053138"/>
          <p14:tracePt t="18660" x="5865813" y="6053138"/>
          <p14:tracePt t="18676" x="5856288" y="6053138"/>
          <p14:tracePt t="18693" x="5826125" y="6053138"/>
          <p14:tracePt t="18710" x="5788025" y="6053138"/>
          <p14:tracePt t="18727" x="5776913" y="6053138"/>
          <p14:tracePt t="18743" x="5757863" y="6053138"/>
          <p14:tracePt t="18760" x="5748338" y="6053138"/>
          <p14:tracePt t="18777" x="5727700" y="6053138"/>
          <p14:tracePt t="18793" x="5708650" y="6053138"/>
          <p14:tracePt t="18810" x="5699125" y="6053138"/>
          <p14:tracePt t="18810" x="5678488" y="6053138"/>
          <p14:tracePt t="18827" x="5649913" y="6053138"/>
          <p14:tracePt t="18843" x="5610225" y="6053138"/>
          <p14:tracePt t="18860" x="5591175" y="6053138"/>
          <p14:tracePt t="18877" x="5570538" y="6053138"/>
          <p14:tracePt t="18893" x="5551488" y="6053138"/>
          <p14:tracePt t="18910" x="5541963" y="6053138"/>
          <p14:tracePt t="18927" x="5511800" y="6053138"/>
          <p14:tracePt t="18944" x="5492750" y="6053138"/>
          <p14:tracePt t="18960" x="5453063" y="6053138"/>
          <p14:tracePt t="18977" x="5413375" y="6053138"/>
          <p14:tracePt t="18994" x="5373688" y="6053138"/>
          <p14:tracePt t="19010" x="5334000" y="6053138"/>
          <p14:tracePt t="19027" x="5284788" y="6053138"/>
          <p14:tracePt t="19044" x="5235575" y="6034088"/>
          <p14:tracePt t="19061" x="5176838" y="6024563"/>
          <p14:tracePt t="19077" x="5099050" y="6015038"/>
          <p14:tracePt t="19094" x="5038725" y="5994400"/>
          <p14:tracePt t="19111" x="5010150" y="5984875"/>
          <p14:tracePt t="19127" x="4970463" y="5984875"/>
          <p14:tracePt t="19144" x="4951413" y="5984875"/>
          <p14:tracePt t="19161" x="4911725" y="5965825"/>
          <p14:tracePt t="19177" x="4881563" y="5965825"/>
          <p14:tracePt t="19194" x="4841875" y="5954713"/>
          <p14:tracePt t="19194" x="4832350" y="5954713"/>
          <p14:tracePt t="19211" x="4792663" y="5945188"/>
          <p14:tracePt t="19228" x="4754563" y="5935663"/>
          <p14:tracePt t="19244" x="4705350" y="5916613"/>
          <p14:tracePt t="19261" x="4665663" y="5886450"/>
          <p14:tracePt t="19278" x="4606925" y="5867400"/>
          <p14:tracePt t="19294" x="4567238" y="5846763"/>
          <p14:tracePt t="19311" x="4527550" y="5837238"/>
          <p14:tracePt t="19328" x="4497388" y="5818188"/>
          <p14:tracePt t="19345" x="4487863" y="5807075"/>
          <p14:tracePt t="19361" x="4468813" y="5797550"/>
          <p14:tracePt t="19378" x="4459288" y="5788025"/>
          <p14:tracePt t="19378" x="4448175" y="5778500"/>
          <p14:tracePt t="19395" x="4429125" y="5768975"/>
          <p14:tracePt t="19411" x="4410075" y="5757863"/>
          <p14:tracePt t="19428" x="4398963" y="5748338"/>
          <p14:tracePt t="19451" x="4389438" y="5738813"/>
          <p14:tracePt t="19461" x="4379913" y="5738813"/>
          <p14:tracePt t="19478" x="4370388" y="5729288"/>
          <p14:tracePt t="19495" x="4360863" y="5708650"/>
          <p14:tracePt t="19512" x="4349750" y="5699125"/>
          <p14:tracePt t="19528" x="4340225" y="5689600"/>
          <p14:tracePt t="19545" x="4321175" y="5680075"/>
          <p14:tracePt t="19562" x="4311650" y="5659438"/>
          <p14:tracePt t="19578" x="4271963" y="5619750"/>
          <p14:tracePt t="19596" x="4262438" y="5600700"/>
          <p14:tracePt t="19612" x="4241800" y="5581650"/>
          <p14:tracePt t="19628" x="4232275" y="5561013"/>
          <p14:tracePt t="19645" x="4213225" y="5532438"/>
          <p14:tracePt t="19662" x="4202113" y="5511800"/>
          <p14:tracePt t="19678" x="4192588" y="5492750"/>
          <p14:tracePt t="19695" x="4173538" y="5462588"/>
          <p14:tracePt t="19712" x="4164013" y="5434013"/>
          <p14:tracePt t="19729" x="4143375" y="5403850"/>
          <p14:tracePt t="19745" x="4143375" y="5384800"/>
          <p14:tracePt t="19762" x="4124325" y="5354638"/>
          <p14:tracePt t="19779" x="4103688" y="5305425"/>
          <p14:tracePt t="19796" x="4094163" y="5265738"/>
          <p14:tracePt t="19812" x="4084638" y="5237163"/>
          <p14:tracePt t="19829" x="4075113" y="5216525"/>
          <p14:tracePt t="19845" x="4065588" y="5187950"/>
          <p14:tracePt t="19862" x="4065588" y="5176838"/>
          <p14:tracePt t="19879" x="4054475" y="5148263"/>
          <p14:tracePt t="19896" x="4044950" y="5138738"/>
          <p14:tracePt t="19912" x="4035425" y="5108575"/>
          <p14:tracePt t="19929" x="4025900" y="5089525"/>
          <p14:tracePt t="19947" x="4025900" y="5078413"/>
          <p14:tracePt t="19963" x="4016375" y="5059363"/>
          <p14:tracePt t="19979" x="4005263" y="5049838"/>
          <p14:tracePt t="19996" x="3995738" y="5040313"/>
          <p14:tracePt t="20012" x="3995738" y="5010150"/>
          <p14:tracePt t="20029" x="3976688" y="4991100"/>
          <p14:tracePt t="20046" x="3967163" y="4979988"/>
          <p14:tracePt t="20062" x="3967163" y="4960938"/>
          <p14:tracePt t="20079" x="3946525" y="4941888"/>
          <p14:tracePt t="20097" x="3946525" y="4921250"/>
          <p14:tracePt t="20113" x="3937000" y="4911725"/>
          <p14:tracePt t="20129" x="3927475" y="4892675"/>
          <p14:tracePt t="20146" x="3927475" y="4881563"/>
          <p14:tracePt t="20163" x="3906838" y="4872038"/>
          <p14:tracePt t="20180" x="3906838" y="4852988"/>
          <p14:tracePt t="20196" x="3906838" y="4843463"/>
          <p14:tracePt t="20213" x="3897313" y="4822825"/>
          <p14:tracePt t="20230" x="3897313" y="4803775"/>
          <p14:tracePt t="20246" x="3887788" y="4803775"/>
          <p14:tracePt t="20263" x="3878263" y="4783138"/>
          <p14:tracePt t="20280" x="3878263" y="4773613"/>
          <p14:tracePt t="20296" x="3878263" y="4764088"/>
          <p14:tracePt t="20313" x="3868738" y="4754563"/>
          <p14:tracePt t="20330" x="3868738" y="4733925"/>
          <p14:tracePt t="20346" x="3857625" y="4714875"/>
          <p14:tracePt t="20363" x="3848100" y="4705350"/>
          <p14:tracePt t="20379" x="3848100" y="4695825"/>
          <p14:tracePt t="20396" x="3848100" y="4684713"/>
          <p14:tracePt t="20413" x="3838575" y="4675188"/>
          <p14:tracePt t="20430" x="3838575" y="4656138"/>
          <p14:tracePt t="20447" x="3838575" y="4646613"/>
          <p14:tracePt t="20463" x="3838575" y="4625975"/>
          <p14:tracePt t="20480" x="3838575" y="4606925"/>
          <p14:tracePt t="20499" x="3838575" y="4597400"/>
          <p14:tracePt t="20515" x="3829050" y="4597400"/>
          <p14:tracePt t="20530" x="3829050" y="4586288"/>
          <p14:tracePt t="20547" x="3829050" y="4576763"/>
          <p14:tracePt t="20571" x="3829050" y="4567238"/>
          <p14:tracePt t="20587" x="3819525" y="4567238"/>
          <p14:tracePt t="20619" x="3819525" y="4557713"/>
          <p14:tracePt t="20667" x="3819525" y="4548188"/>
          <p14:tracePt t="20699" x="3819525" y="4537075"/>
          <p14:tracePt t="20747" x="3819525" y="4527550"/>
          <p14:tracePt t="20779" x="3819525" y="4518025"/>
          <p14:tracePt t="20795" x="3808413" y="4498975"/>
          <p14:tracePt t="20867" x="3808413" y="4487863"/>
          <p14:tracePt t="20915" x="3808413" y="4478338"/>
          <p14:tracePt t="20939" x="3808413" y="4468813"/>
          <p14:tracePt t="20955" x="3808413" y="4459288"/>
          <p14:tracePt t="20963" x="3808413" y="4449763"/>
          <p14:tracePt t="20979" x="3808413" y="4438650"/>
          <p14:tracePt t="20987" x="3808413" y="4429125"/>
          <p14:tracePt t="21003" x="3808413" y="4419600"/>
          <p14:tracePt t="21019" x="3808413" y="4410075"/>
          <p14:tracePt t="21035" x="3808413" y="4400550"/>
          <p14:tracePt t="21051" x="3808413" y="4389438"/>
          <p14:tracePt t="21067" x="3808413" y="4379913"/>
          <p14:tracePt t="21083" x="3808413" y="4370388"/>
          <p14:tracePt t="21098" x="3808413" y="4360863"/>
          <p14:tracePt t="21123" x="3808413" y="4351338"/>
          <p14:tracePt t="21139" x="3808413" y="4340225"/>
          <p14:tracePt t="21163" x="3808413" y="4330700"/>
          <p14:tracePt t="21171" x="3808413" y="4321175"/>
          <p14:tracePt t="21203" x="3808413" y="4311650"/>
          <p14:tracePt t="21355" x="3808413" y="4302125"/>
          <p14:tracePt t="21371" x="3808413" y="4291013"/>
          <p14:tracePt t="21403" x="3808413" y="4281488"/>
          <p14:tracePt t="21419" x="3808413" y="4271963"/>
          <p14:tracePt t="21475" x="3808413" y="4262438"/>
          <p14:tracePt t="21483" x="3808413" y="4252913"/>
          <p14:tracePt t="21531" x="3808413" y="4241800"/>
          <p14:tracePt t="21595" x="3808413" y="4232275"/>
          <p14:tracePt t="21603" x="3808413" y="4222750"/>
          <p14:tracePt t="21683" x="3808413" y="4213225"/>
          <p14:tracePt t="21795" x="3808413" y="4203700"/>
          <p14:tracePt t="21867" x="3808413" y="4192588"/>
          <p14:tracePt t="21891" x="3808413" y="4183063"/>
          <p14:tracePt t="21915" x="3808413" y="4173538"/>
          <p14:tracePt t="21939" x="3808413" y="4164013"/>
          <p14:tracePt t="21947" x="3819525" y="4154488"/>
          <p14:tracePt t="21971" x="3819525" y="4143375"/>
          <p14:tracePt t="22011" x="3819525" y="4133850"/>
          <p14:tracePt t="22035" x="3829050" y="4124325"/>
          <p14:tracePt t="22043" x="3838575" y="4105275"/>
          <p14:tracePt t="22059" x="3848100" y="4084638"/>
          <p14:tracePt t="22075" x="3848100" y="4075113"/>
          <p14:tracePt t="22091" x="3848100" y="4065588"/>
          <p14:tracePt t="22107" x="3857625" y="4044950"/>
          <p14:tracePt t="22116" x="3868738" y="4025900"/>
          <p14:tracePt t="22139" x="3868738" y="4016375"/>
          <p14:tracePt t="22150" x="3868738" y="4006850"/>
          <p14:tracePt t="22195" x="3868738" y="3995738"/>
          <p14:tracePt t="22291" x="3868738" y="3986213"/>
          <p14:tracePt t="22323" x="3868738" y="3976688"/>
          <p14:tracePt t="22395" x="3868738" y="3967163"/>
          <p14:tracePt t="22427" x="3868738" y="3957638"/>
          <p14:tracePt t="22467" x="3868738" y="3946525"/>
          <p14:tracePt t="22579" x="3868738" y="3937000"/>
          <p14:tracePt t="22595" x="3868738" y="3927475"/>
          <p14:tracePt t="22611" x="3878263" y="3927475"/>
          <p14:tracePt t="22619" x="3878263" y="3917950"/>
          <p14:tracePt t="22659" x="3878263" y="3908425"/>
          <p14:tracePt t="22691" x="3878263" y="3897313"/>
          <p14:tracePt t="22699" x="3887788" y="3887788"/>
          <p14:tracePt t="22723" x="3887788" y="3868738"/>
          <p14:tracePt t="22763" x="3897313" y="3859213"/>
          <p14:tracePt t="22835" x="3897313" y="3848100"/>
          <p14:tracePt t="23131" x="3906838" y="3848100"/>
          <p14:tracePt t="23139" x="3906838" y="3838575"/>
          <p14:tracePt t="23163" x="3917950" y="3829050"/>
          <p14:tracePt t="23171" x="3917950" y="3819525"/>
          <p14:tracePt t="23195" x="3917950" y="3810000"/>
          <p14:tracePt t="23203" x="3927475" y="3798888"/>
          <p14:tracePt t="23219" x="3937000" y="3779838"/>
          <p14:tracePt t="23243" x="3946525" y="3770313"/>
          <p14:tracePt t="23259" x="3946525" y="3760788"/>
          <p14:tracePt t="23267" x="3946525" y="3749675"/>
          <p14:tracePt t="23283" x="3956050" y="3740150"/>
          <p14:tracePt t="23291" x="3967163" y="3730625"/>
          <p14:tracePt t="23339" x="3967163" y="3721100"/>
          <p14:tracePt t="23427" x="3976688" y="3711575"/>
          <p14:tracePt t="23435" x="3976688" y="3700463"/>
          <p14:tracePt t="23643" x="3976688" y="3690938"/>
          <p14:tracePt t="23851" x="3986213" y="3681413"/>
          <p14:tracePt t="23867" x="3995738" y="3681413"/>
          <p14:tracePt t="23875" x="3995738" y="3671888"/>
          <p14:tracePt t="23899" x="4005263" y="3662363"/>
          <p14:tracePt t="23915" x="4005263" y="3651250"/>
          <p14:tracePt t="23923" x="4016375" y="3632200"/>
          <p14:tracePt t="23939" x="4025900" y="3632200"/>
          <p14:tracePt t="23954" x="4035425" y="3622675"/>
          <p14:tracePt t="23970" x="4035425" y="3613150"/>
          <p14:tracePt t="23987" x="4054475" y="3592513"/>
          <p14:tracePt t="24004" x="4054475" y="3582988"/>
          <p14:tracePt t="24075" x="4065588" y="3573463"/>
          <p14:tracePt t="24083" x="4065588" y="3563938"/>
          <p14:tracePt t="24107" x="4075113" y="3563938"/>
          <p14:tracePt t="24123" x="4084638" y="3552825"/>
          <p14:tracePt t="24131" x="4084638" y="3543300"/>
          <p14:tracePt t="24139" x="4094163" y="3533775"/>
          <p14:tracePt t="24155" x="4103688" y="3514725"/>
          <p14:tracePt t="24155" x="4114800" y="3514725"/>
          <p14:tracePt t="24171" x="4124325" y="3503613"/>
          <p14:tracePt t="24187" x="4143375" y="3475038"/>
          <p14:tracePt t="24204" x="4164013" y="3444875"/>
          <p14:tracePt t="24221" x="4183063" y="3425825"/>
          <p14:tracePt t="24238" x="4202113" y="3405188"/>
          <p14:tracePt t="24254" x="4213225" y="3386138"/>
          <p14:tracePt t="24271" x="4232275" y="3367088"/>
          <p14:tracePt t="24288" x="4241800" y="3355975"/>
          <p14:tracePt t="24305" x="4241800" y="3346450"/>
          <p14:tracePt t="24321" x="4251325" y="3336925"/>
          <p14:tracePt t="24338" x="4262438" y="3327400"/>
          <p14:tracePt t="24355" x="4271963" y="3317875"/>
          <p14:tracePt t="24371" x="4281488" y="3306763"/>
          <p14:tracePt t="24388" x="4291013" y="3287713"/>
          <p14:tracePt t="24405" x="4300538" y="3278188"/>
          <p14:tracePt t="24421" x="4311650" y="3257550"/>
          <p14:tracePt t="24438" x="4321175" y="3248025"/>
          <p14:tracePt t="24455" x="4330700" y="3238500"/>
          <p14:tracePt t="24471" x="4340225" y="3228975"/>
          <p14:tracePt t="24488" x="4349750" y="3219450"/>
          <p14:tracePt t="24505" x="4349750" y="3208338"/>
          <p14:tracePt t="24521" x="4360863" y="3189288"/>
          <p14:tracePt t="24538" x="4379913" y="3179763"/>
          <p14:tracePt t="24556" x="4379913" y="3170238"/>
          <p14:tracePt t="24572" x="4389438" y="3159125"/>
          <p14:tracePt t="24588" x="4419600" y="3130550"/>
          <p14:tracePt t="24605" x="4429125" y="3109913"/>
          <p14:tracePt t="24622" x="4429125" y="3100388"/>
          <p14:tracePt t="24638" x="4448175" y="3081338"/>
          <p14:tracePt t="24655" x="4459288" y="3060700"/>
          <p14:tracePt t="24672" x="4468813" y="3032125"/>
          <p14:tracePt t="24689" x="4478338" y="3011488"/>
          <p14:tracePt t="24705" x="4487863" y="3001963"/>
          <p14:tracePt t="24722" x="4497388" y="2992438"/>
          <p14:tracePt t="24739" x="4497388" y="2973388"/>
          <p14:tracePt t="24755" x="4518025" y="2962275"/>
          <p14:tracePt t="24772" x="4518025" y="2952750"/>
          <p14:tracePt t="24788" x="4527550" y="2943225"/>
          <p14:tracePt t="24843" x="4527550" y="2933700"/>
          <p14:tracePt t="24867" x="4537075" y="2924175"/>
          <p14:tracePt t="24883" x="4546600" y="2913063"/>
          <p14:tracePt t="24891" x="4557713" y="2903538"/>
          <p14:tracePt t="24939" x="4567238" y="2894013"/>
          <p14:tracePt t="24995" x="4586288" y="2884488"/>
          <p14:tracePt t="25027" x="4586288" y="2874963"/>
          <p14:tracePt t="25035" x="4606925" y="2874963"/>
          <p14:tracePt t="25051" x="4625975" y="2863850"/>
          <p14:tracePt t="25067" x="4635500" y="2854325"/>
          <p14:tracePt t="25075" x="4656138" y="2844800"/>
          <p14:tracePt t="25089" x="4684713" y="2825750"/>
          <p14:tracePt t="25106" x="4714875" y="2805113"/>
          <p14:tracePt t="25124" x="4743450" y="2786063"/>
          <p14:tracePt t="25139" x="4754563" y="2776538"/>
          <p14:tracePt t="25156" x="4764088" y="2776538"/>
          <p14:tracePt t="25179" x="4773613" y="2765425"/>
          <p14:tracePt t="25189" x="4783138" y="2755900"/>
          <p14:tracePt t="25206" x="4783138" y="2746375"/>
          <p14:tracePt t="25223" x="4803775" y="2746375"/>
          <p14:tracePt t="25239" x="4813300" y="2727325"/>
          <p14:tracePt t="25256" x="4832350" y="2716213"/>
          <p14:tracePt t="25275" x="4841875" y="2706688"/>
          <p14:tracePt t="25291" x="4862513" y="2706688"/>
          <p14:tracePt t="25306" x="4911725" y="2687638"/>
          <p14:tracePt t="25323" x="4930775" y="2657475"/>
          <p14:tracePt t="25340" x="4970463" y="2638425"/>
          <p14:tracePt t="25356" x="5000625" y="2617788"/>
          <p14:tracePt t="25373" x="5029200" y="2608263"/>
          <p14:tracePt t="25390" x="5049838" y="2589213"/>
          <p14:tracePt t="25407" x="5068888" y="2579688"/>
          <p14:tracePt t="25423" x="5087938" y="2568575"/>
          <p14:tracePt t="25440" x="5087938" y="2559050"/>
          <p14:tracePt t="25456" x="5099050" y="2559050"/>
          <p14:tracePt t="25473" x="5118100" y="2549525"/>
          <p14:tracePt t="25490" x="5137150" y="2540000"/>
          <p14:tracePt t="25490" x="5137150" y="2530475"/>
          <p14:tracePt t="25507" x="5148263" y="2530475"/>
          <p14:tracePt t="25523" x="5167313" y="2509838"/>
          <p14:tracePt t="25540" x="5197475" y="2500313"/>
          <p14:tracePt t="25557" x="5207000" y="2490788"/>
          <p14:tracePt t="25574" x="5235575" y="2470150"/>
          <p14:tracePt t="25590" x="5256213" y="2451100"/>
          <p14:tracePt t="25607" x="5275263" y="2432050"/>
          <p14:tracePt t="25624" x="5305425" y="2411413"/>
          <p14:tracePt t="25640" x="5324475" y="2392363"/>
          <p14:tracePt t="25657" x="5334000" y="2382838"/>
          <p14:tracePt t="25674" x="5345113" y="2382838"/>
          <p14:tracePt t="25690" x="5345113" y="2371725"/>
          <p14:tracePt t="25707" x="5354638" y="2362200"/>
          <p14:tracePt t="25795" x="5364163" y="2352675"/>
          <p14:tracePt t="25819" x="5373688" y="2352675"/>
          <p14:tracePt t="25843" x="5373688" y="2343150"/>
          <p14:tracePt t="25859" x="5383213" y="2343150"/>
          <p14:tracePt t="25892" x="5394325" y="2333625"/>
          <p14:tracePt t="25899" x="5403850" y="2333625"/>
          <p14:tracePt t="25915" x="5413375" y="2322513"/>
          <p14:tracePt t="25939" x="5422900" y="2312988"/>
          <p14:tracePt t="25955" x="5432425" y="2312988"/>
          <p14:tracePt t="25963" x="5453063" y="2303463"/>
          <p14:tracePt t="25979" x="5462588" y="2293938"/>
          <p14:tracePt t="25995" x="5472113" y="2293938"/>
          <p14:tracePt t="26007" x="5492750" y="2293938"/>
          <p14:tracePt t="26025" x="5511800" y="2284413"/>
          <p14:tracePt t="26041" x="5521325" y="2273300"/>
          <p14:tracePt t="26058" x="5541963" y="2273300"/>
          <p14:tracePt t="26074" x="5551488" y="2263775"/>
          <p14:tracePt t="26091" x="5561013" y="2263775"/>
          <p14:tracePt t="26108" x="5580063" y="2254250"/>
          <p14:tracePt t="26124" x="5591175" y="2244725"/>
          <p14:tracePt t="26141" x="5600700" y="2235200"/>
          <p14:tracePt t="26163" x="5610225" y="2235200"/>
          <p14:tracePt t="26251" x="5619750" y="2235200"/>
          <p14:tracePt t="26299" x="5629275" y="2235200"/>
          <p14:tracePt t="26331" x="5640388" y="2235200"/>
          <p14:tracePt t="26339" x="5659438" y="2224088"/>
          <p14:tracePt t="26355" x="5678488" y="2214563"/>
          <p14:tracePt t="26363" x="5689600" y="2214563"/>
          <p14:tracePt t="26375" x="5727700" y="2214563"/>
          <p14:tracePt t="26392" x="5788025" y="2214563"/>
          <p14:tracePt t="26409" x="5846763" y="2205038"/>
          <p14:tracePt t="26425" x="5886450" y="2205038"/>
          <p14:tracePt t="26442" x="5924550" y="2195513"/>
          <p14:tracePt t="26459" x="5964238" y="2185988"/>
          <p14:tracePt t="26476" x="5964238" y="2174875"/>
          <p14:tracePt t="26492" x="5973763" y="2174875"/>
          <p14:tracePt t="26509" x="5984875" y="2174875"/>
          <p14:tracePt t="26526" x="5994400" y="2174875"/>
          <p14:tracePt t="26542" x="6003925" y="2165350"/>
          <p14:tracePt t="26559" x="6022975" y="2165350"/>
          <p14:tracePt t="26579" x="6034088" y="2165350"/>
          <p14:tracePt t="26592" x="6043613" y="2165350"/>
          <p14:tracePt t="26609" x="6083300" y="2155825"/>
          <p14:tracePt t="26626" x="6102350" y="2146300"/>
          <p14:tracePt t="26642" x="6142038" y="2136775"/>
          <p14:tracePt t="26659" x="6151563" y="2136775"/>
          <p14:tracePt t="26675" x="6161088" y="2136775"/>
          <p14:tracePt t="26692" x="6181725" y="2125663"/>
          <p14:tracePt t="27227" x="6181725" y="2116138"/>
          <p14:tracePt t="27235" x="6200775" y="2116138"/>
          <p14:tracePt t="27243" x="6221413" y="2097088"/>
          <p14:tracePt t="27260" x="6270625" y="2087563"/>
          <p14:tracePt t="27277" x="6308725" y="2066925"/>
          <p14:tracePt t="27294" x="6357938" y="2057400"/>
          <p14:tracePt t="27310" x="6388100" y="2038350"/>
          <p14:tracePt t="27327" x="6418263" y="2027238"/>
          <p14:tracePt t="27344" x="6437313" y="2017713"/>
          <p14:tracePt t="27360" x="6456363" y="2008188"/>
          <p14:tracePt t="27377" x="6467475" y="1989138"/>
          <p14:tracePt t="27394" x="6486525" y="1989138"/>
          <p14:tracePt t="27411" x="6486525" y="1978025"/>
          <p14:tracePt t="27427" x="6496050" y="1968500"/>
          <p14:tracePt t="27444" x="6496050" y="1958975"/>
          <p14:tracePt t="27460" x="6516688" y="1949450"/>
          <p14:tracePt t="27477" x="6526213" y="1939925"/>
          <p14:tracePt t="27494" x="6535738" y="1919288"/>
          <p14:tracePt t="27511" x="6545263" y="1909763"/>
          <p14:tracePt t="27528" x="6554788" y="1890713"/>
          <p14:tracePt t="27545" x="6575425" y="1879600"/>
          <p14:tracePt t="27561" x="6584950" y="1860550"/>
          <p14:tracePt t="27578" x="6584950" y="1851025"/>
          <p14:tracePt t="27594" x="6594475" y="1839913"/>
          <p14:tracePt t="27611" x="6604000" y="1830388"/>
          <p14:tracePt t="27627" x="6615113" y="1820863"/>
          <p14:tracePt t="27691" x="6624638" y="1811338"/>
          <p14:tracePt t="27715" x="6634163" y="1801813"/>
          <p14:tracePt t="27731" x="6634163" y="1781175"/>
          <p14:tracePt t="27747" x="6643688" y="1771650"/>
          <p14:tracePt t="27755" x="6653213" y="1771650"/>
          <p14:tracePt t="27763" x="6653213" y="1752600"/>
          <p14:tracePt t="27778" x="6673850" y="1731963"/>
          <p14:tracePt t="27795" x="6692900" y="1703388"/>
          <p14:tracePt t="27812" x="6702425" y="1682750"/>
          <p14:tracePt t="27829" x="6713538" y="1663700"/>
          <p14:tracePt t="27845" x="6723063" y="1633538"/>
          <p14:tracePt t="27862" x="6742113" y="1624013"/>
          <p14:tracePt t="27878" x="6751638" y="1584325"/>
          <p14:tracePt t="27895" x="6781800" y="1544638"/>
          <p14:tracePt t="27912" x="6800850" y="1506538"/>
          <p14:tracePt t="27928" x="6831013" y="1466850"/>
          <p14:tracePt t="27945" x="6861175" y="1417638"/>
          <p14:tracePt t="27962" x="6880225" y="1377950"/>
          <p14:tracePt t="27962" x="6889750" y="1358900"/>
          <p14:tracePt t="27979" x="6910388" y="1309688"/>
          <p14:tracePt t="27995" x="6929438" y="1249363"/>
          <p14:tracePt t="28012" x="6959600" y="1200150"/>
          <p14:tracePt t="28029" x="6969125" y="1162050"/>
          <p14:tracePt t="28045" x="6988175" y="1101725"/>
          <p14:tracePt t="28062" x="6997700" y="1063625"/>
          <p14:tracePt t="28079" x="7008813" y="1042988"/>
          <p14:tracePt t="28095" x="7018338" y="1003300"/>
          <p14:tracePt t="28112" x="7018338" y="993775"/>
          <p14:tracePt t="28129" x="7018338" y="984250"/>
          <p14:tracePt t="28145" x="7018338" y="965200"/>
          <p14:tracePt t="28163" x="7018338" y="954088"/>
          <p14:tracePt t="28163" x="7018338" y="944563"/>
          <p14:tracePt t="28179" x="7027863" y="925513"/>
          <p14:tracePt t="28195" x="7027863" y="915988"/>
          <p14:tracePt t="28212" x="7037388" y="904875"/>
          <p14:tracePt t="28229" x="7046913" y="885825"/>
          <p14:tracePt t="28245" x="7046913" y="855663"/>
          <p14:tracePt t="28263" x="7046913" y="836613"/>
          <p14:tracePt t="28279" x="7046913" y="827088"/>
          <p14:tracePt t="28295" x="7058025" y="806450"/>
          <p14:tracePt t="28312" x="7067550" y="806450"/>
          <p14:tracePt t="28355" x="7067550" y="796925"/>
          <p14:tracePt t="28667" x="7067550" y="787400"/>
          <p14:tracePt t="28683" x="7067550" y="777875"/>
          <p14:tracePt t="28691" x="7067550" y="768350"/>
          <p14:tracePt t="28707" x="7067550" y="757238"/>
          <p14:tracePt t="28715" x="7067550" y="747713"/>
          <p14:tracePt t="28747" x="7067550" y="738188"/>
          <p14:tracePt t="28763" x="7067550" y="728663"/>
          <p14:tracePt t="28787" x="7067550" y="719138"/>
          <p14:tracePt t="28803" x="7067550" y="708025"/>
          <p14:tracePt t="28819" x="7067550" y="688975"/>
          <p14:tracePt t="28851" x="7067550" y="679450"/>
          <p14:tracePt t="28867" x="7067550" y="669925"/>
          <p14:tracePt t="28907" x="7067550" y="658813"/>
          <p14:tracePt t="28939" x="7067550" y="649288"/>
          <p14:tracePt t="28963" x="7067550" y="639763"/>
          <p14:tracePt t="28995" x="7067550" y="630238"/>
          <p14:tracePt t="29011" x="7067550" y="620713"/>
          <p14:tracePt t="29019" x="7067550" y="609600"/>
          <p14:tracePt t="29035" x="7058025" y="600075"/>
          <p14:tracePt t="29083" x="7046913" y="590550"/>
          <p14:tracePt t="29091" x="7037388" y="590550"/>
          <p14:tracePt t="29115" x="7027863" y="581025"/>
          <p14:tracePt t="29131" x="7018338" y="581025"/>
          <p14:tracePt t="29147" x="7008813" y="581025"/>
          <p14:tracePt t="29155" x="6997700" y="581025"/>
          <p14:tracePt t="29164" x="6988175" y="581025"/>
          <p14:tracePt t="29181" x="6969125" y="581025"/>
          <p14:tracePt t="29197" x="6948488" y="581025"/>
          <p14:tracePt t="29214" x="6919913" y="581025"/>
          <p14:tracePt t="29232" x="6889750" y="581025"/>
          <p14:tracePt t="29248" x="6870700" y="581025"/>
          <p14:tracePt t="29265" x="6840538" y="581025"/>
          <p14:tracePt t="29281" x="6811963" y="581025"/>
          <p14:tracePt t="29298" x="6781800" y="590550"/>
          <p14:tracePt t="29314" x="6751638" y="590550"/>
          <p14:tracePt t="29331" x="6742113" y="590550"/>
          <p14:tracePt t="29348" x="6732588" y="590550"/>
          <p14:tracePt t="29364" x="6702425" y="600075"/>
          <p14:tracePt t="29381" x="6692900" y="600075"/>
          <p14:tracePt t="29398" x="6664325" y="609600"/>
          <p14:tracePt t="29415" x="6653213" y="620713"/>
          <p14:tracePt t="29431" x="6643688" y="620713"/>
          <p14:tracePt t="29448" x="6634163" y="620713"/>
          <p14:tracePt t="29464" x="6615113" y="630238"/>
          <p14:tracePt t="29482" x="6604000" y="630238"/>
          <p14:tracePt t="29498" x="6584950" y="639763"/>
          <p14:tracePt t="29515" x="6575425" y="649288"/>
          <p14:tracePt t="29532" x="6565900" y="658813"/>
          <p14:tracePt t="29555" x="6565900" y="669925"/>
          <p14:tracePt t="29571" x="6565900" y="679450"/>
          <p14:tracePt t="29582" x="6565900" y="688975"/>
          <p14:tracePt t="29598" x="6565900" y="698500"/>
          <p14:tracePt t="29615" x="6565900" y="728663"/>
          <p14:tracePt t="29632" x="6554788" y="757238"/>
          <p14:tracePt t="29648" x="6554788" y="777875"/>
          <p14:tracePt t="29665" x="6554788" y="796925"/>
          <p14:tracePt t="29682" x="6554788" y="817563"/>
          <p14:tracePt t="29682" x="6554788" y="827088"/>
          <p14:tracePt t="29699" x="6554788" y="855663"/>
          <p14:tracePt t="29715" x="6565900" y="876300"/>
          <p14:tracePt t="29732" x="6584950" y="904875"/>
          <p14:tracePt t="29749" x="6615113" y="935038"/>
          <p14:tracePt t="29765" x="6653213" y="954088"/>
          <p14:tracePt t="29782" x="6683375" y="974725"/>
          <p14:tracePt t="29799" x="6723063" y="984250"/>
          <p14:tracePt t="29815" x="6762750" y="1003300"/>
          <p14:tracePt t="29832" x="6811963" y="1014413"/>
          <p14:tracePt t="29849" x="6870700" y="1033463"/>
          <p14:tracePt t="29865" x="6929438" y="1052513"/>
          <p14:tracePt t="29883" x="7018338" y="1052513"/>
          <p14:tracePt t="29899" x="7086600" y="1052513"/>
          <p14:tracePt t="29916" x="7145338" y="1052513"/>
          <p14:tracePt t="29932" x="7205663" y="1042988"/>
          <p14:tracePt t="29949" x="7243763" y="1033463"/>
          <p14:tracePt t="29966" x="7273925" y="1023938"/>
          <p14:tracePt t="29982" x="7304088" y="1014413"/>
          <p14:tracePt t="29999" x="7332663" y="1003300"/>
          <p14:tracePt t="30016" x="7342188" y="993775"/>
          <p14:tracePt t="30033" x="7353300" y="974725"/>
          <p14:tracePt t="30049" x="7362825" y="954088"/>
          <p14:tracePt t="30066" x="7381875" y="935038"/>
          <p14:tracePt t="30083" x="7381875" y="925513"/>
          <p14:tracePt t="30099" x="7381875" y="915988"/>
          <p14:tracePt t="30123" x="7381875" y="904875"/>
          <p14:tracePt t="30133" x="7381875" y="895350"/>
          <p14:tracePt t="30149" x="7381875" y="876300"/>
          <p14:tracePt t="30166" x="7381875" y="855663"/>
          <p14:tracePt t="30183" x="7381875" y="836613"/>
          <p14:tracePt t="30199" x="7381875" y="817563"/>
          <p14:tracePt t="30216" x="7381875" y="796925"/>
          <p14:tracePt t="30233" x="7381875" y="777875"/>
          <p14:tracePt t="30250" x="7372350" y="757238"/>
          <p14:tracePt t="30250" x="7372350" y="747713"/>
          <p14:tracePt t="30267" x="7353300" y="728663"/>
          <p14:tracePt t="30283" x="7342188" y="708025"/>
          <p14:tracePt t="30299" x="7323138" y="698500"/>
          <p14:tracePt t="30316" x="7292975" y="679450"/>
          <p14:tracePt t="30333" x="7264400" y="658813"/>
          <p14:tracePt t="30350" x="7224713" y="639763"/>
          <p14:tracePt t="30366" x="7185025" y="620713"/>
          <p14:tracePt t="30383" x="7145338" y="600075"/>
          <p14:tracePt t="30400" x="7107238" y="590550"/>
          <p14:tracePt t="30416" x="7086600" y="581025"/>
          <p14:tracePt t="30434" x="7046913" y="571500"/>
          <p14:tracePt t="30450" x="6988175" y="541338"/>
          <p14:tracePt t="30467" x="6948488" y="541338"/>
          <p14:tracePt t="30483" x="6919913" y="522288"/>
          <p14:tracePt t="30500" x="6880225" y="522288"/>
          <p14:tracePt t="30517" x="6831013" y="511175"/>
          <p14:tracePt t="30534" x="6772275" y="511175"/>
          <p14:tracePt t="30550" x="6713538" y="492125"/>
          <p14:tracePt t="30567" x="6673850" y="492125"/>
          <p14:tracePt t="30584" x="6624638" y="492125"/>
          <p14:tracePt t="30600" x="6594475" y="492125"/>
          <p14:tracePt t="30617" x="6575425" y="492125"/>
          <p14:tracePt t="30634" x="6554788" y="492125"/>
          <p14:tracePt t="30651" x="6516688" y="492125"/>
          <p14:tracePt t="30667" x="6505575" y="492125"/>
          <p14:tracePt t="30684" x="6486525" y="511175"/>
          <p14:tracePt t="30700" x="6477000" y="511175"/>
          <p14:tracePt t="30717" x="6477000" y="522288"/>
          <p14:tracePt t="30734" x="6456363" y="522288"/>
          <p14:tracePt t="30751" x="6456363" y="541338"/>
          <p14:tracePt t="30767" x="6446838" y="571500"/>
          <p14:tracePt t="30784" x="6437313" y="590550"/>
          <p14:tracePt t="30801" x="6427788" y="600075"/>
          <p14:tracePt t="30817" x="6427788" y="620713"/>
          <p14:tracePt t="30834" x="6418263" y="658813"/>
          <p14:tracePt t="30851" x="6418263" y="669925"/>
          <p14:tracePt t="30867" x="6418263" y="688975"/>
          <p14:tracePt t="30884" x="6418263" y="719138"/>
          <p14:tracePt t="30901" x="6418263" y="728663"/>
          <p14:tracePt t="30917" x="6427788" y="768350"/>
          <p14:tracePt t="30934" x="6437313" y="777875"/>
          <p14:tracePt t="30951" x="6437313" y="796925"/>
          <p14:tracePt t="30968" x="6446838" y="806450"/>
          <p14:tracePt t="30984" x="6456363" y="817563"/>
          <p14:tracePt t="31001" x="6477000" y="836613"/>
          <p14:tracePt t="31018" x="6505575" y="836613"/>
          <p14:tracePt t="31018" x="6526213" y="846138"/>
          <p14:tracePt t="31035" x="6575425" y="866775"/>
          <p14:tracePt t="31051" x="6643688" y="876300"/>
          <p14:tracePt t="31068" x="6702425" y="895350"/>
          <p14:tracePt t="31085" x="6762750" y="904875"/>
          <p14:tracePt t="31101" x="6811963" y="915988"/>
          <p14:tracePt t="31118" x="6850063" y="915988"/>
          <p14:tracePt t="31135" x="6889750" y="925513"/>
          <p14:tracePt t="31151" x="6938963" y="925513"/>
          <p14:tracePt t="31168" x="6988175" y="925513"/>
          <p14:tracePt t="31185" x="7046913" y="925513"/>
          <p14:tracePt t="31202" x="7107238" y="925513"/>
          <p14:tracePt t="31218" x="7205663" y="925513"/>
          <p14:tracePt t="31235" x="7254875" y="915988"/>
          <p14:tracePt t="31252" x="7283450" y="915988"/>
          <p14:tracePt t="31269" x="7304088" y="904875"/>
          <p14:tracePt t="31285" x="7323138" y="904875"/>
          <p14:tracePt t="31301" x="7332663" y="895350"/>
          <p14:tracePt t="31318" x="7342188" y="895350"/>
          <p14:tracePt t="31335" x="7342188" y="885825"/>
          <p14:tracePt t="31355" x="7353300" y="885825"/>
          <p14:tracePt t="31427" x="7353300" y="904875"/>
          <p14:tracePt t="31675" x="7342188" y="935038"/>
          <p14:tracePt t="31683" x="7332663" y="965200"/>
          <p14:tracePt t="31691" x="7323138" y="993775"/>
          <p14:tracePt t="31702" x="7292975" y="1042988"/>
          <p14:tracePt t="31719" x="7273925" y="1092200"/>
          <p14:tracePt t="31736" x="7264400" y="1141413"/>
          <p14:tracePt t="31753" x="7234238" y="1190625"/>
          <p14:tracePt t="31770" x="7224713" y="1239838"/>
          <p14:tracePt t="31786" x="7205663" y="1309688"/>
          <p14:tracePt t="31803" x="7194550" y="1377950"/>
          <p14:tracePt t="31820" x="7185025" y="1427163"/>
          <p14:tracePt t="31836" x="7175500" y="1485900"/>
          <p14:tracePt t="31853" x="7175500" y="1525588"/>
          <p14:tracePt t="31870" x="7175500" y="1584325"/>
          <p14:tracePt t="31886" x="7175500" y="1614488"/>
          <p14:tracePt t="31903" x="7175500" y="1643063"/>
          <p14:tracePt t="31920" x="7175500" y="1663700"/>
          <p14:tracePt t="31936" x="7175500" y="1654175"/>
          <p14:tracePt t="32163" x="7185025" y="1633538"/>
          <p14:tracePt t="32171" x="7185025" y="1624013"/>
          <p14:tracePt t="32187" x="7185025" y="1614488"/>
          <p14:tracePt t="32195" x="7194550" y="1593850"/>
          <p14:tracePt t="32211" x="7194550" y="1584325"/>
          <p14:tracePt t="32547" x="7194550" y="1565275"/>
          <p14:tracePt t="32563" x="7205663" y="1565275"/>
          <p14:tracePt t="32595" x="7205663" y="1555750"/>
          <p14:tracePt t="32611" x="7215188" y="1544638"/>
          <p14:tracePt t="32635" x="7215188" y="1535113"/>
          <p14:tracePt t="32683" x="7224713" y="1525588"/>
          <p14:tracePt t="32715" x="7224713" y="1516063"/>
          <p14:tracePt t="32747" x="0" y="0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F6D6C"/>
            </a:gs>
            <a:gs pos="50000">
              <a:srgbClr val="AAECEA"/>
            </a:gs>
            <a:gs pos="100000">
              <a:srgbClr val="4F6D6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5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1000"/>
            <a:ext cx="4873625" cy="717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215900" y="2755900"/>
            <a:ext cx="2952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3200" b="1" i="1">
                <a:solidFill>
                  <a:schemeClr val="tx1"/>
                </a:solidFill>
              </a:rPr>
              <a:t>Neoglicogênese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5688013" y="684213"/>
            <a:ext cx="1439862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2000" b="1" i="1"/>
              <a:t>GLICOSE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792163" y="3489325"/>
            <a:ext cx="2379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2000" b="1" i="1">
                <a:solidFill>
                  <a:schemeClr val="tx1"/>
                </a:solidFill>
              </a:rPr>
              <a:t>HEPATÓCITO</a:t>
            </a: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5472113" y="3924300"/>
            <a:ext cx="720725" cy="28733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4248150" y="6227763"/>
            <a:ext cx="792163" cy="2889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4176713" y="5651500"/>
            <a:ext cx="792162" cy="28892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5327650" y="6659563"/>
            <a:ext cx="576263" cy="21748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9881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32" x="6584950" y="3306763"/>
          <p14:tracePt t="10224" x="6575425" y="3306763"/>
          <p14:tracePt t="10239" x="6575425" y="3297238"/>
          <p14:tracePt t="10255" x="6575425" y="3287713"/>
          <p14:tracePt t="10263" x="6565900" y="3278188"/>
          <p14:tracePt t="10270" x="6554788" y="3257550"/>
          <p14:tracePt t="10286" x="6535738" y="3238500"/>
          <p14:tracePt t="10303" x="6526213" y="3228975"/>
          <p14:tracePt t="10319" x="6505575" y="3219450"/>
          <p14:tracePt t="10336" x="6496050" y="3208338"/>
          <p14:tracePt t="10352" x="6486525" y="3208338"/>
          <p14:tracePt t="10446" x="6477000" y="3208338"/>
          <p14:tracePt t="10462" x="6467475" y="3208338"/>
          <p14:tracePt t="10470" x="6456363" y="3208338"/>
          <p14:tracePt t="10478" x="6446838" y="3208338"/>
          <p14:tracePt t="10503" x="6427788" y="3219450"/>
          <p14:tracePt t="10518" x="6418263" y="3228975"/>
          <p14:tracePt t="10534" x="6418263" y="3238500"/>
          <p14:tracePt t="10542" x="6407150" y="3248025"/>
          <p14:tracePt t="10553" x="6397625" y="3278188"/>
          <p14:tracePt t="10570" x="6388100" y="3297238"/>
          <p14:tracePt t="10586" x="6378575" y="3336925"/>
          <p14:tracePt t="10603" x="6369050" y="3367088"/>
          <p14:tracePt t="10620" x="6357938" y="3386138"/>
          <p14:tracePt t="10638" x="6357938" y="3395663"/>
          <p14:tracePt t="10653" x="6348413" y="3416300"/>
          <p14:tracePt t="10670" x="6348413" y="3454400"/>
          <p14:tracePt t="10687" x="6338888" y="3465513"/>
          <p14:tracePt t="10703" x="6329363" y="3503613"/>
          <p14:tracePt t="10720" x="6329363" y="3514725"/>
          <p14:tracePt t="10737" x="6329363" y="3543300"/>
          <p14:tracePt t="10754" x="6319838" y="3582988"/>
          <p14:tracePt t="10770" x="6308725" y="3632200"/>
          <p14:tracePt t="10787" x="6299200" y="3681413"/>
          <p14:tracePt t="10804" x="6299200" y="3730625"/>
          <p14:tracePt t="10820" x="6299200" y="3770313"/>
          <p14:tracePt t="10837" x="6308725" y="3829050"/>
          <p14:tracePt t="10854" x="6329363" y="3868738"/>
          <p14:tracePt t="10870" x="6348413" y="3887788"/>
          <p14:tracePt t="10887" x="6378575" y="3897313"/>
          <p14:tracePt t="10904" x="6427788" y="3897313"/>
          <p14:tracePt t="10920" x="6496050" y="3897313"/>
          <p14:tracePt t="10937" x="6565900" y="3868738"/>
          <p14:tracePt t="10954" x="6634163" y="3829050"/>
          <p14:tracePt t="10970" x="6673850" y="3789363"/>
          <p14:tracePt t="10987" x="6692900" y="3749675"/>
          <p14:tracePt t="11004" x="6702425" y="3700463"/>
          <p14:tracePt t="11021" x="6702425" y="3671888"/>
          <p14:tracePt t="11038" x="6702425" y="3622675"/>
          <p14:tracePt t="11054" x="6702425" y="3582988"/>
          <p14:tracePt t="11071" x="6692900" y="3563938"/>
          <p14:tracePt t="11088" x="6673850" y="3552825"/>
          <p14:tracePt t="11104" x="6643688" y="3552825"/>
          <p14:tracePt t="11121" x="6594475" y="3552825"/>
          <p14:tracePt t="11138" x="6526213" y="3552825"/>
          <p14:tracePt t="11154" x="6407150" y="3552825"/>
          <p14:tracePt t="11171" x="6319838" y="3573463"/>
          <p14:tracePt t="11188" x="6230938" y="3592513"/>
          <p14:tracePt t="11204" x="6172200" y="3622675"/>
          <p14:tracePt t="11221" x="6111875" y="3651250"/>
          <p14:tracePt t="11238" x="6034088" y="3711575"/>
          <p14:tracePt t="11255" x="5994400" y="3740150"/>
          <p14:tracePt t="11271" x="5954713" y="3779838"/>
          <p14:tracePt t="11288" x="5924550" y="3819525"/>
          <p14:tracePt t="11304" x="5895975" y="3859213"/>
          <p14:tracePt t="11321" x="5875338" y="3887788"/>
          <p14:tracePt t="11338" x="5856288" y="3917950"/>
          <p14:tracePt t="11355" x="5846763" y="3946525"/>
          <p14:tracePt t="11372" x="5826125" y="3967163"/>
          <p14:tracePt t="11388" x="5826125" y="3976688"/>
          <p14:tracePt t="11405" x="5816600" y="3995738"/>
          <p14:tracePt t="11405" x="5807075" y="4006850"/>
          <p14:tracePt t="11423" x="5797550" y="4016375"/>
          <p14:tracePt t="11438" x="5797550" y="4035425"/>
          <p14:tracePt t="11455" x="5788025" y="4044950"/>
          <p14:tracePt t="11471" x="5776913" y="4056063"/>
          <p14:tracePt t="11494" x="5776913" y="4065588"/>
          <p14:tracePt t="11511" x="5776913" y="4075113"/>
          <p14:tracePt t="11522" x="5776913" y="4084638"/>
          <p14:tracePt t="11538" x="5776913" y="4094163"/>
          <p14:tracePt t="11555" x="5776913" y="4105275"/>
          <p14:tracePt t="11572" x="5776913" y="4114800"/>
          <p14:tracePt t="12270" x="5788025" y="4114800"/>
          <p14:tracePt t="12302" x="5797550" y="4114800"/>
          <p14:tracePt t="12334" x="5788025" y="4133850"/>
          <p14:tracePt t="12342" x="5776913" y="4164013"/>
          <p14:tracePt t="12350" x="5757863" y="4192588"/>
          <p14:tracePt t="12359" x="5727700" y="4241800"/>
          <p14:tracePt t="12373" x="5640388" y="4419600"/>
          <p14:tracePt t="12391" x="5561013" y="4557713"/>
          <p14:tracePt t="12407" x="5481638" y="4675188"/>
          <p14:tracePt t="12423" x="5394325" y="4794250"/>
          <p14:tracePt t="12440" x="5345113" y="4902200"/>
          <p14:tracePt t="12457" x="5275263" y="5000625"/>
          <p14:tracePt t="12474" x="5207000" y="5099050"/>
          <p14:tracePt t="12490" x="5118100" y="5176838"/>
          <p14:tracePt t="12507" x="5019675" y="5256213"/>
          <p14:tracePt t="12524" x="4930775" y="5314950"/>
          <p14:tracePt t="12541" x="4822825" y="5373688"/>
          <p14:tracePt t="12557" x="4714875" y="5413375"/>
          <p14:tracePt t="12574" x="4586288" y="5434013"/>
          <p14:tracePt t="12590" x="4518025" y="5434013"/>
          <p14:tracePt t="12607" x="4448175" y="5434013"/>
          <p14:tracePt t="12624" x="4379913" y="5434013"/>
          <p14:tracePt t="12641" x="4340225" y="5434013"/>
          <p14:tracePt t="12657" x="4311650" y="5434013"/>
          <p14:tracePt t="12674" x="4300538" y="5434013"/>
          <p14:tracePt t="12691" x="4281488" y="5434013"/>
          <p14:tracePt t="12708" x="4251325" y="5434013"/>
          <p14:tracePt t="12724" x="4213225" y="5413375"/>
          <p14:tracePt t="12741" x="4164013" y="5373688"/>
          <p14:tracePt t="12758" x="4016375" y="5295900"/>
          <p14:tracePt t="12775" x="3917950" y="5216525"/>
          <p14:tracePt t="12791" x="3838575" y="5148263"/>
          <p14:tracePt t="12808" x="3789363" y="5089525"/>
          <p14:tracePt t="12825" x="3759200" y="5049838"/>
          <p14:tracePt t="12841" x="3749675" y="5029200"/>
          <p14:tracePt t="12858" x="3740150" y="5010150"/>
          <p14:tracePt t="12874" x="3730625" y="5000625"/>
          <p14:tracePt t="12891" x="3730625" y="4991100"/>
          <p14:tracePt t="12908" x="3730625" y="4970463"/>
          <p14:tracePt t="12927" x="3721100" y="4960938"/>
          <p14:tracePt t="12941" x="3709988" y="4951413"/>
          <p14:tracePt t="12958" x="3721100" y="4951413"/>
          <p14:tracePt t="13302" x="3749675" y="4951413"/>
          <p14:tracePt t="13310" x="3798888" y="4951413"/>
          <p14:tracePt t="13318" x="3838575" y="4951413"/>
          <p14:tracePt t="13326" x="3946525" y="4970463"/>
          <p14:tracePt t="13342" x="4054475" y="4991100"/>
          <p14:tracePt t="13359" x="4143375" y="5010150"/>
          <p14:tracePt t="13375" x="4202113" y="5019675"/>
          <p14:tracePt t="13392" x="4291013" y="5029200"/>
          <p14:tracePt t="13409" x="4340225" y="5029200"/>
          <p14:tracePt t="13425" x="4398963" y="5029200"/>
          <p14:tracePt t="13442" x="4497388" y="5040313"/>
          <p14:tracePt t="13459" x="4567238" y="5049838"/>
          <p14:tracePt t="13475" x="4656138" y="5059363"/>
          <p14:tracePt t="13493" x="4724400" y="5059363"/>
          <p14:tracePt t="13509" x="4773613" y="5059363"/>
          <p14:tracePt t="13526" x="4822825" y="5059363"/>
          <p14:tracePt t="13543" x="4832350" y="5059363"/>
          <p14:tracePt t="13559" x="4841875" y="5059363"/>
          <p14:tracePt t="13576" x="4852988" y="5059363"/>
          <p14:tracePt t="13638" x="4862513" y="5059363"/>
          <p14:tracePt t="13686" x="4872038" y="5059363"/>
          <p14:tracePt t="13702" x="4881563" y="5068888"/>
          <p14:tracePt t="13710" x="4902200" y="5068888"/>
          <p14:tracePt t="13734" x="4921250" y="5078413"/>
          <p14:tracePt t="13742" x="4930775" y="5078413"/>
          <p14:tracePt t="13766" x="4940300" y="5078413"/>
          <p14:tracePt t="13774" x="4951413" y="5078413"/>
          <p14:tracePt t="13846" x="4960938" y="5089525"/>
          <p14:tracePt t="14510" x="4960938" y="5108575"/>
          <p14:tracePt t="14526" x="4951413" y="5127625"/>
          <p14:tracePt t="14534" x="4930775" y="5138738"/>
          <p14:tracePt t="14544" x="4862513" y="5187950"/>
          <p14:tracePt t="14561" x="4773613" y="5237163"/>
          <p14:tracePt t="14578" x="4705350" y="5286375"/>
          <p14:tracePt t="14594" x="4665663" y="5335588"/>
          <p14:tracePt t="14611" x="4625975" y="5394325"/>
          <p14:tracePt t="14628" x="4595813" y="5434013"/>
          <p14:tracePt t="14645" x="4546600" y="5483225"/>
          <p14:tracePt t="14661" x="4448175" y="5561013"/>
          <p14:tracePt t="14679" x="4370388" y="5600700"/>
          <p14:tracePt t="14696" x="4291013" y="5640388"/>
          <p14:tracePt t="14711" x="4232275" y="5670550"/>
          <p14:tracePt t="14728" x="4183063" y="5699125"/>
          <p14:tracePt t="14745" x="4143375" y="5719763"/>
          <p14:tracePt t="14761" x="4133850" y="5729288"/>
          <p14:tracePt t="14778" x="4124325" y="5748338"/>
          <p14:tracePt t="14795" x="4114800" y="5778500"/>
          <p14:tracePt t="14812" x="4103688" y="5778500"/>
          <p14:tracePt t="14828" x="4094163" y="5807075"/>
          <p14:tracePt t="14845" x="4084638" y="5827713"/>
          <p14:tracePt t="14845" x="4075113" y="5837238"/>
          <p14:tracePt t="14862" x="4065588" y="5846763"/>
          <p14:tracePt t="14879" x="4054475" y="5867400"/>
          <p14:tracePt t="14896" x="4044950" y="5876925"/>
          <p14:tracePt t="14912" x="4035425" y="5886450"/>
          <p14:tracePt t="14928" x="4025900" y="5905500"/>
          <p14:tracePt t="14946" x="4016375" y="5916613"/>
          <p14:tracePt t="14974" x="4016375" y="5926138"/>
          <p14:tracePt t="15094" x="4035425" y="5935663"/>
          <p14:tracePt t="15102" x="4054475" y="5935663"/>
          <p14:tracePt t="15112" x="4094163" y="5945188"/>
          <p14:tracePt t="15129" x="4164013" y="5954713"/>
          <p14:tracePt t="15146" x="4222750" y="5954713"/>
          <p14:tracePt t="15162" x="4311650" y="5954713"/>
          <p14:tracePt t="15179" x="4389438" y="5954713"/>
          <p14:tracePt t="15196" x="4468813" y="5954713"/>
          <p14:tracePt t="15213" x="4546600" y="5954713"/>
          <p14:tracePt t="15229" x="4595813" y="5954713"/>
          <p14:tracePt t="15229" x="4616450" y="5954713"/>
          <p14:tracePt t="15246" x="4645025" y="5954713"/>
          <p14:tracePt t="15262" x="4665663" y="5954713"/>
          <p14:tracePt t="15279" x="4684713" y="5954713"/>
          <p14:tracePt t="15296" x="4694238" y="5945188"/>
          <p14:tracePt t="15312" x="4705350" y="5945188"/>
          <p14:tracePt t="15334" x="4705350" y="5975350"/>
          <p14:tracePt t="15678" x="4705350" y="5994400"/>
          <p14:tracePt t="15686" x="4705350" y="6034088"/>
          <p14:tracePt t="15696" x="4694238" y="6083300"/>
          <p14:tracePt t="15714" x="4694238" y="6151563"/>
          <p14:tracePt t="15730" x="4684713" y="6200775"/>
          <p14:tracePt t="15747" x="4665663" y="6261100"/>
          <p14:tracePt t="15764" x="4656138" y="6319838"/>
          <p14:tracePt t="15780" x="4625975" y="6369050"/>
          <p14:tracePt t="15797" x="4606925" y="6427788"/>
          <p14:tracePt t="15814" x="4576763" y="6507163"/>
          <p14:tracePt t="15830" x="4557713" y="6535738"/>
          <p14:tracePt t="15847" x="4537075" y="6565900"/>
          <p14:tracePt t="15864" x="4537075" y="6594475"/>
          <p14:tracePt t="15881" x="4527550" y="6615113"/>
          <p14:tracePt t="15897" x="4518025" y="6643688"/>
          <p14:tracePt t="15914" x="4518025" y="6654800"/>
          <p14:tracePt t="15930" x="4518025" y="6634163"/>
          <p14:tracePt t="16110" x="4518025" y="6624638"/>
          <p14:tracePt t="16126" x="4518025" y="6605588"/>
          <p14:tracePt t="16134" x="4527550" y="6584950"/>
          <p14:tracePt t="16142" x="4537075" y="6565900"/>
          <p14:tracePt t="16158" x="4546600" y="6556375"/>
          <p14:tracePt t="16166" x="4546600" y="6535738"/>
          <p14:tracePt t="16181" x="4567238" y="6486525"/>
          <p14:tracePt t="16198" x="4586288" y="6437313"/>
          <p14:tracePt t="16215" x="4595813" y="6418263"/>
          <p14:tracePt t="16231" x="4595813" y="6397625"/>
          <p14:tracePt t="16248" x="4595813" y="6388100"/>
          <p14:tracePt t="16265" x="4606925" y="6378575"/>
          <p14:tracePt t="16281" x="4616450" y="6378575"/>
          <p14:tracePt t="16798" x="4645025" y="6397625"/>
          <p14:tracePt t="16806" x="4684713" y="6418263"/>
          <p14:tracePt t="16816" x="4803775" y="6486525"/>
          <p14:tracePt t="16833" x="4989513" y="6594475"/>
          <p14:tracePt t="16849" x="5207000" y="6732588"/>
          <p14:tracePt t="16866" x="5383213" y="6840538"/>
          <p14:tracePt t="16883" x="5551488" y="6938963"/>
          <p14:tracePt t="16899" x="5678488" y="7018338"/>
          <p14:tracePt t="16916" x="5767388" y="7077075"/>
          <p14:tracePt t="16933" x="5788025" y="7097713"/>
          <p14:tracePt t="16950" x="5807075" y="7116763"/>
          <p14:tracePt t="16967" x="5816600" y="7126288"/>
          <p14:tracePt t="16983" x="5826125" y="7135813"/>
          <p14:tracePt t="16999" x="5837238" y="7146925"/>
          <p14:tracePt t="17070" x="5846763" y="7156450"/>
          <p14:tracePt t="17102" x="5856288" y="7165975"/>
          <p14:tracePt t="17126" x="5875338" y="7165975"/>
          <p14:tracePt t="17142" x="5886450" y="7165975"/>
          <p14:tracePt t="17150" x="5895975" y="7165975"/>
          <p14:tracePt t="17158" x="5915025" y="7165975"/>
          <p14:tracePt t="17166" x="5945188" y="7165975"/>
          <p14:tracePt t="17183" x="5973763" y="7156450"/>
          <p14:tracePt t="17200" x="5984875" y="7135813"/>
          <p14:tracePt t="17216" x="5984875" y="7116763"/>
          <p14:tracePt t="17234" x="5984875" y="7077075"/>
          <p14:tracePt t="17250" x="5984875" y="7037388"/>
          <p14:tracePt t="17267" x="5984875" y="6988175"/>
          <p14:tracePt t="17283" x="5954713" y="6950075"/>
          <p14:tracePt t="17300" x="5924550" y="6910388"/>
          <p14:tracePt t="17317" x="5875338" y="6880225"/>
          <p14:tracePt t="17333" x="5816600" y="6851650"/>
          <p14:tracePt t="17350" x="5797550" y="6840538"/>
          <p14:tracePt t="17367" x="5776913" y="6831013"/>
          <p14:tracePt t="17383" x="5757863" y="6831013"/>
          <p14:tracePt t="17400" x="5738813" y="6831013"/>
          <p14:tracePt t="17417" x="5727700" y="6831013"/>
          <p14:tracePt t="17433" x="5718175" y="6831013"/>
          <p14:tracePt t="17534" x="5708650" y="6831013"/>
          <p14:tracePt t="17566" x="5699125" y="6831013"/>
          <p14:tracePt t="18631" x="5689600" y="6821488"/>
          <p14:tracePt t="18806" x="5678488" y="6811963"/>
          <p14:tracePt t="18838" x="5659438" y="6811963"/>
          <p14:tracePt t="18862" x="5649913" y="6811963"/>
          <p14:tracePt t="18886" x="5640388" y="6811963"/>
          <p14:tracePt t="18894" x="5629275" y="6802438"/>
          <p14:tracePt t="18903" x="5610225" y="6802438"/>
          <p14:tracePt t="18920" x="5600700" y="6802438"/>
          <p14:tracePt t="18936" x="5580063" y="6802438"/>
          <p14:tracePt t="18953" x="5570538" y="6802438"/>
          <p14:tracePt t="18970" x="5561013" y="6802438"/>
          <p14:tracePt t="18987" x="5541963" y="6802438"/>
          <p14:tracePt t="19003" x="5530850" y="6802438"/>
          <p14:tracePt t="19086" x="5511800" y="6802438"/>
          <p14:tracePt t="19118" x="5502275" y="6802438"/>
          <p14:tracePt t="19134" x="5492750" y="6802438"/>
          <p14:tracePt t="19142" x="5472113" y="6791325"/>
          <p14:tracePt t="19153" x="5453063" y="6791325"/>
          <p14:tracePt t="19170" x="5432425" y="6781800"/>
          <p14:tracePt t="19187" x="5413375" y="6772275"/>
          <p14:tracePt t="19204" x="5403850" y="6772275"/>
          <p14:tracePt t="19220" x="5394325" y="6762750"/>
          <p14:tracePt t="19237" x="5373688" y="6753225"/>
          <p14:tracePt t="19254" x="5334000" y="6732588"/>
          <p14:tracePt t="19271" x="5314950" y="6732588"/>
          <p14:tracePt t="19287" x="5275263" y="6723063"/>
          <p14:tracePt t="19304" x="5246688" y="6713538"/>
          <p14:tracePt t="19321" x="5235575" y="6704013"/>
          <p14:tracePt t="19337" x="5226050" y="6704013"/>
          <p14:tracePt t="19354" x="5207000" y="6692900"/>
          <p14:tracePt t="19371" x="5176838" y="6683375"/>
          <p14:tracePt t="19388" x="5148263" y="6664325"/>
          <p14:tracePt t="19404" x="5118100" y="6654800"/>
          <p14:tracePt t="19421" x="5078413" y="6643688"/>
          <p14:tracePt t="19438" x="5049838" y="6624638"/>
          <p14:tracePt t="19455" x="5019675" y="6615113"/>
          <p14:tracePt t="19471" x="5000625" y="6605588"/>
          <p14:tracePt t="19488" x="4979988" y="6584950"/>
          <p14:tracePt t="19504" x="4970463" y="6565900"/>
          <p14:tracePt t="19521" x="4960938" y="6545263"/>
          <p14:tracePt t="19538" x="4951413" y="6526213"/>
          <p14:tracePt t="19554" x="4930775" y="6516688"/>
          <p14:tracePt t="19571" x="4921250" y="6507163"/>
          <p14:tracePt t="19588" x="4911725" y="6486525"/>
          <p14:tracePt t="19604" x="4891088" y="6467475"/>
          <p14:tracePt t="19630" x="4891088" y="6457950"/>
          <p14:tracePt t="19638" x="4881563" y="6457950"/>
          <p14:tracePt t="19655" x="4872038" y="6437313"/>
          <p14:tracePt t="19671" x="4852988" y="6418263"/>
          <p14:tracePt t="19688" x="4841875" y="6388100"/>
          <p14:tracePt t="19705" x="4822825" y="6369050"/>
          <p14:tracePt t="19721" x="4813300" y="6348413"/>
          <p14:tracePt t="19738" x="4803775" y="6329363"/>
          <p14:tracePt t="19755" x="4783138" y="6310313"/>
          <p14:tracePt t="19772" x="4764088" y="6270625"/>
          <p14:tracePt t="19788" x="4754563" y="6240463"/>
          <p14:tracePt t="19805" x="4724400" y="6211888"/>
          <p14:tracePt t="19805" x="4724400" y="6200775"/>
          <p14:tracePt t="19822" x="4705350" y="6162675"/>
          <p14:tracePt t="19839" x="4694238" y="6132513"/>
          <p14:tracePt t="19855" x="4675188" y="6113463"/>
          <p14:tracePt t="19872" x="4656138" y="6083300"/>
          <p14:tracePt t="19889" x="4645025" y="6064250"/>
          <p14:tracePt t="19905" x="4625975" y="6034088"/>
          <p14:tracePt t="19923" x="4606925" y="5994400"/>
          <p14:tracePt t="19938" x="4595813" y="5965825"/>
          <p14:tracePt t="19955" x="4586288" y="5935663"/>
          <p14:tracePt t="19972" x="4567238" y="5905500"/>
          <p14:tracePt t="19989" x="4557713" y="5886450"/>
          <p14:tracePt t="20005" x="4546600" y="5856288"/>
          <p14:tracePt t="20023" x="4537075" y="5827713"/>
          <p14:tracePt t="20039" x="4527550" y="5797550"/>
          <p14:tracePt t="20055" x="4518025" y="5778500"/>
          <p14:tracePt t="20072" x="4518025" y="5757863"/>
          <p14:tracePt t="20089" x="4518025" y="5748338"/>
          <p14:tracePt t="20105" x="4508500" y="5719763"/>
          <p14:tracePt t="20123" x="4508500" y="5699125"/>
          <p14:tracePt t="20139" x="4508500" y="5680075"/>
          <p14:tracePt t="20155" x="4508500" y="5649913"/>
          <p14:tracePt t="20172" x="4508500" y="5630863"/>
          <p14:tracePt t="20189" x="4508500" y="5619750"/>
          <p14:tracePt t="20206" x="4508500" y="5600700"/>
          <p14:tracePt t="20223" x="4508500" y="5581650"/>
          <p14:tracePt t="20239" x="4508500" y="5570538"/>
          <p14:tracePt t="20256" x="4508500" y="5541963"/>
          <p14:tracePt t="20273" x="4508500" y="5532438"/>
          <p14:tracePt t="20289" x="4518025" y="5511800"/>
          <p14:tracePt t="20306" x="4518025" y="5492750"/>
          <p14:tracePt t="20322" x="4527550" y="5472113"/>
          <p14:tracePt t="20339" x="4537075" y="5462588"/>
          <p14:tracePt t="20356" x="4546600" y="5443538"/>
          <p14:tracePt t="20373" x="4557713" y="5434013"/>
          <p14:tracePt t="20389" x="4576763" y="5394325"/>
          <p14:tracePt t="20406" x="4595813" y="5373688"/>
          <p14:tracePt t="20423" x="4606925" y="5354638"/>
          <p14:tracePt t="20439" x="4635500" y="5335588"/>
          <p14:tracePt t="20456" x="4656138" y="5314950"/>
          <p14:tracePt t="20473" x="4665663" y="5305425"/>
          <p14:tracePt t="20489" x="4694238" y="5286375"/>
          <p14:tracePt t="20506" x="4714875" y="5275263"/>
          <p14:tracePt t="20523" x="4754563" y="5246688"/>
          <p14:tracePt t="20540" x="4792663" y="5237163"/>
          <p14:tracePt t="20556" x="4832350" y="5207000"/>
          <p14:tracePt t="20573" x="4872038" y="5187950"/>
          <p14:tracePt t="20573" x="4891088" y="5176838"/>
          <p14:tracePt t="20590" x="4930775" y="5148263"/>
          <p14:tracePt t="20606" x="4979988" y="5118100"/>
          <p14:tracePt t="20623" x="5010150" y="5099050"/>
          <p14:tracePt t="20640" x="5049838" y="5068888"/>
          <p14:tracePt t="20657" x="5078413" y="5040313"/>
          <p14:tracePt t="20673" x="5108575" y="5019675"/>
          <p14:tracePt t="20691" x="5137150" y="4991100"/>
          <p14:tracePt t="20707" x="5157788" y="4979988"/>
          <p14:tracePt t="20723" x="5167313" y="4960938"/>
          <p14:tracePt t="20740" x="5186363" y="4951413"/>
          <p14:tracePt t="20757" x="5197475" y="4930775"/>
          <p14:tracePt t="20774" x="5207000" y="4911725"/>
          <p14:tracePt t="20790" x="5216525" y="4892675"/>
          <p14:tracePt t="20807" x="5226050" y="4881563"/>
          <p14:tracePt t="20824" x="5235575" y="4862513"/>
          <p14:tracePt t="20840" x="5235575" y="4843463"/>
          <p14:tracePt t="20857" x="5235575" y="4832350"/>
          <p14:tracePt t="20874" x="5235575" y="4813300"/>
          <p14:tracePt t="20890" x="5235575" y="4803775"/>
          <p14:tracePt t="20907" x="5256213" y="4783138"/>
          <p14:tracePt t="20924" x="5256213" y="4773613"/>
          <p14:tracePt t="20940" x="5256213" y="4764088"/>
          <p14:tracePt t="20957" x="5256213" y="4733925"/>
          <p14:tracePt t="20974" x="5256213" y="4705350"/>
          <p14:tracePt t="20991" x="5256213" y="4684713"/>
          <p14:tracePt t="21007" x="5256213" y="4656138"/>
          <p14:tracePt t="21024" x="5256213" y="4646613"/>
          <p14:tracePt t="21041" x="5256213" y="4616450"/>
          <p14:tracePt t="21058" x="5256213" y="4606925"/>
          <p14:tracePt t="21074" x="5256213" y="4597400"/>
          <p14:tracePt t="21091" x="5256213" y="4586288"/>
          <p14:tracePt t="21107" x="5256213" y="4567238"/>
          <p14:tracePt t="21124" x="5256213" y="4557713"/>
          <p14:tracePt t="21141" x="5246688" y="4537075"/>
          <p14:tracePt t="21158" x="5246688" y="4527550"/>
          <p14:tracePt t="21174" x="5246688" y="4508500"/>
          <p14:tracePt t="21191" x="5235575" y="4498975"/>
          <p14:tracePt t="21208" x="5235575" y="4478338"/>
          <p14:tracePt t="21224" x="5226050" y="4459288"/>
          <p14:tracePt t="21241" x="5226050" y="4438650"/>
          <p14:tracePt t="21258" x="5226050" y="4410075"/>
          <p14:tracePt t="21275" x="5226050" y="4400550"/>
          <p14:tracePt t="21291" x="5216525" y="4370388"/>
          <p14:tracePt t="21308" x="5216525" y="4360863"/>
          <p14:tracePt t="21324" x="5207000" y="4330700"/>
          <p14:tracePt t="21341" x="5207000" y="4311650"/>
          <p14:tracePt t="21358" x="5197475" y="4291013"/>
          <p14:tracePt t="21374" x="5197475" y="4281488"/>
          <p14:tracePt t="21391" x="5186363" y="4262438"/>
          <p14:tracePt t="21408" x="5186363" y="4252913"/>
          <p14:tracePt t="21425" x="5186363" y="4232275"/>
          <p14:tracePt t="21441" x="5176838" y="4222750"/>
          <p14:tracePt t="21458" x="5167313" y="4203700"/>
          <p14:tracePt t="21478" x="5157788" y="4183063"/>
          <p14:tracePt t="21510" x="5157788" y="4173538"/>
          <p14:tracePt t="21534" x="5157788" y="4164013"/>
          <p14:tracePt t="21550" x="5148263" y="4154488"/>
          <p14:tracePt t="21558" x="5148263" y="4143375"/>
          <p14:tracePt t="21566" x="5137150" y="4124325"/>
          <p14:tracePt t="21582" x="5127625" y="4114800"/>
          <p14:tracePt t="21598" x="5127625" y="4105275"/>
          <p14:tracePt t="21614" x="5127625" y="4094163"/>
          <p14:tracePt t="21630" x="5127625" y="4084638"/>
          <p14:tracePt t="21646" x="5118100" y="4075113"/>
          <p14:tracePt t="21662" x="5108575" y="4065588"/>
          <p14:tracePt t="21675" x="5108575" y="4056063"/>
          <p14:tracePt t="21694" x="5108575" y="4044950"/>
          <p14:tracePt t="21709" x="5108575" y="4035425"/>
          <p14:tracePt t="21725" x="5108575" y="4016375"/>
          <p14:tracePt t="21742" x="5108575" y="4006850"/>
          <p14:tracePt t="21759" x="5108575" y="3986213"/>
          <p14:tracePt t="21775" x="5108575" y="3976688"/>
          <p14:tracePt t="21792" x="5108575" y="3967163"/>
          <p14:tracePt t="21809" x="5118100" y="3957638"/>
          <p14:tracePt t="21825" x="5127625" y="3927475"/>
          <p14:tracePt t="21842" x="5137150" y="3917950"/>
          <p14:tracePt t="21859" x="5157788" y="3897313"/>
          <p14:tracePt t="21876" x="5167313" y="3878263"/>
          <p14:tracePt t="21893" x="5176838" y="3868738"/>
          <p14:tracePt t="21909" x="5197475" y="3848100"/>
          <p14:tracePt t="21909" x="5216525" y="3848100"/>
          <p14:tracePt t="21926" x="5216525" y="3838575"/>
          <p14:tracePt t="21942" x="5235575" y="3829050"/>
          <p14:tracePt t="21959" x="5256213" y="3819525"/>
          <p14:tracePt t="21976" x="5265738" y="3819525"/>
          <p14:tracePt t="21992" x="5275263" y="3810000"/>
          <p14:tracePt t="22010" x="5284788" y="3798888"/>
          <p14:tracePt t="22026" x="5305425" y="3789363"/>
          <p14:tracePt t="22043" x="5314950" y="3779838"/>
          <p14:tracePt t="22059" x="5324475" y="3770313"/>
          <p14:tracePt t="22076" x="5334000" y="3760788"/>
          <p14:tracePt t="22093" x="5354638" y="3749675"/>
          <p14:tracePt t="22109" x="5354638" y="3740150"/>
          <p14:tracePt t="22126" x="5364163" y="3730625"/>
          <p14:tracePt t="22174" x="5373688" y="3721100"/>
          <p14:tracePt t="22214" x="5383213" y="3721100"/>
          <p14:tracePt t="22238" x="5383213" y="3711575"/>
          <p14:tracePt t="22254" x="5383213" y="3700463"/>
          <p14:tracePt t="22262" x="5394325" y="3681413"/>
          <p14:tracePt t="22286" x="5403850" y="3671888"/>
          <p14:tracePt t="22302" x="5413375" y="3662363"/>
          <p14:tracePt t="22326" x="5413375" y="3651250"/>
          <p14:tracePt t="22358" x="5413375" y="3641725"/>
          <p14:tracePt t="22374" x="5422900" y="3622675"/>
          <p14:tracePt t="22478" x="5422900" y="3613150"/>
          <p14:tracePt t="22502" x="5422900" y="3602038"/>
          <p14:tracePt t="22518" x="5422900" y="3592513"/>
          <p14:tracePt t="22526" x="5432425" y="3582988"/>
          <p14:tracePt t="22534" x="5432425" y="3573463"/>
          <p14:tracePt t="22550" x="5432425" y="3563938"/>
          <p14:tracePt t="22574" x="5432425" y="3552825"/>
          <p14:tracePt t="22590" x="5443538" y="3543300"/>
          <p14:tracePt t="22598" x="5443538" y="3533775"/>
          <p14:tracePt t="22622" x="5443538" y="3524250"/>
          <p14:tracePt t="22630" x="5443538" y="3514725"/>
          <p14:tracePt t="22644" x="5443538" y="3503613"/>
          <p14:tracePt t="22660" x="5443538" y="3484563"/>
          <p14:tracePt t="22677" x="5462588" y="3454400"/>
          <p14:tracePt t="22695" x="5462588" y="3444875"/>
          <p14:tracePt t="22711" x="5462588" y="3425825"/>
          <p14:tracePt t="22727" x="5462588" y="3416300"/>
          <p14:tracePt t="22744" x="5462588" y="3395663"/>
          <p14:tracePt t="22761" x="5472113" y="3386138"/>
          <p14:tracePt t="22777" x="5472113" y="3367088"/>
          <p14:tracePt t="22794" x="5481638" y="3346450"/>
          <p14:tracePt t="22812" x="5481638" y="3336925"/>
          <p14:tracePt t="22828" x="5481638" y="3306763"/>
          <p14:tracePt t="22844" x="5492750" y="3297238"/>
          <p14:tracePt t="22861" x="5502275" y="3278188"/>
          <p14:tracePt t="22878" x="5502275" y="3257550"/>
          <p14:tracePt t="22895" x="5502275" y="3248025"/>
          <p14:tracePt t="22911" x="5502275" y="3228975"/>
          <p14:tracePt t="22928" x="5502275" y="3219450"/>
          <p14:tracePt t="22944" x="5502275" y="3208338"/>
          <p14:tracePt t="22961" x="5502275" y="3198813"/>
          <p14:tracePt t="22978" x="5502275" y="3189288"/>
          <p14:tracePt t="22995" x="5502275" y="3179763"/>
          <p14:tracePt t="23011" x="5502275" y="3170238"/>
          <p14:tracePt t="23028" x="5502275" y="3159125"/>
          <p14:tracePt t="23045" x="5502275" y="3140075"/>
          <p14:tracePt t="23045" x="5502275" y="3130550"/>
          <p14:tracePt t="23062" x="5502275" y="3121025"/>
          <p14:tracePt t="23078" x="5502275" y="3100388"/>
          <p14:tracePt t="23095" x="5502275" y="3090863"/>
          <p14:tracePt t="23112" x="5502275" y="3071813"/>
          <p14:tracePt t="23128" x="5502275" y="3051175"/>
          <p14:tracePt t="23145" x="5502275" y="3032125"/>
          <p14:tracePt t="23162" x="5502275" y="3011488"/>
          <p14:tracePt t="23179" x="5502275" y="2992438"/>
          <p14:tracePt t="23195" x="5502275" y="2973388"/>
          <p14:tracePt t="23212" x="5502275" y="2952750"/>
          <p14:tracePt t="23229" x="5502275" y="2943225"/>
          <p14:tracePt t="23245" x="5502275" y="2913063"/>
          <p14:tracePt t="23262" x="5502275" y="2903538"/>
          <p14:tracePt t="23278" x="5502275" y="2894013"/>
          <p14:tracePt t="23295" x="5502275" y="2884488"/>
          <p14:tracePt t="23312" x="5502275" y="2863850"/>
          <p14:tracePt t="23329" x="5502275" y="2854325"/>
          <p14:tracePt t="23345" x="5502275" y="2844800"/>
          <p14:tracePt t="23362" x="5502275" y="2835275"/>
          <p14:tracePt t="23381" x="5502275" y="2814638"/>
          <p14:tracePt t="23396" x="5502275" y="2805113"/>
          <p14:tracePt t="23413" x="5502275" y="2786063"/>
          <p14:tracePt t="23437" x="5502275" y="2776538"/>
          <p14:tracePt t="23446" x="5502275" y="2755900"/>
          <p14:tracePt t="23463" x="5502275" y="2727325"/>
          <p14:tracePt t="23480" x="5502275" y="2706688"/>
          <p14:tracePt t="23496" x="5502275" y="2687638"/>
          <p14:tracePt t="23513" x="5502275" y="2678113"/>
          <p14:tracePt t="23530" x="5502275" y="2657475"/>
          <p14:tracePt t="23546" x="5502275" y="2647950"/>
          <p14:tracePt t="23563" x="5502275" y="2638425"/>
          <p14:tracePt t="23582" x="5502275" y="2628900"/>
          <p14:tracePt t="23630" x="5502275" y="2617788"/>
          <p14:tracePt t="23638" x="5502275" y="2608263"/>
          <p14:tracePt t="23686" x="5502275" y="2598738"/>
          <p14:tracePt t="23718" x="5502275" y="2589213"/>
          <p14:tracePt t="23726" x="5492750" y="2579688"/>
          <p14:tracePt t="23734" x="5492750" y="2568575"/>
          <p14:tracePt t="23758" x="5492750" y="2559050"/>
          <p14:tracePt t="23766" x="5481638" y="2540000"/>
          <p14:tracePt t="23782" x="5472113" y="2530475"/>
          <p14:tracePt t="23796" x="5472113" y="2519363"/>
          <p14:tracePt t="23796" x="5472113" y="2509838"/>
          <p14:tracePt t="23815" x="5472113" y="2500313"/>
          <p14:tracePt t="23830" x="5462588" y="2490788"/>
          <p14:tracePt t="23846" x="5462588" y="2481263"/>
          <p14:tracePt t="23870" x="5462588" y="2470150"/>
          <p14:tracePt t="23894" x="5453063" y="2460625"/>
          <p14:tracePt t="23918" x="5443538" y="2451100"/>
          <p14:tracePt t="23934" x="5443538" y="2441575"/>
          <p14:tracePt t="23958" x="5432425" y="2420938"/>
          <p14:tracePt t="23974" x="5422900" y="2411413"/>
          <p14:tracePt t="23990" x="5422900" y="2401888"/>
          <p14:tracePt t="24006" x="5413375" y="2392363"/>
          <p14:tracePt t="24014" x="5403850" y="2382838"/>
          <p14:tracePt t="24022" x="5403850" y="2371725"/>
          <p14:tracePt t="24030" x="5394325" y="2362200"/>
          <p14:tracePt t="24046" x="5383213" y="2343150"/>
          <p14:tracePt t="24063" x="5373688" y="2333625"/>
          <p14:tracePt t="24080" x="5364163" y="2312988"/>
          <p14:tracePt t="24097" x="5354638" y="2293938"/>
          <p14:tracePt t="24113" x="5345113" y="2273300"/>
          <p14:tracePt t="24130" x="5334000" y="2273300"/>
          <p14:tracePt t="24147" x="5334000" y="2254250"/>
          <p14:tracePt t="24163" x="5334000" y="2235200"/>
          <p14:tracePt t="24181" x="5324475" y="2224088"/>
          <p14:tracePt t="24197" x="5324475" y="2214563"/>
          <p14:tracePt t="24213" x="5314950" y="2205038"/>
          <p14:tracePt t="24230" x="5305425" y="2195513"/>
          <p14:tracePt t="24302" x="5305425" y="2185988"/>
          <p14:tracePt t="24326" x="5305425" y="2174875"/>
          <p14:tracePt t="24342" x="5305425" y="2165350"/>
          <p14:tracePt t="24358" x="5305425" y="2155825"/>
          <p14:tracePt t="24366" x="5305425" y="2146300"/>
          <p14:tracePt t="24382" x="5305425" y="2136775"/>
          <p14:tracePt t="24398" x="5305425" y="2125663"/>
          <p14:tracePt t="24406" x="5295900" y="2116138"/>
          <p14:tracePt t="24414" x="5284788" y="2097088"/>
          <p14:tracePt t="24431" x="5284788" y="2087563"/>
          <p14:tracePt t="24447" x="5284788" y="2057400"/>
          <p14:tracePt t="24464" x="5284788" y="2047875"/>
          <p14:tracePt t="24486" x="5284788" y="2038350"/>
          <p14:tracePt t="24502" x="5284788" y="2027238"/>
          <p14:tracePt t="24518" x="5284788" y="2017713"/>
          <p14:tracePt t="24531" x="5284788" y="2008188"/>
          <p14:tracePt t="24547" x="5284788" y="1989138"/>
          <p14:tracePt t="24565" x="5284788" y="1978025"/>
          <p14:tracePt t="24581" x="5284788" y="1968500"/>
          <p14:tracePt t="24598" x="5284788" y="1939925"/>
          <p14:tracePt t="24615" x="5284788" y="1928813"/>
          <p14:tracePt t="24631" x="5284788" y="1919288"/>
          <p14:tracePt t="24648" x="5284788" y="1909763"/>
          <p14:tracePt t="24664" x="5284788" y="1900238"/>
          <p14:tracePt t="24681" x="5284788" y="1890713"/>
          <p14:tracePt t="24702" x="5284788" y="1879600"/>
          <p14:tracePt t="24718" x="5284788" y="1870075"/>
          <p14:tracePt t="24734" x="5284788" y="1860550"/>
          <p14:tracePt t="24750" x="5284788" y="1851025"/>
          <p14:tracePt t="24782" x="5284788" y="1839913"/>
          <p14:tracePt t="24798" x="5284788" y="1830388"/>
          <p14:tracePt t="24814" x="5284788" y="1820863"/>
          <p14:tracePt t="24830" x="5295900" y="1811338"/>
          <p14:tracePt t="24838" x="5295900" y="1801813"/>
          <p14:tracePt t="24854" x="5295900" y="1790700"/>
          <p14:tracePt t="24870" x="5295900" y="1771650"/>
          <p14:tracePt t="24882" x="5305425" y="1762125"/>
          <p14:tracePt t="24898" x="5314950" y="1741488"/>
          <p14:tracePt t="24915" x="5314950" y="1731963"/>
          <p14:tracePt t="24932" x="5324475" y="1722438"/>
          <p14:tracePt t="24948" x="5334000" y="1703388"/>
          <p14:tracePt t="24965" x="5345113" y="1682750"/>
          <p14:tracePt t="24982" x="5345113" y="1663700"/>
          <p14:tracePt t="24998" x="5354638" y="1643063"/>
          <p14:tracePt t="25015" x="5364163" y="1624013"/>
          <p14:tracePt t="25038" x="5364163" y="1614488"/>
          <p14:tracePt t="25048" x="5364163" y="1604963"/>
          <p14:tracePt t="25065" x="5373688" y="1593850"/>
          <p14:tracePt t="25082" x="5383213" y="1584325"/>
          <p14:tracePt t="25099" x="5383213" y="1565275"/>
          <p14:tracePt t="25116" x="5383213" y="1555750"/>
          <p14:tracePt t="25132" x="5403850" y="1535113"/>
          <p14:tracePt t="25149" x="5403850" y="1516063"/>
          <p14:tracePt t="25166" x="5413375" y="1485900"/>
          <p14:tracePt t="25182" x="5422900" y="1457325"/>
          <p14:tracePt t="25199" x="5422900" y="1436688"/>
          <p14:tracePt t="25216" x="5432425" y="1397000"/>
          <p14:tracePt t="25232" x="5443538" y="1377950"/>
          <p14:tracePt t="25249" x="5443538" y="1368425"/>
          <p14:tracePt t="25266" x="5453063" y="1338263"/>
          <p14:tracePt t="25283" x="5453063" y="1319213"/>
          <p14:tracePt t="25299" x="5453063" y="1289050"/>
          <p14:tracePt t="25316" x="5453063" y="1270000"/>
          <p14:tracePt t="25333" x="5472113" y="1239838"/>
          <p14:tracePt t="25350" x="5472113" y="1211263"/>
          <p14:tracePt t="25366" x="5472113" y="1190625"/>
          <p14:tracePt t="25383" x="5472113" y="1181100"/>
          <p14:tracePt t="25399" x="5472113" y="1162050"/>
          <p14:tracePt t="25416" x="5481638" y="1150938"/>
          <p14:tracePt t="25433" x="5481638" y="1141413"/>
          <p14:tracePt t="25449" x="5481638" y="1131888"/>
          <p14:tracePt t="25466" x="5481638" y="1122363"/>
          <p14:tracePt t="25483" x="5481638" y="1112838"/>
          <p14:tracePt t="25499" x="5481638" y="1101725"/>
          <p14:tracePt t="25516" x="5481638" y="1092200"/>
          <p14:tracePt t="25533" x="5481638" y="1073150"/>
          <p14:tracePt t="25550" x="5481638" y="1063625"/>
          <p14:tracePt t="25566" x="5481638" y="1052513"/>
          <p14:tracePt t="25583" x="5481638" y="1042988"/>
          <p14:tracePt t="25600" x="5481638" y="1033463"/>
          <p14:tracePt t="25617" x="5481638" y="1003300"/>
          <p14:tracePt t="25633" x="5481638" y="993775"/>
          <p14:tracePt t="25650" x="5481638" y="984250"/>
          <p14:tracePt t="25666" x="5481638" y="974725"/>
          <p14:tracePt t="26206" x="5481638" y="965200"/>
          <p14:tracePt t="26462" x="5481638" y="954088"/>
          <p14:tracePt t="26534" x="5481638" y="944563"/>
          <p14:tracePt t="26878" x="5481638" y="935038"/>
          <p14:tracePt t="26918" x="5492750" y="935038"/>
          <p14:tracePt t="26934" x="5502275" y="925513"/>
          <p14:tracePt t="26950" x="5511800" y="915988"/>
          <p14:tracePt t="26958" x="5530850" y="915988"/>
          <p14:tracePt t="26974" x="5541963" y="915988"/>
          <p14:tracePt t="26986" x="5561013" y="915988"/>
          <p14:tracePt t="27003" x="5570538" y="904875"/>
          <p14:tracePt t="27019" x="5580063" y="904875"/>
          <p14:tracePt t="27036" x="5610225" y="895350"/>
          <p14:tracePt t="27053" x="5619750" y="895350"/>
          <p14:tracePt t="27069" x="5640388" y="885825"/>
          <p14:tracePt t="27086" x="5649913" y="876300"/>
          <p14:tracePt t="27103" x="5659438" y="876300"/>
          <p14:tracePt t="27134" x="5668963" y="876300"/>
          <p14:tracePt t="27142" x="5678488" y="876300"/>
          <p14:tracePt t="27153" x="5708650" y="876300"/>
          <p14:tracePt t="27170" x="5767388" y="876300"/>
          <p14:tracePt t="27187" x="5826125" y="876300"/>
          <p14:tracePt t="27203" x="5905500" y="885825"/>
          <p14:tracePt t="27220" x="5984875" y="895350"/>
          <p14:tracePt t="27237" x="6073775" y="915988"/>
          <p14:tracePt t="27253" x="6172200" y="925513"/>
          <p14:tracePt t="27270" x="6221413" y="925513"/>
          <p14:tracePt t="27286" x="6259513" y="935038"/>
          <p14:tracePt t="27303" x="6289675" y="944563"/>
          <p14:tracePt t="27320" x="6299200" y="944563"/>
          <p14:tracePt t="27336" x="6319838" y="954088"/>
          <p14:tracePt t="27353" x="6338888" y="965200"/>
          <p14:tracePt t="27374" x="6357938" y="974725"/>
          <p14:tracePt t="27390" x="6378575" y="974725"/>
          <p14:tracePt t="27406" x="6397625" y="974725"/>
          <p14:tracePt t="27420" x="6427788" y="984250"/>
          <p14:tracePt t="27437" x="6456363" y="993775"/>
          <p14:tracePt t="27437" x="6467475" y="993775"/>
          <p14:tracePt t="27454" x="6486525" y="993775"/>
          <p14:tracePt t="27470" x="6486525" y="1014413"/>
          <p14:tracePt t="27806" x="6486525" y="1033463"/>
          <p14:tracePt t="27830" x="6486525" y="1042988"/>
          <p14:tracePt t="27838" x="6486525" y="1063625"/>
          <p14:tracePt t="27846" x="6486525" y="1073150"/>
          <p14:tracePt t="27854" x="6486525" y="1131888"/>
          <p14:tracePt t="27854" x="0" y="0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88"/>
            <a:ext cx="8640763" cy="755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27" name="Rectangle 2"/>
          <p:cNvSpPr>
            <a:spLocks noChangeArrowheads="1"/>
          </p:cNvSpPr>
          <p:nvPr/>
        </p:nvSpPr>
        <p:spPr bwMode="auto">
          <a:xfrm>
            <a:off x="0" y="-180975"/>
            <a:ext cx="4176713" cy="3003550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2400" b="1">
                <a:solidFill>
                  <a:srgbClr val="FFFFFF"/>
                </a:solidFill>
                <a:latin typeface="Times New Roman" panose="02020603050405020304" pitchFamily="18" charset="0"/>
              </a:rPr>
              <a:t>Catabolismo dos aminoácidos</a:t>
            </a:r>
          </a:p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2400" b="1">
                <a:solidFill>
                  <a:srgbClr val="FFFFFF"/>
                </a:solidFill>
                <a:latin typeface="Times New Roman" panose="02020603050405020304" pitchFamily="18" charset="0"/>
              </a:rPr>
              <a:t>que fornecem PIRUVATO</a:t>
            </a: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1368425" y="7308850"/>
            <a:ext cx="647700" cy="250825"/>
          </a:xfrm>
          <a:prstGeom prst="rect">
            <a:avLst/>
          </a:prstGeom>
          <a:noFill/>
          <a:ln w="38100">
            <a:solidFill>
              <a:srgbClr val="CC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sz="2000" i="1">
              <a:solidFill>
                <a:srgbClr val="CC0099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96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88"/>
            <a:ext cx="8640763" cy="755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5475" name="Rectangle 2"/>
          <p:cNvSpPr>
            <a:spLocks noChangeArrowheads="1"/>
          </p:cNvSpPr>
          <p:nvPr/>
        </p:nvSpPr>
        <p:spPr bwMode="auto">
          <a:xfrm>
            <a:off x="0" y="-180975"/>
            <a:ext cx="4176713" cy="3003550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2400" b="1">
                <a:solidFill>
                  <a:srgbClr val="FFFFFF"/>
                </a:solidFill>
                <a:latin typeface="Times New Roman" panose="02020603050405020304" pitchFamily="18" charset="0"/>
              </a:rPr>
              <a:t>Catabolismo dos aminoácidos</a:t>
            </a:r>
          </a:p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2400" b="1">
                <a:solidFill>
                  <a:srgbClr val="FFFFFF"/>
                </a:solidFill>
                <a:latin typeface="Times New Roman" panose="02020603050405020304" pitchFamily="18" charset="0"/>
              </a:rPr>
              <a:t>que fornecem PIRUVATO</a:t>
            </a: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2160588" y="5580063"/>
            <a:ext cx="1439862" cy="431800"/>
          </a:xfrm>
          <a:prstGeom prst="rect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2400" b="1" i="1">
                <a:solidFill>
                  <a:schemeClr val="tx1"/>
                </a:solidFill>
              </a:rPr>
              <a:t>Triptofano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367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922338"/>
            <a:ext cx="7908925" cy="634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4211" name="Line 3"/>
          <p:cNvSpPr>
            <a:spLocks noChangeShapeType="1"/>
          </p:cNvSpPr>
          <p:nvPr/>
        </p:nvSpPr>
        <p:spPr bwMode="auto">
          <a:xfrm>
            <a:off x="2976563" y="6796088"/>
            <a:ext cx="111125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1309688" y="1795463"/>
            <a:ext cx="111125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6151563" y="4891088"/>
            <a:ext cx="873125" cy="557212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92172" name="Line 12"/>
          <p:cNvSpPr>
            <a:spLocks noChangeShapeType="1"/>
          </p:cNvSpPr>
          <p:nvPr/>
        </p:nvSpPr>
        <p:spPr bwMode="auto">
          <a:xfrm>
            <a:off x="2881313" y="6780213"/>
            <a:ext cx="1270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92173" name="Line 13"/>
          <p:cNvSpPr>
            <a:spLocks noChangeShapeType="1"/>
          </p:cNvSpPr>
          <p:nvPr/>
        </p:nvSpPr>
        <p:spPr bwMode="auto">
          <a:xfrm>
            <a:off x="1246188" y="1811338"/>
            <a:ext cx="12700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3777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024" x="2854325" y="5127625"/>
          <p14:tracePt t="18615" x="2844800" y="5138738"/>
          <p14:tracePt t="18695" x="2844800" y="5148263"/>
          <p14:tracePt t="18711" x="2844800" y="5167313"/>
          <p14:tracePt t="18718" x="2844800" y="5176838"/>
          <p14:tracePt t="18734" x="2844800" y="5197475"/>
          <p14:tracePt t="18746" x="2844800" y="5216525"/>
          <p14:tracePt t="18763" x="2844800" y="5256213"/>
          <p14:tracePt t="18779" x="2835275" y="5256213"/>
          <p14:tracePt t="18796" x="2824163" y="5275263"/>
          <p14:tracePt t="18813" x="2824163" y="5305425"/>
          <p14:tracePt t="18830" x="2824163" y="5345113"/>
          <p14:tracePt t="18846" x="2824163" y="5384800"/>
          <p14:tracePt t="18863" x="2824163" y="5443538"/>
          <p14:tracePt t="18880" x="2824163" y="5541963"/>
          <p14:tracePt t="18896" x="2884488" y="5640388"/>
          <p14:tracePt t="18913" x="2971800" y="5738813"/>
          <p14:tracePt t="18930" x="3070225" y="5807075"/>
          <p14:tracePt t="18947" x="3159125" y="5846763"/>
          <p14:tracePt t="18963" x="3228975" y="5886450"/>
          <p14:tracePt t="18981" x="3267075" y="5905500"/>
          <p14:tracePt t="18997" x="3297238" y="5926138"/>
          <p14:tracePt t="18997" x="3306763" y="5945188"/>
          <p14:tracePt t="19014" x="3336925" y="5965825"/>
          <p14:tracePt t="19030" x="3355975" y="5975350"/>
          <p14:tracePt t="19047" x="3386138" y="5994400"/>
          <p14:tracePt t="19064" x="3414713" y="6024563"/>
          <p14:tracePt t="19080" x="3444875" y="6043613"/>
          <p14:tracePt t="19097" x="3475038" y="6073775"/>
          <p14:tracePt t="19113" x="3503613" y="6113463"/>
          <p14:tracePt t="19130" x="3533775" y="6162675"/>
          <p14:tracePt t="19147" x="3552825" y="6200775"/>
          <p14:tracePt t="19164" x="3573463" y="6249988"/>
          <p14:tracePt t="19180" x="3592513" y="6280150"/>
          <p14:tracePt t="19180" x="3602038" y="6299200"/>
          <p14:tracePt t="19198" x="3611563" y="6319838"/>
          <p14:tracePt t="19214" x="3622675" y="6329363"/>
          <p14:tracePt t="19262" x="3632200" y="6338888"/>
          <p14:tracePt t="19286" x="3632200" y="6348413"/>
          <p14:tracePt t="19310" x="3632200" y="6359525"/>
          <p14:tracePt t="19326" x="3632200" y="6378575"/>
          <p14:tracePt t="19334" x="3632200" y="6388100"/>
          <p14:tracePt t="19342" x="3622675" y="6397625"/>
          <p14:tracePt t="19350" x="3622675" y="6408738"/>
          <p14:tracePt t="19364" x="3602038" y="6427788"/>
          <p14:tracePt t="19381" x="3602038" y="6457950"/>
          <p14:tracePt t="19398" x="3592513" y="6467475"/>
          <p14:tracePt t="19414" x="3592513" y="6477000"/>
          <p14:tracePt t="19431" x="3582988" y="6496050"/>
          <p14:tracePt t="19448" x="3582988" y="6507163"/>
          <p14:tracePt t="19478" x="3573463" y="6516688"/>
          <p14:tracePt t="19573" x="3573463" y="6507163"/>
          <p14:tracePt t="19598" x="3573463" y="6477000"/>
          <p14:tracePt t="19606" x="3573463" y="6457950"/>
          <p14:tracePt t="19614" x="3573463" y="6397625"/>
          <p14:tracePt t="19631" x="3573463" y="6329363"/>
          <p14:tracePt t="19648" x="3573463" y="6249988"/>
          <p14:tracePt t="19664" x="3573463" y="6172200"/>
          <p14:tracePt t="19682" x="3573463" y="6113463"/>
          <p14:tracePt t="19698" x="3562350" y="6053138"/>
          <p14:tracePt t="19715" x="3562350" y="6003925"/>
          <p14:tracePt t="19732" x="3543300" y="5954713"/>
          <p14:tracePt t="19748" x="3543300" y="5926138"/>
          <p14:tracePt t="19765" x="3533775" y="5867400"/>
          <p14:tracePt t="19765" x="3533775" y="5856288"/>
          <p14:tracePt t="19782" x="3533775" y="5797550"/>
          <p14:tracePt t="19798" x="3533775" y="5757863"/>
          <p14:tracePt t="19815" x="3533775" y="5708650"/>
          <p14:tracePt t="19832" x="3533775" y="5680075"/>
          <p14:tracePt t="19848" x="3533775" y="5659438"/>
          <p14:tracePt t="19865" x="3533775" y="5630863"/>
          <p14:tracePt t="19882" x="3533775" y="5610225"/>
          <p14:tracePt t="19898" x="3533775" y="5591175"/>
          <p14:tracePt t="19915" x="3533775" y="5570538"/>
          <p14:tracePt t="19932" x="3543300" y="5551488"/>
          <p14:tracePt t="19948" x="3552825" y="5532438"/>
          <p14:tracePt t="19948" x="3562350" y="5511800"/>
          <p14:tracePt t="19966" x="3573463" y="5492750"/>
          <p14:tracePt t="19982" x="3602038" y="5472113"/>
          <p14:tracePt t="19998" x="3622675" y="5462588"/>
          <p14:tracePt t="20015" x="3641725" y="5434013"/>
          <p14:tracePt t="20032" x="3681413" y="5422900"/>
          <p14:tracePt t="20049" x="3721100" y="5403850"/>
          <p14:tracePt t="20065" x="3749675" y="5384800"/>
          <p14:tracePt t="20082" x="3789363" y="5354638"/>
          <p14:tracePt t="20099" x="3829050" y="5324475"/>
          <p14:tracePt t="20115" x="3878263" y="5286375"/>
          <p14:tracePt t="20132" x="3917950" y="5246688"/>
          <p14:tracePt t="20149" x="3976688" y="5197475"/>
          <p14:tracePt t="20166" x="4016375" y="5167313"/>
          <p14:tracePt t="20182" x="4035425" y="5138738"/>
          <p14:tracePt t="20199" x="4065588" y="5108575"/>
          <p14:tracePt t="20216" x="4084638" y="5078413"/>
          <p14:tracePt t="20232" x="4114800" y="5049838"/>
          <p14:tracePt t="20249" x="4143375" y="5010150"/>
          <p14:tracePt t="20266" x="4164013" y="4970463"/>
          <p14:tracePt t="20283" x="4183063" y="4930775"/>
          <p14:tracePt t="20299" x="4213225" y="4892675"/>
          <p14:tracePt t="20316" x="4241800" y="4843463"/>
          <p14:tracePt t="20333" x="4262438" y="4813300"/>
          <p14:tracePt t="20349" x="4300538" y="4745038"/>
          <p14:tracePt t="20366" x="4340225" y="4675188"/>
          <p14:tracePt t="20383" x="4370388" y="4625975"/>
          <p14:tracePt t="20399" x="4410075" y="4576763"/>
          <p14:tracePt t="20416" x="4438650" y="4518025"/>
          <p14:tracePt t="20433" x="4459288" y="4478338"/>
          <p14:tracePt t="20449" x="4487863" y="4438650"/>
          <p14:tracePt t="20466" x="4518025" y="4400550"/>
          <p14:tracePt t="20483" x="4546600" y="4370388"/>
          <p14:tracePt t="20500" x="4595813" y="4340225"/>
          <p14:tracePt t="20516" x="4635500" y="4302125"/>
          <p14:tracePt t="20533" x="4714875" y="4271963"/>
          <p14:tracePt t="20550" x="4783138" y="4241800"/>
          <p14:tracePt t="20566" x="4872038" y="4213225"/>
          <p14:tracePt t="20583" x="4970463" y="4192588"/>
          <p14:tracePt t="20600" x="5059363" y="4183063"/>
          <p14:tracePt t="20616" x="5108575" y="4183063"/>
          <p14:tracePt t="20633" x="5157788" y="4183063"/>
          <p14:tracePt t="20650" x="5197475" y="4183063"/>
          <p14:tracePt t="20667" x="5216525" y="4192588"/>
          <p14:tracePt t="20683" x="5246688" y="4222750"/>
          <p14:tracePt t="20700" x="5275263" y="4262438"/>
          <p14:tracePt t="20717" x="5345113" y="4330700"/>
          <p14:tracePt t="20717" x="5373688" y="4379913"/>
          <p14:tracePt t="20734" x="5422900" y="4478338"/>
          <p14:tracePt t="20750" x="5462588" y="4567238"/>
          <p14:tracePt t="20767" x="5502275" y="4656138"/>
          <p14:tracePt t="20783" x="5530850" y="4724400"/>
          <p14:tracePt t="20800" x="5561013" y="4803775"/>
          <p14:tracePt t="20817" x="5591175" y="4872038"/>
          <p14:tracePt t="20833" x="5619750" y="4941888"/>
          <p14:tracePt t="20850" x="5640388" y="5000625"/>
          <p14:tracePt t="20867" x="5668963" y="5040313"/>
          <p14:tracePt t="20884" x="5699125" y="5078413"/>
          <p14:tracePt t="20901" x="5748338" y="5108575"/>
          <p14:tracePt t="20917" x="5837238" y="5148263"/>
          <p14:tracePt t="20934" x="5935663" y="5187950"/>
          <p14:tracePt t="20951" x="6043613" y="5216525"/>
          <p14:tracePt t="20967" x="6181725" y="5237163"/>
          <p14:tracePt t="20984" x="6338888" y="5265738"/>
          <p14:tracePt t="21001" x="6486525" y="5286375"/>
          <p14:tracePt t="21017" x="6594475" y="5286375"/>
          <p14:tracePt t="21034" x="6713538" y="5275263"/>
          <p14:tracePt t="21051" x="6791325" y="5265738"/>
          <p14:tracePt t="21067" x="6831013" y="5237163"/>
          <p14:tracePt t="21084" x="6870700" y="5207000"/>
          <p14:tracePt t="21101" x="6910388" y="5176838"/>
          <p14:tracePt t="21118" x="6929438" y="5138738"/>
          <p14:tracePt t="21134" x="6948488" y="5099050"/>
          <p14:tracePt t="21151" x="6959600" y="5068888"/>
          <p14:tracePt t="21168" x="6959600" y="5040313"/>
          <p14:tracePt t="21184" x="6959600" y="5010150"/>
          <p14:tracePt t="21201" x="6959600" y="4979988"/>
          <p14:tracePt t="21218" x="6959600" y="4970463"/>
          <p14:tracePt t="21234" x="6948488" y="4960938"/>
          <p14:tracePt t="21251" x="6938963" y="4951413"/>
          <p14:tracePt t="21268" x="6910388" y="4951413"/>
          <p14:tracePt t="21285" x="6870700" y="4951413"/>
          <p14:tracePt t="21285" x="6850063" y="4951413"/>
          <p14:tracePt t="21302" x="6762750" y="4960938"/>
          <p14:tracePt t="21318" x="6683375" y="5000625"/>
          <p14:tracePt t="21334" x="6604000" y="5029200"/>
          <p14:tracePt t="21352" x="6554788" y="5059363"/>
          <p14:tracePt t="21368" x="6516688" y="5089525"/>
          <p14:tracePt t="21385" x="6496050" y="5118100"/>
          <p14:tracePt t="21401" x="6467475" y="5157788"/>
          <p14:tracePt t="21418" x="6456363" y="5187950"/>
          <p14:tracePt t="21435" x="6456363" y="5216525"/>
          <p14:tracePt t="21452" x="6446838" y="5256213"/>
          <p14:tracePt t="21468" x="6446838" y="5286375"/>
          <p14:tracePt t="21485" x="6456363" y="5345113"/>
          <p14:tracePt t="21503" x="6467475" y="5373688"/>
          <p14:tracePt t="21518" x="6486525" y="5394325"/>
          <p14:tracePt t="21535" x="6516688" y="5403850"/>
          <p14:tracePt t="21553" x="6535738" y="5403850"/>
          <p14:tracePt t="21568" x="6594475" y="5403850"/>
          <p14:tracePt t="21585" x="6664325" y="5403850"/>
          <p14:tracePt t="21602" x="6723063" y="5384800"/>
          <p14:tracePt t="21618" x="6781800" y="5364163"/>
          <p14:tracePt t="21635" x="6821488" y="5335588"/>
          <p14:tracePt t="21652" x="6861175" y="5295900"/>
          <p14:tracePt t="21669" x="6889750" y="5256213"/>
          <p14:tracePt t="21669" x="6899275" y="5226050"/>
          <p14:tracePt t="21686" x="6919913" y="5187950"/>
          <p14:tracePt t="21702" x="6929438" y="5138738"/>
          <p14:tracePt t="21719" x="6929438" y="5099050"/>
          <p14:tracePt t="21735" x="6929438" y="5068888"/>
          <p14:tracePt t="21752" x="6929438" y="5049838"/>
          <p14:tracePt t="21769" x="6929438" y="5040313"/>
          <p14:tracePt t="21786" x="6899275" y="5010150"/>
          <p14:tracePt t="21802" x="6880225" y="5000625"/>
          <p14:tracePt t="21819" x="6831013" y="4991100"/>
          <p14:tracePt t="21836" x="6751638" y="4970463"/>
          <p14:tracePt t="21852" x="6683375" y="4970463"/>
          <p14:tracePt t="21869" x="6565900" y="4970463"/>
          <p14:tracePt t="21886" x="6516688" y="4979988"/>
          <p14:tracePt t="21902" x="6477000" y="5010150"/>
          <p14:tracePt t="21919" x="6456363" y="5040313"/>
          <p14:tracePt t="21936" x="6446838" y="5089525"/>
          <p14:tracePt t="21952" x="6427788" y="5138738"/>
          <p14:tracePt t="21969" x="6427788" y="5187950"/>
          <p14:tracePt t="21986" x="6427788" y="5246688"/>
          <p14:tracePt t="22003" x="6427788" y="5286375"/>
          <p14:tracePt t="22020" x="6446838" y="5335588"/>
          <p14:tracePt t="22036" x="6477000" y="5364163"/>
          <p14:tracePt t="22053" x="6496050" y="5394325"/>
          <p14:tracePt t="22053" x="6505575" y="5403850"/>
          <p14:tracePt t="22070" x="6535738" y="5413375"/>
          <p14:tracePt t="22086" x="6584950" y="5413375"/>
          <p14:tracePt t="22103" x="6683375" y="5403850"/>
          <p14:tracePt t="22120" x="6772275" y="5364163"/>
          <p14:tracePt t="22136" x="6870700" y="5295900"/>
          <p14:tracePt t="22153" x="6929438" y="5237163"/>
          <p14:tracePt t="22170" x="6969125" y="5157788"/>
          <p14:tracePt t="22186" x="6969125" y="5118100"/>
          <p14:tracePt t="22203" x="6969125" y="5089525"/>
          <p14:tracePt t="22220" x="6969125" y="5078413"/>
          <p14:tracePt t="22286" x="6948488" y="5078413"/>
          <p14:tracePt t="22470" x="6889750" y="5089525"/>
          <p14:tracePt t="22478" x="6791325" y="5108575"/>
          <p14:tracePt t="22487" x="6486525" y="5167313"/>
          <p14:tracePt t="22504" x="5895975" y="5286375"/>
          <p14:tracePt t="22521" x="5226050" y="5413375"/>
          <p14:tracePt t="22537" x="4616450" y="5600700"/>
          <p14:tracePt t="22554" x="4192588" y="5768975"/>
          <p14:tracePt t="22570" x="3917950" y="5886450"/>
          <p14:tracePt t="22587" x="3759200" y="5994400"/>
          <p14:tracePt t="22604" x="3651250" y="6073775"/>
          <p14:tracePt t="22620" x="3573463" y="6142038"/>
          <p14:tracePt t="22637" x="3444875" y="6270625"/>
          <p14:tracePt t="22654" x="3355975" y="6348413"/>
          <p14:tracePt t="22671" x="3297238" y="6397625"/>
          <p14:tracePt t="22688" x="3257550" y="6427788"/>
          <p14:tracePt t="22704" x="3238500" y="6467475"/>
          <p14:tracePt t="22721" x="3228975" y="6477000"/>
          <p14:tracePt t="22737" x="3228975" y="6486525"/>
          <p14:tracePt t="22754" x="3228975" y="6516688"/>
          <p14:tracePt t="22771" x="3217863" y="6535738"/>
          <p14:tracePt t="22787" x="3208338" y="6565900"/>
          <p14:tracePt t="22804" x="3198813" y="6624638"/>
          <p14:tracePt t="22821" x="3179763" y="6692900"/>
          <p14:tracePt t="22838" x="3159125" y="6732588"/>
          <p14:tracePt t="22854" x="3159125" y="6762750"/>
          <p14:tracePt t="22871" x="3159125" y="6772275"/>
          <p14:tracePt t="22887" x="3149600" y="6781800"/>
          <p14:tracePt t="22904" x="3168650" y="6802438"/>
          <p14:tracePt t="23134" x="3198813" y="6811963"/>
          <p14:tracePt t="23141" x="3257550" y="6821488"/>
          <p14:tracePt t="23149" x="3336925" y="6831013"/>
          <p14:tracePt t="23158" x="3414713" y="6840538"/>
          <p14:tracePt t="23172" x="3552825" y="6840538"/>
          <p14:tracePt t="23189" x="3660775" y="6840538"/>
          <p14:tracePt t="23205" x="3730625" y="6840538"/>
          <p14:tracePt t="23222" x="3749675" y="6840538"/>
          <p14:tracePt t="23238" x="3749675" y="6831013"/>
          <p14:tracePt t="23310" x="3740150" y="6821488"/>
          <p14:tracePt t="23318" x="3721100" y="6811963"/>
          <p14:tracePt t="23326" x="3681413" y="6802438"/>
          <p14:tracePt t="23338" x="3582988" y="6802438"/>
          <p14:tracePt t="23356" x="3444875" y="6802438"/>
          <p14:tracePt t="23372" x="3316288" y="6791325"/>
          <p14:tracePt t="23389" x="3287713" y="6791325"/>
          <p14:tracePt t="23389" x="3278188" y="6791325"/>
          <p14:tracePt t="23406" x="3297238" y="6791325"/>
          <p14:tracePt t="23541" x="3346450" y="6791325"/>
          <p14:tracePt t="23550" x="3386138" y="6791325"/>
          <p14:tracePt t="23558" x="3454400" y="6791325"/>
          <p14:tracePt t="23572" x="3573463" y="6791325"/>
          <p14:tracePt t="23589" x="3660775" y="6791325"/>
          <p14:tracePt t="23606" x="3681413" y="6791325"/>
          <p14:tracePt t="23622" x="3681413" y="6781800"/>
          <p14:tracePt t="23646" x="3681413" y="6772275"/>
          <p14:tracePt t="23670" x="3671888" y="6762750"/>
          <p14:tracePt t="23678" x="3651250" y="6762750"/>
          <p14:tracePt t="23689" x="3562350" y="6762750"/>
          <p14:tracePt t="23706" x="3425825" y="6762750"/>
          <p14:tracePt t="23723" x="3336925" y="6762750"/>
          <p14:tracePt t="23739" x="3306763" y="6762750"/>
          <p14:tracePt t="23756" x="3316288" y="6762750"/>
          <p14:tracePt t="23910" x="3336925" y="6762750"/>
          <p14:tracePt t="24094" x="3346450" y="6762750"/>
          <p14:tracePt t="24101" x="3355975" y="6742113"/>
          <p14:tracePt t="24110" x="3376613" y="6723063"/>
          <p14:tracePt t="24123" x="3414713" y="6664325"/>
          <p14:tracePt t="24140" x="3435350" y="6584950"/>
          <p14:tracePt t="24157" x="3484563" y="6457950"/>
          <p14:tracePt t="24174" x="3513138" y="6369050"/>
          <p14:tracePt t="24190" x="3513138" y="6299200"/>
          <p14:tracePt t="24207" x="3513138" y="6240463"/>
          <p14:tracePt t="24224" x="3513138" y="6172200"/>
          <p14:tracePt t="24241" x="3513138" y="6142038"/>
          <p14:tracePt t="24257" x="3503613" y="6064250"/>
          <p14:tracePt t="24274" x="3503613" y="6034088"/>
          <p14:tracePt t="24291" x="3484563" y="5965825"/>
          <p14:tracePt t="24307" x="3484563" y="5935663"/>
          <p14:tracePt t="24324" x="3484563" y="5895975"/>
          <p14:tracePt t="24341" x="3484563" y="5867400"/>
          <p14:tracePt t="24357" x="3484563" y="5827713"/>
          <p14:tracePt t="24374" x="3484563" y="5797550"/>
          <p14:tracePt t="24391" x="3475038" y="5768975"/>
          <p14:tracePt t="24407" x="3475038" y="5729288"/>
          <p14:tracePt t="24424" x="3475038" y="5699125"/>
          <p14:tracePt t="24441" x="3463925" y="5649913"/>
          <p14:tracePt t="24457" x="3454400" y="5619750"/>
          <p14:tracePt t="24474" x="3454400" y="5600700"/>
          <p14:tracePt t="24491" x="3444875" y="5570538"/>
          <p14:tracePt t="24508" x="3444875" y="5551488"/>
          <p14:tracePt t="24525" x="3435350" y="5521325"/>
          <p14:tracePt t="24541" x="3435350" y="5502275"/>
          <p14:tracePt t="24558" x="3435350" y="5492750"/>
          <p14:tracePt t="24574" x="3435350" y="5472113"/>
          <p14:tracePt t="24591" x="3435350" y="5462588"/>
          <p14:tracePt t="24608" x="3435350" y="5453063"/>
          <p14:tracePt t="24638" x="3435350" y="5443538"/>
          <p14:tracePt t="24646" x="3435350" y="5434013"/>
          <p14:tracePt t="24658" x="3435350" y="5422900"/>
          <p14:tracePt t="24674" x="3435350" y="5403850"/>
          <p14:tracePt t="24692" x="3435350" y="5394325"/>
          <p14:tracePt t="24708" x="3435350" y="5354638"/>
          <p14:tracePt t="24725" x="3435350" y="5335588"/>
          <p14:tracePt t="24742" x="3444875" y="5305425"/>
          <p14:tracePt t="24758" x="3444875" y="5295900"/>
          <p14:tracePt t="24775" x="3444875" y="5275263"/>
          <p14:tracePt t="24792" x="3444875" y="5256213"/>
          <p14:tracePt t="24808" x="3454400" y="5237163"/>
          <p14:tracePt t="24825" x="3454400" y="5226050"/>
          <p14:tracePt t="24842" x="3454400" y="5216525"/>
          <p14:tracePt t="24858" x="3463925" y="5187950"/>
          <p14:tracePt t="24875" x="3463925" y="5176838"/>
          <p14:tracePt t="24892" x="3463925" y="5167313"/>
          <p14:tracePt t="24908" x="3475038" y="5148263"/>
          <p14:tracePt t="24925" x="3475038" y="5127625"/>
          <p14:tracePt t="24942" x="3475038" y="5118100"/>
          <p14:tracePt t="25030" x="3494088" y="5118100"/>
          <p14:tracePt t="25782" x="3524250" y="5118100"/>
          <p14:tracePt t="25790" x="3552825" y="5127625"/>
          <p14:tracePt t="25798" x="3562350" y="5127625"/>
          <p14:tracePt t="25810" x="3622675" y="5127625"/>
          <p14:tracePt t="25827" x="3660775" y="5127625"/>
          <p14:tracePt t="25844" x="3681413" y="5127625"/>
          <p14:tracePt t="25861" x="3690938" y="5127625"/>
          <p14:tracePt t="25878" x="3709988" y="5127625"/>
          <p14:tracePt t="25894" x="3730625" y="5127625"/>
          <p14:tracePt t="25910" x="3770313" y="5127625"/>
          <p14:tracePt t="25927" x="3808413" y="5127625"/>
          <p14:tracePt t="25944" x="3848100" y="5127625"/>
          <p14:tracePt t="25961" x="3878263" y="5127625"/>
          <p14:tracePt t="25977" x="3917950" y="5127625"/>
          <p14:tracePt t="25994" x="3937000" y="5127625"/>
          <p14:tracePt t="26011" x="3967163" y="5127625"/>
          <p14:tracePt t="26027" x="3986213" y="5127625"/>
          <p14:tracePt t="26044" x="4016375" y="5127625"/>
          <p14:tracePt t="26061" x="4044950" y="5127625"/>
          <p14:tracePt t="26079" x="4075113" y="5127625"/>
          <p14:tracePt t="26094" x="4124325" y="5127625"/>
          <p14:tracePt t="26111" x="4164013" y="5127625"/>
          <p14:tracePt t="26127" x="4192588" y="5127625"/>
          <p14:tracePt t="26144" x="4213225" y="5127625"/>
          <p14:tracePt t="26161" x="4241800" y="5127625"/>
          <p14:tracePt t="26178" x="4281488" y="5127625"/>
          <p14:tracePt t="26194" x="4330700" y="5127625"/>
          <p14:tracePt t="26211" x="4389438" y="5127625"/>
          <p14:tracePt t="26228" x="4459288" y="5127625"/>
          <p14:tracePt t="26244" x="4537075" y="5127625"/>
          <p14:tracePt t="26244" x="4576763" y="5127625"/>
          <p14:tracePt t="26262" x="4675188" y="5127625"/>
          <p14:tracePt t="26278" x="4773613" y="5127625"/>
          <p14:tracePt t="26294" x="4872038" y="5127625"/>
          <p14:tracePt t="26311" x="4979988" y="5127625"/>
          <p14:tracePt t="26328" x="5087938" y="5127625"/>
          <p14:tracePt t="26344" x="5186363" y="5127625"/>
          <p14:tracePt t="26361" x="5295900" y="5127625"/>
          <p14:tracePt t="26378" x="5403850" y="5127625"/>
          <p14:tracePt t="26395" x="5502275" y="5127625"/>
          <p14:tracePt t="26412" x="5580063" y="5127625"/>
          <p14:tracePt t="26428" x="5668963" y="5127625"/>
          <p14:tracePt t="26445" x="5776913" y="5127625"/>
          <p14:tracePt t="26462" x="5856288" y="5127625"/>
          <p14:tracePt t="26478" x="5973763" y="5127625"/>
          <p14:tracePt t="26495" x="6083300" y="5127625"/>
          <p14:tracePt t="26512" x="6210300" y="5127625"/>
          <p14:tracePt t="26529" x="6329363" y="5127625"/>
          <p14:tracePt t="26545" x="6437313" y="5127625"/>
          <p14:tracePt t="26562" x="6516688" y="5127625"/>
          <p14:tracePt t="26579" x="6584950" y="5127625"/>
          <p14:tracePt t="26596" x="6664325" y="5127625"/>
          <p14:tracePt t="26612" x="6723063" y="5127625"/>
          <p14:tracePt t="26628" x="6781800" y="5127625"/>
          <p14:tracePt t="26628" x="6800850" y="5127625"/>
          <p14:tracePt t="26646" x="6850063" y="5127625"/>
          <p14:tracePt t="26662" x="6880225" y="5127625"/>
          <p14:tracePt t="26679" x="6919913" y="5127625"/>
          <p14:tracePt t="26695" x="6948488" y="5127625"/>
          <p14:tracePt t="26713" x="6978650" y="5127625"/>
          <p14:tracePt t="26729" x="7008813" y="5127625"/>
          <p14:tracePt t="26745" x="7027863" y="5127625"/>
          <p14:tracePt t="26762" x="7037388" y="5127625"/>
          <p14:tracePt t="26779" x="7058025" y="5148263"/>
          <p14:tracePt t="26796" x="7058025" y="5138738"/>
          <p14:tracePt t="27334" x="7037388" y="5138738"/>
          <p14:tracePt t="27341" x="6978650" y="5118100"/>
          <p14:tracePt t="27350" x="6910388" y="5108575"/>
          <p14:tracePt t="27363" x="6692900" y="5059363"/>
          <p14:tracePt t="27380" x="6407150" y="5010150"/>
          <p14:tracePt t="27397" x="5905500" y="4902200"/>
          <p14:tracePt t="27414" x="5580063" y="4832350"/>
          <p14:tracePt t="27430" x="5275263" y="4733925"/>
          <p14:tracePt t="27447" x="4951413" y="4606925"/>
          <p14:tracePt t="27463" x="4625975" y="4419600"/>
          <p14:tracePt t="27480" x="4300538" y="4192588"/>
          <p14:tracePt t="27497" x="3927475" y="3917950"/>
          <p14:tracePt t="27514" x="3552825" y="3613150"/>
          <p14:tracePt t="27530" x="3267075" y="3327400"/>
          <p14:tracePt t="27547" x="3041650" y="3081338"/>
          <p14:tracePt t="27564" x="2894013" y="2863850"/>
          <p14:tracePt t="27580" x="2814638" y="2697163"/>
          <p14:tracePt t="27580" x="2774950" y="2628900"/>
          <p14:tracePt t="27599" x="2755900" y="2519363"/>
          <p14:tracePt t="27614" x="2755900" y="2481263"/>
          <p14:tracePt t="27630" x="2755900" y="2441575"/>
          <p14:tracePt t="27647" x="2755900" y="2420938"/>
          <p14:tracePt t="27664" x="2746375" y="2382838"/>
          <p14:tracePt t="27681" x="2725738" y="2333625"/>
          <p14:tracePt t="27697" x="2706688" y="2254250"/>
          <p14:tracePt t="27714" x="2657475" y="2165350"/>
          <p14:tracePt t="27731" x="2617788" y="2066925"/>
          <p14:tracePt t="27747" x="2578100" y="1968500"/>
          <p14:tracePt t="27764" x="2549525" y="1890713"/>
          <p14:tracePt t="27781" x="2519363" y="1811338"/>
          <p14:tracePt t="27798" x="2500313" y="1762125"/>
          <p14:tracePt t="27814" x="2470150" y="1731963"/>
          <p14:tracePt t="27831" x="2441575" y="1703388"/>
          <p14:tracePt t="27848" x="2420938" y="1673225"/>
          <p14:tracePt t="27864" x="2392363" y="1654175"/>
          <p14:tracePt t="27881" x="2362200" y="1633538"/>
          <p14:tracePt t="27898" x="2322513" y="1604963"/>
          <p14:tracePt t="27915" x="2303463" y="1604963"/>
          <p14:tracePt t="27931" x="2273300" y="1593850"/>
          <p14:tracePt t="27949" x="2263775" y="1584325"/>
          <p14:tracePt t="27964" x="2244725" y="1584325"/>
          <p14:tracePt t="27981" x="2184400" y="1574800"/>
          <p14:tracePt t="27998" x="2174875" y="1574800"/>
          <p14:tracePt t="28015" x="2155825" y="1574800"/>
          <p14:tracePt t="28032" x="2146300" y="1574800"/>
          <p14:tracePt t="28048" x="2135188" y="1574800"/>
          <p14:tracePt t="28065" x="2125663" y="1574800"/>
          <p14:tracePt t="28081" x="2116138" y="1574800"/>
          <p14:tracePt t="28098" x="2106613" y="1574800"/>
          <p14:tracePt t="28115" x="2066925" y="1565275"/>
          <p14:tracePt t="28131" x="2017713" y="1555750"/>
          <p14:tracePt t="28149" x="1987550" y="1555750"/>
          <p14:tracePt t="28165" x="1909763" y="1555750"/>
          <p14:tracePt t="28182" x="1870075" y="1555750"/>
          <p14:tracePt t="28198" x="1830388" y="1555750"/>
          <p14:tracePt t="28215" x="1811338" y="1555750"/>
          <p14:tracePt t="28232" x="1781175" y="1555750"/>
          <p14:tracePt t="28248" x="1762125" y="1555750"/>
          <p14:tracePt t="28265" x="1731963" y="1555750"/>
          <p14:tracePt t="28282" x="1682750" y="1555750"/>
          <p14:tracePt t="28299" x="1663700" y="1565275"/>
          <p14:tracePt t="28315" x="1643063" y="1565275"/>
          <p14:tracePt t="28332" x="1614488" y="1584325"/>
          <p14:tracePt t="28349" x="1604963" y="1593850"/>
          <p14:tracePt t="28365" x="1584325" y="1604963"/>
          <p14:tracePt t="28382" x="1584325" y="1614488"/>
          <p14:tracePt t="28399" x="1574800" y="1624013"/>
          <p14:tracePt t="28415" x="1565275" y="1633538"/>
          <p14:tracePt t="28432" x="1565275" y="1643063"/>
          <p14:tracePt t="28449" x="1555750" y="1663700"/>
          <p14:tracePt t="28465" x="1555750" y="1673225"/>
          <p14:tracePt t="28482" x="1555750" y="1682750"/>
          <p14:tracePt t="28499" x="1544638" y="1692275"/>
          <p14:tracePt t="28525" x="1544638" y="1703388"/>
          <p14:tracePt t="28637" x="1544638" y="1712913"/>
          <p14:tracePt t="28773" x="1544638" y="1722438"/>
          <p14:tracePt t="28798" x="1544638" y="1731963"/>
          <p14:tracePt t="28821" x="1544638" y="1741488"/>
          <p14:tracePt t="28846" x="1544638" y="1762125"/>
          <p14:tracePt t="28869" x="1555750" y="1762125"/>
          <p14:tracePt t="28877" x="1555750" y="1771650"/>
          <p14:tracePt t="28885" x="1565275" y="1781175"/>
          <p14:tracePt t="28900" x="1584325" y="1781175"/>
          <p14:tracePt t="28916" x="1614488" y="1790700"/>
          <p14:tracePt t="28933" x="1663700" y="1801813"/>
          <p14:tracePt t="28950" x="1692275" y="1801813"/>
          <p14:tracePt t="28966" x="1731963" y="1801813"/>
          <p14:tracePt t="28983" x="1762125" y="1801813"/>
          <p14:tracePt t="29001" x="1781175" y="1790700"/>
          <p14:tracePt t="29016" x="1811338" y="1771650"/>
          <p14:tracePt t="29033" x="1839913" y="1752600"/>
          <p14:tracePt t="29050" x="1860550" y="1741488"/>
          <p14:tracePt t="29067" x="1879600" y="1712913"/>
          <p14:tracePt t="29084" x="1889125" y="1682750"/>
          <p14:tracePt t="29100" x="1909763" y="1654175"/>
          <p14:tracePt t="29100" x="1919288" y="1633538"/>
          <p14:tracePt t="29118" x="1928813" y="1614488"/>
          <p14:tracePt t="29133" x="1928813" y="1584325"/>
          <p14:tracePt t="29150" x="1928813" y="1574800"/>
          <p14:tracePt t="29167" x="1928813" y="1544638"/>
          <p14:tracePt t="29184" x="1928813" y="1525588"/>
          <p14:tracePt t="29200" x="1928813" y="1495425"/>
          <p14:tracePt t="29217" x="1928813" y="1466850"/>
          <p14:tracePt t="29234" x="1919288" y="1436688"/>
          <p14:tracePt t="29250" x="1909763" y="1408113"/>
          <p14:tracePt t="29267" x="1889125" y="1377950"/>
          <p14:tracePt t="29284" x="1870075" y="1358900"/>
          <p14:tracePt t="29300" x="1851025" y="1338263"/>
          <p14:tracePt t="29317" x="1820863" y="1319213"/>
          <p14:tracePt t="29334" x="1811338" y="1309688"/>
          <p14:tracePt t="29351" x="1790700" y="1309688"/>
          <p14:tracePt t="29367" x="1771650" y="1309688"/>
          <p14:tracePt t="29384" x="1762125" y="1309688"/>
          <p14:tracePt t="29401" x="1741488" y="1309688"/>
          <p14:tracePt t="29417" x="1731963" y="1309688"/>
          <p14:tracePt t="29434" x="1703388" y="1309688"/>
          <p14:tracePt t="29451" x="1682750" y="1319213"/>
          <p14:tracePt t="29467" x="1643063" y="1338263"/>
          <p14:tracePt t="29484" x="1614488" y="1368425"/>
          <p14:tracePt t="29501" x="1565275" y="1427163"/>
          <p14:tracePt t="29518" x="1555750" y="1446213"/>
          <p14:tracePt t="29534" x="1544638" y="1466850"/>
          <p14:tracePt t="29551" x="1544638" y="1495425"/>
          <p14:tracePt t="29568" x="1544638" y="1516063"/>
          <p14:tracePt t="29585" x="1525588" y="1555750"/>
          <p14:tracePt t="29601" x="1525588" y="1574800"/>
          <p14:tracePt t="29618" x="1525588" y="1593850"/>
          <p14:tracePt t="29634" x="1525588" y="1614488"/>
          <p14:tracePt t="29652" x="1525588" y="1663700"/>
          <p14:tracePt t="29668" x="1535113" y="1692275"/>
          <p14:tracePt t="29685" x="1555750" y="1722438"/>
          <p14:tracePt t="29702" x="1574800" y="1752600"/>
          <p14:tracePt t="29718" x="1593850" y="1762125"/>
          <p14:tracePt t="29735" x="1614488" y="1771650"/>
          <p14:tracePt t="29751" x="1654175" y="1790700"/>
          <p14:tracePt t="29768" x="1692275" y="1790700"/>
          <p14:tracePt t="29785" x="1731963" y="1790700"/>
          <p14:tracePt t="29801" x="1781175" y="1790700"/>
          <p14:tracePt t="29819" x="1839913" y="1790700"/>
          <p14:tracePt t="29835" x="1900238" y="1790700"/>
          <p14:tracePt t="29852" x="1968500" y="1790700"/>
          <p14:tracePt t="29869" x="2017713" y="1771650"/>
          <p14:tracePt t="29869" x="2036763" y="1762125"/>
          <p14:tracePt t="29886" x="2076450" y="1741488"/>
          <p14:tracePt t="29902" x="2106613" y="1722438"/>
          <p14:tracePt t="29918" x="2125663" y="1692275"/>
          <p14:tracePt t="29935" x="2155825" y="1663700"/>
          <p14:tracePt t="29952" x="2165350" y="1624013"/>
          <p14:tracePt t="29969" x="2184400" y="1604963"/>
          <p14:tracePt t="29985" x="2184400" y="1593850"/>
          <p14:tracePt t="30002" x="2184400" y="1574800"/>
          <p14:tracePt t="30019" x="2195513" y="1565275"/>
          <p14:tracePt t="30035" x="2195513" y="1544638"/>
          <p14:tracePt t="30052" x="2195513" y="1535113"/>
          <p14:tracePt t="30069" x="2195513" y="1495425"/>
          <p14:tracePt t="30086" x="2195513" y="1485900"/>
          <p14:tracePt t="30102" x="2195513" y="1457325"/>
          <p14:tracePt t="30119" x="2184400" y="1446213"/>
          <p14:tracePt t="30135" x="2165350" y="1427163"/>
          <p14:tracePt t="30152" x="2135188" y="1417638"/>
          <p14:tracePt t="30169" x="2116138" y="1397000"/>
          <p14:tracePt t="30186" x="2066925" y="1377950"/>
          <p14:tracePt t="30202" x="2027238" y="1368425"/>
          <p14:tracePt t="30219" x="1978025" y="1358900"/>
          <p14:tracePt t="30236" x="1919288" y="1347788"/>
          <p14:tracePt t="30252" x="1860550" y="1338263"/>
          <p14:tracePt t="30269" x="1801813" y="1328738"/>
          <p14:tracePt t="30286" x="1752600" y="1309688"/>
          <p14:tracePt t="30302" x="1712913" y="1309688"/>
          <p14:tracePt t="30319" x="1673225" y="1309688"/>
          <p14:tracePt t="30336" x="1643063" y="1309688"/>
          <p14:tracePt t="30352" x="1593850" y="1309688"/>
          <p14:tracePt t="30369" x="1565275" y="1309688"/>
          <p14:tracePt t="30386" x="1525588" y="1319213"/>
          <p14:tracePt t="30403" x="1485900" y="1328738"/>
          <p14:tracePt t="30420" x="1457325" y="1347788"/>
          <p14:tracePt t="30436" x="1436688" y="1368425"/>
          <p14:tracePt t="30453" x="1397000" y="1397000"/>
          <p14:tracePt t="30470" x="1377950" y="1427163"/>
          <p14:tracePt t="30486" x="1368425" y="1457325"/>
          <p14:tracePt t="30503" x="1358900" y="1485900"/>
          <p14:tracePt t="30520" x="1347788" y="1535113"/>
          <p14:tracePt t="30536" x="1347788" y="1565275"/>
          <p14:tracePt t="30553" x="1338263" y="1624013"/>
          <p14:tracePt t="30570" x="1338263" y="1663700"/>
          <p14:tracePt t="30586" x="1338263" y="1712913"/>
          <p14:tracePt t="30603" x="1338263" y="1771650"/>
          <p14:tracePt t="30620" x="1338263" y="1820863"/>
          <p14:tracePt t="30637" x="1338263" y="1860550"/>
          <p14:tracePt t="30637" x="1347788" y="1900238"/>
          <p14:tracePt t="30654" x="1368425" y="1939925"/>
          <p14:tracePt t="30670" x="1377950" y="1978025"/>
          <p14:tracePt t="30687" x="1387475" y="1998663"/>
          <p14:tracePt t="30703" x="1417638" y="2027238"/>
          <p14:tracePt t="30720" x="1436688" y="2057400"/>
          <p14:tracePt t="30737" x="1476375" y="2087563"/>
          <p14:tracePt t="30753" x="1506538" y="2106613"/>
          <p14:tracePt t="30770" x="1555750" y="2116138"/>
          <p14:tracePt t="30787" x="1604963" y="2136775"/>
          <p14:tracePt t="30803" x="1643063" y="2136775"/>
          <p14:tracePt t="30821" x="1703388" y="2136775"/>
          <p14:tracePt t="30837" x="1801813" y="2136775"/>
          <p14:tracePt t="30854" x="1851025" y="2125663"/>
          <p14:tracePt t="30870" x="1919288" y="2106613"/>
          <p14:tracePt t="30887" x="1968500" y="2097088"/>
          <p14:tracePt t="30904" x="2027238" y="2087563"/>
          <p14:tracePt t="30921" x="2076450" y="2076450"/>
          <p14:tracePt t="30937" x="2125663" y="2047875"/>
          <p14:tracePt t="30954" x="2174875" y="2027238"/>
          <p14:tracePt t="30970" x="2224088" y="1998663"/>
          <p14:tracePt t="30987" x="2254250" y="1968500"/>
          <p14:tracePt t="31004" x="2282825" y="1928813"/>
          <p14:tracePt t="31021" x="2312988" y="1879600"/>
          <p14:tracePt t="31038" x="2332038" y="1839913"/>
          <p14:tracePt t="31054" x="2352675" y="1811338"/>
          <p14:tracePt t="31071" x="2362200" y="1781175"/>
          <p14:tracePt t="31087" x="2362200" y="1752600"/>
          <p14:tracePt t="31104" x="2362200" y="1722438"/>
          <p14:tracePt t="31121" x="2362200" y="1682750"/>
          <p14:tracePt t="31137" x="2362200" y="1654175"/>
          <p14:tracePt t="31155" x="2343150" y="1604963"/>
          <p14:tracePt t="31171" x="2332038" y="1584325"/>
          <p14:tracePt t="31188" x="2322513" y="1555750"/>
          <p14:tracePt t="31204" x="2303463" y="1525588"/>
          <p14:tracePt t="31204" x="2293938" y="1506538"/>
          <p14:tracePt t="31222" x="2282825" y="1485900"/>
          <p14:tracePt t="31238" x="2263775" y="1466850"/>
          <p14:tracePt t="31255" x="2244725" y="1436688"/>
          <p14:tracePt t="31271" x="2214563" y="1427163"/>
          <p14:tracePt t="31288" x="2174875" y="1397000"/>
          <p14:tracePt t="31305" x="2146300" y="1387475"/>
          <p14:tracePt t="31321" x="2106613" y="1368425"/>
          <p14:tracePt t="31338" x="2097088" y="1368425"/>
          <p14:tracePt t="31354" x="2085975" y="1358900"/>
          <p14:tracePt t="31371" x="2076450" y="1358900"/>
          <p14:tracePt t="31390" x="2076450" y="1347788"/>
          <p14:tracePt t="31405" x="2057400" y="1338263"/>
          <p14:tracePt t="31421" x="2036763" y="1338263"/>
          <p14:tracePt t="31438" x="2027238" y="1328738"/>
          <p14:tracePt t="31455" x="2017713" y="1319213"/>
          <p14:tracePt t="31471" x="2008188" y="1319213"/>
          <p14:tracePt t="31488" x="1987550" y="1309688"/>
          <p14:tracePt t="31505" x="1958975" y="1298575"/>
          <p14:tracePt t="31522" x="1949450" y="1289050"/>
          <p14:tracePt t="31538" x="1938338" y="1289050"/>
          <p14:tracePt t="31557" x="1928813" y="1289050"/>
          <p14:tracePt t="31572" x="1919288" y="1289050"/>
          <p14:tracePt t="31588" x="1909763" y="1279525"/>
          <p14:tracePt t="31605" x="1900238" y="1279525"/>
          <p14:tracePt t="31622" x="1889125" y="1279525"/>
          <p14:tracePt t="31638" x="1870075" y="1279525"/>
          <p14:tracePt t="31656" x="1860550" y="1279525"/>
          <p14:tracePt t="31672" x="1851025" y="1279525"/>
          <p14:tracePt t="31688" x="1839913" y="1279525"/>
          <p14:tracePt t="31705" x="1830388" y="1279525"/>
          <p14:tracePt t="31722" x="1820863" y="1279525"/>
          <p14:tracePt t="31739" x="1811338" y="1279525"/>
          <p14:tracePt t="31755" x="1801813" y="1279525"/>
          <p14:tracePt t="31772" x="1790700" y="1279525"/>
          <p14:tracePt t="31790" x="1781175" y="1279525"/>
          <p14:tracePt t="31805" x="1771650" y="1279525"/>
          <p14:tracePt t="31822" x="1771650" y="1289050"/>
          <p14:tracePt t="31839" x="1752600" y="1289050"/>
          <p14:tracePt t="31856" x="1741488" y="1298575"/>
          <p14:tracePt t="31872" x="1731963" y="1309688"/>
          <p14:tracePt t="31889" x="1722438" y="1319213"/>
          <p14:tracePt t="31905" x="1712913" y="1319213"/>
          <p14:tracePt t="31922" x="1692275" y="1328738"/>
          <p14:tracePt t="31939" x="1682750" y="1338263"/>
          <p14:tracePt t="31956" x="1682750" y="1347788"/>
          <p14:tracePt t="31972" x="1673225" y="1368425"/>
          <p14:tracePt t="31989" x="1663700" y="1377950"/>
          <p14:tracePt t="32007" x="1654175" y="1397000"/>
          <p14:tracePt t="32022" x="1643063" y="1417638"/>
          <p14:tracePt t="32040" x="1643063" y="1427163"/>
          <p14:tracePt t="32056" x="1643063" y="1457325"/>
          <p14:tracePt t="32073" x="1643063" y="1476375"/>
          <p14:tracePt t="32090" x="1643063" y="1495425"/>
          <p14:tracePt t="32106" x="1643063" y="1516063"/>
          <p14:tracePt t="32123" x="1643063" y="1535113"/>
          <p14:tracePt t="32140" x="1643063" y="1555750"/>
          <p14:tracePt t="32156" x="1643063" y="1584325"/>
          <p14:tracePt t="32174" x="1654175" y="1624013"/>
          <p14:tracePt t="32190" x="1654175" y="1633538"/>
          <p14:tracePt t="32206" x="1663700" y="1654175"/>
          <p14:tracePt t="32223" x="1673225" y="1682750"/>
          <p14:tracePt t="32240" x="1673225" y="1692275"/>
          <p14:tracePt t="32256" x="1682750" y="1692275"/>
          <p14:tracePt t="32273" x="1692275" y="1703388"/>
          <p14:tracePt t="32613" x="1703388" y="1712913"/>
          <p14:tracePt t="32645" x="1722438" y="1722438"/>
          <p14:tracePt t="32653" x="1731963" y="1722438"/>
          <p14:tracePt t="32661" x="1752600" y="1731963"/>
          <p14:tracePt t="32677" x="1771650" y="1741488"/>
          <p14:tracePt t="32690" x="1790700" y="1741488"/>
          <p14:tracePt t="32707" x="1820863" y="1762125"/>
          <p14:tracePt t="32724" x="1839913" y="1771650"/>
          <p14:tracePt t="32741" x="1870075" y="1781175"/>
          <p14:tracePt t="32758" x="1900238" y="1790700"/>
          <p14:tracePt t="32774" x="1919288" y="1801813"/>
          <p14:tracePt t="32791" x="1928813" y="1811338"/>
          <p14:tracePt t="32813" x="1949450" y="1811338"/>
          <p14:tracePt t="32829" x="1958975" y="1820863"/>
          <p14:tracePt t="32841" x="1978025" y="1830388"/>
          <p14:tracePt t="32857" x="1998663" y="1830388"/>
          <p14:tracePt t="32874" x="2017713" y="1839913"/>
          <p14:tracePt t="32891" x="2047875" y="1851025"/>
          <p14:tracePt t="32908" x="2057400" y="1870075"/>
          <p14:tracePt t="32925" x="2076450" y="1870075"/>
          <p14:tracePt t="32925" x="2076450" y="1879600"/>
          <p14:tracePt t="32942" x="2085975" y="1890713"/>
          <p14:tracePt t="32958" x="2085975" y="1900238"/>
          <p14:tracePt t="32974" x="2097088" y="1900238"/>
          <p14:tracePt t="32991" x="2106613" y="1900238"/>
          <p14:tracePt t="33008" x="2106613" y="1909763"/>
          <p14:tracePt t="33045" x="2106613" y="1919288"/>
          <p14:tracePt t="33533" x="2106613" y="1928813"/>
          <p14:tracePt t="33549" x="2106613" y="1939925"/>
          <p14:tracePt t="33565" x="2106613" y="1949450"/>
          <p14:tracePt t="33573" x="2106613" y="1958975"/>
          <p14:tracePt t="33581" x="2106613" y="1968500"/>
          <p14:tracePt t="33592" x="2106613" y="1998663"/>
          <p14:tracePt t="33610" x="2106613" y="2038350"/>
          <p14:tracePt t="33626" x="2106613" y="2066925"/>
          <p14:tracePt t="33643" x="2106613" y="2106613"/>
          <p14:tracePt t="33659" x="2106613" y="2136775"/>
          <p14:tracePt t="33677" x="2106613" y="2185988"/>
          <p14:tracePt t="33693" x="2106613" y="2224088"/>
          <p14:tracePt t="33710" x="2106613" y="2273300"/>
          <p14:tracePt t="33726" x="2097088" y="2312988"/>
          <p14:tracePt t="33743" x="2085975" y="2362200"/>
          <p14:tracePt t="33759" x="2076450" y="2392363"/>
          <p14:tracePt t="33776" x="2076450" y="2432050"/>
          <p14:tracePt t="33793" x="2076450" y="2451100"/>
          <p14:tracePt t="33809" x="2076450" y="2490788"/>
          <p14:tracePt t="33826" x="2076450" y="2509838"/>
          <p14:tracePt t="33843" x="2076450" y="2540000"/>
          <p14:tracePt t="33860" x="2076450" y="2559050"/>
          <p14:tracePt t="33876" x="2076450" y="2589213"/>
          <p14:tracePt t="33876" x="2076450" y="2608263"/>
          <p14:tracePt t="33894" x="2066925" y="2638425"/>
          <p14:tracePt t="33910" x="2057400" y="2657475"/>
          <p14:tracePt t="33926" x="2047875" y="2697163"/>
          <p14:tracePt t="33943" x="2027238" y="2727325"/>
          <p14:tracePt t="33960" x="2027238" y="2736850"/>
          <p14:tracePt t="33976" x="2027238" y="2746375"/>
          <p14:tracePt t="33993" x="2027238" y="2755900"/>
          <p14:tracePt t="34010" x="2027238" y="2765425"/>
          <p14:tracePt t="34027" x="2017713" y="2786063"/>
          <p14:tracePt t="34043" x="2008188" y="2805113"/>
          <p14:tracePt t="34060" x="1998663" y="2814638"/>
          <p14:tracePt t="34077" x="1978025" y="2844800"/>
          <p14:tracePt t="34094" x="1978025" y="2854325"/>
          <p14:tracePt t="34110" x="1978025" y="2863850"/>
          <p14:tracePt t="34629" x="1978025" y="2874963"/>
          <p14:tracePt t="34637" x="1987550" y="2884488"/>
          <p14:tracePt t="34645" x="2036763" y="2894013"/>
          <p14:tracePt t="34661" x="2125663" y="2913063"/>
          <p14:tracePt t="34678" x="2224088" y="2933700"/>
          <p14:tracePt t="34695" x="2282825" y="2933700"/>
          <p14:tracePt t="34711" x="2322513" y="2933700"/>
          <p14:tracePt t="34728" x="2332038" y="2933700"/>
          <p14:tracePt t="34744" x="2343150" y="2933700"/>
          <p14:tracePt t="34773" x="2352675" y="2933700"/>
          <p14:tracePt t="34789" x="2362200" y="2933700"/>
          <p14:tracePt t="34989" x="2362200" y="2943225"/>
          <p14:tracePt t="35005" x="2362200" y="2952750"/>
          <p14:tracePt t="35013" x="2362200" y="2982913"/>
          <p14:tracePt t="35021" x="2352675" y="3001963"/>
          <p14:tracePt t="35030" x="2312988" y="3060700"/>
          <p14:tracePt t="35046" x="2254250" y="3140075"/>
          <p14:tracePt t="35062" x="2195513" y="3208338"/>
          <p14:tracePt t="35079" x="2116138" y="3287713"/>
          <p14:tracePt t="35095" x="2057400" y="3376613"/>
          <p14:tracePt t="35112" x="2017713" y="3425825"/>
          <p14:tracePt t="35129" x="1998663" y="3465513"/>
          <p14:tracePt t="35146" x="1978025" y="3484563"/>
          <p14:tracePt t="35162" x="1968500" y="3514725"/>
          <p14:tracePt t="35179" x="1949450" y="3533775"/>
          <p14:tracePt t="35196" x="1938338" y="3573463"/>
          <p14:tracePt t="35196" x="1919288" y="3582988"/>
          <p14:tracePt t="35214" x="1909763" y="3602038"/>
          <p14:tracePt t="35229" x="1879600" y="3641725"/>
          <p14:tracePt t="35246" x="1870075" y="3671888"/>
          <p14:tracePt t="35262" x="1860550" y="3690938"/>
          <p14:tracePt t="35279" x="1860550" y="3711575"/>
          <p14:tracePt t="35296" x="1839913" y="3730625"/>
          <p14:tracePt t="35313" x="1839913" y="3740150"/>
          <p14:tracePt t="35329" x="1839913" y="3749675"/>
          <p14:tracePt t="35346" x="1830388" y="3760788"/>
          <p14:tracePt t="35363" x="1830388" y="3770313"/>
          <p14:tracePt t="35589" x="1830388" y="3779838"/>
          <p14:tracePt t="35629" x="1839913" y="3779838"/>
          <p14:tracePt t="35645" x="1851025" y="3779838"/>
          <p14:tracePt t="35653" x="1860550" y="3779838"/>
          <p14:tracePt t="35663" x="1909763" y="3779838"/>
          <p14:tracePt t="35680" x="1958975" y="3779838"/>
          <p14:tracePt t="35697" x="1987550" y="3779838"/>
          <p14:tracePt t="35713" x="2008188" y="3779838"/>
          <p14:tracePt t="35730" x="2027238" y="3779838"/>
          <p14:tracePt t="35747" x="2036763" y="3779838"/>
          <p14:tracePt t="35764" x="2047875" y="3779838"/>
          <p14:tracePt t="35780" x="2057400" y="3779838"/>
          <p14:tracePt t="35797" x="2066925" y="3779838"/>
          <p14:tracePt t="35814" x="2076450" y="3779838"/>
          <p14:tracePt t="35830" x="2085975" y="3779838"/>
          <p14:tracePt t="36429" x="2106613" y="3779838"/>
          <p14:tracePt t="36437" x="2125663" y="3779838"/>
          <p14:tracePt t="36448" x="2184400" y="3779838"/>
          <p14:tracePt t="36465" x="2224088" y="3779838"/>
          <p14:tracePt t="36482" x="2244725" y="3779838"/>
          <p14:tracePt t="36498" x="2254250" y="3779838"/>
          <p14:tracePt t="36515" x="2263775" y="3779838"/>
          <p14:tracePt t="36532" x="2282825" y="3770313"/>
          <p14:tracePt t="36548" x="2293938" y="3770313"/>
          <p14:tracePt t="36565" x="2322513" y="3770313"/>
          <p14:tracePt t="36582" x="2332038" y="3770313"/>
          <p14:tracePt t="36613" x="2343150" y="3770313"/>
          <p14:tracePt t="36629" x="2352675" y="3770313"/>
          <p14:tracePt t="36637" x="2362200" y="3760788"/>
          <p14:tracePt t="36648" x="2371725" y="3749675"/>
          <p14:tracePt t="36665" x="2381250" y="3749675"/>
          <p14:tracePt t="36693" x="2392363" y="3740150"/>
          <p14:tracePt t="36701" x="2401888" y="3740150"/>
          <p14:tracePt t="36717" x="2420938" y="3730625"/>
          <p14:tracePt t="36732" x="2451100" y="3721100"/>
          <p14:tracePt t="36749" x="2470150" y="3711575"/>
          <p14:tracePt t="36766" x="2490788" y="3700463"/>
          <p14:tracePt t="36782" x="2509838" y="3690938"/>
          <p14:tracePt t="36799" x="2528888" y="3681413"/>
          <p14:tracePt t="36815" x="2559050" y="3662363"/>
          <p14:tracePt t="36832" x="2578100" y="3651250"/>
          <p14:tracePt t="36849" x="2608263" y="3632200"/>
          <p14:tracePt t="36866" x="2638425" y="3613150"/>
          <p14:tracePt t="36882" x="2657475" y="3602038"/>
          <p14:tracePt t="36899" x="2676525" y="3592513"/>
          <p14:tracePt t="36918" x="2687638" y="3592513"/>
          <p14:tracePt t="36932" x="2706688" y="3582988"/>
          <p14:tracePt t="36949" x="2716213" y="3573463"/>
          <p14:tracePt t="36966" x="2736850" y="3563938"/>
          <p14:tracePt t="36983" x="2746375" y="3552825"/>
          <p14:tracePt t="36999" x="2755900" y="3543300"/>
          <p14:tracePt t="37016" x="2774950" y="3533775"/>
          <p14:tracePt t="37033" x="2786063" y="3524250"/>
          <p14:tracePt t="37049" x="2805113" y="3503613"/>
          <p14:tracePt t="37066" x="2835275" y="3494088"/>
          <p14:tracePt t="37083" x="2863850" y="3475038"/>
          <p14:tracePt t="37099" x="2894013" y="3444875"/>
          <p14:tracePt t="37116" x="2922588" y="3416300"/>
          <p14:tracePt t="37133" x="2962275" y="3367088"/>
          <p14:tracePt t="37150" x="2982913" y="3346450"/>
          <p14:tracePt t="37166" x="3001963" y="3317875"/>
          <p14:tracePt t="37183" x="3021013" y="3278188"/>
          <p14:tracePt t="37200" x="3051175" y="3228975"/>
          <p14:tracePt t="37216" x="3070225" y="3179763"/>
          <p14:tracePt t="37234" x="3090863" y="3130550"/>
          <p14:tracePt t="37250" x="3109913" y="3071813"/>
          <p14:tracePt t="37266" x="3109913" y="3022600"/>
          <p14:tracePt t="37283" x="3119438" y="2962275"/>
          <p14:tracePt t="37300" x="3119438" y="2924175"/>
          <p14:tracePt t="37317" x="3119438" y="2844800"/>
          <p14:tracePt t="37333" x="3119438" y="2786063"/>
          <p14:tracePt t="37350" x="3119438" y="2746375"/>
          <p14:tracePt t="37367" x="3119438" y="2706688"/>
          <p14:tracePt t="37383" x="3119438" y="2657475"/>
          <p14:tracePt t="37400" x="3130550" y="2608263"/>
          <p14:tracePt t="37417" x="3140075" y="2568575"/>
          <p14:tracePt t="37434" x="3149600" y="2509838"/>
          <p14:tracePt t="37450" x="3159125" y="2460625"/>
          <p14:tracePt t="37467" x="3179763" y="2401888"/>
          <p14:tracePt t="37484" x="3179763" y="2371725"/>
          <p14:tracePt t="37500" x="3189288" y="2303463"/>
          <p14:tracePt t="37500" x="3198813" y="2273300"/>
          <p14:tracePt t="37517" x="3217863" y="2214563"/>
          <p14:tracePt t="37534" x="3217863" y="2174875"/>
          <p14:tracePt t="37550" x="3228975" y="2116138"/>
          <p14:tracePt t="37567" x="3248025" y="2057400"/>
          <p14:tracePt t="37584" x="3257550" y="2017713"/>
          <p14:tracePt t="37600" x="3257550" y="1978025"/>
          <p14:tracePt t="37617" x="3267075" y="1939925"/>
          <p14:tracePt t="37634" x="3278188" y="1909763"/>
          <p14:tracePt t="37650" x="3287713" y="1870075"/>
          <p14:tracePt t="37668" x="3287713" y="1839913"/>
          <p14:tracePt t="37684" x="3297238" y="1811338"/>
          <p14:tracePt t="37700" x="3306763" y="1771650"/>
          <p14:tracePt t="37717" x="3306763" y="1752600"/>
          <p14:tracePt t="37734" x="3306763" y="1731963"/>
          <p14:tracePt t="37751" x="3306763" y="1722438"/>
          <p14:tracePt t="37767" x="3306763" y="1712913"/>
          <p14:tracePt t="37784" x="3306763" y="1703388"/>
          <p14:tracePt t="37801" x="3306763" y="1692275"/>
          <p14:tracePt t="38141" x="3306763" y="1682750"/>
          <p14:tracePt t="38181" x="3306763" y="1673225"/>
          <p14:tracePt t="38213" x="3306763" y="1663700"/>
          <p14:tracePt t="38285" x="3306763" y="1654175"/>
          <p14:tracePt t="39275" x="3306763" y="1682750"/>
          <p14:tracePt t="39549" x="3306763" y="1712913"/>
          <p14:tracePt t="39557" x="3297238" y="1731963"/>
          <p14:tracePt t="39565" x="3287713" y="1771650"/>
          <p14:tracePt t="39573" x="3287713" y="1790700"/>
          <p14:tracePt t="39588" x="3278188" y="1860550"/>
          <p14:tracePt t="39605" x="3248025" y="1968500"/>
          <p14:tracePt t="39621" x="3238500" y="2038350"/>
          <p14:tracePt t="39638" x="3228975" y="2165350"/>
          <p14:tracePt t="39655" x="3198813" y="2273300"/>
          <p14:tracePt t="39672" x="3168650" y="2401888"/>
          <p14:tracePt t="39688" x="3140075" y="2540000"/>
          <p14:tracePt t="39705" x="3119438" y="2678113"/>
          <p14:tracePt t="39721" x="3090863" y="2835275"/>
          <p14:tracePt t="39738" x="3090863" y="2982913"/>
          <p14:tracePt t="39755" x="3090863" y="3140075"/>
          <p14:tracePt t="39772" x="3090863" y="3306763"/>
          <p14:tracePt t="39788" x="3090863" y="3484563"/>
          <p14:tracePt t="39788" x="3081338" y="3592513"/>
          <p14:tracePt t="39805" x="3051175" y="3810000"/>
          <p14:tracePt t="39822" x="3021013" y="4025900"/>
          <p14:tracePt t="39838" x="2971800" y="4241800"/>
          <p14:tracePt t="39855" x="2952750" y="4459288"/>
          <p14:tracePt t="39871" x="2952750" y="4616450"/>
          <p14:tracePt t="39889" x="2943225" y="4794250"/>
          <p14:tracePt t="39905" x="2943225" y="4960938"/>
          <p14:tracePt t="39922" x="2903538" y="5167313"/>
          <p14:tracePt t="39939" x="2863850" y="5364163"/>
          <p14:tracePt t="39955" x="2814638" y="5591175"/>
          <p14:tracePt t="39972" x="2774950" y="5807075"/>
          <p14:tracePt t="39989" x="2765425" y="6073775"/>
          <p14:tracePt t="40006" x="2786063" y="6249988"/>
          <p14:tracePt t="40022" x="2835275" y="6388100"/>
          <p14:tracePt t="40039" x="2873375" y="6477000"/>
          <p14:tracePt t="40056" x="2913063" y="6535738"/>
          <p14:tracePt t="40072" x="2943225" y="6575425"/>
          <p14:tracePt t="40089" x="2962275" y="6594475"/>
          <p14:tracePt t="40106" x="2971800" y="6615113"/>
          <p14:tracePt t="40122" x="2971800" y="6643688"/>
          <p14:tracePt t="40139" x="2992438" y="6683375"/>
          <p14:tracePt t="40156" x="3001963" y="6723063"/>
          <p14:tracePt t="40172" x="3021013" y="6753225"/>
          <p14:tracePt t="40172" x="3032125" y="6781800"/>
          <p14:tracePt t="40189" x="3041650" y="6811963"/>
          <p14:tracePt t="40206" x="3060700" y="6840538"/>
          <p14:tracePt t="40222" x="3081338" y="6870700"/>
          <p14:tracePt t="40239" x="3090863" y="6900863"/>
          <p14:tracePt t="40256" x="3109913" y="6929438"/>
          <p14:tracePt t="40273" x="3119438" y="6978650"/>
          <p14:tracePt t="40289" x="3140075" y="7018338"/>
          <p14:tracePt t="40306" x="3159125" y="7067550"/>
          <p14:tracePt t="40323" x="3189288" y="7126288"/>
          <p14:tracePt t="40339" x="3228975" y="7165975"/>
          <p14:tracePt t="40356" x="3257550" y="7205663"/>
          <p14:tracePt t="40373" x="3267075" y="7215188"/>
          <p14:tracePt t="40389" x="3278188" y="7215188"/>
          <p14:tracePt t="40413" x="3287713" y="7215188"/>
          <p14:tracePt t="40437" x="3297238" y="7205663"/>
          <p14:tracePt t="40445" x="3297238" y="7196138"/>
          <p14:tracePt t="40456" x="3306763" y="7165975"/>
          <p14:tracePt t="40473" x="3316288" y="7126288"/>
          <p14:tracePt t="40490" x="3336925" y="7086600"/>
          <p14:tracePt t="40506" x="3346450" y="7058025"/>
          <p14:tracePt t="40523" x="3355975" y="7008813"/>
          <p14:tracePt t="40540" x="3365500" y="6978650"/>
          <p14:tracePt t="40556" x="3365500" y="6959600"/>
          <p14:tracePt t="40556" x="3376613" y="6938963"/>
          <p14:tracePt t="40573" x="3376613" y="6919913"/>
          <p14:tracePt t="40590" x="3386138" y="6889750"/>
          <p14:tracePt t="40606" x="3395663" y="6870700"/>
          <p14:tracePt t="40623" x="3395663" y="6821488"/>
          <p14:tracePt t="40640" x="3414713" y="6772275"/>
          <p14:tracePt t="40657" x="3425825" y="6704013"/>
          <p14:tracePt t="40673" x="3435350" y="6643688"/>
          <p14:tracePt t="40690" x="3435350" y="6594475"/>
          <p14:tracePt t="40707" x="3435350" y="6545263"/>
          <p14:tracePt t="40723" x="3435350" y="6516688"/>
          <p14:tracePt t="40740" x="3435350" y="6507163"/>
          <p14:tracePt t="40757" x="3435350" y="6496050"/>
          <p14:tracePt t="40773" x="3435350" y="6507163"/>
          <p14:tracePt t="40933" x="3435350" y="6516688"/>
          <p14:tracePt t="40941" x="3444875" y="6535738"/>
          <p14:tracePt t="40949" x="3454400" y="6545263"/>
          <p14:tracePt t="40957" x="3454400" y="6565900"/>
          <p14:tracePt t="40974" x="3463925" y="6584950"/>
          <p14:tracePt t="40990" x="3475038" y="6594475"/>
          <p14:tracePt t="41007" x="3475038" y="6605588"/>
          <p14:tracePt t="41024" x="3475038" y="6615113"/>
          <p14:tracePt t="41041" x="3475038" y="6634163"/>
          <p14:tracePt t="41057" x="3484563" y="6654800"/>
          <p14:tracePt t="41074" x="3494088" y="6683375"/>
          <p14:tracePt t="41091" x="3494088" y="6692900"/>
          <p14:tracePt t="41107" x="3494088" y="6704013"/>
          <p14:tracePt t="41124" x="3494088" y="6723063"/>
          <p14:tracePt t="41124" x="3494088" y="6732588"/>
          <p14:tracePt t="41141" x="3494088" y="6742113"/>
          <p14:tracePt t="41158" x="3494088" y="6704013"/>
          <p14:tracePt t="41373" x="3494088" y="6673850"/>
          <p14:tracePt t="41381" x="3484563" y="6634163"/>
          <p14:tracePt t="41391" x="3463925" y="6507163"/>
          <p14:tracePt t="41408" x="3435350" y="6369050"/>
          <p14:tracePt t="41425" x="3405188" y="6230938"/>
          <p14:tracePt t="41442" x="3355975" y="6073775"/>
          <p14:tracePt t="41458" x="3306763" y="5926138"/>
          <p14:tracePt t="41475" x="3257550" y="5807075"/>
          <p14:tracePt t="41492" x="3208338" y="5670550"/>
          <p14:tracePt t="41508" x="3140075" y="5541963"/>
          <p14:tracePt t="41525" x="3011488" y="5335588"/>
          <p14:tracePt t="41542" x="2903538" y="5176838"/>
          <p14:tracePt t="41559" x="2814638" y="5029200"/>
          <p14:tracePt t="41575" x="2725738" y="4892675"/>
          <p14:tracePt t="41592" x="2657475" y="4754563"/>
          <p14:tracePt t="41609" x="2598738" y="4635500"/>
          <p14:tracePt t="41625" x="2528888" y="4508500"/>
          <p14:tracePt t="41642" x="2470150" y="4389438"/>
          <p14:tracePt t="41659" x="2430463" y="4281488"/>
          <p14:tracePt t="41675" x="2381250" y="4192588"/>
          <p14:tracePt t="41692" x="2352675" y="4094163"/>
          <p14:tracePt t="41692" x="2343150" y="4056063"/>
          <p14:tracePt t="41710" x="2312988" y="3967163"/>
          <p14:tracePt t="41725" x="2273300" y="3878263"/>
          <p14:tracePt t="41742" x="2233613" y="3779838"/>
          <p14:tracePt t="41759" x="2205038" y="3690938"/>
          <p14:tracePt t="41775" x="2165350" y="3602038"/>
          <p14:tracePt t="41793" x="2135188" y="3524250"/>
          <p14:tracePt t="41809" x="2106613" y="3454400"/>
          <p14:tracePt t="41826" x="2085975" y="3416300"/>
          <p14:tracePt t="41842" x="2066925" y="3367088"/>
          <p14:tracePt t="41859" x="2057400" y="3327400"/>
          <p14:tracePt t="41876" x="2036763" y="3268663"/>
          <p14:tracePt t="41892" x="2027238" y="3228975"/>
          <p14:tracePt t="41909" x="2017713" y="3140075"/>
          <p14:tracePt t="41926" x="1998663" y="3071813"/>
          <p14:tracePt t="41942" x="1998663" y="3022600"/>
          <p14:tracePt t="41959" x="1998663" y="2943225"/>
          <p14:tracePt t="41976" x="1998663" y="2884488"/>
          <p14:tracePt t="41993" x="1998663" y="2814638"/>
          <p14:tracePt t="42009" x="1998663" y="2746375"/>
          <p14:tracePt t="42026" x="2008188" y="2647950"/>
          <p14:tracePt t="42043" x="2027238" y="2559050"/>
          <p14:tracePt t="42059" x="2047875" y="2460625"/>
          <p14:tracePt t="42076" x="2076450" y="2343150"/>
          <p14:tracePt t="42093" x="2106613" y="2174875"/>
          <p14:tracePt t="42110" x="2116138" y="2076450"/>
          <p14:tracePt t="42126" x="2135188" y="1998663"/>
          <p14:tracePt t="42143" x="2146300" y="1949450"/>
          <p14:tracePt t="42159" x="2155825" y="1890713"/>
          <p14:tracePt t="42177" x="2165350" y="1870075"/>
          <p14:tracePt t="42193" x="2165350" y="1860550"/>
          <p14:tracePt t="42209" x="2165350" y="1839913"/>
          <p14:tracePt t="42227" x="2174875" y="1830388"/>
          <p14:tracePt t="42243" x="2174875" y="1811338"/>
          <p14:tracePt t="42261" x="2174875" y="1801813"/>
          <p14:tracePt t="42276" x="2174875" y="1781175"/>
          <p14:tracePt t="42294" x="2174875" y="1762125"/>
          <p14:tracePt t="42310" x="2174875" y="1752600"/>
          <p14:tracePt t="42327" x="2174875" y="1741488"/>
          <p14:tracePt t="42637" x="2184400" y="1752600"/>
          <p14:tracePt t="42653" x="2195513" y="1762125"/>
          <p14:tracePt t="42661" x="2195513" y="1790700"/>
          <p14:tracePt t="42669" x="2205038" y="1811338"/>
          <p14:tracePt t="42677" x="2233613" y="1890713"/>
          <p14:tracePt t="42694" x="2254250" y="1989138"/>
          <p14:tracePt t="42711" x="2293938" y="2116138"/>
          <p14:tracePt t="42727" x="2322513" y="2284413"/>
          <p14:tracePt t="42744" x="2352675" y="2451100"/>
          <p14:tracePt t="42761" x="2411413" y="2628900"/>
          <p14:tracePt t="42778" x="2479675" y="2795588"/>
          <p14:tracePt t="42794" x="2540000" y="2973388"/>
          <p14:tracePt t="42811" x="2598738" y="3140075"/>
          <p14:tracePt t="42828" x="2627313" y="3297238"/>
          <p14:tracePt t="42844" x="2676525" y="3592513"/>
          <p14:tracePt t="42862" x="2706688" y="3770313"/>
          <p14:tracePt t="42878" x="2746375" y="3957638"/>
          <p14:tracePt t="42894" x="2774950" y="4143375"/>
          <p14:tracePt t="42911" x="2805113" y="4330700"/>
          <p14:tracePt t="42928" x="2824163" y="4498975"/>
          <p14:tracePt t="42944" x="2835275" y="4675188"/>
          <p14:tracePt t="42961" x="2873375" y="4832350"/>
          <p14:tracePt t="42978" x="2894013" y="4979988"/>
          <p14:tracePt t="42994" x="2922588" y="5118100"/>
          <p14:tracePt t="43012" x="2962275" y="5246688"/>
          <p14:tracePt t="43028" x="2982913" y="5373688"/>
          <p14:tracePt t="43045" x="3051175" y="5551488"/>
          <p14:tracePt t="43062" x="3090863" y="5649913"/>
          <p14:tracePt t="43078" x="3130550" y="5768975"/>
          <p14:tracePt t="43095" x="3168650" y="5856288"/>
          <p14:tracePt t="43112" x="3208338" y="5965825"/>
          <p14:tracePt t="43128" x="3248025" y="6064250"/>
          <p14:tracePt t="43145" x="3278188" y="6172200"/>
          <p14:tracePt t="43162" x="3327400" y="6289675"/>
          <p14:tracePt t="43178" x="3355975" y="6378575"/>
          <p14:tracePt t="43195" x="3395663" y="6467475"/>
          <p14:tracePt t="43212" x="3435350" y="6545263"/>
          <p14:tracePt t="43228" x="3463925" y="6624638"/>
          <p14:tracePt t="43245" x="3475038" y="6654800"/>
          <p14:tracePt t="43262" x="3484563" y="6673850"/>
          <p14:tracePt t="43278" x="3484563" y="6692900"/>
          <p14:tracePt t="43295" x="3503613" y="6732588"/>
          <p14:tracePt t="43312" x="3503613" y="6742113"/>
          <p14:tracePt t="43329" x="3513138" y="6762750"/>
          <p14:tracePt t="43345" x="3524250" y="6781800"/>
          <p14:tracePt t="43365" x="3524250" y="6802438"/>
          <p14:tracePt t="43381" x="3533775" y="6802438"/>
          <p14:tracePt t="43395" x="3543300" y="6821488"/>
          <p14:tracePt t="43413" x="3543300" y="6831013"/>
          <p14:tracePt t="43430" x="3552825" y="6851650"/>
          <p14:tracePt t="43461" x="3562350" y="6870700"/>
          <p14:tracePt t="43501" x="3562350" y="6861175"/>
          <p14:tracePt t="43917" x="3552825" y="6851650"/>
          <p14:tracePt t="43933" x="3543300" y="6840538"/>
          <p14:tracePt t="43957" x="3543300" y="6831013"/>
          <p14:tracePt t="43965" x="3533775" y="6811963"/>
          <p14:tracePt t="43981" x="3524250" y="6811963"/>
          <p14:tracePt t="43989" x="3524250" y="6802438"/>
          <p14:tracePt t="43998" x="3513138" y="6781800"/>
          <p14:tracePt t="43998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oundRect">
            <a:avLst>
              <a:gd name="adj" fmla="val 19"/>
            </a:avLst>
          </a:prstGeom>
          <a:gradFill rotWithShape="0">
            <a:gsLst>
              <a:gs pos="0">
                <a:srgbClr val="2F2F46"/>
              </a:gs>
              <a:gs pos="100000">
                <a:srgbClr val="666699"/>
              </a:gs>
            </a:gsLst>
            <a:lin ang="13500000" scaled="1"/>
          </a:gra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2274888" y="3392488"/>
            <a:ext cx="3240087" cy="963612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72000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154238" y="3492500"/>
            <a:ext cx="33020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102000"/>
              </a:lnSpc>
              <a:buSzPct val="45000"/>
              <a:defRPr/>
            </a:pPr>
            <a:r>
              <a:rPr lang="pt-BR" sz="4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rPr>
              <a:t>  </a:t>
            </a:r>
            <a:r>
              <a:rPr lang="pt-BR" sz="4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Aminoácidos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-1812925" y="452438"/>
            <a:ext cx="15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490788" y="684213"/>
            <a:ext cx="2927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102000"/>
              </a:lnSpc>
              <a:buSzPct val="45000"/>
              <a:defRPr/>
            </a:pPr>
            <a:r>
              <a:rPr lang="pt-BR" sz="4400" b="1" smtClean="0">
                <a:solidFill>
                  <a:srgbClr val="FF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rPr>
              <a:t>Proteínas</a:t>
            </a: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4075113" y="1331913"/>
            <a:ext cx="504825" cy="2016125"/>
          </a:xfrm>
          <a:prstGeom prst="upArrow">
            <a:avLst>
              <a:gd name="adj1" fmla="val 50000"/>
              <a:gd name="adj2" fmla="val 99843"/>
            </a:avLst>
          </a:prstGeom>
          <a:solidFill>
            <a:srgbClr val="CC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 flipV="1">
            <a:off x="2922588" y="1404938"/>
            <a:ext cx="504825" cy="2016125"/>
          </a:xfrm>
          <a:prstGeom prst="upArrow">
            <a:avLst>
              <a:gd name="adj1" fmla="val 50000"/>
              <a:gd name="adj2" fmla="val 99843"/>
            </a:avLst>
          </a:prstGeom>
          <a:gradFill rotWithShape="0">
            <a:gsLst>
              <a:gs pos="0">
                <a:srgbClr val="333399"/>
              </a:gs>
              <a:gs pos="100000">
                <a:srgbClr val="99CCFF">
                  <a:alpha val="57999"/>
                </a:srgbClr>
              </a:gs>
            </a:gsLst>
            <a:lin ang="5400000" scaled="1"/>
          </a:gradFill>
          <a:ln w="9360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4104" name="AutoShape 8"/>
          <p:cNvSpPr>
            <a:spLocks/>
          </p:cNvSpPr>
          <p:nvPr/>
        </p:nvSpPr>
        <p:spPr bwMode="auto">
          <a:xfrm>
            <a:off x="5011738" y="323850"/>
            <a:ext cx="360362" cy="1655763"/>
          </a:xfrm>
          <a:prstGeom prst="leftBrace">
            <a:avLst>
              <a:gd name="adj1" fmla="val 38289"/>
              <a:gd name="adj2" fmla="val 50000"/>
            </a:avLst>
          </a:prstGeom>
          <a:noFill/>
          <a:ln w="54000">
            <a:solidFill>
              <a:srgbClr val="FF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5370513" y="252413"/>
            <a:ext cx="237648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750"/>
              </a:spcBef>
              <a:buSzPct val="100000"/>
              <a:defRPr/>
            </a:pPr>
            <a:r>
              <a:rPr lang="pt-BR" sz="2800" smtClean="0">
                <a:solidFill>
                  <a:srgbClr val="FFCC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Estruturais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5373688" y="684213"/>
            <a:ext cx="179705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750"/>
              </a:spcBef>
              <a:buSzPct val="100000"/>
              <a:defRPr/>
            </a:pPr>
            <a:r>
              <a:rPr lang="pt-BR" sz="2800" smtClean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Enzimas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5373688" y="1116013"/>
            <a:ext cx="226853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750"/>
              </a:spcBef>
              <a:buSzPct val="100000"/>
              <a:defRPr/>
            </a:pPr>
            <a:r>
              <a:rPr lang="pt-BR" sz="2800" smtClean="0">
                <a:solidFill>
                  <a:srgbClr val="CC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Hormônios</a:t>
            </a: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5373688" y="1573213"/>
            <a:ext cx="2286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750"/>
              </a:spcBef>
              <a:buSzPct val="100000"/>
              <a:defRPr/>
            </a:pPr>
            <a:r>
              <a:rPr lang="pt-BR" sz="2800" smtClean="0">
                <a:solidFill>
                  <a:srgbClr val="FF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Anticorpos</a:t>
            </a:r>
          </a:p>
        </p:txBody>
      </p:sp>
      <p:sp>
        <p:nvSpPr>
          <p:cNvPr id="4109" name="AutoShape 13"/>
          <p:cNvSpPr>
            <a:spLocks noChangeArrowheads="1"/>
          </p:cNvSpPr>
          <p:nvPr/>
        </p:nvSpPr>
        <p:spPr bwMode="auto">
          <a:xfrm rot="-1680000">
            <a:off x="5584825" y="2987675"/>
            <a:ext cx="936625" cy="358775"/>
          </a:xfrm>
          <a:prstGeom prst="rightArrow">
            <a:avLst>
              <a:gd name="adj1" fmla="val 50000"/>
              <a:gd name="adj2" fmla="val 65265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Bitstream Vera Serif" pitchFamily="18" charset="0"/>
              </a:defRPr>
            </a:lvl1pPr>
            <a:lvl2pPr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Bitstream Vera Serif" pitchFamily="18" charset="0"/>
              </a:defRPr>
            </a:lvl2pPr>
            <a:lvl3pPr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Bitstream Vera Serif" pitchFamily="18" charset="0"/>
              </a:defRPr>
            </a:lvl3pPr>
            <a:lvl4pPr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4pPr>
            <a:lvl5pPr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5pPr>
            <a:lvl6pPr marL="25146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6pPr>
            <a:lvl7pPr marL="29718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7pPr>
            <a:lvl8pPr marL="34290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8pPr>
            <a:lvl9pPr marL="3886200" indent="-228600" defTabSz="449263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Bitstream Vera Serif" pitchFamily="18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t-BR" sz="240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5688013" y="3708400"/>
            <a:ext cx="865187" cy="358775"/>
          </a:xfrm>
          <a:prstGeom prst="rightArrow">
            <a:avLst>
              <a:gd name="adj1" fmla="val 50000"/>
              <a:gd name="adj2" fmla="val 60288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 rot="1500000">
            <a:off x="5545138" y="4356100"/>
            <a:ext cx="936625" cy="358775"/>
          </a:xfrm>
          <a:prstGeom prst="rightArrow">
            <a:avLst>
              <a:gd name="adj1" fmla="val 50000"/>
              <a:gd name="adj2" fmla="val 65265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4112" name="AutoShape 16"/>
          <p:cNvSpPr>
            <a:spLocks noChangeArrowheads="1"/>
          </p:cNvSpPr>
          <p:nvPr/>
        </p:nvSpPr>
        <p:spPr bwMode="auto">
          <a:xfrm rot="3360000">
            <a:off x="4679950" y="4932363"/>
            <a:ext cx="936625" cy="358775"/>
          </a:xfrm>
          <a:prstGeom prst="rightArrow">
            <a:avLst>
              <a:gd name="adj1" fmla="val 50000"/>
              <a:gd name="adj2" fmla="val 65265"/>
            </a:avLst>
          </a:prstGeom>
          <a:solidFill>
            <a:srgbClr val="00B8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6437313" y="2627313"/>
            <a:ext cx="353218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sz="2800" b="1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Ácidos Nucléicos</a:t>
            </a: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5259388" y="5580063"/>
            <a:ext cx="23606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sz="2800" b="1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Grupo HEME</a:t>
            </a: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6080125" y="4716463"/>
            <a:ext cx="42275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sz="28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Neurotransmissores</a:t>
            </a:r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6696075" y="3635375"/>
            <a:ext cx="16240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Pct val="100000"/>
              <a:defRPr/>
            </a:pPr>
            <a:r>
              <a:rPr lang="pt-BR" sz="2800" b="1" smtClean="0">
                <a:solidFill>
                  <a:srgbClr val="FF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Melanina</a:t>
            </a:r>
          </a:p>
        </p:txBody>
      </p:sp>
      <p:sp>
        <p:nvSpPr>
          <p:cNvPr id="4117" name="AutoShape 21"/>
          <p:cNvSpPr>
            <a:spLocks noChangeArrowheads="1"/>
          </p:cNvSpPr>
          <p:nvPr/>
        </p:nvSpPr>
        <p:spPr bwMode="auto">
          <a:xfrm rot="13920000" flipV="1">
            <a:off x="1774031" y="4206082"/>
            <a:ext cx="504825" cy="1512888"/>
          </a:xfrm>
          <a:prstGeom prst="upArrow">
            <a:avLst>
              <a:gd name="adj1" fmla="val 50000"/>
              <a:gd name="adj2" fmla="val 74921"/>
            </a:avLst>
          </a:prstGeom>
          <a:gradFill rotWithShape="0">
            <a:gsLst>
              <a:gs pos="0">
                <a:srgbClr val="333399"/>
              </a:gs>
              <a:gs pos="100000">
                <a:srgbClr val="99CCFF">
                  <a:alpha val="57999"/>
                </a:srgbClr>
              </a:gs>
            </a:gsLst>
            <a:lin ang="5400000" scaled="1"/>
          </a:gradFill>
          <a:ln w="9360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4121" name="Rectangle 25"/>
          <p:cNvSpPr>
            <a:spLocks noChangeArrowheads="1"/>
          </p:cNvSpPr>
          <p:nvPr/>
        </p:nvSpPr>
        <p:spPr bwMode="auto">
          <a:xfrm>
            <a:off x="503238" y="5508625"/>
            <a:ext cx="1441450" cy="10080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2400" b="1">
                <a:solidFill>
                  <a:schemeClr val="tx1"/>
                </a:solidFill>
                <a:latin typeface="Lucida Fax" panose="02060602050505020204" pitchFamily="18" charset="0"/>
              </a:rPr>
              <a:t>DIETA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476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62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66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5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80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84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8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93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98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8" grpId="0" animBg="1"/>
      <p:bldP spid="4102" grpId="0" animBg="1"/>
      <p:bldP spid="4103" grpId="0" animBg="1"/>
      <p:bldP spid="4104" grpId="0" animBg="1"/>
      <p:bldP spid="4110" grpId="0" animBg="1"/>
      <p:bldP spid="4111" grpId="0" animBg="1"/>
      <p:bldP spid="4112" grpId="0" animBg="1"/>
      <p:bldP spid="4117" grpId="0" animBg="1"/>
      <p:bldP spid="4121" grpId="0" animBg="1"/>
    </p:bldLst>
  </p:timing>
  <p:extLst>
    <p:ext uri="{3A86A75C-4F4B-4683-9AE1-C65F6400EC91}">
      <p14:laserTraceLst xmlns:p14="http://schemas.microsoft.com/office/powerpoint/2010/main">
        <p14:tracePtLst>
          <p14:tracePt t="136806" x="3906838" y="5207000"/>
          <p14:tracePt t="137357" x="3906838" y="5197475"/>
          <p14:tracePt t="137405" x="3897313" y="5176838"/>
          <p14:tracePt t="137413" x="3897313" y="5167313"/>
          <p14:tracePt t="137429" x="3887788" y="5148263"/>
          <p14:tracePt t="137437" x="3887788" y="5138738"/>
          <p14:tracePt t="137446" x="3887788" y="5089525"/>
          <p14:tracePt t="137463" x="3868738" y="4991100"/>
          <p14:tracePt t="137480" x="3848100" y="4881563"/>
          <p14:tracePt t="137497" x="3819525" y="4745038"/>
          <p14:tracePt t="137513" x="3798888" y="4616450"/>
          <p14:tracePt t="137530" x="3770313" y="4498975"/>
          <p14:tracePt t="137547" x="3749675" y="4389438"/>
          <p14:tracePt t="137563" x="3740150" y="4302125"/>
          <p14:tracePt t="137580" x="3740150" y="4164013"/>
          <p14:tracePt t="137597" x="3740150" y="4025900"/>
          <p14:tracePt t="137613" x="3759200" y="3927475"/>
          <p14:tracePt t="137630" x="3770313" y="3848100"/>
          <p14:tracePt t="137647" x="3770313" y="3770313"/>
          <p14:tracePt t="137664" x="3770313" y="3690938"/>
          <p14:tracePt t="137680" x="3770313" y="3573463"/>
          <p14:tracePt t="137697" x="3808413" y="3346450"/>
          <p14:tracePt t="137714" x="3878263" y="3011488"/>
          <p14:tracePt t="137730" x="3967163" y="2530475"/>
          <p14:tracePt t="137747" x="4075113" y="2017713"/>
          <p14:tracePt t="137747" x="4114800" y="1781175"/>
          <p14:tracePt t="137765" x="4164013" y="1574800"/>
          <p14:tracePt t="137780" x="4232275" y="1150938"/>
          <p14:tracePt t="137780" x="0" y="0"/>
        </p14:tracePtLst>
        <p14:tracePtLst>
          <p14:tracePt t="137881" x="4370388" y="511175"/>
          <p14:tracePt t="138045" x="4360863" y="511175"/>
          <p14:tracePt t="138077" x="4340225" y="511175"/>
          <p14:tracePt t="138085" x="4321175" y="511175"/>
          <p14:tracePt t="138101" x="4300538" y="531813"/>
          <p14:tracePt t="138109" x="4291013" y="531813"/>
          <p14:tracePt t="138117" x="4271963" y="541338"/>
          <p14:tracePt t="138131" x="4241800" y="571500"/>
          <p14:tracePt t="138149" x="4192588" y="609600"/>
          <p14:tracePt t="138165" x="4173538" y="630238"/>
          <p14:tracePt t="138181" x="4152900" y="639763"/>
          <p14:tracePt t="138198" x="4133850" y="649288"/>
          <p14:tracePt t="138215" x="4114800" y="669925"/>
          <p14:tracePt t="138231" x="4084638" y="679450"/>
          <p14:tracePt t="138248" x="4054475" y="688975"/>
          <p14:tracePt t="138265" x="4044950" y="698500"/>
          <p14:tracePt t="138281" x="4035425" y="698500"/>
          <p14:tracePt t="138298" x="4025900" y="708025"/>
          <p14:tracePt t="138315" x="3995738" y="719138"/>
          <p14:tracePt t="138332" x="3986213" y="728663"/>
          <p14:tracePt t="138332" x="3976688" y="738188"/>
          <p14:tracePt t="138349" x="3946525" y="747713"/>
          <p14:tracePt t="138366" x="3887788" y="747713"/>
          <p14:tracePt t="138382" x="3838575" y="768350"/>
          <p14:tracePt t="138398" x="3798888" y="777875"/>
          <p14:tracePt t="138415" x="3759200" y="806450"/>
          <p14:tracePt t="138432" x="3721100" y="827088"/>
          <p14:tracePt t="138449" x="3690938" y="846138"/>
          <p14:tracePt t="138465" x="3660775" y="866775"/>
          <p14:tracePt t="138482" x="3641725" y="885825"/>
          <p14:tracePt t="138499" x="3622675" y="904875"/>
          <p14:tracePt t="138516" x="3602038" y="935038"/>
          <p14:tracePt t="138532" x="3592513" y="944563"/>
          <p14:tracePt t="138549" x="3592513" y="954088"/>
          <p14:tracePt t="138565" x="3573463" y="974725"/>
          <p14:tracePt t="138582" x="3573463" y="984250"/>
          <p14:tracePt t="138599" x="3602038" y="993775"/>
          <p14:tracePt t="138616" x="3602038" y="1014413"/>
          <p14:tracePt t="138632" x="3592513" y="1023938"/>
          <p14:tracePt t="138649" x="3592513" y="1033463"/>
          <p14:tracePt t="138665" x="3573463" y="1052513"/>
          <p14:tracePt t="138682" x="3562350" y="1063625"/>
          <p14:tracePt t="138701" x="3562350" y="1073150"/>
          <p14:tracePt t="138725" x="3552825" y="1082675"/>
          <p14:tracePt t="138741" x="3552825" y="1092200"/>
          <p14:tracePt t="138749" x="3533775" y="1101725"/>
          <p14:tracePt t="138766" x="3533775" y="1122363"/>
          <p14:tracePt t="138783" x="3524250" y="1150938"/>
          <p14:tracePt t="138799" x="3513138" y="1162050"/>
          <p14:tracePt t="138816" x="3503613" y="1190625"/>
          <p14:tracePt t="138833" x="3494088" y="1211263"/>
          <p14:tracePt t="138849" x="3484563" y="1230313"/>
          <p14:tracePt t="138866" x="3484563" y="1239838"/>
          <p14:tracePt t="138885" x="3484563" y="1249363"/>
          <p14:tracePt t="138899" x="3475038" y="1279525"/>
          <p14:tracePt t="138916" x="3463925" y="1289050"/>
          <p14:tracePt t="138933" x="3454400" y="1328738"/>
          <p14:tracePt t="138950" x="3444875" y="1338263"/>
          <p14:tracePt t="138966" x="3435350" y="1358900"/>
          <p14:tracePt t="138983" x="3435350" y="1377950"/>
          <p14:tracePt t="139000" x="3435350" y="1387475"/>
          <p14:tracePt t="139016" x="3435350" y="1397000"/>
          <p14:tracePt t="139037" x="3425825" y="1408113"/>
          <p14:tracePt t="139053" x="3425825" y="1417638"/>
          <p14:tracePt t="139101" x="3425825" y="1427163"/>
          <p14:tracePt t="139141" x="3414713" y="1446213"/>
          <p14:tracePt t="139157" x="3414713" y="1457325"/>
          <p14:tracePt t="139165" x="3405188" y="1485900"/>
          <p14:tracePt t="139173" x="3405188" y="1506538"/>
          <p14:tracePt t="139183" x="3386138" y="1565275"/>
          <p14:tracePt t="139200" x="3376613" y="1614488"/>
          <p14:tracePt t="139217" x="3365500" y="1663700"/>
          <p14:tracePt t="139234" x="3365500" y="1712913"/>
          <p14:tracePt t="139251" x="3365500" y="1731963"/>
          <p14:tracePt t="139267" x="3365500" y="1762125"/>
          <p14:tracePt t="139284" x="3365500" y="1771650"/>
          <p14:tracePt t="139300" x="3365500" y="1790700"/>
          <p14:tracePt t="139317" x="3365500" y="1811338"/>
          <p14:tracePt t="139333" x="3355975" y="1820863"/>
          <p14:tracePt t="139350" x="3346450" y="1839913"/>
          <p14:tracePt t="139367" x="3336925" y="1870075"/>
          <p14:tracePt t="139384" x="3336925" y="1890713"/>
          <p14:tracePt t="139400" x="3336925" y="1939925"/>
          <p14:tracePt t="139417" x="3336925" y="1978025"/>
          <p14:tracePt t="139434" x="3336925" y="2038350"/>
          <p14:tracePt t="139451" x="3336925" y="2087563"/>
          <p14:tracePt t="139467" x="3336925" y="2136775"/>
          <p14:tracePt t="139484" x="3336925" y="2205038"/>
          <p14:tracePt t="139501" x="3336925" y="2235200"/>
          <p14:tracePt t="139517" x="3336925" y="2263775"/>
          <p14:tracePt t="139534" x="3336925" y="2284413"/>
          <p14:tracePt t="139551" x="3336925" y="2303463"/>
          <p14:tracePt t="139567" x="3336925" y="2322513"/>
          <p14:tracePt t="139584" x="3336925" y="2352675"/>
          <p14:tracePt t="139601" x="3336925" y="2362200"/>
          <p14:tracePt t="139618" x="3336925" y="2392363"/>
          <p14:tracePt t="139635" x="3336925" y="2420938"/>
          <p14:tracePt t="139651" x="3336925" y="2470150"/>
          <p14:tracePt t="139668" x="3346450" y="2500313"/>
          <p14:tracePt t="139685" x="3346450" y="2559050"/>
          <p14:tracePt t="139701" x="3346450" y="2608263"/>
          <p14:tracePt t="139718" x="3355975" y="2647950"/>
          <p14:tracePt t="139734" x="3355975" y="2687638"/>
          <p14:tracePt t="139751" x="3355975" y="2716213"/>
          <p14:tracePt t="139768" x="3355975" y="2755900"/>
          <p14:tracePt t="139784" x="3355975" y="2814638"/>
          <p14:tracePt t="139801" x="3355975" y="2863850"/>
          <p14:tracePt t="139818" x="3355975" y="2903538"/>
          <p14:tracePt t="139835" x="3365500" y="2952750"/>
          <p14:tracePt t="139852" x="3365500" y="2973388"/>
          <p14:tracePt t="139868" x="3365500" y="3001963"/>
          <p14:tracePt t="139885" x="3365500" y="3022600"/>
          <p14:tracePt t="139901" x="3365500" y="3032125"/>
          <p14:tracePt t="139918" x="3365500" y="3051175"/>
          <p14:tracePt t="139935" x="3365500" y="3060700"/>
          <p14:tracePt t="139951" x="3365500" y="3081338"/>
          <p14:tracePt t="139968" x="3365500" y="3090863"/>
          <p14:tracePt t="139985" x="3365500" y="3109913"/>
          <p14:tracePt t="140002" x="3365500" y="3121025"/>
          <p14:tracePt t="140019" x="3365500" y="3140075"/>
          <p14:tracePt t="140035" x="3365500" y="3149600"/>
          <p14:tracePt t="140052" x="3365500" y="3170238"/>
          <p14:tracePt t="140069" x="3365500" y="3179763"/>
          <p14:tracePt t="140085" x="3365500" y="3198813"/>
          <p14:tracePt t="140102" x="3365500" y="3208338"/>
          <p14:tracePt t="140118" x="3365500" y="3219450"/>
          <p14:tracePt t="140149" x="3365500" y="3228975"/>
          <p14:tracePt t="140165" x="3365500" y="3238500"/>
          <p14:tracePt t="140181" x="3365500" y="3248025"/>
          <p14:tracePt t="140213" x="3365500" y="3268663"/>
          <p14:tracePt t="140229" x="3365500" y="3287713"/>
          <p14:tracePt t="140245" x="3365500" y="3297238"/>
          <p14:tracePt t="140261" x="3365500" y="3317875"/>
          <p14:tracePt t="140277" x="3365500" y="3336925"/>
          <p14:tracePt t="140285" x="3365500" y="3346450"/>
          <p14:tracePt t="140301" x="3365500" y="3355975"/>
          <p14:tracePt t="140309" x="3355975" y="3376613"/>
          <p14:tracePt t="140325" x="3355975" y="3386138"/>
          <p14:tracePt t="140341" x="3346450" y="3395663"/>
          <p14:tracePt t="140525" x="3336925" y="3405188"/>
          <p14:tracePt t="141445" x="3327400" y="3425825"/>
          <p14:tracePt t="141453" x="3306763" y="3444875"/>
          <p14:tracePt t="141461" x="3287713" y="3475038"/>
          <p14:tracePt t="141471" x="3217863" y="3563938"/>
          <p14:tracePt t="141488" x="3109913" y="3662363"/>
          <p14:tracePt t="141505" x="2952750" y="3789363"/>
          <p14:tracePt t="141522" x="2805113" y="3917950"/>
          <p14:tracePt t="141538" x="2676525" y="4044950"/>
          <p14:tracePt t="141555" x="2578100" y="4173538"/>
          <p14:tracePt t="141572" x="2509838" y="4262438"/>
          <p14:tracePt t="141588" x="2451100" y="4360863"/>
          <p14:tracePt t="141605" x="2420938" y="4410075"/>
          <p14:tracePt t="141622" x="2371725" y="4459288"/>
          <p14:tracePt t="141639" x="2322513" y="4527550"/>
          <p14:tracePt t="141656" x="2263775" y="4597400"/>
          <p14:tracePt t="141672" x="2184400" y="4695825"/>
          <p14:tracePt t="141688" x="2116138" y="4794250"/>
          <p14:tracePt t="141705" x="2047875" y="4881563"/>
          <p14:tracePt t="141722" x="1987550" y="4979988"/>
          <p14:tracePt t="141738" x="1928813" y="5078413"/>
          <p14:tracePt t="141755" x="1879600" y="5167313"/>
          <p14:tracePt t="141772" x="1830388" y="5286375"/>
          <p14:tracePt t="141789" x="1771650" y="5364163"/>
          <p14:tracePt t="141805" x="1722438" y="5443538"/>
          <p14:tracePt t="141822" x="1654175" y="5511800"/>
          <p14:tracePt t="141839" x="1584325" y="5600700"/>
          <p14:tracePt t="141855" x="1525588" y="5680075"/>
          <p14:tracePt t="141872" x="1476375" y="5738813"/>
          <p14:tracePt t="141889" x="1446213" y="5797550"/>
          <p14:tracePt t="141906" x="1427163" y="5818188"/>
          <p14:tracePt t="141922" x="1417638" y="5818188"/>
          <p14:tracePt t="142117" x="1408113" y="5818188"/>
          <p14:tracePt t="142125" x="1397000" y="5807075"/>
          <p14:tracePt t="142132" x="1377950" y="5797550"/>
          <p14:tracePt t="142157" x="1358900" y="5788025"/>
          <p14:tracePt t="142165" x="1347788" y="5788025"/>
          <p14:tracePt t="142173" x="1338263" y="5768975"/>
          <p14:tracePt t="142190" x="1328738" y="5768975"/>
          <p14:tracePt t="142206" x="1319213" y="5768975"/>
          <p14:tracePt t="142237" x="1319213" y="5757863"/>
          <p14:tracePt t="142325" x="1319213" y="5748338"/>
          <p14:tracePt t="142341" x="1319213" y="5729288"/>
          <p14:tracePt t="142365" x="1319213" y="5719763"/>
          <p14:tracePt t="142381" x="1319213" y="5708650"/>
          <p14:tracePt t="142413" x="1319213" y="5699125"/>
          <p14:tracePt t="142421" x="1319213" y="5689600"/>
          <p14:tracePt t="142436" x="1319213" y="5680075"/>
          <p14:tracePt t="142445" x="1328738" y="5670550"/>
          <p14:tracePt t="142461" x="1338263" y="5670550"/>
          <p14:tracePt t="142473" x="1358900" y="5649913"/>
          <p14:tracePt t="142490" x="1408113" y="5619750"/>
          <p14:tracePt t="142507" x="1446213" y="5591175"/>
          <p14:tracePt t="142523" x="1506538" y="5561013"/>
          <p14:tracePt t="142540" x="1593850" y="5511800"/>
          <p14:tracePt t="142557" x="1663700" y="5472113"/>
          <p14:tracePt t="142573" x="1752600" y="5413375"/>
          <p14:tracePt t="142590" x="1851025" y="5364163"/>
          <p14:tracePt t="142607" x="1938338" y="5305425"/>
          <p14:tracePt t="142623" x="2036763" y="5246688"/>
          <p14:tracePt t="142640" x="2135188" y="5187950"/>
          <p14:tracePt t="142657" x="2214563" y="5138738"/>
          <p14:tracePt t="142675" x="2303463" y="5089525"/>
          <p14:tracePt t="142690" x="2401888" y="5029200"/>
          <p14:tracePt t="142707" x="2470150" y="4979988"/>
          <p14:tracePt t="142707" x="2509838" y="4951413"/>
          <p14:tracePt t="142725" x="2528888" y="4930775"/>
          <p14:tracePt t="142740" x="2598738" y="4881563"/>
          <p14:tracePt t="142757" x="2627313" y="4852988"/>
          <p14:tracePt t="142774" x="2638425" y="4843463"/>
          <p14:tracePt t="142790" x="2657475" y="4832350"/>
          <p14:tracePt t="142807" x="2657475" y="4822825"/>
          <p14:tracePt t="142824" x="2667000" y="4822825"/>
          <p14:tracePt t="142841" x="2676525" y="4813300"/>
          <p14:tracePt t="142925" x="0" y="0"/>
        </p14:tracePtLst>
      </p14:laserTrace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1081088"/>
            <a:ext cx="916781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0" y="7267575"/>
            <a:ext cx="100806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  <a:defRPr/>
            </a:pPr>
            <a:r>
              <a:rPr lang="en-US" altLang="pt-BR" sz="1213" b="1" i="0" smtClean="0">
                <a:solidFill>
                  <a:srgbClr val="000000"/>
                </a:solidFill>
                <a:latin typeface="Arial" panose="020B0604020202020204" pitchFamily="34" charset="0"/>
              </a:rPr>
              <a:t>Figure 21-23</a:t>
            </a: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912813" y="1160463"/>
            <a:ext cx="2671762" cy="1201737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2976563" y="3222625"/>
            <a:ext cx="1349375" cy="111442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95238" name="Oval 6"/>
          <p:cNvSpPr>
            <a:spLocks noChangeArrowheads="1"/>
          </p:cNvSpPr>
          <p:nvPr/>
        </p:nvSpPr>
        <p:spPr bwMode="auto">
          <a:xfrm>
            <a:off x="5475288" y="4595813"/>
            <a:ext cx="1222375" cy="576262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endParaRPr lang="pt-BR" altLang="pt-BR" sz="1984" smtClean="0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239" name="Oval 7"/>
          <p:cNvSpPr>
            <a:spLocks noChangeArrowheads="1"/>
          </p:cNvSpPr>
          <p:nvPr/>
        </p:nvSpPr>
        <p:spPr bwMode="auto">
          <a:xfrm>
            <a:off x="3409950" y="5561013"/>
            <a:ext cx="1630363" cy="95567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endParaRPr lang="pt-BR" altLang="pt-BR" sz="1984" smtClean="0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240" name="AutoShape 8"/>
          <p:cNvSpPr>
            <a:spLocks noChangeArrowheads="1"/>
          </p:cNvSpPr>
          <p:nvPr/>
        </p:nvSpPr>
        <p:spPr bwMode="auto">
          <a:xfrm>
            <a:off x="1785938" y="5287963"/>
            <a:ext cx="396875" cy="431800"/>
          </a:xfrm>
          <a:prstGeom prst="upArrow">
            <a:avLst>
              <a:gd name="adj1" fmla="val 50000"/>
              <a:gd name="adj2" fmla="val 27203"/>
            </a:avLst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endParaRPr lang="pt-BR" altLang="pt-BR" sz="2756" b="1" smtClean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992188" y="4732338"/>
            <a:ext cx="1878012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r>
              <a:rPr lang="pt-BR" altLang="pt-BR" sz="2425" b="1" smtClean="0">
                <a:solidFill>
                  <a:srgbClr val="993300"/>
                </a:solidFill>
                <a:latin typeface="Times New Roman" panose="02020603050405020304" pitchFamily="18" charset="0"/>
              </a:rPr>
              <a:t>Acetil-CoA</a:t>
            </a:r>
          </a:p>
        </p:txBody>
      </p:sp>
      <p:sp>
        <p:nvSpPr>
          <p:cNvPr id="120844" name="Line 12"/>
          <p:cNvSpPr>
            <a:spLocks noChangeShapeType="1"/>
          </p:cNvSpPr>
          <p:nvPr/>
        </p:nvSpPr>
        <p:spPr bwMode="auto">
          <a:xfrm flipH="1">
            <a:off x="1944688" y="3859213"/>
            <a:ext cx="873125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915988" y="3702050"/>
            <a:ext cx="119697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543" b="1" dirty="0" smtClean="0">
                <a:solidFill>
                  <a:srgbClr val="0099CC"/>
                </a:solidFill>
              </a:rPr>
              <a:t>PIRUVATO</a:t>
            </a:r>
            <a:endParaRPr lang="pt-BR" altLang="pt-BR" sz="1543" b="1" dirty="0">
              <a:solidFill>
                <a:srgbClr val="0099CC"/>
              </a:solidFill>
            </a:endParaRPr>
          </a:p>
        </p:txBody>
      </p:sp>
      <p:sp>
        <p:nvSpPr>
          <p:cNvPr id="93198" name="Rectangle 14"/>
          <p:cNvSpPr>
            <a:spLocks noChangeArrowheads="1"/>
          </p:cNvSpPr>
          <p:nvPr/>
        </p:nvSpPr>
        <p:spPr bwMode="auto">
          <a:xfrm>
            <a:off x="912813" y="4652963"/>
            <a:ext cx="2063750" cy="55403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>
            <a:prstShdw prst="shdw18" dist="17961" dir="13500000">
              <a:schemeClr val="accent2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10080625" cy="1081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cxnSp>
        <p:nvCxnSpPr>
          <p:cNvPr id="4" name="Conector de seta reta 3"/>
          <p:cNvCxnSpPr/>
          <p:nvPr/>
        </p:nvCxnSpPr>
        <p:spPr>
          <a:xfrm flipV="1">
            <a:off x="1389063" y="3222625"/>
            <a:ext cx="0" cy="4794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4578350" y="3627438"/>
            <a:ext cx="185738" cy="5667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pt-BR" altLang="pt-BR" sz="3086" b="1" dirty="0">
              <a:solidFill>
                <a:srgbClr val="0099CC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912813" y="2771775"/>
            <a:ext cx="1200150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205" b="1" dirty="0">
                <a:solidFill>
                  <a:srgbClr val="003399"/>
                </a:solidFill>
              </a:rPr>
              <a:t>glicose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9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3193" grpId="0"/>
      <p:bldP spid="120845" grpId="0"/>
    </p:bldLst>
  </p:timing>
  <p:extLst>
    <p:ext uri="{3A86A75C-4F4B-4683-9AE1-C65F6400EC91}">
      <p14:laserTraceLst xmlns:p14="http://schemas.microsoft.com/office/powerpoint/2010/main">
        <p14:tracePtLst>
          <p14:tracePt t="31196" x="4783138" y="3897313"/>
          <p14:tracePt t="31824" x="4764088" y="3887788"/>
          <p14:tracePt t="32048" x="4754563" y="3868738"/>
          <p14:tracePt t="32064" x="4743450" y="3848100"/>
          <p14:tracePt t="32072" x="4733925" y="3819525"/>
          <p14:tracePt t="32080" x="4714875" y="3798888"/>
          <p14:tracePt t="32091" x="4665663" y="3749675"/>
          <p14:tracePt t="32108" x="4616450" y="3700463"/>
          <p14:tracePt t="32125" x="4567238" y="3671888"/>
          <p14:tracePt t="32142" x="4518025" y="3632200"/>
          <p14:tracePt t="32158" x="4468813" y="3622675"/>
          <p14:tracePt t="32175" x="4398963" y="3592513"/>
          <p14:tracePt t="32192" x="4349750" y="3582988"/>
          <p14:tracePt t="32209" x="4271963" y="3563938"/>
          <p14:tracePt t="32226" x="4183063" y="3552825"/>
          <p14:tracePt t="32243" x="4094163" y="3533775"/>
          <p14:tracePt t="32259" x="4025900" y="3533775"/>
          <p14:tracePt t="32275" x="3937000" y="3533775"/>
          <p14:tracePt t="32292" x="3838575" y="3533775"/>
          <p14:tracePt t="32309" x="3759200" y="3533775"/>
          <p14:tracePt t="32326" x="3671888" y="3533775"/>
          <p14:tracePt t="32342" x="3602038" y="3533775"/>
          <p14:tracePt t="32359" x="3533775" y="3533775"/>
          <p14:tracePt t="32376" x="3463925" y="3533775"/>
          <p14:tracePt t="32392" x="3425825" y="3533775"/>
          <p14:tracePt t="32409" x="3386138" y="3533775"/>
          <p14:tracePt t="32426" x="3365500" y="3552825"/>
          <p14:tracePt t="32442" x="3327400" y="3563938"/>
          <p14:tracePt t="32459" x="3287713" y="3582988"/>
          <p14:tracePt t="32476" x="3248025" y="3613150"/>
          <p14:tracePt t="32492" x="3208338" y="3651250"/>
          <p14:tracePt t="32510" x="3168650" y="3700463"/>
          <p14:tracePt t="32526" x="3140075" y="3740150"/>
          <p14:tracePt t="32543" x="3130550" y="3770313"/>
          <p14:tracePt t="32559" x="3109913" y="3798888"/>
          <p14:tracePt t="32576" x="3109913" y="3829050"/>
          <p14:tracePt t="32593" x="3109913" y="3859213"/>
          <p14:tracePt t="32609" x="3109913" y="3878263"/>
          <p14:tracePt t="32626" x="3109913" y="3917950"/>
          <p14:tracePt t="32643" x="3130550" y="3957638"/>
          <p14:tracePt t="32660" x="3159125" y="3995738"/>
          <p14:tracePt t="32676" x="3198813" y="4035425"/>
          <p14:tracePt t="32693" x="3248025" y="4065588"/>
          <p14:tracePt t="32710" x="3287713" y="4084638"/>
          <p14:tracePt t="32726" x="3346450" y="4105275"/>
          <p14:tracePt t="32743" x="3405188" y="4124325"/>
          <p14:tracePt t="32743" x="3425825" y="4124325"/>
          <p14:tracePt t="32760" x="3475038" y="4124325"/>
          <p14:tracePt t="32776" x="3543300" y="4124325"/>
          <p14:tracePt t="32793" x="3611563" y="4124325"/>
          <p14:tracePt t="32810" x="3681413" y="4105275"/>
          <p14:tracePt t="32826" x="3749675" y="4084638"/>
          <p14:tracePt t="32843" x="3789363" y="4075113"/>
          <p14:tracePt t="32860" x="3838575" y="4044950"/>
          <p14:tracePt t="32877" x="3868738" y="4025900"/>
          <p14:tracePt t="32893" x="3897313" y="4006850"/>
          <p14:tracePt t="32910" x="3917950" y="3986213"/>
          <p14:tracePt t="32927" x="3937000" y="3957638"/>
          <p14:tracePt t="32944" x="3946525" y="3917950"/>
          <p14:tracePt t="32961" x="3946525" y="3897313"/>
          <p14:tracePt t="32977" x="3956050" y="3859213"/>
          <p14:tracePt t="32994" x="3956050" y="3829050"/>
          <p14:tracePt t="33011" x="3956050" y="3779838"/>
          <p14:tracePt t="33027" x="3946525" y="3749675"/>
          <p14:tracePt t="33043" x="3937000" y="3721100"/>
          <p14:tracePt t="33060" x="3917950" y="3690938"/>
          <p14:tracePt t="33077" x="3887788" y="3662363"/>
          <p14:tracePt t="33094" x="3829050" y="3632200"/>
          <p14:tracePt t="33110" x="3770313" y="3622675"/>
          <p14:tracePt t="33127" x="3690938" y="3592513"/>
          <p14:tracePt t="33127" x="3660775" y="3582988"/>
          <p14:tracePt t="33144" x="3611563" y="3582988"/>
          <p14:tracePt t="33161" x="3533775" y="3573463"/>
          <p14:tracePt t="33177" x="3494088" y="3573463"/>
          <p14:tracePt t="33194" x="3454400" y="3573463"/>
          <p14:tracePt t="33211" x="3405188" y="3573463"/>
          <p14:tracePt t="33227" x="3376613" y="3592513"/>
          <p14:tracePt t="33244" x="3336925" y="3622675"/>
          <p14:tracePt t="33261" x="3306763" y="3651250"/>
          <p14:tracePt t="33277" x="3278188" y="3700463"/>
          <p14:tracePt t="33294" x="3267075" y="3740150"/>
          <p14:tracePt t="33311" x="3257550" y="3779838"/>
          <p14:tracePt t="33328" x="3257550" y="3848100"/>
          <p14:tracePt t="33344" x="3257550" y="3878263"/>
          <p14:tracePt t="33361" x="3257550" y="3917950"/>
          <p14:tracePt t="33377" x="3257550" y="3937000"/>
          <p14:tracePt t="33394" x="3267075" y="3957638"/>
          <p14:tracePt t="33411" x="3287713" y="3976688"/>
          <p14:tracePt t="33428" x="3336925" y="4006850"/>
          <p14:tracePt t="33445" x="3376613" y="4025900"/>
          <p14:tracePt t="33462" x="3435350" y="4035425"/>
          <p14:tracePt t="33478" x="3494088" y="4056063"/>
          <p14:tracePt t="33495" x="3543300" y="4056063"/>
          <p14:tracePt t="33512" x="3611563" y="4056063"/>
          <p14:tracePt t="33528" x="3730625" y="4056063"/>
          <p14:tracePt t="33545" x="3798888" y="4044950"/>
          <p14:tracePt t="33562" x="3857625" y="4044950"/>
          <p14:tracePt t="33578" x="3897313" y="4016375"/>
          <p14:tracePt t="33595" x="3956050" y="3995738"/>
          <p14:tracePt t="33611" x="3986213" y="3957638"/>
          <p14:tracePt t="33628" x="4016375" y="3917950"/>
          <p14:tracePt t="33645" x="4044950" y="3887788"/>
          <p14:tracePt t="33661" x="4044950" y="3848100"/>
          <p14:tracePt t="33678" x="4044950" y="3819525"/>
          <p14:tracePt t="33695" x="4044950" y="3770313"/>
          <p14:tracePt t="33712" x="4044950" y="3711575"/>
          <p14:tracePt t="33729" x="4044950" y="3681413"/>
          <p14:tracePt t="33745" x="4044950" y="3662363"/>
          <p14:tracePt t="33762" x="4044950" y="3641725"/>
          <p14:tracePt t="33778" x="4035425" y="3632200"/>
          <p14:tracePt t="33796" x="4025900" y="3622675"/>
          <p14:tracePt t="33812" x="4005263" y="3613150"/>
          <p14:tracePt t="33829" x="3995738" y="3602038"/>
          <p14:tracePt t="33845" x="3976688" y="3602038"/>
          <p14:tracePt t="33862" x="3967163" y="3602038"/>
          <p14:tracePt t="33920" x="3956050" y="3602038"/>
          <p14:tracePt t="34272" x="3946525" y="3592513"/>
          <p14:tracePt t="34280" x="3937000" y="3563938"/>
          <p14:tracePt t="34288" x="3917950" y="3533775"/>
          <p14:tracePt t="34296" x="3897313" y="3444875"/>
          <p14:tracePt t="34313" x="3857625" y="3355975"/>
          <p14:tracePt t="34330" x="3829050" y="3287713"/>
          <p14:tracePt t="34346" x="3798888" y="3208338"/>
          <p14:tracePt t="34363" x="3779838" y="3149600"/>
          <p14:tracePt t="34380" x="3749675" y="3081338"/>
          <p14:tracePt t="34396" x="3730625" y="3011488"/>
          <p14:tracePt t="34413" x="3721100" y="2924175"/>
          <p14:tracePt t="34430" x="3700463" y="2835275"/>
          <p14:tracePt t="34446" x="3681413" y="2746375"/>
          <p14:tracePt t="34463" x="3660775" y="2657475"/>
          <p14:tracePt t="34463" x="3651250" y="2617788"/>
          <p14:tracePt t="34481" x="3641725" y="2540000"/>
          <p14:tracePt t="34497" x="3622675" y="2481263"/>
          <p14:tracePt t="34513" x="3611563" y="2411413"/>
          <p14:tracePt t="34530" x="3592513" y="2362200"/>
          <p14:tracePt t="34547" x="3573463" y="2303463"/>
          <p14:tracePt t="34563" x="3552825" y="2254250"/>
          <p14:tracePt t="34580" x="3533775" y="2205038"/>
          <p14:tracePt t="34597" x="3513138" y="2155825"/>
          <p14:tracePt t="34613" x="3503613" y="2106613"/>
          <p14:tracePt t="34630" x="3475038" y="2057400"/>
          <p14:tracePt t="34647" x="3454400" y="1998663"/>
          <p14:tracePt t="34664" x="3435350" y="1949450"/>
          <p14:tracePt t="34680" x="3414713" y="1909763"/>
          <p14:tracePt t="34697" x="3405188" y="1879600"/>
          <p14:tracePt t="34714" x="3386138" y="1851025"/>
          <p14:tracePt t="34730" x="3386138" y="1830388"/>
          <p14:tracePt t="34747" x="3376613" y="1811338"/>
          <p14:tracePt t="34763" x="3365500" y="1790700"/>
          <p14:tracePt t="34780" x="3355975" y="1771650"/>
          <p14:tracePt t="34797" x="3346450" y="1752600"/>
          <p14:tracePt t="34814" x="3346450" y="1731963"/>
          <p14:tracePt t="34830" x="3336925" y="1712913"/>
          <p14:tracePt t="34847" x="3316288" y="1682750"/>
          <p14:tracePt t="34864" x="3316288" y="1663700"/>
          <p14:tracePt t="34880" x="3306763" y="1643063"/>
          <p14:tracePt t="34897" x="3297238" y="1624013"/>
          <p14:tracePt t="34914" x="3278188" y="1604963"/>
          <p14:tracePt t="34931" x="3267075" y="1593850"/>
          <p14:tracePt t="34947" x="3257550" y="1565275"/>
          <p14:tracePt t="34964" x="3238500" y="1544638"/>
          <p14:tracePt t="34981" x="3208338" y="1525588"/>
          <p14:tracePt t="34998" x="3189288" y="1506538"/>
          <p14:tracePt t="35014" x="3159125" y="1485900"/>
          <p14:tracePt t="35031" x="3140075" y="1466850"/>
          <p14:tracePt t="35048" x="3109913" y="1446213"/>
          <p14:tracePt t="35065" x="3090863" y="1436688"/>
          <p14:tracePt t="35081" x="3070225" y="1427163"/>
          <p14:tracePt t="35098" x="3041650" y="1417638"/>
          <p14:tracePt t="35115" x="3021013" y="1408113"/>
          <p14:tracePt t="35131" x="3001963" y="1397000"/>
          <p14:tracePt t="35148" x="2982913" y="1387475"/>
          <p14:tracePt t="35164" x="2943225" y="1387475"/>
          <p14:tracePt t="35181" x="2903538" y="1377950"/>
          <p14:tracePt t="35198" x="2873375" y="1368425"/>
          <p14:tracePt t="35215" x="2835275" y="1358900"/>
          <p14:tracePt t="35231" x="2774950" y="1358900"/>
          <p14:tracePt t="35248" x="2736850" y="1358900"/>
          <p14:tracePt t="35265" x="2706688" y="1358900"/>
          <p14:tracePt t="35281" x="2676525" y="1358900"/>
          <p14:tracePt t="35298" x="2647950" y="1358900"/>
          <p14:tracePt t="35315" x="2617788" y="1358900"/>
          <p14:tracePt t="35331" x="2568575" y="1358900"/>
          <p14:tracePt t="35348" x="2540000" y="1358900"/>
          <p14:tracePt t="35365" x="2500313" y="1358900"/>
          <p14:tracePt t="35382" x="2451100" y="1368425"/>
          <p14:tracePt t="35398" x="2430463" y="1368425"/>
          <p14:tracePt t="35415" x="2411413" y="1377950"/>
          <p14:tracePt t="35415" x="2401888" y="1377950"/>
          <p14:tracePt t="35432" x="2371725" y="1387475"/>
          <p14:tracePt t="35448" x="2352675" y="1397000"/>
          <p14:tracePt t="35465" x="2343150" y="1397000"/>
          <p14:tracePt t="35482" x="2312988" y="1397000"/>
          <p14:tracePt t="35499" x="2293938" y="1408113"/>
          <p14:tracePt t="35515" x="2273300" y="1417638"/>
          <p14:tracePt t="35532" x="2254250" y="1427163"/>
          <p14:tracePt t="35548" x="2244725" y="1436688"/>
          <p14:tracePt t="35565" x="2224088" y="1436688"/>
          <p14:tracePt t="35582" x="2205038" y="1457325"/>
          <p14:tracePt t="35599" x="2195513" y="1466850"/>
          <p14:tracePt t="35615" x="2184400" y="1476375"/>
          <p14:tracePt t="35632" x="2174875" y="1485900"/>
          <p14:tracePt t="35648" x="2174875" y="1495425"/>
          <p14:tracePt t="35665" x="2174875" y="1506538"/>
          <p14:tracePt t="35688" x="2174875" y="1516063"/>
          <p14:tracePt t="35699" x="2174875" y="1525588"/>
          <p14:tracePt t="35715" x="2174875" y="1544638"/>
          <p14:tracePt t="35732" x="2174875" y="1555750"/>
          <p14:tracePt t="35749" x="2174875" y="1574800"/>
          <p14:tracePt t="35766" x="2174875" y="1584325"/>
          <p14:tracePt t="35782" x="2174875" y="1604963"/>
          <p14:tracePt t="35799" x="2174875" y="1614488"/>
          <p14:tracePt t="35816" x="2174875" y="1633538"/>
          <p14:tracePt t="35832" x="2174875" y="1654175"/>
          <p14:tracePt t="35849" x="2184400" y="1663700"/>
          <p14:tracePt t="35866" x="2195513" y="1682750"/>
          <p14:tracePt t="35882" x="2205038" y="1703388"/>
          <p14:tracePt t="35899" x="2214563" y="1722438"/>
          <p14:tracePt t="35916" x="2224088" y="1741488"/>
          <p14:tracePt t="35936" x="2233613" y="1752600"/>
          <p14:tracePt t="35952" x="2233613" y="1762125"/>
          <p14:tracePt t="35966" x="2254250" y="1781175"/>
          <p14:tracePt t="35983" x="2263775" y="1790700"/>
          <p14:tracePt t="35999" x="2273300" y="1811338"/>
          <p14:tracePt t="36016" x="2293938" y="1820863"/>
          <p14:tracePt t="36033" x="2303463" y="1830388"/>
          <p14:tracePt t="36050" x="2312988" y="1851025"/>
          <p14:tracePt t="36066" x="2322513" y="1851025"/>
          <p14:tracePt t="36083" x="2332038" y="1860550"/>
          <p14:tracePt t="36100" x="2352675" y="1870075"/>
          <p14:tracePt t="36116" x="2352675" y="1879600"/>
          <p14:tracePt t="36133" x="2371725" y="1879600"/>
          <p14:tracePt t="36150" x="2411413" y="1890713"/>
          <p14:tracePt t="36166" x="2441575" y="1900238"/>
          <p14:tracePt t="36183" x="2500313" y="1909763"/>
          <p14:tracePt t="36200" x="2528888" y="1919288"/>
          <p14:tracePt t="36217" x="2549525" y="1919288"/>
          <p14:tracePt t="36233" x="2598738" y="1928813"/>
          <p14:tracePt t="36250" x="2627313" y="1928813"/>
          <p14:tracePt t="36267" x="2676525" y="1928813"/>
          <p14:tracePt t="36283" x="2716213" y="1928813"/>
          <p14:tracePt t="36300" x="2746375" y="1928813"/>
          <p14:tracePt t="36317" x="2786063" y="1928813"/>
          <p14:tracePt t="36333" x="2824163" y="1928813"/>
          <p14:tracePt t="36350" x="2873375" y="1928813"/>
          <p14:tracePt t="36367" x="2922588" y="1909763"/>
          <p14:tracePt t="36384" x="2982913" y="1909763"/>
          <p14:tracePt t="36400" x="3041650" y="1890713"/>
          <p14:tracePt t="36417" x="3090863" y="1879600"/>
          <p14:tracePt t="36434" x="3130550" y="1870075"/>
          <p14:tracePt t="36451" x="3189288" y="1860550"/>
          <p14:tracePt t="36467" x="3228975" y="1839913"/>
          <p14:tracePt t="36484" x="3267075" y="1830388"/>
          <p14:tracePt t="36501" x="3287713" y="1820863"/>
          <p14:tracePt t="36517" x="3316288" y="1801813"/>
          <p14:tracePt t="36534" x="3336925" y="1790700"/>
          <p14:tracePt t="36551" x="3365500" y="1781175"/>
          <p14:tracePt t="36567" x="3405188" y="1741488"/>
          <p14:tracePt t="36584" x="3435350" y="1722438"/>
          <p14:tracePt t="36601" x="3463925" y="1703388"/>
          <p14:tracePt t="36617" x="3475038" y="1682750"/>
          <p14:tracePt t="36634" x="3484563" y="1663700"/>
          <p14:tracePt t="36651" x="3503613" y="1654175"/>
          <p14:tracePt t="36667" x="3503613" y="1633538"/>
          <p14:tracePt t="36684" x="3513138" y="1614488"/>
          <p14:tracePt t="36701" x="3524250" y="1593850"/>
          <p14:tracePt t="36720" x="3524250" y="1584325"/>
          <p14:tracePt t="36736" x="3524250" y="1565275"/>
          <p14:tracePt t="36752" x="3533775" y="1544638"/>
          <p14:tracePt t="36767" x="3533775" y="1525588"/>
          <p14:tracePt t="36784" x="3533775" y="1516063"/>
          <p14:tracePt t="36801" x="3533775" y="1495425"/>
          <p14:tracePt t="36818" x="3533775" y="1476375"/>
          <p14:tracePt t="36834" x="3533775" y="1446213"/>
          <p14:tracePt t="36851" x="3524250" y="1427163"/>
          <p14:tracePt t="36868" x="3513138" y="1408113"/>
          <p14:tracePt t="36885" x="3513138" y="1397000"/>
          <p14:tracePt t="36901" x="3503613" y="1387475"/>
          <p14:tracePt t="36918" x="3494088" y="1377950"/>
          <p14:tracePt t="36935" x="3494088" y="1358900"/>
          <p14:tracePt t="36951" x="3484563" y="1338263"/>
          <p14:tracePt t="36968" x="3475038" y="1328738"/>
          <p14:tracePt t="36985" x="3463925" y="1319213"/>
          <p14:tracePt t="37002" x="3463925" y="1309688"/>
          <p14:tracePt t="37018" x="3454400" y="1289050"/>
          <p14:tracePt t="37035" x="3444875" y="1289050"/>
          <p14:tracePt t="37052" x="3435350" y="1279525"/>
          <p14:tracePt t="37068" x="3435350" y="1270000"/>
          <p14:tracePt t="37085" x="3435350" y="1260475"/>
          <p14:tracePt t="37102" x="3425825" y="1260475"/>
          <p14:tracePt t="37118" x="3414713" y="1239838"/>
          <p14:tracePt t="37135" x="3405188" y="1230313"/>
          <p14:tracePt t="37152" x="3386138" y="1220788"/>
          <p14:tracePt t="37176" x="3365500" y="1211263"/>
          <p14:tracePt t="37200" x="3355975" y="1200150"/>
          <p14:tracePt t="37216" x="3336925" y="1200150"/>
          <p14:tracePt t="37240" x="3327400" y="1200150"/>
          <p14:tracePt t="37256" x="3316288" y="1190625"/>
          <p14:tracePt t="37264" x="3306763" y="1181100"/>
          <p14:tracePt t="37272" x="3297238" y="1181100"/>
          <p14:tracePt t="37288" x="3287713" y="1181100"/>
          <p14:tracePt t="37302" x="3278188" y="1181100"/>
          <p14:tracePt t="37319" x="3267075" y="1181100"/>
          <p14:tracePt t="37336" x="3257550" y="1181100"/>
          <p14:tracePt t="37352" x="3238500" y="1171575"/>
          <p14:tracePt t="37369" x="3228975" y="1171575"/>
          <p14:tracePt t="37386" x="3198813" y="1171575"/>
          <p14:tracePt t="37403" x="3179763" y="1171575"/>
          <p14:tracePt t="37419" x="3159125" y="1171575"/>
          <p14:tracePt t="37436" x="3130550" y="1171575"/>
          <p14:tracePt t="37452" x="3100388" y="1171575"/>
          <p14:tracePt t="37469" x="3070225" y="1171575"/>
          <p14:tracePt t="37486" x="3032125" y="1171575"/>
          <p14:tracePt t="37502" x="3001963" y="1171575"/>
          <p14:tracePt t="37502" x="2982913" y="1171575"/>
          <p14:tracePt t="37521" x="2952750" y="1171575"/>
          <p14:tracePt t="37536" x="2933700" y="1171575"/>
          <p14:tracePt t="37552" x="2903538" y="1171575"/>
          <p14:tracePt t="37569" x="2873375" y="1171575"/>
          <p14:tracePt t="37586" x="2844800" y="1171575"/>
          <p14:tracePt t="37602" x="2805113" y="1181100"/>
          <p14:tracePt t="37620" x="2755900" y="1190625"/>
          <p14:tracePt t="37636" x="2716213" y="1200150"/>
          <p14:tracePt t="37653" x="2667000" y="1211263"/>
          <p14:tracePt t="37670" x="2638425" y="1220788"/>
          <p14:tracePt t="37686" x="2589213" y="1230313"/>
          <p14:tracePt t="37703" x="2559050" y="1239838"/>
          <p14:tracePt t="37703" x="2540000" y="1249363"/>
          <p14:tracePt t="37720" x="2509838" y="1260475"/>
          <p14:tracePt t="37737" x="2470150" y="1279525"/>
          <p14:tracePt t="37753" x="2441575" y="1289050"/>
          <p14:tracePt t="37770" x="2420938" y="1309688"/>
          <p14:tracePt t="37787" x="2392363" y="1319213"/>
          <p14:tracePt t="37803" x="2362200" y="1328738"/>
          <p14:tracePt t="37820" x="2332038" y="1347788"/>
          <p14:tracePt t="37836" x="2303463" y="1358900"/>
          <p14:tracePt t="37853" x="2282825" y="1387475"/>
          <p14:tracePt t="37870" x="2263775" y="1408113"/>
          <p14:tracePt t="37887" x="2233613" y="1427163"/>
          <p14:tracePt t="37903" x="2205038" y="1466850"/>
          <p14:tracePt t="37920" x="2195513" y="1485900"/>
          <p14:tracePt t="37937" x="2174875" y="1516063"/>
          <p14:tracePt t="37953" x="2165350" y="1535113"/>
          <p14:tracePt t="37970" x="2155825" y="1555750"/>
          <p14:tracePt t="37987" x="2155825" y="1565275"/>
          <p14:tracePt t="38003" x="2155825" y="1584325"/>
          <p14:tracePt t="38021" x="2155825" y="1593850"/>
          <p14:tracePt t="38037" x="2155825" y="1604963"/>
          <p14:tracePt t="38053" x="2155825" y="1614488"/>
          <p14:tracePt t="38070" x="2155825" y="1633538"/>
          <p14:tracePt t="38087" x="2155825" y="1654175"/>
          <p14:tracePt t="38104" x="2165350" y="1703388"/>
          <p14:tracePt t="38121" x="2174875" y="1731963"/>
          <p14:tracePt t="38137" x="2184400" y="1752600"/>
          <p14:tracePt t="38154" x="2195513" y="1771650"/>
          <p14:tracePt t="38171" x="2205038" y="1781175"/>
          <p14:tracePt t="38187" x="2224088" y="1811338"/>
          <p14:tracePt t="38204" x="2263775" y="1830388"/>
          <p14:tracePt t="38221" x="2312988" y="1851025"/>
          <p14:tracePt t="38237" x="2392363" y="1879600"/>
          <p14:tracePt t="38254" x="2460625" y="1879600"/>
          <p14:tracePt t="38271" x="2519363" y="1879600"/>
          <p14:tracePt t="38271" x="2540000" y="1879600"/>
          <p14:tracePt t="38288" x="2578100" y="1879600"/>
          <p14:tracePt t="38304" x="2598738" y="1879600"/>
          <p14:tracePt t="38321" x="2617788" y="1879600"/>
          <p14:tracePt t="38337" x="2627313" y="1879600"/>
          <p14:tracePt t="38354" x="2638425" y="1879600"/>
          <p14:tracePt t="38371" x="2647950" y="1879600"/>
          <p14:tracePt t="38448" x="2667000" y="1879600"/>
          <p14:tracePt t="38456" x="2667000" y="1890713"/>
          <p14:tracePt t="38464" x="2687638" y="1900238"/>
          <p14:tracePt t="38472" x="2736850" y="1939925"/>
          <p14:tracePt t="38488" x="2805113" y="2008188"/>
          <p14:tracePt t="38505" x="2894013" y="2076450"/>
          <p14:tracePt t="38522" x="2971800" y="2155825"/>
          <p14:tracePt t="38539" x="3051175" y="2254250"/>
          <p14:tracePt t="38555" x="3130550" y="2352675"/>
          <p14:tracePt t="38571" x="3198813" y="2441575"/>
          <p14:tracePt t="38588" x="3278188" y="2540000"/>
          <p14:tracePt t="38605" x="3336925" y="2638425"/>
          <p14:tracePt t="38621" x="3386138" y="2716213"/>
          <p14:tracePt t="38638" x="3425825" y="2786063"/>
          <p14:tracePt t="38655" x="3463925" y="2854325"/>
          <p14:tracePt t="38672" x="3524250" y="2952750"/>
          <p14:tracePt t="38688" x="3562350" y="3032125"/>
          <p14:tracePt t="38705" x="3611563" y="3100388"/>
          <p14:tracePt t="38722" x="3651250" y="3170238"/>
          <p14:tracePt t="38738" x="3700463" y="3248025"/>
          <p14:tracePt t="38755" x="3740150" y="3317875"/>
          <p14:tracePt t="38772" x="3770313" y="3386138"/>
          <p14:tracePt t="38789" x="3819525" y="3454400"/>
          <p14:tracePt t="38805" x="3857625" y="3524250"/>
          <p14:tracePt t="38822" x="3897313" y="3592513"/>
          <p14:tracePt t="38839" x="3937000" y="3632200"/>
          <p14:tracePt t="38855" x="3986213" y="3671888"/>
          <p14:tracePt t="38872" x="3995738" y="3681413"/>
          <p14:tracePt t="38896" x="3995738" y="3671888"/>
          <p14:tracePt t="39040" x="3995738" y="3662363"/>
          <p14:tracePt t="39048" x="3995738" y="3641725"/>
          <p14:tracePt t="39056" x="3967163" y="3632200"/>
          <p14:tracePt t="39072" x="3937000" y="3613150"/>
          <p14:tracePt t="39089" x="3887788" y="3592513"/>
          <p14:tracePt t="39106" x="3848100" y="3573463"/>
          <p14:tracePt t="39122" x="3808413" y="3563938"/>
          <p14:tracePt t="39139" x="3779838" y="3563938"/>
          <p14:tracePt t="39156" x="3730625" y="3563938"/>
          <p14:tracePt t="39172" x="3690938" y="3563938"/>
          <p14:tracePt t="39189" x="3651250" y="3573463"/>
          <p14:tracePt t="39206" x="3622675" y="3592513"/>
          <p14:tracePt t="39223" x="3592513" y="3613150"/>
          <p14:tracePt t="39239" x="3562350" y="3662363"/>
          <p14:tracePt t="39256" x="3533775" y="3700463"/>
          <p14:tracePt t="39273" x="3524250" y="3740150"/>
          <p14:tracePt t="39289" x="3513138" y="3760788"/>
          <p14:tracePt t="39306" x="3513138" y="3810000"/>
          <p14:tracePt t="39323" x="3513138" y="3829050"/>
          <p14:tracePt t="39339" x="3513138" y="3848100"/>
          <p14:tracePt t="39356" x="3513138" y="3878263"/>
          <p14:tracePt t="39373" x="3513138" y="3908425"/>
          <p14:tracePt t="39389" x="3524250" y="3957638"/>
          <p14:tracePt t="39406" x="3543300" y="3995738"/>
          <p14:tracePt t="39423" x="3602038" y="4035425"/>
          <p14:tracePt t="39440" x="3632200" y="4056063"/>
          <p14:tracePt t="39456" x="3681413" y="4084638"/>
          <p14:tracePt t="39473" x="3721100" y="4094163"/>
          <p14:tracePt t="39490" x="3770313" y="4114800"/>
          <p14:tracePt t="39507" x="3798888" y="4124325"/>
          <p14:tracePt t="39524" x="3848100" y="4124325"/>
          <p14:tracePt t="39540" x="3917950" y="4124325"/>
          <p14:tracePt t="39558" x="3986213" y="4124325"/>
          <p14:tracePt t="39573" x="4035425" y="4114800"/>
          <p14:tracePt t="39590" x="4094163" y="4105275"/>
          <p14:tracePt t="39607" x="4133850" y="4084638"/>
          <p14:tracePt t="39623" x="4183063" y="4044950"/>
          <p14:tracePt t="39640" x="4222750" y="4016375"/>
          <p14:tracePt t="39657" x="4232275" y="3976688"/>
          <p14:tracePt t="39674" x="4251325" y="3937000"/>
          <p14:tracePt t="39690" x="4262438" y="3887788"/>
          <p14:tracePt t="39707" x="4262438" y="3848100"/>
          <p14:tracePt t="39724" x="4262438" y="3810000"/>
          <p14:tracePt t="39740" x="4262438" y="3760788"/>
          <p14:tracePt t="39757" x="4251325" y="3730625"/>
          <p14:tracePt t="39774" x="4241800" y="3700463"/>
          <p14:tracePt t="39790" x="4213225" y="3662363"/>
          <p14:tracePt t="39807" x="4164013" y="3602038"/>
          <p14:tracePt t="39824" x="4094163" y="3563938"/>
          <p14:tracePt t="39841" x="4035425" y="3524250"/>
          <p14:tracePt t="39857" x="3956050" y="3494088"/>
          <p14:tracePt t="39874" x="3887788" y="3444875"/>
          <p14:tracePt t="39890" x="3819525" y="3425825"/>
          <p14:tracePt t="39907" x="3740150" y="3395663"/>
          <p14:tracePt t="39924" x="3681413" y="3386138"/>
          <p14:tracePt t="39941" x="3632200" y="3386138"/>
          <p14:tracePt t="39957" x="3552825" y="3386138"/>
          <p14:tracePt t="39974" x="3475038" y="3386138"/>
          <p14:tracePt t="39991" x="3405188" y="3395663"/>
          <p14:tracePt t="40008" x="3346450" y="3416300"/>
          <p14:tracePt t="40024" x="3278188" y="3465513"/>
          <p14:tracePt t="40041" x="3238500" y="3494088"/>
          <p14:tracePt t="40058" x="3198813" y="3543300"/>
          <p14:tracePt t="40075" x="3179763" y="3573463"/>
          <p14:tracePt t="40091" x="3159125" y="3602038"/>
          <p14:tracePt t="40108" x="3159125" y="3622675"/>
          <p14:tracePt t="40125" x="3159125" y="3641725"/>
          <p14:tracePt t="40141" x="3159125" y="3651250"/>
          <p14:tracePt t="40158" x="3159125" y="3662363"/>
          <p14:tracePt t="40175" x="3159125" y="3681413"/>
          <p14:tracePt t="40191" x="3179763" y="3730625"/>
          <p14:tracePt t="40208" x="3189288" y="3740150"/>
          <p14:tracePt t="40225" x="3198813" y="3760788"/>
          <p14:tracePt t="40248" x="3217863" y="3770313"/>
          <p14:tracePt t="40296" x="3217863" y="3779838"/>
          <p14:tracePt t="40320" x="3228975" y="3779838"/>
          <p14:tracePt t="40944" x="3238500" y="3779838"/>
          <p14:tracePt t="40952" x="3248025" y="3779838"/>
          <p14:tracePt t="40968" x="0" y="0"/>
        </p14:tracePtLst>
        <p14:tracePtLst>
          <p14:tracePt t="73946" x="1485900" y="5827713"/>
          <p14:tracePt t="74127" x="1485900" y="5818188"/>
          <p14:tracePt t="74175" x="1495425" y="5818188"/>
          <p14:tracePt t="74263" x="1506538" y="5818188"/>
          <p14:tracePt t="74319" x="1506538" y="5827713"/>
          <p14:tracePt t="74335" x="1516063" y="5837238"/>
          <p14:tracePt t="74343" x="1525588" y="5846763"/>
          <p14:tracePt t="74359" x="1525588" y="5856288"/>
          <p14:tracePt t="74375" x="1525588" y="5867400"/>
          <p14:tracePt t="74383" x="1525588" y="5886450"/>
          <p14:tracePt t="74393" x="1525588" y="5895975"/>
          <p14:tracePt t="74410" x="1535113" y="5916613"/>
          <p14:tracePt t="74426" x="1544638" y="5935663"/>
          <p14:tracePt t="74447" x="1555750" y="5945188"/>
          <p14:tracePt t="74463" x="1555750" y="5954713"/>
          <p14:tracePt t="74476" x="1574800" y="5965825"/>
          <p14:tracePt t="74493" x="1604963" y="5984875"/>
          <p14:tracePt t="74510" x="1614488" y="5984875"/>
          <p14:tracePt t="74526" x="1654175" y="5984875"/>
          <p14:tracePt t="74544" x="1673225" y="5984875"/>
          <p14:tracePt t="74560" x="1712913" y="5984875"/>
          <p14:tracePt t="74577" x="1771650" y="5984875"/>
          <p14:tracePt t="74593" x="1811338" y="5975350"/>
          <p14:tracePt t="74610" x="1830388" y="5945188"/>
          <p14:tracePt t="74627" x="1851025" y="5935663"/>
          <p14:tracePt t="74643" x="1860550" y="5935663"/>
          <p14:tracePt t="74660" x="1870075" y="5926138"/>
          <p14:tracePt t="74677" x="1870075" y="5916613"/>
          <p14:tracePt t="74719" x="1870075" y="5905500"/>
          <p14:tracePt t="74735" x="1860550" y="5886450"/>
          <p14:tracePt t="74743" x="1851025" y="5867400"/>
          <p14:tracePt t="74759" x="1839913" y="5856288"/>
          <p14:tracePt t="74767" x="1811338" y="5837238"/>
          <p14:tracePt t="74777" x="1781175" y="5818188"/>
          <p14:tracePt t="74794" x="1731963" y="5807075"/>
          <p14:tracePt t="74811" x="1703388" y="5797550"/>
          <p14:tracePt t="74827" x="1663700" y="5788025"/>
          <p14:tracePt t="74844" x="1604963" y="5788025"/>
          <p14:tracePt t="74861" x="1555750" y="5788025"/>
          <p14:tracePt t="74877" x="1506538" y="5797550"/>
          <p14:tracePt t="74894" x="1466850" y="5827713"/>
          <p14:tracePt t="74894" x="1446213" y="5827713"/>
          <p14:tracePt t="74911" x="1417638" y="5856288"/>
          <p14:tracePt t="74927" x="1397000" y="5886450"/>
          <p14:tracePt t="74944" x="1397000" y="5916613"/>
          <p14:tracePt t="74961" x="1397000" y="5935663"/>
          <p14:tracePt t="74977" x="1397000" y="5965825"/>
          <p14:tracePt t="74994" x="1397000" y="5975350"/>
          <p14:tracePt t="75011" x="1417638" y="6003925"/>
          <p14:tracePt t="75028" x="1427163" y="6015038"/>
          <p14:tracePt t="75044" x="1457325" y="6034088"/>
          <p14:tracePt t="75061" x="1476375" y="6043613"/>
          <p14:tracePt t="75078" x="1516063" y="6053138"/>
          <p14:tracePt t="75095" x="1593850" y="6053138"/>
          <p14:tracePt t="75111" x="1654175" y="6053138"/>
          <p14:tracePt t="75128" x="1703388" y="6053138"/>
          <p14:tracePt t="75144" x="1731963" y="6043613"/>
          <p14:tracePt t="75161" x="1752600" y="6024563"/>
          <p14:tracePt t="75178" x="1781175" y="5994400"/>
          <p14:tracePt t="75195" x="1790700" y="5954713"/>
          <p14:tracePt t="75211" x="1811338" y="5916613"/>
          <p14:tracePt t="75228" x="1811338" y="5895975"/>
          <p14:tracePt t="75244" x="1820863" y="5846763"/>
          <p14:tracePt t="75261" x="1830388" y="5807075"/>
          <p14:tracePt t="75278" x="1830388" y="5748338"/>
          <p14:tracePt t="75295" x="1830388" y="5729288"/>
          <p14:tracePt t="75312" x="1830388" y="5708650"/>
          <p14:tracePt t="75328" x="1830388" y="5699125"/>
          <p14:tracePt t="75823" x="1830388" y="5680075"/>
          <p14:tracePt t="75831" x="1830388" y="5670550"/>
          <p14:tracePt t="75839" x="1830388" y="5630863"/>
          <p14:tracePt t="75847" x="1820863" y="5600700"/>
          <p14:tracePt t="75863" x="1811338" y="5511800"/>
          <p14:tracePt t="75880" x="1801813" y="5443538"/>
          <p14:tracePt t="75896" x="1801813" y="5403850"/>
          <p14:tracePt t="75913" x="1801813" y="5373688"/>
          <p14:tracePt t="75930" x="1801813" y="5354638"/>
          <p14:tracePt t="75947" x="1781175" y="5324475"/>
          <p14:tracePt t="75963" x="1781175" y="5305425"/>
          <p14:tracePt t="75979" x="1781175" y="5286375"/>
          <p14:tracePt t="75996" x="1771650" y="5246688"/>
          <p14:tracePt t="76013" x="1762125" y="5216525"/>
          <p14:tracePt t="76030" x="1752600" y="5167313"/>
          <p14:tracePt t="76046" x="1731963" y="5118100"/>
          <p14:tracePt t="76063" x="1722438" y="5089525"/>
          <p14:tracePt t="76080" x="1703388" y="5049838"/>
          <p14:tracePt t="76096" x="1692275" y="5010150"/>
          <p14:tracePt t="76113" x="1682750" y="4991100"/>
          <p14:tracePt t="76130" x="1663700" y="4970463"/>
          <p14:tracePt t="76146" x="1654175" y="4960938"/>
          <p14:tracePt t="76191" x="1654175" y="4951413"/>
          <p14:tracePt t="77196" x="0" y="0"/>
        </p14:tracePtLst>
        <p14:tracePtLst>
          <p14:tracePt t="84697" x="1998663" y="4970463"/>
          <p14:tracePt t="85543" x="2008188" y="4970463"/>
          <p14:tracePt t="85559" x="1998663" y="4970463"/>
          <p14:tracePt t="85967" x="1978025" y="4979988"/>
          <p14:tracePt t="85975" x="1958975" y="4979988"/>
          <p14:tracePt t="85983" x="1919288" y="4979988"/>
          <p14:tracePt t="86000" x="1879600" y="4979988"/>
          <p14:tracePt t="86016" x="1839913" y="4979988"/>
          <p14:tracePt t="86033" x="1811338" y="4979988"/>
          <p14:tracePt t="86050" x="1781175" y="4979988"/>
          <p14:tracePt t="86066" x="1741488" y="4991100"/>
          <p14:tracePt t="86083" x="1703388" y="5000625"/>
          <p14:tracePt t="86100" x="1663700" y="5019675"/>
          <p14:tracePt t="86117" x="1624013" y="5029200"/>
          <p14:tracePt t="86133" x="1574800" y="5049838"/>
          <p14:tracePt t="86150" x="1535113" y="5068888"/>
          <p14:tracePt t="86150" x="1516063" y="5078413"/>
          <p14:tracePt t="86167" x="1485900" y="5108575"/>
          <p14:tracePt t="86183" x="1457325" y="5148263"/>
          <p14:tracePt t="86201" x="1427163" y="5207000"/>
          <p14:tracePt t="86217" x="1408113" y="5256213"/>
          <p14:tracePt t="86233" x="1408113" y="5305425"/>
          <p14:tracePt t="86250" x="1408113" y="5354638"/>
          <p14:tracePt t="86267" x="1408113" y="5403850"/>
          <p14:tracePt t="86284" x="1408113" y="5462588"/>
          <p14:tracePt t="86300" x="1408113" y="5532438"/>
          <p14:tracePt t="86317" x="1417638" y="5619750"/>
          <p14:tracePt t="86334" x="1436688" y="5680075"/>
          <p14:tracePt t="86350" x="1476375" y="5797550"/>
          <p14:tracePt t="86367" x="1516063" y="5846763"/>
          <p14:tracePt t="86384" x="1544638" y="5916613"/>
          <p14:tracePt t="86401" x="1574800" y="5965825"/>
          <p14:tracePt t="86417" x="1614488" y="5984875"/>
          <p14:tracePt t="86434" x="1654175" y="6003925"/>
          <p14:tracePt t="86451" x="1731963" y="6024563"/>
          <p14:tracePt t="86467" x="1790700" y="6024563"/>
          <p14:tracePt t="86484" x="1889125" y="6015038"/>
          <p14:tracePt t="86501" x="1968500" y="5975350"/>
          <p14:tracePt t="86517" x="2027238" y="5954713"/>
          <p14:tracePt t="86534" x="2106613" y="5895975"/>
          <p14:tracePt t="86551" x="2135188" y="5867400"/>
          <p14:tracePt t="86567" x="2165350" y="5818188"/>
          <p14:tracePt t="86584" x="2195513" y="5778500"/>
          <p14:tracePt t="86602" x="2224088" y="5729288"/>
          <p14:tracePt t="86617" x="2233613" y="5670550"/>
          <p14:tracePt t="86634" x="2254250" y="5591175"/>
          <p14:tracePt t="86651" x="2273300" y="5541963"/>
          <p14:tracePt t="86667" x="2273300" y="5492750"/>
          <p14:tracePt t="86684" x="2273300" y="5443538"/>
          <p14:tracePt t="86701" x="2273300" y="5403850"/>
          <p14:tracePt t="86701" x="2273300" y="5373688"/>
          <p14:tracePt t="86719" x="2273300" y="5354638"/>
          <p14:tracePt t="86734" x="2263775" y="5295900"/>
          <p14:tracePt t="86751" x="2244725" y="5265738"/>
          <p14:tracePt t="86768" x="2224088" y="5226050"/>
          <p14:tracePt t="86784" x="2195513" y="5187950"/>
          <p14:tracePt t="86801" x="2174875" y="5157788"/>
          <p14:tracePt t="86818" x="2146300" y="5127625"/>
          <p14:tracePt t="86835" x="2125663" y="5108575"/>
          <p14:tracePt t="86851" x="2116138" y="5099050"/>
          <p14:tracePt t="86868" x="2116138" y="5089525"/>
          <p14:tracePt t="87039" x="2116138" y="5078413"/>
          <p14:tracePt t="88947" x="0" y="0"/>
        </p14:tracePtLst>
      </p14:laserTrace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182563"/>
            <a:ext cx="759142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0595" name="Line 3"/>
          <p:cNvSpPr>
            <a:spLocks noChangeShapeType="1"/>
          </p:cNvSpPr>
          <p:nvPr/>
        </p:nvSpPr>
        <p:spPr bwMode="auto">
          <a:xfrm>
            <a:off x="1655763" y="6516688"/>
            <a:ext cx="720725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0596" name="Line 4"/>
          <p:cNvSpPr>
            <a:spLocks noChangeShapeType="1"/>
          </p:cNvSpPr>
          <p:nvPr/>
        </p:nvSpPr>
        <p:spPr bwMode="auto">
          <a:xfrm>
            <a:off x="1655763" y="6732588"/>
            <a:ext cx="8636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0597" name="Line 5"/>
          <p:cNvSpPr>
            <a:spLocks noChangeShapeType="1"/>
          </p:cNvSpPr>
          <p:nvPr/>
        </p:nvSpPr>
        <p:spPr bwMode="auto">
          <a:xfrm>
            <a:off x="1511300" y="1187450"/>
            <a:ext cx="865188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0598" name="Line 6"/>
          <p:cNvSpPr>
            <a:spLocks noChangeShapeType="1"/>
          </p:cNvSpPr>
          <p:nvPr/>
        </p:nvSpPr>
        <p:spPr bwMode="auto">
          <a:xfrm>
            <a:off x="3095625" y="6516688"/>
            <a:ext cx="936625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0599" name="Line 7"/>
          <p:cNvSpPr>
            <a:spLocks noChangeShapeType="1"/>
          </p:cNvSpPr>
          <p:nvPr/>
        </p:nvSpPr>
        <p:spPr bwMode="auto">
          <a:xfrm>
            <a:off x="3095625" y="6804025"/>
            <a:ext cx="936625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044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947" x="3297238" y="4783138"/>
          <p14:tracePt t="12722" x="3297238" y="4794250"/>
          <p14:tracePt t="13081" x="3297238" y="4803775"/>
          <p14:tracePt t="13097" x="3297238" y="4813300"/>
          <p14:tracePt t="13105" x="3306763" y="4832350"/>
          <p14:tracePt t="13113" x="3316288" y="4832350"/>
          <p14:tracePt t="13124" x="3327400" y="4852988"/>
          <p14:tracePt t="13141" x="3346450" y="4862513"/>
          <p14:tracePt t="13158" x="3355975" y="4872038"/>
          <p14:tracePt t="13174" x="3395663" y="4881563"/>
          <p14:tracePt t="13191" x="3435350" y="4892675"/>
          <p14:tracePt t="13208" x="3463925" y="4892675"/>
          <p14:tracePt t="13224" x="3503613" y="4892675"/>
          <p14:tracePt t="13224" x="3533775" y="4892675"/>
          <p14:tracePt t="13241" x="3592513" y="4892675"/>
          <p14:tracePt t="13258" x="3622675" y="4892675"/>
          <p14:tracePt t="13274" x="3660775" y="4892675"/>
          <p14:tracePt t="13291" x="3681413" y="4881563"/>
          <p14:tracePt t="13313" x="3690938" y="4872038"/>
          <p14:tracePt t="13324" x="3681413" y="4892675"/>
          <p14:tracePt t="13458" x="3671888" y="4892675"/>
          <p14:tracePt t="13465" x="3671888" y="4902200"/>
          <p14:tracePt t="13475" x="3671888" y="4930775"/>
          <p14:tracePt t="13492" x="3671888" y="4970463"/>
          <p14:tracePt t="13508" x="3671888" y="5068888"/>
          <p14:tracePt t="13531" x="3671888" y="5089525"/>
          <p14:tracePt t="13541" x="3681413" y="5157788"/>
          <p14:tracePt t="13558" x="3690938" y="5246688"/>
          <p14:tracePt t="13575" x="3709988" y="5314950"/>
          <p14:tracePt t="13593" x="3721100" y="5394325"/>
          <p14:tracePt t="13609" x="3740150" y="5453063"/>
          <p14:tracePt t="13609" x="3749675" y="5462588"/>
          <p14:tracePt t="13625" x="3749675" y="5483225"/>
          <p14:tracePt t="13642" x="3749675" y="5502275"/>
          <p14:tracePt t="13659" x="3749675" y="5492750"/>
          <p14:tracePt t="13745" x="3749675" y="5483225"/>
          <p14:tracePt t="13753" x="3749675" y="5472113"/>
          <p14:tracePt t="13761" x="3749675" y="5462588"/>
          <p14:tracePt t="13775" x="3749675" y="5443538"/>
          <p14:tracePt t="13792" x="3749675" y="5434013"/>
          <p14:tracePt t="13809" x="3740150" y="5422900"/>
          <p14:tracePt t="13825" x="3740150" y="5413375"/>
          <p14:tracePt t="13842" x="3740150" y="5403850"/>
          <p14:tracePt t="13859" x="3740150" y="5394325"/>
          <p14:tracePt t="13875" x="3730625" y="5373688"/>
          <p14:tracePt t="13892" x="3721100" y="5364163"/>
          <p14:tracePt t="13909" x="3721100" y="5354638"/>
          <p14:tracePt t="13925" x="3721100" y="5345113"/>
          <p14:tracePt t="13942" x="3721100" y="5335588"/>
          <p14:tracePt t="13959" x="3709988" y="5324475"/>
          <p14:tracePt t="13978" x="3709988" y="5305425"/>
          <p14:tracePt t="14033" x="3700463" y="5295900"/>
          <p14:tracePt t="14057" x="3690938" y="5295900"/>
          <p14:tracePt t="14082" x="3681413" y="5295900"/>
          <p14:tracePt t="14105" x="3671888" y="5295900"/>
          <p14:tracePt t="14121" x="3660775" y="5295900"/>
          <p14:tracePt t="14129" x="3651250" y="5295900"/>
          <p14:tracePt t="14137" x="3651250" y="5305425"/>
          <p14:tracePt t="14145" x="3641725" y="5314950"/>
          <p14:tracePt t="14159" x="3632200" y="5335588"/>
          <p14:tracePt t="14176" x="3632200" y="5354638"/>
          <p14:tracePt t="14193" x="3622675" y="5394325"/>
          <p14:tracePt t="14210" x="3622675" y="5413375"/>
          <p14:tracePt t="14226" x="3622675" y="5422900"/>
          <p14:tracePt t="14243" x="3611563" y="5434013"/>
          <p14:tracePt t="14385" x="3602038" y="5443538"/>
          <p14:tracePt t="14401" x="3602038" y="5453063"/>
          <p14:tracePt t="14409" x="3592513" y="5472113"/>
          <p14:tracePt t="14417" x="3582988" y="5472113"/>
          <p14:tracePt t="14427" x="3582988" y="5492750"/>
          <p14:tracePt t="14444" x="3573463" y="5502275"/>
          <p14:tracePt t="14460" x="3562350" y="5511800"/>
          <p14:tracePt t="14477" x="3562350" y="5521325"/>
          <p14:tracePt t="14493" x="3562350" y="5541963"/>
          <p14:tracePt t="14510" x="3552825" y="5551488"/>
          <p14:tracePt t="14527" x="3543300" y="5561013"/>
          <p14:tracePt t="14544" x="3524250" y="5561013"/>
          <p14:tracePt t="14560" x="3513138" y="5561013"/>
          <p14:tracePt t="14560" x="3494088" y="5561013"/>
          <p14:tracePt t="14578" x="3463925" y="5532438"/>
          <p14:tracePt t="14594" x="3463925" y="5511800"/>
          <p14:tracePt t="14610" x="3454400" y="5462588"/>
          <p14:tracePt t="14627" x="3454400" y="5434013"/>
          <p14:tracePt t="14644" x="3454400" y="5413375"/>
          <p14:tracePt t="14661" x="3454400" y="5403850"/>
          <p14:tracePt t="14677" x="3454400" y="5394325"/>
          <p14:tracePt t="14721" x="3454400" y="5384800"/>
          <p14:tracePt t="14729" x="3454400" y="5373688"/>
          <p14:tracePt t="14745" x="3454400" y="5354638"/>
          <p14:tracePt t="14753" x="3454400" y="5335588"/>
          <p14:tracePt t="14761" x="3463925" y="5295900"/>
          <p14:tracePt t="14778" x="3484563" y="5246688"/>
          <p14:tracePt t="14794" x="3494088" y="5197475"/>
          <p14:tracePt t="14811" x="3494088" y="5157788"/>
          <p14:tracePt t="14828" x="3494088" y="5127625"/>
          <p14:tracePt t="14844" x="3494088" y="5099050"/>
          <p14:tracePt t="14861" x="3494088" y="5078413"/>
          <p14:tracePt t="14878" x="3494088" y="5068888"/>
          <p14:tracePt t="14894" x="3494088" y="5040313"/>
          <p14:tracePt t="14911" x="3494088" y="5029200"/>
          <p14:tracePt t="14928" x="3494088" y="5019675"/>
          <p14:tracePt t="14944" x="3484563" y="4991100"/>
          <p14:tracePt t="14961" x="3484563" y="4970463"/>
          <p14:tracePt t="14978" x="3484563" y="4951413"/>
          <p14:tracePt t="14994" x="3484563" y="4930775"/>
          <p14:tracePt t="15011" x="3484563" y="4921250"/>
          <p14:tracePt t="15028" x="3484563" y="4902200"/>
          <p14:tracePt t="15045" x="3484563" y="4892675"/>
          <p14:tracePt t="15061" x="3484563" y="4881563"/>
          <p14:tracePt t="15078" x="3475038" y="4902200"/>
          <p14:tracePt t="15441" x="3454400" y="4911725"/>
          <p14:tracePt t="15449" x="3435350" y="4951413"/>
          <p14:tracePt t="15457" x="3395663" y="4979988"/>
          <p14:tracePt t="15465" x="3346450" y="5010150"/>
          <p14:tracePt t="15479" x="3228975" y="5078413"/>
          <p14:tracePt t="15496" x="3081338" y="5148263"/>
          <p14:tracePt t="15512" x="2943225" y="5216525"/>
          <p14:tracePt t="15512" x="2863850" y="5246688"/>
          <p14:tracePt t="15530" x="2755900" y="5324475"/>
          <p14:tracePt t="15546" x="2667000" y="5384800"/>
          <p14:tracePt t="15562" x="2578100" y="5443538"/>
          <p14:tracePt t="15579" x="2509838" y="5502275"/>
          <p14:tracePt t="15596" x="2420938" y="5561013"/>
          <p14:tracePt t="15613" x="2332038" y="5619750"/>
          <p14:tracePt t="15629" x="2233613" y="5699125"/>
          <p14:tracePt t="15646" x="2125663" y="5788025"/>
          <p14:tracePt t="15663" x="2036763" y="5856288"/>
          <p14:tracePt t="15679" x="1968500" y="5916613"/>
          <p14:tracePt t="15696" x="1938338" y="5965825"/>
          <p14:tracePt t="15713" x="1889125" y="6043613"/>
          <p14:tracePt t="15730" x="1870075" y="6083300"/>
          <p14:tracePt t="15746" x="1851025" y="6132513"/>
          <p14:tracePt t="15763" x="1830388" y="6162675"/>
          <p14:tracePt t="15779" x="1811338" y="6230938"/>
          <p14:tracePt t="15796" x="1771650" y="6289675"/>
          <p14:tracePt t="15813" x="1722438" y="6359525"/>
          <p14:tracePt t="15830" x="1692275" y="6408738"/>
          <p14:tracePt t="15846" x="1673225" y="6477000"/>
          <p14:tracePt t="15863" x="1654175" y="6526213"/>
          <p14:tracePt t="15880" x="1654175" y="6575425"/>
          <p14:tracePt t="15896" x="1654175" y="6634163"/>
          <p14:tracePt t="15896" x="1654175" y="6654800"/>
          <p14:tracePt t="15914" x="1663700" y="6692900"/>
          <p14:tracePt t="15930" x="1663700" y="6723063"/>
          <p14:tracePt t="15946" x="1663700" y="6742113"/>
          <p14:tracePt t="15963" x="1673225" y="6762750"/>
          <p14:tracePt t="15980" x="1682750" y="6772275"/>
          <p14:tracePt t="16017" x="1682750" y="6781800"/>
          <p14:tracePt t="16025" x="1692275" y="6781800"/>
          <p14:tracePt t="16041" x="1703388" y="6791325"/>
          <p14:tracePt t="16057" x="1712913" y="6802438"/>
          <p14:tracePt t="16073" x="1712913" y="6811963"/>
          <p14:tracePt t="16081" x="1731963" y="6821488"/>
          <p14:tracePt t="16097" x="1762125" y="6840538"/>
          <p14:tracePt t="16114" x="1790700" y="6851650"/>
          <p14:tracePt t="16130" x="1811338" y="6851650"/>
          <p14:tracePt t="16147" x="1851025" y="6851650"/>
          <p14:tracePt t="16163" x="1870075" y="6851650"/>
          <p14:tracePt t="16180" x="1889125" y="6851650"/>
          <p14:tracePt t="16197" x="1889125" y="6840538"/>
          <p14:tracePt t="16213" x="1889125" y="6802438"/>
          <p14:tracePt t="16230" x="1889125" y="6753225"/>
          <p14:tracePt t="16247" x="1870075" y="6704013"/>
          <p14:tracePt t="16264" x="1851025" y="6654800"/>
          <p14:tracePt t="16280" x="1811338" y="6594475"/>
          <p14:tracePt t="16297" x="1781175" y="6556375"/>
          <p14:tracePt t="16314" x="1771650" y="6535738"/>
          <p14:tracePt t="16331" x="1762125" y="6526213"/>
          <p14:tracePt t="16347" x="1752600" y="6516688"/>
          <p14:tracePt t="16364" x="1741488" y="6516688"/>
          <p14:tracePt t="16381" x="1741488" y="6507163"/>
          <p14:tracePt t="16397" x="1741488" y="6496050"/>
          <p14:tracePt t="16449" x="1741488" y="6486525"/>
          <p14:tracePt t="16553" x="1741488" y="6467475"/>
          <p14:tracePt t="16569" x="1731963" y="6467475"/>
          <p14:tracePt t="16577" x="1722438" y="6457950"/>
          <p14:tracePt t="16585" x="1712913" y="6437313"/>
          <p14:tracePt t="16609" x="1703388" y="6427788"/>
          <p14:tracePt t="16625" x="1692275" y="6427788"/>
          <p14:tracePt t="16633" x="1692275" y="6418263"/>
          <p14:tracePt t="16648" x="1682750" y="6408738"/>
          <p14:tracePt t="16665" x="1682750" y="6397625"/>
          <p14:tracePt t="16681" x="1673225" y="6397625"/>
          <p14:tracePt t="16698" x="1673225" y="6408738"/>
          <p14:tracePt t="16817" x="1692275" y="6427788"/>
          <p14:tracePt t="16825" x="1712913" y="6437313"/>
          <p14:tracePt t="16833" x="1731963" y="6446838"/>
          <p14:tracePt t="16848" x="1820863" y="6477000"/>
          <p14:tracePt t="16848" x="1870075" y="6486525"/>
          <p14:tracePt t="16865" x="1998663" y="6507163"/>
          <p14:tracePt t="16882" x="2116138" y="6507163"/>
          <p14:tracePt t="16898" x="2214563" y="6507163"/>
          <p14:tracePt t="16915" x="2273300" y="6507163"/>
          <p14:tracePt t="16932" x="2303463" y="6507163"/>
          <p14:tracePt t="16948" x="2322513" y="6507163"/>
          <p14:tracePt t="16965" x="2352675" y="6507163"/>
          <p14:tracePt t="16982" x="2362200" y="6507163"/>
          <p14:tracePt t="16998" x="2371725" y="6507163"/>
          <p14:tracePt t="17015" x="2381250" y="6516688"/>
          <p14:tracePt t="17129" x="2392363" y="6526213"/>
          <p14:tracePt t="17137" x="2411413" y="6526213"/>
          <p14:tracePt t="17153" x="2430463" y="6526213"/>
          <p14:tracePt t="17161" x="2451100" y="6526213"/>
          <p14:tracePt t="17169" x="2470150" y="6526213"/>
          <p14:tracePt t="17182" x="2509838" y="6526213"/>
          <p14:tracePt t="17199" x="2540000" y="6526213"/>
          <p14:tracePt t="17216" x="2559050" y="6526213"/>
          <p14:tracePt t="17232" x="2568575" y="6526213"/>
          <p14:tracePt t="17489" x="2568575" y="6516688"/>
          <p14:tracePt t="17513" x="2568575" y="6496050"/>
          <p14:tracePt t="17529" x="2559050" y="6486525"/>
          <p14:tracePt t="17545" x="2540000" y="6467475"/>
          <p14:tracePt t="17553" x="2519363" y="6457950"/>
          <p14:tracePt t="17561" x="2500313" y="6457950"/>
          <p14:tracePt t="17569" x="2479675" y="6446838"/>
          <p14:tracePt t="17583" x="2430463" y="6427788"/>
          <p14:tracePt t="17600" x="2392363" y="6408738"/>
          <p14:tracePt t="17616" x="2362200" y="6397625"/>
          <p14:tracePt t="17633" x="2343150" y="6397625"/>
          <p14:tracePt t="17650" x="2312988" y="6397625"/>
          <p14:tracePt t="17667" x="2263775" y="6397625"/>
          <p14:tracePt t="17683" x="2224088" y="6408738"/>
          <p14:tracePt t="17700" x="2205038" y="6418263"/>
          <p14:tracePt t="17717" x="2174875" y="6437313"/>
          <p14:tracePt t="17733" x="2165350" y="6446838"/>
          <p14:tracePt t="17750" x="2155825" y="6457950"/>
          <p14:tracePt t="17767" x="2155825" y="6467475"/>
          <p14:tracePt t="17783" x="2146300" y="6467475"/>
          <p14:tracePt t="17800" x="2146300" y="6477000"/>
          <p14:tracePt t="17817" x="2146300" y="6486525"/>
          <p14:tracePt t="17849" x="2135188" y="6486525"/>
          <p14:tracePt t="18337" x="2125663" y="6477000"/>
          <p14:tracePt t="18369" x="2116138" y="6477000"/>
          <p14:tracePt t="18385" x="2097088" y="6467475"/>
          <p14:tracePt t="18393" x="2085975" y="6467475"/>
          <p14:tracePt t="18401" x="2076450" y="6457950"/>
          <p14:tracePt t="18418" x="2057400" y="6446838"/>
          <p14:tracePt t="18435" x="2047875" y="6446838"/>
          <p14:tracePt t="18713" x="2047875" y="6437313"/>
          <p14:tracePt t="19041" x="2047875" y="6418263"/>
          <p14:tracePt t="19065" x="2047875" y="6408738"/>
          <p14:tracePt t="19089" x="2047875" y="6397625"/>
          <p14:tracePt t="19105" x="2057400" y="6388100"/>
          <p14:tracePt t="19145" x="2057400" y="6378575"/>
          <p14:tracePt t="19161" x="2057400" y="6369050"/>
          <p14:tracePt t="19185" x="2066925" y="6359525"/>
          <p14:tracePt t="19225" x="2076450" y="6348413"/>
          <p14:tracePt t="19281" x="2076450" y="6338888"/>
          <p14:tracePt t="19289" x="2085975" y="6319838"/>
          <p14:tracePt t="19313" x="2097088" y="6299200"/>
          <p14:tracePt t="19329" x="2097088" y="6289675"/>
          <p14:tracePt t="19369" x="2106613" y="6280150"/>
          <p14:tracePt t="19377" x="2116138" y="6270625"/>
          <p14:tracePt t="19393" x="2116138" y="6261100"/>
          <p14:tracePt t="19403" x="2125663" y="6221413"/>
          <p14:tracePt t="19420" x="2125663" y="6172200"/>
          <p14:tracePt t="19437" x="2135188" y="6122988"/>
          <p14:tracePt t="19453" x="2155825" y="6064250"/>
          <p14:tracePt t="19470" x="2155825" y="6024563"/>
          <p14:tracePt t="19487" x="2165350" y="5975350"/>
          <p14:tracePt t="19504" x="2184400" y="5926138"/>
          <p14:tracePt t="19520" x="2195513" y="5867400"/>
          <p14:tracePt t="19537" x="2214563" y="5827713"/>
          <p14:tracePt t="19554" x="2233613" y="5778500"/>
          <p14:tracePt t="19570" x="2263775" y="5699125"/>
          <p14:tracePt t="19587" x="2263775" y="5640388"/>
          <p14:tracePt t="19604" x="2263775" y="5570538"/>
          <p14:tracePt t="19621" x="2263775" y="5511800"/>
          <p14:tracePt t="19637" x="2263775" y="5443538"/>
          <p14:tracePt t="19654" x="2263775" y="5384800"/>
          <p14:tracePt t="19671" x="2263775" y="5324475"/>
          <p14:tracePt t="19687" x="2263775" y="5256213"/>
          <p14:tracePt t="19704" x="2263775" y="5167313"/>
          <p14:tracePt t="19704" x="2263775" y="5138738"/>
          <p14:tracePt t="19721" x="2263775" y="5059363"/>
          <p14:tracePt t="19738" x="2263775" y="4991100"/>
          <p14:tracePt t="19754" x="2263775" y="4921250"/>
          <p14:tracePt t="19771" x="2263775" y="4832350"/>
          <p14:tracePt t="19788" x="2263775" y="4754563"/>
          <p14:tracePt t="19804" x="2254250" y="4656138"/>
          <p14:tracePt t="19821" x="2233613" y="4576763"/>
          <p14:tracePt t="19838" x="2214563" y="4508500"/>
          <p14:tracePt t="19854" x="2205038" y="4449763"/>
          <p14:tracePt t="19871" x="2195513" y="4370388"/>
          <p14:tracePt t="19888" x="2174875" y="4321175"/>
          <p14:tracePt t="19904" x="2165350" y="4241800"/>
          <p14:tracePt t="19922" x="2165350" y="4192588"/>
          <p14:tracePt t="19938" x="2155825" y="4143375"/>
          <p14:tracePt t="19954" x="2155825" y="4084638"/>
          <p14:tracePt t="19971" x="2155825" y="4025900"/>
          <p14:tracePt t="19988" x="2155825" y="3967163"/>
          <p14:tracePt t="20004" x="2155825" y="3917950"/>
          <p14:tracePt t="20021" x="2155825" y="3868738"/>
          <p14:tracePt t="20038" x="2155825" y="3848100"/>
          <p14:tracePt t="20055" x="2155825" y="3819525"/>
          <p14:tracePt t="20072" x="2155825" y="3810000"/>
          <p14:tracePt t="20088" x="2155825" y="3789363"/>
          <p14:tracePt t="20105" x="2155825" y="3749675"/>
          <p14:tracePt t="20122" x="2155825" y="3730625"/>
          <p14:tracePt t="20138" x="2155825" y="3690938"/>
          <p14:tracePt t="20155" x="2155825" y="3651250"/>
          <p14:tracePt t="20172" x="2155825" y="3613150"/>
          <p14:tracePt t="20188" x="2155825" y="3582988"/>
          <p14:tracePt t="20205" x="2155825" y="3552825"/>
          <p14:tracePt t="20222" x="2155825" y="3543300"/>
          <p14:tracePt t="20238" x="2146300" y="3533775"/>
          <p14:tracePt t="20255" x="2146300" y="3524250"/>
          <p14:tracePt t="20272" x="2146300" y="3514725"/>
          <p14:tracePt t="20288" x="2146300" y="3503613"/>
          <p14:tracePt t="20305" x="2146300" y="3494088"/>
          <p14:tracePt t="20329" x="2146300" y="3484563"/>
          <p14:tracePt t="20338" x="2146300" y="3475038"/>
          <p14:tracePt t="20385" x="2135188" y="3465513"/>
          <p14:tracePt t="20401" x="2135188" y="3454400"/>
          <p14:tracePt t="20409" x="2125663" y="3444875"/>
          <p14:tracePt t="20425" x="2125663" y="3435350"/>
          <p14:tracePt t="20433" x="2116138" y="3416300"/>
          <p14:tracePt t="20449" x="2106613" y="3405188"/>
          <p14:tracePt t="20465" x="2106613" y="3395663"/>
          <p14:tracePt t="20481" x="2106613" y="3386138"/>
          <p14:tracePt t="20489" x="2106613" y="3376613"/>
          <p14:tracePt t="20505" x="2106613" y="3367088"/>
          <p14:tracePt t="20522" x="2106613" y="3355975"/>
          <p14:tracePt t="21697" x="2106613" y="3346450"/>
          <p14:tracePt t="22401" x="2125663" y="3336925"/>
          <p14:tracePt t="22417" x="2155825" y="3327400"/>
          <p14:tracePt t="22425" x="2184400" y="3317875"/>
          <p14:tracePt t="22433" x="2205038" y="3317875"/>
          <p14:tracePt t="22442" x="2273300" y="3306763"/>
          <p14:tracePt t="22460" x="2322513" y="3297238"/>
          <p14:tracePt t="22476" x="2362200" y="3278188"/>
          <p14:tracePt t="22493" x="2401888" y="3268663"/>
          <p14:tracePt t="22510" x="2430463" y="3248025"/>
          <p14:tracePt t="22526" x="2470150" y="3219450"/>
          <p14:tracePt t="22543" x="2519363" y="3198813"/>
          <p14:tracePt t="22560" x="2549525" y="3170238"/>
          <p14:tracePt t="22576" x="2598738" y="3081338"/>
          <p14:tracePt t="22593" x="2657475" y="2992438"/>
          <p14:tracePt t="22610" x="2725738" y="2863850"/>
          <p14:tracePt t="22626" x="2805113" y="2746375"/>
          <p14:tracePt t="22643" x="2884488" y="2617788"/>
          <p14:tracePt t="22660" x="2943225" y="2481263"/>
          <p14:tracePt t="22677" x="2992438" y="2343150"/>
          <p14:tracePt t="22693" x="3041650" y="2214563"/>
          <p14:tracePt t="22711" x="3090863" y="2097088"/>
          <p14:tracePt t="22727" x="3130550" y="1989138"/>
          <p14:tracePt t="22744" x="3159125" y="1900238"/>
          <p14:tracePt t="22760" x="3179763" y="1811338"/>
          <p14:tracePt t="22777" x="3217863" y="1712913"/>
          <p14:tracePt t="22794" x="3228975" y="1654175"/>
          <p14:tracePt t="22810" x="3248025" y="1604963"/>
          <p14:tracePt t="22827" x="3267075" y="1565275"/>
          <p14:tracePt t="22843" x="3278188" y="1506538"/>
          <p14:tracePt t="22860" x="3287713" y="1466850"/>
          <p14:tracePt t="22877" x="3306763" y="1417638"/>
          <p14:tracePt t="22894" x="3327400" y="1377950"/>
          <p14:tracePt t="22910" x="3346450" y="1328738"/>
          <p14:tracePt t="22927" x="3365500" y="1270000"/>
          <p14:tracePt t="22944" x="3386138" y="1211263"/>
          <p14:tracePt t="22960" x="3414713" y="1150938"/>
          <p14:tracePt t="22977" x="3425825" y="1112838"/>
          <p14:tracePt t="22994" x="3435350" y="1092200"/>
          <p14:tracePt t="23011" x="3444875" y="1073150"/>
          <p14:tracePt t="23027" x="3454400" y="1052513"/>
          <p14:tracePt t="23049" x="3454400" y="1042988"/>
          <p14:tracePt t="23313" x="3454400" y="1033463"/>
          <p14:tracePt t="24448" x="3454400" y="1023938"/>
          <p14:tracePt t="24545" x="3454400" y="1042988"/>
          <p14:tracePt t="24569" x="3454400" y="1063625"/>
          <p14:tracePt t="24577" x="3454400" y="1092200"/>
          <p14:tracePt t="24585" x="3444875" y="1122363"/>
          <p14:tracePt t="24597" x="3405188" y="1211263"/>
          <p14:tracePt t="24614" x="3336925" y="1358900"/>
          <p14:tracePt t="24631" x="3228975" y="1525588"/>
          <p14:tracePt t="24647" x="3090863" y="1731963"/>
          <p14:tracePt t="24664" x="2962275" y="1949450"/>
          <p14:tracePt t="24664" x="2894013" y="2057400"/>
          <p14:tracePt t="24681" x="2774950" y="2254250"/>
          <p14:tracePt t="24697" x="2657475" y="2460625"/>
          <p14:tracePt t="24714" x="2559050" y="2657475"/>
          <p14:tracePt t="24731" x="2470150" y="2854325"/>
          <p14:tracePt t="24747" x="2381250" y="3081338"/>
          <p14:tracePt t="24764" x="2273300" y="3287713"/>
          <p14:tracePt t="24781" x="2146300" y="3475038"/>
          <p14:tracePt t="24797" x="2017713" y="3662363"/>
          <p14:tracePt t="24814" x="1900238" y="3829050"/>
          <p14:tracePt t="24831" x="1811338" y="3937000"/>
          <p14:tracePt t="24847" x="1752600" y="4035425"/>
          <p14:tracePt t="24847" x="1731963" y="4065588"/>
          <p14:tracePt t="24865" x="1682750" y="4143375"/>
          <p14:tracePt t="24881" x="1643063" y="4213225"/>
          <p14:tracePt t="24898" x="1584325" y="4321175"/>
          <p14:tracePt t="24914" x="1525588" y="4468813"/>
          <p14:tracePt t="24931" x="1457325" y="4635500"/>
          <p14:tracePt t="24948" x="1397000" y="4803775"/>
          <p14:tracePt t="24965" x="1368425" y="4991100"/>
          <p14:tracePt t="24981" x="1338263" y="5157788"/>
          <p14:tracePt t="24998" x="1338263" y="5305425"/>
          <p14:tracePt t="25015" x="1338263" y="5453063"/>
          <p14:tracePt t="25032" x="1338263" y="5610225"/>
          <p14:tracePt t="25048" x="1368425" y="5738813"/>
          <p14:tracePt t="25048" x="1377950" y="5788025"/>
          <p14:tracePt t="25065" x="1408113" y="5916613"/>
          <p14:tracePt t="25081" x="1427163" y="6043613"/>
          <p14:tracePt t="25098" x="1457325" y="6162675"/>
          <p14:tracePt t="25115" x="1506538" y="6289675"/>
          <p14:tracePt t="25132" x="1555750" y="6408738"/>
          <p14:tracePt t="25148" x="1604963" y="6526213"/>
          <p14:tracePt t="25165" x="1663700" y="6615113"/>
          <p14:tracePt t="25182" x="1722438" y="6713538"/>
          <p14:tracePt t="25198" x="1771650" y="6781800"/>
          <p14:tracePt t="25215" x="1820863" y="6831013"/>
          <p14:tracePt t="25232" x="1851025" y="6870700"/>
          <p14:tracePt t="25232" x="1860550" y="6889750"/>
          <p14:tracePt t="25250" x="1870075" y="6889750"/>
          <p14:tracePt t="25265" x="1909763" y="6919913"/>
          <p14:tracePt t="25282" x="1949450" y="6938963"/>
          <p14:tracePt t="25298" x="1987550" y="6950075"/>
          <p14:tracePt t="25315" x="2027238" y="6959600"/>
          <p14:tracePt t="25332" x="2085975" y="6969125"/>
          <p14:tracePt t="25348" x="2146300" y="6969125"/>
          <p14:tracePt t="25365" x="2224088" y="6969125"/>
          <p14:tracePt t="25382" x="2273300" y="6950075"/>
          <p14:tracePt t="25399" x="2332038" y="6910388"/>
          <p14:tracePt t="25415" x="2371725" y="6880225"/>
          <p14:tracePt t="25432" x="2381250" y="6831013"/>
          <p14:tracePt t="25432" x="2381250" y="6811963"/>
          <p14:tracePt t="25449" x="2381250" y="6772275"/>
          <p14:tracePt t="25465" x="2381250" y="6732588"/>
          <p14:tracePt t="25482" x="2381250" y="6704013"/>
          <p14:tracePt t="25499" x="2381250" y="6664325"/>
          <p14:tracePt t="25516" x="2362200" y="6643688"/>
          <p14:tracePt t="25533" x="2343150" y="6615113"/>
          <p14:tracePt t="25549" x="2312988" y="6605588"/>
          <p14:tracePt t="25566" x="2263775" y="6575425"/>
          <p14:tracePt t="25582" x="2224088" y="6556375"/>
          <p14:tracePt t="25599" x="2195513" y="6535738"/>
          <p14:tracePt t="25616" x="2184400" y="6535738"/>
          <p14:tracePt t="25632" x="2165350" y="6535738"/>
          <p14:tracePt t="25681" x="2155825" y="6545263"/>
          <p14:tracePt t="25713" x="2155825" y="6535738"/>
          <p14:tracePt t="25993" x="2155825" y="6526213"/>
          <p14:tracePt t="26017" x="2155825" y="6516688"/>
          <p14:tracePt t="26025" x="2146300" y="6516688"/>
          <p14:tracePt t="26185" x="2135188" y="6516688"/>
          <p14:tracePt t="26313" x="0" y="0"/>
        </p14:tracePtLst>
      </p14:laserTraceLst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675"/>
            </a:gs>
            <a:gs pos="50000">
              <a:srgbClr val="0099FF"/>
            </a:gs>
            <a:gs pos="100000">
              <a:srgbClr val="00467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182563"/>
            <a:ext cx="4614863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8503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03" x="4764088" y="4773613"/>
          <p14:tracePt t="20997" x="4743450" y="4773613"/>
          <p14:tracePt t="21157" x="4724400" y="4764088"/>
          <p14:tracePt t="21165" x="4714875" y="4754563"/>
          <p14:tracePt t="21173" x="4684713" y="4754563"/>
          <p14:tracePt t="21188" x="4625975" y="4724400"/>
          <p14:tracePt t="21205" x="4459288" y="4656138"/>
          <p14:tracePt t="21220" x="4360863" y="4635500"/>
          <p14:tracePt t="21237" x="4262438" y="4597400"/>
          <p14:tracePt t="21254" x="4173538" y="4567238"/>
          <p14:tracePt t="21270" x="4094163" y="4548188"/>
          <p14:tracePt t="21287" x="4044950" y="4537075"/>
          <p14:tracePt t="21304" x="3976688" y="4537075"/>
          <p14:tracePt t="21321" x="3906838" y="4537075"/>
          <p14:tracePt t="21337" x="3808413" y="4537075"/>
          <p14:tracePt t="21354" x="3721100" y="4557713"/>
          <p14:tracePt t="21371" x="3660775" y="4567238"/>
          <p14:tracePt t="21387" x="3602038" y="4597400"/>
          <p14:tracePt t="21387" x="3582988" y="4606925"/>
          <p14:tracePt t="21405" x="3533775" y="4646613"/>
          <p14:tracePt t="21421" x="3494088" y="4705350"/>
          <p14:tracePt t="21439" x="3475038" y="4794250"/>
          <p14:tracePt t="21454" x="3454400" y="4862513"/>
          <p14:tracePt t="21471" x="3454400" y="4941888"/>
          <p14:tracePt t="21488" x="3463925" y="5040313"/>
          <p14:tracePt t="21504" x="3494088" y="5118100"/>
          <p14:tracePt t="21521" x="3543300" y="5187950"/>
          <p14:tracePt t="21538" x="3582988" y="5226050"/>
          <p14:tracePt t="21554" x="3622675" y="5256213"/>
          <p14:tracePt t="21572" x="3681413" y="5286375"/>
          <p14:tracePt t="21588" x="3770313" y="5286375"/>
          <p14:tracePt t="21604" x="3868738" y="5286375"/>
          <p14:tracePt t="21621" x="4005263" y="5286375"/>
          <p14:tracePt t="21638" x="4114800" y="5265738"/>
          <p14:tracePt t="21654" x="4202113" y="5237163"/>
          <p14:tracePt t="21672" x="4262438" y="5207000"/>
          <p14:tracePt t="21688" x="4300538" y="5176838"/>
          <p14:tracePt t="21705" x="4330700" y="5118100"/>
          <p14:tracePt t="21721" x="4349750" y="5059363"/>
          <p14:tracePt t="21738" x="4360863" y="4979988"/>
          <p14:tracePt t="21755" x="4360863" y="4911725"/>
          <p14:tracePt t="21755" x="4360863" y="4872038"/>
          <p14:tracePt t="21772" x="4360863" y="4783138"/>
          <p14:tracePt t="21788" x="4349750" y="4695825"/>
          <p14:tracePt t="21805" x="4321175" y="4635500"/>
          <p14:tracePt t="21822" x="4281488" y="4576763"/>
          <p14:tracePt t="21838" x="4241800" y="4518025"/>
          <p14:tracePt t="21855" x="4192588" y="4478338"/>
          <p14:tracePt t="21872" x="4133850" y="4449763"/>
          <p14:tracePt t="21888" x="4065588" y="4429125"/>
          <p14:tracePt t="21905" x="4005263" y="4419600"/>
          <p14:tracePt t="21922" x="3917950" y="4419600"/>
          <p14:tracePt t="21939" x="3808413" y="4429125"/>
          <p14:tracePt t="21956" x="3690938" y="4468813"/>
          <p14:tracePt t="21973" x="3622675" y="4508500"/>
          <p14:tracePt t="21988" x="3573463" y="4548188"/>
          <p14:tracePt t="22005" x="3543300" y="4606925"/>
          <p14:tracePt t="22022" x="3513138" y="4675188"/>
          <p14:tracePt t="22039" x="3513138" y="4733925"/>
          <p14:tracePt t="22056" x="3513138" y="4794250"/>
          <p14:tracePt t="22072" x="3513138" y="4852988"/>
          <p14:tracePt t="22089" x="3513138" y="4892675"/>
          <p14:tracePt t="22106" x="3533775" y="4941888"/>
          <p14:tracePt t="22122" x="3552825" y="4960938"/>
          <p14:tracePt t="22139" x="3592513" y="4991100"/>
          <p14:tracePt t="22156" x="3671888" y="5019675"/>
          <p14:tracePt t="22173" x="3789363" y="5029200"/>
          <p14:tracePt t="22189" x="3906838" y="5029200"/>
          <p14:tracePt t="22206" x="4044950" y="5029200"/>
          <p14:tracePt t="22223" x="4173538" y="5029200"/>
          <p14:tracePt t="22239" x="4232275" y="5010150"/>
          <p14:tracePt t="22256" x="4300538" y="4979988"/>
          <p14:tracePt t="22274" x="4340225" y="4941888"/>
          <p14:tracePt t="22289" x="4379913" y="4881563"/>
          <p14:tracePt t="22306" x="4398963" y="4803775"/>
          <p14:tracePt t="22322" x="4410075" y="4733925"/>
          <p14:tracePt t="22339" x="4410075" y="4646613"/>
          <p14:tracePt t="22339" x="4410075" y="4606925"/>
          <p14:tracePt t="22356" x="4398963" y="4518025"/>
          <p14:tracePt t="22373" x="4370388" y="4468813"/>
          <p14:tracePt t="22389" x="4340225" y="4419600"/>
          <p14:tracePt t="22406" x="4300538" y="4400550"/>
          <p14:tracePt t="22423" x="4241800" y="4370388"/>
          <p14:tracePt t="22439" x="4164013" y="4370388"/>
          <p14:tracePt t="22456" x="4065588" y="4370388"/>
          <p14:tracePt t="22473" x="3956050" y="4379913"/>
          <p14:tracePt t="22489" x="3868738" y="4410075"/>
          <p14:tracePt t="22506" x="3789363" y="4459288"/>
          <p14:tracePt t="22523" x="3730625" y="4518025"/>
          <p14:tracePt t="22540" x="3660775" y="4656138"/>
          <p14:tracePt t="22557" x="3641725" y="4764088"/>
          <p14:tracePt t="22573" x="3641725" y="4862513"/>
          <p14:tracePt t="22590" x="3641725" y="4960938"/>
          <p14:tracePt t="22607" x="3641725" y="5040313"/>
          <p14:tracePt t="22623" x="3641725" y="5118100"/>
          <p14:tracePt t="22640" x="3651250" y="5167313"/>
          <p14:tracePt t="22657" x="3660775" y="5216525"/>
          <p14:tracePt t="22673" x="3681413" y="5256213"/>
          <p14:tracePt t="22690" x="3709988" y="5286375"/>
          <p14:tracePt t="22707" x="3740150" y="5295900"/>
          <p14:tracePt t="22724" x="3789363" y="5295900"/>
          <p14:tracePt t="22724" x="3819525" y="5295900"/>
          <p14:tracePt t="22740" x="3917950" y="5295900"/>
          <p14:tracePt t="22757" x="4035425" y="5256213"/>
          <p14:tracePt t="22773" x="4124325" y="5207000"/>
          <p14:tracePt t="22790" x="4213225" y="5148263"/>
          <p14:tracePt t="22807" x="4262438" y="5089525"/>
          <p14:tracePt t="22824" x="4281488" y="5029200"/>
          <p14:tracePt t="22840" x="4300538" y="4941888"/>
          <p14:tracePt t="22857" x="4300538" y="4872038"/>
          <p14:tracePt t="22874" x="4300538" y="4773613"/>
          <p14:tracePt t="22890" x="4291013" y="4675188"/>
          <p14:tracePt t="22907" x="4262438" y="4597400"/>
          <p14:tracePt t="22924" x="4222750" y="4518025"/>
          <p14:tracePt t="22941" x="4183063" y="4487863"/>
          <p14:tracePt t="22957" x="4143375" y="4468813"/>
          <p14:tracePt t="22974" x="4114800" y="4459288"/>
          <p14:tracePt t="22991" x="4094163" y="4449763"/>
          <p14:tracePt t="23008" x="4075113" y="4449763"/>
          <p14:tracePt t="23024" x="4084638" y="4449763"/>
          <p14:tracePt t="23276" x="4103688" y="4449763"/>
          <p14:tracePt t="23284" x="4133850" y="4449763"/>
          <p14:tracePt t="23292" x="4183063" y="4449763"/>
          <p14:tracePt t="23308" x="4419600" y="4449763"/>
          <p14:tracePt t="23325" x="4595813" y="4419600"/>
          <p14:tracePt t="23341" x="4733925" y="4379913"/>
          <p14:tracePt t="23358" x="4841875" y="4330700"/>
          <p14:tracePt t="23375" x="4902200" y="4281488"/>
          <p14:tracePt t="23392" x="4930775" y="4232275"/>
          <p14:tracePt t="23408" x="4951413" y="4192588"/>
          <p14:tracePt t="23425" x="4970463" y="4154488"/>
          <p14:tracePt t="23441" x="4989513" y="4105275"/>
          <p14:tracePt t="23458" x="5000625" y="4065588"/>
          <p14:tracePt t="23475" x="5019675" y="4006850"/>
          <p14:tracePt t="23491" x="5059363" y="3946525"/>
          <p14:tracePt t="23509" x="5087938" y="3897313"/>
          <p14:tracePt t="23525" x="5108575" y="3848100"/>
          <p14:tracePt t="23542" x="5127625" y="3829050"/>
          <p14:tracePt t="23558" x="5127625" y="3819525"/>
          <p14:tracePt t="23575" x="5127625" y="3838575"/>
          <p14:tracePt t="23660" x="5127625" y="3868738"/>
          <p14:tracePt t="23668" x="5127625" y="3908425"/>
          <p14:tracePt t="23676" x="5127625" y="4016375"/>
          <p14:tracePt t="23692" x="5108575" y="4192588"/>
          <p14:tracePt t="23709" x="5087938" y="4370388"/>
          <p14:tracePt t="23726" x="5078413" y="4586288"/>
          <p14:tracePt t="23742" x="5078413" y="4822825"/>
          <p14:tracePt t="23759" x="5099050" y="5108575"/>
          <p14:tracePt t="23775" x="5148263" y="5364163"/>
          <p14:tracePt t="23792" x="5197475" y="5619750"/>
          <p14:tracePt t="23809" x="5246688" y="5886450"/>
          <p14:tracePt t="23825" x="5256213" y="6092825"/>
          <p14:tracePt t="23842" x="5256213" y="6338888"/>
          <p14:tracePt t="23859" x="5207000" y="6556375"/>
          <p14:tracePt t="23876" x="5108575" y="6870700"/>
          <p14:tracePt t="23893" x="5078413" y="7027863"/>
          <p14:tracePt t="23909" x="5059363" y="7146925"/>
          <p14:tracePt t="23926" x="5059363" y="7205663"/>
          <p14:tracePt t="23942" x="5059363" y="7254875"/>
          <p14:tracePt t="23959" x="5059363" y="7304088"/>
          <p14:tracePt t="23977" x="5049838" y="7353300"/>
          <p14:tracePt t="23992" x="5038725" y="7381875"/>
          <p14:tracePt t="24010" x="5029200" y="7421563"/>
          <p14:tracePt t="24026" x="5029200" y="7461250"/>
          <p14:tracePt t="24043" x="5010150" y="7500938"/>
          <p14:tracePt t="24059" x="4989513" y="7550150"/>
          <p14:tracePt t="24076" x="4970463" y="7550150"/>
          <p14:tracePt t="24093" x="4970463" y="7529513"/>
          <p14:tracePt t="24220" x="4970463" y="7510463"/>
          <p14:tracePt t="24228" x="4970463" y="7491413"/>
          <p14:tracePt t="24236" x="4970463" y="7470775"/>
          <p14:tracePt t="24244" x="4970463" y="7442200"/>
          <p14:tracePt t="24260" x="4970463" y="7362825"/>
          <p14:tracePt t="24276" x="4970463" y="7294563"/>
          <p14:tracePt t="24293" x="4989513" y="7234238"/>
          <p14:tracePt t="24310" x="5010150" y="7165975"/>
          <p14:tracePt t="24327" x="5019675" y="7086600"/>
          <p14:tracePt t="24343" x="5049838" y="7018338"/>
          <p14:tracePt t="24360" x="5068888" y="6959600"/>
          <p14:tracePt t="24377" x="5078413" y="6910388"/>
          <p14:tracePt t="24393" x="5099050" y="6870700"/>
          <p14:tracePt t="24410" x="5099050" y="6821488"/>
          <p14:tracePt t="24427" x="5118100" y="6772275"/>
          <p14:tracePt t="24444" x="5137150" y="6704013"/>
          <p14:tracePt t="24460" x="5148263" y="6673850"/>
          <p14:tracePt t="24477" x="5167313" y="6624638"/>
          <p14:tracePt t="24494" x="5167313" y="6615113"/>
          <p14:tracePt t="24510" x="5167313" y="6594475"/>
          <p14:tracePt t="24527" x="5176838" y="6584950"/>
          <p14:tracePt t="25348" x="5176838" y="6575425"/>
          <p14:tracePt t="25356" x="5186363" y="6556375"/>
          <p14:tracePt t="25364" x="5186363" y="6545263"/>
          <p14:tracePt t="25379" x="5207000" y="6477000"/>
          <p14:tracePt t="25396" x="5246688" y="6369050"/>
          <p14:tracePt t="25413" x="5284788" y="6280150"/>
          <p14:tracePt t="25413" x="0" y="0"/>
        </p14:tracePtLst>
      </p14:laserTraceLst>
    </p:ext>
  </p:extLs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182563"/>
            <a:ext cx="759142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420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59" x="7747000" y="3798888"/>
          <p14:tracePt t="10226" x="7747000" y="3819525"/>
          <p14:tracePt t="10329" x="7747000" y="3838575"/>
          <p14:tracePt t="10337" x="7756525" y="3859213"/>
          <p14:tracePt t="10346" x="7766050" y="3897313"/>
          <p14:tracePt t="10363" x="7785100" y="3946525"/>
          <p14:tracePt t="10380" x="7796213" y="3986213"/>
          <p14:tracePt t="10397" x="7824788" y="4016375"/>
          <p14:tracePt t="10414" x="7834313" y="4025900"/>
          <p14:tracePt t="10430" x="7834313" y="4035425"/>
          <p14:tracePt t="10447" x="7854950" y="4035425"/>
          <p14:tracePt t="10463" x="7904163" y="4035425"/>
          <p14:tracePt t="10480" x="7972425" y="4006850"/>
          <p14:tracePt t="10497" x="8091488" y="3986213"/>
          <p14:tracePt t="10513" x="8218488" y="3957638"/>
          <p14:tracePt t="10530" x="8316913" y="3937000"/>
          <p14:tracePt t="10547" x="8375650" y="3917950"/>
          <p14:tracePt t="10564" x="8396288" y="3908425"/>
          <p14:tracePt t="10580" x="8415338" y="3878263"/>
          <p14:tracePt t="10597" x="8415338" y="3868738"/>
          <p14:tracePt t="10614" x="8415338" y="3848100"/>
          <p14:tracePt t="10630" x="8415338" y="3810000"/>
          <p14:tracePt t="10647" x="8405813" y="3789363"/>
          <p14:tracePt t="10664" x="8386763" y="3770313"/>
          <p14:tracePt t="10664" x="8386763" y="3760788"/>
          <p14:tracePt t="10681" x="8366125" y="3740150"/>
          <p14:tracePt t="10697" x="8337550" y="3721100"/>
          <p14:tracePt t="10714" x="8297863" y="3711575"/>
          <p14:tracePt t="10731" x="8239125" y="3700463"/>
          <p14:tracePt t="10748" x="8189913" y="3700463"/>
          <p14:tracePt t="10764" x="8140700" y="3700463"/>
          <p14:tracePt t="10781" x="8061325" y="3700463"/>
          <p14:tracePt t="10798" x="8021638" y="3711575"/>
          <p14:tracePt t="10814" x="7972425" y="3730625"/>
          <p14:tracePt t="10831" x="7932738" y="3760788"/>
          <p14:tracePt t="10848" x="7904163" y="3789363"/>
          <p14:tracePt t="10864" x="7864475" y="3838575"/>
          <p14:tracePt t="10881" x="7854950" y="3868738"/>
          <p14:tracePt t="10898" x="7845425" y="3908425"/>
          <p14:tracePt t="10914" x="7845425" y="3946525"/>
          <p14:tracePt t="10931" x="7845425" y="4016375"/>
          <p14:tracePt t="10948" x="7854950" y="4065588"/>
          <p14:tracePt t="10964" x="7883525" y="4114800"/>
          <p14:tracePt t="10981" x="7904163" y="4143375"/>
          <p14:tracePt t="10998" x="7943850" y="4183063"/>
          <p14:tracePt t="11015" x="7972425" y="4203700"/>
          <p14:tracePt t="11031" x="7993063" y="4203700"/>
          <p14:tracePt t="11048" x="8042275" y="4203700"/>
          <p14:tracePt t="11065" x="8091488" y="4203700"/>
          <p14:tracePt t="11082" x="8159750" y="4183063"/>
          <p14:tracePt t="11098" x="8208963" y="4154488"/>
          <p14:tracePt t="11115" x="8258175" y="4114800"/>
          <p14:tracePt t="11132" x="8288338" y="4075113"/>
          <p14:tracePt t="11148" x="8307388" y="4025900"/>
          <p14:tracePt t="11165" x="8307388" y="3976688"/>
          <p14:tracePt t="11182" x="8307388" y="3908425"/>
          <p14:tracePt t="11198" x="8288338" y="3868738"/>
          <p14:tracePt t="11215" x="8239125" y="3810000"/>
          <p14:tracePt t="11233" x="8218488" y="3798888"/>
          <p14:tracePt t="11249" x="8169275" y="3770313"/>
          <p14:tracePt t="11265" x="8150225" y="3760788"/>
          <p14:tracePt t="11282" x="8110538" y="3760788"/>
          <p14:tracePt t="11298" x="8061325" y="3760788"/>
          <p14:tracePt t="11315" x="7981950" y="3760788"/>
          <p14:tracePt t="11332" x="7904163" y="3779838"/>
          <p14:tracePt t="11348" x="7815263" y="3819525"/>
          <p14:tracePt t="11365" x="7766050" y="3848100"/>
          <p14:tracePt t="11382" x="7747000" y="3859213"/>
          <p14:tracePt t="11399" x="7735888" y="3868738"/>
          <p14:tracePt t="11415" x="7716838" y="3868738"/>
          <p14:tracePt t="11841" x="7686675" y="3878263"/>
          <p14:tracePt t="11857" x="7667625" y="3887788"/>
          <p14:tracePt t="11865" x="7637463" y="3887788"/>
          <p14:tracePt t="11873" x="7588250" y="3897313"/>
          <p14:tracePt t="11883" x="7510463" y="3908425"/>
          <p14:tracePt t="11900" x="7381875" y="3927475"/>
          <p14:tracePt t="11916" x="7283450" y="3946525"/>
          <p14:tracePt t="11933" x="7194550" y="3976688"/>
          <p14:tracePt t="11950" x="7145338" y="3986213"/>
          <p14:tracePt t="11966" x="7096125" y="3986213"/>
          <p14:tracePt t="11983" x="7058025" y="3995738"/>
          <p14:tracePt t="12000" x="6959600" y="4016375"/>
          <p14:tracePt t="12017" x="6929438" y="4025900"/>
          <p14:tracePt t="12033" x="6811963" y="4056063"/>
          <p14:tracePt t="12050" x="6742113" y="4065588"/>
          <p14:tracePt t="12067" x="6683375" y="4075113"/>
          <p14:tracePt t="12083" x="6634163" y="4084638"/>
          <p14:tracePt t="12100" x="6584950" y="4105275"/>
          <p14:tracePt t="12117" x="6535738" y="4105275"/>
          <p14:tracePt t="12133" x="6486525" y="4114800"/>
          <p14:tracePt t="12150" x="6456363" y="4114800"/>
          <p14:tracePt t="12167" x="6427788" y="4114800"/>
          <p14:tracePt t="12183" x="6407150" y="4114800"/>
          <p14:tracePt t="12200" x="6369050" y="4114800"/>
          <p14:tracePt t="12217" x="6338888" y="4114800"/>
          <p14:tracePt t="12234" x="6308725" y="4114800"/>
          <p14:tracePt t="12250" x="6289675" y="4114800"/>
          <p14:tracePt t="12267" x="6249988" y="4114800"/>
          <p14:tracePt t="12284" x="6221413" y="4114800"/>
          <p14:tracePt t="12300" x="6210300" y="4114800"/>
          <p14:tracePt t="12317" x="6191250" y="4114800"/>
          <p14:tracePt t="12334" x="6181725" y="4114800"/>
          <p14:tracePt t="12350" x="6172200" y="4114800"/>
          <p14:tracePt t="12367" x="6161088" y="4105275"/>
          <p14:tracePt t="12384" x="6151563" y="4105275"/>
          <p14:tracePt t="12401" x="6142038" y="4105275"/>
          <p14:tracePt t="12417" x="6132513" y="4105275"/>
          <p14:tracePt t="12434" x="6122988" y="4094163"/>
          <p14:tracePt t="12451" x="6111875" y="4084638"/>
          <p14:tracePt t="12473" x="6102350" y="4075113"/>
          <p14:tracePt t="12489" x="6102350" y="4065588"/>
          <p14:tracePt t="12529" x="6092825" y="4065588"/>
          <p14:tracePt t="12545" x="6092825" y="4056063"/>
          <p14:tracePt t="12585" x="6083300" y="4044950"/>
          <p14:tracePt t="12609" x="6083300" y="4035425"/>
          <p14:tracePt t="12633" x="6083300" y="4025900"/>
          <p14:tracePt t="12657" x="6073775" y="4016375"/>
          <p14:tracePt t="12673" x="6073775" y="4006850"/>
          <p14:tracePt t="12721" x="6062663" y="4006850"/>
          <p14:tracePt t="17710" x="6053138" y="4006850"/>
          <p14:tracePt t="18529" x="6043613" y="4006850"/>
          <p14:tracePt t="18537" x="6022975" y="4006850"/>
          <p14:tracePt t="18546" x="5994400" y="4006850"/>
          <p14:tracePt t="18563" x="5945188" y="4016375"/>
          <p14:tracePt t="18580" x="5905500" y="4016375"/>
          <p14:tracePt t="18596" x="5895975" y="4016375"/>
          <p14:tracePt t="18613" x="5875338" y="4016375"/>
          <p14:tracePt t="18630" x="5865813" y="4016375"/>
          <p14:tracePt t="18646" x="5846763" y="4016375"/>
          <p14:tracePt t="18663" x="5807075" y="4016375"/>
          <p14:tracePt t="18680" x="5748338" y="4006850"/>
          <p14:tracePt t="18697" x="5708650" y="3995738"/>
          <p14:tracePt t="18713" x="5668963" y="3995738"/>
          <p14:tracePt t="18730" x="5629275" y="3986213"/>
          <p14:tracePt t="18747" x="5600700" y="3986213"/>
          <p14:tracePt t="18763" x="5580063" y="3986213"/>
          <p14:tracePt t="18780" x="5561013" y="3986213"/>
          <p14:tracePt t="18797" x="5521325" y="3986213"/>
          <p14:tracePt t="18813" x="5481638" y="3986213"/>
          <p14:tracePt t="18830" x="5443538" y="3986213"/>
          <p14:tracePt t="18847" x="5394325" y="3986213"/>
          <p14:tracePt t="18864" x="5373688" y="3986213"/>
          <p14:tracePt t="18864" x="5354638" y="3986213"/>
          <p14:tracePt t="18881" x="5345113" y="3986213"/>
          <p14:tracePt t="18897" x="5334000" y="3986213"/>
          <p14:tracePt t="18913" x="5324475" y="3986213"/>
          <p14:tracePt t="18930" x="5295900" y="3986213"/>
          <p14:tracePt t="18947" x="5284788" y="3986213"/>
          <p14:tracePt t="18964" x="5265738" y="3986213"/>
          <p14:tracePt t="18980" x="5246688" y="3986213"/>
          <p14:tracePt t="18997" x="5235575" y="3986213"/>
          <p14:tracePt t="19014" x="5216525" y="3986213"/>
          <p14:tracePt t="19031" x="5207000" y="3986213"/>
          <p14:tracePt t="19105" x="5197475" y="3986213"/>
          <p14:tracePt t="19161" x="5186363" y="3986213"/>
          <p14:tracePt t="19425" x="5176838" y="3995738"/>
          <p14:tracePt t="19449" x="5176838" y="4006850"/>
          <p14:tracePt t="19465" x="5176838" y="4016375"/>
          <p14:tracePt t="19481" x="5167313" y="4025900"/>
          <p14:tracePt t="19497" x="5167313" y="4044950"/>
          <p14:tracePt t="19521" x="5167313" y="4056063"/>
          <p14:tracePt t="19545" x="5167313" y="4065588"/>
          <p14:tracePt t="19561" x="5157788" y="4075113"/>
          <p14:tracePt t="19577" x="5157788" y="4084638"/>
          <p14:tracePt t="19609" x="5157788" y="4094163"/>
          <p14:tracePt t="19865" x="5157788" y="4105275"/>
          <p14:tracePt t="20960" x="5186363" y="4105275"/>
          <p14:tracePt t="20969" x="5235575" y="4105275"/>
          <p14:tracePt t="20977" x="5324475" y="4105275"/>
          <p14:tracePt t="20985" x="5511800" y="4105275"/>
          <p14:tracePt t="21001" x="5689600" y="4094163"/>
          <p14:tracePt t="21018" x="5807075" y="4075113"/>
          <p14:tracePt t="21035" x="5865813" y="4056063"/>
          <p14:tracePt t="21052" x="5895975" y="4056063"/>
          <p14:tracePt t="21069" x="5945188" y="4044950"/>
          <p14:tracePt t="21085" x="5994400" y="4035425"/>
          <p14:tracePt t="21101" x="6062663" y="4016375"/>
          <p14:tracePt t="21118" x="6111875" y="4016375"/>
          <p14:tracePt t="21135" x="6172200" y="4006850"/>
          <p14:tracePt t="21152" x="6210300" y="4006850"/>
          <p14:tracePt t="21168" x="6270625" y="4006850"/>
          <p14:tracePt t="21185" x="6299200" y="4006850"/>
          <p14:tracePt t="21202" x="6338888" y="4006850"/>
          <p14:tracePt t="21218" x="6397625" y="4006850"/>
          <p14:tracePt t="21235" x="6456363" y="4006850"/>
          <p14:tracePt t="21252" x="6535738" y="4006850"/>
          <p14:tracePt t="21268" x="6624638" y="4006850"/>
          <p14:tracePt t="21285" x="6713538" y="4006850"/>
          <p14:tracePt t="21302" x="6800850" y="4006850"/>
          <p14:tracePt t="21318" x="6899275" y="3995738"/>
          <p14:tracePt t="21335" x="6948488" y="3976688"/>
          <p14:tracePt t="21352" x="6978650" y="3976688"/>
          <p14:tracePt t="21369" x="6997700" y="3967163"/>
          <p14:tracePt t="21385" x="7008813" y="3967163"/>
          <p14:tracePt t="21441" x="7008813" y="3957638"/>
          <p14:tracePt t="21481" x="7018338" y="3957638"/>
          <p14:tracePt t="21505" x="0" y="0"/>
        </p14:tracePtLst>
      </p14:laserTraceLst>
    </p:ext>
  </p:extLs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B0F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01713"/>
            <a:ext cx="9453562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59" name="Rectangle 4"/>
          <p:cNvSpPr>
            <a:spLocks noChangeArrowheads="1"/>
          </p:cNvSpPr>
          <p:nvPr/>
        </p:nvSpPr>
        <p:spPr bwMode="auto">
          <a:xfrm>
            <a:off x="1223963" y="5724525"/>
            <a:ext cx="2736850" cy="719138"/>
          </a:xfrm>
          <a:prstGeom prst="rect">
            <a:avLst/>
          </a:prstGeom>
          <a:noFill/>
          <a:ln w="38100">
            <a:solidFill>
              <a:srgbClr val="FF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96260" name="Rectangle 5"/>
          <p:cNvSpPr>
            <a:spLocks noChangeArrowheads="1"/>
          </p:cNvSpPr>
          <p:nvPr/>
        </p:nvSpPr>
        <p:spPr bwMode="auto">
          <a:xfrm>
            <a:off x="4248150" y="5724525"/>
            <a:ext cx="4176713" cy="719138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1368425" y="6819900"/>
            <a:ext cx="11196638" cy="118268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t-BR" sz="2000" dirty="0"/>
              <a:t>Pamela C. </a:t>
            </a:r>
            <a:r>
              <a:rPr lang="pt-BR" sz="2000" dirty="0" err="1"/>
              <a:t>Champe</a:t>
            </a:r>
            <a:r>
              <a:rPr lang="pt-BR" sz="2000" dirty="0"/>
              <a:t>, Richard A. Harvey, Denise R. </a:t>
            </a:r>
            <a:r>
              <a:rPr lang="pt-BR" sz="2000" dirty="0" err="1"/>
              <a:t>Ferrier</a:t>
            </a:r>
            <a:r>
              <a:rPr lang="pt-BR" sz="2000" dirty="0"/>
              <a:t>,  Bioquímica ilustrada,</a:t>
            </a:r>
          </a:p>
          <a:p>
            <a:pPr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t-BR" sz="2000" dirty="0"/>
              <a:t> 4ª Edição, 2009, Artmed, Porto Alegre, RS</a:t>
            </a:r>
          </a:p>
          <a:p>
            <a:pPr>
              <a:defRPr/>
            </a:pPr>
            <a:endParaRPr lang="pt-BR" sz="3086" dirty="0"/>
          </a:p>
        </p:txBody>
      </p:sp>
      <p:sp>
        <p:nvSpPr>
          <p:cNvPr id="94218" name="Rectangle 7"/>
          <p:cNvSpPr>
            <a:spLocks noChangeArrowheads="1"/>
          </p:cNvSpPr>
          <p:nvPr/>
        </p:nvSpPr>
        <p:spPr bwMode="auto">
          <a:xfrm>
            <a:off x="1214438" y="5684838"/>
            <a:ext cx="2778125" cy="793750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94219" name="Rectangle 7"/>
          <p:cNvSpPr>
            <a:spLocks noChangeArrowheads="1"/>
          </p:cNvSpPr>
          <p:nvPr/>
        </p:nvSpPr>
        <p:spPr bwMode="auto">
          <a:xfrm>
            <a:off x="4246563" y="5700713"/>
            <a:ext cx="4206875" cy="777875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8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4218" grpId="0" animBg="1"/>
      <p:bldP spid="94219" grpId="0" animBg="1"/>
    </p:bldLst>
  </p:timing>
  <p:extLst>
    <p:ext uri="{3A86A75C-4F4B-4683-9AE1-C65F6400EC91}">
      <p14:laserTraceLst xmlns:p14="http://schemas.microsoft.com/office/powerpoint/2010/main">
        <p14:tracePtLst>
          <p14:tracePt t="2930" x="4478338" y="4941888"/>
          <p14:tracePt t="3718" x="4478338" y="4951413"/>
          <p14:tracePt t="3749" x="4478338" y="4960938"/>
          <p14:tracePt t="3821" x="4478338" y="4970463"/>
          <p14:tracePt t="3837" x="4478338" y="4979988"/>
          <p14:tracePt t="3853" x="4478338" y="4991100"/>
          <p14:tracePt t="3869" x="4478338" y="5000625"/>
          <p14:tracePt t="3878" x="4478338" y="5010150"/>
          <p14:tracePt t="3887" x="4478338" y="5029200"/>
          <p14:tracePt t="3904" x="4478338" y="5049838"/>
          <p14:tracePt t="3921" x="4468813" y="5059363"/>
          <p14:tracePt t="3937" x="4468813" y="5078413"/>
          <p14:tracePt t="3954" x="4459288" y="5099050"/>
          <p14:tracePt t="3970" x="4459288" y="5108575"/>
          <p14:tracePt t="3987" x="4438650" y="5127625"/>
          <p14:tracePt t="4005" x="4419600" y="5148263"/>
          <p14:tracePt t="4005" x="4419600" y="5167313"/>
          <p14:tracePt t="4022" x="4389438" y="5187950"/>
          <p14:tracePt t="4038" x="4360863" y="5207000"/>
          <p14:tracePt t="4054" x="4330700" y="5216525"/>
          <p14:tracePt t="4071" x="4291013" y="5237163"/>
          <p14:tracePt t="4088" x="4232275" y="5246688"/>
          <p14:tracePt t="4105" x="4152900" y="5256213"/>
          <p14:tracePt t="4122" x="4016375" y="5286375"/>
          <p14:tracePt t="4138" x="3868738" y="5314950"/>
          <p14:tracePt t="4155" x="3721100" y="5364163"/>
          <p14:tracePt t="4171" x="3582988" y="5384800"/>
          <p14:tracePt t="4188" x="3454400" y="5403850"/>
          <p14:tracePt t="4205" x="3287713" y="5472113"/>
          <p14:tracePt t="4222" x="3168650" y="5511800"/>
          <p14:tracePt t="4238" x="3041650" y="5561013"/>
          <p14:tracePt t="4255" x="2922588" y="5619750"/>
          <p14:tracePt t="4272" x="2774950" y="5680075"/>
          <p14:tracePt t="4288" x="2647950" y="5729288"/>
          <p14:tracePt t="4305" x="2500313" y="5797550"/>
          <p14:tracePt t="4322" x="2362200" y="5876925"/>
          <p14:tracePt t="4338" x="2224088" y="5965825"/>
          <p14:tracePt t="4355" x="2066925" y="6073775"/>
          <p14:tracePt t="4372" x="1900238" y="6162675"/>
          <p14:tracePt t="4389" x="1731963" y="6299200"/>
          <p14:tracePt t="4406" x="1692275" y="6369050"/>
          <p14:tracePt t="4422" x="1673225" y="6427788"/>
          <p14:tracePt t="4439" x="1673225" y="6457950"/>
          <p14:tracePt t="4455" x="1682750" y="6486525"/>
          <p14:tracePt t="4472" x="1703388" y="6507163"/>
          <p14:tracePt t="4489" x="1781175" y="6516688"/>
          <p14:tracePt t="4505" x="1909763" y="6535738"/>
          <p14:tracePt t="4522" x="2066925" y="6545263"/>
          <p14:tracePt t="4539" x="2322513" y="6545263"/>
          <p14:tracePt t="4556" x="2578100" y="6545263"/>
          <p14:tracePt t="4573" x="2835275" y="6516688"/>
          <p14:tracePt t="4589" x="3090863" y="6437313"/>
          <p14:tracePt t="4606" x="3179763" y="6369050"/>
          <p14:tracePt t="4622" x="3238500" y="6270625"/>
          <p14:tracePt t="4639" x="3278188" y="6151563"/>
          <p14:tracePt t="4656" x="3287713" y="6043613"/>
          <p14:tracePt t="4673" x="3287713" y="5895975"/>
          <p14:tracePt t="4690" x="3257550" y="5748338"/>
          <p14:tracePt t="4706" x="3208338" y="5630863"/>
          <p14:tracePt t="4723" x="3130550" y="5541963"/>
          <p14:tracePt t="4740" x="3060700" y="5472113"/>
          <p14:tracePt t="4756" x="2982913" y="5443538"/>
          <p14:tracePt t="4773" x="2863850" y="5413375"/>
          <p14:tracePt t="4790" x="2755900" y="5413375"/>
          <p14:tracePt t="4806" x="2638425" y="5413375"/>
          <p14:tracePt t="4823" x="2500313" y="5413375"/>
          <p14:tracePt t="4839" x="2332038" y="5413375"/>
          <p14:tracePt t="4856" x="2214563" y="5434013"/>
          <p14:tracePt t="4873" x="2106613" y="5462588"/>
          <p14:tracePt t="4889" x="2017713" y="5502275"/>
          <p14:tracePt t="4907" x="1949450" y="5532438"/>
          <p14:tracePt t="4923" x="1889125" y="5570538"/>
          <p14:tracePt t="4940" x="1839913" y="5640388"/>
          <p14:tracePt t="4957" x="1811338" y="5729288"/>
          <p14:tracePt t="4974" x="1781175" y="5818188"/>
          <p14:tracePt t="4990" x="1781175" y="5876925"/>
          <p14:tracePt t="5006" x="1790700" y="5954713"/>
          <p14:tracePt t="5023" x="1811338" y="6003925"/>
          <p14:tracePt t="5040" x="1839913" y="6053138"/>
          <p14:tracePt t="5057" x="1900238" y="6092825"/>
          <p14:tracePt t="5073" x="1958975" y="6122988"/>
          <p14:tracePt t="5090" x="2066925" y="6151563"/>
          <p14:tracePt t="5107" x="2184400" y="6162675"/>
          <p14:tracePt t="5123" x="2312988" y="6162675"/>
          <p14:tracePt t="5140" x="2460625" y="6162675"/>
          <p14:tracePt t="5157" x="2706688" y="6162675"/>
          <p14:tracePt t="5174" x="2835275" y="6132513"/>
          <p14:tracePt t="5190" x="2913063" y="6092825"/>
          <p14:tracePt t="5207" x="2962275" y="6053138"/>
          <p14:tracePt t="5224" x="2982913" y="6024563"/>
          <p14:tracePt t="5240" x="3011488" y="5984875"/>
          <p14:tracePt t="5257" x="3011488" y="5965825"/>
          <p14:tracePt t="5274" x="3011488" y="5945188"/>
          <p14:tracePt t="5290" x="3011488" y="5935663"/>
          <p14:tracePt t="5307" x="3011488" y="5926138"/>
          <p14:tracePt t="5324" x="3011488" y="5916613"/>
          <p14:tracePt t="5589" x="3011488" y="5905500"/>
          <p14:tracePt t="5613" x="3011488" y="5895975"/>
          <p14:tracePt t="5621" x="3011488" y="5876925"/>
          <p14:tracePt t="5629" x="3041650" y="5846763"/>
          <p14:tracePt t="5641" x="3119438" y="5797550"/>
          <p14:tracePt t="5658" x="3267075" y="5708650"/>
          <p14:tracePt t="5674" x="3454400" y="5600700"/>
          <p14:tracePt t="5691" x="3622675" y="5492750"/>
          <p14:tracePt t="5708" x="3770313" y="5373688"/>
          <p14:tracePt t="5725" x="3927475" y="5207000"/>
          <p14:tracePt t="5742" x="3995738" y="5099050"/>
          <p14:tracePt t="5758" x="4065588" y="4991100"/>
          <p14:tracePt t="5775" x="4114800" y="4892675"/>
          <p14:tracePt t="5791" x="4143375" y="4813300"/>
          <p14:tracePt t="5808" x="4164013" y="4773613"/>
          <p14:tracePt t="5825" x="4173538" y="4754563"/>
          <p14:tracePt t="5841" x="4183063" y="4773613"/>
          <p14:tracePt t="5909" x="4192588" y="4783138"/>
          <p14:tracePt t="5917" x="4192588" y="4803775"/>
          <p14:tracePt t="5925" x="4232275" y="4862513"/>
          <p14:tracePt t="5942" x="4271963" y="4951413"/>
          <p14:tracePt t="5958" x="4340225" y="5049838"/>
          <p14:tracePt t="5975" x="4429125" y="5197475"/>
          <p14:tracePt t="5992" x="4557713" y="5373688"/>
          <p14:tracePt t="6008" x="4714875" y="5551488"/>
          <p14:tracePt t="6025" x="4911725" y="5729288"/>
          <p14:tracePt t="6042" x="5137150" y="5867400"/>
          <p14:tracePt t="6059" x="5364163" y="6003925"/>
          <p14:tracePt t="6075" x="5600700" y="6102350"/>
          <p14:tracePt t="6092" x="5816600" y="6191250"/>
          <p14:tracePt t="6109" x="6102350" y="6261100"/>
          <p14:tracePt t="6126" x="6221413" y="6270625"/>
          <p14:tracePt t="6142" x="6280150" y="6270625"/>
          <p14:tracePt t="6159" x="6338888" y="6270625"/>
          <p14:tracePt t="6175" x="6369050" y="6270625"/>
          <p14:tracePt t="6192" x="6397625" y="6270625"/>
          <p14:tracePt t="6209" x="6427788" y="6270625"/>
          <p14:tracePt t="6226" x="6467475" y="6261100"/>
          <p14:tracePt t="6242" x="6486525" y="6261100"/>
          <p14:tracePt t="6259" x="6496050" y="6261100"/>
          <p14:tracePt t="6276" x="6496050" y="6249988"/>
          <p14:tracePt t="6349" x="6496050" y="6240463"/>
          <p14:tracePt t="6365" x="6486525" y="6230938"/>
          <p14:tracePt t="6373" x="6467475" y="6221413"/>
          <p14:tracePt t="6381" x="6437313" y="6211888"/>
          <p14:tracePt t="6392" x="6329363" y="6191250"/>
          <p14:tracePt t="6409" x="6191250" y="6162675"/>
          <p14:tracePt t="6426" x="5973763" y="6113463"/>
          <p14:tracePt t="6443" x="5757863" y="6092825"/>
          <p14:tracePt t="6459" x="5610225" y="6092825"/>
          <p14:tracePt t="6476" x="5502275" y="6092825"/>
          <p14:tracePt t="6493" x="5413375" y="6102350"/>
          <p14:tracePt t="6509" x="5394325" y="6122988"/>
          <p14:tracePt t="6526" x="5373688" y="6142038"/>
          <p14:tracePt t="6543" x="5364163" y="6181725"/>
          <p14:tracePt t="6560" x="5364163" y="6211888"/>
          <p14:tracePt t="6576" x="5364163" y="6249988"/>
          <p14:tracePt t="6593" x="5364163" y="6289675"/>
          <p14:tracePt t="6610" x="5394325" y="6319838"/>
          <p14:tracePt t="6626" x="5443538" y="6348413"/>
          <p14:tracePt t="6643" x="5530850" y="6388100"/>
          <p14:tracePt t="6660" x="5718175" y="6427788"/>
          <p14:tracePt t="6677" x="6092825" y="6467475"/>
          <p14:tracePt t="6694" x="6397625" y="6467475"/>
          <p14:tracePt t="6710" x="6653213" y="6467475"/>
          <p14:tracePt t="6726" x="6938963" y="6437313"/>
          <p14:tracePt t="6743" x="7165975" y="6397625"/>
          <p14:tracePt t="6760" x="7372350" y="6348413"/>
          <p14:tracePt t="6777" x="7559675" y="6289675"/>
          <p14:tracePt t="6795" x="7716838" y="6230938"/>
          <p14:tracePt t="6810" x="7834313" y="6142038"/>
          <p14:tracePt t="6827" x="7913688" y="6083300"/>
          <p14:tracePt t="6844" x="7981950" y="6015038"/>
          <p14:tracePt t="6860" x="8012113" y="5935663"/>
          <p14:tracePt t="6860" x="8021638" y="5895975"/>
          <p14:tracePt t="6877" x="8031163" y="5846763"/>
          <p14:tracePt t="6894" x="8031163" y="5788025"/>
          <p14:tracePt t="6910" x="8002588" y="5738813"/>
          <p14:tracePt t="6928" x="7953375" y="5699125"/>
          <p14:tracePt t="6944" x="7904163" y="5659438"/>
          <p14:tracePt t="6960" x="7785100" y="5640388"/>
          <p14:tracePt t="6977" x="7648575" y="5640388"/>
          <p14:tracePt t="6994" x="7461250" y="5640388"/>
          <p14:tracePt t="7010" x="7224713" y="5640388"/>
          <p14:tracePt t="7027" x="6929438" y="5640388"/>
          <p14:tracePt t="7044" x="6634163" y="5640388"/>
          <p14:tracePt t="7061" x="6280150" y="5640388"/>
          <p14:tracePt t="7078" x="6092825" y="5640388"/>
          <p14:tracePt t="7094" x="5964238" y="5670550"/>
          <p14:tracePt t="7111" x="5886450" y="5708650"/>
          <p14:tracePt t="7128" x="5837238" y="5768975"/>
          <p14:tracePt t="7144" x="5797550" y="5846763"/>
          <p14:tracePt t="7161" x="5757863" y="5965825"/>
          <p14:tracePt t="7178" x="5738813" y="6092825"/>
          <p14:tracePt t="7194" x="5738813" y="6200775"/>
          <p14:tracePt t="7211" x="5748338" y="6319838"/>
          <p14:tracePt t="7228" x="5788025" y="6427788"/>
          <p14:tracePt t="7244" x="5856288" y="6507163"/>
          <p14:tracePt t="7244" x="5915025" y="6556375"/>
          <p14:tracePt t="7261" x="6053138" y="6605588"/>
          <p14:tracePt t="7278" x="6230938" y="6643688"/>
          <p14:tracePt t="7294" x="6407150" y="6654800"/>
          <p14:tracePt t="7311" x="6615113" y="6654800"/>
          <p14:tracePt t="7328" x="6811963" y="6654800"/>
          <p14:tracePt t="7344" x="7046913" y="6643688"/>
          <p14:tracePt t="7361" x="7264400" y="6594475"/>
          <p14:tracePt t="7378" x="7440613" y="6565900"/>
          <p14:tracePt t="7394" x="7578725" y="6516688"/>
          <p14:tracePt t="7411" x="7716838" y="6467475"/>
          <p14:tracePt t="7428" x="7785100" y="6418263"/>
          <p14:tracePt t="7428" x="7805738" y="6388100"/>
          <p14:tracePt t="7445" x="7845425" y="6329363"/>
          <p14:tracePt t="7461" x="7864475" y="6270625"/>
          <p14:tracePt t="7478" x="7864475" y="6221413"/>
          <p14:tracePt t="7495" x="7864475" y="6162675"/>
          <p14:tracePt t="7511" x="7845425" y="6083300"/>
          <p14:tracePt t="7529" x="7824788" y="6034088"/>
          <p14:tracePt t="7545" x="7785100" y="5975350"/>
          <p14:tracePt t="7562" x="7716838" y="5926138"/>
          <p14:tracePt t="7578" x="7618413" y="5856288"/>
          <p14:tracePt t="7595" x="7470775" y="5797550"/>
          <p14:tracePt t="7612" x="7304088" y="5738813"/>
          <p14:tracePt t="7629" x="7096125" y="5699125"/>
          <p14:tracePt t="7629" x="6988175" y="5680075"/>
          <p14:tracePt t="7645" x="6762750" y="5659438"/>
          <p14:tracePt t="7662" x="6526213" y="5659438"/>
          <p14:tracePt t="7679" x="6308725" y="5659438"/>
          <p14:tracePt t="7695" x="6092825" y="5659438"/>
          <p14:tracePt t="7712" x="5915025" y="5689600"/>
          <p14:tracePt t="7729" x="5788025" y="5729288"/>
          <p14:tracePt t="7745" x="5678488" y="5788025"/>
          <p14:tracePt t="7762" x="5610225" y="5837238"/>
          <p14:tracePt t="7779" x="5561013" y="5886450"/>
          <p14:tracePt t="7795" x="5541963" y="5926138"/>
          <p14:tracePt t="7812" x="5521325" y="5945188"/>
          <p14:tracePt t="7829" x="5511800" y="5965825"/>
          <p14:tracePt t="7845" x="5511800" y="5975350"/>
          <p14:tracePt t="8549" x="5541963" y="5975350"/>
          <p14:tracePt t="8565" x="5561013" y="5975350"/>
          <p14:tracePt t="8573" x="5600700" y="5965825"/>
          <p14:tracePt t="8581" x="5649913" y="5965825"/>
          <p14:tracePt t="8597" x="5748338" y="5945188"/>
          <p14:tracePt t="8614" x="5788025" y="5935663"/>
          <p14:tracePt t="8630" x="5826125" y="5935663"/>
          <p14:tracePt t="8647" x="5865813" y="5935663"/>
          <p14:tracePt t="8664" x="5924550" y="5935663"/>
          <p14:tracePt t="8680" x="5994400" y="5935663"/>
          <p14:tracePt t="8697" x="6092825" y="5935663"/>
          <p14:tracePt t="8714" x="6172200" y="5935663"/>
          <p14:tracePt t="8730" x="6270625" y="5935663"/>
          <p14:tracePt t="8747" x="6378575" y="5935663"/>
          <p14:tracePt t="8764" x="6486525" y="5935663"/>
          <p14:tracePt t="8781" x="6664325" y="5935663"/>
          <p14:tracePt t="8797" x="6791325" y="5935663"/>
          <p14:tracePt t="8814" x="6910388" y="5926138"/>
          <p14:tracePt t="8831" x="7027863" y="5905500"/>
          <p14:tracePt t="8847" x="7135813" y="5886450"/>
          <p14:tracePt t="8864" x="7224713" y="5886450"/>
          <p14:tracePt t="8881" x="7304088" y="5886450"/>
          <p14:tracePt t="8898" x="7412038" y="5886450"/>
          <p14:tracePt t="8914" x="7500938" y="5905500"/>
          <p14:tracePt t="8931" x="7618413" y="5926138"/>
          <p14:tracePt t="8948" x="7697788" y="5935663"/>
          <p14:tracePt t="8948" x="7747000" y="5954713"/>
          <p14:tracePt t="8965" x="7796213" y="5965825"/>
          <p14:tracePt t="8981" x="7824788" y="5965825"/>
          <p14:tracePt t="8998" x="7894638" y="5965825"/>
          <p14:tracePt t="9015" x="7923213" y="5965825"/>
          <p14:tracePt t="9031" x="7932738" y="5965825"/>
          <p14:tracePt t="9048" x="7943850" y="5965825"/>
          <p14:tracePt t="9797" x="7943850" y="5945188"/>
          <p14:tracePt t="9821" x="7932738" y="5945188"/>
          <p14:tracePt t="9829" x="7932738" y="5926138"/>
          <p14:tracePt t="9837" x="7913688" y="5916613"/>
          <p14:tracePt t="9849" x="7883525" y="5867400"/>
          <p14:tracePt t="9866" x="7845425" y="5827713"/>
          <p14:tracePt t="9883" x="7785100" y="5778500"/>
          <p14:tracePt t="9900" x="7686675" y="5719763"/>
          <p14:tracePt t="9916" x="7470775" y="5619750"/>
          <p14:tracePt t="9933" x="7323138" y="5551488"/>
          <p14:tracePt t="9950" x="7175500" y="5483225"/>
          <p14:tracePt t="9967" x="7027863" y="5403850"/>
          <p14:tracePt t="9984" x="6910388" y="5324475"/>
          <p14:tracePt t="10000" x="6762750" y="5237163"/>
          <p14:tracePt t="10016" x="6615113" y="5157788"/>
          <p14:tracePt t="10034" x="6446838" y="5049838"/>
          <p14:tracePt t="10050" x="6259513" y="4941888"/>
          <p14:tracePt t="10066" x="6053138" y="4832350"/>
          <p14:tracePt t="10083" x="5846763" y="4714875"/>
          <p14:tracePt t="10100" x="5689600" y="4616450"/>
          <p14:tracePt t="10117" x="5541963" y="4487863"/>
          <p14:tracePt t="10134" x="5492750" y="4410075"/>
          <p14:tracePt t="10150" x="5443538" y="4330700"/>
          <p14:tracePt t="10167" x="5403850" y="4241800"/>
          <p14:tracePt t="10184" x="5373688" y="4124325"/>
          <p14:tracePt t="10200" x="5305425" y="3967163"/>
          <p14:tracePt t="10217" x="5235575" y="3798888"/>
          <p14:tracePt t="10234" x="5167313" y="3613150"/>
          <p14:tracePt t="10250" x="5087938" y="3444875"/>
          <p14:tracePt t="10267" x="5029200" y="3268663"/>
          <p14:tracePt t="10284" x="4979988" y="3109913"/>
          <p14:tracePt t="10300" x="4881563" y="2863850"/>
          <p14:tracePt t="10317" x="4822825" y="2736850"/>
          <p14:tracePt t="10334" x="4764088" y="2608263"/>
          <p14:tracePt t="10350" x="4705350" y="2519363"/>
          <p14:tracePt t="10367" x="4665663" y="2451100"/>
          <p14:tracePt t="10384" x="4645025" y="2411413"/>
          <p14:tracePt t="10401" x="4616450" y="2371725"/>
          <p14:tracePt t="10417" x="4595813" y="2343150"/>
          <p14:tracePt t="10434" x="4567238" y="2312988"/>
          <p14:tracePt t="10451" x="4537075" y="2273300"/>
          <p14:tracePt t="10467" x="4497388" y="2224088"/>
          <p14:tracePt t="10484" x="4468813" y="2155825"/>
          <p14:tracePt t="10501" x="4410075" y="2057400"/>
          <p14:tracePt t="10517" x="4379913" y="1998663"/>
          <p14:tracePt t="10534" x="4349750" y="1968500"/>
          <p14:tracePt t="10551" x="4330700" y="1939925"/>
          <p14:tracePt t="10568" x="4321175" y="1919288"/>
          <p14:tracePt t="10584" x="4321175" y="1900238"/>
          <p14:tracePt t="10601" x="4311650" y="1870075"/>
          <p14:tracePt t="10618" x="4291013" y="1839913"/>
          <p14:tracePt t="10634" x="4281488" y="1811338"/>
          <p14:tracePt t="10651" x="4262438" y="1781175"/>
          <p14:tracePt t="10668" x="4232275" y="1741488"/>
          <p14:tracePt t="10684" x="4202113" y="1692275"/>
          <p14:tracePt t="10701" x="4183063" y="1663700"/>
          <p14:tracePt t="10718" x="4152900" y="1633538"/>
          <p14:tracePt t="10734" x="4133850" y="1604963"/>
          <p14:tracePt t="10751" x="4124325" y="1593850"/>
          <p14:tracePt t="10768" x="4114800" y="1584325"/>
          <p14:tracePt t="10784" x="4114800" y="1574800"/>
          <p14:tracePt t="10801" x="4103688" y="1555750"/>
          <p14:tracePt t="10837" x="4094163" y="1555750"/>
          <p14:tracePt t="10845" x="4084638" y="1555750"/>
          <p14:tracePt t="11453" x="4084638" y="1565275"/>
          <p14:tracePt t="11469" x="4075113" y="1584325"/>
          <p14:tracePt t="11494" x="4065588" y="1584325"/>
          <p14:tracePt t="11517" x="4065588" y="1593850"/>
          <p14:tracePt t="11629" x="4054475" y="1593850"/>
          <p14:tracePt t="11637" x="4044950" y="1614488"/>
          <p14:tracePt t="11661" x="4035425" y="1624013"/>
          <p14:tracePt t="11677" x="4035425" y="1633538"/>
          <p14:tracePt t="11693" x="4025900" y="1654175"/>
          <p14:tracePt t="11701" x="4016375" y="1663700"/>
          <p14:tracePt t="11709" x="4016375" y="1673225"/>
          <p14:tracePt t="11725" x="4005263" y="1673225"/>
          <p14:tracePt t="11741" x="4005263" y="1682750"/>
          <p14:tracePt t="11797" x="3995738" y="1692275"/>
          <p14:tracePt t="11813" x="3986213" y="1703388"/>
          <p14:tracePt t="11829" x="3976688" y="1712913"/>
          <p14:tracePt t="12549" x="3976688" y="1722438"/>
          <p14:tracePt t="12557" x="3976688" y="1741488"/>
          <p14:tracePt t="12565" x="3976688" y="1771650"/>
          <p14:tracePt t="12573" x="3976688" y="1811338"/>
          <p14:tracePt t="12588" x="3976688" y="1890713"/>
          <p14:tracePt t="12588" x="3967163" y="1978025"/>
          <p14:tracePt t="12605" x="3946525" y="2097088"/>
          <p14:tracePt t="12622" x="3946525" y="2224088"/>
          <p14:tracePt t="12638" x="3946525" y="2343150"/>
          <p14:tracePt t="12655" x="3927475" y="2500313"/>
          <p14:tracePt t="12672" x="3906838" y="2657475"/>
          <p14:tracePt t="12688" x="3878263" y="2835275"/>
          <p14:tracePt t="12705" x="3848100" y="3022600"/>
          <p14:tracePt t="12722" x="3798888" y="3208338"/>
          <p14:tracePt t="12739" x="3789363" y="3386138"/>
          <p14:tracePt t="12755" x="3789363" y="3563938"/>
          <p14:tracePt t="12772" x="3789363" y="3721100"/>
          <p14:tracePt t="12789" x="3789363" y="3937000"/>
          <p14:tracePt t="12806" x="3789363" y="4075113"/>
          <p14:tracePt t="12822" x="3789363" y="4203700"/>
          <p14:tracePt t="12839" x="3789363" y="4321175"/>
          <p14:tracePt t="12855" x="3789363" y="4429125"/>
          <p14:tracePt t="12872" x="3789363" y="4537075"/>
          <p14:tracePt t="12889" x="3808413" y="4646613"/>
          <p14:tracePt t="12905" x="3829050" y="4724400"/>
          <p14:tracePt t="12921" x="3848100" y="4803775"/>
          <p14:tracePt t="12938" x="3857625" y="4852988"/>
          <p14:tracePt t="12955" x="3868738" y="4911725"/>
          <p14:tracePt t="12971" x="3878263" y="4970463"/>
          <p14:tracePt t="12988" x="3878263" y="4979988"/>
          <p14:tracePt t="13004" x="3887788" y="5000625"/>
          <p14:tracePt t="13022" x="3887788" y="5019675"/>
          <p14:tracePt t="13038" x="3897313" y="5040313"/>
          <p14:tracePt t="13055" x="3897313" y="5049838"/>
          <p14:tracePt t="13156" x="3897313" y="5068888"/>
          <p14:tracePt t="13180" x="3906838" y="5068888"/>
          <p14:tracePt t="13204" x="3917950" y="5068888"/>
          <p14:tracePt t="13252" x="3927475" y="5068888"/>
          <p14:tracePt t="13276" x="3937000" y="5049838"/>
          <p14:tracePt t="13308" x="3946525" y="5040313"/>
          <p14:tracePt t="13316" x="3946525" y="5029200"/>
          <p14:tracePt t="13324" x="3956050" y="5010150"/>
          <p14:tracePt t="13339" x="3967163" y="4979988"/>
          <p14:tracePt t="13355" x="3986213" y="4930775"/>
          <p14:tracePt t="13372" x="3986213" y="4911725"/>
          <p14:tracePt t="13389" x="3986213" y="4902200"/>
          <p14:tracePt t="13405" x="3986213" y="4892675"/>
          <p14:tracePt t="13436" x="3986213" y="4881563"/>
          <p14:tracePt t="13564" x="3995738" y="4872038"/>
          <p14:tracePt t="13596" x="3995738" y="4852988"/>
          <p14:tracePt t="14188" x="4005263" y="4843463"/>
          <p14:tracePt t="14196" x="4016375" y="4822825"/>
          <p14:tracePt t="14207" x="4025900" y="4783138"/>
          <p14:tracePt t="14224" x="4044950" y="4724400"/>
          <p14:tracePt t="14241" x="4084638" y="4625975"/>
          <p14:tracePt t="14257" x="4103688" y="4518025"/>
          <p14:tracePt t="14274" x="4133850" y="4379913"/>
          <p14:tracePt t="14291" x="4152900" y="4213225"/>
          <p14:tracePt t="14307" x="4192588" y="3976688"/>
          <p14:tracePt t="14324" x="4192588" y="3829050"/>
          <p14:tracePt t="14341" x="4192588" y="3700463"/>
          <p14:tracePt t="14357" x="4192588" y="3552825"/>
          <p14:tracePt t="14374" x="4173538" y="3444875"/>
          <p14:tracePt t="14391" x="4152900" y="3317875"/>
          <p14:tracePt t="14408" x="4114800" y="3179763"/>
          <p14:tracePt t="14424" x="4065588" y="3022600"/>
          <p14:tracePt t="14441" x="3995738" y="2863850"/>
          <p14:tracePt t="14458" x="3917950" y="2687638"/>
          <p14:tracePt t="14474" x="3829050" y="2530475"/>
          <p14:tracePt t="14491" x="3740150" y="2371725"/>
          <p14:tracePt t="14508" x="3651250" y="2224088"/>
          <p14:tracePt t="14525" x="3513138" y="2057400"/>
          <p14:tracePt t="14542" x="3414713" y="1978025"/>
          <p14:tracePt t="14558" x="3316288" y="1900238"/>
          <p14:tracePt t="14575" x="3217863" y="1820863"/>
          <p14:tracePt t="14591" x="3100388" y="1762125"/>
          <p14:tracePt t="14608" x="3001963" y="1712913"/>
          <p14:tracePt t="14625" x="2863850" y="1663700"/>
          <p14:tracePt t="14641" x="2736850" y="1633538"/>
          <p14:tracePt t="14658" x="2598738" y="1614488"/>
          <p14:tracePt t="14675" x="2441575" y="1593850"/>
          <p14:tracePt t="14691" x="2195513" y="1593850"/>
          <p14:tracePt t="14708" x="2027238" y="1593850"/>
          <p14:tracePt t="14725" x="1839913" y="1614488"/>
          <p14:tracePt t="14742" x="1682750" y="1643063"/>
          <p14:tracePt t="14758" x="1544638" y="1703388"/>
          <p14:tracePt t="14775" x="1427163" y="1762125"/>
          <p14:tracePt t="14792" x="1328738" y="1820863"/>
          <p14:tracePt t="14808" x="1249363" y="1879600"/>
          <p14:tracePt t="14825" x="1200150" y="1939925"/>
          <p14:tracePt t="14842" x="1150938" y="2017713"/>
          <p14:tracePt t="14858" x="1112838" y="2097088"/>
          <p14:tracePt t="14875" x="1082675" y="2235200"/>
          <p14:tracePt t="14892" x="1063625" y="2312988"/>
          <p14:tracePt t="14909" x="1063625" y="2411413"/>
          <p14:tracePt t="14925" x="1063625" y="2540000"/>
          <p14:tracePt t="14942" x="1092200" y="2667000"/>
          <p14:tracePt t="14959" x="1141413" y="2786063"/>
          <p14:tracePt t="14975" x="1211263" y="2913063"/>
          <p14:tracePt t="14992" x="1328738" y="3041650"/>
          <p14:tracePt t="15009" x="1476375" y="3149600"/>
          <p14:tracePt t="15026" x="1663700" y="3257550"/>
          <p14:tracePt t="15042" x="1839913" y="3317875"/>
          <p14:tracePt t="15060" x="2036763" y="3376613"/>
          <p14:tracePt t="15076" x="2312988" y="3435350"/>
          <p14:tracePt t="15092" x="2490788" y="3444875"/>
          <p14:tracePt t="15109" x="2657475" y="3444875"/>
          <p14:tracePt t="15126" x="2786063" y="3444875"/>
          <p14:tracePt t="15142" x="2922588" y="3444875"/>
          <p14:tracePt t="15159" x="3041650" y="3416300"/>
          <p14:tracePt t="15176" x="3159125" y="3386138"/>
          <p14:tracePt t="15193" x="3278188" y="3336925"/>
          <p14:tracePt t="15209" x="3365500" y="3297238"/>
          <p14:tracePt t="15226" x="3454400" y="3238500"/>
          <p14:tracePt t="15243" x="3513138" y="3170238"/>
          <p14:tracePt t="15259" x="3552825" y="3121025"/>
          <p14:tracePt t="15259" x="3552825" y="3100388"/>
          <p14:tracePt t="15276" x="3552825" y="3071813"/>
          <p14:tracePt t="15292" x="3552825" y="3041650"/>
          <p14:tracePt t="15309" x="3552825" y="3001963"/>
          <p14:tracePt t="15326" x="3552825" y="2962275"/>
          <p14:tracePt t="15343" x="3552825" y="2903538"/>
          <p14:tracePt t="15359" x="3533775" y="2835275"/>
          <p14:tracePt t="15376" x="3503613" y="2776538"/>
          <p14:tracePt t="15393" x="3475038" y="2716213"/>
          <p14:tracePt t="15410" x="3414713" y="2667000"/>
          <p14:tracePt t="15426" x="3327400" y="2608263"/>
          <p14:tracePt t="15443" x="3238500" y="2559050"/>
          <p14:tracePt t="15443" x="3179763" y="2540000"/>
          <p14:tracePt t="15460" x="3051175" y="2490788"/>
          <p14:tracePt t="15476" x="2913063" y="2460625"/>
          <p14:tracePt t="15493" x="2765425" y="2441575"/>
          <p14:tracePt t="15510" x="2657475" y="2441575"/>
          <p14:tracePt t="15527" x="2540000" y="2441575"/>
          <p14:tracePt t="15543" x="2430463" y="2441575"/>
          <p14:tracePt t="15560" x="2303463" y="2451100"/>
          <p14:tracePt t="15577" x="2205038" y="2470150"/>
          <p14:tracePt t="15593" x="2097088" y="2500313"/>
          <p14:tracePt t="15610" x="2036763" y="2530475"/>
          <p14:tracePt t="15627" x="1978025" y="2559050"/>
          <p14:tracePt t="15644" x="1919288" y="2628900"/>
          <p14:tracePt t="15660" x="1879600" y="2667000"/>
          <p14:tracePt t="15677" x="1851025" y="2736850"/>
          <p14:tracePt t="15693" x="1811338" y="2795588"/>
          <p14:tracePt t="15710" x="1781175" y="2874963"/>
          <p14:tracePt t="15727" x="1762125" y="2933700"/>
          <p14:tracePt t="15743" x="1752600" y="3001963"/>
          <p14:tracePt t="15760" x="1752600" y="3071813"/>
          <p14:tracePt t="15777" x="1752600" y="3159125"/>
          <p14:tracePt t="15794" x="1752600" y="3257550"/>
          <p14:tracePt t="15810" x="1790700" y="3367088"/>
          <p14:tracePt t="15827" x="1839913" y="3465513"/>
          <p14:tracePt t="15827" x="1879600" y="3514725"/>
          <p14:tracePt t="15844" x="1978025" y="3613150"/>
          <p14:tracePt t="15860" x="2116138" y="3700463"/>
          <p14:tracePt t="15877" x="2254250" y="3770313"/>
          <p14:tracePt t="15894" x="2430463" y="3838575"/>
          <p14:tracePt t="15911" x="2617788" y="3868738"/>
          <p14:tracePt t="15927" x="2824163" y="3878263"/>
          <p14:tracePt t="15944" x="3060700" y="3878263"/>
          <p14:tracePt t="15961" x="3297238" y="3878263"/>
          <p14:tracePt t="15977" x="3533775" y="3868738"/>
          <p14:tracePt t="15994" x="3721100" y="3829050"/>
          <p14:tracePt t="16011" x="3848100" y="3779838"/>
          <p14:tracePt t="16028" x="3946525" y="3721100"/>
          <p14:tracePt t="16044" x="3967163" y="3700463"/>
          <p14:tracePt t="16062" x="3967163" y="3681413"/>
          <p14:tracePt t="16078" x="3967163" y="3671888"/>
          <p14:tracePt t="16094" x="3967163" y="3662363"/>
          <p14:tracePt t="16452" x="3967163" y="3651250"/>
          <p14:tracePt t="16468" x="3967163" y="3641725"/>
          <p14:tracePt t="16484" x="3967163" y="3632200"/>
          <p14:tracePt t="16492" x="3967163" y="3613150"/>
          <p14:tracePt t="16500" x="3967163" y="3602038"/>
          <p14:tracePt t="16512" x="3976688" y="3552825"/>
          <p14:tracePt t="16529" x="3995738" y="3484563"/>
          <p14:tracePt t="16545" x="3995738" y="3405188"/>
          <p14:tracePt t="16562" x="3995738" y="3287713"/>
          <p14:tracePt t="16579" x="3995738" y="3179763"/>
          <p14:tracePt t="16595" x="3995738" y="3001963"/>
          <p14:tracePt t="16612" x="3995738" y="2933700"/>
          <p14:tracePt t="16629" x="3995738" y="2874963"/>
          <p14:tracePt t="16645" x="3995738" y="2825750"/>
          <p14:tracePt t="16662" x="3995738" y="2776538"/>
          <p14:tracePt t="16679" x="3995738" y="2736850"/>
          <p14:tracePt t="16696" x="3995738" y="2697163"/>
          <p14:tracePt t="16712" x="3995738" y="2657475"/>
          <p14:tracePt t="16729" x="3995738" y="2617788"/>
          <p14:tracePt t="16745" x="4005263" y="2559050"/>
          <p14:tracePt t="16762" x="4016375" y="2530475"/>
          <p14:tracePt t="16779" x="4016375" y="2509838"/>
          <p14:tracePt t="16779" x="4025900" y="2481263"/>
          <p14:tracePt t="16796" x="4035425" y="2441575"/>
          <p14:tracePt t="16812" x="4054475" y="2392363"/>
          <p14:tracePt t="16829" x="4075113" y="2352675"/>
          <p14:tracePt t="16846" x="4094163" y="2312988"/>
          <p14:tracePt t="16862" x="4114800" y="2273300"/>
          <p14:tracePt t="16879" x="4124325" y="2235200"/>
          <p14:tracePt t="16896" x="4143375" y="2195513"/>
          <p14:tracePt t="16912" x="4152900" y="2155825"/>
          <p14:tracePt t="16929" x="4173538" y="2116138"/>
          <p14:tracePt t="16946" x="4183063" y="2087563"/>
          <p14:tracePt t="16963" x="4192588" y="2057400"/>
          <p14:tracePt t="16979" x="4213225" y="2017713"/>
          <p14:tracePt t="16996" x="4213225" y="2008188"/>
          <p14:tracePt t="17013" x="4213225" y="1978025"/>
          <p14:tracePt t="17030" x="4222750" y="1949450"/>
          <p14:tracePt t="17046" x="4222750" y="1928813"/>
          <p14:tracePt t="17063" x="4232275" y="1890713"/>
          <p14:tracePt t="17080" x="4232275" y="1870075"/>
          <p14:tracePt t="17096" x="4241800" y="1839913"/>
          <p14:tracePt t="17113" x="4241800" y="1830388"/>
          <p14:tracePt t="17130" x="4251325" y="1811338"/>
          <p14:tracePt t="17146" x="4262438" y="1839913"/>
          <p14:tracePt t="17268" x="4262438" y="1860550"/>
          <p14:tracePt t="17276" x="4271963" y="1900238"/>
          <p14:tracePt t="17284" x="4281488" y="1928813"/>
          <p14:tracePt t="17297" x="4300538" y="2038350"/>
          <p14:tracePt t="17313" x="4330700" y="2165350"/>
          <p14:tracePt t="17330" x="4349750" y="2303463"/>
          <p14:tracePt t="17347" x="4379913" y="2470150"/>
          <p14:tracePt t="17364" x="4389438" y="2727325"/>
          <p14:tracePt t="17380" x="4389438" y="2894013"/>
          <p14:tracePt t="17397" x="4389438" y="3100388"/>
          <p14:tracePt t="17413" x="4389438" y="3317875"/>
          <p14:tracePt t="17430" x="4389438" y="3524250"/>
          <p14:tracePt t="17447" x="4389438" y="3740150"/>
          <p14:tracePt t="17464" x="4389438" y="3957638"/>
          <p14:tracePt t="17480" x="4389438" y="4173538"/>
          <p14:tracePt t="17497" x="4389438" y="4389438"/>
          <p14:tracePt t="17514" x="4379913" y="4518025"/>
          <p14:tracePt t="17530" x="4379913" y="4597400"/>
          <p14:tracePt t="17547" x="4379913" y="4635500"/>
          <p14:tracePt t="17564" x="4379913" y="4646613"/>
          <p14:tracePt t="17708" x="4379913" y="4656138"/>
          <p14:tracePt t="17716" x="4379913" y="4665663"/>
          <p14:tracePt t="17732" x="4379913" y="4675188"/>
          <p14:tracePt t="17756" x="4370388" y="4695825"/>
          <p14:tracePt t="17860" x="4360863" y="4695825"/>
          <p14:tracePt t="17868" x="4360863" y="4714875"/>
          <p14:tracePt t="17876" x="4340225" y="4724400"/>
          <p14:tracePt t="17884" x="4321175" y="4745038"/>
          <p14:tracePt t="17898" x="4262438" y="4794250"/>
          <p14:tracePt t="17914" x="4202113" y="4843463"/>
          <p14:tracePt t="17931" x="4054475" y="4951413"/>
          <p14:tracePt t="17948" x="3976688" y="5019675"/>
          <p14:tracePt t="17965" x="3906838" y="5078413"/>
          <p14:tracePt t="17981" x="3868738" y="5127625"/>
          <p14:tracePt t="17998" x="3829050" y="5167313"/>
          <p14:tracePt t="18015" x="3798888" y="5207000"/>
          <p14:tracePt t="18032" x="3789363" y="5226050"/>
          <p14:tracePt t="18048" x="3759200" y="5256213"/>
          <p14:tracePt t="18065" x="3749675" y="5286375"/>
          <p14:tracePt t="18082" x="3730625" y="5324475"/>
          <p14:tracePt t="18099" x="3709988" y="5354638"/>
          <p14:tracePt t="18115" x="3690938" y="5394325"/>
          <p14:tracePt t="18132" x="3660775" y="5422900"/>
          <p14:tracePt t="18148" x="3651250" y="5453063"/>
          <p14:tracePt t="18165" x="3632200" y="5502275"/>
          <p14:tracePt t="18182" x="3611563" y="5541963"/>
          <p14:tracePt t="18198" x="3592513" y="5610225"/>
          <p14:tracePt t="18215" x="3552825" y="5680075"/>
          <p14:tracePt t="18232" x="3524250" y="5757863"/>
          <p14:tracePt t="18249" x="3494088" y="5818188"/>
          <p14:tracePt t="18265" x="3475038" y="5876925"/>
          <p14:tracePt t="18282" x="3454400" y="5916613"/>
          <p14:tracePt t="18299" x="3454400" y="5935663"/>
          <p14:tracePt t="18315" x="3454400" y="5954713"/>
          <p14:tracePt t="18332" x="3444875" y="5984875"/>
          <p14:tracePt t="18349" x="3435350" y="5994400"/>
          <p14:tracePt t="18365" x="3425825" y="6015038"/>
          <p14:tracePt t="18382" x="3405188" y="6043613"/>
          <p14:tracePt t="18399" x="3376613" y="6083300"/>
          <p14:tracePt t="18415" x="3336925" y="6113463"/>
          <p14:tracePt t="18432" x="3306763" y="6151563"/>
          <p14:tracePt t="18449" x="3278188" y="6191250"/>
          <p14:tracePt t="18466" x="3248025" y="6221413"/>
          <p14:tracePt t="18482" x="3228975" y="6249988"/>
          <p14:tracePt t="18499" x="3208338" y="6270625"/>
          <p14:tracePt t="18516" x="3189288" y="6289675"/>
          <p14:tracePt t="18532" x="3189288" y="6299200"/>
          <p14:tracePt t="18556" x="3179763" y="6299200"/>
          <p14:tracePt t="18924" x="3168650" y="6299200"/>
          <p14:tracePt t="19020" x="3159125" y="6299200"/>
          <p14:tracePt t="19044" x="3159125" y="6289675"/>
          <p14:tracePt t="19156" x="3149600" y="6289675"/>
          <p14:tracePt t="19172" x="3130550" y="6280150"/>
          <p14:tracePt t="19196" x="3119438" y="6280150"/>
          <p14:tracePt t="19212" x="3109913" y="6280150"/>
          <p14:tracePt t="19220" x="3090863" y="6280150"/>
          <p14:tracePt t="19228" x="3070225" y="6280150"/>
          <p14:tracePt t="19236" x="3041650" y="6280150"/>
          <p14:tracePt t="19250" x="3001963" y="6280150"/>
          <p14:tracePt t="19267" x="2982913" y="6280150"/>
          <p14:tracePt t="19284" x="2962275" y="6280150"/>
          <p14:tracePt t="19301" x="2952750" y="6280150"/>
          <p14:tracePt t="19317" x="2933700" y="6280150"/>
          <p14:tracePt t="19334" x="2922588" y="6280150"/>
          <p14:tracePt t="19351" x="2903538" y="6280150"/>
          <p14:tracePt t="19367" x="2884488" y="6280150"/>
          <p14:tracePt t="19384" x="2873375" y="6280150"/>
          <p14:tracePt t="19401" x="2854325" y="6289675"/>
          <p14:tracePt t="19417" x="2844800" y="6289675"/>
          <p14:tracePt t="19434" x="2814638" y="6299200"/>
          <p14:tracePt t="19451" x="2795588" y="6299200"/>
          <p14:tracePt t="19468" x="2774950" y="6299200"/>
          <p14:tracePt t="19484" x="2765425" y="6299200"/>
          <p14:tracePt t="19612" x="2774950" y="6299200"/>
          <p14:tracePt t="19660" x="2824163" y="6299200"/>
          <p14:tracePt t="19668" x="2873375" y="6289675"/>
          <p14:tracePt t="19676" x="2933700" y="6289675"/>
          <p14:tracePt t="19684" x="3109913" y="6289675"/>
          <p14:tracePt t="19702" x="3316288" y="6289675"/>
          <p14:tracePt t="19718" x="3562350" y="6289675"/>
          <p14:tracePt t="19735" x="3789363" y="6289675"/>
          <p14:tracePt t="19752" x="4016375" y="6289675"/>
          <p14:tracePt t="19768" x="4232275" y="6289675"/>
          <p14:tracePt t="19785" x="4419600" y="6289675"/>
          <p14:tracePt t="19802" x="4606925" y="6289675"/>
          <p14:tracePt t="19818" x="4792663" y="6289675"/>
          <p14:tracePt t="19835" x="5078413" y="6289675"/>
          <p14:tracePt t="19852" x="5235575" y="6289675"/>
          <p14:tracePt t="19868" x="5383213" y="6289675"/>
          <p14:tracePt t="19885" x="5492750" y="6289675"/>
          <p14:tracePt t="19902" x="5591175" y="6289675"/>
          <p14:tracePt t="19919" x="5678488" y="6289675"/>
          <p14:tracePt t="19935" x="5757863" y="6289675"/>
          <p14:tracePt t="19952" x="5837238" y="6289675"/>
          <p14:tracePt t="19969" x="5915025" y="6289675"/>
          <p14:tracePt t="19985" x="5954713" y="6289675"/>
          <p14:tracePt t="20002" x="5973763" y="6289675"/>
          <p14:tracePt t="20019" x="5984875" y="6289675"/>
          <p14:tracePt t="20035" x="5973763" y="6270625"/>
          <p14:tracePt t="20172" x="5964238" y="6270625"/>
          <p14:tracePt t="20180" x="5924550" y="6270625"/>
          <p14:tracePt t="20188" x="5865813" y="6261100"/>
          <p14:tracePt t="20202" x="5727700" y="6240463"/>
          <p14:tracePt t="20219" x="5443538" y="6240463"/>
          <p14:tracePt t="20236" x="5235575" y="6240463"/>
          <p14:tracePt t="20252" x="5019675" y="6211888"/>
          <p14:tracePt t="20269" x="4852988" y="6181725"/>
          <p14:tracePt t="20286" x="4714875" y="6162675"/>
          <p14:tracePt t="20303" x="4595813" y="6151563"/>
          <p14:tracePt t="20319" x="4487863" y="6151563"/>
          <p14:tracePt t="20336" x="4389438" y="6151563"/>
          <p14:tracePt t="20353" x="4311650" y="6151563"/>
          <p14:tracePt t="20370" x="4213225" y="6151563"/>
          <p14:tracePt t="20386" x="4124325" y="6172200"/>
          <p14:tracePt t="20403" x="4054475" y="6181725"/>
          <p14:tracePt t="20420" x="3967163" y="6191250"/>
          <p14:tracePt t="20436" x="3927475" y="6191250"/>
          <p14:tracePt t="20453" x="3906838" y="6191250"/>
          <p14:tracePt t="20469" x="3868738" y="6191250"/>
          <p14:tracePt t="20486" x="3819525" y="6191250"/>
          <p14:tracePt t="20503" x="3759200" y="6191250"/>
          <p14:tracePt t="20520" x="3709988" y="6191250"/>
          <p14:tracePt t="20537" x="3651250" y="6191250"/>
          <p14:tracePt t="20553" x="3611563" y="6191250"/>
          <p14:tracePt t="20570" x="3573463" y="6191250"/>
          <p14:tracePt t="20587" x="3533775" y="6191250"/>
          <p14:tracePt t="20603" x="3463925" y="6191250"/>
          <p14:tracePt t="20621" x="3405188" y="6191250"/>
          <p14:tracePt t="20637" x="3355975" y="6191250"/>
          <p14:tracePt t="20653" x="3316288" y="6191250"/>
          <p14:tracePt t="20670" x="3287713" y="6191250"/>
          <p14:tracePt t="20687" x="3267075" y="6191250"/>
          <p14:tracePt t="20703" x="3257550" y="6191250"/>
          <p14:tracePt t="20720" x="3248025" y="6191250"/>
          <p14:tracePt t="20737" x="3238500" y="6191250"/>
          <p14:tracePt t="20753" x="3228975" y="6191250"/>
          <p14:tracePt t="20770" x="3217863" y="6191250"/>
          <p14:tracePt t="20868" x="3257550" y="6191250"/>
          <p14:tracePt t="20884" x="3306763" y="6181725"/>
          <p14:tracePt t="20892" x="3376613" y="6172200"/>
          <p14:tracePt t="20904" x="3533775" y="6172200"/>
          <p14:tracePt t="20920" x="3740150" y="6172200"/>
          <p14:tracePt t="20937" x="3917950" y="6172200"/>
          <p14:tracePt t="20954" x="4075113" y="6172200"/>
          <p14:tracePt t="20971" x="4213225" y="6172200"/>
          <p14:tracePt t="20988" x="4389438" y="6172200"/>
          <p14:tracePt t="21004" x="4537075" y="6172200"/>
          <p14:tracePt t="21021" x="4684713" y="6172200"/>
          <p14:tracePt t="21038" x="4832350" y="6172200"/>
          <p14:tracePt t="21054" x="4970463" y="6172200"/>
          <p14:tracePt t="21071" x="5087938" y="6172200"/>
          <p14:tracePt t="21088" x="5216525" y="6172200"/>
          <p14:tracePt t="21104" x="5324475" y="6172200"/>
          <p14:tracePt t="21121" x="5403850" y="6172200"/>
          <p14:tracePt t="21139" x="5492750" y="6172200"/>
          <p14:tracePt t="21155" x="5561013" y="6172200"/>
          <p14:tracePt t="21171" x="5629275" y="6172200"/>
          <p14:tracePt t="21171" x="5659438" y="6172200"/>
          <p14:tracePt t="21188" x="5718175" y="6181725"/>
          <p14:tracePt t="21204" x="5807075" y="6200775"/>
          <p14:tracePt t="21221" x="5875338" y="6221413"/>
          <p14:tracePt t="21238" x="5964238" y="6230938"/>
          <p14:tracePt t="21255" x="6013450" y="6240463"/>
          <p14:tracePt t="21271" x="6022975" y="6240463"/>
          <p14:tracePt t="21288" x="6034088" y="6240463"/>
          <p14:tracePt t="21844" x="6022975" y="6230938"/>
          <p14:tracePt t="21868" x="6003925" y="6230938"/>
          <p14:tracePt t="21876" x="5973763" y="6221413"/>
          <p14:tracePt t="21884" x="5945188" y="6200775"/>
          <p14:tracePt t="21892" x="5905500" y="6181725"/>
          <p14:tracePt t="21906" x="5776913" y="6151563"/>
          <p14:tracePt t="21923" x="5619750" y="6113463"/>
          <p14:tracePt t="21940" x="5373688" y="6064250"/>
          <p14:tracePt t="21956" x="5216525" y="6034088"/>
          <p14:tracePt t="21973" x="5087938" y="6003925"/>
          <p14:tracePt t="21989" x="4960938" y="5965825"/>
          <p14:tracePt t="22006" x="4803775" y="5895975"/>
          <p14:tracePt t="22023" x="4635500" y="5837238"/>
          <p14:tracePt t="22040" x="4438650" y="5788025"/>
          <p14:tracePt t="22056" x="4262438" y="5738813"/>
          <p14:tracePt t="22073" x="4103688" y="5699125"/>
          <p14:tracePt t="22090" x="4005263" y="5670550"/>
          <p14:tracePt t="22106" x="3946525" y="5649913"/>
          <p14:tracePt t="22123" x="3897313" y="5630863"/>
          <p14:tracePt t="22140" x="3857625" y="5630863"/>
          <p14:tracePt t="22157" x="3819525" y="5630863"/>
          <p14:tracePt t="22173" x="3749675" y="5630863"/>
          <p14:tracePt t="22190" x="3660775" y="5630863"/>
          <p14:tracePt t="22207" x="3562350" y="5630863"/>
          <p14:tracePt t="22223" x="3454400" y="5630863"/>
          <p14:tracePt t="22240" x="3316288" y="5630863"/>
          <p14:tracePt t="22257" x="3208338" y="5630863"/>
          <p14:tracePt t="22273" x="3130550" y="5630863"/>
          <p14:tracePt t="22290" x="3060700" y="5630863"/>
          <p14:tracePt t="22307" x="3011488" y="5630863"/>
          <p14:tracePt t="22323" x="2952750" y="5630863"/>
          <p14:tracePt t="22340" x="2894013" y="5630863"/>
          <p14:tracePt t="22357" x="2835275" y="5630863"/>
          <p14:tracePt t="22373" x="2774950" y="5630863"/>
          <p14:tracePt t="22390" x="2706688" y="5630863"/>
          <p14:tracePt t="22407" x="2638425" y="5630863"/>
          <p14:tracePt t="22423" x="2559050" y="5630863"/>
          <p14:tracePt t="22440" x="2500313" y="5649913"/>
          <p14:tracePt t="22457" x="2451100" y="5659438"/>
          <p14:tracePt t="22474" x="2381250" y="5670550"/>
          <p14:tracePt t="22491" x="2332038" y="5680075"/>
          <p14:tracePt t="22507" x="2263775" y="5699125"/>
          <p14:tracePt t="22524" x="2214563" y="5699125"/>
          <p14:tracePt t="22541" x="2165350" y="5719763"/>
          <p14:tracePt t="22557" x="2135188" y="5729288"/>
          <p14:tracePt t="22574" x="2097088" y="5757863"/>
          <p14:tracePt t="22591" x="2057400" y="5778500"/>
          <p14:tracePt t="22607" x="2017713" y="5797550"/>
          <p14:tracePt t="22624" x="1998663" y="5827713"/>
          <p14:tracePt t="22641" x="1968500" y="5837238"/>
          <p14:tracePt t="22658" x="1949450" y="5856288"/>
          <p14:tracePt t="22674" x="1928813" y="5876925"/>
          <p14:tracePt t="22691" x="1919288" y="5886450"/>
          <p14:tracePt t="22707" x="1909763" y="5926138"/>
          <p14:tracePt t="22724" x="1900238" y="5945188"/>
          <p14:tracePt t="22741" x="1889125" y="5965825"/>
          <p14:tracePt t="22758" x="1889125" y="5994400"/>
          <p14:tracePt t="22774" x="1889125" y="6015038"/>
          <p14:tracePt t="22791" x="1889125" y="6064250"/>
          <p14:tracePt t="22808" x="1889125" y="6092825"/>
          <p14:tracePt t="22824" x="1900238" y="6132513"/>
          <p14:tracePt t="22841" x="1909763" y="6142038"/>
          <p14:tracePt t="22858" x="1938338" y="6172200"/>
          <p14:tracePt t="22875" x="1958975" y="6181725"/>
          <p14:tracePt t="22891" x="2008188" y="6200775"/>
          <p14:tracePt t="22908" x="2066925" y="6221413"/>
          <p14:tracePt t="22924" x="2146300" y="6240463"/>
          <p14:tracePt t="22941" x="2233613" y="6261100"/>
          <p14:tracePt t="22958" x="2322513" y="6280150"/>
          <p14:tracePt t="22975" x="2401888" y="6289675"/>
          <p14:tracePt t="22992" x="2451100" y="6289675"/>
          <p14:tracePt t="23008" x="2509838" y="6289675"/>
          <p14:tracePt t="23025" x="2578100" y="6289675"/>
          <p14:tracePt t="23042" x="2667000" y="6289675"/>
          <p14:tracePt t="23058" x="2774950" y="6289675"/>
          <p14:tracePt t="23075" x="2971800" y="6289675"/>
          <p14:tracePt t="23092" x="3119438" y="6289675"/>
          <p14:tracePt t="23108" x="3287713" y="6289675"/>
          <p14:tracePt t="23125" x="3425825" y="6289675"/>
          <p14:tracePt t="23142" x="3533775" y="6289675"/>
          <p14:tracePt t="23159" x="3592513" y="6261100"/>
          <p14:tracePt t="23175" x="3622675" y="6240463"/>
          <p14:tracePt t="23192" x="3651250" y="6211888"/>
          <p14:tracePt t="23209" x="3671888" y="6172200"/>
          <p14:tracePt t="23225" x="3681413" y="6122988"/>
          <p14:tracePt t="23242" x="3700463" y="6083300"/>
          <p14:tracePt t="23259" x="3700463" y="6043613"/>
          <p14:tracePt t="23275" x="3700463" y="5965825"/>
          <p14:tracePt t="23292" x="3690938" y="5916613"/>
          <p14:tracePt t="23309" x="3681413" y="5886450"/>
          <p14:tracePt t="23325" x="3660775" y="5846763"/>
          <p14:tracePt t="23343" x="3632200" y="5818188"/>
          <p14:tracePt t="23359" x="3622675" y="5778500"/>
          <p14:tracePt t="23375" x="3592513" y="5768975"/>
          <p14:tracePt t="23392" x="3552825" y="5757863"/>
          <p14:tracePt t="23409" x="3494088" y="5738813"/>
          <p14:tracePt t="23426" x="3405188" y="5719763"/>
          <p14:tracePt t="23442" x="3316288" y="5699125"/>
          <p14:tracePt t="23459" x="3189288" y="5680075"/>
          <p14:tracePt t="23476" x="3130550" y="5659438"/>
          <p14:tracePt t="23492" x="3051175" y="5640388"/>
          <p14:tracePt t="23509" x="3011488" y="5640388"/>
          <p14:tracePt t="23526" x="2933700" y="5619750"/>
          <p14:tracePt t="23542" x="2873375" y="5610225"/>
          <p14:tracePt t="23559" x="2805113" y="5610225"/>
          <p14:tracePt t="23576" x="2725738" y="5610225"/>
          <p14:tracePt t="23593" x="2657475" y="5610225"/>
          <p14:tracePt t="23609" x="2559050" y="5619750"/>
          <p14:tracePt t="23626" x="2470150" y="5640388"/>
          <p14:tracePt t="23643" x="2381250" y="5670550"/>
          <p14:tracePt t="23643" x="2332038" y="5680075"/>
          <p14:tracePt t="23660" x="2273300" y="5708650"/>
          <p14:tracePt t="23676" x="2205038" y="5748338"/>
          <p14:tracePt t="23693" x="2155825" y="5778500"/>
          <p14:tracePt t="23709" x="2125663" y="5807075"/>
          <p14:tracePt t="23726" x="2097088" y="5846763"/>
          <p14:tracePt t="23743" x="2066925" y="5886450"/>
          <p14:tracePt t="23760" x="2057400" y="5916613"/>
          <p14:tracePt t="23776" x="2036763" y="5965825"/>
          <p14:tracePt t="23793" x="2027238" y="6003925"/>
          <p14:tracePt t="23810" x="2017713" y="6064250"/>
          <p14:tracePt t="23826" x="2017713" y="6092825"/>
          <p14:tracePt t="23843" x="2017713" y="6181725"/>
          <p14:tracePt t="23860" x="2017713" y="6221413"/>
          <p14:tracePt t="23876" x="2017713" y="6270625"/>
          <p14:tracePt t="23893" x="2027238" y="6289675"/>
          <p14:tracePt t="23910" x="2047875" y="6310313"/>
          <p14:tracePt t="23927" x="2057400" y="6329363"/>
          <p14:tracePt t="23943" x="2085975" y="6359525"/>
          <p14:tracePt t="23960" x="2135188" y="6388100"/>
          <p14:tracePt t="23977" x="2195513" y="6418263"/>
          <p14:tracePt t="23993" x="2263775" y="6446838"/>
          <p14:tracePt t="24010" x="2332038" y="6467475"/>
          <p14:tracePt t="24027" x="2392363" y="6486525"/>
          <p14:tracePt t="24027" x="2411413" y="6486525"/>
          <p14:tracePt t="24044" x="2490788" y="6486525"/>
          <p14:tracePt t="24060" x="2568575" y="6486525"/>
          <p14:tracePt t="24077" x="2657475" y="6486525"/>
          <p14:tracePt t="24094" x="2746375" y="6467475"/>
          <p14:tracePt t="24110" x="2863850" y="6446838"/>
          <p14:tracePt t="24127" x="2952750" y="6418263"/>
          <p14:tracePt t="24144" x="3041650" y="6397625"/>
          <p14:tracePt t="24161" x="3090863" y="6369050"/>
          <p14:tracePt t="24178" x="3130550" y="6338888"/>
          <p14:tracePt t="24194" x="3149600" y="6319838"/>
          <p14:tracePt t="24211" x="3168650" y="6280150"/>
          <p14:tracePt t="24227" x="3168650" y="6230938"/>
          <p14:tracePt t="24244" x="3168650" y="6200775"/>
          <p14:tracePt t="24261" x="3168650" y="6162675"/>
          <p14:tracePt t="24277" x="3168650" y="6132513"/>
          <p14:tracePt t="24294" x="3168650" y="6092825"/>
          <p14:tracePt t="24311" x="3159125" y="6043613"/>
          <p14:tracePt t="24327" x="3149600" y="6015038"/>
          <p14:tracePt t="24344" x="3130550" y="5975350"/>
          <p14:tracePt t="24361" x="3100388" y="5945188"/>
          <p14:tracePt t="24377" x="3070225" y="5916613"/>
          <p14:tracePt t="24394" x="3051175" y="5886450"/>
          <p14:tracePt t="24411" x="3011488" y="5867400"/>
          <p14:tracePt t="24411" x="2992438" y="5867400"/>
          <p14:tracePt t="24428" x="2962275" y="5846763"/>
          <p14:tracePt t="24444" x="2933700" y="5837238"/>
          <p14:tracePt t="24461" x="2903538" y="5837238"/>
          <p14:tracePt t="24478" x="2844800" y="5827713"/>
          <p14:tracePt t="24494" x="2814638" y="5827713"/>
          <p14:tracePt t="24511" x="2774950" y="5827713"/>
          <p14:tracePt t="24528" x="2746375" y="5827713"/>
          <p14:tracePt t="24544" x="2716213" y="5827713"/>
          <p14:tracePt t="24561" x="2667000" y="5827713"/>
          <p14:tracePt t="24578" x="2627313" y="5827713"/>
          <p14:tracePt t="24595" x="2589213" y="5837238"/>
          <p14:tracePt t="24612" x="2549525" y="5856288"/>
          <p14:tracePt t="24628" x="2540000" y="5867400"/>
          <p14:tracePt t="24645" x="2528888" y="5867400"/>
          <p14:tracePt t="24661" x="2519363" y="5886450"/>
          <p14:tracePt t="24678" x="2500313" y="5905500"/>
          <p14:tracePt t="24695" x="2490788" y="5916613"/>
          <p14:tracePt t="24712" x="2470150" y="5926138"/>
          <p14:tracePt t="24728" x="2460625" y="5935663"/>
          <p14:tracePt t="24745" x="2460625" y="5945188"/>
          <p14:tracePt t="24762" x="2451100" y="5954713"/>
          <p14:tracePt t="24778" x="2441575" y="5975350"/>
          <p14:tracePt t="24795" x="2441575" y="5994400"/>
          <p14:tracePt t="24812" x="2420938" y="6015038"/>
          <p14:tracePt t="24828" x="2420938" y="6043613"/>
          <p14:tracePt t="24845" x="2411413" y="6064250"/>
          <p14:tracePt t="24862" x="2411413" y="6073775"/>
          <p14:tracePt t="24884" x="0" y="0"/>
        </p14:tracePtLst>
      </p14:laserTraceLst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/>
          <p:cNvPicPr>
            <a:picLocks noChangeAspect="1" noChangeArrowheads="1"/>
          </p:cNvPicPr>
          <p:nvPr/>
        </p:nvPicPr>
        <p:blipFill>
          <a:blip r:embed="rId5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t="3929" r="5939" b="4880"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l="6845" t="3929" r="5939" b="4880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0" y="0"/>
            <a:ext cx="792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b="1" i="1">
                <a:solidFill>
                  <a:srgbClr val="FF0000"/>
                </a:solidFill>
              </a:rPr>
              <a:t>Phe</a:t>
            </a:r>
          </a:p>
        </p:txBody>
      </p:sp>
      <p:sp>
        <p:nvSpPr>
          <p:cNvPr id="114692" name="Line 5"/>
          <p:cNvSpPr>
            <a:spLocks noChangeShapeType="1"/>
          </p:cNvSpPr>
          <p:nvPr/>
        </p:nvSpPr>
        <p:spPr bwMode="auto">
          <a:xfrm>
            <a:off x="215900" y="2916238"/>
            <a:ext cx="11525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4693" name="AutoShape 6"/>
          <p:cNvSpPr>
            <a:spLocks noChangeArrowheads="1"/>
          </p:cNvSpPr>
          <p:nvPr/>
        </p:nvSpPr>
        <p:spPr bwMode="auto">
          <a:xfrm>
            <a:off x="0" y="539750"/>
            <a:ext cx="360363" cy="863600"/>
          </a:xfrm>
          <a:prstGeom prst="curvedRightArrow">
            <a:avLst>
              <a:gd name="adj1" fmla="val 47929"/>
              <a:gd name="adj2" fmla="val 95859"/>
              <a:gd name="adj3" fmla="val 33333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5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00" x="3444875" y="1682750"/>
          <p14:tracePt t="18795" x="3454400" y="1673225"/>
          <p14:tracePt t="18819" x="3463925" y="1673225"/>
          <p14:tracePt t="19011" x="3475038" y="1673225"/>
          <p14:tracePt t="19019" x="3484563" y="1673225"/>
          <p14:tracePt t="19028" x="3543300" y="1673225"/>
          <p14:tracePt t="19045" x="3582988" y="1682750"/>
          <p14:tracePt t="19062" x="3632200" y="1682750"/>
          <p14:tracePt t="19079" x="3690938" y="1692275"/>
          <p14:tracePt t="19095" x="3709988" y="1692275"/>
          <p14:tracePt t="19112" x="3749675" y="1703388"/>
          <p14:tracePt t="19128" x="3789363" y="1722438"/>
          <p14:tracePt t="19144" x="3848100" y="1722438"/>
          <p14:tracePt t="19161" x="3956050" y="1741488"/>
          <p14:tracePt t="19178" x="4035425" y="1752600"/>
          <p14:tracePt t="19194" x="4103688" y="1752600"/>
          <p14:tracePt t="19211" x="4164013" y="1752600"/>
          <p14:tracePt t="19228" x="4232275" y="1752600"/>
          <p14:tracePt t="19245" x="4271963" y="1752600"/>
          <p14:tracePt t="19262" x="4311650" y="1752600"/>
          <p14:tracePt t="19279" x="4360863" y="1752600"/>
          <p14:tracePt t="19295" x="4398963" y="1752600"/>
          <p14:tracePt t="19311" x="4459288" y="1752600"/>
          <p14:tracePt t="19328" x="4518025" y="1752600"/>
          <p14:tracePt t="19345" x="4606925" y="1752600"/>
          <p14:tracePt t="19362" x="4665663" y="1752600"/>
          <p14:tracePt t="19378" x="4705350" y="1752600"/>
          <p14:tracePt t="19395" x="4754563" y="1752600"/>
          <p14:tracePt t="19412" x="4803775" y="1752600"/>
          <p14:tracePt t="19429" x="4832350" y="1752600"/>
          <p14:tracePt t="19445" x="4881563" y="1762125"/>
          <p14:tracePt t="19462" x="4930775" y="1771650"/>
          <p14:tracePt t="19479" x="4989513" y="1771650"/>
          <p14:tracePt t="19495" x="5049838" y="1790700"/>
          <p14:tracePt t="19512" x="5087938" y="1801813"/>
          <p14:tracePt t="19529" x="5148263" y="1811338"/>
          <p14:tracePt t="19545" x="5235575" y="1820863"/>
          <p14:tracePt t="19562" x="5265738" y="1830388"/>
          <p14:tracePt t="19579" x="5314950" y="1830388"/>
          <p14:tracePt t="19595" x="5373688" y="1830388"/>
          <p14:tracePt t="19612" x="5432425" y="1830388"/>
          <p14:tracePt t="19629" x="5492750" y="1830388"/>
          <p14:tracePt t="19645" x="5541963" y="1830388"/>
          <p14:tracePt t="19662" x="5591175" y="1830388"/>
          <p14:tracePt t="19679" x="5640388" y="1830388"/>
          <p14:tracePt t="19696" x="5689600" y="1839913"/>
          <p14:tracePt t="19712" x="5727700" y="1851025"/>
          <p14:tracePt t="19729" x="5788025" y="1851025"/>
          <p14:tracePt t="19729" x="5816600" y="1851025"/>
          <p14:tracePt t="19746" x="5886450" y="1851025"/>
          <p14:tracePt t="19762" x="5954713" y="1851025"/>
          <p14:tracePt t="19780" x="6022975" y="1851025"/>
          <p14:tracePt t="19796" x="6111875" y="1851025"/>
          <p14:tracePt t="19812" x="6181725" y="1851025"/>
          <p14:tracePt t="19829" x="6259513" y="1851025"/>
          <p14:tracePt t="19846" x="6319838" y="1851025"/>
          <p14:tracePt t="19863" x="6397625" y="1851025"/>
          <p14:tracePt t="19879" x="6456363" y="1851025"/>
          <p14:tracePt t="19896" x="6516688" y="1851025"/>
          <p14:tracePt t="19913" x="6575425" y="1851025"/>
          <p14:tracePt t="19929" x="6653213" y="1851025"/>
          <p14:tracePt t="19946" x="6713538" y="1851025"/>
          <p14:tracePt t="19963" x="6772275" y="1851025"/>
          <p14:tracePt t="19979" x="6811963" y="1851025"/>
          <p14:tracePt t="19996" x="6850063" y="1851025"/>
          <p14:tracePt t="20013" x="6910388" y="1851025"/>
          <p14:tracePt t="20030" x="6969125" y="1851025"/>
          <p14:tracePt t="20046" x="7037388" y="1851025"/>
          <p14:tracePt t="20063" x="7107238" y="1851025"/>
          <p14:tracePt t="20080" x="7165975" y="1851025"/>
          <p14:tracePt t="20097" x="7234238" y="1851025"/>
          <p14:tracePt t="20113" x="7332663" y="1851025"/>
          <p14:tracePt t="20130" x="7381875" y="1851025"/>
          <p14:tracePt t="20146" x="7421563" y="1851025"/>
          <p14:tracePt t="20163" x="7440613" y="1851025"/>
          <p14:tracePt t="20180" x="7461250" y="1851025"/>
          <p14:tracePt t="20197" x="7480300" y="1851025"/>
          <p14:tracePt t="20213" x="7500938" y="1851025"/>
          <p14:tracePt t="20230" x="7539038" y="1851025"/>
          <p14:tracePt t="20247" x="7569200" y="1851025"/>
          <p14:tracePt t="20264" x="7599363" y="1851025"/>
          <p14:tracePt t="20280" x="7637463" y="1851025"/>
          <p14:tracePt t="20297" x="7686675" y="1851025"/>
          <p14:tracePt t="20297" x="7707313" y="1851025"/>
          <p14:tracePt t="20314" x="7747000" y="1851025"/>
          <p14:tracePt t="20330" x="7805738" y="1851025"/>
          <p14:tracePt t="20347" x="7845425" y="1851025"/>
          <p14:tracePt t="20364" x="7874000" y="1851025"/>
          <p14:tracePt t="20380" x="7894638" y="1851025"/>
          <p14:tracePt t="20397" x="7904163" y="1851025"/>
          <p14:tracePt t="20414" x="7923213" y="1851025"/>
          <p14:tracePt t="20430" x="7953375" y="1851025"/>
          <p14:tracePt t="20447" x="7981950" y="1860550"/>
          <p14:tracePt t="20464" x="8031163" y="1879600"/>
          <p14:tracePt t="20480" x="8070850" y="1879600"/>
          <p14:tracePt t="20497" x="8080375" y="1879600"/>
          <p14:tracePt t="20514" x="8091488" y="1890713"/>
          <p14:tracePt t="20531" x="8110538" y="1890713"/>
          <p14:tracePt t="20554" x="8110538" y="1900238"/>
          <p14:tracePt t="20570" x="8110538" y="1909763"/>
          <p14:tracePt t="20581" x="8120063" y="1919288"/>
          <p14:tracePt t="20618" x="8120063" y="1928813"/>
          <p14:tracePt t="20642" x="8129588" y="1939925"/>
          <p14:tracePt t="20650" x="8129588" y="1949450"/>
          <p14:tracePt t="20658" x="8129588" y="1968500"/>
          <p14:tracePt t="20674" x="8129588" y="1978025"/>
          <p14:tracePt t="20682" x="8129588" y="1989138"/>
          <p14:tracePt t="20698" x="8129588" y="2008188"/>
          <p14:tracePt t="20714" x="8129588" y="2017713"/>
          <p14:tracePt t="20731" x="8129588" y="2038350"/>
          <p14:tracePt t="20748" x="8129588" y="2047875"/>
          <p14:tracePt t="20764" x="8129588" y="2057400"/>
          <p14:tracePt t="20781" x="8129588" y="2076450"/>
          <p14:tracePt t="20798" x="8129588" y="2097088"/>
          <p14:tracePt t="20815" x="8129588" y="2116138"/>
          <p14:tracePt t="20831" x="8129588" y="2136775"/>
          <p14:tracePt t="20848" x="8129588" y="2165350"/>
          <p14:tracePt t="20865" x="8129588" y="2195513"/>
          <p14:tracePt t="20865" x="8129588" y="2214563"/>
          <p14:tracePt t="20882" x="8129588" y="2235200"/>
          <p14:tracePt t="20898" x="8129588" y="2254250"/>
          <p14:tracePt t="20915" x="8129588" y="2284413"/>
          <p14:tracePt t="20931" x="8129588" y="2312988"/>
          <p14:tracePt t="20948" x="8129588" y="2352675"/>
          <p14:tracePt t="20965" x="8129588" y="2382838"/>
          <p14:tracePt t="20982" x="8120063" y="2441575"/>
          <p14:tracePt t="20998" x="8110538" y="2481263"/>
          <p14:tracePt t="21015" x="8101013" y="2530475"/>
          <p14:tracePt t="21032" x="8091488" y="2559050"/>
          <p14:tracePt t="21048" x="8080375" y="2598738"/>
          <p14:tracePt t="21065" x="8080375" y="2617788"/>
          <p14:tracePt t="21082" x="8070850" y="2678113"/>
          <p14:tracePt t="21099" x="8061325" y="2716213"/>
          <p14:tracePt t="21115" x="8051800" y="2746375"/>
          <p14:tracePt t="21132" x="8042275" y="2786063"/>
          <p14:tracePt t="21149" x="8042275" y="2814638"/>
          <p14:tracePt t="21165" x="8021638" y="2854325"/>
          <p14:tracePt t="21182" x="8021638" y="2874963"/>
          <p14:tracePt t="21199" x="8012113" y="2913063"/>
          <p14:tracePt t="21215" x="8012113" y="2943225"/>
          <p14:tracePt t="21232" x="8002588" y="2992438"/>
          <p14:tracePt t="21249" x="7993063" y="3022600"/>
          <p14:tracePt t="21265" x="7993063" y="3060700"/>
          <p14:tracePt t="21282" x="7981950" y="3090863"/>
          <p14:tracePt t="21299" x="7972425" y="3130550"/>
          <p14:tracePt t="21315" x="7972425" y="3149600"/>
          <p14:tracePt t="21332" x="7962900" y="3198813"/>
          <p14:tracePt t="21349" x="7953375" y="3219450"/>
          <p14:tracePt t="21365" x="7943850" y="3248025"/>
          <p14:tracePt t="21382" x="7943850" y="3268663"/>
          <p14:tracePt t="21399" x="7943850" y="3287713"/>
          <p14:tracePt t="21416" x="7943850" y="3306763"/>
          <p14:tracePt t="21432" x="7943850" y="3336925"/>
          <p14:tracePt t="21449" x="7943850" y="3367088"/>
          <p14:tracePt t="21466" x="7943850" y="3386138"/>
          <p14:tracePt t="21482" x="7943850" y="3416300"/>
          <p14:tracePt t="21499" x="7943850" y="3454400"/>
          <p14:tracePt t="21516" x="7943850" y="3484563"/>
          <p14:tracePt t="21532" x="7943850" y="3514725"/>
          <p14:tracePt t="21549" x="7943850" y="3533775"/>
          <p14:tracePt t="21566" x="7943850" y="3552825"/>
          <p14:tracePt t="21583" x="7943850" y="3573463"/>
          <p14:tracePt t="21599" x="7943850" y="3592513"/>
          <p14:tracePt t="21616" x="7943850" y="3613150"/>
          <p14:tracePt t="21633" x="7943850" y="3632200"/>
          <p14:tracePt t="21649" x="7943850" y="3662363"/>
          <p14:tracePt t="21666" x="7943850" y="3681413"/>
          <p14:tracePt t="21683" x="7943850" y="3690938"/>
          <p14:tracePt t="21699" x="7943850" y="3711575"/>
          <p14:tracePt t="21716" x="7943850" y="3721100"/>
          <p14:tracePt t="21733" x="7943850" y="3749675"/>
          <p14:tracePt t="21750" x="7943850" y="3770313"/>
          <p14:tracePt t="21767" x="7943850" y="3789363"/>
          <p14:tracePt t="21783" x="7943850" y="3810000"/>
          <p14:tracePt t="21800" x="7943850" y="3819525"/>
          <p14:tracePt t="21816" x="7943850" y="3838575"/>
          <p14:tracePt t="21833" x="7943850" y="3859213"/>
          <p14:tracePt t="21850" x="7943850" y="3868738"/>
          <p14:tracePt t="21866" x="7943850" y="3878263"/>
          <p14:tracePt t="21883" x="7943850" y="3897313"/>
          <p14:tracePt t="21900" x="7943850" y="3908425"/>
          <p14:tracePt t="21916" x="7953375" y="3927475"/>
          <p14:tracePt t="21933" x="7953375" y="3937000"/>
          <p14:tracePt t="21950" x="7962900" y="3967163"/>
          <p14:tracePt t="21967" x="7962900" y="3995738"/>
          <p14:tracePt t="21983" x="7981950" y="4025900"/>
          <p14:tracePt t="22000" x="7993063" y="4044950"/>
          <p14:tracePt t="22017" x="7993063" y="4065588"/>
          <p14:tracePt t="22017" x="8002588" y="4084638"/>
          <p14:tracePt t="22034" x="8012113" y="4114800"/>
          <p14:tracePt t="22050" x="8031163" y="4154488"/>
          <p14:tracePt t="22067" x="8031163" y="4173538"/>
          <p14:tracePt t="22083" x="8051800" y="4203700"/>
          <p14:tracePt t="22101" x="8051800" y="4213225"/>
          <p14:tracePt t="22117" x="8061325" y="4241800"/>
          <p14:tracePt t="22134" x="8061325" y="4252913"/>
          <p14:tracePt t="22150" x="8070850" y="4271963"/>
          <p14:tracePt t="22167" x="8080375" y="4291013"/>
          <p14:tracePt t="22184" x="8080375" y="4311650"/>
          <p14:tracePt t="22201" x="8091488" y="4340225"/>
          <p14:tracePt t="22217" x="8091488" y="4370388"/>
          <p14:tracePt t="22234" x="8091488" y="4389438"/>
          <p14:tracePt t="22251" x="8091488" y="4400550"/>
          <p14:tracePt t="22267" x="8110538" y="4429125"/>
          <p14:tracePt t="22284" x="8110538" y="4438650"/>
          <p14:tracePt t="22301" x="8110538" y="4449763"/>
          <p14:tracePt t="22317" x="8120063" y="4468813"/>
          <p14:tracePt t="22334" x="8120063" y="4487863"/>
          <p14:tracePt t="22351" x="8120063" y="4508500"/>
          <p14:tracePt t="22367" x="8120063" y="4518025"/>
          <p14:tracePt t="22384" x="8129588" y="4548188"/>
          <p14:tracePt t="22401" x="8140700" y="4586288"/>
          <p14:tracePt t="22418" x="8150225" y="4616450"/>
          <p14:tracePt t="22434" x="8159750" y="4665663"/>
          <p14:tracePt t="22451" x="8159750" y="4695825"/>
          <p14:tracePt t="22468" x="8159750" y="4714875"/>
          <p14:tracePt t="22485" x="8178800" y="4754563"/>
          <p14:tracePt t="22501" x="8189913" y="4783138"/>
          <p14:tracePt t="22518" x="8189913" y="4794250"/>
          <p14:tracePt t="22538" x="8189913" y="4803775"/>
          <p14:tracePt t="22551" x="8189913" y="4822825"/>
          <p14:tracePt t="22568" x="8189913" y="4843463"/>
          <p14:tracePt t="22585" x="8189913" y="4862513"/>
          <p14:tracePt t="22585" x="8189913" y="4881563"/>
          <p14:tracePt t="22602" x="8189913" y="4911725"/>
          <p14:tracePt t="22618" x="8189913" y="4941888"/>
          <p14:tracePt t="22635" x="8189913" y="4970463"/>
          <p14:tracePt t="22652" x="8189913" y="4991100"/>
          <p14:tracePt t="22668" x="8189913" y="5019675"/>
          <p14:tracePt t="22685" x="8189913" y="5040313"/>
          <p14:tracePt t="22702" x="8189913" y="5068888"/>
          <p14:tracePt t="22718" x="8189913" y="5108575"/>
          <p14:tracePt t="22735" x="8178800" y="5138738"/>
          <p14:tracePt t="22752" x="8178800" y="5148263"/>
          <p14:tracePt t="22768" x="8169275" y="5187950"/>
          <p14:tracePt t="22785" x="8169275" y="5216525"/>
          <p14:tracePt t="22802" x="8169275" y="5246688"/>
          <p14:tracePt t="22819" x="8150225" y="5256213"/>
          <p14:tracePt t="22835" x="8150225" y="5275263"/>
          <p14:tracePt t="22852" x="8150225" y="5295900"/>
          <p14:tracePt t="22869" x="8150225" y="5314950"/>
          <p14:tracePt t="22885" x="8150225" y="5335588"/>
          <p14:tracePt t="22902" x="8150225" y="5354638"/>
          <p14:tracePt t="22919" x="8150225" y="5384800"/>
          <p14:tracePt t="22935" x="8140700" y="5403850"/>
          <p14:tracePt t="22952" x="8129588" y="5413375"/>
          <p14:tracePt t="22969" x="8120063" y="5434013"/>
          <p14:tracePt t="22985" x="8120063" y="5453063"/>
          <p14:tracePt t="23002" x="8101013" y="5472113"/>
          <p14:tracePt t="23019" x="8091488" y="5492750"/>
          <p14:tracePt t="23036" x="8080375" y="5502275"/>
          <p14:tracePt t="23052" x="8070850" y="5521325"/>
          <p14:tracePt t="23069" x="8061325" y="5532438"/>
          <p14:tracePt t="23086" x="8051800" y="5561013"/>
          <p14:tracePt t="23103" x="8042275" y="5591175"/>
          <p14:tracePt t="23119" x="8012113" y="5619750"/>
          <p14:tracePt t="23136" x="7981950" y="5659438"/>
          <p14:tracePt t="23152" x="7953375" y="5708650"/>
          <p14:tracePt t="23169" x="7923213" y="5768975"/>
          <p14:tracePt t="23186" x="7913688" y="5788025"/>
          <p14:tracePt t="23203" x="7894638" y="5807075"/>
          <p14:tracePt t="23219" x="7894638" y="5827713"/>
          <p14:tracePt t="23236" x="7883525" y="5837238"/>
          <p14:tracePt t="23252" x="7883525" y="5846763"/>
          <p14:tracePt t="23282" x="7883525" y="5856288"/>
          <p14:tracePt t="23290" x="7883525" y="5867400"/>
          <p14:tracePt t="23314" x="7883525" y="5876925"/>
          <p14:tracePt t="23338" x="7883525" y="5856288"/>
          <p14:tracePt t="23530" x="7883525" y="5846763"/>
          <p14:tracePt t="23538" x="7883525" y="5827713"/>
          <p14:tracePt t="23546" x="7883525" y="5797550"/>
          <p14:tracePt t="23554" x="7883525" y="5738813"/>
          <p14:tracePt t="23570" x="7894638" y="5670550"/>
          <p14:tracePt t="23587" x="7913688" y="5581650"/>
          <p14:tracePt t="23603" x="7932738" y="5453063"/>
          <p14:tracePt t="23620" x="7962900" y="5314950"/>
          <p14:tracePt t="23637" x="7993063" y="5148263"/>
          <p14:tracePt t="23654" x="8061325" y="4979988"/>
          <p14:tracePt t="23670" x="8129588" y="4813300"/>
          <p14:tracePt t="23687" x="8208963" y="4635500"/>
          <p14:tracePt t="23704" x="8267700" y="4478338"/>
          <p14:tracePt t="23720" x="8326438" y="4340225"/>
          <p14:tracePt t="23737" x="8386763" y="4154488"/>
          <p14:tracePt t="23754" x="8405813" y="4025900"/>
          <p14:tracePt t="23770" x="8415338" y="3927475"/>
          <p14:tracePt t="23787" x="8415338" y="3829050"/>
          <p14:tracePt t="23804" x="8415338" y="3749675"/>
          <p14:tracePt t="23820" x="8415338" y="3651250"/>
          <p14:tracePt t="23838" x="8415338" y="3552825"/>
          <p14:tracePt t="23854" x="8396288" y="3425825"/>
          <p14:tracePt t="23871" x="8366125" y="3327400"/>
          <p14:tracePt t="23887" x="8326438" y="3219450"/>
          <p14:tracePt t="23904" x="8267700" y="3100388"/>
          <p14:tracePt t="23921" x="8169275" y="2982913"/>
          <p14:tracePt t="23921" x="8120063" y="2913063"/>
          <p14:tracePt t="23938" x="7993063" y="2795588"/>
          <p14:tracePt t="23954" x="7864475" y="2667000"/>
          <p14:tracePt t="23971" x="7747000" y="2559050"/>
          <p14:tracePt t="23988" x="7627938" y="2470150"/>
          <p14:tracePt t="24004" x="7500938" y="2392363"/>
          <p14:tracePt t="24021" x="7372350" y="2312988"/>
          <p14:tracePt t="24038" x="7224713" y="2224088"/>
          <p14:tracePt t="24054" x="7046913" y="2116138"/>
          <p14:tracePt t="24071" x="6861175" y="2027238"/>
          <p14:tracePt t="24088" x="6643688" y="1939925"/>
          <p14:tracePt t="24104" x="6397625" y="1851025"/>
          <p14:tracePt t="24121" x="6003925" y="1703388"/>
          <p14:tracePt t="24138" x="5757863" y="1604963"/>
          <p14:tracePt t="24154" x="5530850" y="1516063"/>
          <p14:tracePt t="24171" x="5354638" y="1446213"/>
          <p14:tracePt t="24188" x="5186363" y="1408113"/>
          <p14:tracePt t="24205" x="5049838" y="1387475"/>
          <p14:tracePt t="24221" x="4891088" y="1347788"/>
          <p14:tracePt t="24238" x="4733925" y="1309688"/>
          <p14:tracePt t="24255" x="4546600" y="1279525"/>
          <p14:tracePt t="24271" x="4398963" y="1270000"/>
          <p14:tracePt t="24288" x="4222750" y="1270000"/>
          <p14:tracePt t="24305" x="3956050" y="1270000"/>
          <p14:tracePt t="24323" x="3789363" y="1270000"/>
          <p14:tracePt t="24338" x="3632200" y="1270000"/>
          <p14:tracePt t="24355" x="3484563" y="1270000"/>
          <p14:tracePt t="24372" x="3346450" y="1270000"/>
          <p14:tracePt t="24388" x="3238500" y="1270000"/>
          <p14:tracePt t="24405" x="3140075" y="1270000"/>
          <p14:tracePt t="24422" x="3041650" y="1270000"/>
          <p14:tracePt t="24438" x="2943225" y="1270000"/>
          <p14:tracePt t="24455" x="2854325" y="1270000"/>
          <p14:tracePt t="24472" x="2755900" y="1270000"/>
          <p14:tracePt t="24488" x="2657475" y="1270000"/>
          <p14:tracePt t="24505" x="2540000" y="1289050"/>
          <p14:tracePt t="24522" x="2500313" y="1289050"/>
          <p14:tracePt t="24539" x="2451100" y="1309688"/>
          <p14:tracePt t="24555" x="2441575" y="1319213"/>
          <p14:tracePt t="24572" x="2420938" y="1328738"/>
          <p14:tracePt t="24589" x="2411413" y="1328738"/>
          <p14:tracePt t="24605" x="2411413" y="1338263"/>
          <p14:tracePt t="24622" x="2401888" y="1358900"/>
          <p14:tracePt t="24639" x="2392363" y="1368425"/>
          <p14:tracePt t="24655" x="2392363" y="1377950"/>
          <p14:tracePt t="24672" x="2381250" y="1397000"/>
          <p14:tracePt t="24689" x="2381250" y="1427163"/>
          <p14:tracePt t="24706" x="2381250" y="1446213"/>
          <p14:tracePt t="24722" x="2381250" y="1466850"/>
          <p14:tracePt t="24739" x="2381250" y="1495425"/>
          <p14:tracePt t="24756" x="2381250" y="1516063"/>
          <p14:tracePt t="24773" x="2381250" y="1555750"/>
          <p14:tracePt t="24789" x="2381250" y="1593850"/>
          <p14:tracePt t="24806" x="2381250" y="1654175"/>
          <p14:tracePt t="24823" x="2392363" y="1682750"/>
          <p14:tracePt t="24839" x="2392363" y="1712913"/>
          <p14:tracePt t="24857" x="2401888" y="1752600"/>
          <p14:tracePt t="24873" x="2420938" y="1790700"/>
          <p14:tracePt t="24889" x="2441575" y="1820863"/>
          <p14:tracePt t="24906" x="2479675" y="1870075"/>
          <p14:tracePt t="24923" x="2500313" y="1890713"/>
          <p14:tracePt t="24940" x="2519363" y="1900238"/>
          <p14:tracePt t="24956" x="2528888" y="1909763"/>
          <p14:tracePt t="24978" x="2540000" y="1909763"/>
          <p14:tracePt t="24994" x="2549525" y="1909763"/>
          <p14:tracePt t="25006" x="2568575" y="1919288"/>
          <p14:tracePt t="25023" x="2589213" y="1928813"/>
          <p14:tracePt t="25040" x="2608263" y="1928813"/>
          <p14:tracePt t="25056" x="2638425" y="1939925"/>
          <p14:tracePt t="25073" x="2706688" y="1939925"/>
          <p14:tracePt t="25090" x="2774950" y="1928813"/>
          <p14:tracePt t="25106" x="2814638" y="1919288"/>
          <p14:tracePt t="25123" x="2854325" y="1909763"/>
          <p14:tracePt t="25140" x="2884488" y="1900238"/>
          <p14:tracePt t="25156" x="2894013" y="1870075"/>
          <p14:tracePt t="25173" x="2903538" y="1860550"/>
          <p14:tracePt t="25190" x="2903538" y="1839913"/>
          <p14:tracePt t="25207" x="2903538" y="1830388"/>
          <p14:tracePt t="25274" x="2903538" y="1820863"/>
          <p14:tracePt t="25282" x="2894013" y="1811338"/>
          <p14:tracePt t="25306" x="2884488" y="1811338"/>
          <p14:tracePt t="25346" x="2873375" y="1811338"/>
          <p14:tracePt t="25370" x="2863850" y="1811338"/>
          <p14:tracePt t="25386" x="2863850" y="1820863"/>
          <p14:tracePt t="25410" x="2863850" y="1830388"/>
          <p14:tracePt t="25418" x="2863850" y="1839913"/>
          <p14:tracePt t="25426" x="2863850" y="1851025"/>
          <p14:tracePt t="25442" x="2863850" y="1870075"/>
          <p14:tracePt t="25457" x="2922588" y="1900238"/>
          <p14:tracePt t="25474" x="2992438" y="1919288"/>
          <p14:tracePt t="25490" x="3090863" y="1939925"/>
          <p14:tracePt t="25507" x="3198813" y="1968500"/>
          <p14:tracePt t="25524" x="3306763" y="1989138"/>
          <p14:tracePt t="25541" x="3425825" y="2017713"/>
          <p14:tracePt t="25557" x="3533775" y="2038350"/>
          <p14:tracePt t="25574" x="3660775" y="2066925"/>
          <p14:tracePt t="25591" x="3798888" y="2087563"/>
          <p14:tracePt t="25607" x="3946525" y="2116138"/>
          <p14:tracePt t="25624" x="4094163" y="2146300"/>
          <p14:tracePt t="25641" x="4251325" y="2174875"/>
          <p14:tracePt t="25641" x="4321175" y="2185988"/>
          <p14:tracePt t="25658" x="4487863" y="2224088"/>
          <p14:tracePt t="25674" x="4625975" y="2263775"/>
          <p14:tracePt t="25691" x="4764088" y="2284413"/>
          <p14:tracePt t="25708" x="4902200" y="2312988"/>
          <p14:tracePt t="25724" x="5000625" y="2322513"/>
          <p14:tracePt t="25741" x="5127625" y="2322513"/>
          <p14:tracePt t="25758" x="5207000" y="2322513"/>
          <p14:tracePt t="25774" x="5295900" y="2322513"/>
          <p14:tracePt t="25791" x="5373688" y="2322513"/>
          <p14:tracePt t="25808" x="5462588" y="2322513"/>
          <p14:tracePt t="25824" x="5551488" y="2322513"/>
          <p14:tracePt t="25824" x="5600700" y="2322513"/>
          <p14:tracePt t="25842" x="5689600" y="2322513"/>
          <p14:tracePt t="25858" x="5776913" y="2322513"/>
          <p14:tracePt t="25875" x="5856288" y="2322513"/>
          <p14:tracePt t="25892" x="5945188" y="2322513"/>
          <p14:tracePt t="25908" x="6022975" y="2322513"/>
          <p14:tracePt t="25925" x="6083300" y="2322513"/>
          <p14:tracePt t="25941" x="6142038" y="2322513"/>
          <p14:tracePt t="25958" x="6191250" y="2322513"/>
          <p14:tracePt t="25975" x="6230938" y="2322513"/>
          <p14:tracePt t="25992" x="6270625" y="2322513"/>
          <p14:tracePt t="26008" x="6329363" y="2322513"/>
          <p14:tracePt t="26025" x="6397625" y="2322513"/>
          <p14:tracePt t="26042" x="6446838" y="2322513"/>
          <p14:tracePt t="26058" x="6516688" y="2322513"/>
          <p14:tracePt t="26075" x="6584950" y="2322513"/>
          <p14:tracePt t="26092" x="6653213" y="2322513"/>
          <p14:tracePt t="26109" x="6713538" y="2322513"/>
          <p14:tracePt t="26125" x="6772275" y="2322513"/>
          <p14:tracePt t="26142" x="6821488" y="2322513"/>
          <p14:tracePt t="26159" x="6870700" y="2333625"/>
          <p14:tracePt t="26175" x="6910388" y="2343150"/>
          <p14:tracePt t="26192" x="6948488" y="2352675"/>
          <p14:tracePt t="26209" x="6978650" y="2362200"/>
          <p14:tracePt t="26209" x="7008813" y="2371725"/>
          <p14:tracePt t="26226" x="7027863" y="2382838"/>
          <p14:tracePt t="26242" x="7077075" y="2401888"/>
          <p14:tracePt t="26259" x="7107238" y="2420938"/>
          <p14:tracePt t="26275" x="7126288" y="2432050"/>
          <p14:tracePt t="26292" x="7135813" y="2451100"/>
          <p14:tracePt t="26309" x="7145338" y="2470150"/>
          <p14:tracePt t="26325" x="7165975" y="2500313"/>
          <p14:tracePt t="26342" x="7175500" y="2519363"/>
          <p14:tracePt t="26359" x="7185025" y="2540000"/>
          <p14:tracePt t="26376" x="7194550" y="2559050"/>
          <p14:tracePt t="26392" x="7215188" y="2589213"/>
          <p14:tracePt t="26409" x="7224713" y="2608263"/>
          <p14:tracePt t="26426" x="7234238" y="2638425"/>
          <p14:tracePt t="26442" x="7243763" y="2667000"/>
          <p14:tracePt t="26459" x="7254875" y="2678113"/>
          <p14:tracePt t="26476" x="7254875" y="2706688"/>
          <p14:tracePt t="26492" x="7254875" y="2736850"/>
          <p14:tracePt t="26509" x="7254875" y="2765425"/>
          <p14:tracePt t="26526" x="7254875" y="2805113"/>
          <p14:tracePt t="26543" x="7254875" y="2854325"/>
          <p14:tracePt t="26559" x="7254875" y="2903538"/>
          <p14:tracePt t="26576" x="7254875" y="2943225"/>
          <p14:tracePt t="26593" x="7254875" y="2992438"/>
          <p14:tracePt t="26609" x="7254875" y="3051175"/>
          <p14:tracePt t="26626" x="7254875" y="3100388"/>
          <p14:tracePt t="26643" x="7254875" y="3140075"/>
          <p14:tracePt t="26659" x="7264400" y="3189288"/>
          <p14:tracePt t="26676" x="7264400" y="3228975"/>
          <p14:tracePt t="26693" x="7273925" y="3268663"/>
          <p14:tracePt t="26710" x="7283450" y="3317875"/>
          <p14:tracePt t="26726" x="7283450" y="3336925"/>
          <p14:tracePt t="26743" x="7292975" y="3355975"/>
          <p14:tracePt t="26760" x="7304088" y="3395663"/>
          <p14:tracePt t="26777" x="7304088" y="3416300"/>
          <p14:tracePt t="26793" x="7313613" y="3444875"/>
          <p14:tracePt t="26810" x="7313613" y="3454400"/>
          <p14:tracePt t="26826" x="7313613" y="3475038"/>
          <p14:tracePt t="26843" x="7323138" y="3494088"/>
          <p14:tracePt t="26860" x="7323138" y="3503613"/>
          <p14:tracePt t="26882" x="7332663" y="3514725"/>
          <p14:tracePt t="26893" x="7332663" y="3524250"/>
          <p14:tracePt t="26910" x="7332663" y="3533775"/>
          <p14:tracePt t="26927" x="7332663" y="3543300"/>
          <p14:tracePt t="26943" x="7342188" y="3552825"/>
          <p14:tracePt t="26960" x="7342188" y="3563938"/>
          <p14:tracePt t="26978" x="7353300" y="3573463"/>
          <p14:tracePt t="26993" x="7381875" y="3573463"/>
          <p14:tracePt t="27010" x="7421563" y="3573463"/>
          <p14:tracePt t="27027" x="7470775" y="3552825"/>
          <p14:tracePt t="27044" x="7500938" y="3533775"/>
          <p14:tracePt t="27060" x="7519988" y="3514725"/>
          <p14:tracePt t="27077" x="7539038" y="3484563"/>
          <p14:tracePt t="27094" x="7578725" y="3425825"/>
          <p14:tracePt t="27110" x="7627938" y="3346450"/>
          <p14:tracePt t="27127" x="7697788" y="3248025"/>
          <p14:tracePt t="27144" x="7756525" y="3149600"/>
          <p14:tracePt t="27160" x="7834313" y="3032125"/>
          <p14:tracePt t="27177" x="7923213" y="2924175"/>
          <p14:tracePt t="27194" x="8042275" y="2765425"/>
          <p14:tracePt t="27211" x="8110538" y="2667000"/>
          <p14:tracePt t="27227" x="8178800" y="2559050"/>
          <p14:tracePt t="27244" x="8248650" y="2460625"/>
          <p14:tracePt t="27261" x="8297863" y="2371725"/>
          <p14:tracePt t="27278" x="8347075" y="2293938"/>
          <p14:tracePt t="27294" x="8386763" y="2214563"/>
          <p14:tracePt t="27311" x="8424863" y="2146300"/>
          <p14:tracePt t="27328" x="8445500" y="2066925"/>
          <p14:tracePt t="27344" x="8485188" y="1978025"/>
          <p14:tracePt t="27361" x="8543925" y="1860550"/>
          <p14:tracePt t="27378" x="8572500" y="1811338"/>
          <p14:tracePt t="27395" x="8612188" y="1752600"/>
          <p14:tracePt t="27411" x="8632825" y="1703388"/>
          <p14:tracePt t="27428" x="8642350" y="1673225"/>
          <p14:tracePt t="27444" x="8651875" y="1643063"/>
          <p14:tracePt t="27461" x="8661400" y="1604963"/>
          <p14:tracePt t="27478" x="8661400" y="1584325"/>
          <p14:tracePt t="27494" x="8670925" y="1555750"/>
          <p14:tracePt t="27511" x="8670925" y="1525588"/>
          <p14:tracePt t="27528" x="8682038" y="1506538"/>
          <p14:tracePt t="27545" x="8691563" y="1466850"/>
          <p14:tracePt t="27562" x="8701088" y="1427163"/>
          <p14:tracePt t="27578" x="8710613" y="1408113"/>
          <p14:tracePt t="27595" x="8710613" y="1387475"/>
          <p14:tracePt t="27612" x="8710613" y="1377950"/>
          <p14:tracePt t="27628" x="8720138" y="1358900"/>
          <p14:tracePt t="27645" x="8720138" y="1347788"/>
          <p14:tracePt t="27662" x="8720138" y="1338263"/>
          <p14:tracePt t="27682" x="8731250" y="1319213"/>
          <p14:tracePt t="27714" x="8731250" y="1309688"/>
          <p14:tracePt t="27778" x="8740775" y="1289050"/>
          <p14:tracePt t="27801" x="8740775" y="1279525"/>
          <p14:tracePt t="27826" x="8740775" y="1260475"/>
          <p14:tracePt t="27834" x="8750300" y="1249363"/>
          <p14:tracePt t="27845" x="8750300" y="1239838"/>
          <p14:tracePt t="27862" x="8750300" y="1220788"/>
          <p14:tracePt t="27879" x="8750300" y="1211263"/>
          <p14:tracePt t="27896" x="8750300" y="1190625"/>
          <p14:tracePt t="27912" x="8769350" y="1150938"/>
          <p14:tracePt t="27929" x="8769350" y="1131888"/>
          <p14:tracePt t="27945" x="8769350" y="1101725"/>
          <p14:tracePt t="27962" x="8769350" y="1082675"/>
          <p14:tracePt t="27979" x="8769350" y="1052513"/>
          <p14:tracePt t="27995" x="8769350" y="1023938"/>
          <p14:tracePt t="28012" x="8769350" y="993775"/>
          <p14:tracePt t="28029" x="8759825" y="974725"/>
          <p14:tracePt t="28046" x="8759825" y="954088"/>
          <p14:tracePt t="28062" x="8759825" y="944563"/>
          <p14:tracePt t="28079" x="8750300" y="925513"/>
          <p14:tracePt t="28096" x="8750300" y="915988"/>
          <p14:tracePt t="28138" x="8750300" y="904875"/>
          <p14:tracePt t="28154" x="8759825" y="904875"/>
          <p14:tracePt t="28321" x="8769350" y="915988"/>
          <p14:tracePt t="28338" x="8780463" y="935038"/>
          <p14:tracePt t="28354" x="8789988" y="944563"/>
          <p14:tracePt t="28362" x="8789988" y="954088"/>
          <p14:tracePt t="28370" x="8799513" y="965200"/>
          <p14:tracePt t="28379" x="8809038" y="974725"/>
          <p14:tracePt t="28396" x="8809038" y="1003300"/>
          <p14:tracePt t="28413" x="8809038" y="1023938"/>
          <p14:tracePt t="28430" x="8818563" y="1063625"/>
          <p14:tracePt t="28447" x="8829675" y="1082675"/>
          <p14:tracePt t="28463" x="8829675" y="1101725"/>
          <p14:tracePt t="28480" x="8829675" y="1122363"/>
          <p14:tracePt t="28497" x="8829675" y="1150938"/>
          <p14:tracePt t="28513" x="8829675" y="1181100"/>
          <p14:tracePt t="28530" x="8829675" y="1200150"/>
          <p14:tracePt t="28546" x="8829675" y="1211263"/>
          <p14:tracePt t="28563" x="8829675" y="1239838"/>
          <p14:tracePt t="28580" x="8829675" y="1260475"/>
          <p14:tracePt t="28597" x="8829675" y="1270000"/>
          <p14:tracePt t="28613" x="8829675" y="1279525"/>
          <p14:tracePt t="28630" x="8829675" y="1289050"/>
          <p14:tracePt t="28647" x="8829675" y="1298575"/>
          <p14:tracePt t="28663" x="8829675" y="1319213"/>
          <p14:tracePt t="28680" x="8818563" y="1328738"/>
          <p14:tracePt t="28698" x="8809038" y="1338263"/>
          <p14:tracePt t="28714" x="8780463" y="1358900"/>
          <p14:tracePt t="28730" x="8750300" y="1377950"/>
          <p14:tracePt t="28747" x="8731250" y="1397000"/>
          <p14:tracePt t="28764" x="8691563" y="1408113"/>
          <p14:tracePt t="28780" x="8651875" y="1436688"/>
          <p14:tracePt t="28797" x="8612188" y="1457325"/>
          <p14:tracePt t="28814" x="8593138" y="1476375"/>
          <p14:tracePt t="28831" x="8583613" y="1495425"/>
          <p14:tracePt t="28847" x="8562975" y="1506538"/>
          <p14:tracePt t="28864" x="8562975" y="1516063"/>
          <p14:tracePt t="28898" x="8553450" y="1525588"/>
          <p14:tracePt t="28906" x="8543925" y="1544638"/>
          <p14:tracePt t="28938" x="8534400" y="1544638"/>
          <p14:tracePt t="28954" x="8523288" y="1555750"/>
          <p14:tracePt t="28961" x="8513763" y="1565275"/>
          <p14:tracePt t="28977" x="8513763" y="1574800"/>
          <p14:tracePt t="28986" x="8504238" y="1584325"/>
          <p14:tracePt t="28997" x="8494713" y="1584325"/>
          <p14:tracePt t="29014" x="8494713" y="1604963"/>
          <p14:tracePt t="29031" x="8485188" y="1604963"/>
          <p14:tracePt t="29047" x="8474075" y="1614488"/>
          <p14:tracePt t="29064" x="8464550" y="1624013"/>
          <p14:tracePt t="29081" x="8455025" y="1643063"/>
          <p14:tracePt t="29098" x="8445500" y="1654175"/>
          <p14:tracePt t="29114" x="8435975" y="1682750"/>
          <p14:tracePt t="29131" x="8435975" y="1692275"/>
          <p14:tracePt t="29148" x="8424863" y="1722438"/>
          <p14:tracePt t="29164" x="8415338" y="1741488"/>
          <p14:tracePt t="29182" x="8405813" y="1762125"/>
          <p14:tracePt t="29198" x="8405813" y="1790700"/>
          <p14:tracePt t="29215" x="8396288" y="1820863"/>
          <p14:tracePt t="29231" x="8386763" y="1860550"/>
          <p14:tracePt t="29249" x="8386763" y="1870075"/>
          <p14:tracePt t="29265" x="8375650" y="1919288"/>
          <p14:tracePt t="29282" x="8375650" y="1939925"/>
          <p14:tracePt t="29298" x="8366125" y="1968500"/>
          <p14:tracePt t="29315" x="8366125" y="1989138"/>
          <p14:tracePt t="29332" x="8366125" y="2008188"/>
          <p14:tracePt t="29348" x="8366125" y="2047875"/>
          <p14:tracePt t="29365" x="8366125" y="2076450"/>
          <p14:tracePt t="29382" x="8366125" y="2125663"/>
          <p14:tracePt t="29398" x="8366125" y="2174875"/>
          <p14:tracePt t="29415" x="8366125" y="2235200"/>
          <p14:tracePt t="29432" x="8366125" y="2284413"/>
          <p14:tracePt t="29448" x="8366125" y="2352675"/>
          <p14:tracePt t="29466" x="8366125" y="2411413"/>
          <p14:tracePt t="29482" x="8347075" y="2481263"/>
          <p14:tracePt t="29498" x="8347075" y="2519363"/>
          <p14:tracePt t="29515" x="8347075" y="2549525"/>
          <p14:tracePt t="29532" x="8347075" y="2579688"/>
          <p14:tracePt t="29549" x="8347075" y="2608263"/>
          <p14:tracePt t="29565" x="8347075" y="2628900"/>
          <p14:tracePt t="29582" x="8347075" y="2657475"/>
          <p14:tracePt t="29599" x="8337550" y="2697163"/>
          <p14:tracePt t="29616" x="8326438" y="2746375"/>
          <p14:tracePt t="29632" x="8326438" y="2786063"/>
          <p14:tracePt t="29649" x="8307388" y="2835275"/>
          <p14:tracePt t="29666" x="8297863" y="2874963"/>
          <p14:tracePt t="29682" x="8297863" y="2903538"/>
          <p14:tracePt t="29699" x="8297863" y="2933700"/>
          <p14:tracePt t="29716" x="8288338" y="2962275"/>
          <p14:tracePt t="29732" x="8288338" y="2973388"/>
          <p14:tracePt t="29749" x="8277225" y="3011488"/>
          <p14:tracePt t="29766" x="8267700" y="3032125"/>
          <p14:tracePt t="29782" x="8267700" y="3060700"/>
          <p14:tracePt t="29799" x="8258175" y="3090863"/>
          <p14:tracePt t="29816" x="8258175" y="3121025"/>
          <p14:tracePt t="29833" x="8258175" y="3149600"/>
          <p14:tracePt t="29849" x="8258175" y="3189288"/>
          <p14:tracePt t="29866" x="8258175" y="3198813"/>
          <p14:tracePt t="29882" x="8258175" y="3228975"/>
          <p14:tracePt t="29899" x="8258175" y="3238500"/>
          <p14:tracePt t="29916" x="8277225" y="3268663"/>
          <p14:tracePt t="29933" x="8288338" y="3297238"/>
          <p14:tracePt t="29949" x="8307388" y="3317875"/>
          <p14:tracePt t="29966" x="8326438" y="3336925"/>
          <p14:tracePt t="29983" x="8347075" y="3346450"/>
          <p14:tracePt t="29999" x="8386763" y="3367088"/>
          <p14:tracePt t="30016" x="8435975" y="3395663"/>
          <p14:tracePt t="30033" x="8504238" y="3435350"/>
          <p14:tracePt t="30050" x="8553450" y="3454400"/>
          <p14:tracePt t="30066" x="8583613" y="3484563"/>
          <p14:tracePt t="30083" x="8621713" y="3514725"/>
          <p14:tracePt t="30100" x="8661400" y="3524250"/>
          <p14:tracePt t="30116" x="8691563" y="3543300"/>
          <p14:tracePt t="30133" x="8720138" y="3563938"/>
          <p14:tracePt t="30150" x="8750300" y="3592513"/>
          <p14:tracePt t="30167" x="8780463" y="3613150"/>
          <p14:tracePt t="30183" x="8809038" y="3632200"/>
          <p14:tracePt t="30200" x="8829675" y="3651250"/>
          <p14:tracePt t="30217" x="8848725" y="3662363"/>
          <p14:tracePt t="30217" x="8858250" y="3671888"/>
          <p14:tracePt t="30234" x="8878888" y="3690938"/>
          <p14:tracePt t="30250" x="8897938" y="3700463"/>
          <p14:tracePt t="30267" x="8907463" y="3711575"/>
          <p14:tracePt t="30283" x="8928100" y="3721100"/>
          <p14:tracePt t="30300" x="8937625" y="3740150"/>
          <p14:tracePt t="30317" x="8956675" y="3760788"/>
          <p14:tracePt t="30333" x="8966200" y="3770313"/>
          <p14:tracePt t="30350" x="8986838" y="3789363"/>
          <p14:tracePt t="30367" x="8996363" y="3810000"/>
          <p14:tracePt t="30384" x="9015413" y="3819525"/>
          <p14:tracePt t="30401" x="9026525" y="3819525"/>
          <p14:tracePt t="30417" x="9045575" y="3848100"/>
          <p14:tracePt t="30434" x="9055100" y="3878263"/>
          <p14:tracePt t="30450" x="9075738" y="3897313"/>
          <p14:tracePt t="30467" x="9085263" y="3917950"/>
          <p14:tracePt t="30484" x="9085263" y="3927475"/>
          <p14:tracePt t="30500" x="9085263" y="3937000"/>
          <p14:tracePt t="30517" x="9085263" y="3957638"/>
          <p14:tracePt t="30534" x="9085263" y="3967163"/>
          <p14:tracePt t="30551" x="9085263" y="3976688"/>
          <p14:tracePt t="30567" x="9085263" y="3986213"/>
          <p14:tracePt t="30586" x="9085263" y="3995738"/>
          <p14:tracePt t="30601" x="9085263" y="4006850"/>
          <p14:tracePt t="30618" x="9085263" y="4025900"/>
          <p14:tracePt t="30634" x="9085263" y="4044950"/>
          <p14:tracePt t="30651" x="9075738" y="4056063"/>
          <p14:tracePt t="30667" x="9075738" y="4075113"/>
          <p14:tracePt t="30684" x="9064625" y="4084638"/>
          <p14:tracePt t="30701" x="9055100" y="4094163"/>
          <p14:tracePt t="30718" x="9045575" y="4114800"/>
          <p14:tracePt t="30734" x="9036050" y="4133850"/>
          <p14:tracePt t="30751" x="9015413" y="4154488"/>
          <p14:tracePt t="30768" x="9005888" y="4183063"/>
          <p14:tracePt t="30784" x="8977313" y="4222750"/>
          <p14:tracePt t="30802" x="8956675" y="4252913"/>
          <p14:tracePt t="30818" x="8928100" y="4262438"/>
          <p14:tracePt t="30834" x="8888413" y="4281488"/>
          <p14:tracePt t="30851" x="8848725" y="4291013"/>
          <p14:tracePt t="30868" x="8809038" y="4291013"/>
          <p14:tracePt t="30885" x="8780463" y="4302125"/>
          <p14:tracePt t="30902" x="8731250" y="4302125"/>
          <p14:tracePt t="30918" x="8691563" y="4302125"/>
          <p14:tracePt t="30935" x="8632825" y="4302125"/>
          <p14:tracePt t="30952" x="8572500" y="4302125"/>
          <p14:tracePt t="30968" x="8494713" y="4302125"/>
          <p14:tracePt t="30985" x="8424863" y="4302125"/>
          <p14:tracePt t="31002" x="8386763" y="4302125"/>
          <p14:tracePt t="31018" x="8347075" y="4311650"/>
          <p14:tracePt t="31035" x="8316913" y="4321175"/>
          <p14:tracePt t="31052" x="8307388" y="4321175"/>
          <p14:tracePt t="31068" x="8277225" y="4321175"/>
          <p14:tracePt t="31085" x="8248650" y="4340225"/>
          <p14:tracePt t="31102" x="8228013" y="4340225"/>
          <p14:tracePt t="31118" x="8199438" y="4340225"/>
          <p14:tracePt t="31135" x="8169275" y="4360863"/>
          <p14:tracePt t="31152" x="8140700" y="4370388"/>
          <p14:tracePt t="31168" x="8120063" y="4379913"/>
          <p14:tracePt t="31168" x="8110538" y="4389438"/>
          <p14:tracePt t="31186" x="8080375" y="4400550"/>
          <p14:tracePt t="31202" x="8051800" y="4410075"/>
          <p14:tracePt t="31219" x="8021638" y="4410075"/>
          <p14:tracePt t="31235" x="7993063" y="4419600"/>
          <p14:tracePt t="31252" x="7972425" y="4419600"/>
          <p14:tracePt t="31272" x="7953375" y="4429125"/>
          <p14:tracePt t="31286" x="7932738" y="4438650"/>
          <p14:tracePt t="31306" x="7913688" y="4449763"/>
          <p14:tracePt t="31322" x="7904163" y="4449763"/>
          <p14:tracePt t="31338" x="7894638" y="4459288"/>
          <p14:tracePt t="31354" x="7883525" y="4468813"/>
          <p14:tracePt t="31369" x="7874000" y="4478338"/>
          <p14:tracePt t="31386" x="7864475" y="4478338"/>
          <p14:tracePt t="31402" x="7854950" y="4487863"/>
          <p14:tracePt t="31426" x="7854950" y="4498975"/>
          <p14:tracePt t="31436" x="7845425" y="4498975"/>
          <p14:tracePt t="31453" x="7834313" y="4508500"/>
          <p14:tracePt t="31469" x="7834313" y="4527550"/>
          <p14:tracePt t="31486" x="7824788" y="4548188"/>
          <p14:tracePt t="31503" x="7815263" y="4567238"/>
          <p14:tracePt t="31519" x="7805738" y="4597400"/>
          <p14:tracePt t="31536" x="7805738" y="4616450"/>
          <p14:tracePt t="31553" x="7796213" y="4665663"/>
          <p14:tracePt t="31570" x="7796213" y="4684713"/>
          <p14:tracePt t="31586" x="7785100" y="4705350"/>
          <p14:tracePt t="31603" x="7785100" y="4724400"/>
          <p14:tracePt t="31619" x="7785100" y="4745038"/>
          <p14:tracePt t="31636" x="7785100" y="4773613"/>
          <p14:tracePt t="31653" x="7785100" y="4783138"/>
          <p14:tracePt t="31669" x="7785100" y="4813300"/>
          <p14:tracePt t="31686" x="7785100" y="4832350"/>
          <p14:tracePt t="31703" x="7785100" y="4852988"/>
          <p14:tracePt t="31720" x="7785100" y="4862513"/>
          <p14:tracePt t="31736" x="7785100" y="4881563"/>
          <p14:tracePt t="31753" x="7785100" y="4902200"/>
          <p14:tracePt t="31770" x="7785100" y="4911725"/>
          <p14:tracePt t="31793" x="7785100" y="4921250"/>
          <p14:tracePt t="31834" x="7785100" y="4930775"/>
          <p14:tracePt t="31849" x="7775575" y="4930775"/>
          <p14:tracePt t="31866" x="7775575" y="4941888"/>
          <p14:tracePt t="31881" x="7775575" y="4951413"/>
          <p14:tracePt t="31889" x="7775575" y="4960938"/>
          <p14:tracePt t="31905" x="7775575" y="4970463"/>
          <p14:tracePt t="31914" x="7775575" y="4979988"/>
          <p14:tracePt t="31922" x="7775575" y="4991100"/>
          <p14:tracePt t="31937" x="7775575" y="5040313"/>
          <p14:tracePt t="31954" x="7775575" y="5068888"/>
          <p14:tracePt t="31970" x="7775575" y="5108575"/>
          <p14:tracePt t="31987" x="7756525" y="5148263"/>
          <p14:tracePt t="32003" x="7747000" y="5187950"/>
          <p14:tracePt t="32020" x="7747000" y="5237163"/>
          <p14:tracePt t="32037" x="7735888" y="5286375"/>
          <p14:tracePt t="32054" x="7735888" y="5345113"/>
          <p14:tracePt t="32070" x="7735888" y="5384800"/>
          <p14:tracePt t="32087" x="7726363" y="5422900"/>
          <p14:tracePt t="32104" x="7726363" y="5453063"/>
          <p14:tracePt t="32121" x="7716838" y="5483225"/>
          <p14:tracePt t="32137" x="7716838" y="5521325"/>
          <p14:tracePt t="32154" x="7716838" y="5541963"/>
          <p14:tracePt t="32178" x="7716838" y="5551488"/>
          <p14:tracePt t="32193" x="7716838" y="5570538"/>
          <p14:tracePt t="32204" x="7716838" y="5591175"/>
          <p14:tracePt t="32220" x="7716838" y="5619750"/>
          <p14:tracePt t="32237" x="7716838" y="5649913"/>
          <p14:tracePt t="32254" x="7716838" y="5689600"/>
          <p14:tracePt t="32271" x="7716838" y="5729288"/>
          <p14:tracePt t="32288" x="7716838" y="5768975"/>
          <p14:tracePt t="32304" x="7716838" y="5807075"/>
          <p14:tracePt t="32304" x="7716838" y="5827713"/>
          <p14:tracePt t="32322" x="7716838" y="5886450"/>
          <p14:tracePt t="32338" x="7716838" y="5954713"/>
          <p14:tracePt t="32354" x="7716838" y="6034088"/>
          <p14:tracePt t="32371" x="7707313" y="6122988"/>
          <p14:tracePt t="32388" x="7697788" y="6200775"/>
          <p14:tracePt t="32404" x="7697788" y="6289675"/>
          <p14:tracePt t="32421" x="7697788" y="6359525"/>
          <p14:tracePt t="32438" x="7697788" y="6427788"/>
          <p14:tracePt t="32454" x="7697788" y="6477000"/>
          <p14:tracePt t="32471" x="7697788" y="6535738"/>
          <p14:tracePt t="32488" x="7697788" y="6565900"/>
          <p14:tracePt t="32504" x="7697788" y="6584950"/>
          <p14:tracePt t="32522" x="7697788" y="6594475"/>
          <p14:tracePt t="32538" x="7697788" y="6605588"/>
          <p14:tracePt t="32674" x="7697788" y="6615113"/>
          <p14:tracePt t="32714" x="7697788" y="6624638"/>
          <p14:tracePt t="32730" x="7697788" y="6634163"/>
          <p14:tracePt t="32737" x="7697788" y="6643688"/>
          <p14:tracePt t="32746" x="7697788" y="6654800"/>
          <p14:tracePt t="32770" x="7707313" y="6664325"/>
          <p14:tracePt t="32777" x="7686675" y="6664325"/>
          <p14:tracePt t="32898" x="7677150" y="6664325"/>
          <p14:tracePt t="32906" x="7658100" y="6664325"/>
          <p14:tracePt t="32921" x="7618413" y="6654800"/>
          <p14:tracePt t="32930" x="7608888" y="6654800"/>
          <p14:tracePt t="32938" x="7550150" y="6643688"/>
          <p14:tracePt t="32955" x="7510463" y="6634163"/>
          <p14:tracePt t="32972" x="7451725" y="6615113"/>
          <p14:tracePt t="32989" x="7402513" y="6605588"/>
          <p14:tracePt t="33005" x="7372350" y="6605588"/>
          <p14:tracePt t="33023" x="7332663" y="6594475"/>
          <p14:tracePt t="33039" x="7304088" y="6584950"/>
          <p14:tracePt t="33056" x="7254875" y="6575425"/>
          <p14:tracePt t="33073" x="7234238" y="6575425"/>
          <p14:tracePt t="33089" x="7175500" y="6556375"/>
          <p14:tracePt t="33106" x="7145338" y="6556375"/>
          <p14:tracePt t="33122" x="7116763" y="6556375"/>
          <p14:tracePt t="33139" x="7086600" y="6545263"/>
          <p14:tracePt t="33156" x="7067550" y="6545263"/>
          <p14:tracePt t="33173" x="7037388" y="6535738"/>
          <p14:tracePt t="33189" x="6997700" y="6526213"/>
          <p14:tracePt t="33211" x="6988175" y="6526213"/>
          <p14:tracePt t="33222" x="6948488" y="6516688"/>
          <p14:tracePt t="33239" x="6889750" y="6507163"/>
          <p14:tracePt t="33256" x="6850063" y="6496050"/>
          <p14:tracePt t="33273" x="6762750" y="6486525"/>
          <p14:tracePt t="33290" x="6723063" y="6477000"/>
          <p14:tracePt t="33306" x="6683375" y="6467475"/>
          <p14:tracePt t="33323" x="6634163" y="6457950"/>
          <p14:tracePt t="33339" x="6584950" y="6446838"/>
          <p14:tracePt t="33356" x="6535738" y="6437313"/>
          <p14:tracePt t="33373" x="6486525" y="6427788"/>
          <p14:tracePt t="33390" x="6427788" y="6427788"/>
          <p14:tracePt t="33406" x="6407150" y="6418263"/>
          <p14:tracePt t="33423" x="6369050" y="6408738"/>
          <p14:tracePt t="33440" x="6329363" y="6397625"/>
          <p14:tracePt t="33457" x="6289675" y="6397625"/>
          <p14:tracePt t="33457" x="6259513" y="6397625"/>
          <p14:tracePt t="33474" x="6230938" y="6397625"/>
          <p14:tracePt t="33490" x="6172200" y="6388100"/>
          <p14:tracePt t="33507" x="6102350" y="6369050"/>
          <p14:tracePt t="33524" x="6034088" y="6359525"/>
          <p14:tracePt t="33540" x="5954713" y="6338888"/>
          <p14:tracePt t="33557" x="5865813" y="6319838"/>
          <p14:tracePt t="33573" x="5797550" y="6319838"/>
          <p14:tracePt t="33590" x="5699125" y="6299200"/>
          <p14:tracePt t="33607" x="5629275" y="6289675"/>
          <p14:tracePt t="33623" x="5570538" y="6280150"/>
          <p14:tracePt t="33640" x="5492750" y="6280150"/>
          <p14:tracePt t="33657" x="5383213" y="6280150"/>
          <p14:tracePt t="33674" x="5295900" y="6280150"/>
          <p14:tracePt t="33690" x="5216525" y="6280150"/>
          <p14:tracePt t="33707" x="5127625" y="6280150"/>
          <p14:tracePt t="33724" x="5029200" y="6280150"/>
          <p14:tracePt t="33740" x="4951413" y="6280150"/>
          <p14:tracePt t="33757" x="4881563" y="6280150"/>
          <p14:tracePt t="33774" x="4822825" y="6280150"/>
          <p14:tracePt t="33790" x="4754563" y="6280150"/>
          <p14:tracePt t="33807" x="4684713" y="6270625"/>
          <p14:tracePt t="33824" x="4635500" y="6249988"/>
          <p14:tracePt t="33840" x="4586288" y="6249988"/>
          <p14:tracePt t="33840" x="4546600" y="6240463"/>
          <p14:tracePt t="33858" x="4497388" y="6230938"/>
          <p14:tracePt t="33874" x="4429125" y="6211888"/>
          <p14:tracePt t="33890" x="4398963" y="6211888"/>
          <p14:tracePt t="33907" x="4340225" y="6200775"/>
          <p14:tracePt t="33924" x="4300538" y="6191250"/>
          <p14:tracePt t="33941" x="4251325" y="6181725"/>
          <p14:tracePt t="33958" x="4241800" y="6181725"/>
          <p14:tracePt t="33974" x="4213225" y="6172200"/>
          <p14:tracePt t="33992" x="4192588" y="6172200"/>
          <p14:tracePt t="34008" x="4173538" y="6172200"/>
          <p14:tracePt t="34024" x="4152900" y="6172200"/>
          <p14:tracePt t="34042" x="4133850" y="6172200"/>
          <p14:tracePt t="34057" x="4124325" y="6172200"/>
          <p14:tracePt t="34074" x="4114800" y="6172200"/>
          <p14:tracePt t="34091" x="4094163" y="6172200"/>
          <p14:tracePt t="34108" x="4075113" y="6172200"/>
          <p14:tracePt t="34125" x="4054475" y="6172200"/>
          <p14:tracePt t="34141" x="4025900" y="6172200"/>
          <p14:tracePt t="34158" x="3986213" y="6162675"/>
          <p14:tracePt t="34174" x="3946525" y="6151563"/>
          <p14:tracePt t="34191" x="3937000" y="6151563"/>
          <p14:tracePt t="34208" x="3906838" y="6151563"/>
          <p14:tracePt t="34225" x="3868738" y="6142038"/>
          <p14:tracePt t="34241" x="3838575" y="6142038"/>
          <p14:tracePt t="34258" x="3808413" y="6132513"/>
          <p14:tracePt t="34275" x="3779838" y="6122988"/>
          <p14:tracePt t="34291" x="3749675" y="6122988"/>
          <p14:tracePt t="34308" x="3730625" y="6122988"/>
          <p14:tracePt t="34325" x="3709988" y="6122988"/>
          <p14:tracePt t="34342" x="3690938" y="6122988"/>
          <p14:tracePt t="34358" x="3671888" y="6122988"/>
          <p14:tracePt t="34375" x="3660775" y="6122988"/>
          <p14:tracePt t="34394" x="3651250" y="6122988"/>
          <p14:tracePt t="34450" x="3651250" y="6132513"/>
          <p14:tracePt t="34465" x="3660775" y="6132513"/>
          <p14:tracePt t="34473" x="3671888" y="6142038"/>
          <p14:tracePt t="34481" x="3690938" y="6151563"/>
          <p14:tracePt t="34492" x="3759200" y="6172200"/>
          <p14:tracePt t="34509" x="3857625" y="6191250"/>
          <p14:tracePt t="34525" x="3956050" y="6211888"/>
          <p14:tracePt t="34542" x="4054475" y="6240463"/>
          <p14:tracePt t="34559" x="4173538" y="6249988"/>
          <p14:tracePt t="34575" x="4311650" y="6289675"/>
          <p14:tracePt t="34592" x="4487863" y="6319838"/>
          <p14:tracePt t="34609" x="4803775" y="6378575"/>
          <p14:tracePt t="34626" x="5010150" y="6427788"/>
          <p14:tracePt t="34642" x="5207000" y="6457950"/>
          <p14:tracePt t="34659" x="5383213" y="6496050"/>
          <p14:tracePt t="34675" x="5570538" y="6535738"/>
          <p14:tracePt t="34692" x="5767388" y="6575425"/>
          <p14:tracePt t="34709" x="5935663" y="6605588"/>
          <p14:tracePt t="34725" x="6083300" y="6634163"/>
          <p14:tracePt t="34743" x="6191250" y="6664325"/>
          <p14:tracePt t="34759" x="6280150" y="6683375"/>
          <p14:tracePt t="34776" x="6348413" y="6692900"/>
          <p14:tracePt t="34793" x="6456363" y="6704013"/>
          <p14:tracePt t="34809" x="6624638" y="6742113"/>
          <p14:tracePt t="34826" x="6723063" y="6762750"/>
          <p14:tracePt t="34843" x="6831013" y="6781800"/>
          <p14:tracePt t="34859" x="6899275" y="6802438"/>
          <p14:tracePt t="34876" x="6948488" y="6802438"/>
          <p14:tracePt t="34893" x="6978650" y="6802438"/>
          <p14:tracePt t="34910" x="7008813" y="6802438"/>
          <p14:tracePt t="34926" x="7027863" y="6802438"/>
          <p14:tracePt t="34943" x="7037388" y="6791325"/>
          <p14:tracePt t="34969" x="7037388" y="6781800"/>
          <p14:tracePt t="35001" x="7037388" y="6772275"/>
          <p14:tracePt t="35009" x="7027863" y="6762750"/>
          <p14:tracePt t="35017" x="7018338" y="6762750"/>
          <p14:tracePt t="35026" x="6978650" y="6742113"/>
          <p14:tracePt t="35043" x="6899275" y="6723063"/>
          <p14:tracePt t="35060" x="6791325" y="6683375"/>
          <p14:tracePt t="35076" x="6683375" y="6654800"/>
          <p14:tracePt t="35093" x="6554788" y="6624638"/>
          <p14:tracePt t="35110" x="6397625" y="6605588"/>
          <p14:tracePt t="35126" x="6221413" y="6565900"/>
          <p14:tracePt t="35143" x="6003925" y="6516688"/>
          <p14:tracePt t="35160" x="5807075" y="6486525"/>
          <p14:tracePt t="35177" x="5629275" y="6446838"/>
          <p14:tracePt t="35193" x="5422900" y="6408738"/>
          <p14:tracePt t="35210" x="5305425" y="6388100"/>
          <p14:tracePt t="35227" x="5216525" y="6369050"/>
          <p14:tracePt t="35243" x="5108575" y="6348413"/>
          <p14:tracePt t="35260" x="4989513" y="6319838"/>
          <p14:tracePt t="35277" x="4852988" y="6299200"/>
          <p14:tracePt t="35293" x="4714875" y="6261100"/>
          <p14:tracePt t="35310" x="4586288" y="6240463"/>
          <p14:tracePt t="35327" x="4487863" y="6221413"/>
          <p14:tracePt t="35344" x="4410075" y="6200775"/>
          <p14:tracePt t="35361" x="4340225" y="6191250"/>
          <p14:tracePt t="35377" x="4241800" y="6172200"/>
          <p14:tracePt t="35394" x="4183063" y="6162675"/>
          <p14:tracePt t="35410" x="4124325" y="6151563"/>
          <p14:tracePt t="35427" x="4075113" y="6142038"/>
          <p14:tracePt t="35444" x="4044950" y="6132513"/>
          <p14:tracePt t="35460" x="4005263" y="6132513"/>
          <p14:tracePt t="35477" x="3976688" y="6132513"/>
          <p14:tracePt t="35494" x="3937000" y="6132513"/>
          <p14:tracePt t="35511" x="3897313" y="6122988"/>
          <p14:tracePt t="35527" x="3857625" y="6122988"/>
          <p14:tracePt t="35544" x="3829050" y="6113463"/>
          <p14:tracePt t="35561" x="3779838" y="6113463"/>
          <p14:tracePt t="35578" x="3740150" y="6113463"/>
          <p14:tracePt t="35594" x="3709988" y="6113463"/>
          <p14:tracePt t="35611" x="3671888" y="6113463"/>
          <p14:tracePt t="35627" x="3651250" y="6113463"/>
          <p14:tracePt t="35644" x="3632200" y="6113463"/>
          <p14:tracePt t="35661" x="3602038" y="6113463"/>
          <p14:tracePt t="35678" x="3582988" y="6113463"/>
          <p14:tracePt t="35694" x="3562350" y="6113463"/>
          <p14:tracePt t="35711" x="3533775" y="6113463"/>
          <p14:tracePt t="35728" x="3513138" y="6113463"/>
          <p14:tracePt t="35745" x="3494088" y="6113463"/>
          <p14:tracePt t="35762" x="3475038" y="6113463"/>
          <p14:tracePt t="35778" x="3444875" y="6113463"/>
          <p14:tracePt t="35794" x="3425825" y="6132513"/>
          <p14:tracePt t="35811" x="3414713" y="6132513"/>
          <p14:tracePt t="35828" x="3405188" y="6142038"/>
          <p14:tracePt t="35844" x="3395663" y="6151563"/>
          <p14:tracePt t="35861" x="3395663" y="6162675"/>
          <p14:tracePt t="35878" x="3386138" y="6172200"/>
          <p14:tracePt t="35897" x="3376613" y="6191250"/>
          <p14:tracePt t="35914" x="3365500" y="6211888"/>
          <p14:tracePt t="35937" x="3365500" y="6230938"/>
          <p14:tracePt t="35969" x="3365500" y="6240463"/>
          <p14:tracePt t="35985" x="3355975" y="6249988"/>
          <p14:tracePt t="35993" x="3355975" y="6261100"/>
          <p14:tracePt t="36001" x="3355975" y="6270625"/>
          <p14:tracePt t="36017" x="3355975" y="6280150"/>
          <p14:tracePt t="36034" x="3355975" y="6289675"/>
          <p14:tracePt t="36049" x="3355975" y="6299200"/>
          <p14:tracePt t="36062" x="3355975" y="6310313"/>
          <p14:tracePt t="36078" x="3355975" y="6319838"/>
          <p14:tracePt t="36095" x="3365500" y="6329363"/>
          <p14:tracePt t="36112" x="3365500" y="6338888"/>
          <p14:tracePt t="36128" x="3376613" y="6348413"/>
          <p14:tracePt t="36146" x="3376613" y="6359525"/>
          <p14:tracePt t="36217" x="3386138" y="6369050"/>
          <p14:tracePt t="36233" x="3395663" y="6378575"/>
          <p14:tracePt t="36249" x="3405188" y="6388100"/>
          <p14:tracePt t="36265" x="3405188" y="6397625"/>
          <p14:tracePt t="36281" x="3414713" y="6408738"/>
          <p14:tracePt t="36289" x="3414713" y="6418263"/>
          <p14:tracePt t="36298" x="3425825" y="6418263"/>
          <p14:tracePt t="36312" x="3444875" y="6427788"/>
          <p14:tracePt t="36329" x="3463925" y="6457950"/>
          <p14:tracePt t="36346" x="3484563" y="6467475"/>
          <p14:tracePt t="36362" x="3494088" y="6477000"/>
          <p14:tracePt t="36379" x="3494088" y="6486525"/>
          <p14:tracePt t="36395" x="3513138" y="6486525"/>
          <p14:tracePt t="36412" x="3524250" y="6496050"/>
          <p14:tracePt t="36429" x="3533775" y="6507163"/>
          <p14:tracePt t="36446" x="3533775" y="6516688"/>
          <p14:tracePt t="36462" x="3552825" y="6526213"/>
          <p14:tracePt t="36479" x="3562350" y="6526213"/>
          <p14:tracePt t="36496" x="3573463" y="6545263"/>
          <p14:tracePt t="36512" x="3602038" y="6556375"/>
          <p14:tracePt t="36530" x="3622675" y="6575425"/>
          <p14:tracePt t="36546" x="3641725" y="6594475"/>
          <p14:tracePt t="36563" x="3671888" y="6624638"/>
          <p14:tracePt t="36579" x="3700463" y="6643688"/>
          <p14:tracePt t="36596" x="3721100" y="6664325"/>
          <p14:tracePt t="36613" x="3740150" y="6673850"/>
          <p14:tracePt t="36629" x="3749675" y="6683375"/>
          <p14:tracePt t="36646" x="3770313" y="6704013"/>
          <p14:tracePt t="36663" x="3779838" y="6713538"/>
          <p14:tracePt t="36680" x="3808413" y="6723063"/>
          <p14:tracePt t="36696" x="3829050" y="6732588"/>
          <p14:tracePt t="36713" x="3857625" y="6742113"/>
          <p14:tracePt t="36730" x="3887788" y="6753225"/>
          <p14:tracePt t="36746" x="3917950" y="6762750"/>
          <p14:tracePt t="36763" x="3937000" y="6772275"/>
          <p14:tracePt t="36780" x="3976688" y="6791325"/>
          <p14:tracePt t="36796" x="4005263" y="6791325"/>
          <p14:tracePt t="36813" x="4025900" y="6811963"/>
          <p14:tracePt t="36830" x="4044950" y="6811963"/>
          <p14:tracePt t="36846" x="4075113" y="6821488"/>
          <p14:tracePt t="36863" x="4094163" y="6821488"/>
          <p14:tracePt t="36880" x="4114800" y="6821488"/>
          <p14:tracePt t="36897" x="4143375" y="6821488"/>
          <p14:tracePt t="36914" x="4173538" y="6821488"/>
          <p14:tracePt t="36930" x="4202113" y="6821488"/>
          <p14:tracePt t="36947" x="4222750" y="6821488"/>
          <p14:tracePt t="36963" x="4241800" y="6811963"/>
          <p14:tracePt t="36980" x="4262438" y="6791325"/>
          <p14:tracePt t="36997" x="4271963" y="6791325"/>
          <p14:tracePt t="37013" x="4271963" y="6781800"/>
          <p14:tracePt t="37030" x="4271963" y="6762750"/>
          <p14:tracePt t="37047" x="4271963" y="6753225"/>
          <p14:tracePt t="37063" x="4271963" y="6732588"/>
          <p14:tracePt t="37081" x="4271963" y="6713538"/>
          <p14:tracePt t="37097" x="4262438" y="6664325"/>
          <p14:tracePt t="37114" x="4241800" y="6634163"/>
          <p14:tracePt t="37130" x="4222750" y="6605588"/>
          <p14:tracePt t="37147" x="4192588" y="6575425"/>
          <p14:tracePt t="37164" x="4164013" y="6556375"/>
          <p14:tracePt t="37181" x="4133850" y="6545263"/>
          <p14:tracePt t="37197" x="4094163" y="6516688"/>
          <p14:tracePt t="37214" x="4054475" y="6496050"/>
          <p14:tracePt t="37231" x="4025900" y="6477000"/>
          <p14:tracePt t="37247" x="4005263" y="6467475"/>
          <p14:tracePt t="37264" x="3986213" y="6446838"/>
          <p14:tracePt t="37281" x="3937000" y="6427788"/>
          <p14:tracePt t="37298" x="3906838" y="6418263"/>
          <p14:tracePt t="37314" x="3868738" y="6397625"/>
          <p14:tracePt t="37331" x="3829050" y="6369050"/>
          <p14:tracePt t="37348" x="3789363" y="6359525"/>
          <p14:tracePt t="37364" x="3759200" y="6348413"/>
          <p14:tracePt t="37381" x="3740150" y="6338888"/>
          <p14:tracePt t="37398" x="3730625" y="6338888"/>
          <p14:tracePt t="37414" x="3721100" y="6329363"/>
          <p14:tracePt t="37431" x="3690938" y="6329363"/>
          <p14:tracePt t="37448" x="3660775" y="6329363"/>
          <p14:tracePt t="37464" x="3641725" y="6329363"/>
          <p14:tracePt t="37464" x="3632200" y="6329363"/>
          <p14:tracePt t="37482" x="3622675" y="6329363"/>
          <p14:tracePt t="37498" x="3611563" y="6329363"/>
          <p14:tracePt t="37514" x="3592513" y="6329363"/>
          <p14:tracePt t="37532" x="3562350" y="6338888"/>
          <p14:tracePt t="37548" x="3552825" y="6348413"/>
          <p14:tracePt t="37564" x="3533775" y="6369050"/>
          <p14:tracePt t="37581" x="3513138" y="6388100"/>
          <p14:tracePt t="37598" x="3494088" y="6397625"/>
          <p14:tracePt t="37615" x="3484563" y="6408738"/>
          <p14:tracePt t="37631" x="3484563" y="6418263"/>
          <p14:tracePt t="37648" x="3475038" y="6427788"/>
          <p14:tracePt t="37665" x="3463925" y="6457950"/>
          <p14:tracePt t="37682" x="3463925" y="6486525"/>
          <p14:tracePt t="37698" x="3463925" y="6507163"/>
          <p14:tracePt t="37715" x="3463925" y="6535738"/>
          <p14:tracePt t="37732" x="3484563" y="6565900"/>
          <p14:tracePt t="37748" x="3494088" y="6584950"/>
          <p14:tracePt t="37765" x="3524250" y="6615113"/>
          <p14:tracePt t="37782" x="3552825" y="6634163"/>
          <p14:tracePt t="37798" x="3562350" y="6643688"/>
          <p14:tracePt t="37815" x="3573463" y="6654800"/>
          <p14:tracePt t="37831" x="3582988" y="6664325"/>
          <p14:tracePt t="37848" x="3622675" y="6683375"/>
          <p14:tracePt t="37866" x="3632200" y="6692900"/>
          <p14:tracePt t="37882" x="3651250" y="6704013"/>
          <p14:tracePt t="37899" x="3671888" y="6723063"/>
          <p14:tracePt t="37916" x="3681413" y="6742113"/>
          <p14:tracePt t="37932" x="3700463" y="6753225"/>
          <p14:tracePt t="37949" x="3721100" y="6772275"/>
          <p14:tracePt t="37966" x="3740150" y="6781800"/>
          <p14:tracePt t="37982" x="3749675" y="6791325"/>
          <p14:tracePt t="37999" x="3770313" y="6811963"/>
          <p14:tracePt t="38016" x="3789363" y="6821488"/>
          <p14:tracePt t="38032" x="3808413" y="6831013"/>
          <p14:tracePt t="38032" x="3808413" y="6840538"/>
          <p14:tracePt t="38050" x="3829050" y="6851650"/>
          <p14:tracePt t="38066" x="3838575" y="6861175"/>
          <p14:tracePt t="38082" x="3838575" y="6880225"/>
          <p14:tracePt t="38099" x="3848100" y="6889750"/>
          <p14:tracePt t="38121" x="3848100" y="6900863"/>
          <p14:tracePt t="38138" x="3848100" y="6910388"/>
          <p14:tracePt t="38149" x="3848100" y="6919913"/>
          <p14:tracePt t="38166" x="3857625" y="6938963"/>
          <p14:tracePt t="38183" x="3857625" y="6950075"/>
          <p14:tracePt t="38202" x="3857625" y="6959600"/>
          <p14:tracePt t="38218" x="3857625" y="6969125"/>
          <p14:tracePt t="38233" x="3857625" y="6978650"/>
          <p14:tracePt t="38249" x="3857625" y="6999288"/>
          <p14:tracePt t="38266" x="3868738" y="7008813"/>
          <p14:tracePt t="38283" x="3868738" y="7018338"/>
          <p14:tracePt t="38299" x="3868738" y="7037388"/>
          <p14:tracePt t="38316" x="3868738" y="7048500"/>
          <p14:tracePt t="38333" x="3868738" y="7067550"/>
          <p14:tracePt t="38349" x="3868738" y="7086600"/>
          <p14:tracePt t="38366" x="3857625" y="7116763"/>
          <p14:tracePt t="38383" x="3857625" y="7156450"/>
          <p14:tracePt t="38400" x="3857625" y="7165975"/>
          <p14:tracePt t="38416" x="3857625" y="7175500"/>
          <p14:tracePt t="38416" x="3857625" y="7185025"/>
          <p14:tracePt t="38433" x="3848100" y="7205663"/>
          <p14:tracePt t="38450" x="3848100" y="7215188"/>
          <p14:tracePt t="38473" x="3838575" y="7224713"/>
          <p14:tracePt t="38483" x="3829050" y="7245350"/>
          <p14:tracePt t="38500" x="3829050" y="7264400"/>
          <p14:tracePt t="38516" x="3819525" y="7273925"/>
          <p14:tracePt t="38533" x="3798888" y="7304088"/>
          <p14:tracePt t="38550" x="3779838" y="7353300"/>
          <p14:tracePt t="38567" x="3770313" y="7402513"/>
          <p14:tracePt t="38583" x="3740150" y="7470775"/>
          <p14:tracePt t="38600" x="3730625" y="7519988"/>
          <p14:tracePt t="38617" x="3721100" y="7550150"/>
          <p14:tracePt t="38634" x="3721100" y="7540625"/>
          <p14:tracePt t="39017" x="3721100" y="7529513"/>
          <p14:tracePt t="39033" x="3730625" y="7510463"/>
          <p14:tracePt t="39049" x="3730625" y="7500938"/>
          <p14:tracePt t="39081" x="3730625" y="7491413"/>
          <p14:tracePt t="39097" x="3730625" y="7480300"/>
          <p14:tracePt t="39105" x="3740150" y="7470775"/>
          <p14:tracePt t="39113" x="3749675" y="7470775"/>
          <p14:tracePt t="39121" x="3749675" y="7461250"/>
          <p14:tracePt t="39134" x="3759200" y="7451725"/>
          <p14:tracePt t="39161" x="3770313" y="7451725"/>
          <p14:tracePt t="39401" x="3779838" y="7451725"/>
          <p14:tracePt t="39505" x="3779838" y="7442200"/>
          <p14:tracePt t="39665" x="3779838" y="7421563"/>
          <p14:tracePt t="39673" x="3779838" y="7402513"/>
          <p14:tracePt t="39681" x="3779838" y="7381875"/>
          <p14:tracePt t="39689" x="3779838" y="7343775"/>
          <p14:tracePt t="39702" x="3759200" y="7273925"/>
          <p14:tracePt t="39719" x="3730625" y="7185025"/>
          <p14:tracePt t="39736" x="3681413" y="7097713"/>
          <p14:tracePt t="39753" x="3632200" y="7027863"/>
          <p14:tracePt t="39753" x="3592513" y="6988175"/>
          <p14:tracePt t="39770" x="3524250" y="6900863"/>
          <p14:tracePt t="39786" x="3444875" y="6821488"/>
          <p14:tracePt t="39803" x="3346450" y="6742113"/>
          <p14:tracePt t="39819" x="3248025" y="6664325"/>
          <p14:tracePt t="39836" x="3168650" y="6605588"/>
          <p14:tracePt t="39853" x="3090863" y="6565900"/>
          <p14:tracePt t="39869" x="3011488" y="6516688"/>
          <p14:tracePt t="39886" x="2943225" y="6486525"/>
          <p14:tracePt t="39903" x="2863850" y="6446838"/>
          <p14:tracePt t="39919" x="2774950" y="6418263"/>
          <p14:tracePt t="39936" x="2676525" y="6378575"/>
          <p14:tracePt t="39953" x="2528888" y="6319838"/>
          <p14:tracePt t="39970" x="2441575" y="6299200"/>
          <p14:tracePt t="39986" x="2381250" y="6299200"/>
          <p14:tracePt t="40003" x="2322513" y="6280150"/>
          <p14:tracePt t="40020" x="2282825" y="6270625"/>
          <p14:tracePt t="40036" x="2224088" y="6261100"/>
          <p14:tracePt t="40053" x="2146300" y="6249988"/>
          <p14:tracePt t="40070" x="2066925" y="6230938"/>
          <p14:tracePt t="40086" x="1987550" y="6211888"/>
          <p14:tracePt t="40103" x="1909763" y="6200775"/>
          <p14:tracePt t="40120" x="1830388" y="6181725"/>
          <p14:tracePt t="40137" x="1731963" y="6162675"/>
          <p14:tracePt t="40153" x="1673225" y="6151563"/>
          <p14:tracePt t="40170" x="1643063" y="6142038"/>
          <p14:tracePt t="40187" x="1593850" y="6132513"/>
          <p14:tracePt t="40203" x="1555750" y="6122988"/>
          <p14:tracePt t="40220" x="1495425" y="6113463"/>
          <p14:tracePt t="40237" x="1427163" y="6083300"/>
          <p14:tracePt t="40253" x="1328738" y="6053138"/>
          <p14:tracePt t="40270" x="1239838" y="6015038"/>
          <p14:tracePt t="40287" x="1150938" y="5975350"/>
          <p14:tracePt t="40303" x="1092200" y="5954713"/>
          <p14:tracePt t="40320" x="1042988" y="5935663"/>
          <p14:tracePt t="40337" x="974725" y="5926138"/>
          <p14:tracePt t="40354" x="904875" y="5916613"/>
          <p14:tracePt t="40370" x="855663" y="5905500"/>
          <p14:tracePt t="40387" x="796925" y="5905500"/>
          <p14:tracePt t="40404" x="747713" y="5905500"/>
          <p14:tracePt t="40420" x="688975" y="5905500"/>
          <p14:tracePt t="40437" x="630238" y="5905500"/>
          <p14:tracePt t="40454" x="600075" y="5916613"/>
          <p14:tracePt t="40470" x="560388" y="5926138"/>
          <p14:tracePt t="40487" x="522288" y="5935663"/>
          <p14:tracePt t="40504" x="492125" y="5965825"/>
          <p14:tracePt t="40521" x="452438" y="6003925"/>
          <p14:tracePt t="40538" x="423863" y="6034088"/>
          <p14:tracePt t="40554" x="403225" y="6073775"/>
          <p14:tracePt t="40571" x="384175" y="6092825"/>
          <p14:tracePt t="40588" x="363538" y="6132513"/>
          <p14:tracePt t="40604" x="344488" y="6172200"/>
          <p14:tracePt t="40621" x="334963" y="6191250"/>
          <p14:tracePt t="40638" x="325438" y="6240463"/>
          <p14:tracePt t="40654" x="325438" y="6261100"/>
          <p14:tracePt t="40671" x="325438" y="6289675"/>
          <p14:tracePt t="40688" x="325438" y="6319838"/>
          <p14:tracePt t="40704" x="325438" y="6359525"/>
          <p14:tracePt t="40721" x="334963" y="6388100"/>
          <p14:tracePt t="40738" x="344488" y="6408738"/>
          <p14:tracePt t="40754" x="354013" y="6446838"/>
          <p14:tracePt t="40771" x="363538" y="6467475"/>
          <p14:tracePt t="40788" x="384175" y="6496050"/>
          <p14:tracePt t="40804" x="412750" y="6516688"/>
          <p14:tracePt t="40821" x="452438" y="6545263"/>
          <p14:tracePt t="40838" x="511175" y="6575425"/>
          <p14:tracePt t="40854" x="541338" y="6594475"/>
          <p14:tracePt t="40871" x="550863" y="6605588"/>
          <p14:tracePt t="40888" x="560388" y="6605588"/>
          <p14:tracePt t="40913" x="560388" y="6594475"/>
          <p14:tracePt t="40985" x="571500" y="6594475"/>
          <p14:tracePt t="40993" x="609600" y="6594475"/>
          <p14:tracePt t="41001" x="639763" y="6594475"/>
          <p14:tracePt t="41009" x="688975" y="6605588"/>
          <p14:tracePt t="41021" x="757238" y="6615113"/>
          <p14:tracePt t="41038" x="827088" y="6634163"/>
          <p14:tracePt t="41055" x="876300" y="6634163"/>
          <p14:tracePt t="41071" x="944563" y="6634163"/>
          <p14:tracePt t="41071" x="984250" y="6634163"/>
          <p14:tracePt t="41089" x="1023938" y="6634163"/>
          <p14:tracePt t="41105" x="1162050" y="6634163"/>
          <p14:tracePt t="41122" x="1249363" y="6634163"/>
          <p14:tracePt t="41138" x="1328738" y="6634163"/>
          <p14:tracePt t="41155" x="1397000" y="6634163"/>
          <p14:tracePt t="41172" x="1457325" y="6634163"/>
          <p14:tracePt t="41188" x="1485900" y="6624638"/>
          <p14:tracePt t="41205" x="1516063" y="6615113"/>
          <p14:tracePt t="41222" x="1535113" y="6605588"/>
          <p14:tracePt t="41239" x="1544638" y="6594475"/>
          <p14:tracePt t="41255" x="1555750" y="6584950"/>
          <p14:tracePt t="41272" x="1565275" y="6575425"/>
          <p14:tracePt t="41289" x="1574800" y="6565900"/>
          <p14:tracePt t="41306" x="1584325" y="6545263"/>
          <p14:tracePt t="41322" x="1593850" y="6526213"/>
          <p14:tracePt t="41339" x="1614488" y="6496050"/>
          <p14:tracePt t="41355" x="1633538" y="6467475"/>
          <p14:tracePt t="41373" x="1643063" y="6457950"/>
          <p14:tracePt t="41390" x="1643063" y="6437313"/>
          <p14:tracePt t="41407" x="1643063" y="6418263"/>
          <p14:tracePt t="41424" x="1643063" y="6388100"/>
          <p14:tracePt t="41440" x="1643063" y="6359525"/>
          <p14:tracePt t="41457" x="1633538" y="6319838"/>
          <p14:tracePt t="41473" x="1604963" y="6280150"/>
          <p14:tracePt t="41473" x="1584325" y="6270625"/>
          <p14:tracePt t="41490" x="1506538" y="6230938"/>
          <p14:tracePt t="41507" x="1417638" y="6191250"/>
          <p14:tracePt t="41524" x="1309688" y="6172200"/>
          <p14:tracePt t="41540" x="1220788" y="6172200"/>
          <p14:tracePt t="41557" x="1122363" y="6172200"/>
          <p14:tracePt t="41574" x="1023938" y="6172200"/>
          <p14:tracePt t="41591" x="944563" y="6172200"/>
          <p14:tracePt t="41607" x="846138" y="6172200"/>
          <p14:tracePt t="41624" x="777875" y="6181725"/>
          <p14:tracePt t="41641" x="728663" y="6191250"/>
          <p14:tracePt t="41657" x="669925" y="6200775"/>
          <p14:tracePt t="41657" x="649288" y="6211888"/>
          <p14:tracePt t="41674" x="620713" y="6230938"/>
          <p14:tracePt t="41690" x="590550" y="6240463"/>
          <p14:tracePt t="41707" x="560388" y="6261100"/>
          <p14:tracePt t="41724" x="541338" y="6289675"/>
          <p14:tracePt t="41741" x="522288" y="6319838"/>
          <p14:tracePt t="41757" x="522288" y="6348413"/>
          <p14:tracePt t="41774" x="522288" y="6378575"/>
          <p14:tracePt t="41791" x="522288" y="6408738"/>
          <p14:tracePt t="41808" x="522288" y="6446838"/>
          <p14:tracePt t="41824" x="522288" y="6486525"/>
          <p14:tracePt t="41841" x="522288" y="6516688"/>
          <p14:tracePt t="41858" x="550863" y="6556375"/>
          <p14:tracePt t="41874" x="581025" y="6584950"/>
          <p14:tracePt t="41891" x="600075" y="6605588"/>
          <p14:tracePt t="41908" x="639763" y="6634163"/>
          <p14:tracePt t="41924" x="669925" y="6664325"/>
          <p14:tracePt t="41941" x="719138" y="6673850"/>
          <p14:tracePt t="41958" x="768350" y="6692900"/>
          <p14:tracePt t="41974" x="827088" y="6713538"/>
          <p14:tracePt t="41991" x="866775" y="6732588"/>
          <p14:tracePt t="42008" x="915988" y="6753225"/>
          <p14:tracePt t="42025" x="965200" y="6781800"/>
          <p14:tracePt t="42041" x="1003300" y="6791325"/>
          <p14:tracePt t="42058" x="1063625" y="6821488"/>
          <p14:tracePt t="42075" x="1101725" y="6831013"/>
          <p14:tracePt t="42091" x="1131888" y="6851650"/>
          <p14:tracePt t="42109" x="1162050" y="6861175"/>
          <p14:tracePt t="42125" x="1181100" y="6870700"/>
          <p14:tracePt t="42141" x="1211263" y="6880225"/>
          <p14:tracePt t="42158" x="1249363" y="6889750"/>
          <p14:tracePt t="42175" x="1270000" y="6900863"/>
          <p14:tracePt t="42192" x="1298575" y="6910388"/>
          <p14:tracePt t="42208" x="1319213" y="6929438"/>
          <p14:tracePt t="42225" x="1338263" y="6929438"/>
          <p14:tracePt t="42242" x="1347788" y="6929438"/>
          <p14:tracePt t="42474" x="1347788" y="6938963"/>
          <p14:tracePt t="42506" x="1347788" y="6950075"/>
          <p14:tracePt t="42514" x="1347788" y="6959600"/>
          <p14:tracePt t="42746" x="1347788" y="6969125"/>
          <p14:tracePt t="45852" x="1368425" y="6969125"/>
          <p14:tracePt t="46242" x="1387475" y="6969125"/>
          <p14:tracePt t="46251" x="1408113" y="6969125"/>
          <p14:tracePt t="46258" x="1436688" y="6959600"/>
          <p14:tracePt t="46266" x="1506538" y="6950075"/>
          <p14:tracePt t="46283" x="1555750" y="6950075"/>
          <p14:tracePt t="46300" x="1614488" y="6950075"/>
          <p14:tracePt t="46316" x="1654175" y="6950075"/>
          <p14:tracePt t="46333" x="1712913" y="6950075"/>
          <p14:tracePt t="46350" x="1741488" y="6950075"/>
          <p14:tracePt t="46367" x="1790700" y="6950075"/>
          <p14:tracePt t="46383" x="1839913" y="6950075"/>
          <p14:tracePt t="46400" x="1909763" y="6950075"/>
          <p14:tracePt t="46417" x="1987550" y="6938963"/>
          <p14:tracePt t="46433" x="2076450" y="6910388"/>
          <p14:tracePt t="46451" x="2135188" y="6910388"/>
          <p14:tracePt t="46467" x="2195513" y="6900863"/>
          <p14:tracePt t="46484" x="2263775" y="6880225"/>
          <p14:tracePt t="46500" x="2322513" y="6870700"/>
          <p14:tracePt t="46517" x="2362200" y="6870700"/>
          <p14:tracePt t="46534" x="2401888" y="6870700"/>
          <p14:tracePt t="46550" x="2451100" y="6870700"/>
          <p14:tracePt t="46567" x="2479675" y="6861175"/>
          <p14:tracePt t="46584" x="2528888" y="6840538"/>
          <p14:tracePt t="46601" x="2559050" y="6840538"/>
          <p14:tracePt t="46617" x="2617788" y="6821488"/>
          <p14:tracePt t="46634" x="2706688" y="6811963"/>
          <p14:tracePt t="46651" x="2795588" y="6791325"/>
          <p14:tracePt t="46668" x="2854325" y="6781800"/>
          <p14:tracePt t="46684" x="2943225" y="6762750"/>
          <p14:tracePt t="46701" x="3011488" y="6753225"/>
          <p14:tracePt t="46717" x="3081338" y="6742113"/>
          <p14:tracePt t="46734" x="3179763" y="6723063"/>
          <p14:tracePt t="46751" x="3248025" y="6723063"/>
          <p14:tracePt t="46768" x="3327400" y="6723063"/>
          <p14:tracePt t="46784" x="3405188" y="6723063"/>
          <p14:tracePt t="46801" x="3463925" y="6723063"/>
          <p14:tracePt t="46818" x="3552825" y="6723063"/>
          <p14:tracePt t="46834" x="3611563" y="6723063"/>
          <p14:tracePt t="46851" x="3681413" y="6732588"/>
          <p14:tracePt t="46868" x="3730625" y="6753225"/>
          <p14:tracePt t="46884" x="3779838" y="6762750"/>
          <p14:tracePt t="46901" x="3808413" y="6762750"/>
          <p14:tracePt t="46918" x="3829050" y="6772275"/>
          <p14:tracePt t="46934" x="3838575" y="6781800"/>
          <p14:tracePt t="46951" x="3848100" y="6781800"/>
          <p14:tracePt t="46968" x="3857625" y="6781800"/>
          <p14:tracePt t="47194" x="3857625" y="6762750"/>
          <p14:tracePt t="47218" x="3857625" y="6742113"/>
          <p14:tracePt t="47234" x="3848100" y="6723063"/>
          <p14:tracePt t="47242" x="3848100" y="6692900"/>
          <p14:tracePt t="47252" x="3808413" y="6654800"/>
          <p14:tracePt t="47269" x="3779838" y="6605588"/>
          <p14:tracePt t="47285" x="3721100" y="6575425"/>
          <p14:tracePt t="47302" x="3641725" y="6526213"/>
          <p14:tracePt t="47319" x="3533775" y="6496050"/>
          <p14:tracePt t="47335" x="3414713" y="6446838"/>
          <p14:tracePt t="47352" x="3297238" y="6427788"/>
          <p14:tracePt t="47369" x="3168650" y="6397625"/>
          <p14:tracePt t="47385" x="2943225" y="6348413"/>
          <p14:tracePt t="47402" x="2805113" y="6329363"/>
          <p14:tracePt t="47419" x="2676525" y="6329363"/>
          <p14:tracePt t="47436" x="2528888" y="6329363"/>
          <p14:tracePt t="47452" x="2381250" y="6329363"/>
          <p14:tracePt t="47469" x="2233613" y="6329363"/>
          <p14:tracePt t="47485" x="2097088" y="6329363"/>
          <p14:tracePt t="47502" x="1987550" y="6329363"/>
          <p14:tracePt t="47519" x="1870075" y="6329363"/>
          <p14:tracePt t="47536" x="1762125" y="6329363"/>
          <p14:tracePt t="47552" x="1663700" y="6329363"/>
          <p14:tracePt t="47569" x="1584325" y="6329363"/>
          <p14:tracePt t="47586" x="1485900" y="6329363"/>
          <p14:tracePt t="47603" x="1436688" y="6329363"/>
          <p14:tracePt t="47619" x="1397000" y="6338888"/>
          <p14:tracePt t="47636" x="1368425" y="6348413"/>
          <p14:tracePt t="47653" x="1338263" y="6348413"/>
          <p14:tracePt t="47669" x="1309688" y="6359525"/>
          <p14:tracePt t="47687" x="1289050" y="6359525"/>
          <p14:tracePt t="47703" x="1279525" y="6359525"/>
          <p14:tracePt t="47719" x="1309688" y="6359525"/>
          <p14:tracePt t="47914" x="1358900" y="6359525"/>
          <p14:tracePt t="47922" x="1417638" y="6359525"/>
          <p14:tracePt t="47930" x="1485900" y="6359525"/>
          <p14:tracePt t="47938" x="1555750" y="6359525"/>
          <p14:tracePt t="47953" x="1712913" y="6359525"/>
          <p14:tracePt t="47970" x="1938338" y="6359525"/>
          <p14:tracePt t="47987" x="2066925" y="6359525"/>
          <p14:tracePt t="48003" x="2214563" y="6378575"/>
          <p14:tracePt t="48020" x="2352675" y="6408738"/>
          <p14:tracePt t="48037" x="2509838" y="6427788"/>
          <p14:tracePt t="48053" x="2657475" y="6457950"/>
          <p14:tracePt t="48070" x="2805113" y="6486525"/>
          <p14:tracePt t="48087" x="2913063" y="6507163"/>
          <p14:tracePt t="48104" x="3001963" y="6526213"/>
          <p14:tracePt t="48120" x="3090863" y="6545263"/>
          <p14:tracePt t="48137" x="3189288" y="6565900"/>
          <p14:tracePt t="48154" x="3327400" y="6615113"/>
          <p14:tracePt t="48170" x="3405188" y="6634163"/>
          <p14:tracePt t="48187" x="3463925" y="6664325"/>
          <p14:tracePt t="48204" x="3513138" y="6683375"/>
          <p14:tracePt t="48220" x="3552825" y="6713538"/>
          <p14:tracePt t="48237" x="3592513" y="6732588"/>
          <p14:tracePt t="48254" x="3602038" y="6742113"/>
          <p14:tracePt t="48270" x="3611563" y="6742113"/>
          <p14:tracePt t="48287" x="3622675" y="6762750"/>
          <p14:tracePt t="48304" x="3632200" y="6762750"/>
          <p14:tracePt t="48320" x="3632200" y="6753225"/>
          <p14:tracePt t="48506" x="3632200" y="6732588"/>
          <p14:tracePt t="48514" x="3622675" y="6723063"/>
          <p14:tracePt t="48522" x="3622675" y="6713538"/>
          <p14:tracePt t="48538" x="3602038" y="6673850"/>
          <p14:tracePt t="48555" x="3582988" y="6654800"/>
          <p14:tracePt t="48571" x="3552825" y="6624638"/>
          <p14:tracePt t="48588" x="3524250" y="6594475"/>
          <p14:tracePt t="48604" x="3454400" y="6556375"/>
          <p14:tracePt t="48621" x="3346450" y="6507163"/>
          <p14:tracePt t="48638" x="3248025" y="6477000"/>
          <p14:tracePt t="48654" x="3159125" y="6446838"/>
          <p14:tracePt t="48671" x="3081338" y="6418263"/>
          <p14:tracePt t="48689" x="3021013" y="6408738"/>
          <p14:tracePt t="48705" x="2943225" y="6397625"/>
          <p14:tracePt t="48721" x="2824163" y="6378575"/>
          <p14:tracePt t="48738" x="2746375" y="6378575"/>
          <p14:tracePt t="48754" x="2638425" y="6378575"/>
          <p14:tracePt t="48771" x="2540000" y="6378575"/>
          <p14:tracePt t="48788" x="2441575" y="6378575"/>
          <p14:tracePt t="48805" x="2362200" y="6378575"/>
          <p14:tracePt t="48821" x="2263775" y="6378575"/>
          <p14:tracePt t="48838" x="2155825" y="6378575"/>
          <p14:tracePt t="48855" x="2057400" y="6378575"/>
          <p14:tracePt t="48872" x="1968500" y="6378575"/>
          <p14:tracePt t="48888" x="1889125" y="6388100"/>
          <p14:tracePt t="48905" x="1801813" y="6408738"/>
          <p14:tracePt t="48923" x="1752600" y="6418263"/>
          <p14:tracePt t="48938" x="1712913" y="6427788"/>
          <p14:tracePt t="48955" x="1663700" y="6437313"/>
          <p14:tracePt t="48972" x="1643063" y="6446838"/>
          <p14:tracePt t="48988" x="1593850" y="6457950"/>
          <p14:tracePt t="49005" x="1584325" y="6457950"/>
          <p14:tracePt t="49022" x="1574800" y="6457950"/>
          <p14:tracePt t="49234" x="1574800" y="6446838"/>
          <p14:tracePt t="49250" x="1584325" y="6437313"/>
          <p14:tracePt t="49258" x="1593850" y="6418263"/>
          <p14:tracePt t="49266" x="1604963" y="6418263"/>
          <p14:tracePt t="49274" x="1624013" y="6397625"/>
          <p14:tracePt t="49289" x="1663700" y="6388100"/>
          <p14:tracePt t="49289" x="1692275" y="6378575"/>
          <p14:tracePt t="49306" x="1752600" y="6369050"/>
          <p14:tracePt t="49323" x="1811338" y="6369050"/>
          <p14:tracePt t="49339" x="1900238" y="6348413"/>
          <p14:tracePt t="49356" x="1949450" y="6348413"/>
          <p14:tracePt t="49373" x="2017713" y="6338888"/>
          <p14:tracePt t="49389" x="2076450" y="6338888"/>
          <p14:tracePt t="49406" x="2125663" y="6338888"/>
          <p14:tracePt t="49423" x="2174875" y="6338888"/>
          <p14:tracePt t="49439" x="2224088" y="6338888"/>
          <p14:tracePt t="49456" x="2273300" y="6338888"/>
          <p14:tracePt t="49472" x="2322513" y="6369050"/>
          <p14:tracePt t="49490" x="2401888" y="6388100"/>
          <p14:tracePt t="49507" x="2451100" y="6397625"/>
          <p14:tracePt t="49523" x="2540000" y="6408738"/>
          <p14:tracePt t="49540" x="2608263" y="6427788"/>
          <p14:tracePt t="49557" x="2676525" y="6446838"/>
          <p14:tracePt t="49573" x="2736850" y="6457950"/>
          <p14:tracePt t="49590" x="2786063" y="6477000"/>
          <p14:tracePt t="49607" x="2835275" y="6496050"/>
          <p14:tracePt t="49623" x="2884488" y="6526213"/>
          <p14:tracePt t="49640" x="2922588" y="6556375"/>
          <p14:tracePt t="49656" x="2971800" y="6575425"/>
          <p14:tracePt t="49673" x="3021013" y="6594475"/>
          <p14:tracePt t="49690" x="3051175" y="6605588"/>
          <p14:tracePt t="49708" x="3081338" y="6624638"/>
          <p14:tracePt t="49723" x="3119438" y="6634163"/>
          <p14:tracePt t="49740" x="3149600" y="6643688"/>
          <p14:tracePt t="49757" x="3198813" y="6654800"/>
          <p14:tracePt t="49773" x="3208338" y="6654800"/>
          <p14:tracePt t="49790" x="3217863" y="6654800"/>
          <p14:tracePt t="49807" x="3228975" y="6654800"/>
          <p14:tracePt t="49930" x="3228975" y="6643688"/>
          <p14:tracePt t="49946" x="3217863" y="6643688"/>
          <p14:tracePt t="49954" x="3198813" y="6634163"/>
          <p14:tracePt t="49962" x="3168650" y="6624638"/>
          <p14:tracePt t="49973" x="3109913" y="6615113"/>
          <p14:tracePt t="49991" x="3011488" y="6584950"/>
          <p14:tracePt t="50007" x="2894013" y="6565900"/>
          <p14:tracePt t="50024" x="2765425" y="6535738"/>
          <p14:tracePt t="50041" x="2657475" y="6516688"/>
          <p14:tracePt t="50057" x="2479675" y="6486525"/>
          <p14:tracePt t="50074" x="2362200" y="6467475"/>
          <p14:tracePt t="50091" x="2233613" y="6467475"/>
          <p14:tracePt t="50107" x="2085975" y="6467475"/>
          <p14:tracePt t="50124" x="1938338" y="6467475"/>
          <p14:tracePt t="50141" x="1790700" y="6467475"/>
          <p14:tracePt t="50158" x="1663700" y="6467475"/>
          <p14:tracePt t="50174" x="1565275" y="6467475"/>
          <p14:tracePt t="50191" x="1495425" y="6477000"/>
          <p14:tracePt t="50208" x="1446213" y="6486525"/>
          <p14:tracePt t="50225" x="1397000" y="6486525"/>
          <p14:tracePt t="50241" x="1368425" y="6507163"/>
          <p14:tracePt t="50258" x="1338263" y="6507163"/>
          <p14:tracePt t="50274" x="1309688" y="6516688"/>
          <p14:tracePt t="50291" x="1298575" y="6516688"/>
          <p14:tracePt t="50378" x="1289050" y="6516688"/>
          <p14:tracePt t="50746" x="1289050" y="6507163"/>
          <p14:tracePt t="50762" x="1309688" y="6496050"/>
          <p14:tracePt t="50778" x="1319213" y="6496050"/>
          <p14:tracePt t="50786" x="1347788" y="6496050"/>
          <p14:tracePt t="50794" x="1377950" y="6486525"/>
          <p14:tracePt t="50809" x="1436688" y="6467475"/>
          <p14:tracePt t="50809" x="1457325" y="6467475"/>
          <p14:tracePt t="50826" x="1544638" y="6467475"/>
          <p14:tracePt t="50842" x="1614488" y="6467475"/>
          <p14:tracePt t="50859" x="1673225" y="6467475"/>
          <p14:tracePt t="50875" x="1722438" y="6457950"/>
          <p14:tracePt t="50892" x="1781175" y="6446838"/>
          <p14:tracePt t="50909" x="1811338" y="6437313"/>
          <p14:tracePt t="50926" x="1870075" y="6437313"/>
          <p14:tracePt t="50942" x="1928813" y="6437313"/>
          <p14:tracePt t="50959" x="1987550" y="6437313"/>
          <p14:tracePt t="50976" x="2047875" y="6437313"/>
          <p14:tracePt t="50992" x="2097088" y="6437313"/>
          <p14:tracePt t="51009" x="2155825" y="6437313"/>
          <p14:tracePt t="51026" x="2273300" y="6437313"/>
          <p14:tracePt t="51043" x="2332038" y="6437313"/>
          <p14:tracePt t="51059" x="2430463" y="6437313"/>
          <p14:tracePt t="51076" x="2519363" y="6457950"/>
          <p14:tracePt t="51093" x="2598738" y="6477000"/>
          <p14:tracePt t="51109" x="2725738" y="6496050"/>
          <p14:tracePt t="51126" x="2854325" y="6526213"/>
          <p14:tracePt t="51143" x="2952750" y="6535738"/>
          <p14:tracePt t="51160" x="3032125" y="6565900"/>
          <p14:tracePt t="51176" x="3090863" y="6584950"/>
          <p14:tracePt t="51193" x="3119438" y="6605588"/>
          <p14:tracePt t="51210" x="3159125" y="6624638"/>
          <p14:tracePt t="51227" x="3189288" y="6634163"/>
          <p14:tracePt t="51243" x="3228975" y="6654800"/>
          <p14:tracePt t="51260" x="3238500" y="6654800"/>
          <p14:tracePt t="51276" x="3248025" y="6654800"/>
          <p14:tracePt t="51293" x="3257550" y="6654800"/>
          <p14:tracePt t="51310" x="3267075" y="6654800"/>
          <p14:tracePt t="51778" x="3278188" y="6654800"/>
          <p14:tracePt t="51786" x="3297238" y="6654800"/>
          <p14:tracePt t="51794" x="3336925" y="6654800"/>
          <p14:tracePt t="51811" x="3414713" y="6664325"/>
          <p14:tracePt t="51828" x="3454400" y="6673850"/>
          <p14:tracePt t="51844" x="3494088" y="6673850"/>
          <p14:tracePt t="51861" x="3533775" y="6673850"/>
          <p14:tracePt t="51878" x="3562350" y="6673850"/>
          <p14:tracePt t="51894" x="3582988" y="6673850"/>
          <p14:tracePt t="51911" x="3632200" y="6664325"/>
          <p14:tracePt t="51928" x="3651250" y="6664325"/>
          <p14:tracePt t="51944" x="3700463" y="6654800"/>
          <p14:tracePt t="51961" x="3721100" y="6643688"/>
          <p14:tracePt t="51961" x="3730625" y="6643688"/>
          <p14:tracePt t="51978" x="3749675" y="6643688"/>
          <p14:tracePt t="51994" x="3779838" y="6634163"/>
          <p14:tracePt t="52011" x="3789363" y="6624638"/>
          <p14:tracePt t="52028" x="3798888" y="6615113"/>
          <p14:tracePt t="52044" x="3829050" y="6605588"/>
          <p14:tracePt t="52061" x="3857625" y="6594475"/>
          <p14:tracePt t="52078" x="3887788" y="6584950"/>
          <p14:tracePt t="52095" x="3906838" y="6565900"/>
          <p14:tracePt t="52112" x="3917950" y="6545263"/>
          <p14:tracePt t="52128" x="3927475" y="6526213"/>
          <p14:tracePt t="52145" x="3937000" y="6496050"/>
          <p14:tracePt t="52145" x="3946525" y="6496050"/>
          <p14:tracePt t="52162" x="3946525" y="6486525"/>
          <p14:tracePt t="52178" x="3946525" y="6467475"/>
          <p14:tracePt t="52195" x="3956050" y="6446838"/>
          <p14:tracePt t="52212" x="3956050" y="6437313"/>
          <p14:tracePt t="52228" x="3956050" y="6427788"/>
          <p14:tracePt t="52246" x="3956050" y="6418263"/>
          <p14:tracePt t="52262" x="3956050" y="6397625"/>
          <p14:tracePt t="52278" x="3956050" y="6388100"/>
          <p14:tracePt t="52295" x="3956050" y="6369050"/>
          <p14:tracePt t="52312" x="3946525" y="6359525"/>
          <p14:tracePt t="52330" x="3946525" y="6338888"/>
          <p14:tracePt t="52346" x="3937000" y="6338888"/>
          <p14:tracePt t="52362" x="3917950" y="6319838"/>
          <p14:tracePt t="52379" x="3887788" y="6310313"/>
          <p14:tracePt t="52395" x="3829050" y="6289675"/>
          <p14:tracePt t="52412" x="3779838" y="6270625"/>
          <p14:tracePt t="52429" x="3721100" y="6249988"/>
          <p14:tracePt t="52445" x="3690938" y="6249988"/>
          <p14:tracePt t="52462" x="3651250" y="6249988"/>
          <p14:tracePt t="52479" x="3611563" y="6240463"/>
          <p14:tracePt t="52495" x="3562350" y="6221413"/>
          <p14:tracePt t="52512" x="3524250" y="6221413"/>
          <p14:tracePt t="52529" x="3475038" y="6211888"/>
          <p14:tracePt t="52529" x="3454400" y="6211888"/>
          <p14:tracePt t="52546" x="3425825" y="6211888"/>
          <p14:tracePt t="52563" x="3414713" y="6211888"/>
          <p14:tracePt t="52579" x="3386138" y="6211888"/>
          <p14:tracePt t="52596" x="3365500" y="6211888"/>
          <p14:tracePt t="52612" x="3346450" y="6211888"/>
          <p14:tracePt t="52629" x="3327400" y="6211888"/>
          <p14:tracePt t="52646" x="3316288" y="6211888"/>
          <p14:tracePt t="52662" x="3278188" y="6211888"/>
          <p14:tracePt t="52679" x="3248025" y="6230938"/>
          <p14:tracePt t="52696" x="3228975" y="6240463"/>
          <p14:tracePt t="52712" x="3217863" y="6249988"/>
          <p14:tracePt t="52729" x="3198813" y="6270625"/>
          <p14:tracePt t="52747" x="3189288" y="6280150"/>
          <p14:tracePt t="52763" x="3189288" y="6289675"/>
          <p14:tracePt t="52779" x="3189288" y="6310313"/>
          <p14:tracePt t="52796" x="3189288" y="6329363"/>
          <p14:tracePt t="52813" x="3179763" y="6348413"/>
          <p14:tracePt t="52829" x="3168650" y="6378575"/>
          <p14:tracePt t="52846" x="3159125" y="6408738"/>
          <p14:tracePt t="52863" x="3159125" y="6437313"/>
          <p14:tracePt t="52880" x="3149600" y="6467475"/>
          <p14:tracePt t="52896" x="3140075" y="6507163"/>
          <p14:tracePt t="52913" x="3140075" y="6516688"/>
          <p14:tracePt t="52930" x="3140075" y="6535738"/>
          <p14:tracePt t="52947" x="3140075" y="6545263"/>
          <p14:tracePt t="52963" x="3140075" y="6556375"/>
          <p14:tracePt t="52980" x="3140075" y="6565900"/>
          <p14:tracePt t="52996" x="3140075" y="6584950"/>
          <p14:tracePt t="53013" x="3140075" y="6605588"/>
          <p14:tracePt t="53030" x="3140075" y="6634163"/>
          <p14:tracePt t="53047" x="3140075" y="6664325"/>
          <p14:tracePt t="53063" x="3149600" y="6692900"/>
          <p14:tracePt t="53080" x="3149600" y="6723063"/>
          <p14:tracePt t="53097" x="3159125" y="6742113"/>
          <p14:tracePt t="53113" x="3168650" y="6781800"/>
          <p14:tracePt t="53130" x="3168650" y="6802438"/>
          <p14:tracePt t="53147" x="3179763" y="6831013"/>
          <p14:tracePt t="53164" x="3189288" y="6861175"/>
          <p14:tracePt t="53180" x="3198813" y="6880225"/>
          <p14:tracePt t="53202" x="3208338" y="6889750"/>
          <p14:tracePt t="53213" x="3228975" y="6919913"/>
          <p14:tracePt t="53230" x="3257550" y="6938963"/>
          <p14:tracePt t="53247" x="3297238" y="6978650"/>
          <p14:tracePt t="53264" x="3346450" y="7008813"/>
          <p14:tracePt t="53280" x="3405188" y="7037388"/>
          <p14:tracePt t="53297" x="3463925" y="7067550"/>
          <p14:tracePt t="53297" x="3484563" y="7077075"/>
          <p14:tracePt t="53314" x="3533775" y="7086600"/>
          <p14:tracePt t="53330" x="3573463" y="7116763"/>
          <p14:tracePt t="53347" x="3632200" y="7126288"/>
          <p14:tracePt t="53364" x="3681413" y="7146925"/>
          <p14:tracePt t="53381" x="3730625" y="7156450"/>
          <p14:tracePt t="53397" x="3770313" y="7156450"/>
          <p14:tracePt t="53414" x="3808413" y="7165975"/>
          <p14:tracePt t="53431" x="3857625" y="7165975"/>
          <p14:tracePt t="53448" x="3906838" y="7165975"/>
          <p14:tracePt t="53464" x="3967163" y="7165975"/>
          <p14:tracePt t="53481" x="4025900" y="7165975"/>
          <p14:tracePt t="53497" x="4114800" y="7165975"/>
          <p14:tracePt t="53514" x="4164013" y="7165975"/>
          <p14:tracePt t="53531" x="4202113" y="7165975"/>
          <p14:tracePt t="53548" x="4251325" y="7165975"/>
          <p14:tracePt t="53564" x="4291013" y="7156450"/>
          <p14:tracePt t="53581" x="4330700" y="7135813"/>
          <p14:tracePt t="53598" x="4360863" y="7126288"/>
          <p14:tracePt t="53614" x="4370388" y="7097713"/>
          <p14:tracePt t="53631" x="4379913" y="7058025"/>
          <p14:tracePt t="53648" x="4398963" y="7027863"/>
          <p14:tracePt t="53664" x="4410075" y="6988175"/>
          <p14:tracePt t="53664" x="4410075" y="6959600"/>
          <p14:tracePt t="53682" x="4410075" y="6950075"/>
          <p14:tracePt t="53682" x="4419600" y="6919913"/>
          <p14:tracePt t="53698" x="4429125" y="6861175"/>
          <p14:tracePt t="53715" x="4438650" y="6821488"/>
          <p14:tracePt t="53731" x="4438650" y="6772275"/>
          <p14:tracePt t="53748" x="4438650" y="6742113"/>
          <p14:tracePt t="53765" x="4438650" y="6704013"/>
          <p14:tracePt t="53782" x="4438650" y="6683375"/>
          <p14:tracePt t="53798" x="4438650" y="6654800"/>
          <p14:tracePt t="53815" x="4429125" y="6605588"/>
          <p14:tracePt t="53832" x="4419600" y="6565900"/>
          <p14:tracePt t="53848" x="4398963" y="6526213"/>
          <p14:tracePt t="53865" x="4370388" y="6457950"/>
          <p14:tracePt t="53882" x="4349750" y="6418263"/>
          <p14:tracePt t="53899" x="4340225" y="6397625"/>
          <p14:tracePt t="53915" x="4321175" y="6378575"/>
          <p14:tracePt t="53932" x="4300538" y="6359525"/>
          <p14:tracePt t="53949" x="4281488" y="6338888"/>
          <p14:tracePt t="53965" x="4262438" y="6319838"/>
          <p14:tracePt t="53982" x="4241800" y="6310313"/>
          <p14:tracePt t="53999" x="4183063" y="6280150"/>
          <p14:tracePt t="54015" x="4124325" y="6249988"/>
          <p14:tracePt t="54032" x="4054475" y="6221413"/>
          <p14:tracePt t="54049" x="3976688" y="6181725"/>
          <p14:tracePt t="54065" x="3838575" y="6162675"/>
          <p14:tracePt t="54082" x="3770313" y="6151563"/>
          <p14:tracePt t="54099" x="3709988" y="6151563"/>
          <p14:tracePt t="54115" x="3641725" y="6162675"/>
          <p14:tracePt t="54132" x="3592513" y="6181725"/>
          <p14:tracePt t="54149" x="3533775" y="6200775"/>
          <p14:tracePt t="54166" x="3494088" y="6230938"/>
          <p14:tracePt t="54182" x="3435350" y="6261100"/>
          <p14:tracePt t="54199" x="3395663" y="6289675"/>
          <p14:tracePt t="54215" x="3365500" y="6319838"/>
          <p14:tracePt t="54232" x="3336925" y="6338888"/>
          <p14:tracePt t="54249" x="3316288" y="6369050"/>
          <p14:tracePt t="54266" x="3316288" y="6388100"/>
          <p14:tracePt t="54282" x="3316288" y="6408738"/>
          <p14:tracePt t="54299" x="3316288" y="6418263"/>
          <p14:tracePt t="54316" x="3316288" y="6427788"/>
          <p14:tracePt t="54332" x="3316288" y="6446838"/>
          <p14:tracePt t="55354" x="3316288" y="6457950"/>
          <p14:tracePt t="55402" x="3316288" y="6467475"/>
          <p14:tracePt t="55410" x="3316288" y="6477000"/>
          <p14:tracePt t="55418" x="3316288" y="6507163"/>
          <p14:tracePt t="55439" x="3327400" y="6556375"/>
          <p14:tracePt t="55451" x="3346450" y="6594475"/>
          <p14:tracePt t="55468" x="3355975" y="6624638"/>
          <p14:tracePt t="55485" x="3376613" y="6654800"/>
          <p14:tracePt t="55502" x="3386138" y="6664325"/>
          <p14:tracePt t="55518" x="3386138" y="6683375"/>
          <p14:tracePt t="55535" x="3395663" y="6692900"/>
          <p14:tracePt t="55551" x="3405188" y="6713538"/>
          <p14:tracePt t="55568" x="3425825" y="6723063"/>
          <p14:tracePt t="55585" x="3454400" y="6753225"/>
          <p14:tracePt t="55585" x="3463925" y="6753225"/>
          <p14:tracePt t="55603" x="3503613" y="6781800"/>
          <p14:tracePt t="55618" x="3543300" y="6791325"/>
          <p14:tracePt t="55635" x="3582988" y="6802438"/>
          <p14:tracePt t="55652" x="3641725" y="6831013"/>
          <p14:tracePt t="55669" x="3681413" y="6840538"/>
          <p14:tracePt t="55685" x="3749675" y="6840538"/>
          <p14:tracePt t="55702" x="3838575" y="6861175"/>
          <p14:tracePt t="55719" x="3906838" y="6870700"/>
          <p14:tracePt t="55735" x="3967163" y="6870700"/>
          <p14:tracePt t="55752" x="4025900" y="6870700"/>
          <p14:tracePt t="55769" x="4075113" y="6870700"/>
          <p14:tracePt t="55769" x="4094163" y="6870700"/>
          <p14:tracePt t="55787" x="4152900" y="6870700"/>
          <p14:tracePt t="55802" x="4183063" y="6861175"/>
          <p14:tracePt t="55819" x="4202113" y="6840538"/>
          <p14:tracePt t="55836" x="4222750" y="6821488"/>
          <p14:tracePt t="55852" x="4241800" y="6802438"/>
          <p14:tracePt t="55869" x="4241800" y="6772275"/>
          <p14:tracePt t="55886" x="4241800" y="6762750"/>
          <p14:tracePt t="55902" x="4251325" y="6723063"/>
          <p14:tracePt t="55919" x="4251325" y="6704013"/>
          <p14:tracePt t="55936" x="4262438" y="6654800"/>
          <p14:tracePt t="55952" x="4262438" y="6634163"/>
          <p14:tracePt t="55969" x="4262438" y="6565900"/>
          <p14:tracePt t="55986" x="4262438" y="6526213"/>
          <p14:tracePt t="56002" x="4262438" y="6467475"/>
          <p14:tracePt t="56019" x="4262438" y="6427788"/>
          <p14:tracePt t="56036" x="4251325" y="6388100"/>
          <p14:tracePt t="56053" x="4232275" y="6369050"/>
          <p14:tracePt t="56069" x="4222750" y="6348413"/>
          <p14:tracePt t="56086" x="4202113" y="6319838"/>
          <p14:tracePt t="56103" x="4173538" y="6299200"/>
          <p14:tracePt t="56119" x="4143375" y="6280150"/>
          <p14:tracePt t="56136" x="4103688" y="6261100"/>
          <p14:tracePt t="56153" x="4054475" y="6240463"/>
          <p14:tracePt t="56170" x="3976688" y="6211888"/>
          <p14:tracePt t="56186" x="3937000" y="6181725"/>
          <p14:tracePt t="56203" x="3878263" y="6172200"/>
          <p14:tracePt t="56220" x="3838575" y="6151563"/>
          <p14:tracePt t="56236" x="3798888" y="6151563"/>
          <p14:tracePt t="56253" x="3779838" y="6142038"/>
          <p14:tracePt t="56270" x="3749675" y="6142038"/>
          <p14:tracePt t="56287" x="3721100" y="6142038"/>
          <p14:tracePt t="56303" x="3681413" y="6142038"/>
          <p14:tracePt t="56320" x="3632200" y="6142038"/>
          <p14:tracePt t="56336" x="3592513" y="6151563"/>
          <p14:tracePt t="56353" x="3552825" y="6172200"/>
          <p14:tracePt t="56370" x="3524250" y="6191250"/>
          <p14:tracePt t="56387" x="3503613" y="6211888"/>
          <p14:tracePt t="56403" x="3494088" y="6240463"/>
          <p14:tracePt t="56420" x="3475038" y="6270625"/>
          <p14:tracePt t="56437" x="3454400" y="6310313"/>
          <p14:tracePt t="56453" x="3444875" y="6338888"/>
          <p14:tracePt t="56470" x="3444875" y="6378575"/>
          <p14:tracePt t="56487" x="3444875" y="6418263"/>
          <p14:tracePt t="56503" x="3425825" y="6467475"/>
          <p14:tracePt t="56520" x="3425825" y="6507163"/>
          <p14:tracePt t="56537" x="3425825" y="6556375"/>
          <p14:tracePt t="56554" x="3425825" y="6624638"/>
          <p14:tracePt t="56571" x="3425825" y="6673850"/>
          <p14:tracePt t="56587" x="3435350" y="6732588"/>
          <p14:tracePt t="56604" x="3444875" y="6772275"/>
          <p14:tracePt t="56621" x="3475038" y="6821488"/>
          <p14:tracePt t="56637" x="3513138" y="6861175"/>
          <p14:tracePt t="56654" x="3562350" y="6889750"/>
          <p14:tracePt t="56671" x="3611563" y="6929438"/>
          <p14:tracePt t="56687" x="3690938" y="6950075"/>
          <p14:tracePt t="56704" x="3759200" y="6978650"/>
          <p14:tracePt t="56721" x="3848100" y="6988175"/>
          <p14:tracePt t="56737" x="3967163" y="7018338"/>
          <p14:tracePt t="56754" x="4025900" y="7018338"/>
          <p14:tracePt t="56771" x="4075113" y="7018338"/>
          <p14:tracePt t="56787" x="4133850" y="7018338"/>
          <p14:tracePt t="56805" x="4173538" y="7008813"/>
          <p14:tracePt t="56821" x="4213225" y="6999288"/>
          <p14:tracePt t="56837" x="4222750" y="6988175"/>
          <p14:tracePt t="56854" x="4232275" y="6969125"/>
          <p14:tracePt t="56871" x="4241800" y="6959600"/>
          <p14:tracePt t="56887" x="4241800" y="6950075"/>
          <p14:tracePt t="56914" x="4241800" y="6938963"/>
          <p14:tracePt t="57146" x="4241800" y="6929438"/>
          <p14:tracePt t="57162" x="4232275" y="6910388"/>
          <p14:tracePt t="57170" x="4213225" y="6900863"/>
          <p14:tracePt t="57178" x="4192588" y="6880225"/>
          <p14:tracePt t="57188" x="4124325" y="6840538"/>
          <p14:tracePt t="57205" x="3995738" y="6781800"/>
          <p14:tracePt t="57222" x="3819525" y="6713538"/>
          <p14:tracePt t="57238" x="3622675" y="6673850"/>
          <p14:tracePt t="57255" x="3414713" y="6624638"/>
          <p14:tracePt t="57272" x="3208338" y="6584950"/>
          <p14:tracePt t="57288" x="3041650" y="6556375"/>
          <p14:tracePt t="57305" x="2814638" y="6507163"/>
          <p14:tracePt t="57323" x="2657475" y="6457950"/>
          <p14:tracePt t="57338" x="2479675" y="6427788"/>
          <p14:tracePt t="57355" x="2312988" y="6388100"/>
          <p14:tracePt t="57372" x="2135188" y="6369050"/>
          <p14:tracePt t="57389" x="1987550" y="6329363"/>
          <p14:tracePt t="57405" x="1870075" y="6299200"/>
          <p14:tracePt t="57422" x="1741488" y="6280150"/>
          <p14:tracePt t="57439" x="1643063" y="6261100"/>
          <p14:tracePt t="57455" x="1574800" y="6261100"/>
          <p14:tracePt t="57472" x="1495425" y="6240463"/>
          <p14:tracePt t="57489" x="1436688" y="6230938"/>
          <p14:tracePt t="57489" x="1427163" y="6230938"/>
          <p14:tracePt t="57506" x="1368425" y="6221413"/>
          <p14:tracePt t="57522" x="1319213" y="6221413"/>
          <p14:tracePt t="57539" x="1260475" y="6221413"/>
          <p14:tracePt t="57556" x="1211263" y="6221413"/>
          <p14:tracePt t="57572" x="1162050" y="6221413"/>
          <p14:tracePt t="57589" x="1122363" y="6221413"/>
          <p14:tracePt t="57606" x="1082675" y="6221413"/>
          <p14:tracePt t="57622" x="1052513" y="6221413"/>
          <p14:tracePt t="57639" x="1003300" y="6221413"/>
          <p14:tracePt t="57656" x="974725" y="6240463"/>
          <p14:tracePt t="57672" x="944563" y="6270625"/>
          <p14:tracePt t="57689" x="895350" y="6299200"/>
          <p14:tracePt t="57706" x="876300" y="6329363"/>
          <p14:tracePt t="57723" x="866775" y="6369050"/>
          <p14:tracePt t="57739" x="836613" y="6397625"/>
          <p14:tracePt t="57756" x="817563" y="6427788"/>
          <p14:tracePt t="57773" x="787400" y="6477000"/>
          <p14:tracePt t="57789" x="768350" y="6516688"/>
          <p14:tracePt t="57806" x="757238" y="6545263"/>
          <p14:tracePt t="57824" x="728663" y="6565900"/>
          <p14:tracePt t="57840" x="719138" y="6594475"/>
          <p14:tracePt t="57856" x="708025" y="6615113"/>
          <p14:tracePt t="57873" x="708025" y="6624638"/>
          <p14:tracePt t="57873" x="698500" y="6643688"/>
          <p14:tracePt t="57890" x="688975" y="6654800"/>
          <p14:tracePt t="57906" x="688975" y="6673850"/>
          <p14:tracePt t="57923" x="688975" y="6692900"/>
          <p14:tracePt t="57940" x="688975" y="6704013"/>
          <p14:tracePt t="57956" x="688975" y="6713538"/>
          <p14:tracePt t="57973" x="688975" y="6732588"/>
          <p14:tracePt t="57990" x="719138" y="6762750"/>
          <p14:tracePt t="58007" x="757238" y="6781800"/>
          <p14:tracePt t="58023" x="817563" y="6791325"/>
          <p14:tracePt t="58040" x="876300" y="6811963"/>
          <p14:tracePt t="58057" x="915988" y="6821488"/>
          <p14:tracePt t="58073" x="993775" y="6821488"/>
          <p14:tracePt t="58090" x="1052513" y="6821488"/>
          <p14:tracePt t="58107" x="1112838" y="6821488"/>
          <p14:tracePt t="58123" x="1171575" y="6821488"/>
          <p14:tracePt t="58140" x="1249363" y="6821488"/>
          <p14:tracePt t="58157" x="1319213" y="6821488"/>
          <p14:tracePt t="58174" x="1387475" y="6821488"/>
          <p14:tracePt t="58190" x="1457325" y="6821488"/>
          <p14:tracePt t="58207" x="1506538" y="6811963"/>
          <p14:tracePt t="58223" x="1516063" y="6811963"/>
          <p14:tracePt t="58240" x="1535113" y="6802438"/>
          <p14:tracePt t="58257" x="1565275" y="6791325"/>
          <p14:tracePt t="58274" x="1584325" y="6772275"/>
          <p14:tracePt t="58290" x="1604963" y="6753225"/>
          <p14:tracePt t="58307" x="1614488" y="6732588"/>
          <p14:tracePt t="58324" x="1624013" y="6732588"/>
          <p14:tracePt t="58340" x="1633538" y="6713538"/>
          <p14:tracePt t="58357" x="1633538" y="6704013"/>
          <p14:tracePt t="58374" x="1643063" y="6692900"/>
          <p14:tracePt t="58391" x="1643063" y="6664325"/>
          <p14:tracePt t="58407" x="1643063" y="6643688"/>
          <p14:tracePt t="58424" x="1643063" y="6624638"/>
          <p14:tracePt t="58441" x="1643063" y="6584950"/>
          <p14:tracePt t="58441" x="1643063" y="6565900"/>
          <p14:tracePt t="58458" x="1643063" y="6526213"/>
          <p14:tracePt t="58474" x="1643063" y="6496050"/>
          <p14:tracePt t="58491" x="1633538" y="6467475"/>
          <p14:tracePt t="58508" x="1614488" y="6427788"/>
          <p14:tracePt t="58524" x="1604963" y="6408738"/>
          <p14:tracePt t="58541" x="1593850" y="6388100"/>
          <p14:tracePt t="58558" x="1584325" y="6369050"/>
          <p14:tracePt t="58574" x="1565275" y="6338888"/>
          <p14:tracePt t="58591" x="1544638" y="6329363"/>
          <p14:tracePt t="58608" x="1535113" y="6299200"/>
          <p14:tracePt t="58624" x="1506538" y="6280150"/>
          <p14:tracePt t="58624" x="1485900" y="6261100"/>
          <p14:tracePt t="58642" x="1446213" y="6240463"/>
          <p14:tracePt t="58658" x="1397000" y="6230938"/>
          <p14:tracePt t="58674" x="1338263" y="6200775"/>
          <p14:tracePt t="58691" x="1289050" y="6191250"/>
          <p14:tracePt t="58708" x="1230313" y="6191250"/>
          <p14:tracePt t="58725" x="1171575" y="6191250"/>
          <p14:tracePt t="58742" x="1101725" y="6191250"/>
          <p14:tracePt t="58758" x="1042988" y="6191250"/>
          <p14:tracePt t="58775" x="993775" y="6191250"/>
          <p14:tracePt t="58792" x="944563" y="6191250"/>
          <p14:tracePt t="58808" x="904875" y="6191250"/>
          <p14:tracePt t="58825" x="846138" y="6191250"/>
          <p14:tracePt t="58825" x="817563" y="6191250"/>
          <p14:tracePt t="58843" x="777875" y="6200775"/>
          <p14:tracePt t="58858" x="708025" y="6221413"/>
          <p14:tracePt t="58875" x="679450" y="6230938"/>
          <p14:tracePt t="58892" x="639763" y="6249988"/>
          <p14:tracePt t="58908" x="609600" y="6270625"/>
          <p14:tracePt t="58925" x="581025" y="6289675"/>
          <p14:tracePt t="58942" x="560388" y="6310313"/>
          <p14:tracePt t="58959" x="531813" y="6348413"/>
          <p14:tracePt t="58975" x="501650" y="6378575"/>
          <p14:tracePt t="58992" x="492125" y="6397625"/>
          <p14:tracePt t="59008" x="482600" y="6418263"/>
          <p14:tracePt t="59025" x="473075" y="6457950"/>
          <p14:tracePt t="59042" x="473075" y="6486525"/>
          <p14:tracePt t="59058" x="473075" y="6516688"/>
          <p14:tracePt t="59076" x="473075" y="6526213"/>
          <p14:tracePt t="59092" x="473075" y="6545263"/>
          <p14:tracePt t="59109" x="473075" y="6565900"/>
          <p14:tracePt t="59125" x="473075" y="6584950"/>
          <p14:tracePt t="59142" x="482600" y="6615113"/>
          <p14:tracePt t="59159" x="492125" y="6624638"/>
          <p14:tracePt t="59175" x="511175" y="6643688"/>
          <p14:tracePt t="59192" x="550863" y="6654800"/>
          <p14:tracePt t="59209" x="581025" y="6683375"/>
          <p14:tracePt t="59209" x="609600" y="6683375"/>
          <p14:tracePt t="59226" x="649288" y="6704013"/>
          <p14:tracePt t="59242" x="688975" y="6713538"/>
          <p14:tracePt t="59259" x="728663" y="6732588"/>
          <p14:tracePt t="59276" x="768350" y="6753225"/>
          <p14:tracePt t="59292" x="806450" y="6762750"/>
          <p14:tracePt t="59309" x="855663" y="6772275"/>
          <p14:tracePt t="59326" x="915988" y="6781800"/>
          <p14:tracePt t="59343" x="965200" y="6781800"/>
          <p14:tracePt t="59359" x="993775" y="6781800"/>
          <p14:tracePt t="59376" x="1033463" y="6781800"/>
          <p14:tracePt t="59393" x="1052513" y="6781800"/>
          <p14:tracePt t="59409" x="1063625" y="6781800"/>
          <p14:tracePt t="59426" x="1073150" y="6781800"/>
          <p14:tracePt t="59890" x="1082675" y="6781800"/>
          <p14:tracePt t="59970" x="1092200" y="6772275"/>
          <p14:tracePt t="60458" x="1101725" y="6762750"/>
          <p14:tracePt t="60482" x="1112838" y="6762750"/>
          <p14:tracePt t="60490" x="1112838" y="6753225"/>
          <p14:tracePt t="60498" x="1122363" y="6742113"/>
          <p14:tracePt t="60514" x="1122363" y="6732588"/>
          <p14:tracePt t="60682" x="1131888" y="6723063"/>
          <p14:tracePt t="60690" x="1141413" y="6713538"/>
          <p14:tracePt t="60706" x="1150938" y="6704013"/>
          <p14:tracePt t="60730" x="1171575" y="6704013"/>
          <p14:tracePt t="60746" x="1181100" y="6692900"/>
          <p14:tracePt t="60754" x="1181100" y="6683375"/>
          <p14:tracePt t="60762" x="1200150" y="6673850"/>
          <p14:tracePt t="60779" x="1211263" y="6664325"/>
          <p14:tracePt t="60795" x="1220788" y="6654800"/>
          <p14:tracePt t="60812" x="1230313" y="6634163"/>
          <p14:tracePt t="60829" x="1230313" y="6624638"/>
          <p14:tracePt t="60845" x="1230313" y="6615113"/>
          <p14:tracePt t="60862" x="1230313" y="6605588"/>
          <p14:tracePt t="60882" x="1230313" y="6594475"/>
          <p14:tracePt t="60914" x="1230313" y="6584950"/>
          <p14:tracePt t="60930" x="1230313" y="6575425"/>
          <p14:tracePt t="60946" x="1230313" y="6545263"/>
          <p14:tracePt t="60954" x="1220788" y="6526213"/>
          <p14:tracePt t="60970" x="1211263" y="6516688"/>
          <p14:tracePt t="60979" x="1200150" y="6507163"/>
          <p14:tracePt t="60996" x="1181100" y="6486525"/>
          <p14:tracePt t="61013" x="1171575" y="6477000"/>
          <p14:tracePt t="61029" x="1150938" y="6467475"/>
          <p14:tracePt t="61047" x="1131888" y="6446838"/>
          <p14:tracePt t="61063" x="1092200" y="6418263"/>
          <p14:tracePt t="61079" x="1052513" y="6408738"/>
          <p14:tracePt t="61096" x="1023938" y="6388100"/>
          <p14:tracePt t="61113" x="993775" y="6369050"/>
          <p14:tracePt t="61113" x="974725" y="6369050"/>
          <p14:tracePt t="61130" x="954088" y="6338888"/>
          <p14:tracePt t="61146" x="944563" y="6338888"/>
          <p14:tracePt t="61170" x="935038" y="6338888"/>
          <p14:tracePt t="61186" x="925513" y="6338888"/>
          <p14:tracePt t="61196" x="915988" y="6338888"/>
          <p14:tracePt t="61213" x="904875" y="6338888"/>
          <p14:tracePt t="61530" x="895350" y="6338888"/>
          <p14:tracePt t="61538" x="904875" y="6338888"/>
          <p14:tracePt t="61586" x="944563" y="6338888"/>
          <p14:tracePt t="61594" x="993775" y="6338888"/>
          <p14:tracePt t="61602" x="1063625" y="6338888"/>
          <p14:tracePt t="61613" x="1230313" y="6338888"/>
          <p14:tracePt t="61631" x="1368425" y="6329363"/>
          <p14:tracePt t="61647" x="1436688" y="6310313"/>
          <p14:tracePt t="61664" x="1485900" y="6299200"/>
          <p14:tracePt t="61680" x="1516063" y="6280150"/>
          <p14:tracePt t="61697" x="1574800" y="6261100"/>
          <p14:tracePt t="61714" x="1614488" y="6249988"/>
          <p14:tracePt t="61731" x="1654175" y="6240463"/>
          <p14:tracePt t="61747" x="1692275" y="6221413"/>
          <p14:tracePt t="61764" x="1731963" y="6221413"/>
          <p14:tracePt t="61781" x="1771650" y="6221413"/>
          <p14:tracePt t="61797" x="1830388" y="6221413"/>
          <p14:tracePt t="61814" x="1919288" y="6221413"/>
          <p14:tracePt t="61831" x="1998663" y="6221413"/>
          <p14:tracePt t="61847" x="2097088" y="6221413"/>
          <p14:tracePt t="61864" x="2205038" y="6221413"/>
          <p14:tracePt t="61864" x="2244725" y="6221413"/>
          <p14:tracePt t="61882" x="2362200" y="6240463"/>
          <p14:tracePt t="61898" x="2470150" y="6261100"/>
          <p14:tracePt t="61914" x="2598738" y="6280150"/>
          <p14:tracePt t="61931" x="2716213" y="6310313"/>
          <p14:tracePt t="61948" x="2805113" y="6329363"/>
          <p14:tracePt t="61964" x="2873375" y="6359525"/>
          <p14:tracePt t="61981" x="2922588" y="6388100"/>
          <p14:tracePt t="61998" x="2971800" y="6408738"/>
          <p14:tracePt t="62015" x="3011488" y="6437313"/>
          <p14:tracePt t="62032" x="3081338" y="6467475"/>
          <p14:tracePt t="62048" x="3130550" y="6496050"/>
          <p14:tracePt t="62065" x="3198813" y="6545263"/>
          <p14:tracePt t="62082" x="3287713" y="6594475"/>
          <p14:tracePt t="62098" x="3336925" y="6624638"/>
          <p14:tracePt t="62115" x="3355975" y="6634163"/>
          <p14:tracePt t="62132" x="3327400" y="6634163"/>
          <p14:tracePt t="62282" x="3297238" y="6615113"/>
          <p14:tracePt t="62290" x="3267075" y="6594475"/>
          <p14:tracePt t="62298" x="3168650" y="6545263"/>
          <p14:tracePt t="62315" x="3051175" y="6467475"/>
          <p14:tracePt t="62332" x="2933700" y="6388100"/>
          <p14:tracePt t="62348" x="2824163" y="6329363"/>
          <p14:tracePt t="62365" x="2725738" y="6280150"/>
          <p14:tracePt t="62382" x="2638425" y="6240463"/>
          <p14:tracePt t="62399" x="2540000" y="6211888"/>
          <p14:tracePt t="62415" x="2411413" y="6181725"/>
          <p14:tracePt t="62432" x="2263775" y="6151563"/>
          <p14:tracePt t="62449" x="2116138" y="6122988"/>
          <p14:tracePt t="62449" x="2027238" y="6113463"/>
          <p14:tracePt t="62466" x="1909763" y="6102350"/>
          <p14:tracePt t="62482" x="1801813" y="6102350"/>
          <p14:tracePt t="62499" x="1692275" y="6102350"/>
          <p14:tracePt t="62516" x="1604963" y="6102350"/>
          <p14:tracePt t="62532" x="1544638" y="6113463"/>
          <p14:tracePt t="62549" x="1485900" y="6132513"/>
          <p14:tracePt t="62566" x="1427163" y="6142038"/>
          <p14:tracePt t="62582" x="1377950" y="6172200"/>
          <p14:tracePt t="62600" x="1347788" y="6200775"/>
          <p14:tracePt t="62616" x="1309688" y="6230938"/>
          <p14:tracePt t="62632" x="1279525" y="6240463"/>
          <p14:tracePt t="62650" x="1270000" y="6249988"/>
          <p14:tracePt t="62666" x="1260475" y="6249988"/>
          <p14:tracePt t="63322" x="1270000" y="6249988"/>
          <p14:tracePt t="63338" x="1279525" y="6249988"/>
          <p14:tracePt t="63354" x="1298575" y="6240463"/>
          <p14:tracePt t="63362" x="1319213" y="6240463"/>
          <p14:tracePt t="63378" x="1338263" y="6240463"/>
          <p14:tracePt t="63386" x="1347788" y="6230938"/>
          <p14:tracePt t="63401" x="1387475" y="6221413"/>
          <p14:tracePt t="63401" x="1397000" y="6221413"/>
          <p14:tracePt t="63418" x="1436688" y="6211888"/>
          <p14:tracePt t="63434" x="1476375" y="6211888"/>
          <p14:tracePt t="63451" x="1525588" y="6200775"/>
          <p14:tracePt t="63467" x="1584325" y="6181725"/>
          <p14:tracePt t="63485" x="1624013" y="6172200"/>
          <p14:tracePt t="63501" x="1712913" y="6172200"/>
          <p14:tracePt t="63517" x="1801813" y="6172200"/>
          <p14:tracePt t="63535" x="1909763" y="6172200"/>
          <p14:tracePt t="63551" x="2047875" y="6172200"/>
          <p14:tracePt t="63568" x="2195513" y="6172200"/>
          <p14:tracePt t="63585" x="2343150" y="6172200"/>
          <p14:tracePt t="63601" x="2549525" y="6172200"/>
          <p14:tracePt t="63618" x="2647950" y="6181725"/>
          <p14:tracePt t="63634" x="2725738" y="6200775"/>
          <p14:tracePt t="63652" x="2774950" y="6221413"/>
          <p14:tracePt t="63668" x="2805113" y="6230938"/>
          <p14:tracePt t="63685" x="2835275" y="6261100"/>
          <p14:tracePt t="63702" x="2884488" y="6280150"/>
          <p14:tracePt t="63718" x="2922588" y="6299200"/>
          <p14:tracePt t="63735" x="2982913" y="6338888"/>
          <p14:tracePt t="63751" x="3041650" y="6369050"/>
          <p14:tracePt t="63768" x="3100388" y="6388100"/>
          <p14:tracePt t="63785" x="3168650" y="6418263"/>
          <p14:tracePt t="63802" x="3179763" y="6418263"/>
          <p14:tracePt t="63818" x="3189288" y="6418263"/>
          <p14:tracePt t="63835" x="0" y="0"/>
        </p14:tracePtLst>
      </p14:laserTraceLst>
    </p:ext>
  </p:extLs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0"/>
            <a:ext cx="7591425" cy="694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739" name="Line 3"/>
          <p:cNvSpPr>
            <a:spLocks noChangeShapeType="1"/>
          </p:cNvSpPr>
          <p:nvPr/>
        </p:nvSpPr>
        <p:spPr bwMode="auto">
          <a:xfrm>
            <a:off x="1368425" y="755650"/>
            <a:ext cx="1223963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6740" name="Line 4"/>
          <p:cNvSpPr>
            <a:spLocks noChangeShapeType="1"/>
          </p:cNvSpPr>
          <p:nvPr/>
        </p:nvSpPr>
        <p:spPr bwMode="auto">
          <a:xfrm>
            <a:off x="1295400" y="1187450"/>
            <a:ext cx="1223963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29" x="7943850" y="3533775"/>
          <p14:tracePt t="3884" x="7932738" y="3533775"/>
          <p14:tracePt t="4003" x="7923213" y="3533775"/>
          <p14:tracePt t="4012" x="7904163" y="3533775"/>
          <p14:tracePt t="4027" x="7883525" y="3543300"/>
          <p14:tracePt t="4036" x="7864475" y="3543300"/>
          <p14:tracePt t="4043" x="7824788" y="3543300"/>
          <p14:tracePt t="4056" x="7735888" y="3563938"/>
          <p14:tracePt t="4073" x="7648575" y="3582988"/>
          <p14:tracePt t="4090" x="7588250" y="3592513"/>
          <p14:tracePt t="4107" x="7489825" y="3602038"/>
          <p14:tracePt t="4124" x="7451725" y="3602038"/>
          <p14:tracePt t="4140" x="7402513" y="3602038"/>
          <p14:tracePt t="4157" x="7332663" y="3602038"/>
          <p14:tracePt t="4174" x="7264400" y="3602038"/>
          <p14:tracePt t="4190" x="7165975" y="3613150"/>
          <p14:tracePt t="4207" x="7058025" y="3632200"/>
          <p14:tracePt t="4224" x="6938963" y="3651250"/>
          <p14:tracePt t="4240" x="6831013" y="3671888"/>
          <p14:tracePt t="4257" x="6713538" y="3700463"/>
          <p14:tracePt t="4273" x="6604000" y="3721100"/>
          <p14:tracePt t="4290" x="6477000" y="3721100"/>
          <p14:tracePt t="4307" x="6289675" y="3721100"/>
          <p14:tracePt t="4324" x="6161088" y="3721100"/>
          <p14:tracePt t="4340" x="6062663" y="3721100"/>
          <p14:tracePt t="4357" x="5994400" y="3711575"/>
          <p14:tracePt t="4374" x="5924550" y="3700463"/>
          <p14:tracePt t="4391" x="5895975" y="3690938"/>
          <p14:tracePt t="4407" x="5875338" y="3690938"/>
          <p14:tracePt t="4424" x="5856288" y="3690938"/>
          <p14:tracePt t="4441" x="5846763" y="3690938"/>
          <p14:tracePt t="4457" x="5837238" y="3690938"/>
          <p14:tracePt t="4474" x="5837238" y="3681413"/>
          <p14:tracePt t="5260" x="5837238" y="3671888"/>
          <p14:tracePt t="5283" x="5837238" y="3662363"/>
          <p14:tracePt t="5292" x="5837238" y="3651250"/>
          <p14:tracePt t="5299" x="5837238" y="3632200"/>
          <p14:tracePt t="5309" x="5807075" y="3573463"/>
          <p14:tracePt t="5326" x="5757863" y="3494088"/>
          <p14:tracePt t="5343" x="5678488" y="3395663"/>
          <p14:tracePt t="5359" x="5591175" y="3327400"/>
          <p14:tracePt t="5376" x="5521325" y="3278188"/>
          <p14:tracePt t="5393" x="5462588" y="3238500"/>
          <p14:tracePt t="5409" x="5364163" y="3208338"/>
          <p14:tracePt t="5426" x="5246688" y="3170238"/>
          <p14:tracePt t="5443" x="5049838" y="3071813"/>
          <p14:tracePt t="5460" x="4951413" y="3011488"/>
          <p14:tracePt t="5476" x="4921250" y="2894013"/>
          <p14:tracePt t="5493" x="4921250" y="2736850"/>
          <p14:tracePt t="5509" x="4940300" y="2530475"/>
          <p14:tracePt t="5526" x="4970463" y="2333625"/>
          <p14:tracePt t="5544" x="4970463" y="2174875"/>
          <p14:tracePt t="5560" x="4970463" y="2057400"/>
          <p14:tracePt t="5576" x="4960938" y="1939925"/>
          <p14:tracePt t="5593" x="4940300" y="1879600"/>
          <p14:tracePt t="5610" x="4930775" y="1851025"/>
          <p14:tracePt t="5627" x="4921250" y="1811338"/>
          <p14:tracePt t="5643" x="4911725" y="1771650"/>
          <p14:tracePt t="5660" x="4891088" y="1752600"/>
          <p14:tracePt t="5676" x="4872038" y="1722438"/>
          <p14:tracePt t="5693" x="4841875" y="1703388"/>
          <p14:tracePt t="5710" x="4792663" y="1663700"/>
          <p14:tracePt t="5727" x="4705350" y="1604963"/>
          <p14:tracePt t="5743" x="4616450" y="1544638"/>
          <p14:tracePt t="5760" x="4497388" y="1485900"/>
          <p14:tracePt t="5777" x="4379913" y="1436688"/>
          <p14:tracePt t="5793" x="4262438" y="1387475"/>
          <p14:tracePt t="5810" x="4143375" y="1347788"/>
          <p14:tracePt t="5827" x="3995738" y="1289050"/>
          <p14:tracePt t="5844" x="3906838" y="1279525"/>
          <p14:tracePt t="5860" x="3819525" y="1249363"/>
          <p14:tracePt t="5877" x="3730625" y="1230313"/>
          <p14:tracePt t="5894" x="3641725" y="1211263"/>
          <p14:tracePt t="5910" x="3552825" y="1190625"/>
          <p14:tracePt t="5927" x="3484563" y="1190625"/>
          <p14:tracePt t="5944" x="3425825" y="1181100"/>
          <p14:tracePt t="5960" x="3386138" y="1181100"/>
          <p14:tracePt t="5977" x="3355975" y="1181100"/>
          <p14:tracePt t="5994" x="3336925" y="1181100"/>
          <p14:tracePt t="6010" x="3316288" y="1181100"/>
          <p14:tracePt t="6010" x="3306763" y="1181100"/>
          <p14:tracePt t="6028" x="3278188" y="1181100"/>
          <p14:tracePt t="6045" x="3267075" y="1190625"/>
          <p14:tracePt t="6060" x="3257550" y="1190625"/>
          <p14:tracePt t="6077" x="3228975" y="1200150"/>
          <p14:tracePt t="6094" x="3208338" y="1211263"/>
          <p14:tracePt t="6110" x="3198813" y="1220788"/>
          <p14:tracePt t="6127" x="3179763" y="1230313"/>
          <p14:tracePt t="6144" x="3168650" y="1230313"/>
          <p14:tracePt t="6161" x="3149600" y="1230313"/>
          <p14:tracePt t="6177" x="3130550" y="1249363"/>
          <p14:tracePt t="6195" x="3119438" y="1249363"/>
          <p14:tracePt t="6211" x="3109913" y="1249363"/>
          <p14:tracePt t="6243" x="3100388" y="1249363"/>
          <p14:tracePt t="6259" x="3090863" y="1249363"/>
          <p14:tracePt t="6268" x="3081338" y="1249363"/>
          <p14:tracePt t="6283" x="3051175" y="1249363"/>
          <p14:tracePt t="6294" x="3011488" y="1239838"/>
          <p14:tracePt t="6311" x="2962275" y="1220788"/>
          <p14:tracePt t="6328" x="2903538" y="1190625"/>
          <p14:tracePt t="6345" x="2844800" y="1181100"/>
          <p14:tracePt t="6361" x="2795588" y="1150938"/>
          <p14:tracePt t="6378" x="2755900" y="1141413"/>
          <p14:tracePt t="6395" x="2716213" y="1122363"/>
          <p14:tracePt t="6412" x="2716213" y="1112838"/>
          <p14:tracePt t="6428" x="2687638" y="1112838"/>
          <p14:tracePt t="6445" x="2676525" y="1101725"/>
          <p14:tracePt t="6461" x="2657475" y="1101725"/>
          <p14:tracePt t="6478" x="2647950" y="1092200"/>
          <p14:tracePt t="6495" x="2617788" y="1073150"/>
          <p14:tracePt t="6511" x="2589213" y="1073150"/>
          <p14:tracePt t="6528" x="2568575" y="1063625"/>
          <p14:tracePt t="6545" x="2549525" y="1052513"/>
          <p14:tracePt t="6562" x="2519363" y="1033463"/>
          <p14:tracePt t="6578" x="2509838" y="1023938"/>
          <p14:tracePt t="6595" x="2490788" y="1014413"/>
          <p14:tracePt t="6612" x="2490788" y="1003300"/>
          <p14:tracePt t="6628" x="2479675" y="993775"/>
          <p14:tracePt t="6645" x="2470150" y="974725"/>
          <p14:tracePt t="6662" x="2460625" y="954088"/>
          <p14:tracePt t="6679" x="2460625" y="935038"/>
          <p14:tracePt t="6700" x="2451100" y="915988"/>
          <p14:tracePt t="6712" x="2451100" y="904875"/>
          <p14:tracePt t="6729" x="2451100" y="895350"/>
          <p14:tracePt t="6745" x="2451100" y="885825"/>
          <p14:tracePt t="6762" x="2451100" y="866775"/>
          <p14:tracePt t="6779" x="2451100" y="855663"/>
          <p14:tracePt t="6795" x="2451100" y="836613"/>
          <p14:tracePt t="6812" x="2451100" y="827088"/>
          <p14:tracePt t="6829" x="2451100" y="817563"/>
          <p14:tracePt t="6845" x="2451100" y="806450"/>
          <p14:tracePt t="6862" x="2451100" y="787400"/>
          <p14:tracePt t="6879" x="2451100" y="777875"/>
          <p14:tracePt t="6895" x="2451100" y="768350"/>
          <p14:tracePt t="6912" x="2451100" y="757238"/>
          <p14:tracePt t="6929" x="2451100" y="738188"/>
          <p14:tracePt t="6946" x="2451100" y="728663"/>
          <p14:tracePt t="6964" x="2451100" y="719138"/>
          <p14:tracePt t="6980" x="2451100" y="698500"/>
          <p14:tracePt t="6996" x="2451100" y="679450"/>
          <p14:tracePt t="7012" x="2451100" y="669925"/>
          <p14:tracePt t="7029" x="2451100" y="658813"/>
          <p14:tracePt t="7046" x="2451100" y="649288"/>
          <p14:tracePt t="7063" x="2451100" y="639763"/>
          <p14:tracePt t="7092" x="2441575" y="630238"/>
          <p14:tracePt t="7236" x="2441575" y="639763"/>
          <p14:tracePt t="7252" x="2430463" y="658813"/>
          <p14:tracePt t="7260" x="2420938" y="679450"/>
          <p14:tracePt t="7267" x="2411413" y="698500"/>
          <p14:tracePt t="7279" x="2381250" y="768350"/>
          <p14:tracePt t="7297" x="2362200" y="827088"/>
          <p14:tracePt t="7313" x="2332038" y="895350"/>
          <p14:tracePt t="7330" x="2312988" y="944563"/>
          <p14:tracePt t="7347" x="2303463" y="984250"/>
          <p14:tracePt t="7347" x="2293938" y="1003300"/>
          <p14:tracePt t="7364" x="2293938" y="1023938"/>
          <p14:tracePt t="7380" x="2293938" y="1033463"/>
          <p14:tracePt t="7396" x="2293938" y="1042988"/>
          <p14:tracePt t="7413" x="2293938" y="1052513"/>
          <p14:tracePt t="7430" x="2293938" y="1082675"/>
          <p14:tracePt t="7447" x="2273300" y="1112838"/>
          <p14:tracePt t="7464" x="2273300" y="1122363"/>
          <p14:tracePt t="7480" x="2273300" y="1141413"/>
          <p14:tracePt t="7497" x="2273300" y="1150938"/>
          <p14:tracePt t="7514" x="2273300" y="1162050"/>
          <p14:tracePt t="7530" x="2263775" y="1181100"/>
          <p14:tracePt t="7547" x="2263775" y="1200150"/>
          <p14:tracePt t="7565" x="2254250" y="1220788"/>
          <p14:tracePt t="7580" x="2254250" y="1239838"/>
          <p14:tracePt t="7597" x="2254250" y="1249363"/>
          <p14:tracePt t="7614" x="2244725" y="1260475"/>
          <p14:tracePt t="7630" x="2244725" y="1270000"/>
          <p14:tracePt t="8227" x="2233613" y="1279525"/>
          <p14:tracePt t="8235" x="2233613" y="1289050"/>
          <p14:tracePt t="8243" x="2224088" y="1309688"/>
          <p14:tracePt t="8251" x="2214563" y="1338263"/>
          <p14:tracePt t="8265" x="2195513" y="1387475"/>
          <p14:tracePt t="8282" x="2165350" y="1446213"/>
          <p14:tracePt t="8298" x="2125663" y="1495425"/>
          <p14:tracePt t="8298" x="2116138" y="1525588"/>
          <p14:tracePt t="8316" x="2085975" y="1565275"/>
          <p14:tracePt t="8332" x="2066925" y="1593850"/>
          <p14:tracePt t="8349" x="2047875" y="1614488"/>
          <p14:tracePt t="8365" x="2047875" y="1624013"/>
          <p14:tracePt t="8382" x="2036763" y="1654175"/>
          <p14:tracePt t="8399" x="2017713" y="1673225"/>
          <p14:tracePt t="8415" x="2008188" y="1682750"/>
          <p14:tracePt t="8432" x="1987550" y="1703388"/>
          <p14:tracePt t="8449" x="1978025" y="1722438"/>
          <p14:tracePt t="8465" x="1968500" y="1741488"/>
          <p14:tracePt t="8482" x="1949450" y="1762125"/>
          <p14:tracePt t="8499" x="1928813" y="1811338"/>
          <p14:tracePt t="8516" x="1909763" y="1851025"/>
          <p14:tracePt t="8532" x="1900238" y="1879600"/>
          <p14:tracePt t="8549" x="1889125" y="1909763"/>
          <p14:tracePt t="8565" x="1879600" y="1949450"/>
          <p14:tracePt t="8583" x="1879600" y="1989138"/>
          <p14:tracePt t="8599" x="1879600" y="2038350"/>
          <p14:tracePt t="8616" x="1879600" y="2076450"/>
          <p14:tracePt t="8633" x="1879600" y="2116138"/>
          <p14:tracePt t="8649" x="1879600" y="2155825"/>
          <p14:tracePt t="8666" x="1879600" y="2174875"/>
          <p14:tracePt t="8683" x="1879600" y="2214563"/>
          <p14:tracePt t="8700" x="1879600" y="2224088"/>
          <p14:tracePt t="9629" x="1879600" y="2235200"/>
          <p14:tracePt t="9675" x="1879600" y="2244725"/>
          <p14:tracePt t="9683" x="1879600" y="2263775"/>
          <p14:tracePt t="9692" x="1879600" y="2273300"/>
          <p14:tracePt t="9701" x="1870075" y="2343150"/>
          <p14:tracePt t="9718" x="1851025" y="2401888"/>
          <p14:tracePt t="9734" x="1830388" y="2481263"/>
          <p14:tracePt t="9751" x="1811338" y="2549525"/>
          <p14:tracePt t="9768" x="1811338" y="2608263"/>
          <p14:tracePt t="9785" x="1790700" y="2678113"/>
          <p14:tracePt t="9801" x="1790700" y="2727325"/>
          <p14:tracePt t="9818" x="1781175" y="2795588"/>
          <p14:tracePt t="9818" x="1771650" y="2825750"/>
          <p14:tracePt t="9836" x="1771650" y="2863850"/>
          <p14:tracePt t="9852" x="1771650" y="2903538"/>
          <p14:tracePt t="9868" x="1771650" y="2924175"/>
          <p14:tracePt t="9885" x="1771650" y="2943225"/>
          <p14:tracePt t="9902" x="1771650" y="2962275"/>
          <p14:tracePt t="9918" x="1771650" y="2973388"/>
          <p14:tracePt t="10427" x="1781175" y="2992438"/>
          <p14:tracePt t="10435" x="1801813" y="3001963"/>
          <p14:tracePt t="10443" x="1820863" y="3022600"/>
          <p14:tracePt t="10453" x="1889125" y="3041650"/>
          <p14:tracePt t="10470" x="1968500" y="3071813"/>
          <p14:tracePt t="10486" x="2027238" y="3090863"/>
          <p14:tracePt t="10503" x="2085975" y="3109913"/>
          <p14:tracePt t="10519" x="2135188" y="3109913"/>
          <p14:tracePt t="10536" x="2184400" y="3109913"/>
          <p14:tracePt t="10553" x="2244725" y="3109913"/>
          <p14:tracePt t="10570" x="2293938" y="3109913"/>
          <p14:tracePt t="10586" x="2343150" y="3109913"/>
          <p14:tracePt t="10586" x="2362200" y="3109913"/>
          <p14:tracePt t="10603" x="2392363" y="3109913"/>
          <p14:tracePt t="10620" x="2420938" y="3109913"/>
          <p14:tracePt t="10637" x="2441575" y="3109913"/>
          <p14:tracePt t="10653" x="2479675" y="3109913"/>
          <p14:tracePt t="10670" x="2490788" y="3109913"/>
          <p14:tracePt t="10686" x="2519363" y="3100388"/>
          <p14:tracePt t="10703" x="2559050" y="3090863"/>
          <p14:tracePt t="10720" x="2608263" y="3081338"/>
          <p14:tracePt t="10737" x="2647950" y="3051175"/>
          <p14:tracePt t="10753" x="2676525" y="3022600"/>
          <p14:tracePt t="10770" x="2716213" y="2982913"/>
          <p14:tracePt t="10787" x="2786063" y="2894013"/>
          <p14:tracePt t="10804" x="2824163" y="2805113"/>
          <p14:tracePt t="10820" x="2873375" y="2657475"/>
          <p14:tracePt t="10837" x="2922588" y="2481263"/>
          <p14:tracePt t="10853" x="2992438" y="2273300"/>
          <p14:tracePt t="10870" x="3070225" y="2047875"/>
          <p14:tracePt t="10887" x="3159125" y="1839913"/>
          <p14:tracePt t="10904" x="3217863" y="1663700"/>
          <p14:tracePt t="10921" x="3267075" y="1544638"/>
          <p14:tracePt t="10937" x="3297238" y="1476375"/>
          <p14:tracePt t="10954" x="3306763" y="1436688"/>
          <p14:tracePt t="10971" x="3306763" y="1397000"/>
          <p14:tracePt t="10971" x="3306763" y="1377950"/>
          <p14:tracePt t="10988" x="3306763" y="1328738"/>
          <p14:tracePt t="11004" x="3306763" y="1279525"/>
          <p14:tracePt t="11020" x="3306763" y="1239838"/>
          <p14:tracePt t="11037" x="3306763" y="1200150"/>
          <p14:tracePt t="11054" x="3306763" y="1171575"/>
          <p14:tracePt t="11071" x="3306763" y="1131888"/>
          <p14:tracePt t="11087" x="3306763" y="1101725"/>
          <p14:tracePt t="11104" x="3316288" y="1052513"/>
          <p14:tracePt t="11121" x="3336925" y="1014413"/>
          <p14:tracePt t="11137" x="3346450" y="944563"/>
          <p14:tracePt t="11154" x="3365500" y="904875"/>
          <p14:tracePt t="11154" x="3365500" y="885825"/>
          <p14:tracePt t="11171" x="3376613" y="846138"/>
          <p14:tracePt t="11187" x="3376613" y="827088"/>
          <p14:tracePt t="11203" x="3376613" y="817563"/>
          <p14:tracePt t="11220" x="3376613" y="806450"/>
          <p14:tracePt t="11237" x="3376613" y="796925"/>
          <p14:tracePt t="12378" x="3386138" y="796925"/>
          <p14:tracePt t="12530" x="3386138" y="806450"/>
          <p14:tracePt t="12530" x="0" y="0"/>
        </p14:tracePtLst>
      </p14:laserTraceLst>
    </p:ext>
  </p:extLs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1241425"/>
            <a:ext cx="8466138" cy="5360988"/>
          </a:xfrm>
          <a:prstGeom prst="rect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1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685925" y="5543550"/>
            <a:ext cx="33385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SzPct val="100000"/>
              <a:defRPr/>
            </a:pPr>
            <a:r>
              <a:rPr lang="pt-BR" altLang="pt-BR" sz="1984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propionil-CoA carboxilase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4564063" y="2192338"/>
            <a:ext cx="1181100" cy="704850"/>
          </a:xfrm>
          <a:prstGeom prst="rect">
            <a:avLst/>
          </a:prstGeom>
          <a:noFill/>
          <a:ln w="28575">
            <a:solidFill>
              <a:srgbClr val="99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  <a:defRPr/>
            </a:pPr>
            <a:r>
              <a:rPr lang="pt-BR" altLang="pt-BR" sz="1984" b="1" i="0" smtClean="0">
                <a:solidFill>
                  <a:srgbClr val="9933FF"/>
                </a:solidFill>
                <a:latin typeface="Arial" panose="020B0604020202020204" pitchFamily="34" charset="0"/>
              </a:rPr>
              <a:t>acetil-CoA</a:t>
            </a: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3770313" y="1874838"/>
            <a:ext cx="228600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cxnSp>
        <p:nvCxnSpPr>
          <p:cNvPr id="117766" name="AutoShape 6"/>
          <p:cNvCxnSpPr>
            <a:cxnSpLocks noChangeShapeType="1"/>
            <a:stCxn id="97285" idx="3"/>
            <a:endCxn id="97284" idx="1"/>
          </p:cNvCxnSpPr>
          <p:nvPr/>
        </p:nvCxnSpPr>
        <p:spPr bwMode="auto">
          <a:xfrm>
            <a:off x="3998913" y="1987550"/>
            <a:ext cx="565150" cy="557213"/>
          </a:xfrm>
          <a:prstGeom prst="curvedConnector3">
            <a:avLst>
              <a:gd name="adj1" fmla="val 50000"/>
            </a:avLst>
          </a:prstGeom>
          <a:noFill/>
          <a:ln w="255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5245" name="Rectangle 7"/>
          <p:cNvSpPr>
            <a:spLocks noChangeArrowheads="1"/>
          </p:cNvSpPr>
          <p:nvPr/>
        </p:nvSpPr>
        <p:spPr bwMode="auto">
          <a:xfrm>
            <a:off x="6167438" y="5448300"/>
            <a:ext cx="3000375" cy="1030288"/>
          </a:xfrm>
          <a:prstGeom prst="rect">
            <a:avLst/>
          </a:prstGeom>
          <a:noFill/>
          <a:ln w="57150">
            <a:solidFill>
              <a:srgbClr val="99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4903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5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5245" grpId="0" animBg="1"/>
    </p:bldLst>
  </p:timing>
  <p:extLst>
    <p:ext uri="{3A86A75C-4F4B-4683-9AE1-C65F6400EC91}">
      <p14:laserTraceLst xmlns:p14="http://schemas.microsoft.com/office/powerpoint/2010/main">
        <p14:tracePtLst>
          <p14:tracePt t="3135" x="2509838" y="1408113"/>
          <p14:tracePt t="3516" x="2519363" y="1397000"/>
          <p14:tracePt t="3564" x="2519363" y="1408113"/>
          <p14:tracePt t="3732" x="2519363" y="1417638"/>
          <p14:tracePt t="3740" x="2528888" y="1427163"/>
          <p14:tracePt t="3748" x="2540000" y="1446213"/>
          <p14:tracePt t="3758" x="2540000" y="1466850"/>
          <p14:tracePt t="3775" x="2559050" y="1516063"/>
          <p14:tracePt t="3792" x="2559050" y="1535113"/>
          <p14:tracePt t="3808" x="2568575" y="1555750"/>
          <p14:tracePt t="3825" x="2578100" y="1574800"/>
          <p14:tracePt t="3841" x="2589213" y="1593850"/>
          <p14:tracePt t="3858" x="2598738" y="1604963"/>
          <p14:tracePt t="3874" x="2608263" y="1624013"/>
          <p14:tracePt t="3891" x="2627313" y="1633538"/>
          <p14:tracePt t="3908" x="2657475" y="1643063"/>
          <p14:tracePt t="3925" x="2716213" y="1654175"/>
          <p14:tracePt t="3941" x="2795588" y="1663700"/>
          <p14:tracePt t="3958" x="2913063" y="1663700"/>
          <p14:tracePt t="3975" x="3051175" y="1663700"/>
          <p14:tracePt t="3992" x="3179763" y="1663700"/>
          <p14:tracePt t="4008" x="3306763" y="1663700"/>
          <p14:tracePt t="4025" x="3386138" y="1663700"/>
          <p14:tracePt t="4042" x="3454400" y="1663700"/>
          <p14:tracePt t="4058" x="3533775" y="1654175"/>
          <p14:tracePt t="4075" x="3573463" y="1643063"/>
          <p14:tracePt t="4093" x="3592513" y="1633538"/>
          <p14:tracePt t="4109" x="3611563" y="1624013"/>
          <p14:tracePt t="4126" x="3622675" y="1624013"/>
          <p14:tracePt t="4148" x="3632200" y="1624013"/>
          <p14:tracePt t="4164" x="3641725" y="1624013"/>
          <p14:tracePt t="4180" x="3651250" y="1624013"/>
          <p14:tracePt t="4193" x="3671888" y="1624013"/>
          <p14:tracePt t="4209" x="3709988" y="1624013"/>
          <p14:tracePt t="4226" x="3749675" y="1624013"/>
          <p14:tracePt t="4244" x="3819525" y="1633538"/>
          <p14:tracePt t="4260" x="3887788" y="1663700"/>
          <p14:tracePt t="4277" x="3927475" y="1673225"/>
          <p14:tracePt t="4293" x="3967163" y="1692275"/>
          <p14:tracePt t="4310" x="3976688" y="1692275"/>
          <p14:tracePt t="4326" x="3986213" y="1692275"/>
          <p14:tracePt t="4356" x="3995738" y="1692275"/>
          <p14:tracePt t="4396" x="4005263" y="1703388"/>
          <p14:tracePt t="4404" x="4025900" y="1712913"/>
          <p14:tracePt t="4420" x="4044950" y="1712913"/>
          <p14:tracePt t="4428" x="4054475" y="1722438"/>
          <p14:tracePt t="4444" x="4094163" y="1741488"/>
          <p14:tracePt t="4460" x="4124325" y="1762125"/>
          <p14:tracePt t="4477" x="4133850" y="1762125"/>
          <p14:tracePt t="5634" x="4143375" y="1762125"/>
          <p14:tracePt t="6316" x="4152900" y="1771650"/>
          <p14:tracePt t="6732" x="4152900" y="1781175"/>
          <p14:tracePt t="6814" x="4152900" y="1790700"/>
          <p14:tracePt t="6820" x="4143375" y="1801813"/>
          <p14:tracePt t="6831" x="4133850" y="1811338"/>
          <p14:tracePt t="6848" x="4103688" y="1820863"/>
          <p14:tracePt t="6865" x="4084638" y="1830388"/>
          <p14:tracePt t="6882" x="4065588" y="1851025"/>
          <p14:tracePt t="6899" x="4044950" y="1870075"/>
          <p14:tracePt t="6915" x="4025900" y="1879600"/>
          <p14:tracePt t="6932" x="3986213" y="1900238"/>
          <p14:tracePt t="6949" x="3917950" y="1958975"/>
          <p14:tracePt t="6965" x="3868738" y="1998663"/>
          <p14:tracePt t="6982" x="3838575" y="2027238"/>
          <p14:tracePt t="6998" x="3798888" y="2047875"/>
          <p14:tracePt t="7015" x="3770313" y="2076450"/>
          <p14:tracePt t="7032" x="3740150" y="2097088"/>
          <p14:tracePt t="7049" x="3709988" y="2125663"/>
          <p14:tracePt t="7066" x="3690938" y="2146300"/>
          <p14:tracePt t="7082" x="3671888" y="2155825"/>
          <p14:tracePt t="7099" x="3651250" y="2174875"/>
          <p14:tracePt t="7116" x="3641725" y="2185988"/>
          <p14:tracePt t="7132" x="3622675" y="2205038"/>
          <p14:tracePt t="7149" x="3611563" y="2214563"/>
          <p14:tracePt t="7166" x="3582988" y="2244725"/>
          <p14:tracePt t="7182" x="3552825" y="2263775"/>
          <p14:tracePt t="7199" x="3524250" y="2293938"/>
          <p14:tracePt t="7216" x="3475038" y="2322513"/>
          <p14:tracePt t="7233" x="3444875" y="2352675"/>
          <p14:tracePt t="7249" x="3414713" y="2382838"/>
          <p14:tracePt t="7266" x="3376613" y="2411413"/>
          <p14:tracePt t="7283" x="3346450" y="2451100"/>
          <p14:tracePt t="7299" x="3306763" y="2500313"/>
          <p14:tracePt t="7316" x="3248025" y="2568575"/>
          <p14:tracePt t="7332" x="3217863" y="2628900"/>
          <p14:tracePt t="7349" x="3189288" y="2667000"/>
          <p14:tracePt t="7366" x="3159125" y="2716213"/>
          <p14:tracePt t="7383" x="3130550" y="2755900"/>
          <p14:tracePt t="7399" x="3100388" y="2814638"/>
          <p14:tracePt t="7416" x="3081338" y="2854325"/>
          <p14:tracePt t="7433" x="3060700" y="2913063"/>
          <p14:tracePt t="7450" x="3041650" y="2952750"/>
          <p14:tracePt t="7466" x="3032125" y="2992438"/>
          <p14:tracePt t="7483" x="3021013" y="3011488"/>
          <p14:tracePt t="7483" x="3011488" y="3032125"/>
          <p14:tracePt t="7500" x="3001963" y="3060700"/>
          <p14:tracePt t="7517" x="3001963" y="3071813"/>
          <p14:tracePt t="7533" x="3001963" y="3081338"/>
          <p14:tracePt t="7549" x="2992438" y="3090863"/>
          <p14:tracePt t="7566" x="2992438" y="3100388"/>
          <p14:tracePt t="7588" x="2992438" y="3109913"/>
          <p14:tracePt t="7604" x="2992438" y="3121025"/>
          <p14:tracePt t="7620" x="2992438" y="3130550"/>
          <p14:tracePt t="7652" x="2982913" y="3140075"/>
          <p14:tracePt t="7660" x="2971800" y="3149600"/>
          <p14:tracePt t="7684" x="2962275" y="3159125"/>
          <p14:tracePt t="7700" x="2952750" y="3170238"/>
          <p14:tracePt t="7724" x="2943225" y="3179763"/>
          <p14:tracePt t="7740" x="2922588" y="3189288"/>
          <p14:tracePt t="7756" x="2913063" y="3198813"/>
          <p14:tracePt t="7772" x="2903538" y="3198813"/>
          <p14:tracePt t="7780" x="2903538" y="3208338"/>
          <p14:tracePt t="7788" x="2884488" y="3208338"/>
          <p14:tracePt t="7813" x="2873375" y="3219450"/>
          <p14:tracePt t="7836" x="2863850" y="3228975"/>
          <p14:tracePt t="7860" x="2854325" y="3228975"/>
          <p14:tracePt t="7876" x="2844800" y="3228975"/>
          <p14:tracePt t="7892" x="2844800" y="3238500"/>
          <p14:tracePt t="8220" x="2835275" y="3238500"/>
          <p14:tracePt t="8260" x="2835275" y="3248025"/>
          <p14:tracePt t="8276" x="2814638" y="3257550"/>
          <p14:tracePt t="8292" x="2805113" y="3268663"/>
          <p14:tracePt t="8316" x="2805113" y="3257550"/>
          <p14:tracePt t="8644" x="2814638" y="3238500"/>
          <p14:tracePt t="8652" x="2835275" y="3219450"/>
          <p14:tracePt t="8660" x="2844800" y="3198813"/>
          <p14:tracePt t="8668" x="2873375" y="3140075"/>
          <p14:tracePt t="8685" x="2903538" y="3100388"/>
          <p14:tracePt t="8702" x="2922588" y="3051175"/>
          <p14:tracePt t="8719" x="2943225" y="3022600"/>
          <p14:tracePt t="8735" x="2962275" y="2973388"/>
          <p14:tracePt t="8752" x="2992438" y="2933700"/>
          <p14:tracePt t="8769" x="3011488" y="2903538"/>
          <p14:tracePt t="8786" x="3041650" y="2863850"/>
          <p14:tracePt t="8802" x="3060700" y="2825750"/>
          <p14:tracePt t="8819" x="3081338" y="2786063"/>
          <p14:tracePt t="8819" x="3090863" y="2786063"/>
          <p14:tracePt t="8836" x="3100388" y="2755900"/>
          <p14:tracePt t="8853" x="3109913" y="2746375"/>
          <p14:tracePt t="8869" x="3119438" y="2736850"/>
          <p14:tracePt t="8885" x="3140075" y="2706688"/>
          <p14:tracePt t="8903" x="3149600" y="2697163"/>
          <p14:tracePt t="8919" x="3159125" y="2678113"/>
          <p14:tracePt t="8936" x="3179763" y="2667000"/>
          <p14:tracePt t="8953" x="3189288" y="2657475"/>
          <p14:tracePt t="8969" x="3208338" y="2638425"/>
          <p14:tracePt t="8986" x="3217863" y="2628900"/>
          <p14:tracePt t="9003" x="3238500" y="2617788"/>
          <p14:tracePt t="9019" x="3267075" y="2598738"/>
          <p14:tracePt t="9036" x="3297238" y="2589213"/>
          <p14:tracePt t="9053" x="3336925" y="2568575"/>
          <p14:tracePt t="9069" x="3376613" y="2549525"/>
          <p14:tracePt t="9086" x="3444875" y="2530475"/>
          <p14:tracePt t="9103" x="3484563" y="2509838"/>
          <p14:tracePt t="9119" x="3533775" y="2500313"/>
          <p14:tracePt t="9136" x="3562350" y="2481263"/>
          <p14:tracePt t="9153" x="3582988" y="2460625"/>
          <p14:tracePt t="9169" x="3611563" y="2451100"/>
          <p14:tracePt t="9186" x="3651250" y="2432050"/>
          <p14:tracePt t="9204" x="3681413" y="2420938"/>
          <p14:tracePt t="9219" x="3721100" y="2382838"/>
          <p14:tracePt t="9237" x="3749675" y="2352675"/>
          <p14:tracePt t="9253" x="3789363" y="2322513"/>
          <p14:tracePt t="9270" x="3808413" y="2303463"/>
          <p14:tracePt t="9286" x="3829050" y="2273300"/>
          <p14:tracePt t="9303" x="3848100" y="2244725"/>
          <p14:tracePt t="9320" x="3868738" y="2224088"/>
          <p14:tracePt t="9337" x="3897313" y="2195513"/>
          <p14:tracePt t="9353" x="3917950" y="2165350"/>
          <p14:tracePt t="9370" x="3937000" y="2125663"/>
          <p14:tracePt t="9386" x="3967163" y="2106613"/>
          <p14:tracePt t="9403" x="3995738" y="2057400"/>
          <p14:tracePt t="9419" x="4005263" y="2038350"/>
          <p14:tracePt t="9437" x="4016375" y="2038350"/>
          <p14:tracePt t="9453" x="4016375" y="2027238"/>
          <p14:tracePt t="9469" x="4025900" y="2027238"/>
          <p14:tracePt t="9486" x="4035425" y="2017713"/>
          <p14:tracePt t="9502" x="4035425" y="2008188"/>
          <p14:tracePt t="9531" x="4035425" y="1998663"/>
          <p14:tracePt t="9603" x="4035425" y="1989138"/>
          <p14:tracePt t="9611" x="4035425" y="1978025"/>
          <p14:tracePt t="9699" x="4035425" y="1968500"/>
          <p14:tracePt t="9747" x="4035425" y="1958975"/>
          <p14:tracePt t="9779" x="4035425" y="1949450"/>
          <p14:tracePt t="9811" x="4035425" y="1939925"/>
          <p14:tracePt t="9899" x="4044950" y="1928813"/>
          <p14:tracePt t="10691" x="4054475" y="1928813"/>
          <p14:tracePt t="10787" x="4065588" y="1928813"/>
          <p14:tracePt t="10819" x="4075113" y="1928813"/>
          <p14:tracePt t="10851" x="4075113" y="1939925"/>
          <p14:tracePt t="10867" x="4084638" y="1939925"/>
          <p14:tracePt t="10875" x="4094163" y="1949450"/>
          <p14:tracePt t="10899" x="4094163" y="1958975"/>
          <p14:tracePt t="10931" x="4103688" y="1958975"/>
          <p14:tracePt t="10955" x="4103688" y="1968500"/>
          <p14:tracePt t="10979" x="4114800" y="1968500"/>
          <p14:tracePt t="10987" x="4124325" y="1978025"/>
          <p14:tracePt t="11003" x="4124325" y="1989138"/>
          <p14:tracePt t="11019" x="4133850" y="1989138"/>
          <p14:tracePt t="11043" x="4143375" y="1998663"/>
          <p14:tracePt t="11067" x="4152900" y="2008188"/>
          <p14:tracePt t="11115" x="4164013" y="2027238"/>
          <p14:tracePt t="11155" x="4164013" y="2038350"/>
          <p14:tracePt t="11171" x="4173538" y="2057400"/>
          <p14:tracePt t="11179" x="4183063" y="2066925"/>
          <p14:tracePt t="11189" x="4183063" y="2076450"/>
          <p14:tracePt t="11206" x="4183063" y="2097088"/>
          <p14:tracePt t="11222" x="4192588" y="2106613"/>
          <p14:tracePt t="11239" x="4192588" y="2125663"/>
          <p14:tracePt t="11256" x="4192588" y="2136775"/>
          <p14:tracePt t="11272" x="4202113" y="2155825"/>
          <p14:tracePt t="11289" x="4202113" y="2165350"/>
          <p14:tracePt t="11306" x="4202113" y="2174875"/>
          <p14:tracePt t="11323" x="4213225" y="2185988"/>
          <p14:tracePt t="11340" x="4213225" y="2195513"/>
          <p14:tracePt t="11356" x="4213225" y="2205038"/>
          <p14:tracePt t="11373" x="4222750" y="2235200"/>
          <p14:tracePt t="11390" x="4222750" y="2254250"/>
          <p14:tracePt t="11406" x="4222750" y="2263775"/>
          <p14:tracePt t="11423" x="4222750" y="2293938"/>
          <p14:tracePt t="11440" x="4241800" y="2322513"/>
          <p14:tracePt t="11457" x="4241800" y="2343150"/>
          <p14:tracePt t="11473" x="4251325" y="2362200"/>
          <p14:tracePt t="11490" x="4251325" y="2382838"/>
          <p14:tracePt t="11507" x="4251325" y="2401888"/>
          <p14:tracePt t="11523" x="4251325" y="2411413"/>
          <p14:tracePt t="11547" x="4262438" y="2432050"/>
          <p14:tracePt t="11563" x="4271963" y="2441575"/>
          <p14:tracePt t="11587" x="4271963" y="2451100"/>
          <p14:tracePt t="11595" x="4281488" y="2460625"/>
          <p14:tracePt t="11611" x="4291013" y="2470150"/>
          <p14:tracePt t="11627" x="4291013" y="2490788"/>
          <p14:tracePt t="11643" x="4300538" y="2490788"/>
          <p14:tracePt t="11657" x="4300538" y="2500313"/>
          <p14:tracePt t="11673" x="4311650" y="2509838"/>
          <p14:tracePt t="11690" x="4321175" y="2530475"/>
          <p14:tracePt t="11707" x="4330700" y="2540000"/>
          <p14:tracePt t="11723" x="4340225" y="2549525"/>
          <p14:tracePt t="11740" x="4349750" y="2559050"/>
          <p14:tracePt t="11757" x="4360863" y="2568575"/>
          <p14:tracePt t="11774" x="4370388" y="2589213"/>
          <p14:tracePt t="11791" x="4379913" y="2589213"/>
          <p14:tracePt t="11807" x="4389438" y="2598738"/>
          <p14:tracePt t="11824" x="4410075" y="2617788"/>
          <p14:tracePt t="11841" x="4429125" y="2628900"/>
          <p14:tracePt t="11858" x="4459288" y="2638425"/>
          <p14:tracePt t="11874" x="4478338" y="2647950"/>
          <p14:tracePt t="11874" x="4497388" y="2657475"/>
          <p14:tracePt t="11891" x="4537075" y="2667000"/>
          <p14:tracePt t="11907" x="4567238" y="2678113"/>
          <p14:tracePt t="11924" x="4586288" y="2687638"/>
          <p14:tracePt t="11940" x="4616450" y="2697163"/>
          <p14:tracePt t="11958" x="4635500" y="2706688"/>
          <p14:tracePt t="11974" x="4656138" y="2716213"/>
          <p14:tracePt t="11991" x="4665663" y="2716213"/>
          <p14:tracePt t="12007" x="4694238" y="2727325"/>
          <p14:tracePt t="12024" x="4705350" y="2736850"/>
          <p14:tracePt t="12041" x="4733925" y="2736850"/>
          <p14:tracePt t="12058" x="4754563" y="2736850"/>
          <p14:tracePt t="12074" x="4783138" y="2736850"/>
          <p14:tracePt t="12091" x="4813300" y="2736850"/>
          <p14:tracePt t="12108" x="4862513" y="2736850"/>
          <p14:tracePt t="12124" x="4911725" y="2736850"/>
          <p14:tracePt t="12142" x="4960938" y="2736850"/>
          <p14:tracePt t="12158" x="5010150" y="2736850"/>
          <p14:tracePt t="12174" x="5068888" y="2736850"/>
          <p14:tracePt t="12192" x="5087938" y="2736850"/>
          <p14:tracePt t="12208" x="5099050" y="2736850"/>
          <p14:tracePt t="12225" x="5108575" y="2736850"/>
          <p14:tracePt t="12411" x="5118100" y="2736850"/>
          <p14:tracePt t="12459" x="5118100" y="2727325"/>
          <p14:tracePt t="12467" x="5127625" y="2727325"/>
          <p14:tracePt t="12483" x="5137150" y="2727325"/>
          <p14:tracePt t="12499" x="5148263" y="2727325"/>
          <p14:tracePt t="12508" x="5148263" y="2716213"/>
          <p14:tracePt t="12525" x="5157788" y="2716213"/>
          <p14:tracePt t="12542" x="5186363" y="2716213"/>
          <p14:tracePt t="12559" x="5197475" y="2706688"/>
          <p14:tracePt t="12575" x="5226050" y="2697163"/>
          <p14:tracePt t="12592" x="5256213" y="2687638"/>
          <p14:tracePt t="12609" x="5275263" y="2678113"/>
          <p14:tracePt t="12625" x="5314950" y="2667000"/>
          <p14:tracePt t="12645" x="5334000" y="2667000"/>
          <p14:tracePt t="12659" x="5354638" y="2667000"/>
          <p14:tracePt t="12675" x="5364163" y="2667000"/>
          <p14:tracePt t="12692" x="5383213" y="2657475"/>
          <p14:tracePt t="12709" x="5394325" y="2647950"/>
          <p14:tracePt t="12725" x="5413375" y="2647950"/>
          <p14:tracePt t="12742" x="5422900" y="2647950"/>
          <p14:tracePt t="12759" x="5453063" y="2638425"/>
          <p14:tracePt t="12776" x="5481638" y="2628900"/>
          <p14:tracePt t="12793" x="5502275" y="2608263"/>
          <p14:tracePt t="12809" x="5521325" y="2579688"/>
          <p14:tracePt t="12826" x="5561013" y="2540000"/>
          <p14:tracePt t="12842" x="5591175" y="2470150"/>
          <p14:tracePt t="12859" x="5610225" y="2441575"/>
          <p14:tracePt t="12876" x="5629275" y="2401888"/>
          <p14:tracePt t="12892" x="5640388" y="2362200"/>
          <p14:tracePt t="12909" x="5640388" y="2343150"/>
          <p14:tracePt t="12926" x="5640388" y="2322513"/>
          <p14:tracePt t="12945" x="5640388" y="2284413"/>
          <p14:tracePt t="12960" x="5640388" y="2263775"/>
          <p14:tracePt t="12976" x="5640388" y="2235200"/>
          <p14:tracePt t="12993" x="5629275" y="2205038"/>
          <p14:tracePt t="13010" x="5629275" y="2195513"/>
          <p14:tracePt t="13026" x="5600700" y="2165350"/>
          <p14:tracePt t="13043" x="5561013" y="2155825"/>
          <p14:tracePt t="13059" x="5511800" y="2136775"/>
          <p14:tracePt t="13077" x="5422900" y="2125663"/>
          <p14:tracePt t="13093" x="5324475" y="2106613"/>
          <p14:tracePt t="13110" x="5226050" y="2087563"/>
          <p14:tracePt t="13126" x="5157788" y="2087563"/>
          <p14:tracePt t="13143" x="5078413" y="2087563"/>
          <p14:tracePt t="13160" x="5029200" y="2087563"/>
          <p14:tracePt t="13177" x="4979988" y="2087563"/>
          <p14:tracePt t="13193" x="4921250" y="2087563"/>
          <p14:tracePt t="13210" x="4852988" y="2087563"/>
          <p14:tracePt t="13210" x="4822825" y="2087563"/>
          <p14:tracePt t="13227" x="4743450" y="2106613"/>
          <p14:tracePt t="13243" x="4675188" y="2136775"/>
          <p14:tracePt t="13260" x="4616450" y="2155825"/>
          <p14:tracePt t="13277" x="4576763" y="2185988"/>
          <p14:tracePt t="13293" x="4557713" y="2205038"/>
          <p14:tracePt t="13310" x="4537075" y="2224088"/>
          <p14:tracePt t="13327" x="4527550" y="2254250"/>
          <p14:tracePt t="13344" x="4508500" y="2284413"/>
          <p14:tracePt t="13360" x="4497388" y="2312988"/>
          <p14:tracePt t="13377" x="4478338" y="2362200"/>
          <p14:tracePt t="13394" x="4468813" y="2411413"/>
          <p14:tracePt t="13410" x="4438650" y="2470150"/>
          <p14:tracePt t="13427" x="4429125" y="2509838"/>
          <p14:tracePt t="13444" x="4419600" y="2549525"/>
          <p14:tracePt t="13460" x="4419600" y="2579688"/>
          <p14:tracePt t="13477" x="4419600" y="2608263"/>
          <p14:tracePt t="13494" x="4419600" y="2638425"/>
          <p14:tracePt t="13512" x="4419600" y="2667000"/>
          <p14:tracePt t="13528" x="4419600" y="2697163"/>
          <p14:tracePt t="13544" x="4429125" y="2716213"/>
          <p14:tracePt t="13561" x="4429125" y="2727325"/>
          <p14:tracePt t="13577" x="4448175" y="2755900"/>
          <p14:tracePt t="13594" x="4468813" y="2786063"/>
          <p14:tracePt t="13611" x="4508500" y="2805113"/>
          <p14:tracePt t="13627" x="4546600" y="2825750"/>
          <p14:tracePt t="13644" x="4586288" y="2854325"/>
          <p14:tracePt t="13661" x="4645025" y="2863850"/>
          <p14:tracePt t="13678" x="4724400" y="2884488"/>
          <p14:tracePt t="13694" x="4803775" y="2894013"/>
          <p14:tracePt t="13711" x="4872038" y="2894013"/>
          <p14:tracePt t="13727" x="4930775" y="2894013"/>
          <p14:tracePt t="13745" x="5010150" y="2894013"/>
          <p14:tracePt t="13761" x="5068888" y="2894013"/>
          <p14:tracePt t="13778" x="5118100" y="2874963"/>
          <p14:tracePt t="13794" x="5176838" y="2854325"/>
          <p14:tracePt t="13811" x="5216525" y="2844800"/>
          <p14:tracePt t="13828" x="5256213" y="2825750"/>
          <p14:tracePt t="13845" x="5284788" y="2805113"/>
          <p14:tracePt t="13861" x="5324475" y="2786063"/>
          <p14:tracePt t="13878" x="5354638" y="2755900"/>
          <p14:tracePt t="13895" x="5373688" y="2727325"/>
          <p14:tracePt t="13911" x="5413375" y="2706688"/>
          <p14:tracePt t="13928" x="5443538" y="2667000"/>
          <p14:tracePt t="13945" x="5462588" y="2628900"/>
          <p14:tracePt t="13962" x="5481638" y="2598738"/>
          <p14:tracePt t="13978" x="5481638" y="2568575"/>
          <p14:tracePt t="13995" x="5481638" y="2549525"/>
          <p14:tracePt t="14012" x="5481638" y="2540000"/>
          <p14:tracePt t="14028" x="5481638" y="2519363"/>
          <p14:tracePt t="14045" x="5481638" y="2490788"/>
          <p14:tracePt t="14062" x="5481638" y="2470150"/>
          <p14:tracePt t="14078" x="5481638" y="2441575"/>
          <p14:tracePt t="14095" x="5481638" y="2411413"/>
          <p14:tracePt t="14112" x="5481638" y="2371725"/>
          <p14:tracePt t="14128" x="5472113" y="2343150"/>
          <p14:tracePt t="14145" x="5443538" y="2312988"/>
          <p14:tracePt t="14162" x="5422900" y="2293938"/>
          <p14:tracePt t="14178" x="5394325" y="2273300"/>
          <p14:tracePt t="14195" x="5354638" y="2263775"/>
          <p14:tracePt t="14212" x="5305425" y="2244725"/>
          <p14:tracePt t="14229" x="5246688" y="2244725"/>
          <p14:tracePt t="14245" x="5167313" y="2244725"/>
          <p14:tracePt t="14262" x="5078413" y="2244725"/>
          <p14:tracePt t="14280" x="5019675" y="2244725"/>
          <p14:tracePt t="14295" x="4979988" y="2244725"/>
          <p14:tracePt t="14312" x="4951413" y="2244725"/>
          <p14:tracePt t="14329" x="4930775" y="2254250"/>
          <p14:tracePt t="14345" x="4911725" y="2254250"/>
          <p14:tracePt t="14362" x="4862513" y="2284413"/>
          <p14:tracePt t="14379" x="4813300" y="2312988"/>
          <p14:tracePt t="14396" x="4773613" y="2343150"/>
          <p14:tracePt t="14412" x="4724400" y="2371725"/>
          <p14:tracePt t="14429" x="4684713" y="2401888"/>
          <p14:tracePt t="14446" x="4656138" y="2441575"/>
          <p14:tracePt t="14462" x="4625975" y="2470150"/>
          <p14:tracePt t="14479" x="4616450" y="2500313"/>
          <p14:tracePt t="14496" x="4606925" y="2519363"/>
          <p14:tracePt t="14512" x="4595813" y="2549525"/>
          <p14:tracePt t="14529" x="4595813" y="2559050"/>
          <p14:tracePt t="14546" x="4595813" y="2579688"/>
          <p14:tracePt t="14562" x="4586288" y="2598738"/>
          <p14:tracePt t="14580" x="4586288" y="2628900"/>
          <p14:tracePt t="14596" x="4586288" y="2657475"/>
          <p14:tracePt t="14613" x="4586288" y="2678113"/>
          <p14:tracePt t="14630" x="4586288" y="2716213"/>
          <p14:tracePt t="14646" x="4586288" y="2746375"/>
          <p14:tracePt t="14663" x="4606925" y="2786063"/>
          <p14:tracePt t="14682" x="4635500" y="2814638"/>
          <p14:tracePt t="14696" x="4675188" y="2835275"/>
          <p14:tracePt t="14713" x="4705350" y="2844800"/>
          <p14:tracePt t="14730" x="4764088" y="2844800"/>
          <p14:tracePt t="14746" x="4852988" y="2844800"/>
          <p14:tracePt t="14763" x="4891088" y="2844800"/>
          <p14:tracePt t="14780" x="4911725" y="2844800"/>
          <p14:tracePt t="14796" x="4930775" y="2844800"/>
          <p14:tracePt t="14813" x="4951413" y="2844800"/>
          <p14:tracePt t="14875" x="4951413" y="2835275"/>
          <p14:tracePt t="14899" x="4960938" y="2825750"/>
          <p14:tracePt t="14907" x="4970463" y="2795588"/>
          <p14:tracePt t="14915" x="4979988" y="2776538"/>
          <p14:tracePt t="14930" x="4979988" y="2727325"/>
          <p14:tracePt t="14930" x="4979988" y="2687638"/>
          <p14:tracePt t="14947" x="4979988" y="2568575"/>
          <p14:tracePt t="14963" x="4951413" y="2460625"/>
          <p14:tracePt t="14980" x="4902200" y="2352675"/>
          <p14:tracePt t="14997" x="4862513" y="2263775"/>
          <p14:tracePt t="15014" x="4841875" y="2214563"/>
          <p14:tracePt t="15032" x="4783138" y="2116138"/>
          <p14:tracePt t="15047" x="4754563" y="2047875"/>
          <p14:tracePt t="15064" x="4705350" y="1989138"/>
          <p14:tracePt t="15081" x="4645025" y="1939925"/>
          <p14:tracePt t="15097" x="4576763" y="1900238"/>
          <p14:tracePt t="15114" x="4487863" y="1851025"/>
          <p14:tracePt t="15131" x="4370388" y="1801813"/>
          <p14:tracePt t="15147" x="4311650" y="1771650"/>
          <p14:tracePt t="15164" x="4262438" y="1762125"/>
          <p14:tracePt t="15181" x="4222750" y="1741488"/>
          <p14:tracePt t="15197" x="4192588" y="1722438"/>
          <p14:tracePt t="15214" x="4152900" y="1712913"/>
          <p14:tracePt t="15231" x="4114800" y="1692275"/>
          <p14:tracePt t="15247" x="4075113" y="1692275"/>
          <p14:tracePt t="15264" x="4044950" y="1692275"/>
          <p14:tracePt t="15281" x="4025900" y="1692275"/>
          <p14:tracePt t="15297" x="3986213" y="1692275"/>
          <p14:tracePt t="15314" x="3967163" y="1692275"/>
          <p14:tracePt t="15314" x="3956050" y="1692275"/>
          <p14:tracePt t="15331" x="3946525" y="1692275"/>
          <p14:tracePt t="15347" x="3937000" y="1692275"/>
          <p14:tracePt t="15364" x="3927475" y="1692275"/>
          <p14:tracePt t="15843" x="3917950" y="1703388"/>
          <p14:tracePt t="15875" x="3917950" y="1712913"/>
          <p14:tracePt t="15891" x="3917950" y="1722438"/>
          <p14:tracePt t="15907" x="3917950" y="1731963"/>
          <p14:tracePt t="15923" x="3917950" y="1741488"/>
          <p14:tracePt t="15939" x="3917950" y="1752600"/>
          <p14:tracePt t="16435" x="3917950" y="1771650"/>
          <p14:tracePt t="16451" x="3927475" y="1781175"/>
          <p14:tracePt t="16467" x="3927475" y="1790700"/>
          <p14:tracePt t="16475" x="3937000" y="1801813"/>
          <p14:tracePt t="16483" x="3956050" y="1811338"/>
          <p14:tracePt t="16500" x="3986213" y="1830388"/>
          <p14:tracePt t="16517" x="4016375" y="1839913"/>
          <p14:tracePt t="16533" x="4065588" y="1860550"/>
          <p14:tracePt t="16550" x="4103688" y="1870075"/>
          <p14:tracePt t="16567" x="4152900" y="1879600"/>
          <p14:tracePt t="16583" x="4173538" y="1879600"/>
          <p14:tracePt t="16600" x="4213225" y="1890713"/>
          <p14:tracePt t="16617" x="4251325" y="1900238"/>
          <p14:tracePt t="16634" x="4291013" y="1909763"/>
          <p14:tracePt t="16650" x="4321175" y="1919288"/>
          <p14:tracePt t="16667" x="4360863" y="1928813"/>
          <p14:tracePt t="16683" x="4379913" y="1949450"/>
          <p14:tracePt t="16700" x="4410075" y="1949450"/>
          <p14:tracePt t="16717" x="4429125" y="1958975"/>
          <p14:tracePt t="16734" x="4459288" y="1968500"/>
          <p14:tracePt t="16751" x="4497388" y="1998663"/>
          <p14:tracePt t="16767" x="4527550" y="2017713"/>
          <p14:tracePt t="16784" x="4567238" y="2047875"/>
          <p14:tracePt t="16800" x="4595813" y="2076450"/>
          <p14:tracePt t="16817" x="4616450" y="2087563"/>
          <p14:tracePt t="16834" x="4645025" y="2106613"/>
          <p14:tracePt t="16834" x="4656138" y="2116138"/>
          <p14:tracePt t="16851" x="4675188" y="2136775"/>
          <p14:tracePt t="16867" x="4694238" y="2155825"/>
          <p14:tracePt t="16884" x="4705350" y="2185988"/>
          <p14:tracePt t="16901" x="4724400" y="2214563"/>
          <p14:tracePt t="16917" x="4733925" y="2244725"/>
          <p14:tracePt t="16935" x="4754563" y="2273300"/>
          <p14:tracePt t="16951" x="4773613" y="2293938"/>
          <p14:tracePt t="16967" x="4783138" y="2312988"/>
          <p14:tracePt t="16984" x="4792663" y="2333625"/>
          <p14:tracePt t="17001" x="4803775" y="2362200"/>
          <p14:tracePt t="17018" x="4813300" y="2382838"/>
          <p14:tracePt t="17018" x="4813300" y="2392363"/>
          <p14:tracePt t="17035" x="4832350" y="2411413"/>
          <p14:tracePt t="17051" x="4832350" y="2420938"/>
          <p14:tracePt t="17067" x="4841875" y="2441575"/>
          <p14:tracePt t="17091" x="4852988" y="2451100"/>
          <p14:tracePt t="17107" x="4852988" y="2460625"/>
          <p14:tracePt t="17123" x="4872038" y="2470150"/>
          <p14:tracePt t="17139" x="4872038" y="2481263"/>
          <p14:tracePt t="17151" x="4902200" y="2490788"/>
          <p14:tracePt t="17168" x="4930775" y="2500313"/>
          <p14:tracePt t="17185" x="4970463" y="2519363"/>
          <p14:tracePt t="17201" x="5010150" y="2530475"/>
          <p14:tracePt t="17218" x="5049838" y="2540000"/>
          <p14:tracePt t="17218" x="5068888" y="2540000"/>
          <p14:tracePt t="17235" x="5108575" y="2549525"/>
          <p14:tracePt t="17251" x="5118100" y="2549525"/>
          <p14:tracePt t="17268" x="5127625" y="2549525"/>
          <p14:tracePt t="17291" x="5137150" y="2549525"/>
          <p14:tracePt t="17301" x="5148263" y="2549525"/>
          <p14:tracePt t="17395" x="5157788" y="2549525"/>
          <p14:tracePt t="17419" x="5167313" y="2540000"/>
          <p14:tracePt t="17435" x="5176838" y="2530475"/>
          <p14:tracePt t="17451" x="5176838" y="2509838"/>
          <p14:tracePt t="17467" x="5176838" y="2500313"/>
          <p14:tracePt t="17483" x="5186363" y="2490788"/>
          <p14:tracePt t="17491" x="5186363" y="2481263"/>
          <p14:tracePt t="17603" x="5186363" y="2470150"/>
          <p14:tracePt t="17635" x="5186363" y="2460625"/>
          <p14:tracePt t="17683" x="5186363" y="2441575"/>
          <p14:tracePt t="17707" x="5176838" y="2432050"/>
          <p14:tracePt t="17723" x="5176838" y="2420938"/>
          <p14:tracePt t="17731" x="5167313" y="2411413"/>
          <p14:tracePt t="17739" x="5157788" y="2401888"/>
          <p14:tracePt t="17755" x="5157788" y="2392363"/>
          <p14:tracePt t="17769" x="5148263" y="2382838"/>
          <p14:tracePt t="17786" x="5137150" y="2352675"/>
          <p14:tracePt t="17802" x="5118100" y="2333625"/>
          <p14:tracePt t="17819" x="5118100" y="2322513"/>
          <p14:tracePt t="17836" x="5118100" y="2312988"/>
          <p14:tracePt t="17852" x="5108575" y="2303463"/>
          <p14:tracePt t="17891" x="5108575" y="2293938"/>
          <p14:tracePt t="17907" x="5099050" y="2284413"/>
          <p14:tracePt t="17923" x="5087938" y="2273300"/>
          <p14:tracePt t="17931" x="5078413" y="2273300"/>
          <p14:tracePt t="17955" x="5078413" y="2263775"/>
          <p14:tracePt t="17963" x="5068888" y="2254250"/>
          <p14:tracePt t="17971" x="5059363" y="2254250"/>
          <p14:tracePt t="18051" x="5049838" y="2254250"/>
          <p14:tracePt t="18075" x="5038725" y="2254250"/>
          <p14:tracePt t="18155" x="5029200" y="2254250"/>
          <p14:tracePt t="18163" x="5019675" y="2254250"/>
          <p14:tracePt t="18172" x="5010150" y="2254250"/>
          <p14:tracePt t="18187" x="5000625" y="2273300"/>
          <p14:tracePt t="18203" x="4989513" y="2284413"/>
          <p14:tracePt t="18227" x="4989513" y="2293938"/>
          <p14:tracePt t="18267" x="4989513" y="2303463"/>
          <p14:tracePt t="18283" x="4989513" y="2312988"/>
          <p14:tracePt t="18323" x="4979988" y="2322513"/>
          <p14:tracePt t="18339" x="4970463" y="2322513"/>
          <p14:tracePt t="18347" x="4970463" y="2333625"/>
          <p14:tracePt t="18355" x="4960938" y="2343150"/>
          <p14:tracePt t="18371" x="4960938" y="2352675"/>
          <p14:tracePt t="18387" x="4940300" y="2352675"/>
          <p14:tracePt t="18403" x="4911725" y="2371725"/>
          <p14:tracePt t="18421" x="4891088" y="2382838"/>
          <p14:tracePt t="18437" x="4872038" y="2392363"/>
          <p14:tracePt t="18454" x="4852988" y="2401888"/>
          <p14:tracePt t="18471" x="4832350" y="2420938"/>
          <p14:tracePt t="18487" x="4822825" y="2441575"/>
          <p14:tracePt t="18504" x="4813300" y="2451100"/>
          <p14:tracePt t="18521" x="4803775" y="2470150"/>
          <p14:tracePt t="18537" x="4792663" y="2500313"/>
          <p14:tracePt t="18554" x="4792663" y="2519363"/>
          <p14:tracePt t="18571" x="4792663" y="2549525"/>
          <p14:tracePt t="18587" x="4792663" y="2579688"/>
          <p14:tracePt t="18604" x="4792663" y="2608263"/>
          <p14:tracePt t="18621" x="4792663" y="2647950"/>
          <p14:tracePt t="18637" x="4803775" y="2687638"/>
          <p14:tracePt t="18654" x="4822825" y="2727325"/>
          <p14:tracePt t="18671" x="4832350" y="2746375"/>
          <p14:tracePt t="18687" x="4841875" y="2755900"/>
          <p14:tracePt t="18704" x="4852988" y="2776538"/>
          <p14:tracePt t="18721" x="4862513" y="2795588"/>
          <p14:tracePt t="18737" x="4872038" y="2795588"/>
          <p14:tracePt t="18754" x="4891088" y="2795588"/>
          <p14:tracePt t="18772" x="4930775" y="2795588"/>
          <p14:tracePt t="18788" x="4979988" y="2795588"/>
          <p14:tracePt t="18804" x="5059363" y="2795588"/>
          <p14:tracePt t="18822" x="5127625" y="2795588"/>
          <p14:tracePt t="18838" x="5176838" y="2786063"/>
          <p14:tracePt t="18855" x="5226050" y="2776538"/>
          <p14:tracePt t="18871" x="5246688" y="2755900"/>
          <p14:tracePt t="18888" x="5275263" y="2727325"/>
          <p14:tracePt t="18905" x="5284788" y="2706688"/>
          <p14:tracePt t="18922" x="5295900" y="2687638"/>
          <p14:tracePt t="18938" x="5314950" y="2638425"/>
          <p14:tracePt t="18956" x="5334000" y="2608263"/>
          <p14:tracePt t="18972" x="5345113" y="2579688"/>
          <p14:tracePt t="18988" x="5345113" y="2559050"/>
          <p14:tracePt t="19005" x="5345113" y="2530475"/>
          <p14:tracePt t="19022" x="5345113" y="2509838"/>
          <p14:tracePt t="19038" x="5345113" y="2481263"/>
          <p14:tracePt t="19055" x="5334000" y="2470150"/>
          <p14:tracePt t="19072" x="5334000" y="2441575"/>
          <p14:tracePt t="19088" x="5314950" y="2432050"/>
          <p14:tracePt t="19105" x="5284788" y="2401888"/>
          <p14:tracePt t="19122" x="5256213" y="2392363"/>
          <p14:tracePt t="19138" x="5216525" y="2362200"/>
          <p14:tracePt t="19155" x="5176838" y="2343150"/>
          <p14:tracePt t="19172" x="5137150" y="2333625"/>
          <p14:tracePt t="19188" x="5099050" y="2333625"/>
          <p14:tracePt t="19205" x="5059363" y="2333625"/>
          <p14:tracePt t="19222" x="5010150" y="2333625"/>
          <p14:tracePt t="19239" x="4979988" y="2333625"/>
          <p14:tracePt t="19255" x="4951413" y="2343150"/>
          <p14:tracePt t="19273" x="4930775" y="2352675"/>
          <p14:tracePt t="19289" x="4911725" y="2362200"/>
          <p14:tracePt t="19305" x="4891088" y="2371725"/>
          <p14:tracePt t="19322" x="4862513" y="2401888"/>
          <p14:tracePt t="19339" x="4841875" y="2420938"/>
          <p14:tracePt t="19355" x="4832350" y="2451100"/>
          <p14:tracePt t="19372" x="4813300" y="2470150"/>
          <p14:tracePt t="19389" x="4792663" y="2500313"/>
          <p14:tracePt t="19405" x="4783138" y="2530475"/>
          <p14:tracePt t="19422" x="4783138" y="2540000"/>
          <p14:tracePt t="19439" x="4773613" y="2589213"/>
          <p14:tracePt t="19456" x="4773613" y="2617788"/>
          <p14:tracePt t="19473" x="4773613" y="2647950"/>
          <p14:tracePt t="19489" x="4773613" y="2687638"/>
          <p14:tracePt t="19506" x="4773613" y="2716213"/>
          <p14:tracePt t="19523" x="4773613" y="2755900"/>
          <p14:tracePt t="19540" x="4773613" y="2765425"/>
          <p14:tracePt t="19556" x="4783138" y="2786063"/>
          <p14:tracePt t="19595" x="4792663" y="2786063"/>
          <p14:tracePt t="20075" x="4783138" y="2776538"/>
          <p14:tracePt t="20091" x="4783138" y="2765425"/>
          <p14:tracePt t="20099" x="4764088" y="2746375"/>
          <p14:tracePt t="20107" x="4714875" y="2716213"/>
          <p14:tracePt t="20124" x="4616450" y="2678113"/>
          <p14:tracePt t="20141" x="4487863" y="2638425"/>
          <p14:tracePt t="20157" x="4349750" y="2608263"/>
          <p14:tracePt t="20174" x="4202113" y="2579688"/>
          <p14:tracePt t="20191" x="4016375" y="2549525"/>
          <p14:tracePt t="20207" x="3857625" y="2530475"/>
          <p14:tracePt t="20224" x="3709988" y="2530475"/>
          <p14:tracePt t="20241" x="3582988" y="2530475"/>
          <p14:tracePt t="20257" x="3475038" y="2519363"/>
          <p14:tracePt t="20274" x="3327400" y="2490788"/>
          <p14:tracePt t="20291" x="3228975" y="2470150"/>
          <p14:tracePt t="20307" x="3130550" y="2451100"/>
          <p14:tracePt t="20324" x="3041650" y="2441575"/>
          <p14:tracePt t="20342" x="2952750" y="2420938"/>
          <p14:tracePt t="20358" x="2884488" y="2420938"/>
          <p14:tracePt t="20374" x="2814638" y="2420938"/>
          <p14:tracePt t="20392" x="2746375" y="2420938"/>
          <p14:tracePt t="20408" x="2706688" y="2420938"/>
          <p14:tracePt t="20424" x="2676525" y="2420938"/>
          <p14:tracePt t="20441" x="2627313" y="2411413"/>
          <p14:tracePt t="20458" x="2598738" y="2401888"/>
          <p14:tracePt t="20474" x="2519363" y="2382838"/>
          <p14:tracePt t="20492" x="2460625" y="2371725"/>
          <p14:tracePt t="20508" x="2411413" y="2362200"/>
          <p14:tracePt t="20525" x="2371725" y="2352675"/>
          <p14:tracePt t="20541" x="2332038" y="2343150"/>
          <p14:tracePt t="20558" x="2312988" y="2343150"/>
          <p14:tracePt t="20575" x="2293938" y="2322513"/>
          <p14:tracePt t="20592" x="2282825" y="2322513"/>
          <p14:tracePt t="20608" x="2244725" y="2303463"/>
          <p14:tracePt t="20625" x="2214563" y="2284413"/>
          <p14:tracePt t="20642" x="2184400" y="2284413"/>
          <p14:tracePt t="20658" x="2125663" y="2254250"/>
          <p14:tracePt t="20675" x="2097088" y="2254250"/>
          <p14:tracePt t="20692" x="2066925" y="2244725"/>
          <p14:tracePt t="20708" x="2027238" y="2235200"/>
          <p14:tracePt t="20725" x="2008188" y="2224088"/>
          <p14:tracePt t="20742" x="1978025" y="2224088"/>
          <p14:tracePt t="20758" x="1928813" y="2205038"/>
          <p14:tracePt t="20775" x="1879600" y="2195513"/>
          <p14:tracePt t="20792" x="1851025" y="2174875"/>
          <p14:tracePt t="20808" x="1811338" y="2174875"/>
          <p14:tracePt t="20825" x="1790700" y="2174875"/>
          <p14:tracePt t="20842" x="1781175" y="2174875"/>
          <p14:tracePt t="20859" x="1762125" y="2155825"/>
          <p14:tracePt t="20875" x="1752600" y="2155825"/>
          <p14:tracePt t="20892" x="1722438" y="2155825"/>
          <p14:tracePt t="20909" x="1712913" y="2155825"/>
          <p14:tracePt t="20931" x="1692275" y="2146300"/>
          <p14:tracePt t="20947" x="1682750" y="2136775"/>
          <p14:tracePt t="20971" x="1673225" y="2136775"/>
          <p14:tracePt t="20979" x="1663700" y="2136775"/>
          <p14:tracePt t="20992" x="1654175" y="2125663"/>
          <p14:tracePt t="21009" x="1643063" y="2125663"/>
          <p14:tracePt t="21027" x="1633538" y="2125663"/>
          <p14:tracePt t="21042" x="1614488" y="2125663"/>
          <p14:tracePt t="21059" x="1604963" y="2125663"/>
          <p14:tracePt t="21083" x="1584325" y="2116138"/>
          <p14:tracePt t="21099" x="1574800" y="2116138"/>
          <p14:tracePt t="21109" x="1565275" y="2116138"/>
          <p14:tracePt t="21125" x="1555750" y="2106613"/>
          <p14:tracePt t="21142" x="1544638" y="2106613"/>
          <p14:tracePt t="21171" x="1535113" y="2097088"/>
          <p14:tracePt t="21187" x="1525588" y="2087563"/>
          <p14:tracePt t="21259" x="1516063" y="2076450"/>
          <p14:tracePt t="21291" x="1506538" y="2066925"/>
          <p14:tracePt t="21315" x="1495425" y="2066925"/>
          <p14:tracePt t="21339" x="1485900" y="2057400"/>
          <p14:tracePt t="21355" x="1476375" y="2057400"/>
          <p14:tracePt t="21379" x="1466850" y="2057400"/>
          <p14:tracePt t="21395" x="1457325" y="2047875"/>
          <p14:tracePt t="21403" x="1446213" y="2038350"/>
          <p14:tracePt t="21419" x="1436688" y="2038350"/>
          <p14:tracePt t="21427" x="1417638" y="2027238"/>
          <p14:tracePt t="21443" x="1408113" y="2017713"/>
          <p14:tracePt t="21460" x="1397000" y="2008188"/>
          <p14:tracePt t="21476" x="1377950" y="1998663"/>
          <p14:tracePt t="21493" x="1368425" y="1989138"/>
          <p14:tracePt t="21510" x="1358900" y="1978025"/>
          <p14:tracePt t="21530" x="1347788" y="1978025"/>
          <p14:tracePt t="21543" x="1347788" y="1968500"/>
          <p14:tracePt t="21619" x="1347788" y="1958975"/>
          <p14:tracePt t="21643" x="1338263" y="1958975"/>
          <p14:tracePt t="21651" x="1338263" y="1949450"/>
          <p14:tracePt t="21667" x="1338263" y="1939925"/>
          <p14:tracePt t="21691" x="1338263" y="1928813"/>
          <p14:tracePt t="21707" x="1338263" y="1919288"/>
          <p14:tracePt t="21731" x="1328738" y="1909763"/>
          <p14:tracePt t="21747" x="1319213" y="1900238"/>
          <p14:tracePt t="21779" x="1338263" y="1900238"/>
          <p14:tracePt t="22115" x="1368425" y="1900238"/>
          <p14:tracePt t="22123" x="1417638" y="1909763"/>
          <p14:tracePt t="22130" x="1476375" y="1919288"/>
          <p14:tracePt t="22144" x="1584325" y="1949450"/>
          <p14:tracePt t="22161" x="1654175" y="1949450"/>
          <p14:tracePt t="22178" x="1741488" y="1949450"/>
          <p14:tracePt t="22195" x="1820863" y="1949450"/>
          <p14:tracePt t="22212" x="1870075" y="1949450"/>
          <p14:tracePt t="22228" x="1928813" y="1949450"/>
          <p14:tracePt t="22245" x="1998663" y="1949450"/>
          <p14:tracePt t="22262" x="2076450" y="1949450"/>
          <p14:tracePt t="22278" x="2165350" y="1949450"/>
          <p14:tracePt t="22295" x="2224088" y="1949450"/>
          <p14:tracePt t="22312" x="2282825" y="1949450"/>
          <p14:tracePt t="22328" x="2332038" y="1949450"/>
          <p14:tracePt t="22345" x="2371725" y="1949450"/>
          <p14:tracePt t="22362" x="2441575" y="1949450"/>
          <p14:tracePt t="22378" x="2490788" y="1939925"/>
          <p14:tracePt t="22395" x="2519363" y="1928813"/>
          <p14:tracePt t="22412" x="2549525" y="1919288"/>
          <p14:tracePt t="22428" x="2589213" y="1909763"/>
          <p14:tracePt t="22445" x="2627313" y="1909763"/>
          <p14:tracePt t="22462" x="2647950" y="1909763"/>
          <p14:tracePt t="22478" x="2676525" y="1890713"/>
          <p14:tracePt t="22495" x="2687638" y="1890713"/>
          <p14:tracePt t="22513" x="2697163" y="1890713"/>
          <p14:tracePt t="22763" x="2716213" y="1890713"/>
          <p14:tracePt t="22771" x="2746375" y="1890713"/>
          <p14:tracePt t="22779" x="2814638" y="1900238"/>
          <p14:tracePt t="22796" x="2903538" y="1900238"/>
          <p14:tracePt t="22812" x="2982913" y="1900238"/>
          <p14:tracePt t="22829" x="3051175" y="1900238"/>
          <p14:tracePt t="22846" x="3081338" y="1900238"/>
          <p14:tracePt t="22862" x="3090863" y="1900238"/>
          <p14:tracePt t="22879" x="3109913" y="1900238"/>
          <p14:tracePt t="22896" x="3119438" y="1900238"/>
          <p14:tracePt t="22913" x="3130550" y="1900238"/>
          <p14:tracePt t="22929" x="3149600" y="1900238"/>
          <p14:tracePt t="22946" x="3189288" y="1900238"/>
          <p14:tracePt t="22963" x="3217863" y="1900238"/>
          <p14:tracePt t="22979" x="3238500" y="1900238"/>
          <p14:tracePt t="22996" x="3278188" y="1900238"/>
          <p14:tracePt t="23013" x="3297238" y="1900238"/>
          <p14:tracePt t="23030" x="3336925" y="1900238"/>
          <p14:tracePt t="23046" x="3365500" y="1900238"/>
          <p14:tracePt t="23063" x="3376613" y="1900238"/>
          <p14:tracePt t="23080" x="3405188" y="1900238"/>
          <p14:tracePt t="23096" x="3444875" y="1900238"/>
          <p14:tracePt t="23113" x="3484563" y="1900238"/>
          <p14:tracePt t="23130" x="3524250" y="1900238"/>
          <p14:tracePt t="23130" x="3552825" y="1900238"/>
          <p14:tracePt t="23147" x="3611563" y="1900238"/>
          <p14:tracePt t="23163" x="3671888" y="1900238"/>
          <p14:tracePt t="23180" x="3740150" y="1900238"/>
          <p14:tracePt t="23196" x="3798888" y="1900238"/>
          <p14:tracePt t="23213" x="3868738" y="1900238"/>
          <p14:tracePt t="23230" x="3937000" y="1900238"/>
          <p14:tracePt t="23247" x="3995738" y="1900238"/>
          <p14:tracePt t="23264" x="4035425" y="1900238"/>
          <p14:tracePt t="23280" x="4065588" y="1900238"/>
          <p14:tracePt t="23297" x="4075113" y="1900238"/>
          <p14:tracePt t="23313" x="4065588" y="1909763"/>
          <p14:tracePt t="23507" x="4035425" y="1928813"/>
          <p14:tracePt t="23515" x="3986213" y="1949450"/>
          <p14:tracePt t="23522" x="3927475" y="1978025"/>
          <p14:tracePt t="23532" x="3759200" y="2027238"/>
          <p14:tracePt t="23547" x="3573463" y="2076450"/>
          <p14:tracePt t="23564" x="3405188" y="2106613"/>
          <p14:tracePt t="23581" x="3278188" y="2136775"/>
          <p14:tracePt t="23597" x="3208338" y="2155825"/>
          <p14:tracePt t="23614" x="3168650" y="2174875"/>
          <p14:tracePt t="23631" x="3119438" y="2185988"/>
          <p14:tracePt t="23648" x="3070225" y="2205038"/>
          <p14:tracePt t="23664" x="3001963" y="2235200"/>
          <p14:tracePt t="23681" x="2933700" y="2263775"/>
          <p14:tracePt t="23698" x="2873375" y="2284413"/>
          <p14:tracePt t="23714" x="2824163" y="2312988"/>
          <p14:tracePt t="23731" x="2795588" y="2333625"/>
          <p14:tracePt t="23748" x="2786063" y="2343150"/>
          <p14:tracePt t="23764" x="2774950" y="2352675"/>
          <p14:tracePt t="23781" x="2774950" y="2362200"/>
          <p14:tracePt t="23798" x="2765425" y="2382838"/>
          <p14:tracePt t="23814" x="2746375" y="2411413"/>
          <p14:tracePt t="23831" x="2736850" y="2420938"/>
          <p14:tracePt t="23848" x="2725738" y="2451100"/>
          <p14:tracePt t="23865" x="2716213" y="2470150"/>
          <p14:tracePt t="23881" x="2716213" y="2481263"/>
          <p14:tracePt t="23899" x="2706688" y="2490788"/>
          <p14:tracePt t="23915" x="2706688" y="2500313"/>
          <p14:tracePt t="23932" x="2706688" y="2509838"/>
          <p14:tracePt t="23948" x="2706688" y="2519363"/>
          <p14:tracePt t="23965" x="2706688" y="2530475"/>
          <p14:tracePt t="23987" x="2706688" y="2540000"/>
          <p14:tracePt t="24003" x="2706688" y="2549525"/>
          <p14:tracePt t="24015" x="2706688" y="2559050"/>
          <p14:tracePt t="24032" x="2706688" y="2579688"/>
          <p14:tracePt t="24049" x="2706688" y="2598738"/>
          <p14:tracePt t="24065" x="2697163" y="2628900"/>
          <p14:tracePt t="24082" x="2697163" y="2638425"/>
          <p14:tracePt t="24098" x="2697163" y="2657475"/>
          <p14:tracePt t="24115" x="2697163" y="2667000"/>
          <p14:tracePt t="24132" x="2697163" y="2678113"/>
          <p14:tracePt t="24148" x="2697163" y="2706688"/>
          <p14:tracePt t="24165" x="2716213" y="2727325"/>
          <p14:tracePt t="24182" x="2716213" y="2755900"/>
          <p14:tracePt t="24199" x="2725738" y="2776538"/>
          <p14:tracePt t="24215" x="2736850" y="2805113"/>
          <p14:tracePt t="24232" x="2736850" y="2825750"/>
          <p14:tracePt t="24249" x="2746375" y="2844800"/>
          <p14:tracePt t="24265" x="2746375" y="2874963"/>
          <p14:tracePt t="24282" x="2755900" y="2903538"/>
          <p14:tracePt t="24299" x="2755900" y="2924175"/>
          <p14:tracePt t="24315" x="2755900" y="2943225"/>
          <p14:tracePt t="24332" x="2765425" y="2973388"/>
          <p14:tracePt t="24349" x="2774950" y="2982913"/>
          <p14:tracePt t="24366" x="2774950" y="3011488"/>
          <p14:tracePt t="24382" x="2774950" y="3032125"/>
          <p14:tracePt t="24399" x="2774950" y="3041650"/>
          <p14:tracePt t="24416" x="2786063" y="3071813"/>
          <p14:tracePt t="24432" x="2786063" y="3081338"/>
          <p14:tracePt t="24449" x="2786063" y="3100388"/>
          <p14:tracePt t="24466" x="2786063" y="3109913"/>
          <p14:tracePt t="24482" x="2786063" y="3130550"/>
          <p14:tracePt t="24499" x="2786063" y="3149600"/>
          <p14:tracePt t="24516" x="2786063" y="3159125"/>
          <p14:tracePt t="24532" x="2786063" y="3189288"/>
          <p14:tracePt t="24549" x="2786063" y="3208338"/>
          <p14:tracePt t="24566" x="2786063" y="3228975"/>
          <p14:tracePt t="24583" x="2786063" y="3257550"/>
          <p14:tracePt t="24599" x="2786063" y="3287713"/>
          <p14:tracePt t="24616" x="2786063" y="3317875"/>
          <p14:tracePt t="24633" x="2786063" y="3346450"/>
          <p14:tracePt t="24650" x="2795588" y="3376613"/>
          <p14:tracePt t="24666" x="2805113" y="3425825"/>
          <p14:tracePt t="24683" x="2814638" y="3444875"/>
          <p14:tracePt t="24699" x="2824163" y="3465513"/>
          <p14:tracePt t="24716" x="2835275" y="3494088"/>
          <p14:tracePt t="24733" x="2844800" y="3503613"/>
          <p14:tracePt t="24749" x="2873375" y="3533775"/>
          <p14:tracePt t="24766" x="2913063" y="3563938"/>
          <p14:tracePt t="24783" x="2962275" y="3582988"/>
          <p14:tracePt t="24800" x="3021013" y="3613150"/>
          <p14:tracePt t="24817" x="3081338" y="3641725"/>
          <p14:tracePt t="24833" x="3159125" y="3671888"/>
          <p14:tracePt t="24850" x="3287713" y="3721100"/>
          <p14:tracePt t="24867" x="3355975" y="3730625"/>
          <p14:tracePt t="24883" x="3435350" y="3749675"/>
          <p14:tracePt t="24900" x="3524250" y="3770313"/>
          <p14:tracePt t="24917" x="3632200" y="3789363"/>
          <p14:tracePt t="24933" x="3749675" y="3819525"/>
          <p14:tracePt t="24950" x="3829050" y="3829050"/>
          <p14:tracePt t="24967" x="3878263" y="3838575"/>
          <p14:tracePt t="24984" x="3956050" y="3859213"/>
          <p14:tracePt t="25000" x="4016375" y="3868738"/>
          <p14:tracePt t="25017" x="4075113" y="3878263"/>
          <p14:tracePt t="25034" x="4133850" y="3897313"/>
          <p14:tracePt t="25034" x="4164013" y="3897313"/>
          <p14:tracePt t="25052" x="4213225" y="3908425"/>
          <p14:tracePt t="25067" x="4262438" y="3927475"/>
          <p14:tracePt t="25084" x="4300538" y="3937000"/>
          <p14:tracePt t="25100" x="4330700" y="3957638"/>
          <p14:tracePt t="25117" x="4360863" y="3967163"/>
          <p14:tracePt t="25134" x="4379913" y="3976688"/>
          <p14:tracePt t="25151" x="4410075" y="3995738"/>
          <p14:tracePt t="25167" x="4429125" y="4016375"/>
          <p14:tracePt t="25184" x="4448175" y="4035425"/>
          <p14:tracePt t="25201" x="4468813" y="4044950"/>
          <p14:tracePt t="25217" x="4487863" y="4075113"/>
          <p14:tracePt t="25234" x="4508500" y="4114800"/>
          <p14:tracePt t="25251" x="4527550" y="4154488"/>
          <p14:tracePt t="25267" x="4546600" y="4213225"/>
          <p14:tracePt t="25284" x="4546600" y="4291013"/>
          <p14:tracePt t="25301" x="4546600" y="4419600"/>
          <p14:tracePt t="25318" x="4546600" y="4567238"/>
          <p14:tracePt t="25334" x="4546600" y="4695825"/>
          <p14:tracePt t="25351" x="4546600" y="4822825"/>
          <p14:tracePt t="25367" x="4546600" y="4921250"/>
          <p14:tracePt t="25384" x="4557713" y="5000625"/>
          <p14:tracePt t="25401" x="4576763" y="5049838"/>
          <p14:tracePt t="25418" x="4576763" y="5089525"/>
          <p14:tracePt t="25435" x="4595813" y="5127625"/>
          <p14:tracePt t="25451" x="4606925" y="5148263"/>
          <p14:tracePt t="25468" x="4625975" y="5176838"/>
          <p14:tracePt t="25484" x="4645025" y="5207000"/>
          <p14:tracePt t="25501" x="4675188" y="5256213"/>
          <p14:tracePt t="25518" x="4733925" y="5314950"/>
          <p14:tracePt t="25535" x="4832350" y="5373688"/>
          <p14:tracePt t="25552" x="4951413" y="5462588"/>
          <p14:tracePt t="25568" x="5099050" y="5541963"/>
          <p14:tracePt t="25585" x="5256213" y="5630863"/>
          <p14:tracePt t="25602" x="5422900" y="5699125"/>
          <p14:tracePt t="25618" x="5689600" y="5807075"/>
          <p14:tracePt t="25635" x="5865813" y="5876925"/>
          <p14:tracePt t="25652" x="6043613" y="5935663"/>
          <p14:tracePt t="25668" x="6221413" y="5984875"/>
          <p14:tracePt t="25685" x="6418263" y="6024563"/>
          <p14:tracePt t="25702" x="6624638" y="6053138"/>
          <p14:tracePt t="25718" x="6831013" y="6102350"/>
          <p14:tracePt t="25735" x="7008813" y="6132513"/>
          <p14:tracePt t="25753" x="7175500" y="6172200"/>
          <p14:tracePt t="25768" x="7323138" y="6200775"/>
          <p14:tracePt t="25785" x="7480300" y="6240463"/>
          <p14:tracePt t="25802" x="7627938" y="6261100"/>
          <p14:tracePt t="25802" x="7726363" y="6289675"/>
          <p14:tracePt t="25819" x="7904163" y="6319838"/>
          <p14:tracePt t="25835" x="8091488" y="6348413"/>
          <p14:tracePt t="25852" x="8239125" y="6348413"/>
          <p14:tracePt t="25868" x="8366125" y="6348413"/>
          <p14:tracePt t="25885" x="8464550" y="6348413"/>
          <p14:tracePt t="25902" x="8553450" y="6348413"/>
          <p14:tracePt t="25919" x="8583613" y="6338888"/>
          <p14:tracePt t="25936" x="8593138" y="6338888"/>
          <p14:tracePt t="25952" x="8602663" y="6329363"/>
          <p14:tracePt t="25969" x="8602663" y="6319838"/>
          <p14:tracePt t="25985" x="8602663" y="6299200"/>
          <p14:tracePt t="26002" x="8602663" y="6261100"/>
          <p14:tracePt t="26019" x="8602663" y="6249988"/>
          <p14:tracePt t="26035" x="8602663" y="6221413"/>
          <p14:tracePt t="26053" x="8583613" y="6200775"/>
          <p14:tracePt t="26069" x="8553450" y="6172200"/>
          <p14:tracePt t="26086" x="8485188" y="6113463"/>
          <p14:tracePt t="26102" x="8386763" y="6083300"/>
          <p14:tracePt t="26119" x="8288338" y="6034088"/>
          <p14:tracePt t="26136" x="8159750" y="6003925"/>
          <p14:tracePt t="26152" x="8031163" y="5975350"/>
          <p14:tracePt t="26169" x="7913688" y="5954713"/>
          <p14:tracePt t="26186" x="7747000" y="5916613"/>
          <p14:tracePt t="26203" x="7677150" y="5916613"/>
          <p14:tracePt t="26219" x="7618413" y="5916613"/>
          <p14:tracePt t="26236" x="7559675" y="5916613"/>
          <p14:tracePt t="26253" x="7489825" y="5935663"/>
          <p14:tracePt t="26270" x="7451725" y="5954713"/>
          <p14:tracePt t="26286" x="7402513" y="5984875"/>
          <p14:tracePt t="26303" x="7353300" y="6024563"/>
          <p14:tracePt t="26320" x="7323138" y="6064250"/>
          <p14:tracePt t="26336" x="7292975" y="6113463"/>
          <p14:tracePt t="26353" x="7283450" y="6151563"/>
          <p14:tracePt t="26370" x="7273925" y="6191250"/>
          <p14:tracePt t="26370" x="7273925" y="6211888"/>
          <p14:tracePt t="26387" x="7273925" y="6240463"/>
          <p14:tracePt t="26403" x="7273925" y="6261100"/>
          <p14:tracePt t="26420" x="7273925" y="6280150"/>
          <p14:tracePt t="26437" x="7273925" y="6310313"/>
          <p14:tracePt t="26453" x="7283450" y="6338888"/>
          <p14:tracePt t="26470" x="7313613" y="6369050"/>
          <p14:tracePt t="26487" x="7372350" y="6397625"/>
          <p14:tracePt t="26503" x="7440613" y="6427788"/>
          <p14:tracePt t="26520" x="7559675" y="6446838"/>
          <p14:tracePt t="26537" x="7686675" y="6457950"/>
          <p14:tracePt t="26553" x="7834313" y="6457950"/>
          <p14:tracePt t="26553" x="7904163" y="6457950"/>
          <p14:tracePt t="26571" x="8061325" y="6457950"/>
          <p14:tracePt t="26587" x="8228013" y="6457950"/>
          <p14:tracePt t="26603" x="8366125" y="6437313"/>
          <p14:tracePt t="26620" x="8474075" y="6408738"/>
          <p14:tracePt t="26637" x="8572500" y="6369050"/>
          <p14:tracePt t="26653" x="8651875" y="6329363"/>
          <p14:tracePt t="26670" x="8701088" y="6289675"/>
          <p14:tracePt t="26687" x="8731250" y="6261100"/>
          <p14:tracePt t="26704" x="8769350" y="6200775"/>
          <p14:tracePt t="26720" x="8780463" y="6151563"/>
          <p14:tracePt t="26737" x="8789988" y="6113463"/>
          <p14:tracePt t="26754" x="8789988" y="6053138"/>
          <p14:tracePt t="26771" x="8789988" y="6024563"/>
          <p14:tracePt t="26787" x="8780463" y="5975350"/>
          <p14:tracePt t="26804" x="8750300" y="5935663"/>
          <p14:tracePt t="26820" x="8701088" y="5895975"/>
          <p14:tracePt t="26837" x="8593138" y="5846763"/>
          <p14:tracePt t="26854" x="8445500" y="5807075"/>
          <p14:tracePt t="26871" x="8248650" y="5768975"/>
          <p14:tracePt t="26887" x="8070850" y="5757863"/>
          <p14:tracePt t="26904" x="7883525" y="5757863"/>
          <p14:tracePt t="26921" x="7707313" y="5757863"/>
          <p14:tracePt t="26937" x="7559675" y="5768975"/>
          <p14:tracePt t="26954" x="7412038" y="5807075"/>
          <p14:tracePt t="26971" x="7323138" y="5856288"/>
          <p14:tracePt t="26987" x="7224713" y="5935663"/>
          <p14:tracePt t="27004" x="7126288" y="6015038"/>
          <p14:tracePt t="27021" x="7037388" y="6113463"/>
          <p14:tracePt t="27038" x="6969125" y="6200775"/>
          <p14:tracePt t="27054" x="6938963" y="6289675"/>
          <p14:tracePt t="27072" x="6910388" y="6348413"/>
          <p14:tracePt t="27088" x="6899275" y="6397625"/>
          <p14:tracePt t="27104" x="6899275" y="6427788"/>
          <p14:tracePt t="27121" x="6899275" y="6457950"/>
          <p14:tracePt t="27138" x="6910388" y="6496050"/>
          <p14:tracePt t="27155" x="6929438" y="6516688"/>
          <p14:tracePt t="27171" x="6959600" y="6535738"/>
          <p14:tracePt t="27188" x="7027863" y="6565900"/>
          <p14:tracePt t="27205" x="7107238" y="6594475"/>
          <p14:tracePt t="27221" x="7194550" y="6615113"/>
          <p14:tracePt t="27238" x="7264400" y="6634163"/>
          <p14:tracePt t="27255" x="7323138" y="6634163"/>
          <p14:tracePt t="27272" x="7362825" y="6634163"/>
          <p14:tracePt t="27288" x="7402513" y="6634163"/>
          <p14:tracePt t="27305" x="7412038" y="6634163"/>
          <p14:tracePt t="27321" x="7421563" y="6634163"/>
          <p14:tracePt t="27354" x="7421563" y="6624638"/>
          <p14:tracePt t="27362" x="7431088" y="6624638"/>
          <p14:tracePt t="27379" x="7440613" y="6615113"/>
          <p14:tracePt t="27388" x="7440613" y="6605588"/>
          <p14:tracePt t="27411" x="7440613" y="6594475"/>
          <p14:tracePt t="27435" x="7440613" y="6584950"/>
          <p14:tracePt t="28130" x="7440613" y="6575425"/>
          <p14:tracePt t="28275" x="7451725" y="6575425"/>
          <p14:tracePt t="28291" x="7451725" y="6556375"/>
          <p14:tracePt t="28323" x="7461250" y="6556375"/>
          <p14:tracePt t="28330" x="7470775" y="6545263"/>
          <p14:tracePt t="28340" x="7489825" y="6535738"/>
          <p14:tracePt t="28357" x="7500938" y="6535738"/>
          <p14:tracePt t="28374" x="7550150" y="6516688"/>
          <p14:tracePt t="28390" x="7578725" y="6507163"/>
          <p14:tracePt t="28407" x="7618413" y="6507163"/>
          <p14:tracePt t="28424" x="7658100" y="6496050"/>
          <p14:tracePt t="28440" x="7716838" y="6477000"/>
          <p14:tracePt t="28457" x="7747000" y="6477000"/>
          <p14:tracePt t="28474" x="7815263" y="6457950"/>
          <p14:tracePt t="28491" x="7834313" y="6437313"/>
          <p14:tracePt t="28507" x="7854950" y="6437313"/>
          <p14:tracePt t="28524" x="7854950" y="6427788"/>
          <p14:tracePt t="28540" x="7883525" y="6418263"/>
          <p14:tracePt t="28557" x="7883525" y="6408738"/>
          <p14:tracePt t="28574" x="7883525" y="6397625"/>
          <p14:tracePt t="29178" x="7883525" y="6388100"/>
          <p14:tracePt t="30138" x="7883525" y="6378575"/>
          <p14:tracePt t="30515" x="7883525" y="6369050"/>
          <p14:tracePt t="30538" x="7883525" y="6359525"/>
          <p14:tracePt t="30538" x="0" y="0"/>
        </p14:tracePtLst>
      </p14:laserTraceLst>
    </p:ext>
  </p:extLs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F5E75"/>
            </a:gs>
            <a:gs pos="50000">
              <a:srgbClr val="66CCFF"/>
            </a:gs>
            <a:gs pos="100000">
              <a:srgbClr val="2F5E7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82563"/>
            <a:ext cx="6551612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490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96" x="4822825" y="708025"/>
          <p14:tracePt t="10714" x="4813300" y="708025"/>
          <p14:tracePt t="10810" x="4813300" y="719138"/>
          <p14:tracePt t="10834" x="4813300" y="728663"/>
          <p14:tracePt t="10850" x="4813300" y="747713"/>
          <p14:tracePt t="10859" x="4813300" y="757238"/>
          <p14:tracePt t="10882" x="4803775" y="777875"/>
          <p14:tracePt t="10889" x="4803775" y="787400"/>
          <p14:tracePt t="10902" x="4803775" y="796925"/>
          <p14:tracePt t="10918" x="4792663" y="827088"/>
          <p14:tracePt t="10934" x="4792663" y="846138"/>
          <p14:tracePt t="10951" x="4792663" y="876300"/>
          <p14:tracePt t="10968" x="4792663" y="885825"/>
          <p14:tracePt t="10984" x="4792663" y="925513"/>
          <p14:tracePt t="11001" x="4792663" y="944563"/>
          <p14:tracePt t="11018" x="4792663" y="974725"/>
          <p14:tracePt t="11035" x="4792663" y="993775"/>
          <p14:tracePt t="11051" x="4792663" y="1023938"/>
          <p14:tracePt t="11068" x="4792663" y="1052513"/>
          <p14:tracePt t="11085" x="4792663" y="1073150"/>
          <p14:tracePt t="11102" x="4792663" y="1101725"/>
          <p14:tracePt t="11118" x="4792663" y="1122363"/>
          <p14:tracePt t="11134" x="4792663" y="1131888"/>
          <p14:tracePt t="11151" x="4792663" y="1150938"/>
          <p14:tracePt t="11168" x="4792663" y="1171575"/>
          <p14:tracePt t="11168" x="4792663" y="1181100"/>
          <p14:tracePt t="11185" x="4792663" y="1200150"/>
          <p14:tracePt t="11201" x="4792663" y="1220788"/>
          <p14:tracePt t="11218" x="4792663" y="1239838"/>
          <p14:tracePt t="11235" x="4792663" y="1260475"/>
          <p14:tracePt t="11252" x="4792663" y="1289050"/>
          <p14:tracePt t="11268" x="4792663" y="1319213"/>
          <p14:tracePt t="11285" x="4792663" y="1358900"/>
          <p14:tracePt t="11302" x="4792663" y="1397000"/>
          <p14:tracePt t="11319" x="4792663" y="1436688"/>
          <p14:tracePt t="11335" x="4792663" y="1485900"/>
          <p14:tracePt t="11352" x="4792663" y="1544638"/>
          <p14:tracePt t="11352" x="4792663" y="1574800"/>
          <p14:tracePt t="11370" x="4792663" y="1633538"/>
          <p14:tracePt t="11386" x="4792663" y="1703388"/>
          <p14:tracePt t="11402" x="4792663" y="1771650"/>
          <p14:tracePt t="11419" x="4792663" y="1860550"/>
          <p14:tracePt t="11435" x="4783138" y="1939925"/>
          <p14:tracePt t="11452" x="4783138" y="2027238"/>
          <p14:tracePt t="11469" x="4783138" y="2106613"/>
          <p14:tracePt t="11486" x="4783138" y="2195513"/>
          <p14:tracePt t="11502" x="4783138" y="2254250"/>
          <p14:tracePt t="11519" x="4783138" y="2312988"/>
          <p14:tracePt t="11536" x="4783138" y="2371725"/>
          <p14:tracePt t="11552" x="4783138" y="2451100"/>
          <p14:tracePt t="11569" x="4783138" y="2509838"/>
          <p14:tracePt t="11586" x="4783138" y="2549525"/>
          <p14:tracePt t="11603" x="4783138" y="2598738"/>
          <p14:tracePt t="11619" x="4783138" y="2647950"/>
          <p14:tracePt t="11636" x="4783138" y="2687638"/>
          <p14:tracePt t="11653" x="4783138" y="2727325"/>
          <p14:tracePt t="11669" x="4783138" y="2786063"/>
          <p14:tracePt t="11686" x="4783138" y="2825750"/>
          <p14:tracePt t="11703" x="4783138" y="2863850"/>
          <p14:tracePt t="11719" x="4783138" y="2924175"/>
          <p14:tracePt t="11736" x="4783138" y="2973388"/>
          <p14:tracePt t="11736" x="4783138" y="2992438"/>
          <p14:tracePt t="11753" x="4783138" y="3032125"/>
          <p14:tracePt t="11769" x="4783138" y="3071813"/>
          <p14:tracePt t="11786" x="4783138" y="3121025"/>
          <p14:tracePt t="11803" x="4783138" y="3170238"/>
          <p14:tracePt t="11820" x="4783138" y="3228975"/>
          <p14:tracePt t="11836" x="4783138" y="3278188"/>
          <p14:tracePt t="11853" x="4783138" y="3336925"/>
          <p14:tracePt t="11870" x="4783138" y="3395663"/>
          <p14:tracePt t="11886" x="4783138" y="3454400"/>
          <p14:tracePt t="11903" x="4783138" y="3503613"/>
          <p14:tracePt t="11920" x="4783138" y="3563938"/>
          <p14:tracePt t="11937" x="4792663" y="3632200"/>
          <p14:tracePt t="11937" x="4803775" y="3662363"/>
          <p14:tracePt t="11954" x="4822825" y="3721100"/>
          <p14:tracePt t="11970" x="4832350" y="3779838"/>
          <p14:tracePt t="11987" x="4841875" y="3838575"/>
          <p14:tracePt t="12003" x="4862513" y="3887788"/>
          <p14:tracePt t="12020" x="4862513" y="3957638"/>
          <p14:tracePt t="12037" x="4881563" y="4006850"/>
          <p14:tracePt t="12053" x="4902200" y="4065588"/>
          <p14:tracePt t="12070" x="4911725" y="4133850"/>
          <p14:tracePt t="12087" x="4930775" y="4192588"/>
          <p14:tracePt t="12103" x="4940300" y="4252913"/>
          <p14:tracePt t="12120" x="4940300" y="4351338"/>
          <p14:tracePt t="12120" x="4940300" y="4410075"/>
          <p14:tracePt t="12137" x="4940300" y="4527550"/>
          <p14:tracePt t="12153" x="4940300" y="4646613"/>
          <p14:tracePt t="12170" x="4940300" y="4764088"/>
          <p14:tracePt t="12187" x="4940300" y="4881563"/>
          <p14:tracePt t="12203" x="4940300" y="4960938"/>
          <p14:tracePt t="12220" x="4940300" y="5029200"/>
          <p14:tracePt t="12237" x="4940300" y="5059363"/>
          <p14:tracePt t="12253" x="4940300" y="5099050"/>
          <p14:tracePt t="12270" x="4940300" y="5118100"/>
          <p14:tracePt t="12287" x="4940300" y="5148263"/>
          <p14:tracePt t="12304" x="4940300" y="5167313"/>
          <p14:tracePt t="12321" x="4940300" y="5197475"/>
          <p14:tracePt t="12337" x="4940300" y="5216525"/>
          <p14:tracePt t="12354" x="4940300" y="5237163"/>
          <p14:tracePt t="12371" x="4940300" y="5265738"/>
          <p14:tracePt t="12388" x="4940300" y="5305425"/>
          <p14:tracePt t="12404" x="4940300" y="5345113"/>
          <p14:tracePt t="12421" x="4940300" y="5384800"/>
          <p14:tracePt t="12437" x="4940300" y="5422900"/>
          <p14:tracePt t="12454" x="4940300" y="5483225"/>
          <p14:tracePt t="12471" x="4940300" y="5541963"/>
          <p14:tracePt t="12487" x="4940300" y="5591175"/>
          <p14:tracePt t="12504" x="4940300" y="5640388"/>
          <p14:tracePt t="12504" x="4951413" y="5670550"/>
          <p14:tracePt t="12521" x="4951413" y="5680075"/>
          <p14:tracePt t="12537" x="4970463" y="5719763"/>
          <p14:tracePt t="12554" x="4970463" y="5748338"/>
          <p14:tracePt t="12571" x="4970463" y="5768975"/>
          <p14:tracePt t="12588" x="4979988" y="5818188"/>
          <p14:tracePt t="12604" x="4989513" y="5856288"/>
          <p14:tracePt t="12621" x="5000625" y="5905500"/>
          <p14:tracePt t="12638" x="5010150" y="5935663"/>
          <p14:tracePt t="12655" x="5010150" y="5965825"/>
          <p14:tracePt t="12671" x="5019675" y="5994400"/>
          <p14:tracePt t="12688" x="5019675" y="6034088"/>
          <p14:tracePt t="12688" x="5019675" y="6043613"/>
          <p14:tracePt t="12705" x="5019675" y="6083300"/>
          <p14:tracePt t="12721" x="5019675" y="6122988"/>
          <p14:tracePt t="12738" x="5019675" y="6172200"/>
          <p14:tracePt t="12755" x="5019675" y="6211888"/>
          <p14:tracePt t="12772" x="5019675" y="6249988"/>
          <p14:tracePt t="12788" x="5019675" y="6299200"/>
          <p14:tracePt t="12805" x="5019675" y="6359525"/>
          <p14:tracePt t="12822" x="5019675" y="6408738"/>
          <p14:tracePt t="12839" x="5019675" y="6446838"/>
          <p14:tracePt t="12855" x="5019675" y="6477000"/>
          <p14:tracePt t="12872" x="5019675" y="6507163"/>
          <p14:tracePt t="12889" x="5019675" y="6545263"/>
          <p14:tracePt t="12905" x="5019675" y="6556375"/>
          <p14:tracePt t="12921" x="5019675" y="6575425"/>
          <p14:tracePt t="12938" x="5019675" y="6584950"/>
          <p14:tracePt t="12955" x="5019675" y="6594475"/>
          <p14:tracePt t="12985" x="5019675" y="6605588"/>
          <p14:tracePt t="13001" x="5019675" y="6615113"/>
          <p14:tracePt t="13009" x="5019675" y="6624638"/>
          <p14:tracePt t="13022" x="5019675" y="6634163"/>
          <p14:tracePt t="13039" x="5019675" y="6654800"/>
          <p14:tracePt t="13055" x="5019675" y="6664325"/>
          <p14:tracePt t="13072" x="5019675" y="6673850"/>
          <p14:tracePt t="13088" x="5019675" y="6683375"/>
          <p14:tracePt t="13113" x="5019675" y="6692900"/>
          <p14:tracePt t="13122" x="5038725" y="6692900"/>
          <p14:tracePt t="13497" x="5038725" y="6683375"/>
          <p14:tracePt t="13505" x="5059363" y="6673850"/>
          <p14:tracePt t="13513" x="5087938" y="6654800"/>
          <p14:tracePt t="13523" x="5167313" y="6605588"/>
          <p14:tracePt t="13540" x="5305425" y="6545263"/>
          <p14:tracePt t="13556" x="5472113" y="6486525"/>
          <p14:tracePt t="13573" x="5668963" y="6397625"/>
          <p14:tracePt t="13590" x="5846763" y="6329363"/>
          <p14:tracePt t="13606" x="6022975" y="6249988"/>
          <p14:tracePt t="13623" x="6151563" y="6181725"/>
          <p14:tracePt t="13640" x="6249988" y="6122988"/>
          <p14:tracePt t="13657" x="6407150" y="6015038"/>
          <p14:tracePt t="13673" x="6526213" y="5945188"/>
          <p14:tracePt t="13690" x="6664325" y="5856288"/>
          <p14:tracePt t="13707" x="6821488" y="5788025"/>
          <p14:tracePt t="13723" x="6997700" y="5708650"/>
          <p14:tracePt t="13740" x="7175500" y="5630863"/>
          <p14:tracePt t="13757" x="7342188" y="5561013"/>
          <p14:tracePt t="13773" x="7470775" y="5502275"/>
          <p14:tracePt t="13790" x="7578725" y="5434013"/>
          <p14:tracePt t="13807" x="7677150" y="5373688"/>
          <p14:tracePt t="13823" x="7747000" y="5324475"/>
          <p14:tracePt t="13840" x="7805738" y="5256213"/>
          <p14:tracePt t="13857" x="7834313" y="5226050"/>
          <p14:tracePt t="13874" x="7854950" y="5207000"/>
          <p14:tracePt t="13890" x="7864475" y="5176838"/>
          <p14:tracePt t="13907" x="7874000" y="5167313"/>
          <p14:tracePt t="13923" x="7883525" y="5157788"/>
          <p14:tracePt t="13940" x="7894638" y="5148263"/>
          <p14:tracePt t="13957" x="7894638" y="5138738"/>
          <p14:tracePt t="13974" x="7904163" y="5127625"/>
          <p14:tracePt t="13993" x="7913688" y="5127625"/>
          <p14:tracePt t="14009" x="7923213" y="5127625"/>
          <p14:tracePt t="14024" x="7923213" y="5118100"/>
          <p14:tracePt t="14073" x="7923213" y="5108575"/>
          <p14:tracePt t="14329" x="7923213" y="5099050"/>
          <p14:tracePt t="14401" x="7923213" y="5089525"/>
          <p14:tracePt t="14409" x="7932738" y="5078413"/>
          <p14:tracePt t="14441" x="7932738" y="5068888"/>
          <p14:tracePt t="14513" x="7943850" y="5049838"/>
          <p14:tracePt t="14529" x="7943850" y="5040313"/>
          <p14:tracePt t="14553" x="7943850" y="5029200"/>
          <p14:tracePt t="14561" x="7943850" y="5019675"/>
          <p14:tracePt t="14697" x="7943850" y="5010150"/>
          <p14:tracePt t="14753" x="7943850" y="5000625"/>
          <p14:tracePt t="14865" x="7932738" y="4991100"/>
          <p14:tracePt t="15337" x="7913688" y="4991100"/>
          <p14:tracePt t="15353" x="7894638" y="4979988"/>
          <p14:tracePt t="15369" x="7883525" y="4979988"/>
          <p14:tracePt t="15377" x="7874000" y="4979988"/>
          <p14:tracePt t="15385" x="7854950" y="4970463"/>
          <p14:tracePt t="15393" x="7834313" y="4970463"/>
          <p14:tracePt t="15410" x="7824788" y="4970463"/>
          <p14:tracePt t="15427" x="7815263" y="4970463"/>
          <p14:tracePt t="15513" x="7805738" y="4970463"/>
          <p14:tracePt t="15545" x="7796213" y="4970463"/>
          <p14:tracePt t="15793" x="7785100" y="4970463"/>
          <p14:tracePt t="15817" x="7775575" y="4970463"/>
          <p14:tracePt t="15833" x="7766050" y="4970463"/>
          <p14:tracePt t="15841" x="7756525" y="4970463"/>
          <p14:tracePt t="15857" x="7735888" y="4970463"/>
          <p14:tracePt t="15865" x="7716838" y="4970463"/>
          <p14:tracePt t="15881" x="7707313" y="4970463"/>
          <p14:tracePt t="15897" x="7697788" y="4970463"/>
          <p14:tracePt t="15921" x="7686675" y="4970463"/>
          <p14:tracePt t="15937" x="7677150" y="4970463"/>
          <p14:tracePt t="15953" x="7658100" y="4970463"/>
          <p14:tracePt t="15961" x="7637463" y="4970463"/>
          <p14:tracePt t="15978" x="7618413" y="4970463"/>
          <p14:tracePt t="15994" x="7599363" y="4970463"/>
          <p14:tracePt t="16011" x="7588250" y="4970463"/>
          <p14:tracePt t="16028" x="7569200" y="4970463"/>
          <p14:tracePt t="16045" x="7559675" y="4970463"/>
          <p14:tracePt t="16075" x="7529513" y="4970463"/>
          <p14:tracePt t="16078" x="7510463" y="4970463"/>
          <p14:tracePt t="16095" x="7500938" y="4970463"/>
          <p14:tracePt t="16112" x="7489825" y="4970463"/>
          <p14:tracePt t="16131" x="7431088" y="4970463"/>
          <p14:tracePt t="16145" x="7402513" y="4970463"/>
          <p14:tracePt t="16163" x="7391400" y="4970463"/>
          <p14:tracePt t="16179" x="7372350" y="4970463"/>
          <p14:tracePt t="16195" x="7342188" y="4970463"/>
          <p14:tracePt t="16213" x="7313613" y="4970463"/>
          <p14:tracePt t="16229" x="7273925" y="4970463"/>
          <p14:tracePt t="16245" x="7215188" y="4970463"/>
          <p14:tracePt t="16263" x="7156450" y="4970463"/>
          <p14:tracePt t="16279" x="7096125" y="4970463"/>
          <p14:tracePt t="16296" x="7037388" y="4970463"/>
          <p14:tracePt t="16313" x="6988175" y="4970463"/>
          <p14:tracePt t="16313" x="6969125" y="4970463"/>
          <p14:tracePt t="16329" x="6938963" y="4970463"/>
          <p14:tracePt t="16345" x="6910388" y="4970463"/>
          <p14:tracePt t="16362" x="6880225" y="4960938"/>
          <p14:tracePt t="16379" x="6850063" y="4960938"/>
          <p14:tracePt t="16395" x="6821488" y="4960938"/>
          <p14:tracePt t="16412" x="6791325" y="4960938"/>
          <p14:tracePt t="16429" x="6772275" y="4960938"/>
          <p14:tracePt t="16446" x="6751638" y="4960938"/>
          <p14:tracePt t="16464" x="6723063" y="4951413"/>
          <p14:tracePt t="16479" x="6683375" y="4941888"/>
          <p14:tracePt t="16495" x="6664325" y="4941888"/>
          <p14:tracePt t="16513" x="6624638" y="4930775"/>
          <p14:tracePt t="16529" x="6604000" y="4921250"/>
          <p14:tracePt t="16553" x="6594475" y="4921250"/>
          <p14:tracePt t="16593" x="6584950" y="4921250"/>
          <p14:tracePt t="16609" x="6565900" y="4921250"/>
          <p14:tracePt t="16617" x="6554788" y="4921250"/>
          <p14:tracePt t="16625" x="6545263" y="4921250"/>
          <p14:tracePt t="16633" x="6526213" y="4911725"/>
          <p14:tracePt t="16649" x="6516688" y="4911725"/>
          <p14:tracePt t="16665" x="6505575" y="4911725"/>
          <p14:tracePt t="16681" x="6496050" y="4911725"/>
          <p14:tracePt t="16697" x="6486525" y="4911725"/>
          <p14:tracePt t="16713" x="6477000" y="4911725"/>
          <p14:tracePt t="16729" x="6456363" y="4911725"/>
          <p14:tracePt t="16746" x="6437313" y="4911725"/>
          <p14:tracePt t="16763" x="6427788" y="4911725"/>
          <p14:tracePt t="16779" x="6418263" y="4911725"/>
          <p14:tracePt t="16796" x="6397625" y="4911725"/>
          <p14:tracePt t="16813" x="6388100" y="4911725"/>
          <p14:tracePt t="16829" x="6369050" y="4911725"/>
          <p14:tracePt t="16846" x="6338888" y="4911725"/>
          <p14:tracePt t="16863" x="6299200" y="4911725"/>
          <p14:tracePt t="16879" x="6270625" y="4911725"/>
          <p14:tracePt t="16897" x="6210300" y="4911725"/>
          <p14:tracePt t="16913" x="6191250" y="4911725"/>
          <p14:tracePt t="16929" x="6161088" y="4911725"/>
          <p14:tracePt t="16947" x="6142038" y="4911725"/>
          <p14:tracePt t="16963" x="6122988" y="4911725"/>
          <p14:tracePt t="16980" x="6111875" y="4911725"/>
          <p14:tracePt t="16996" x="6102350" y="4911725"/>
          <p14:tracePt t="17013" x="6073775" y="4902200"/>
          <p14:tracePt t="17030" x="6053138" y="4902200"/>
          <p14:tracePt t="17046" x="6003925" y="4902200"/>
          <p14:tracePt t="17063" x="5954713" y="4902200"/>
          <p14:tracePt t="17080" x="5905500" y="4902200"/>
          <p14:tracePt t="17080" x="5875338" y="4902200"/>
          <p14:tracePt t="17097" x="5856288" y="4902200"/>
          <p14:tracePt t="17097" x="5826125" y="4902200"/>
          <p14:tracePt t="17114" x="5807075" y="4902200"/>
          <p14:tracePt t="17130" x="5776913" y="4902200"/>
          <p14:tracePt t="17147" x="5757863" y="4902200"/>
          <p14:tracePt t="17163" x="5718175" y="4902200"/>
          <p14:tracePt t="17180" x="5668963" y="4902200"/>
          <p14:tracePt t="17197" x="5619750" y="4902200"/>
          <p14:tracePt t="17213" x="5551488" y="4902200"/>
          <p14:tracePt t="17230" x="5521325" y="4902200"/>
          <p14:tracePt t="17247" x="5492750" y="4902200"/>
          <p14:tracePt t="17264" x="5472113" y="4902200"/>
          <p14:tracePt t="17280" x="5462588" y="4902200"/>
          <p14:tracePt t="17297" x="5453063" y="4902200"/>
          <p14:tracePt t="17314" x="5432425" y="4902200"/>
          <p14:tracePt t="17331" x="5422900" y="4902200"/>
          <p14:tracePt t="17347" x="5403850" y="4902200"/>
          <p14:tracePt t="17364" x="5364163" y="4902200"/>
          <p14:tracePt t="17381" x="5324475" y="4902200"/>
          <p14:tracePt t="17397" x="5265738" y="4902200"/>
          <p14:tracePt t="17414" x="5207000" y="4902200"/>
          <p14:tracePt t="17431" x="5167313" y="4902200"/>
          <p14:tracePt t="17447" x="5127625" y="4902200"/>
          <p14:tracePt t="17447" x="5108575" y="4902200"/>
          <p14:tracePt t="17465" x="5078413" y="4902200"/>
          <p14:tracePt t="17481" x="5038725" y="4902200"/>
          <p14:tracePt t="17497" x="5029200" y="4902200"/>
          <p14:tracePt t="17514" x="5010150" y="4902200"/>
          <p14:tracePt t="17531" x="5000625" y="4902200"/>
          <p14:tracePt t="17547" x="4989513" y="4902200"/>
          <p14:tracePt t="17649" x="4979988" y="4902200"/>
          <p14:tracePt t="17665" x="4970463" y="4902200"/>
          <p14:tracePt t="17673" x="4960938" y="4902200"/>
          <p14:tracePt t="17689" x="4951413" y="4902200"/>
          <p14:tracePt t="17698" x="4940300" y="4902200"/>
          <p14:tracePt t="17714" x="4930775" y="4902200"/>
          <p14:tracePt t="17977" x="4921250" y="4902200"/>
          <p14:tracePt t="18705" x="4911725" y="4902200"/>
          <p14:tracePt t="18721" x="4902200" y="4902200"/>
          <p14:tracePt t="18745" x="4891088" y="4902200"/>
          <p14:tracePt t="18769" x="4881563" y="4902200"/>
          <p14:tracePt t="18777" x="4872038" y="4902200"/>
          <p14:tracePt t="18809" x="4862513" y="4902200"/>
          <p14:tracePt t="18817" x="4862513" y="4911725"/>
          <p14:tracePt t="18833" x="4852988" y="4911725"/>
          <p14:tracePt t="18849" x="4852988" y="4921250"/>
          <p14:tracePt t="18865" x="4841875" y="4921250"/>
          <p14:tracePt t="18905" x="4832350" y="4921250"/>
          <p14:tracePt t="19153" x="4832350" y="4930775"/>
          <p14:tracePt t="19169" x="4822825" y="4951413"/>
          <p14:tracePt t="19185" x="4822825" y="4960938"/>
          <p14:tracePt t="19193" x="4822825" y="4970463"/>
          <p14:tracePt t="19201" x="4822825" y="4979988"/>
          <p14:tracePt t="19217" x="4822825" y="5000625"/>
          <p14:tracePt t="19234" x="4822825" y="5019675"/>
          <p14:tracePt t="19251" x="4822825" y="5029200"/>
          <p14:tracePt t="19267" x="4822825" y="5040313"/>
          <p14:tracePt t="19284" x="4822825" y="5049838"/>
          <p14:tracePt t="19301" x="4822825" y="5059363"/>
          <p14:tracePt t="19318" x="4822825" y="5068888"/>
          <p14:tracePt t="19334" x="4822825" y="5078413"/>
          <p14:tracePt t="19369" x="4822825" y="5089525"/>
          <p14:tracePt t="19377" x="4822825" y="5099050"/>
          <p14:tracePt t="19393" x="4822825" y="5108575"/>
          <p14:tracePt t="19401" x="4822825" y="5118100"/>
          <p14:tracePt t="19418" x="4822825" y="5148263"/>
          <p14:tracePt t="19435" x="4822825" y="5157788"/>
          <p14:tracePt t="19451" x="4832350" y="5187950"/>
          <p14:tracePt t="19468" x="4841875" y="5216525"/>
          <p14:tracePt t="19486" x="4841875" y="5237163"/>
          <p14:tracePt t="19505" x="4852988" y="5256213"/>
          <p14:tracePt t="19518" x="4852988" y="5265738"/>
          <p14:tracePt t="19535" x="4852988" y="5286375"/>
          <p14:tracePt t="19552" x="4852988" y="5295900"/>
          <p14:tracePt t="19568" x="4872038" y="5335588"/>
          <p14:tracePt t="19585" x="4872038" y="5345113"/>
          <p14:tracePt t="19602" x="4872038" y="5373688"/>
          <p14:tracePt t="19618" x="4872038" y="5384800"/>
          <p14:tracePt t="19635" x="4872038" y="5403850"/>
          <p14:tracePt t="19652" x="4881563" y="5413375"/>
          <p14:tracePt t="19668" x="4881563" y="5434013"/>
          <p14:tracePt t="19685" x="4881563" y="5443538"/>
          <p14:tracePt t="19702" x="4891088" y="5453063"/>
          <p14:tracePt t="19718" x="4891088" y="5462588"/>
          <p14:tracePt t="19737" x="4891088" y="5472113"/>
          <p14:tracePt t="19752" x="4891088" y="5483225"/>
          <p14:tracePt t="19769" x="4891088" y="5492750"/>
          <p14:tracePt t="19785" x="4891088" y="5502275"/>
          <p14:tracePt t="19802" x="4891088" y="5521325"/>
          <p14:tracePt t="19819" x="4891088" y="5532438"/>
          <p14:tracePt t="19835" x="4891088" y="5541963"/>
          <p14:tracePt t="19852" x="4891088" y="5561013"/>
          <p14:tracePt t="19869" x="4891088" y="5581650"/>
          <p14:tracePt t="19886" x="4891088" y="5600700"/>
          <p14:tracePt t="19903" x="4891088" y="5619750"/>
          <p14:tracePt t="19919" x="4891088" y="5649913"/>
          <p14:tracePt t="19936" x="4891088" y="5670550"/>
          <p14:tracePt t="19953" x="4891088" y="5699125"/>
          <p14:tracePt t="19969" x="4891088" y="5708650"/>
          <p14:tracePt t="19986" x="4891088" y="5729288"/>
          <p14:tracePt t="20003" x="4891088" y="5748338"/>
          <p14:tracePt t="20019" x="4891088" y="5768975"/>
          <p14:tracePt t="20036" x="4891088" y="5788025"/>
          <p14:tracePt t="20053" x="4891088" y="5807075"/>
          <p14:tracePt t="20069" x="4891088" y="5818188"/>
          <p14:tracePt t="20086" x="4891088" y="5827713"/>
          <p14:tracePt t="20103" x="4891088" y="5846763"/>
          <p14:tracePt t="20120" x="4891088" y="5856288"/>
          <p14:tracePt t="20136" x="4891088" y="5876925"/>
          <p14:tracePt t="20153" x="4891088" y="5886450"/>
          <p14:tracePt t="20169" x="4891088" y="5895975"/>
          <p14:tracePt t="20193" x="4891088" y="5905500"/>
          <p14:tracePt t="20225" x="4891088" y="5916613"/>
          <p14:tracePt t="20233" x="4891088" y="5926138"/>
          <p14:tracePt t="20249" x="4891088" y="5935663"/>
          <p14:tracePt t="20297" x="4891088" y="5945188"/>
          <p14:tracePt t="20305" x="4891088" y="5954713"/>
          <p14:tracePt t="20321" x="4891088" y="5965825"/>
          <p14:tracePt t="20337" x="4891088" y="5975350"/>
          <p14:tracePt t="20353" x="4891088" y="5984875"/>
          <p14:tracePt t="20361" x="4891088" y="5994400"/>
          <p14:tracePt t="20370" x="4891088" y="6003925"/>
          <p14:tracePt t="20386" x="4891088" y="6034088"/>
          <p14:tracePt t="20403" x="4891088" y="6043613"/>
          <p14:tracePt t="20420" x="4891088" y="6064250"/>
          <p14:tracePt t="20437" x="4891088" y="6073775"/>
          <p14:tracePt t="20453" x="4891088" y="6092825"/>
          <p14:tracePt t="20470" x="4891088" y="6113463"/>
          <p14:tracePt t="20487" x="4891088" y="6132513"/>
          <p14:tracePt t="20504" x="4902200" y="6142038"/>
          <p14:tracePt t="20520" x="4902200" y="6172200"/>
          <p14:tracePt t="20537" x="4902200" y="6191250"/>
          <p14:tracePt t="20554" x="4911725" y="6211888"/>
          <p14:tracePt t="20570" x="4921250" y="6249988"/>
          <p14:tracePt t="20587" x="4921250" y="6261100"/>
          <p14:tracePt t="20604" x="4930775" y="6299200"/>
          <p14:tracePt t="20621" x="4940300" y="6319838"/>
          <p14:tracePt t="20637" x="4940300" y="6348413"/>
          <p14:tracePt t="20654" x="4940300" y="6378575"/>
          <p14:tracePt t="20671" x="4940300" y="6418263"/>
          <p14:tracePt t="20687" x="4940300" y="6437313"/>
          <p14:tracePt t="20704" x="4940300" y="6467475"/>
          <p14:tracePt t="20704" x="4940300" y="6477000"/>
          <p14:tracePt t="20721" x="4940300" y="6507163"/>
          <p14:tracePt t="20737" x="4940300" y="6526213"/>
          <p14:tracePt t="20754" x="4940300" y="6545263"/>
          <p14:tracePt t="20771" x="4940300" y="6556375"/>
          <p14:tracePt t="20787" x="4940300" y="6575425"/>
          <p14:tracePt t="20804" x="4940300" y="6584950"/>
          <p14:tracePt t="20825" x="4940300" y="6594475"/>
          <p14:tracePt t="20849" x="4940300" y="6605588"/>
          <p14:tracePt t="20865" x="4940300" y="6615113"/>
          <p14:tracePt t="20881" x="4940300" y="6624638"/>
          <p14:tracePt t="20897" x="4940300" y="6634163"/>
          <p14:tracePt t="20913" x="4940300" y="6643688"/>
          <p14:tracePt t="20921" x="4940300" y="6664325"/>
          <p14:tracePt t="20938" x="4940300" y="6673850"/>
          <p14:tracePt t="20954" x="4940300" y="6683375"/>
          <p14:tracePt t="20971" x="4940300" y="6704013"/>
          <p14:tracePt t="20988" x="4940300" y="6713538"/>
          <p14:tracePt t="21004" x="4940300" y="6723063"/>
          <p14:tracePt t="21021" x="4940300" y="6732588"/>
          <p14:tracePt t="21038" x="4940300" y="6742113"/>
          <p14:tracePt t="21065" x="4940300" y="6753225"/>
          <p14:tracePt t="21081" x="4940300" y="6762750"/>
          <p14:tracePt t="21121" x="4940300" y="6772275"/>
          <p14:tracePt t="21137" x="4940300" y="6781800"/>
          <p14:tracePt t="21153" x="4940300" y="6802438"/>
          <p14:tracePt t="21169" x="4940300" y="6811963"/>
          <p14:tracePt t="21185" x="4940300" y="6831013"/>
          <p14:tracePt t="21201" x="4940300" y="6840538"/>
          <p14:tracePt t="21209" x="4940300" y="6851650"/>
          <p14:tracePt t="21221" x="4951413" y="6880225"/>
          <p14:tracePt t="21238" x="4951413" y="6910388"/>
          <p14:tracePt t="21255" x="4960938" y="6938963"/>
          <p14:tracePt t="21272" x="4970463" y="6969125"/>
          <p14:tracePt t="21288" x="4979988" y="7008813"/>
          <p14:tracePt t="21305" x="4979988" y="7027863"/>
          <p14:tracePt t="21322" x="4970463" y="7018338"/>
          <p14:tracePt t="21945" x="4970463" y="7008813"/>
          <p14:tracePt t="21953" x="4970463" y="6999288"/>
          <p14:tracePt t="21961" x="4960938" y="6959600"/>
          <p14:tracePt t="21973" x="4940300" y="6880225"/>
          <p14:tracePt t="21990" x="4911725" y="6762750"/>
          <p14:tracePt t="22007" x="4862513" y="6624638"/>
          <p14:tracePt t="22007" x="4832350" y="6545263"/>
          <p14:tracePt t="22025" x="4803775" y="6486525"/>
          <p14:tracePt t="22025" x="0" y="0"/>
        </p14:tracePtLst>
        <p14:tracePtLst>
          <p14:tracePt t="23646" x="2244725" y="3946525"/>
          <p14:tracePt t="24385" x="2254250" y="3946525"/>
          <p14:tracePt t="24401" x="2263775" y="3946525"/>
          <p14:tracePt t="24457" x="2282825" y="3946525"/>
          <p14:tracePt t="24481" x="2293938" y="3946525"/>
          <p14:tracePt t="24489" x="2312988" y="3946525"/>
          <p14:tracePt t="24497" x="2332038" y="3946525"/>
          <p14:tracePt t="24512" x="2392363" y="3957638"/>
          <p14:tracePt t="24528" x="2470150" y="3967163"/>
          <p14:tracePt t="24545" x="2519363" y="3986213"/>
          <p14:tracePt t="24562" x="2528888" y="3986213"/>
          <p14:tracePt t="24578" x="2549525" y="3986213"/>
          <p14:tracePt t="24595" x="2559050" y="3986213"/>
          <p14:tracePt t="24612" x="2568575" y="3986213"/>
          <p14:tracePt t="24628" x="2578100" y="3986213"/>
          <p14:tracePt t="24645" x="2589213" y="3995738"/>
          <p14:tracePt t="24662" x="2598738" y="3995738"/>
          <p14:tracePt t="24681" x="2608263" y="3995738"/>
          <p14:tracePt t="24695" x="2617788" y="4006850"/>
          <p14:tracePt t="24712" x="2627313" y="4006850"/>
          <p14:tracePt t="24728" x="2676525" y="4025900"/>
          <p14:tracePt t="24745" x="2697163" y="4025900"/>
          <p14:tracePt t="24762" x="2736850" y="4035425"/>
          <p14:tracePt t="24779" x="2746375" y="4035425"/>
          <p14:tracePt t="24795" x="2755900" y="4044950"/>
          <p14:tracePt t="24817" x="2774950" y="4056063"/>
          <p14:tracePt t="24841" x="2786063" y="4056063"/>
          <p14:tracePt t="24857" x="2805113" y="4065588"/>
          <p14:tracePt t="24872" x="2814638" y="4065588"/>
          <p14:tracePt t="24889" x="2824163" y="4065588"/>
          <p14:tracePt t="24905" x="2835275" y="4065588"/>
          <p14:tracePt t="24921" x="2854325" y="4075113"/>
          <p14:tracePt t="24937" x="2863850" y="4084638"/>
          <p14:tracePt t="24953" x="2873375" y="4084638"/>
          <p14:tracePt t="24963" x="2913063" y="4094163"/>
          <p14:tracePt t="24979" x="2943225" y="4114800"/>
          <p14:tracePt t="24996" x="2982913" y="4124325"/>
          <p14:tracePt t="25013" x="3021013" y="4143375"/>
          <p14:tracePt t="25029" x="3051175" y="4154488"/>
          <p14:tracePt t="25046" x="3060700" y="4164013"/>
          <p14:tracePt t="25063" x="3081338" y="4173538"/>
          <p14:tracePt t="25080" x="3109913" y="4183063"/>
          <p14:tracePt t="25080" x="3119438" y="4183063"/>
          <p14:tracePt t="25097" x="3140075" y="4192588"/>
          <p14:tracePt t="25113" x="3149600" y="4192588"/>
          <p14:tracePt t="25129" x="3159125" y="4203700"/>
          <p14:tracePt t="25146" x="3179763" y="4203700"/>
          <p14:tracePt t="25163" x="3189288" y="4222750"/>
          <p14:tracePt t="25180" x="3208338" y="4232275"/>
          <p14:tracePt t="25196" x="3228975" y="4241800"/>
          <p14:tracePt t="25213" x="3257550" y="4252913"/>
          <p14:tracePt t="25230" x="3297238" y="4262438"/>
          <p14:tracePt t="25246" x="3316288" y="4281488"/>
          <p14:tracePt t="25263" x="3346450" y="4291013"/>
          <p14:tracePt t="25280" x="3365500" y="4311650"/>
          <p14:tracePt t="25296" x="3405188" y="4340225"/>
          <p14:tracePt t="25313" x="3435350" y="4351338"/>
          <p14:tracePt t="25330" x="3475038" y="4379913"/>
          <p14:tracePt t="25346" x="3503613" y="4389438"/>
          <p14:tracePt t="25363" x="3533775" y="4410075"/>
          <p14:tracePt t="25380" x="3552825" y="4419600"/>
          <p14:tracePt t="25397" x="3573463" y="4438650"/>
          <p14:tracePt t="25413" x="3592513" y="4449763"/>
          <p14:tracePt t="25430" x="3602038" y="4459288"/>
          <p14:tracePt t="25447" x="3611563" y="4459288"/>
          <p14:tracePt t="25473" x="3611563" y="4468813"/>
          <p14:tracePt t="26137" x="3611563" y="4478338"/>
          <p14:tracePt t="26153" x="3611563" y="4487863"/>
          <p14:tracePt t="26161" x="3622675" y="4498975"/>
          <p14:tracePt t="26169" x="3632200" y="4498975"/>
          <p14:tracePt t="26181" x="3632200" y="4508500"/>
          <p14:tracePt t="26198" x="3632200" y="4518025"/>
          <p14:tracePt t="26217" x="3641725" y="4527550"/>
          <p14:tracePt t="26241" x="3641725" y="4548188"/>
          <p14:tracePt t="26264" x="3651250" y="4557713"/>
          <p14:tracePt t="26297" x="3651250" y="4567238"/>
          <p14:tracePt t="26305" x="3660775" y="4576763"/>
          <p14:tracePt t="26315" x="3660775" y="4597400"/>
          <p14:tracePt t="26332" x="3660775" y="4616450"/>
          <p14:tracePt t="26348" x="3660775" y="4625975"/>
          <p14:tracePt t="26365" x="3671888" y="4646613"/>
          <p14:tracePt t="26383" x="3681413" y="4665663"/>
          <p14:tracePt t="26399" x="3690938" y="4695825"/>
          <p14:tracePt t="26416" x="3700463" y="4695825"/>
          <p14:tracePt t="26432" x="3700463" y="4733925"/>
          <p14:tracePt t="26449" x="3700463" y="4745038"/>
          <p14:tracePt t="26465" x="3700463" y="4773613"/>
          <p14:tracePt t="26482" x="3709988" y="4794250"/>
          <p14:tracePt t="26499" x="3709988" y="4803775"/>
          <p14:tracePt t="26521" x="3709988" y="4813300"/>
          <p14:tracePt t="26537" x="3709988" y="4822825"/>
          <p14:tracePt t="26549" x="3709988" y="4832350"/>
          <p14:tracePt t="26566" x="3709988" y="4852988"/>
          <p14:tracePt t="26583" x="3709988" y="4872038"/>
          <p14:tracePt t="26599" x="3709988" y="4892675"/>
          <p14:tracePt t="26616" x="3709988" y="4930775"/>
          <p14:tracePt t="26633" x="3709988" y="4970463"/>
          <p14:tracePt t="26649" x="3700463" y="4991100"/>
          <p14:tracePt t="26666" x="3700463" y="5029200"/>
          <p14:tracePt t="26683" x="3690938" y="5049838"/>
          <p14:tracePt t="26699" x="3681413" y="5099050"/>
          <p14:tracePt t="26716" x="3681413" y="5118100"/>
          <p14:tracePt t="26733" x="3660775" y="5138738"/>
          <p14:tracePt t="26750" x="3660775" y="5157788"/>
          <p14:tracePt t="26766" x="3660775" y="5167313"/>
          <p14:tracePt t="26783" x="3651250" y="5176838"/>
          <p14:tracePt t="26799" x="3641725" y="5176838"/>
          <p14:tracePt t="26913" x="3611563" y="5167313"/>
          <p14:tracePt t="26921" x="3592513" y="5148263"/>
          <p14:tracePt t="26929" x="3573463" y="5138738"/>
          <p14:tracePt t="26937" x="3533775" y="5118100"/>
          <p14:tracePt t="26950" x="3454400" y="5078413"/>
          <p14:tracePt t="26966" x="3405188" y="5040313"/>
          <p14:tracePt t="26983" x="3355975" y="5019675"/>
          <p14:tracePt t="27000" x="3327400" y="5010150"/>
          <p14:tracePt t="27017" x="3297238" y="5010150"/>
          <p14:tracePt t="27034" x="3238500" y="5010150"/>
          <p14:tracePt t="27050" x="3168650" y="5010150"/>
          <p14:tracePt t="27067" x="3090863" y="5010150"/>
          <p14:tracePt t="27084" x="3001963" y="5010150"/>
          <p14:tracePt t="27100" x="2943225" y="5010150"/>
          <p14:tracePt t="27117" x="2873375" y="5029200"/>
          <p14:tracePt t="27133" x="2844800" y="5049838"/>
          <p14:tracePt t="27150" x="2814638" y="5068888"/>
          <p14:tracePt t="27167" x="2774950" y="5108575"/>
          <p14:tracePt t="27184" x="2736850" y="5148263"/>
          <p14:tracePt t="27200" x="2706688" y="5207000"/>
          <p14:tracePt t="27217" x="2697163" y="5237163"/>
          <p14:tracePt t="27234" x="2697163" y="5275263"/>
          <p14:tracePt t="27250" x="2697163" y="5314950"/>
          <p14:tracePt t="27267" x="2706688" y="5373688"/>
          <p14:tracePt t="27284" x="2736850" y="5403850"/>
          <p14:tracePt t="27300" x="2814638" y="5453063"/>
          <p14:tracePt t="27317" x="2922588" y="5502275"/>
          <p14:tracePt t="27334" x="3021013" y="5532438"/>
          <p14:tracePt t="27351" x="3130550" y="5570538"/>
          <p14:tracePt t="27367" x="3198813" y="5591175"/>
          <p14:tracePt t="27384" x="3278188" y="5610225"/>
          <p14:tracePt t="27401" x="3327400" y="5610225"/>
          <p14:tracePt t="27417" x="3405188" y="5610225"/>
          <p14:tracePt t="27434" x="3513138" y="5610225"/>
          <p14:tracePt t="27451" x="3641725" y="5610225"/>
          <p14:tracePt t="27468" x="3749675" y="5610225"/>
          <p14:tracePt t="27484" x="3848100" y="5610225"/>
          <p14:tracePt t="27501" x="3887788" y="5600700"/>
          <p14:tracePt t="27518" x="3917950" y="5591175"/>
          <p14:tracePt t="27534" x="3946525" y="5581650"/>
          <p14:tracePt t="27551" x="3946525" y="5570538"/>
          <p14:tracePt t="27567" x="3956050" y="5551488"/>
          <p14:tracePt t="27584" x="3976688" y="5511800"/>
          <p14:tracePt t="27602" x="3976688" y="5483225"/>
          <p14:tracePt t="27617" x="3986213" y="5434013"/>
          <p14:tracePt t="27634" x="3986213" y="5394325"/>
          <p14:tracePt t="27651" x="3986213" y="5345113"/>
          <p14:tracePt t="27668" x="3986213" y="5305425"/>
          <p14:tracePt t="27684" x="3986213" y="5246688"/>
          <p14:tracePt t="27702" x="3967163" y="5207000"/>
          <p14:tracePt t="27718" x="3956050" y="5176838"/>
          <p14:tracePt t="27734" x="3937000" y="5148263"/>
          <p14:tracePt t="27752" x="3917950" y="5127625"/>
          <p14:tracePt t="27768" x="3857625" y="5089525"/>
          <p14:tracePt t="27785" x="3779838" y="5059363"/>
          <p14:tracePt t="27802" x="3681413" y="5019675"/>
          <p14:tracePt t="27818" x="3582988" y="4991100"/>
          <p14:tracePt t="27835" x="3463925" y="4970463"/>
          <p14:tracePt t="27852" x="3395663" y="4970463"/>
          <p14:tracePt t="27868" x="3346450" y="4970463"/>
          <p14:tracePt t="27885" x="3278188" y="4970463"/>
          <p14:tracePt t="27902" x="3238500" y="4979988"/>
          <p14:tracePt t="27919" x="3189288" y="5000625"/>
          <p14:tracePt t="27935" x="3149600" y="5010150"/>
          <p14:tracePt t="27952" x="3100388" y="5040313"/>
          <p14:tracePt t="27952" x="3090863" y="5040313"/>
          <p14:tracePt t="27969" x="3060700" y="5059363"/>
          <p14:tracePt t="27985" x="3051175" y="5059363"/>
          <p14:tracePt t="28161" x="3051175" y="5049838"/>
          <p14:tracePt t="28169" x="3051175" y="5019675"/>
          <p14:tracePt t="28177" x="3051175" y="4991100"/>
          <p14:tracePt t="28185" x="3060700" y="4911725"/>
          <p14:tracePt t="28203" x="3070225" y="4813300"/>
          <p14:tracePt t="28219" x="3090863" y="4714875"/>
          <p14:tracePt t="28236" x="3119438" y="4625975"/>
          <p14:tracePt t="28252" x="3149600" y="4537075"/>
          <p14:tracePt t="28269" x="3159125" y="4449763"/>
          <p14:tracePt t="28286" x="3168650" y="4360863"/>
          <p14:tracePt t="28303" x="3189288" y="4302125"/>
          <p14:tracePt t="28319" x="3198813" y="4271963"/>
          <p14:tracePt t="28336" x="3198813" y="4192588"/>
          <p14:tracePt t="28353" x="3198813" y="4143375"/>
          <p14:tracePt t="28369" x="3208338" y="4105275"/>
          <p14:tracePt t="28386" x="3217863" y="4084638"/>
          <p14:tracePt t="28403" x="3228975" y="4065588"/>
          <p14:tracePt t="28419" x="3228975" y="4044950"/>
          <p14:tracePt t="28436" x="3228975" y="4025900"/>
          <p14:tracePt t="28453" x="3228975" y="4016375"/>
          <p14:tracePt t="28469" x="3228975" y="3995738"/>
          <p14:tracePt t="28486" x="3228975" y="3986213"/>
          <p14:tracePt t="28503" x="3238500" y="3986213"/>
          <p14:tracePt t="28648" x="3248025" y="3995738"/>
          <p14:tracePt t="28672" x="3248025" y="4016375"/>
          <p14:tracePt t="28681" x="3257550" y="4025900"/>
          <p14:tracePt t="28689" x="3267075" y="4035425"/>
          <p14:tracePt t="28703" x="3278188" y="4065588"/>
          <p14:tracePt t="28720" x="3297238" y="4114800"/>
          <p14:tracePt t="28737" x="3306763" y="4143375"/>
          <p14:tracePt t="28753" x="3316288" y="4173538"/>
          <p14:tracePt t="28770" x="3336925" y="4192588"/>
          <p14:tracePt t="28787" x="3336925" y="4213225"/>
          <p14:tracePt t="28803" x="3346450" y="4241800"/>
          <p14:tracePt t="28820" x="3355975" y="4262438"/>
          <p14:tracePt t="28837" x="3376613" y="4281488"/>
          <p14:tracePt t="28853" x="3395663" y="4311650"/>
          <p14:tracePt t="28870" x="3414713" y="4340225"/>
          <p14:tracePt t="28887" x="3435350" y="4360863"/>
          <p14:tracePt t="28904" x="3454400" y="4389438"/>
          <p14:tracePt t="28904" x="3475038" y="4410075"/>
          <p14:tracePt t="28921" x="3503613" y="4429125"/>
          <p14:tracePt t="28937" x="3513138" y="4449763"/>
          <p14:tracePt t="28954" x="3543300" y="4468813"/>
          <p14:tracePt t="28971" x="3582988" y="4498975"/>
          <p14:tracePt t="28987" x="3611563" y="4518025"/>
          <p14:tracePt t="29004" x="3641725" y="4527550"/>
          <p14:tracePt t="29021" x="3671888" y="4548188"/>
          <p14:tracePt t="29037" x="3681413" y="4567238"/>
          <p14:tracePt t="29054" x="3700463" y="4586288"/>
          <p14:tracePt t="29071" x="3730625" y="4597400"/>
          <p14:tracePt t="29087" x="3749675" y="4616450"/>
          <p14:tracePt t="29104" x="3798888" y="4635500"/>
          <p14:tracePt t="29122" x="3848100" y="4665663"/>
          <p14:tracePt t="29137" x="3887788" y="4675188"/>
          <p14:tracePt t="29154" x="3937000" y="4695825"/>
          <p14:tracePt t="29171" x="3986213" y="4714875"/>
          <p14:tracePt t="29188" x="4016375" y="4733925"/>
          <p14:tracePt t="29204" x="4065588" y="4764088"/>
          <p14:tracePt t="29221" x="4103688" y="4783138"/>
          <p14:tracePt t="29238" x="4164013" y="4803775"/>
          <p14:tracePt t="29255" x="4213225" y="4822825"/>
          <p14:tracePt t="29271" x="4262438" y="4843463"/>
          <p14:tracePt t="29288" x="4291013" y="4852988"/>
          <p14:tracePt t="29288" x="4300538" y="4862513"/>
          <p14:tracePt t="29305" x="4330700" y="4872038"/>
          <p14:tracePt t="29321" x="4340225" y="4872038"/>
          <p14:tracePt t="29338" x="4370388" y="4872038"/>
          <p14:tracePt t="29354" x="4410075" y="4892675"/>
          <p14:tracePt t="29371" x="4459288" y="4902200"/>
          <p14:tracePt t="29388" x="4487863" y="4902200"/>
          <p14:tracePt t="29404" x="4518025" y="4911725"/>
          <p14:tracePt t="29421" x="4557713" y="4921250"/>
          <p14:tracePt t="29438" x="4586288" y="4921250"/>
          <p14:tracePt t="29455" x="4606925" y="4921250"/>
          <p14:tracePt t="29472" x="4625975" y="4930775"/>
          <p14:tracePt t="29488" x="4656138" y="4930775"/>
          <p14:tracePt t="29505" x="4675188" y="4941888"/>
          <p14:tracePt t="29521" x="4684713" y="4941888"/>
          <p14:tracePt t="29538" x="4705350" y="4951413"/>
          <p14:tracePt t="29555" x="4724400" y="4960938"/>
          <p14:tracePt t="29572" x="4743450" y="4960938"/>
          <p14:tracePt t="29588" x="4754563" y="4970463"/>
          <p14:tracePt t="29605" x="4783138" y="4979988"/>
          <p14:tracePt t="29622" x="4783138" y="4991100"/>
          <p14:tracePt t="29638" x="4803775" y="5000625"/>
          <p14:tracePt t="29655" x="4822825" y="5010150"/>
          <p14:tracePt t="29672" x="4841875" y="5029200"/>
          <p14:tracePt t="29689" x="4852988" y="5049838"/>
          <p14:tracePt t="29705" x="4872038" y="5059363"/>
          <p14:tracePt t="29722" x="4881563" y="5078413"/>
          <p14:tracePt t="29738" x="4891088" y="5099050"/>
          <p14:tracePt t="29761" x="4902200" y="5108575"/>
          <p14:tracePt t="29777" x="4902200" y="5118100"/>
          <p14:tracePt t="29792" x="4902200" y="5127625"/>
          <p14:tracePt t="29805" x="4911725" y="5138738"/>
          <p14:tracePt t="29822" x="4921250" y="5148263"/>
          <p14:tracePt t="29839" x="4921250" y="5176838"/>
          <p14:tracePt t="29856" x="4930775" y="5207000"/>
          <p14:tracePt t="29872" x="4940300" y="5256213"/>
          <p14:tracePt t="29889" x="4951413" y="5295900"/>
          <p14:tracePt t="29905" x="4951413" y="5305425"/>
          <p14:tracePt t="29922" x="4960938" y="5335588"/>
          <p14:tracePt t="29939" x="4960938" y="5364163"/>
          <p14:tracePt t="29956" x="4970463" y="5373688"/>
          <p14:tracePt t="29973" x="4970463" y="5403850"/>
          <p14:tracePt t="29989" x="4970463" y="5434013"/>
          <p14:tracePt t="30006" x="4970463" y="5453063"/>
          <p14:tracePt t="30023" x="4970463" y="5472113"/>
          <p14:tracePt t="30039" x="4970463" y="5492750"/>
          <p14:tracePt t="30056" x="4970463" y="5511800"/>
          <p14:tracePt t="30074" x="4970463" y="5532438"/>
          <p14:tracePt t="30089" x="4970463" y="5551488"/>
          <p14:tracePt t="30106" x="4970463" y="5581650"/>
          <p14:tracePt t="30123" x="4970463" y="5619750"/>
          <p14:tracePt t="30140" x="4970463" y="5659438"/>
          <p14:tracePt t="30156" x="4970463" y="5689600"/>
          <p14:tracePt t="30173" x="4970463" y="5729288"/>
          <p14:tracePt t="30190" x="4970463" y="5768975"/>
          <p14:tracePt t="30206" x="4979988" y="5818188"/>
          <p14:tracePt t="30223" x="4989513" y="5846763"/>
          <p14:tracePt t="30240" x="4989513" y="5876925"/>
          <p14:tracePt t="30256" x="4989513" y="5926138"/>
          <p14:tracePt t="30273" x="4989513" y="5945188"/>
          <p14:tracePt t="30290" x="4989513" y="5965825"/>
          <p14:tracePt t="30307" x="4989513" y="5975350"/>
          <p14:tracePt t="30323" x="4989513" y="5994400"/>
          <p14:tracePt t="30340" x="4989513" y="6003925"/>
          <p14:tracePt t="30356" x="4989513" y="6034088"/>
          <p14:tracePt t="30373" x="4989513" y="6073775"/>
          <p14:tracePt t="30390" x="4989513" y="6113463"/>
          <p14:tracePt t="30407" x="4989513" y="6191250"/>
          <p14:tracePt t="30423" x="4989513" y="6270625"/>
          <p14:tracePt t="30440" x="4989513" y="6397625"/>
          <p14:tracePt t="30457" x="4989513" y="6496050"/>
          <p14:tracePt t="30473" x="4989513" y="6575425"/>
          <p14:tracePt t="30490" x="4989513" y="6643688"/>
          <p14:tracePt t="30507" x="4989513" y="6704013"/>
          <p14:tracePt t="30523" x="4989513" y="6742113"/>
          <p14:tracePt t="30540" x="4989513" y="6762750"/>
          <p14:tracePt t="30557" x="4989513" y="6781800"/>
          <p14:tracePt t="30574" x="4989513" y="6791325"/>
          <p14:tracePt t="31001" x="4989513" y="6802438"/>
          <p14:tracePt t="31009" x="4989513" y="6821488"/>
          <p14:tracePt t="31025" x="4979988" y="6831013"/>
          <p14:tracePt t="31041" x="4970463" y="6831013"/>
          <p14:tracePt t="31592" x="4960938" y="6831013"/>
          <p14:tracePt t="32209" x="4951413" y="6831013"/>
          <p14:tracePt t="32225" x="4940300" y="6811963"/>
          <p14:tracePt t="32232" x="4930775" y="6791325"/>
          <p14:tracePt t="32243" x="4921250" y="6704013"/>
          <p14:tracePt t="32260" x="4902200" y="6575425"/>
          <p14:tracePt t="32277" x="4891088" y="6437313"/>
          <p14:tracePt t="32294" x="4891088" y="6270625"/>
          <p14:tracePt t="32310" x="4891088" y="6034088"/>
          <p14:tracePt t="32327" x="4930775" y="5797550"/>
          <p14:tracePt t="32327" x="0" y="0"/>
        </p14:tracePtLst>
        <p14:tracePtLst>
          <p14:tracePt t="32811" x="7046913" y="2441575"/>
          <p14:tracePt t="33265" x="7037388" y="2451100"/>
          <p14:tracePt t="33281" x="7037388" y="2470150"/>
          <p14:tracePt t="33289" x="7027863" y="2490788"/>
          <p14:tracePt t="33297" x="7008813" y="2540000"/>
          <p14:tracePt t="33313" x="6997700" y="2579688"/>
          <p14:tracePt t="33329" x="6978650" y="2638425"/>
          <p14:tracePt t="33346" x="6959600" y="2697163"/>
          <p14:tracePt t="33363" x="6929438" y="2755900"/>
          <p14:tracePt t="33379" x="6910388" y="2835275"/>
          <p14:tracePt t="33396" x="6889750" y="2913063"/>
          <p14:tracePt t="33413" x="6880225" y="2982913"/>
          <p14:tracePt t="33430" x="6880225" y="3060700"/>
          <p14:tracePt t="33446" x="6880225" y="3121025"/>
          <p14:tracePt t="33463" x="6880225" y="3179763"/>
          <p14:tracePt t="33480" x="6880225" y="3238500"/>
          <p14:tracePt t="33496" x="6899275" y="3336925"/>
          <p14:tracePt t="33513" x="6919913" y="3386138"/>
          <p14:tracePt t="33530" x="6938963" y="3425825"/>
          <p14:tracePt t="33546" x="6959600" y="3465513"/>
          <p14:tracePt t="33563" x="6988175" y="3484563"/>
          <p14:tracePt t="33580" x="7037388" y="3503613"/>
          <p14:tracePt t="33596" x="7096125" y="3533775"/>
          <p14:tracePt t="33613" x="7156450" y="3533775"/>
          <p14:tracePt t="33630" x="7264400" y="3552825"/>
          <p14:tracePt t="33646" x="7353300" y="3552825"/>
          <p14:tracePt t="33663" x="7470775" y="3552825"/>
          <p14:tracePt t="33663" x="7519988" y="3552825"/>
          <p14:tracePt t="33681" x="7618413" y="3552825"/>
          <p14:tracePt t="33696" x="7707313" y="3543300"/>
          <p14:tracePt t="33713" x="7735888" y="3533775"/>
          <p14:tracePt t="33730" x="7775575" y="3503613"/>
          <p14:tracePt t="33747" x="7824788" y="3465513"/>
          <p14:tracePt t="33763" x="7854950" y="3416300"/>
          <p14:tracePt t="33780" x="7894638" y="3376613"/>
          <p14:tracePt t="33797" x="7923213" y="3317875"/>
          <p14:tracePt t="33813" x="7953375" y="3268663"/>
          <p14:tracePt t="33830" x="7972425" y="3208338"/>
          <p14:tracePt t="33847" x="7993063" y="3149600"/>
          <p14:tracePt t="33864" x="7993063" y="3041650"/>
          <p14:tracePt t="33881" x="7993063" y="2982913"/>
          <p14:tracePt t="33897" x="7981950" y="2903538"/>
          <p14:tracePt t="33914" x="7972425" y="2844800"/>
          <p14:tracePt t="33930" x="7943850" y="2795588"/>
          <p14:tracePt t="33947" x="7923213" y="2765425"/>
          <p14:tracePt t="33964" x="7894638" y="2727325"/>
          <p14:tracePt t="33981" x="7845425" y="2706688"/>
          <p14:tracePt t="33997" x="7785100" y="2678113"/>
          <p14:tracePt t="34014" x="7707313" y="2667000"/>
          <p14:tracePt t="34031" x="7599363" y="2647950"/>
          <p14:tracePt t="34047" x="7519988" y="2638425"/>
          <p14:tracePt t="34064" x="7412038" y="2638425"/>
          <p14:tracePt t="34081" x="7353300" y="2638425"/>
          <p14:tracePt t="34097" x="7323138" y="2638425"/>
          <p14:tracePt t="34114" x="7273925" y="2657475"/>
          <p14:tracePt t="34131" x="7234238" y="2678113"/>
          <p14:tracePt t="34147" x="7185025" y="2706688"/>
          <p14:tracePt t="34164" x="7135813" y="2746375"/>
          <p14:tracePt t="34182" x="7096125" y="2795588"/>
          <p14:tracePt t="34198" x="7077075" y="2835275"/>
          <p14:tracePt t="34214" x="7058025" y="2894013"/>
          <p14:tracePt t="34231" x="7037388" y="2933700"/>
          <p14:tracePt t="34248" x="7018338" y="3001963"/>
          <p14:tracePt t="34248" x="7008813" y="3032125"/>
          <p14:tracePt t="34265" x="7008813" y="3060700"/>
          <p14:tracePt t="34281" x="7008813" y="3121025"/>
          <p14:tracePt t="34298" x="7008813" y="3189288"/>
          <p14:tracePt t="34314" x="7018338" y="3228975"/>
          <p14:tracePt t="34331" x="7027863" y="3297238"/>
          <p14:tracePt t="34348" x="7046913" y="3346450"/>
          <p14:tracePt t="34365" x="7067550" y="3386138"/>
          <p14:tracePt t="34381" x="7107238" y="3416300"/>
          <p14:tracePt t="34398" x="7145338" y="3435350"/>
          <p14:tracePt t="34415" x="7185025" y="3454400"/>
          <p14:tracePt t="34431" x="7234238" y="3475038"/>
          <p14:tracePt t="34448" x="7313613" y="3484563"/>
          <p14:tracePt t="34465" x="7381875" y="3484563"/>
          <p14:tracePt t="34481" x="7480300" y="3484563"/>
          <p14:tracePt t="34498" x="7569200" y="3465513"/>
          <p14:tracePt t="34515" x="7658100" y="3425825"/>
          <p14:tracePt t="34531" x="7735888" y="3386138"/>
          <p14:tracePt t="34548" x="7785100" y="3346450"/>
          <p14:tracePt t="34565" x="7815263" y="3297238"/>
          <p14:tracePt t="34582" x="7845425" y="3248025"/>
          <p14:tracePt t="34599" x="7854950" y="3179763"/>
          <p14:tracePt t="34615" x="7864475" y="3149600"/>
          <p14:tracePt t="34632" x="7864475" y="3071813"/>
          <p14:tracePt t="34649" x="7864475" y="3011488"/>
          <p14:tracePt t="34665" x="7854950" y="2962275"/>
          <p14:tracePt t="34682" x="7834313" y="2903538"/>
          <p14:tracePt t="34699" x="7815263" y="2844800"/>
          <p14:tracePt t="34715" x="7775575" y="2795588"/>
          <p14:tracePt t="34732" x="7735888" y="2746375"/>
          <p14:tracePt t="34749" x="7697788" y="2727325"/>
          <p14:tracePt t="34765" x="7637463" y="2706688"/>
          <p14:tracePt t="34782" x="7539038" y="2667000"/>
          <p14:tracePt t="34799" x="7431088" y="2638425"/>
          <p14:tracePt t="34816" x="7215188" y="2598738"/>
          <p14:tracePt t="34833" x="7096125" y="2579688"/>
          <p14:tracePt t="34849" x="6988175" y="2579688"/>
          <p14:tracePt t="34866" x="6899275" y="2579688"/>
          <p14:tracePt t="34883" x="6831013" y="2579688"/>
          <p14:tracePt t="34899" x="6742113" y="2579688"/>
          <p14:tracePt t="34916" x="6683375" y="2608263"/>
          <p14:tracePt t="34932" x="6604000" y="2667000"/>
          <p14:tracePt t="34949" x="6545263" y="2716213"/>
          <p14:tracePt t="34966" x="6505575" y="2786063"/>
          <p14:tracePt t="34983" x="6477000" y="2844800"/>
          <p14:tracePt t="34999" x="6456363" y="2924175"/>
          <p14:tracePt t="35016" x="6446838" y="3022600"/>
          <p14:tracePt t="35033" x="6446838" y="3109913"/>
          <p14:tracePt t="35049" x="6446838" y="3189288"/>
          <p14:tracePt t="35066" x="6446838" y="3278188"/>
          <p14:tracePt t="35083" x="6477000" y="3367088"/>
          <p14:tracePt t="35099" x="6505575" y="3425825"/>
          <p14:tracePt t="35116" x="6545263" y="3494088"/>
          <p14:tracePt t="35133" x="6615113" y="3592513"/>
          <p14:tracePt t="35149" x="6664325" y="3671888"/>
          <p14:tracePt t="35166" x="6723063" y="3740150"/>
          <p14:tracePt t="35183" x="6791325" y="3810000"/>
          <p14:tracePt t="35183" x="6831013" y="3829050"/>
          <p14:tracePt t="35201" x="6889750" y="3859213"/>
          <p14:tracePt t="35201" x="6938963" y="3878263"/>
          <p14:tracePt t="35217" x="7046913" y="3917950"/>
          <p14:tracePt t="35233" x="7126288" y="3927475"/>
          <p14:tracePt t="35250" x="7194550" y="3927475"/>
          <p14:tracePt t="35266" x="7273925" y="3927475"/>
          <p14:tracePt t="35283" x="7362825" y="3908425"/>
          <p14:tracePt t="35300" x="7431088" y="3897313"/>
          <p14:tracePt t="35316" x="7529513" y="3878263"/>
          <p14:tracePt t="35333" x="7658100" y="3848100"/>
          <p14:tracePt t="35350" x="7805738" y="3810000"/>
          <p14:tracePt t="35367" x="7943850" y="3760788"/>
          <p14:tracePt t="35383" x="8070850" y="3711575"/>
          <p14:tracePt t="35400" x="8208963" y="3622675"/>
          <p14:tracePt t="35417" x="8248650" y="3563938"/>
          <p14:tracePt t="35433" x="8267700" y="3503613"/>
          <p14:tracePt t="35450" x="8288338" y="3444875"/>
          <p14:tracePt t="35467" x="8288338" y="3376613"/>
          <p14:tracePt t="35483" x="8288338" y="3317875"/>
          <p14:tracePt t="35500" x="8288338" y="3268663"/>
          <p14:tracePt t="35517" x="8288338" y="3219450"/>
          <p14:tracePt t="35534" x="8267700" y="3149600"/>
          <p14:tracePt t="35551" x="8239125" y="3090863"/>
          <p14:tracePt t="35567" x="8199438" y="3032125"/>
          <p14:tracePt t="35584" x="8129588" y="2962275"/>
          <p14:tracePt t="35601" x="8051800" y="2894013"/>
          <p14:tracePt t="35617" x="7972425" y="2863850"/>
          <p14:tracePt t="35634" x="7904163" y="2835275"/>
          <p14:tracePt t="35651" x="7805738" y="2795588"/>
          <p14:tracePt t="35667" x="7716838" y="2786063"/>
          <p14:tracePt t="35684" x="7608888" y="2765425"/>
          <p14:tracePt t="35701" x="7489825" y="2746375"/>
          <p14:tracePt t="35717" x="7372350" y="2736850"/>
          <p14:tracePt t="35734" x="7243763" y="2736850"/>
          <p14:tracePt t="35751" x="7135813" y="2736850"/>
          <p14:tracePt t="35767" x="7067550" y="2736850"/>
          <p14:tracePt t="35767" x="7046913" y="2736850"/>
          <p14:tracePt t="35785" x="6988175" y="2736850"/>
          <p14:tracePt t="35801" x="6959600" y="2746375"/>
          <p14:tracePt t="35817" x="6919913" y="2765425"/>
          <p14:tracePt t="35834" x="6880225" y="2805113"/>
          <p14:tracePt t="35851" x="6840538" y="2844800"/>
          <p14:tracePt t="35867" x="6811963" y="2913063"/>
          <p14:tracePt t="35884" x="6791325" y="2973388"/>
          <p14:tracePt t="35901" x="6772275" y="3041650"/>
          <p14:tracePt t="35918" x="6772275" y="3100388"/>
          <p14:tracePt t="35935" x="6772275" y="3170238"/>
          <p14:tracePt t="35951" x="6772275" y="3228975"/>
          <p14:tracePt t="35968" x="6772275" y="3317875"/>
          <p14:tracePt t="35985" x="6791325" y="3395663"/>
          <p14:tracePt t="36001" x="6811963" y="3454400"/>
          <p14:tracePt t="36018" x="6831013" y="3503613"/>
          <p14:tracePt t="36035" x="6840538" y="3543300"/>
          <p14:tracePt t="36051" x="6870700" y="3592513"/>
          <p14:tracePt t="36068" x="6919913" y="3632200"/>
          <p14:tracePt t="36085" x="6959600" y="3662363"/>
          <p14:tracePt t="36101" x="7027863" y="3681413"/>
          <p14:tracePt t="36118" x="7077075" y="3711575"/>
          <p14:tracePt t="36135" x="7135813" y="3711575"/>
          <p14:tracePt t="36151" x="7205663" y="3711575"/>
          <p14:tracePt t="36168" x="7323138" y="3690938"/>
          <p14:tracePt t="36185" x="7381875" y="3662363"/>
          <p14:tracePt t="36202" x="7470775" y="3632200"/>
          <p14:tracePt t="36219" x="7539038" y="3573463"/>
          <p14:tracePt t="36235" x="7578725" y="3533775"/>
          <p14:tracePt t="36252" x="7599363" y="3503613"/>
          <p14:tracePt t="36268" x="7618413" y="3475038"/>
          <p14:tracePt t="36285" x="7618413" y="3465513"/>
          <p14:tracePt t="36302" x="7618413" y="3454400"/>
          <p14:tracePt t="36318" x="7618413" y="3444875"/>
          <p14:tracePt t="36335" x="7618413" y="3425825"/>
          <p14:tracePt t="36352" x="7618413" y="3416300"/>
          <p14:tracePt t="36512" x="7618413" y="3405188"/>
          <p14:tracePt t="36544" x="7618413" y="3395663"/>
          <p14:tracePt t="36553" x="7618413" y="3386138"/>
          <p14:tracePt t="36568" x="7618413" y="3355975"/>
          <p14:tracePt t="36576" x="7618413" y="3327400"/>
          <p14:tracePt t="36592" x="7599363" y="3317875"/>
          <p14:tracePt t="36603" x="7588250" y="3278188"/>
          <p14:tracePt t="36619" x="7569200" y="3238500"/>
          <p14:tracePt t="36636" x="7539038" y="3189288"/>
          <p14:tracePt t="36653" x="7500938" y="3130550"/>
          <p14:tracePt t="36669" x="7461250" y="3090863"/>
          <p14:tracePt t="36686" x="7421563" y="3032125"/>
          <p14:tracePt t="36703" x="7372350" y="2992438"/>
          <p14:tracePt t="36720" x="7323138" y="2973388"/>
          <p14:tracePt t="36736" x="7283450" y="2962275"/>
          <p14:tracePt t="36753" x="7243763" y="2962275"/>
          <p14:tracePt t="36769" x="7194550" y="2962275"/>
          <p14:tracePt t="36786" x="7126288" y="2973388"/>
          <p14:tracePt t="36803" x="7086600" y="2982913"/>
          <p14:tracePt t="36820" x="6988175" y="3011488"/>
          <p14:tracePt t="36836" x="6910388" y="3041650"/>
          <p14:tracePt t="36853" x="6861175" y="3060700"/>
          <p14:tracePt t="36870" x="6821488" y="3090863"/>
          <p14:tracePt t="36886" x="6800850" y="3121025"/>
          <p14:tracePt t="36903" x="6791325" y="3149600"/>
          <p14:tracePt t="36920" x="6781800" y="3179763"/>
          <p14:tracePt t="36937" x="6781800" y="3198813"/>
          <p14:tracePt t="36953" x="6781800" y="3219450"/>
          <p14:tracePt t="36970" x="6781800" y="3238500"/>
          <p14:tracePt t="36986" x="6781800" y="3268663"/>
          <p14:tracePt t="37003" x="6781800" y="3297238"/>
          <p14:tracePt t="37020" x="6791325" y="3327400"/>
          <p14:tracePt t="37037" x="6811963" y="3367088"/>
          <p14:tracePt t="37053" x="6831013" y="3386138"/>
          <p14:tracePt t="37070" x="6870700" y="3416300"/>
          <p14:tracePt t="37087" x="6910388" y="3444875"/>
          <p14:tracePt t="37103" x="6938963" y="3454400"/>
          <p14:tracePt t="37103" x="6969125" y="3475038"/>
          <p14:tracePt t="37121" x="7027863" y="3484563"/>
          <p14:tracePt t="37137" x="7086600" y="3503613"/>
          <p14:tracePt t="37153" x="7145338" y="3514725"/>
          <p14:tracePt t="37170" x="7215188" y="3514725"/>
          <p14:tracePt t="37187" x="7273925" y="3514725"/>
          <p14:tracePt t="37203" x="7313613" y="3514725"/>
          <p14:tracePt t="37221" x="7353300" y="3514725"/>
          <p14:tracePt t="37237" x="7391400" y="3494088"/>
          <p14:tracePt t="37254" x="7431088" y="3475038"/>
          <p14:tracePt t="37270" x="7470775" y="3444875"/>
          <p14:tracePt t="37287" x="7500938" y="3435350"/>
          <p14:tracePt t="37304" x="7550150" y="3405188"/>
          <p14:tracePt t="37321" x="7569200" y="3386138"/>
          <p14:tracePt t="37337" x="7588250" y="3376613"/>
          <p14:tracePt t="37354" x="7618413" y="3367088"/>
          <p14:tracePt t="37370" x="7637463" y="3336925"/>
          <p14:tracePt t="37387" x="7658100" y="3317875"/>
          <p14:tracePt t="37404" x="7667625" y="3306763"/>
          <p14:tracePt t="37420" x="7677150" y="3268663"/>
          <p14:tracePt t="37438" x="7677150" y="3257550"/>
          <p14:tracePt t="37454" x="7677150" y="3228975"/>
          <p14:tracePt t="37471" x="7677150" y="3189288"/>
          <p14:tracePt t="37488" x="7677150" y="3149600"/>
          <p14:tracePt t="37505" x="7677150" y="3121025"/>
          <p14:tracePt t="37521" x="7677150" y="3109913"/>
          <p14:tracePt t="37537" x="7667625" y="3090863"/>
          <p14:tracePt t="37554" x="7637463" y="3071813"/>
          <p14:tracePt t="37571" x="7608888" y="3051175"/>
          <p14:tracePt t="37588" x="7559675" y="3041650"/>
          <p14:tracePt t="37604" x="7489825" y="3022600"/>
          <p14:tracePt t="37621" x="7431088" y="3001963"/>
          <p14:tracePt t="37638" x="7402513" y="3001963"/>
          <p14:tracePt t="37654" x="7372350" y="3001963"/>
          <p14:tracePt t="37671" x="7362825" y="3001963"/>
          <p14:tracePt t="37688" x="7342188" y="3001963"/>
          <p14:tracePt t="37705" x="7332663" y="3001963"/>
          <p14:tracePt t="37721" x="7313613" y="3001963"/>
          <p14:tracePt t="37738" x="7304088" y="3011488"/>
          <p14:tracePt t="37755" x="7292975" y="3011488"/>
          <p14:tracePt t="37771" x="7273925" y="3032125"/>
          <p14:tracePt t="37788" x="7264400" y="3051175"/>
          <p14:tracePt t="37805" x="7264400" y="3060700"/>
          <p14:tracePt t="37821" x="7243763" y="3090863"/>
          <p14:tracePt t="37839" x="7234238" y="3109913"/>
          <p14:tracePt t="37855" x="7234238" y="3121025"/>
          <p14:tracePt t="37872" x="7234238" y="3130550"/>
          <p14:tracePt t="38328" x="7224713" y="3149600"/>
          <p14:tracePt t="38336" x="7215188" y="3149600"/>
          <p14:tracePt t="38344" x="7205663" y="3170238"/>
          <p14:tracePt t="38356" x="7175500" y="3198813"/>
          <p14:tracePt t="38373" x="7165975" y="3228975"/>
          <p14:tracePt t="38389" x="7145338" y="3257550"/>
          <p14:tracePt t="38406" x="7135813" y="3278188"/>
          <p14:tracePt t="38423" x="7135813" y="3297238"/>
          <p14:tracePt t="38439" x="7135813" y="3336925"/>
          <p14:tracePt t="38457" x="7135813" y="3367088"/>
          <p14:tracePt t="38473" x="7135813" y="3405188"/>
          <p14:tracePt t="38490" x="7135813" y="3435350"/>
          <p14:tracePt t="38506" x="7156450" y="3454400"/>
          <p14:tracePt t="38523" x="7175500" y="3484563"/>
          <p14:tracePt t="38540" x="7205663" y="3503613"/>
          <p14:tracePt t="38556" x="7234238" y="3533775"/>
          <p14:tracePt t="38573" x="7264400" y="3563938"/>
          <p14:tracePt t="38590" x="7313613" y="3573463"/>
          <p14:tracePt t="38606" x="7342188" y="3582988"/>
          <p14:tracePt t="38623" x="7391400" y="3592513"/>
          <p14:tracePt t="38640" x="7461250" y="3602038"/>
          <p14:tracePt t="38657" x="7500938" y="3602038"/>
          <p14:tracePt t="38673" x="7550150" y="3602038"/>
          <p14:tracePt t="38690" x="7588250" y="3602038"/>
          <p14:tracePt t="38706" x="7627938" y="3602038"/>
          <p14:tracePt t="38723" x="7658100" y="3602038"/>
          <p14:tracePt t="38740" x="7686675" y="3602038"/>
          <p14:tracePt t="38758" x="7716838" y="3602038"/>
          <p14:tracePt t="38774" x="7747000" y="3582988"/>
          <p14:tracePt t="38790" x="7796213" y="3563938"/>
          <p14:tracePt t="38807" x="7834313" y="3524250"/>
          <p14:tracePt t="38827" x="7854950" y="3514725"/>
          <p14:tracePt t="38827" x="7864475" y="3494088"/>
          <p14:tracePt t="38841" x="7883525" y="3465513"/>
          <p14:tracePt t="38857" x="7894638" y="3425825"/>
          <p14:tracePt t="38874" x="7904163" y="3405188"/>
          <p14:tracePt t="38890" x="7913688" y="3376613"/>
          <p14:tracePt t="38907" x="7913688" y="3355975"/>
          <p14:tracePt t="38924" x="7923213" y="3327400"/>
          <p14:tracePt t="38940" x="7923213" y="3306763"/>
          <p14:tracePt t="38957" x="7932738" y="3257550"/>
          <p14:tracePt t="38974" x="7932738" y="3228975"/>
          <p14:tracePt t="38990" x="7932738" y="3170238"/>
          <p14:tracePt t="39007" x="7932738" y="3121025"/>
          <p14:tracePt t="39024" x="7913688" y="3071813"/>
          <p14:tracePt t="39041" x="7894638" y="3051175"/>
          <p14:tracePt t="39057" x="7874000" y="3032125"/>
          <p14:tracePt t="39074" x="7854950" y="3011488"/>
          <p14:tracePt t="39091" x="7834313" y="2992438"/>
          <p14:tracePt t="39107" x="7805738" y="2962275"/>
          <p14:tracePt t="39124" x="7785100" y="2952750"/>
          <p14:tracePt t="39141" x="7747000" y="2924175"/>
          <p14:tracePt t="39158" x="7707313" y="2913063"/>
          <p14:tracePt t="39174" x="7686675" y="2903538"/>
          <p14:tracePt t="39191" x="7667625" y="2903538"/>
          <p14:tracePt t="39208" x="7618413" y="2894013"/>
          <p14:tracePt t="39225" x="7578725" y="2884488"/>
          <p14:tracePt t="39241" x="7529513" y="2884488"/>
          <p14:tracePt t="39258" x="7480300" y="2884488"/>
          <p14:tracePt t="39275" x="7421563" y="2884488"/>
          <p14:tracePt t="39291" x="7362825" y="2884488"/>
          <p14:tracePt t="39308" x="7304088" y="2884488"/>
          <p14:tracePt t="39325" x="7264400" y="2884488"/>
          <p14:tracePt t="39341" x="7224713" y="2884488"/>
          <p14:tracePt t="39358" x="7215188" y="2884488"/>
          <p14:tracePt t="39374" x="7185025" y="2894013"/>
          <p14:tracePt t="39391" x="7156450" y="2913063"/>
          <p14:tracePt t="39391" x="7145338" y="2913063"/>
          <p14:tracePt t="39409" x="7116763" y="2933700"/>
          <p14:tracePt t="39425" x="7086600" y="2962275"/>
          <p14:tracePt t="39441" x="7058025" y="2982913"/>
          <p14:tracePt t="39458" x="7037388" y="3011488"/>
          <p14:tracePt t="39475" x="7018338" y="3032125"/>
          <p14:tracePt t="39492" x="6997700" y="3071813"/>
          <p14:tracePt t="39508" x="6978650" y="3100388"/>
          <p14:tracePt t="39525" x="6978650" y="3109913"/>
          <p14:tracePt t="39542" x="6978650" y="3121025"/>
          <p14:tracePt t="39558" x="6969125" y="3130550"/>
          <p14:tracePt t="39576" x="6959600" y="3140075"/>
          <p14:tracePt t="39592" x="6959600" y="3189288"/>
          <p14:tracePt t="39609" x="6948488" y="3238500"/>
          <p14:tracePt t="39625" x="6938963" y="3268663"/>
          <p14:tracePt t="39642" x="6938963" y="3317875"/>
          <p14:tracePt t="39659" x="6938963" y="3355975"/>
          <p14:tracePt t="39675" x="6938963" y="3395663"/>
          <p14:tracePt t="39692" x="6938963" y="3416300"/>
          <p14:tracePt t="39709" x="6938963" y="3425825"/>
          <p14:tracePt t="39725" x="6938963" y="3435350"/>
          <p14:tracePt t="39742" x="6938963" y="3454400"/>
          <p14:tracePt t="39761" x="6948488" y="3454400"/>
          <p14:tracePt t="39775" x="6959600" y="3465513"/>
          <p14:tracePt t="39792" x="6988175" y="3475038"/>
          <p14:tracePt t="39809" x="7018338" y="3494088"/>
          <p14:tracePt t="39826" x="7067550" y="3503613"/>
          <p14:tracePt t="39842" x="7116763" y="3514725"/>
          <p14:tracePt t="39859" x="7175500" y="3533775"/>
          <p14:tracePt t="39876" x="7215188" y="3533775"/>
          <p14:tracePt t="39892" x="7254875" y="3543300"/>
          <p14:tracePt t="39909" x="7273925" y="3543300"/>
          <p14:tracePt t="39926" x="7323138" y="3563938"/>
          <p14:tracePt t="39943" x="7342188" y="3563938"/>
          <p14:tracePt t="39959" x="7381875" y="3563938"/>
          <p14:tracePt t="39976" x="7440613" y="3563938"/>
          <p14:tracePt t="39992" x="7451725" y="3563938"/>
          <p14:tracePt t="40009" x="7480300" y="3563938"/>
          <p14:tracePt t="40026" x="7500938" y="3563938"/>
          <p14:tracePt t="40043" x="7510463" y="3563938"/>
          <p14:tracePt t="40059" x="7519988" y="3563938"/>
          <p14:tracePt t="40076" x="7529513" y="3563938"/>
          <p14:tracePt t="40112" x="7539038" y="3573463"/>
          <p14:tracePt t="40120" x="7550150" y="3573463"/>
          <p14:tracePt t="40144" x="7559675" y="3573463"/>
          <p14:tracePt t="40184" x="7569200" y="3573463"/>
          <p14:tracePt t="40464" x="7578725" y="3573463"/>
          <p14:tracePt t="40473" x="7578725" y="3563938"/>
          <p14:tracePt t="40504" x="7578725" y="3552825"/>
          <p14:tracePt t="40513" x="7588250" y="3543300"/>
          <p14:tracePt t="40521" x="7588250" y="3533775"/>
          <p14:tracePt t="40577" x="7599363" y="3524250"/>
          <p14:tracePt t="40585" x="7608888" y="3514725"/>
          <p14:tracePt t="40617" x="7608888" y="3503613"/>
          <p14:tracePt t="40632" x="7608888" y="3494088"/>
          <p14:tracePt t="40657" x="7608888" y="3484563"/>
          <p14:tracePt t="40745" x="7608888" y="3475038"/>
          <p14:tracePt t="40769" x="7608888" y="3465513"/>
          <p14:tracePt t="40785" x="7608888" y="3454400"/>
          <p14:tracePt t="40793" x="7608888" y="3444875"/>
          <p14:tracePt t="40801" x="7608888" y="3435350"/>
          <p14:tracePt t="40812" x="7608888" y="3405188"/>
          <p14:tracePt t="40828" x="7608888" y="3386138"/>
          <p14:tracePt t="40845" x="7608888" y="3367088"/>
          <p14:tracePt t="40862" x="7608888" y="3336925"/>
          <p14:tracePt t="40879" x="7608888" y="3297238"/>
          <p14:tracePt t="40895" x="7599363" y="3268663"/>
          <p14:tracePt t="40912" x="7588250" y="3238500"/>
          <p14:tracePt t="40928" x="7578725" y="3228975"/>
          <p14:tracePt t="40946" x="7578725" y="3219450"/>
          <p14:tracePt t="40962" x="7550150" y="3208338"/>
          <p14:tracePt t="41889" x="7539038" y="3208338"/>
          <p14:tracePt t="41905" x="7529513" y="3208338"/>
          <p14:tracePt t="41913" x="7500938" y="3208338"/>
          <p14:tracePt t="41921" x="7489825" y="3208338"/>
          <p14:tracePt t="41930" x="7461250" y="3208338"/>
          <p14:tracePt t="41947" x="7440613" y="3208338"/>
          <p14:tracePt t="41964" x="7412038" y="3198813"/>
          <p14:tracePt t="41981" x="7402513" y="3198813"/>
          <p14:tracePt t="42009" x="7391400" y="3189288"/>
          <p14:tracePt t="42017" x="7381875" y="3189288"/>
          <p14:tracePt t="42041" x="7372350" y="3189288"/>
          <p14:tracePt t="42050" x="7362825" y="3189288"/>
          <p14:tracePt t="42064" x="7332663" y="3179763"/>
          <p14:tracePt t="42064" x="7323138" y="3179763"/>
          <p14:tracePt t="42081" x="7304088" y="3179763"/>
          <p14:tracePt t="42098" x="7283450" y="3179763"/>
          <p14:tracePt t="42114" x="7264400" y="3179763"/>
          <p14:tracePt t="42131" x="7243763" y="3179763"/>
          <p14:tracePt t="42148" x="7205663" y="3179763"/>
          <p14:tracePt t="42164" x="7175500" y="3179763"/>
          <p14:tracePt t="42181" x="7107238" y="3179763"/>
          <p14:tracePt t="42198" x="7067550" y="3179763"/>
          <p14:tracePt t="42214" x="7018338" y="3179763"/>
          <p14:tracePt t="42232" x="6969125" y="3179763"/>
          <p14:tracePt t="42248" x="6919913" y="3179763"/>
          <p14:tracePt t="42265" x="6870700" y="3179763"/>
          <p14:tracePt t="42282" x="6831013" y="3179763"/>
          <p14:tracePt t="42298" x="6791325" y="3179763"/>
          <p14:tracePt t="42315" x="6742113" y="3179763"/>
          <p14:tracePt t="42332" x="6692900" y="3179763"/>
          <p14:tracePt t="42348" x="6634163" y="3179763"/>
          <p14:tracePt t="42365" x="6575425" y="3179763"/>
          <p14:tracePt t="42382" x="6526213" y="3179763"/>
          <p14:tracePt t="42398" x="6477000" y="3179763"/>
          <p14:tracePt t="42415" x="6446838" y="3179763"/>
          <p14:tracePt t="42432" x="6407150" y="3179763"/>
          <p14:tracePt t="42448" x="6348413" y="3179763"/>
          <p14:tracePt t="42466" x="6289675" y="3179763"/>
          <p14:tracePt t="42482" x="6221413" y="3179763"/>
          <p14:tracePt t="42498" x="6142038" y="3179763"/>
          <p14:tracePt t="42515" x="6053138" y="3179763"/>
          <p14:tracePt t="42532" x="5984875" y="3179763"/>
          <p14:tracePt t="42549" x="5945188" y="3170238"/>
          <p14:tracePt t="42565" x="5895975" y="3149600"/>
          <p14:tracePt t="42582" x="5865813" y="3149600"/>
          <p14:tracePt t="42599" x="5826125" y="3140075"/>
          <p14:tracePt t="42616" x="5788025" y="3130550"/>
          <p14:tracePt t="42632" x="5699125" y="3109913"/>
          <p14:tracePt t="42632" x="5649913" y="3100388"/>
          <p14:tracePt t="42650" x="5591175" y="3100388"/>
          <p14:tracePt t="42666" x="5530850" y="3100388"/>
          <p14:tracePt t="42682" x="5511800" y="3100388"/>
          <p14:tracePt t="42699" x="5502275" y="3090863"/>
          <p14:tracePt t="42715" x="5481638" y="3081338"/>
          <p14:tracePt t="42732" x="5443538" y="3081338"/>
          <p14:tracePt t="42749" x="5394325" y="3081338"/>
          <p14:tracePt t="42766" x="5345113" y="3081338"/>
          <p14:tracePt t="42782" x="5284788" y="3081338"/>
          <p14:tracePt t="42799" x="5235575" y="3081338"/>
          <p14:tracePt t="42816" x="5207000" y="3081338"/>
          <p14:tracePt t="42832" x="5176838" y="3071813"/>
          <p14:tracePt t="42850" x="5157788" y="3071813"/>
          <p14:tracePt t="42866" x="5148263" y="3071813"/>
          <p14:tracePt t="42882" x="5137150" y="3071813"/>
          <p14:tracePt t="42899" x="5127625" y="3071813"/>
          <p14:tracePt t="42916" x="5108575" y="3071813"/>
          <p14:tracePt t="42933" x="5099050" y="3071813"/>
          <p14:tracePt t="42949" x="5068888" y="3071813"/>
          <p14:tracePt t="42966" x="5038725" y="3071813"/>
          <p14:tracePt t="42983" x="5000625" y="3071813"/>
          <p14:tracePt t="42999" x="4970463" y="3071813"/>
          <p14:tracePt t="43016" x="4940300" y="3071813"/>
          <p14:tracePt t="43033" x="4930775" y="3071813"/>
          <p14:tracePt t="43054" x="4911725" y="3071813"/>
          <p14:tracePt t="43066" x="4902200" y="3071813"/>
          <p14:tracePt t="43083" x="4891088" y="3071813"/>
          <p14:tracePt t="43099" x="4881563" y="3071813"/>
          <p14:tracePt t="43116" x="4872038" y="3071813"/>
          <p14:tracePt t="43133" x="4872038" y="3081338"/>
          <p14:tracePt t="43150" x="4862513" y="3081338"/>
          <p14:tracePt t="43166" x="4852988" y="3090863"/>
          <p14:tracePt t="43183" x="4841875" y="3109913"/>
          <p14:tracePt t="43200" x="4841875" y="3121025"/>
          <p14:tracePt t="43216" x="4832350" y="3140075"/>
          <p14:tracePt t="43233" x="4832350" y="3159125"/>
          <p14:tracePt t="43257" x="4822825" y="3179763"/>
          <p14:tracePt t="43266" x="4822825" y="3208338"/>
          <p14:tracePt t="43283" x="4813300" y="3248025"/>
          <p14:tracePt t="43300" x="4813300" y="3287713"/>
          <p14:tracePt t="43317" x="4813300" y="3327400"/>
          <p14:tracePt t="43334" x="4813300" y="3376613"/>
          <p14:tracePt t="43350" x="4813300" y="3425825"/>
          <p14:tracePt t="43367" x="4813300" y="3475038"/>
          <p14:tracePt t="43384" x="4813300" y="3533775"/>
          <p14:tracePt t="43404" x="4813300" y="3552825"/>
          <p14:tracePt t="43417" x="4813300" y="3602038"/>
          <p14:tracePt t="43434" x="4813300" y="3641725"/>
          <p14:tracePt t="43451" x="4813300" y="3681413"/>
          <p14:tracePt t="43467" x="4813300" y="3730625"/>
          <p14:tracePt t="43484" x="4822825" y="3760788"/>
          <p14:tracePt t="43501" x="4832350" y="3810000"/>
          <p14:tracePt t="43519" x="4841875" y="3848100"/>
          <p14:tracePt t="43534" x="4852988" y="3897313"/>
          <p14:tracePt t="43551" x="4862513" y="3946525"/>
          <p14:tracePt t="43568" x="4872038" y="3995738"/>
          <p14:tracePt t="43584" x="4881563" y="4035425"/>
          <p14:tracePt t="43584" x="4891088" y="4075113"/>
          <p14:tracePt t="43601" x="4902200" y="4133850"/>
          <p14:tracePt t="43618" x="4911725" y="4183063"/>
          <p14:tracePt t="43634" x="4921250" y="4232275"/>
          <p14:tracePt t="43651" x="4930775" y="4291013"/>
          <p14:tracePt t="43667" x="4940300" y="4340225"/>
          <p14:tracePt t="43684" x="4951413" y="4389438"/>
          <p14:tracePt t="43701" x="4960938" y="4429125"/>
          <p14:tracePt t="43718" x="4970463" y="4498975"/>
          <p14:tracePt t="43734" x="4989513" y="4576763"/>
          <p14:tracePt t="43751" x="5000625" y="4656138"/>
          <p14:tracePt t="43768" x="5000625" y="4705350"/>
          <p14:tracePt t="43784" x="5000625" y="4773613"/>
          <p14:tracePt t="43801" x="5000625" y="4930775"/>
          <p14:tracePt t="43818" x="5000625" y="5040313"/>
          <p14:tracePt t="43834" x="5000625" y="5148263"/>
          <p14:tracePt t="43851" x="5000625" y="5246688"/>
          <p14:tracePt t="43868" x="5000625" y="5314950"/>
          <p14:tracePt t="43885" x="5000625" y="5373688"/>
          <p14:tracePt t="43901" x="5010150" y="5413375"/>
          <p14:tracePt t="43918" x="5010150" y="5422900"/>
          <p14:tracePt t="43934" x="5010150" y="5443538"/>
          <p14:tracePt t="43951" x="5010150" y="5453063"/>
          <p14:tracePt t="43968" x="5010150" y="5462588"/>
          <p14:tracePt t="43985" x="5010150" y="5483225"/>
          <p14:tracePt t="44002" x="5010150" y="5492750"/>
          <p14:tracePt t="44018" x="5010150" y="5511800"/>
          <p14:tracePt t="44035" x="5010150" y="5541963"/>
          <p14:tracePt t="44052" x="5010150" y="5561013"/>
          <p14:tracePt t="44068" x="5010150" y="5581650"/>
          <p14:tracePt t="44085" x="5010150" y="5619750"/>
          <p14:tracePt t="44102" x="5010150" y="5659438"/>
          <p14:tracePt t="44119" x="5000625" y="5719763"/>
          <p14:tracePt t="44135" x="5000625" y="5748338"/>
          <p14:tracePt t="44152" x="5000625" y="5778500"/>
          <p14:tracePt t="44169" x="5000625" y="5797550"/>
          <p14:tracePt t="44185" x="5000625" y="5818188"/>
          <p14:tracePt t="44202" x="5000625" y="5827713"/>
          <p14:tracePt t="44218" x="5000625" y="5856288"/>
          <p14:tracePt t="44235" x="4989513" y="5876925"/>
          <p14:tracePt t="44252" x="4979988" y="5895975"/>
          <p14:tracePt t="44269" x="4979988" y="5935663"/>
          <p14:tracePt t="44285" x="4970463" y="5954713"/>
          <p14:tracePt t="44302" x="4960938" y="5975350"/>
          <p14:tracePt t="44319" x="4960938" y="5984875"/>
          <p14:tracePt t="44336" x="4960938" y="5994400"/>
          <p14:tracePt t="44352" x="4960938" y="6003925"/>
          <p14:tracePt t="44369" x="4960938" y="6015038"/>
          <p14:tracePt t="44386" x="4960938" y="6024563"/>
          <p14:tracePt t="44409" x="4960938" y="6034088"/>
          <p14:tracePt t="44433" x="4951413" y="6043613"/>
          <p14:tracePt t="44577" x="4940300" y="6043613"/>
          <p14:tracePt t="44609" x="4930775" y="6043613"/>
          <p14:tracePt t="44617" x="4911725" y="6043613"/>
          <p14:tracePt t="44641" x="4911725" y="6034088"/>
          <p14:tracePt t="44649" x="4911725" y="6024563"/>
          <p14:tracePt t="44657" x="4911725" y="6003925"/>
          <p14:tracePt t="44669" x="4921250" y="5926138"/>
          <p14:tracePt t="44686" x="4960938" y="5807075"/>
          <p14:tracePt t="44703" x="5038725" y="5649913"/>
          <p14:tracePt t="44720" x="5148263" y="5453063"/>
          <p14:tracePt t="44736" x="5275263" y="5226050"/>
          <p14:tracePt t="44736" x="5334000" y="5108575"/>
          <p14:tracePt t="44753" x="5462588" y="4892675"/>
          <p14:tracePt t="44770" x="5580063" y="4684713"/>
          <p14:tracePt t="44786" x="5678488" y="4487863"/>
          <p14:tracePt t="44804" x="5797550" y="4291013"/>
          <p14:tracePt t="44820" x="5905500" y="4105275"/>
          <p14:tracePt t="44837" x="6022975" y="3937000"/>
          <p14:tracePt t="44853" x="6142038" y="3730625"/>
          <p14:tracePt t="44870" x="6270625" y="3533775"/>
          <p14:tracePt t="44887" x="6397625" y="3376613"/>
          <p14:tracePt t="44904" x="6496050" y="3238500"/>
          <p14:tracePt t="44920" x="6575425" y="3159125"/>
          <p14:tracePt t="44937" x="6692900" y="3071813"/>
          <p14:tracePt t="44954" x="6811963" y="3011488"/>
          <p14:tracePt t="44970" x="6938963" y="2962275"/>
          <p14:tracePt t="44987" x="7058025" y="2903538"/>
          <p14:tracePt t="45004" x="7185025" y="2854325"/>
          <p14:tracePt t="45020" x="7323138" y="2805113"/>
          <p14:tracePt t="45037" x="7412038" y="2765425"/>
          <p14:tracePt t="45054" x="7470775" y="2736850"/>
          <p14:tracePt t="45071" x="7489825" y="2716213"/>
          <p14:tracePt t="45087" x="7489825" y="2706688"/>
          <p14:tracePt t="45105" x="7500938" y="2706688"/>
          <p14:tracePt t="45146" x="7510463" y="2706688"/>
          <p14:tracePt t="45161" x="7519988" y="2706688"/>
          <p14:tracePt t="45169" x="7539038" y="2716213"/>
          <p14:tracePt t="45177" x="7550150" y="2716213"/>
          <p14:tracePt t="45187" x="7569200" y="2746375"/>
          <p14:tracePt t="45204" x="7588250" y="2776538"/>
          <p14:tracePt t="45221" x="7608888" y="2825750"/>
          <p14:tracePt t="45237" x="7618413" y="2854325"/>
          <p14:tracePt t="45254" x="7618413" y="2884488"/>
          <p14:tracePt t="45271" x="7627938" y="2913063"/>
          <p14:tracePt t="45287" x="7627938" y="2933700"/>
          <p14:tracePt t="45304" x="7637463" y="2952750"/>
          <p14:tracePt t="45321" x="7658100" y="2973388"/>
          <p14:tracePt t="45337" x="7667625" y="2982913"/>
          <p14:tracePt t="45354" x="7677150" y="3011488"/>
          <p14:tracePt t="45371" x="7686675" y="3022600"/>
          <p14:tracePt t="45387" x="7686675" y="3032125"/>
          <p14:tracePt t="45404" x="7697788" y="3041650"/>
          <p14:tracePt t="45421" x="7707313" y="3051175"/>
          <p14:tracePt t="45458" x="7707313" y="3060700"/>
          <p14:tracePt t="45473" x="7707313" y="3071813"/>
          <p14:tracePt t="45489" x="7707313" y="3081338"/>
          <p14:tracePt t="45497" x="7707313" y="3090863"/>
          <p14:tracePt t="45505" x="7707313" y="3149600"/>
          <p14:tracePt t="45521" x="7707313" y="3159125"/>
          <p14:tracePt t="45538" x="7697788" y="3198813"/>
          <p14:tracePt t="45555" x="7697788" y="3208338"/>
          <p14:tracePt t="45571" x="7697788" y="3228975"/>
          <p14:tracePt t="45588" x="7697788" y="3238500"/>
          <p14:tracePt t="45609" x="7686675" y="3248025"/>
          <p14:tracePt t="45649" x="7686675" y="3257550"/>
          <p14:tracePt t="45665" x="7677150" y="3268663"/>
          <p14:tracePt t="45673" x="7667625" y="3287713"/>
          <p14:tracePt t="45697" x="7667625" y="3306763"/>
          <p14:tracePt t="45721" x="7658100" y="3306763"/>
          <p14:tracePt t="45729" x="7637463" y="3306763"/>
          <p14:tracePt t="45929" x="7627938" y="3306763"/>
          <p14:tracePt t="45937" x="7608888" y="3306763"/>
          <p14:tracePt t="45945" x="7578725" y="3306763"/>
          <p14:tracePt t="45955" x="7519988" y="3287713"/>
          <p14:tracePt t="45972" x="7451725" y="3278188"/>
          <p14:tracePt t="45989" x="7381875" y="3268663"/>
          <p14:tracePt t="46005" x="7323138" y="3248025"/>
          <p14:tracePt t="46022" x="7283450" y="3248025"/>
          <p14:tracePt t="46039" x="7243763" y="3238500"/>
          <p14:tracePt t="46056" x="7205663" y="3238500"/>
          <p14:tracePt t="46072" x="7175500" y="3238500"/>
          <p14:tracePt t="46089" x="7107238" y="3238500"/>
          <p14:tracePt t="46106" x="7046913" y="3238500"/>
          <p14:tracePt t="46122" x="7008813" y="3238500"/>
          <p14:tracePt t="46139" x="6948488" y="3238500"/>
          <p14:tracePt t="46156" x="6880225" y="3238500"/>
          <p14:tracePt t="46172" x="6811963" y="3228975"/>
          <p14:tracePt t="46189" x="6762750" y="3208338"/>
          <p14:tracePt t="46206" x="6713538" y="3208338"/>
          <p14:tracePt t="46223" x="6673850" y="3189288"/>
          <p14:tracePt t="46239" x="6624638" y="3179763"/>
          <p14:tracePt t="46256" x="6575425" y="3170238"/>
          <p14:tracePt t="46273" x="6505575" y="3159125"/>
          <p14:tracePt t="46290" x="6477000" y="3149600"/>
          <p14:tracePt t="46306" x="6418263" y="3140075"/>
          <p14:tracePt t="46323" x="6369050" y="3140075"/>
          <p14:tracePt t="46340" x="6319838" y="3121025"/>
          <p14:tracePt t="46356" x="6259513" y="3109913"/>
          <p14:tracePt t="46373" x="6200775" y="3100388"/>
          <p14:tracePt t="46390" x="6132513" y="3090863"/>
          <p14:tracePt t="46407" x="6083300" y="3071813"/>
          <p14:tracePt t="46423" x="6022975" y="3060700"/>
          <p14:tracePt t="46440" x="5954713" y="3051175"/>
          <p14:tracePt t="46457" x="5846763" y="3032125"/>
          <p14:tracePt t="46473" x="5788025" y="3011488"/>
          <p14:tracePt t="46490" x="5718175" y="3011488"/>
          <p14:tracePt t="46506" x="5649913" y="2992438"/>
          <p14:tracePt t="46523" x="5619750" y="2982913"/>
          <p14:tracePt t="46540" x="5580063" y="2982913"/>
          <p14:tracePt t="46557" x="5551488" y="2982913"/>
          <p14:tracePt t="46574" x="5521325" y="2982913"/>
          <p14:tracePt t="46590" x="5492750" y="2982913"/>
          <p14:tracePt t="46607" x="5453063" y="2982913"/>
          <p14:tracePt t="46624" x="5394325" y="2982913"/>
          <p14:tracePt t="46640" x="5345113" y="2982913"/>
          <p14:tracePt t="46657" x="5265738" y="2982913"/>
          <p14:tracePt t="46674" x="5235575" y="2982913"/>
          <p14:tracePt t="46690" x="5207000" y="2982913"/>
          <p14:tracePt t="46707" x="5186363" y="2982913"/>
          <p14:tracePt t="46724" x="5157788" y="2982913"/>
          <p14:tracePt t="46741" x="5127625" y="2982913"/>
          <p14:tracePt t="46757" x="5068888" y="2982913"/>
          <p14:tracePt t="46774" x="5029200" y="2982913"/>
          <p14:tracePt t="46790" x="4979988" y="2982913"/>
          <p14:tracePt t="46807" x="4930775" y="2982913"/>
          <p14:tracePt t="46824" x="4911725" y="2982913"/>
          <p14:tracePt t="46840" x="4881563" y="2982913"/>
          <p14:tracePt t="46857" x="4872038" y="2982913"/>
          <p14:tracePt t="46889" x="4862513" y="2982913"/>
          <p14:tracePt t="46913" x="4852988" y="2982913"/>
          <p14:tracePt t="46921" x="4841875" y="2982913"/>
          <p14:tracePt t="46937" x="4832350" y="2982913"/>
          <p14:tracePt t="46945" x="4822825" y="2982913"/>
          <p14:tracePt t="46957" x="4813300" y="2982913"/>
          <p14:tracePt t="46974" x="4792663" y="2982913"/>
          <p14:tracePt t="46991" x="4783138" y="2982913"/>
          <p14:tracePt t="47007" x="4773613" y="2982913"/>
          <p14:tracePt t="47042" x="4764088" y="2982913"/>
          <p14:tracePt t="47057" x="4754563" y="2982913"/>
          <p14:tracePt t="47065" x="4743450" y="2992438"/>
          <p14:tracePt t="47089" x="4733925" y="2992438"/>
          <p14:tracePt t="47097" x="4724400" y="3001963"/>
          <p14:tracePt t="47107" x="4705350" y="3001963"/>
          <p14:tracePt t="47124" x="4694238" y="3022600"/>
          <p14:tracePt t="47141" x="4684713" y="3032125"/>
          <p14:tracePt t="47225" x="4684713" y="3041650"/>
          <p14:tracePt t="47249" x="4675188" y="3060700"/>
          <p14:tracePt t="47273" x="4675188" y="3071813"/>
          <p14:tracePt t="47281" x="4665663" y="3081338"/>
          <p14:tracePt t="47297" x="4665663" y="3090863"/>
          <p14:tracePt t="47308" x="4665663" y="3109913"/>
          <p14:tracePt t="47325" x="4665663" y="3130550"/>
          <p14:tracePt t="47341" x="4665663" y="3149600"/>
          <p14:tracePt t="47358" x="4665663" y="3159125"/>
          <p14:tracePt t="47376" x="4665663" y="3189288"/>
          <p14:tracePt t="47392" x="4665663" y="3208338"/>
          <p14:tracePt t="47408" x="4665663" y="3228975"/>
          <p14:tracePt t="47408" x="4665663" y="3257550"/>
          <p14:tracePt t="47425" x="4675188" y="3268663"/>
          <p14:tracePt t="47442" x="4675188" y="3287713"/>
          <p14:tracePt t="47459" x="4675188" y="3317875"/>
          <p14:tracePt t="47475" x="4684713" y="3355975"/>
          <p14:tracePt t="47492" x="4694238" y="3376613"/>
          <p14:tracePt t="47508" x="4694238" y="3395663"/>
          <p14:tracePt t="47525" x="4705350" y="3425825"/>
          <p14:tracePt t="47542" x="4714875" y="3444875"/>
          <p14:tracePt t="47558" x="4724400" y="3494088"/>
          <p14:tracePt t="47575" x="4743450" y="3524250"/>
          <p14:tracePt t="47592" x="4764088" y="3573463"/>
          <p14:tracePt t="47609" x="4783138" y="3641725"/>
          <p14:tracePt t="47626" x="4803775" y="3681413"/>
          <p14:tracePt t="47642" x="4813300" y="3721100"/>
          <p14:tracePt t="47659" x="4822825" y="3749675"/>
          <p14:tracePt t="47676" x="4822825" y="3789363"/>
          <p14:tracePt t="47693" x="4832350" y="3810000"/>
          <p14:tracePt t="47709" x="4841875" y="3829050"/>
          <p14:tracePt t="47726" x="4841875" y="3848100"/>
          <p14:tracePt t="47742" x="4852988" y="3878263"/>
          <p14:tracePt t="47759" x="4852988" y="3897313"/>
          <p14:tracePt t="47776" x="4852988" y="3908425"/>
          <p14:tracePt t="47792" x="4852988" y="3927475"/>
          <p14:tracePt t="47810" x="4862513" y="3946525"/>
          <p14:tracePt t="47826" x="4862513" y="3957638"/>
          <p14:tracePt t="47842" x="4872038" y="3986213"/>
          <p14:tracePt t="47859" x="4872038" y="4006850"/>
          <p14:tracePt t="47877" x="4881563" y="4035425"/>
          <p14:tracePt t="47893" x="4891088" y="4065588"/>
          <p14:tracePt t="47909" x="4891088" y="4105275"/>
          <p14:tracePt t="47926" x="4911725" y="4154488"/>
          <p14:tracePt t="47943" x="4921250" y="4192588"/>
          <p14:tracePt t="47959" x="4921250" y="4241800"/>
          <p14:tracePt t="47976" x="4921250" y="4271963"/>
          <p14:tracePt t="47993" x="4940300" y="4291013"/>
          <p14:tracePt t="48010" x="4940300" y="4311650"/>
          <p14:tracePt t="48026" x="4940300" y="4321175"/>
          <p14:tracePt t="48043" x="4940300" y="4330700"/>
          <p14:tracePt t="48060" x="4940300" y="4360863"/>
          <p14:tracePt t="48076" x="4951413" y="4379913"/>
          <p14:tracePt t="48093" x="4951413" y="4400550"/>
          <p14:tracePt t="48110" x="4951413" y="4429125"/>
          <p14:tracePt t="48126" x="4951413" y="4459288"/>
          <p14:tracePt t="48143" x="4951413" y="4487863"/>
          <p14:tracePt t="48160" x="4951413" y="4518025"/>
          <p14:tracePt t="48176" x="4951413" y="4557713"/>
          <p14:tracePt t="48194" x="4951413" y="4576763"/>
          <p14:tracePt t="48210" x="4951413" y="4597400"/>
          <p14:tracePt t="48227" x="4951413" y="4616450"/>
          <p14:tracePt t="48243" x="4951413" y="4635500"/>
          <p14:tracePt t="48260" x="4951413" y="4656138"/>
          <p14:tracePt t="48277" x="4951413" y="4675188"/>
          <p14:tracePt t="48293" x="4951413" y="4705350"/>
          <p14:tracePt t="48310" x="4951413" y="4733925"/>
          <p14:tracePt t="48327" x="4940300" y="4764088"/>
          <p14:tracePt t="48344" x="4940300" y="4783138"/>
          <p14:tracePt t="48360" x="4940300" y="4822825"/>
          <p14:tracePt t="48360" x="4930775" y="4862513"/>
          <p14:tracePt t="48377" x="4921250" y="4892675"/>
          <p14:tracePt t="48393" x="4911725" y="4921250"/>
          <p14:tracePt t="48410" x="4891088" y="4960938"/>
          <p14:tracePt t="48427" x="4891088" y="4979988"/>
          <p14:tracePt t="48444" x="4872038" y="5000625"/>
          <p14:tracePt t="48461" x="4872038" y="5029200"/>
          <p14:tracePt t="48477" x="4862513" y="5049838"/>
          <p14:tracePt t="48494" x="4852988" y="5078413"/>
          <p14:tracePt t="48511" x="4832350" y="5089525"/>
          <p14:tracePt t="48527" x="4832350" y="5127625"/>
          <p14:tracePt t="48544" x="4803775" y="5167313"/>
          <p14:tracePt t="48561" x="4773613" y="5246688"/>
          <p14:tracePt t="48577" x="4764088" y="5305425"/>
          <p14:tracePt t="48594" x="4733925" y="5364163"/>
          <p14:tracePt t="48611" x="4724400" y="5413375"/>
          <p14:tracePt t="48627" x="4705350" y="5443538"/>
          <p14:tracePt t="48644" x="4684713" y="5472113"/>
          <p14:tracePt t="48661" x="4675188" y="5502275"/>
          <p14:tracePt t="48677" x="4675188" y="5511800"/>
          <p14:tracePt t="48697" x="4665663" y="5532438"/>
          <p14:tracePt t="48711" x="4665663" y="5541963"/>
          <p14:tracePt t="48730" x="4665663" y="5551488"/>
          <p14:tracePt t="48744" x="4656138" y="5561013"/>
          <p14:tracePt t="48761" x="4656138" y="5570538"/>
          <p14:tracePt t="48777" x="4656138" y="5581650"/>
          <p14:tracePt t="48801" x="4656138" y="5591175"/>
          <p14:tracePt t="48817" x="4645025" y="5600700"/>
          <p14:tracePt t="48828" x="4645025" y="5619750"/>
          <p14:tracePt t="48844" x="4635500" y="5659438"/>
          <p14:tracePt t="48861" x="4625975" y="5699125"/>
          <p14:tracePt t="48878" x="4616450" y="5738813"/>
          <p14:tracePt t="48895" x="4606925" y="5778500"/>
          <p14:tracePt t="48911" x="4606925" y="5818188"/>
          <p14:tracePt t="48928" x="4606925" y="5856288"/>
          <p14:tracePt t="48945" x="4606925" y="5926138"/>
          <p14:tracePt t="48962" x="4606925" y="5965825"/>
          <p14:tracePt t="48978" x="4606925" y="5984875"/>
          <p14:tracePt t="48995" x="4606925" y="6015038"/>
          <p14:tracePt t="49011" x="4606925" y="6034088"/>
          <p14:tracePt t="49029" x="4606925" y="6043613"/>
          <p14:tracePt t="49045" x="4606925" y="6064250"/>
          <p14:tracePt t="49062" x="4606925" y="6073775"/>
          <p14:tracePt t="49078" x="4606925" y="6092825"/>
          <p14:tracePt t="49095" x="4606925" y="6102350"/>
          <p14:tracePt t="49112" x="4606925" y="6122988"/>
          <p14:tracePt t="49129" x="4606925" y="6142038"/>
          <p14:tracePt t="49145" x="4606925" y="6162675"/>
          <p14:tracePt t="49162" x="4606925" y="6181725"/>
          <p14:tracePt t="49179" x="4606925" y="6191250"/>
          <p14:tracePt t="49195" x="4606925" y="6211888"/>
          <p14:tracePt t="49212" x="4606925" y="6240463"/>
          <p14:tracePt t="49229" x="4606925" y="6249988"/>
          <p14:tracePt t="49245" x="4606925" y="6280150"/>
          <p14:tracePt t="49262" x="4606925" y="6310313"/>
          <p14:tracePt t="49279" x="4606925" y="6329363"/>
          <p14:tracePt t="49295" x="4606925" y="6338888"/>
          <p14:tracePt t="49312" x="4606925" y="6359525"/>
          <p14:tracePt t="49329" x="4606925" y="6369050"/>
          <p14:tracePt t="49873" x="4606925" y="6378575"/>
          <p14:tracePt t="49881" x="4616450" y="6388100"/>
          <p14:tracePt t="49889" x="4625975" y="6397625"/>
          <p14:tracePt t="49913" x="4625975" y="6418263"/>
          <p14:tracePt t="49937" x="4625975" y="6408738"/>
          <p14:tracePt t="50889" x="4625975" y="6397625"/>
          <p14:tracePt t="50897" x="4625975" y="6388100"/>
          <p14:tracePt t="50905" x="4625975" y="6369050"/>
          <p14:tracePt t="50915" x="4625975" y="6348413"/>
          <p14:tracePt t="50932" x="4625975" y="6319838"/>
          <p14:tracePt t="50949" x="4616450" y="6310313"/>
          <p14:tracePt t="50965" x="4616450" y="6299200"/>
          <p14:tracePt t="50982" x="4616450" y="6289675"/>
          <p14:tracePt t="50999" x="4606925" y="6280150"/>
          <p14:tracePt t="51017" x="4595813" y="6270625"/>
          <p14:tracePt t="51049" x="4586288" y="6261100"/>
          <p14:tracePt t="51065" x="4586288" y="6249988"/>
          <p14:tracePt t="51081" x="4586288" y="6240463"/>
          <p14:tracePt t="51089" x="4586288" y="6230938"/>
          <p14:tracePt t="51099" x="4586288" y="6200775"/>
          <p14:tracePt t="51116" x="4586288" y="6162675"/>
          <p14:tracePt t="51132" x="4586288" y="6113463"/>
          <p14:tracePt t="51149" x="4586288" y="6034088"/>
          <p14:tracePt t="51166" x="4586288" y="5965825"/>
          <p14:tracePt t="51182" x="4586288" y="5895975"/>
          <p14:tracePt t="51199" x="4586288" y="5827713"/>
          <p14:tracePt t="51216" x="4595813" y="5670550"/>
          <p14:tracePt t="51233" x="4616450" y="5570538"/>
          <p14:tracePt t="51249" x="4635500" y="5443538"/>
          <p14:tracePt t="51266" x="4645025" y="5305425"/>
          <p14:tracePt t="51283" x="4656138" y="5157788"/>
          <p14:tracePt t="51299" x="4684713" y="5010150"/>
          <p14:tracePt t="51316" x="4724400" y="4822825"/>
          <p14:tracePt t="51333" x="4754563" y="4665663"/>
          <p14:tracePt t="51349" x="4792663" y="4498975"/>
          <p14:tracePt t="51366" x="4822825" y="4330700"/>
          <p14:tracePt t="51383" x="4852988" y="4154488"/>
          <p14:tracePt t="51400" x="4902200" y="3967163"/>
          <p14:tracePt t="51416" x="4951413" y="3671888"/>
          <p14:tracePt t="51434" x="5000625" y="3475038"/>
          <p14:tracePt t="51450" x="5038725" y="3268663"/>
          <p14:tracePt t="51466" x="5087938" y="3051175"/>
          <p14:tracePt t="51483" x="5157788" y="2835275"/>
          <p14:tracePt t="51500" x="5246688" y="2608263"/>
          <p14:tracePt t="51516" x="5334000" y="2382838"/>
          <p14:tracePt t="51533" x="5432425" y="2165350"/>
          <p14:tracePt t="51550" x="5511800" y="1958975"/>
          <p14:tracePt t="51566" x="5591175" y="1762125"/>
          <p14:tracePt t="51584" x="5668963" y="1565275"/>
          <p14:tracePt t="51600" x="5727700" y="1397000"/>
          <p14:tracePt t="51600" x="5757863" y="1319213"/>
          <p14:tracePt t="51617" x="5826125" y="1162050"/>
          <p14:tracePt t="51633" x="5875338" y="1042988"/>
          <p14:tracePt t="51650" x="5915025" y="954088"/>
          <p14:tracePt t="51667" x="5945188" y="904875"/>
          <p14:tracePt t="51684" x="5954713" y="866775"/>
          <p14:tracePt t="51700" x="5954713" y="855663"/>
          <p14:tracePt t="51717" x="5954713" y="846138"/>
          <p14:tracePt t="51733" x="5954713" y="836613"/>
          <p14:tracePt t="51761" x="5954713" y="827088"/>
          <p14:tracePt t="51769" x="5954713" y="817563"/>
          <p14:tracePt t="51801" x="5954713" y="806450"/>
          <p14:tracePt t="51929" x="0" y="0"/>
        </p14:tracePtLst>
      </p14:laserTraceLst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182563"/>
            <a:ext cx="759142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0835" name="Line 4"/>
          <p:cNvSpPr>
            <a:spLocks noChangeShapeType="1"/>
          </p:cNvSpPr>
          <p:nvPr/>
        </p:nvSpPr>
        <p:spPr bwMode="auto">
          <a:xfrm>
            <a:off x="1584325" y="6084888"/>
            <a:ext cx="935038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4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90" x="8169275" y="2244725"/>
          <p14:tracePt t="5657" x="8150225" y="2244725"/>
          <p14:tracePt t="5773" x="8150225" y="2254250"/>
          <p14:tracePt t="5781" x="8140700" y="2273300"/>
          <p14:tracePt t="5805" x="8129588" y="2273300"/>
          <p14:tracePt t="5813" x="8129588" y="2284413"/>
          <p14:tracePt t="5821" x="8110538" y="2303463"/>
          <p14:tracePt t="5837" x="8101013" y="2333625"/>
          <p14:tracePt t="5854" x="8091488" y="2352675"/>
          <p14:tracePt t="5872" x="8070850" y="2382838"/>
          <p14:tracePt t="5889" x="8061325" y="2411413"/>
          <p14:tracePt t="5905" x="8051800" y="2432050"/>
          <p14:tracePt t="5922" x="8051800" y="2490788"/>
          <p14:tracePt t="5939" x="8051800" y="2519363"/>
          <p14:tracePt t="5955" x="8051800" y="2559050"/>
          <p14:tracePt t="5972" x="8051800" y="2617788"/>
          <p14:tracePt t="5989" x="8051800" y="2657475"/>
          <p14:tracePt t="6006" x="8061325" y="2706688"/>
          <p14:tracePt t="6022" x="8061325" y="2727325"/>
          <p14:tracePt t="6039" x="8070850" y="2736850"/>
          <p14:tracePt t="6102" x="8080375" y="2736850"/>
          <p14:tracePt t="6118" x="8101013" y="2736850"/>
          <p14:tracePt t="6134" x="8110538" y="2736850"/>
          <p14:tracePt t="6150" x="8120063" y="2727325"/>
          <p14:tracePt t="6158" x="8129588" y="2727325"/>
          <p14:tracePt t="6166" x="8140700" y="2716213"/>
          <p14:tracePt t="6182" x="8150225" y="2716213"/>
          <p14:tracePt t="6190" x="8150225" y="2706688"/>
          <p14:tracePt t="6206" x="8159750" y="2678113"/>
          <p14:tracePt t="6223" x="8159750" y="2667000"/>
          <p14:tracePt t="6239" x="8159750" y="2647950"/>
          <p14:tracePt t="6256" x="8159750" y="2617788"/>
          <p14:tracePt t="6273" x="8159750" y="2589213"/>
          <p14:tracePt t="6289" x="8150225" y="2568575"/>
          <p14:tracePt t="6306" x="8120063" y="2549525"/>
          <p14:tracePt t="6323" x="8110538" y="2540000"/>
          <p14:tracePt t="6339" x="8091488" y="2530475"/>
          <p14:tracePt t="6356" x="8080375" y="2530475"/>
          <p14:tracePt t="6373" x="8042275" y="2530475"/>
          <p14:tracePt t="6390" x="7972425" y="2549525"/>
          <p14:tracePt t="6407" x="7932738" y="2579688"/>
          <p14:tracePt t="6423" x="7904163" y="2598738"/>
          <p14:tracePt t="6440" x="7883525" y="2617788"/>
          <p14:tracePt t="6456" x="7874000" y="2638425"/>
          <p14:tracePt t="6473" x="7874000" y="2647950"/>
          <p14:tracePt t="6494" x="7864475" y="2657475"/>
          <p14:tracePt t="6614" x="7854950" y="2657475"/>
          <p14:tracePt t="6622" x="7845425" y="2657475"/>
          <p14:tracePt t="6630" x="7824788" y="2657475"/>
          <p14:tracePt t="6640" x="7766050" y="2657475"/>
          <p14:tracePt t="6657" x="7677150" y="2657475"/>
          <p14:tracePt t="6674" x="7578725" y="2657475"/>
          <p14:tracePt t="6690" x="7489825" y="2657475"/>
          <p14:tracePt t="6707" x="7391400" y="2657475"/>
          <p14:tracePt t="6724" x="7292975" y="2657475"/>
          <p14:tracePt t="6740" x="7194550" y="2657475"/>
          <p14:tracePt t="6757" x="7116763" y="2657475"/>
          <p14:tracePt t="6774" x="6997700" y="2657475"/>
          <p14:tracePt t="6790" x="6938963" y="2657475"/>
          <p14:tracePt t="6807" x="6880225" y="2657475"/>
          <p14:tracePt t="6824" x="6840538" y="2657475"/>
          <p14:tracePt t="6841" x="6791325" y="2657475"/>
          <p14:tracePt t="6857" x="6751638" y="2657475"/>
          <p14:tracePt t="6874" x="6723063" y="2657475"/>
          <p14:tracePt t="6891" x="6683375" y="2657475"/>
          <p14:tracePt t="6907" x="6673850" y="2657475"/>
          <p14:tracePt t="6924" x="6664325" y="2657475"/>
          <p14:tracePt t="6940" x="6653213" y="2657475"/>
          <p14:tracePt t="6957" x="6643688" y="2657475"/>
          <p14:tracePt t="6982" x="6634163" y="2657475"/>
          <p14:tracePt t="6990" x="6594475" y="2657475"/>
          <p14:tracePt t="7008" x="6545263" y="2667000"/>
          <p14:tracePt t="7024" x="6505575" y="2667000"/>
          <p14:tracePt t="7041" x="6456363" y="2667000"/>
          <p14:tracePt t="7058" x="6407150" y="2667000"/>
          <p14:tracePt t="7074" x="6369050" y="2678113"/>
          <p14:tracePt t="7091" x="6338888" y="2678113"/>
          <p14:tracePt t="7109" x="6299200" y="2678113"/>
          <p14:tracePt t="7124" x="6280150" y="2678113"/>
          <p14:tracePt t="7141" x="6259513" y="2678113"/>
          <p14:tracePt t="7141" x="6249988" y="2678113"/>
          <p14:tracePt t="7158" x="6240463" y="2678113"/>
          <p14:tracePt t="7174" x="6221413" y="2678113"/>
          <p14:tracePt t="7191" x="6210300" y="2678113"/>
          <p14:tracePt t="7208" x="6191250" y="2678113"/>
          <p14:tracePt t="7224" x="6181725" y="2678113"/>
          <p14:tracePt t="7246" x="6172200" y="2678113"/>
          <p14:tracePt t="7262" x="6161088" y="2678113"/>
          <p14:tracePt t="7274" x="6151563" y="2678113"/>
          <p14:tracePt t="7291" x="6142038" y="2678113"/>
          <p14:tracePt t="7334" x="6132513" y="2678113"/>
          <p14:tracePt t="7614" x="6122988" y="2678113"/>
          <p14:tracePt t="7622" x="6111875" y="2678113"/>
          <p14:tracePt t="7654" x="6102350" y="2678113"/>
          <p14:tracePt t="8654" x="6092825" y="2678113"/>
          <p14:tracePt t="8662" x="6092825" y="2687638"/>
          <p14:tracePt t="8670" x="6083300" y="2697163"/>
          <p14:tracePt t="8710" x="6083300" y="2706688"/>
          <p14:tracePt t="8734" x="6102350" y="2706688"/>
          <p14:tracePt t="8758" x="6132513" y="2716213"/>
          <p14:tracePt t="8766" x="6161088" y="2727325"/>
          <p14:tracePt t="8782" x="6181725" y="2736850"/>
          <p14:tracePt t="8790" x="6191250" y="2736850"/>
          <p14:tracePt t="8798" x="6210300" y="2736850"/>
          <p14:tracePt t="8811" x="6230938" y="2736850"/>
          <p14:tracePt t="8828" x="6270625" y="2746375"/>
          <p14:tracePt t="8845" x="6280150" y="2746375"/>
          <p14:tracePt t="8861" x="6338888" y="2755900"/>
          <p14:tracePt t="8878" x="6397625" y="2765425"/>
          <p14:tracePt t="8894" x="6446838" y="2765425"/>
          <p14:tracePt t="8912" x="6526213" y="2786063"/>
          <p14:tracePt t="8928" x="6594475" y="2795588"/>
          <p14:tracePt t="8945" x="6643688" y="2805113"/>
          <p14:tracePt t="8961" x="6653213" y="2805113"/>
          <p14:tracePt t="8978" x="6664325" y="2805113"/>
          <p14:tracePt t="8995" x="6673850" y="2805113"/>
          <p14:tracePt t="9158" x="6683375" y="2814638"/>
          <p14:tracePt t="9422" x="6692900" y="2825750"/>
          <p14:tracePt t="9798" x="6692900" y="2835275"/>
          <p14:tracePt t="9870" x="6692900" y="2844800"/>
          <p14:tracePt t="9886" x="6692900" y="2854325"/>
          <p14:tracePt t="9902" x="6692900" y="2874963"/>
          <p14:tracePt t="9918" x="6683375" y="2894013"/>
          <p14:tracePt t="9942" x="6673850" y="2903538"/>
          <p14:tracePt t="9966" x="6673850" y="2913063"/>
          <p14:tracePt t="9974" x="6664325" y="2924175"/>
          <p14:tracePt t="10006" x="6664325" y="2933700"/>
          <p14:tracePt t="10030" x="6653213" y="2952750"/>
          <p14:tracePt t="10062" x="6653213" y="2973388"/>
          <p14:tracePt t="10101" x="6643688" y="2982913"/>
          <p14:tracePt t="10125" x="6643688" y="2992438"/>
          <p14:tracePt t="10149" x="6643688" y="3001963"/>
          <p14:tracePt t="10157" x="6634163" y="3001963"/>
          <p14:tracePt t="10165" x="6624638" y="3011488"/>
          <p14:tracePt t="10181" x="6624638" y="3022600"/>
          <p14:tracePt t="10197" x="6624638" y="3032125"/>
          <p14:tracePt t="10197" x="6624638" y="3041650"/>
          <p14:tracePt t="10213" x="6615113" y="3060700"/>
          <p14:tracePt t="10229" x="6604000" y="3071813"/>
          <p14:tracePt t="10246" x="6604000" y="3081338"/>
          <p14:tracePt t="10263" x="6594475" y="3100388"/>
          <p14:tracePt t="10280" x="6594475" y="3121025"/>
          <p14:tracePt t="10296" x="6584950" y="3140075"/>
          <p14:tracePt t="10313" x="6575425" y="3140075"/>
          <p14:tracePt t="10330" x="6575425" y="3149600"/>
          <p14:tracePt t="10346" x="6575425" y="3159125"/>
          <p14:tracePt t="10365" x="6575425" y="3170238"/>
          <p14:tracePt t="10389" x="6575425" y="3179763"/>
          <p14:tracePt t="10397" x="6575425" y="3189288"/>
          <p14:tracePt t="10413" x="6565900" y="3208338"/>
          <p14:tracePt t="10437" x="6565900" y="3228975"/>
          <p14:tracePt t="10453" x="6554788" y="3238500"/>
          <p14:tracePt t="10463" x="6554788" y="3248025"/>
          <p14:tracePt t="10480" x="6535738" y="3268663"/>
          <p14:tracePt t="10497" x="6535738" y="3278188"/>
          <p14:tracePt t="10513" x="6535738" y="3306763"/>
          <p14:tracePt t="10530" x="6535738" y="3317875"/>
          <p14:tracePt t="10565" x="6535738" y="3327400"/>
          <p14:tracePt t="10581" x="6526213" y="3336925"/>
          <p14:tracePt t="10589" x="6516688" y="3355975"/>
          <p14:tracePt t="10613" x="6505575" y="3367088"/>
          <p14:tracePt t="10629" x="6496050" y="3386138"/>
          <p14:tracePt t="10645" x="6496050" y="3395663"/>
          <p14:tracePt t="10653" x="6496050" y="3405188"/>
          <p14:tracePt t="10664" x="6486525" y="3425825"/>
          <p14:tracePt t="10681" x="6477000" y="3454400"/>
          <p14:tracePt t="10697" x="6467475" y="3465513"/>
          <p14:tracePt t="10714" x="6467475" y="3484563"/>
          <p14:tracePt t="10730" x="6456363" y="3494088"/>
          <p14:tracePt t="10747" x="6446838" y="3514725"/>
          <p14:tracePt t="10764" x="6437313" y="3533775"/>
          <p14:tracePt t="10781" x="6437313" y="3563938"/>
          <p14:tracePt t="10797" x="6418263" y="3582988"/>
          <p14:tracePt t="10814" x="6407150" y="3613150"/>
          <p14:tracePt t="10831" x="6397625" y="3641725"/>
          <p14:tracePt t="10848" x="6388100" y="3671888"/>
          <p14:tracePt t="10864" x="6369050" y="3700463"/>
          <p14:tracePt t="10881" x="6357938" y="3730625"/>
          <p14:tracePt t="10898" x="6348413" y="3770313"/>
          <p14:tracePt t="10914" x="6338888" y="3789363"/>
          <p14:tracePt t="10931" x="6329363" y="3798888"/>
          <p14:tracePt t="10947" x="6329363" y="3819525"/>
          <p14:tracePt t="10965" x="6319838" y="3838575"/>
          <p14:tracePt t="11005" x="6308725" y="3838575"/>
          <p14:tracePt t="11021" x="6299200" y="3848100"/>
          <p14:tracePt t="11029" x="6289675" y="3859213"/>
          <p14:tracePt t="11037" x="6280150" y="3868738"/>
          <p14:tracePt t="11053" x="6270625" y="3878263"/>
          <p14:tracePt t="11069" x="6270625" y="3887788"/>
          <p14:tracePt t="11081" x="6259513" y="3897313"/>
          <p14:tracePt t="11101" x="6249988" y="3897313"/>
          <p14:tracePt t="11125" x="6249988" y="3908425"/>
          <p14:tracePt t="11133" x="6240463" y="3917950"/>
          <p14:tracePt t="11157" x="6230938" y="3927475"/>
          <p14:tracePt t="11189" x="6221413" y="3927475"/>
          <p14:tracePt t="11197" x="6210300" y="3937000"/>
          <p14:tracePt t="11213" x="6210300" y="3946525"/>
          <p14:tracePt t="11237" x="6200775" y="3946525"/>
          <p14:tracePt t="11245" x="6191250" y="3946525"/>
          <p14:tracePt t="11261" x="6181725" y="3957638"/>
          <p14:tracePt t="11269" x="6172200" y="3957638"/>
          <p14:tracePt t="11333" x="6161088" y="3957638"/>
          <p14:tracePt t="11349" x="6151563" y="3967163"/>
          <p14:tracePt t="11389" x="6142038" y="3967163"/>
          <p14:tracePt t="11453" x="6132513" y="3967163"/>
          <p14:tracePt t="11629" x="6122988" y="3976688"/>
          <p14:tracePt t="11749" x="6111875" y="3986213"/>
          <p14:tracePt t="12021" x="6102350" y="3986213"/>
          <p14:tracePt t="12037" x="6073775" y="3995738"/>
          <p14:tracePt t="12045" x="6043613" y="4006850"/>
          <p14:tracePt t="12061" x="6034088" y="4016375"/>
          <p14:tracePt t="12069" x="6022975" y="4016375"/>
          <p14:tracePt t="12083" x="6013450" y="4025900"/>
          <p14:tracePt t="12100" x="6003925" y="4025900"/>
          <p14:tracePt t="12117" x="5994400" y="4025900"/>
          <p14:tracePt t="12165" x="5984875" y="4025900"/>
          <p14:tracePt t="12197" x="5973763" y="4035425"/>
          <p14:tracePt t="12205" x="5964238" y="4044950"/>
          <p14:tracePt t="12213" x="5954713" y="4044950"/>
          <p14:tracePt t="12237" x="5945188" y="4044950"/>
          <p14:tracePt t="12253" x="5935663" y="4056063"/>
          <p14:tracePt t="12269" x="5924550" y="4056063"/>
          <p14:tracePt t="12277" x="5915025" y="4056063"/>
          <p14:tracePt t="12293" x="5905500" y="4056063"/>
          <p14:tracePt t="12325" x="5895975" y="4056063"/>
          <p14:tracePt t="12349" x="5886450" y="4056063"/>
          <p14:tracePt t="12357" x="5875338" y="4065588"/>
          <p14:tracePt t="12373" x="5865813" y="4065588"/>
          <p14:tracePt t="12405" x="5856288" y="4065588"/>
          <p14:tracePt t="12413" x="5846763" y="4065588"/>
          <p14:tracePt t="12477" x="5846763" y="4075113"/>
          <p14:tracePt t="12493" x="5837238" y="4075113"/>
          <p14:tracePt t="12509" x="5826125" y="4075113"/>
          <p14:tracePt t="12525" x="5816600" y="4075113"/>
          <p14:tracePt t="12533" x="5816600" y="4084638"/>
          <p14:tracePt t="12541" x="5807075" y="4084638"/>
          <p14:tracePt t="12557" x="5797550" y="4084638"/>
          <p14:tracePt t="12567" x="5776913" y="4084638"/>
          <p14:tracePt t="12584" x="5767388" y="4084638"/>
          <p14:tracePt t="12601" x="5757863" y="4084638"/>
          <p14:tracePt t="12617" x="5748338" y="4084638"/>
          <p14:tracePt t="12637" x="5738813" y="4084638"/>
          <p14:tracePt t="12653" x="5727700" y="4084638"/>
          <p14:tracePt t="12669" x="5718175" y="4084638"/>
          <p14:tracePt t="12685" x="5699125" y="4094163"/>
          <p14:tracePt t="12701" x="5689600" y="4094163"/>
          <p14:tracePt t="12725" x="5678488" y="4094163"/>
          <p14:tracePt t="12749" x="5678488" y="4105275"/>
          <p14:tracePt t="12765" x="5668963" y="4105275"/>
          <p14:tracePt t="12789" x="5659438" y="4105275"/>
          <p14:tracePt t="12797" x="5649913" y="4114800"/>
          <p14:tracePt t="12813" x="5640388" y="4114800"/>
          <p14:tracePt t="12829" x="5629275" y="4114800"/>
          <p14:tracePt t="12845" x="5610225" y="4124325"/>
          <p14:tracePt t="12861" x="5600700" y="4133850"/>
          <p14:tracePt t="12869" x="5591175" y="4133850"/>
          <p14:tracePt t="12885" x="5580063" y="4133850"/>
          <p14:tracePt t="12902" x="5570538" y="4133850"/>
          <p14:tracePt t="12918" x="5561013" y="4133850"/>
          <p14:tracePt t="12935" x="5530850" y="4133850"/>
          <p14:tracePt t="12952" x="5511800" y="4133850"/>
          <p14:tracePt t="12968" x="5502275" y="4133850"/>
          <p14:tracePt t="12985" x="5492750" y="4133850"/>
          <p14:tracePt t="13002" x="5481638" y="4133850"/>
          <p14:tracePt t="13019" x="5453063" y="4133850"/>
          <p14:tracePt t="13035" x="5443538" y="4133850"/>
          <p14:tracePt t="13052" x="5422900" y="4133850"/>
          <p14:tracePt t="13068" x="5413375" y="4133850"/>
          <p14:tracePt t="13085" x="5394325" y="4133850"/>
          <p14:tracePt t="13102" x="5383213" y="4133850"/>
          <p14:tracePt t="13118" x="5354638" y="4133850"/>
          <p14:tracePt t="13136" x="5334000" y="4133850"/>
          <p14:tracePt t="13153" x="5324475" y="4133850"/>
          <p14:tracePt t="13169" x="5314950" y="4133850"/>
          <p14:tracePt t="13185" x="5305425" y="4133850"/>
          <p14:tracePt t="13213" x="5295900" y="4133850"/>
          <p14:tracePt t="13253" x="5284788" y="4143375"/>
          <p14:tracePt t="13477" x="5275263" y="4143375"/>
          <p14:tracePt t="13493" x="5256213" y="4154488"/>
          <p14:tracePt t="13509" x="5246688" y="4154488"/>
          <p14:tracePt t="13525" x="5235575" y="4154488"/>
          <p14:tracePt t="13533" x="5226050" y="4164013"/>
          <p14:tracePt t="13541" x="5207000" y="4164013"/>
          <p14:tracePt t="13557" x="5197475" y="4164013"/>
          <p14:tracePt t="13573" x="5186363" y="4164013"/>
          <p14:tracePt t="13589" x="5176838" y="4164013"/>
          <p14:tracePt t="13603" x="5167313" y="4164013"/>
          <p14:tracePt t="13621" x="5157788" y="4164013"/>
          <p14:tracePt t="13661" x="5148263" y="4164013"/>
          <p14:tracePt t="13669" x="5137150" y="4164013"/>
          <p14:tracePt t="13685" x="5127625" y="4164013"/>
          <p14:tracePt t="13701" x="5118100" y="4164013"/>
          <p14:tracePt t="13717" x="5108575" y="4164013"/>
          <p14:tracePt t="13757" x="5099050" y="4164013"/>
          <p14:tracePt t="13813" x="5087938" y="4164013"/>
          <p14:tracePt t="13829" x="5078413" y="4164013"/>
          <p14:tracePt t="13845" x="5068888" y="4164013"/>
          <p14:tracePt t="14013" x="5059363" y="4164013"/>
          <p14:tracePt t="14029" x="5049838" y="4164013"/>
          <p14:tracePt t="14069" x="5038725" y="4164013"/>
          <p14:tracePt t="14109" x="5029200" y="4173538"/>
          <p14:tracePt t="14125" x="5019675" y="4173538"/>
          <p14:tracePt t="14165" x="5010150" y="4173538"/>
          <p14:tracePt t="14173" x="5000625" y="4183063"/>
          <p14:tracePt t="14181" x="4989513" y="4183063"/>
          <p14:tracePt t="14205" x="4979988" y="4183063"/>
          <p14:tracePt t="14213" x="4970463" y="4183063"/>
          <p14:tracePt t="14229" x="4960938" y="4183063"/>
          <p14:tracePt t="14253" x="4951413" y="4183063"/>
          <p14:tracePt t="14317" x="4940300" y="4183063"/>
          <p14:tracePt t="14381" x="4930775" y="4183063"/>
          <p14:tracePt t="14517" x="4921250" y="4183063"/>
          <p14:tracePt t="14541" x="4911725" y="4183063"/>
          <p14:tracePt t="14549" x="4891088" y="4183063"/>
          <p14:tracePt t="14565" x="4881563" y="4173538"/>
          <p14:tracePt t="14573" x="4862513" y="4164013"/>
          <p14:tracePt t="14709" x="4852988" y="4154488"/>
          <p14:tracePt t="14749" x="4852988" y="4143375"/>
          <p14:tracePt t="14781" x="4852988" y="4133850"/>
          <p14:tracePt t="14797" x="4852988" y="4124325"/>
          <p14:tracePt t="14813" x="4852988" y="4114800"/>
          <p14:tracePt t="14821" x="4852988" y="4105275"/>
          <p14:tracePt t="14837" x="4852988" y="4094163"/>
          <p14:tracePt t="14845" x="4852988" y="4084638"/>
          <p14:tracePt t="14855" x="4852988" y="4075113"/>
          <p14:tracePt t="14885" x="4852988" y="4065588"/>
          <p14:tracePt t="14909" x="4862513" y="4056063"/>
          <p14:tracePt t="14917" x="4862513" y="4044950"/>
          <p14:tracePt t="14925" x="4872038" y="4044950"/>
          <p14:tracePt t="14939" x="4881563" y="4025900"/>
          <p14:tracePt t="14957" x="4881563" y="4016375"/>
          <p14:tracePt t="14997" x="4881563" y="4006850"/>
          <p14:tracePt t="15029" x="4891088" y="3995738"/>
          <p14:tracePt t="15037" x="4891088" y="3986213"/>
          <p14:tracePt t="15069" x="4902200" y="3986213"/>
          <p14:tracePt t="15077" x="4902200" y="3976688"/>
          <p14:tracePt t="15093" x="4911725" y="3967163"/>
          <p14:tracePt t="15117" x="4911725" y="3957638"/>
          <p14:tracePt t="15149" x="4921250" y="3957638"/>
          <p14:tracePt t="15293" x="4921250" y="3967163"/>
          <p14:tracePt t="15301" x="4930775" y="3986213"/>
          <p14:tracePt t="15317" x="4930775" y="4006850"/>
          <p14:tracePt t="15325" x="4940300" y="4035425"/>
          <p14:tracePt t="15340" x="4940300" y="4056063"/>
          <p14:tracePt t="15357" x="4940300" y="4124325"/>
          <p14:tracePt t="15374" x="4940300" y="4164013"/>
          <p14:tracePt t="15390" x="4940300" y="4213225"/>
          <p14:tracePt t="15407" x="4940300" y="4262438"/>
          <p14:tracePt t="15423" x="4940300" y="4311650"/>
          <p14:tracePt t="15440" x="4940300" y="4379913"/>
          <p14:tracePt t="15457" x="4940300" y="4449763"/>
          <p14:tracePt t="15474" x="4940300" y="4527550"/>
          <p14:tracePt t="15490" x="4940300" y="4597400"/>
          <p14:tracePt t="15507" x="4940300" y="4656138"/>
          <p14:tracePt t="15524" x="4940300" y="4714875"/>
          <p14:tracePt t="15540" x="4940300" y="4794250"/>
          <p14:tracePt t="15557" x="4940300" y="4852988"/>
          <p14:tracePt t="15574" x="4940300" y="4921250"/>
          <p14:tracePt t="15590" x="4951413" y="4991100"/>
          <p14:tracePt t="15607" x="4960938" y="5029200"/>
          <p14:tracePt t="15624" x="4970463" y="5059363"/>
          <p14:tracePt t="15640" x="4970463" y="5099050"/>
          <p14:tracePt t="15657" x="4960938" y="5148263"/>
          <p14:tracePt t="15674" x="4902200" y="5216525"/>
          <p14:tracePt t="15691" x="4841875" y="5305425"/>
          <p14:tracePt t="15707" x="4813300" y="5345113"/>
          <p14:tracePt t="15724" x="4792663" y="5394325"/>
          <p14:tracePt t="15741" x="4792663" y="5403850"/>
          <p14:tracePt t="15765" x="4813300" y="5403850"/>
          <p14:tracePt t="15797" x="4852988" y="5403850"/>
          <p14:tracePt t="15805" x="4872038" y="5403850"/>
          <p14:tracePt t="15813" x="4902200" y="5403850"/>
          <p14:tracePt t="15824" x="4979988" y="5403850"/>
          <p14:tracePt t="15841" x="5038725" y="5403850"/>
          <p14:tracePt t="15858" x="5137150" y="5403850"/>
          <p14:tracePt t="15874" x="5216525" y="5403850"/>
          <p14:tracePt t="15891" x="5305425" y="5403850"/>
          <p14:tracePt t="15908" x="5422900" y="5434013"/>
          <p14:tracePt t="15924" x="5610225" y="5453063"/>
          <p14:tracePt t="15941" x="5708650" y="5483225"/>
          <p14:tracePt t="15958" x="5826125" y="5502275"/>
          <p14:tracePt t="15974" x="5924550" y="5511800"/>
          <p14:tracePt t="15991" x="6034088" y="5511800"/>
          <p14:tracePt t="16008" x="6151563" y="5511800"/>
          <p14:tracePt t="16024" x="6280150" y="5511800"/>
          <p14:tracePt t="16041" x="6388100" y="5511800"/>
          <p14:tracePt t="16058" x="6496050" y="5502275"/>
          <p14:tracePt t="16075" x="6575425" y="5492750"/>
          <p14:tracePt t="16092" x="6634163" y="5453063"/>
          <p14:tracePt t="16108" x="6673850" y="5434013"/>
          <p14:tracePt t="16125" x="6683375" y="5403850"/>
          <p14:tracePt t="16141" x="6702425" y="5394325"/>
          <p14:tracePt t="16158" x="6702425" y="5373688"/>
          <p14:tracePt t="16175" x="6713538" y="5354638"/>
          <p14:tracePt t="16192" x="6723063" y="5345113"/>
          <p14:tracePt t="16213" x="6732588" y="5324475"/>
          <p14:tracePt t="16229" x="6732588" y="5305425"/>
          <p14:tracePt t="16245" x="6742113" y="5286375"/>
          <p14:tracePt t="16258" x="6751638" y="5256213"/>
          <p14:tracePt t="16275" x="6772275" y="5237163"/>
          <p14:tracePt t="16292" x="6781800" y="5197475"/>
          <p14:tracePt t="16308" x="6800850" y="5157788"/>
          <p14:tracePt t="16325" x="6800850" y="5138738"/>
          <p14:tracePt t="16342" x="6811963" y="5108575"/>
          <p14:tracePt t="16359" x="6821488" y="5089525"/>
          <p14:tracePt t="16381" x="6811963" y="5078413"/>
          <p14:tracePt t="16621" x="6800850" y="5068888"/>
          <p14:tracePt t="16637" x="6791325" y="5059363"/>
          <p14:tracePt t="16645" x="6772275" y="5059363"/>
          <p14:tracePt t="16653" x="6732588" y="5029200"/>
          <p14:tracePt t="16661" x="6702425" y="5010150"/>
          <p14:tracePt t="16676" x="6584950" y="4930775"/>
          <p14:tracePt t="16676" x="6496050" y="4892675"/>
          <p14:tracePt t="16693" x="6299200" y="4803775"/>
          <p14:tracePt t="16710" x="6132513" y="4764088"/>
          <p14:tracePt t="16726" x="6043613" y="4754563"/>
          <p14:tracePt t="16743" x="6013450" y="4754563"/>
          <p14:tracePt t="16759" x="6003925" y="4754563"/>
          <p14:tracePt t="16781" x="6003925" y="4764088"/>
          <p14:tracePt t="16797" x="5994400" y="4773613"/>
          <p14:tracePt t="16809" x="5984875" y="4794250"/>
          <p14:tracePt t="16826" x="5984875" y="4822825"/>
          <p14:tracePt t="16843" x="5984875" y="4843463"/>
          <p14:tracePt t="16860" x="5984875" y="4862513"/>
          <p14:tracePt t="16876" x="5994400" y="4881563"/>
          <p14:tracePt t="16893" x="5994400" y="4872038"/>
          <p14:tracePt t="17285" x="5994400" y="4862513"/>
          <p14:tracePt t="17301" x="5994400" y="4843463"/>
          <p14:tracePt t="17317" x="0" y="0"/>
        </p14:tracePtLst>
        <p14:tracePtLst>
          <p14:tracePt t="22339" x="8347075" y="442913"/>
          <p14:tracePt t="23189" x="8356600" y="442913"/>
          <p14:tracePt t="23215" x="8356600" y="452438"/>
          <p14:tracePt t="23373" x="8366125" y="461963"/>
          <p14:tracePt t="23397" x="8366125" y="473075"/>
          <p14:tracePt t="23413" x="8366125" y="482600"/>
          <p14:tracePt t="23438" x="8375650" y="492125"/>
          <p14:tracePt t="23445" x="8375650" y="501650"/>
          <p14:tracePt t="23456" x="8386763" y="522288"/>
          <p14:tracePt t="23473" x="8386763" y="541338"/>
          <p14:tracePt t="23490" x="8396288" y="581025"/>
          <p14:tracePt t="23506" x="8396288" y="600075"/>
          <p14:tracePt t="23523" x="8405813" y="620713"/>
          <p14:tracePt t="23540" x="8405813" y="658813"/>
          <p14:tracePt t="23540" x="8415338" y="658813"/>
          <p14:tracePt t="23557" x="8415338" y="679450"/>
          <p14:tracePt t="23573" x="8415338" y="688975"/>
          <p14:tracePt t="23589" x="8415338" y="698500"/>
          <p14:tracePt t="23606" x="8415338" y="708025"/>
          <p14:tracePt t="23623" x="8424863" y="708025"/>
          <p14:tracePt t="23639" x="8435975" y="728663"/>
          <p14:tracePt t="24557" x="8435975" y="738188"/>
          <p14:tracePt t="24573" x="8435975" y="757238"/>
          <p14:tracePt t="24581" x="8435975" y="768350"/>
          <p14:tracePt t="24592" x="8435975" y="796925"/>
          <p14:tracePt t="24608" x="8435975" y="806450"/>
          <p14:tracePt t="24625" x="8435975" y="817563"/>
          <p14:tracePt t="24642" x="8435975" y="827088"/>
          <p14:tracePt t="24658" x="8435975" y="836613"/>
          <p14:tracePt t="24725" x="8435975" y="846138"/>
          <p14:tracePt t="24749" x="8435975" y="855663"/>
          <p14:tracePt t="24765" x="8435975" y="866775"/>
          <p14:tracePt t="24773" x="8435975" y="876300"/>
          <p14:tracePt t="24789" x="8435975" y="885825"/>
          <p14:tracePt t="24796" x="8435975" y="895350"/>
          <p14:tracePt t="24809" x="8435975" y="904875"/>
          <p14:tracePt t="24825" x="8435975" y="925513"/>
          <p14:tracePt t="24842" x="8435975" y="935038"/>
          <p14:tracePt t="24861" x="8435975" y="944563"/>
          <p14:tracePt t="24885" x="8435975" y="954088"/>
          <p14:tracePt t="24901" x="8435975" y="965200"/>
          <p14:tracePt t="24917" x="8435975" y="974725"/>
          <p14:tracePt t="24941" x="8435975" y="984250"/>
          <p14:tracePt t="25093" x="8435975" y="993775"/>
          <p14:tracePt t="25109" x="8435975" y="1003300"/>
          <p14:tracePt t="25125" x="8435975" y="1014413"/>
          <p14:tracePt t="25132" x="8435975" y="1023938"/>
          <p14:tracePt t="25142" x="8435975" y="1042988"/>
          <p14:tracePt t="25159" x="8435975" y="1082675"/>
          <p14:tracePt t="25176" x="8424863" y="1082675"/>
          <p14:tracePt t="25193" x="8424863" y="1101725"/>
          <p14:tracePt t="25210" x="8424863" y="1112838"/>
          <p14:tracePt t="25226" x="8424863" y="1122363"/>
          <p14:tracePt t="25243" x="8415338" y="1141413"/>
          <p14:tracePt t="25259" x="8405813" y="1150938"/>
          <p14:tracePt t="25277" x="8405813" y="1162050"/>
          <p14:tracePt t="25308" x="8405813" y="1171575"/>
          <p14:tracePt t="25325" x="8396288" y="1181100"/>
          <p14:tracePt t="25349" x="8396288" y="1190625"/>
          <p14:tracePt t="25389" x="8386763" y="1200150"/>
          <p14:tracePt t="25413" x="8375650" y="1211263"/>
          <p14:tracePt t="25452" x="8375650" y="1220788"/>
          <p14:tracePt t="25485" x="8366125" y="1220788"/>
          <p14:tracePt t="25493" x="8366125" y="1230313"/>
          <p14:tracePt t="25524" x="8356600" y="1230313"/>
          <p14:tracePt t="25805" x="8326438" y="1230313"/>
          <p14:tracePt t="25813" x="8307388" y="1230313"/>
          <p14:tracePt t="25821" x="8277225" y="1211263"/>
          <p14:tracePt t="25829" x="8228013" y="1200150"/>
          <p14:tracePt t="25844" x="8070850" y="1171575"/>
          <p14:tracePt t="25861" x="8002588" y="1162050"/>
          <p14:tracePt t="25878" x="7932738" y="1141413"/>
          <p14:tracePt t="25894" x="7923213" y="1141413"/>
          <p14:tracePt t="25911" x="7913688" y="1141413"/>
          <p14:tracePt t="25927" x="7904163" y="1131888"/>
          <p14:tracePt t="25944" x="7883525" y="1131888"/>
          <p14:tracePt t="25961" x="7854950" y="1112838"/>
          <p14:tracePt t="25978" x="7805738" y="1101725"/>
          <p14:tracePt t="25995" x="7735888" y="1082675"/>
          <p14:tracePt t="26011" x="7677150" y="1073150"/>
          <p14:tracePt t="26028" x="7608888" y="1063625"/>
          <p14:tracePt t="26045" x="7550150" y="1052513"/>
          <p14:tracePt t="26061" x="7500938" y="1042988"/>
          <p14:tracePt t="26078" x="7440613" y="1023938"/>
          <p14:tracePt t="26095" x="7381875" y="1014413"/>
          <p14:tracePt t="26112" x="7342188" y="1003300"/>
          <p14:tracePt t="26128" x="7292975" y="984250"/>
          <p14:tracePt t="26145" x="7273925" y="984250"/>
          <p14:tracePt t="26162" x="7243763" y="965200"/>
          <p14:tracePt t="26178" x="7215188" y="954088"/>
          <p14:tracePt t="26195" x="7165975" y="935038"/>
          <p14:tracePt t="26212" x="7126288" y="925513"/>
          <p14:tracePt t="26228" x="7046913" y="895350"/>
          <p14:tracePt t="26245" x="7018338" y="895350"/>
          <p14:tracePt t="26262" x="6978650" y="885825"/>
          <p14:tracePt t="26278" x="6959600" y="885825"/>
          <p14:tracePt t="26295" x="6929438" y="876300"/>
          <p14:tracePt t="26312" x="6889750" y="866775"/>
          <p14:tracePt t="26328" x="6861175" y="866775"/>
          <p14:tracePt t="26345" x="6831013" y="855663"/>
          <p14:tracePt t="26362" x="6800850" y="855663"/>
          <p14:tracePt t="26379" x="6772275" y="855663"/>
          <p14:tracePt t="26395" x="6762750" y="855663"/>
          <p14:tracePt t="26412" x="6723063" y="855663"/>
          <p14:tracePt t="26429" x="6702425" y="855663"/>
          <p14:tracePt t="26445" x="6664325" y="846138"/>
          <p14:tracePt t="26463" x="6653213" y="846138"/>
          <p14:tracePt t="26479" x="6634163" y="846138"/>
          <p14:tracePt t="26496" x="6615113" y="846138"/>
          <p14:tracePt t="26512" x="6594475" y="827088"/>
          <p14:tracePt t="26529" x="6565900" y="827088"/>
          <p14:tracePt t="26546" x="6526213" y="817563"/>
          <p14:tracePt t="26562" x="6496050" y="817563"/>
          <p14:tracePt t="26579" x="6456363" y="806450"/>
          <p14:tracePt t="26596" x="6437313" y="806450"/>
          <p14:tracePt t="26596" x="6427788" y="796925"/>
          <p14:tracePt t="26613" x="6418263" y="796925"/>
          <p14:tracePt t="26629" x="6407150" y="796925"/>
          <p14:tracePt t="26949" x="6397625" y="806450"/>
          <p14:tracePt t="26957" x="6397625" y="817563"/>
          <p14:tracePt t="26965" x="6388100" y="836613"/>
          <p14:tracePt t="26980" x="6369050" y="885825"/>
          <p14:tracePt t="26997" x="6357938" y="904875"/>
          <p14:tracePt t="27013" x="6357938" y="915988"/>
          <p14:tracePt t="27030" x="6357938" y="935038"/>
          <p14:tracePt t="27046" x="6357938" y="944563"/>
          <p14:tracePt t="27063" x="6348413" y="965200"/>
          <p14:tracePt t="27080" x="6338888" y="1014413"/>
          <p14:tracePt t="27097" x="6329363" y="1052513"/>
          <p14:tracePt t="27113" x="6319838" y="1112838"/>
          <p14:tracePt t="27130" x="6319838" y="1141413"/>
          <p14:tracePt t="27147" x="6308725" y="1190625"/>
          <p14:tracePt t="27164" x="6308725" y="1239838"/>
          <p14:tracePt t="27180" x="6308725" y="1298575"/>
          <p14:tracePt t="27197" x="6308725" y="1319213"/>
          <p14:tracePt t="27214" x="6308725" y="1347788"/>
          <p14:tracePt t="27230" x="6308725" y="1368425"/>
          <p14:tracePt t="27247" x="6308725" y="1397000"/>
          <p14:tracePt t="27264" x="6308725" y="1427163"/>
          <p14:tracePt t="27281" x="6308725" y="1457325"/>
          <p14:tracePt t="27297" x="6308725" y="1495425"/>
          <p14:tracePt t="27314" x="6308725" y="1525588"/>
          <p14:tracePt t="27331" x="6299200" y="1574800"/>
          <p14:tracePt t="27347" x="6299200" y="1593850"/>
          <p14:tracePt t="27364" x="6289675" y="1643063"/>
          <p14:tracePt t="27381" x="6289675" y="1673225"/>
          <p14:tracePt t="27397" x="6289675" y="1692275"/>
          <p14:tracePt t="27414" x="6289675" y="1722438"/>
          <p14:tracePt t="27431" x="6289675" y="1731963"/>
          <p14:tracePt t="27447" x="6289675" y="1741488"/>
          <p14:tracePt t="27464" x="6289675" y="1752600"/>
          <p14:tracePt t="27541" x="6280150" y="1762125"/>
          <p14:tracePt t="27549" x="6280150" y="1771650"/>
          <p14:tracePt t="27565" x="6270625" y="1801813"/>
          <p14:tracePt t="27573" x="6270625" y="1811338"/>
          <p14:tracePt t="27597" x="6270625" y="1839913"/>
          <p14:tracePt t="27605" x="6259513" y="1851025"/>
          <p14:tracePt t="27614" x="6259513" y="1860550"/>
          <p14:tracePt t="27631" x="6259513" y="1870075"/>
          <p14:tracePt t="27648" x="6259513" y="1879600"/>
          <p14:tracePt t="27664" x="6249988" y="1879600"/>
          <p14:tracePt t="28405" x="6259513" y="1870075"/>
          <p14:tracePt t="2840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"/>
          <p:cNvGrpSpPr>
            <a:grpSpLocks/>
          </p:cNvGrpSpPr>
          <p:nvPr/>
        </p:nvGrpSpPr>
        <p:grpSpPr bwMode="auto">
          <a:xfrm>
            <a:off x="-19050" y="123825"/>
            <a:ext cx="10134600" cy="7459663"/>
            <a:chOff x="-12" y="78"/>
            <a:chExt cx="6384" cy="4699"/>
          </a:xfrm>
        </p:grpSpPr>
        <p:sp>
          <p:nvSpPr>
            <p:cNvPr id="17411" name="Text Box 2"/>
            <p:cNvSpPr txBox="1">
              <a:spLocks noChangeArrowheads="1"/>
            </p:cNvSpPr>
            <p:nvPr/>
          </p:nvSpPr>
          <p:spPr bwMode="auto">
            <a:xfrm>
              <a:off x="4219" y="281"/>
              <a:ext cx="56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Glutationa</a:t>
              </a:r>
            </a:p>
          </p:txBody>
        </p:sp>
        <p:sp>
          <p:nvSpPr>
            <p:cNvPr id="17412" name="Text Box 3"/>
            <p:cNvSpPr txBox="1">
              <a:spLocks noChangeArrowheads="1"/>
            </p:cNvSpPr>
            <p:nvPr/>
          </p:nvSpPr>
          <p:spPr bwMode="auto">
            <a:xfrm>
              <a:off x="4224" y="662"/>
              <a:ext cx="65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Etanolamina</a:t>
              </a:r>
            </a:p>
          </p:txBody>
        </p:sp>
        <p:sp>
          <p:nvSpPr>
            <p:cNvPr id="17413" name="Text Box 4"/>
            <p:cNvSpPr txBox="1">
              <a:spLocks noChangeArrowheads="1"/>
            </p:cNvSpPr>
            <p:nvPr/>
          </p:nvSpPr>
          <p:spPr bwMode="auto">
            <a:xfrm>
              <a:off x="4227" y="1281"/>
              <a:ext cx="54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Histamina</a:t>
              </a:r>
            </a:p>
          </p:txBody>
        </p:sp>
        <p:sp>
          <p:nvSpPr>
            <p:cNvPr id="17414" name="Text Box 5"/>
            <p:cNvSpPr txBox="1">
              <a:spLocks noChangeArrowheads="1"/>
            </p:cNvSpPr>
            <p:nvPr/>
          </p:nvSpPr>
          <p:spPr bwMode="auto">
            <a:xfrm>
              <a:off x="4220" y="1662"/>
              <a:ext cx="6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Pirimidinas</a:t>
              </a:r>
            </a:p>
          </p:txBody>
        </p:sp>
        <p:sp>
          <p:nvSpPr>
            <p:cNvPr id="17415" name="Text Box 6"/>
            <p:cNvSpPr txBox="1">
              <a:spLocks noChangeArrowheads="1"/>
            </p:cNvSpPr>
            <p:nvPr/>
          </p:nvSpPr>
          <p:spPr bwMode="auto">
            <a:xfrm>
              <a:off x="4197" y="2152"/>
              <a:ext cx="87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Ácido Glicocólico</a:t>
              </a:r>
            </a:p>
          </p:txBody>
        </p:sp>
        <p:sp>
          <p:nvSpPr>
            <p:cNvPr id="17416" name="Text Box 7"/>
            <p:cNvSpPr txBox="1">
              <a:spLocks noChangeArrowheads="1"/>
            </p:cNvSpPr>
            <p:nvPr/>
          </p:nvSpPr>
          <p:spPr bwMode="auto">
            <a:xfrm>
              <a:off x="4234" y="3512"/>
              <a:ext cx="7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Noradrenalina</a:t>
              </a:r>
            </a:p>
          </p:txBody>
        </p:sp>
        <p:sp>
          <p:nvSpPr>
            <p:cNvPr id="17417" name="Text Box 8"/>
            <p:cNvSpPr txBox="1">
              <a:spLocks noChangeArrowheads="1"/>
            </p:cNvSpPr>
            <p:nvPr/>
          </p:nvSpPr>
          <p:spPr bwMode="auto">
            <a:xfrm>
              <a:off x="5872" y="443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17418" name="Text Box 9"/>
            <p:cNvSpPr txBox="1">
              <a:spLocks noChangeArrowheads="1"/>
            </p:cNvSpPr>
            <p:nvPr/>
          </p:nvSpPr>
          <p:spPr bwMode="auto">
            <a:xfrm>
              <a:off x="5710" y="4288"/>
              <a:ext cx="34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17419" name="Text Box 10"/>
            <p:cNvSpPr txBox="1">
              <a:spLocks noChangeArrowheads="1"/>
            </p:cNvSpPr>
            <p:nvPr/>
          </p:nvSpPr>
          <p:spPr bwMode="auto">
            <a:xfrm>
              <a:off x="5370" y="4253"/>
              <a:ext cx="37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Úrico</a:t>
              </a:r>
            </a:p>
          </p:txBody>
        </p:sp>
        <p:sp>
          <p:nvSpPr>
            <p:cNvPr id="17420" name="Text Box 11"/>
            <p:cNvSpPr txBox="1">
              <a:spLocks noChangeArrowheads="1"/>
            </p:cNvSpPr>
            <p:nvPr/>
          </p:nvSpPr>
          <p:spPr bwMode="auto">
            <a:xfrm>
              <a:off x="4904" y="4268"/>
              <a:ext cx="48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Hipúrico</a:t>
              </a:r>
            </a:p>
          </p:txBody>
        </p:sp>
        <p:sp>
          <p:nvSpPr>
            <p:cNvPr id="17421" name="Text Box 12"/>
            <p:cNvSpPr txBox="1">
              <a:spLocks noChangeArrowheads="1"/>
            </p:cNvSpPr>
            <p:nvPr/>
          </p:nvSpPr>
          <p:spPr bwMode="auto">
            <a:xfrm>
              <a:off x="4022" y="4512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Creatinina</a:t>
              </a:r>
            </a:p>
          </p:txBody>
        </p:sp>
        <p:sp>
          <p:nvSpPr>
            <p:cNvPr id="17422" name="Text Box 13"/>
            <p:cNvSpPr txBox="1">
              <a:spLocks noChangeArrowheads="1"/>
            </p:cNvSpPr>
            <p:nvPr/>
          </p:nvSpPr>
          <p:spPr bwMode="auto">
            <a:xfrm>
              <a:off x="5699" y="114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17423" name="Text Box 14"/>
            <p:cNvSpPr txBox="1">
              <a:spLocks noChangeArrowheads="1"/>
            </p:cNvSpPr>
            <p:nvPr/>
          </p:nvSpPr>
          <p:spPr bwMode="auto">
            <a:xfrm>
              <a:off x="3230" y="380"/>
              <a:ext cx="81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Síntese Protéica</a:t>
              </a:r>
            </a:p>
          </p:txBody>
        </p:sp>
        <p:sp>
          <p:nvSpPr>
            <p:cNvPr id="17424" name="Text Box 15"/>
            <p:cNvSpPr txBox="1">
              <a:spLocks noChangeArrowheads="1"/>
            </p:cNvSpPr>
            <p:nvPr/>
          </p:nvSpPr>
          <p:spPr bwMode="auto">
            <a:xfrm>
              <a:off x="3236" y="662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Serina</a:t>
              </a:r>
            </a:p>
          </p:txBody>
        </p:sp>
        <p:sp>
          <p:nvSpPr>
            <p:cNvPr id="17425" name="Text Box 16"/>
            <p:cNvSpPr txBox="1">
              <a:spLocks noChangeArrowheads="1"/>
            </p:cNvSpPr>
            <p:nvPr/>
          </p:nvSpPr>
          <p:spPr bwMode="auto">
            <a:xfrm>
              <a:off x="3244" y="1179"/>
              <a:ext cx="52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 </a:t>
              </a:r>
            </a:p>
          </p:txBody>
        </p:sp>
        <p:sp>
          <p:nvSpPr>
            <p:cNvPr id="17426" name="Text Box 17"/>
            <p:cNvSpPr txBox="1">
              <a:spLocks noChangeArrowheads="1"/>
            </p:cNvSpPr>
            <p:nvPr/>
          </p:nvSpPr>
          <p:spPr bwMode="auto">
            <a:xfrm>
              <a:off x="3224" y="1429"/>
              <a:ext cx="53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Symbol" panose="05050102010706020507" pitchFamily="18" charset="2"/>
                </a:rPr>
                <a:t></a:t>
              </a:r>
              <a:r>
                <a:rPr lang="pt-BR" sz="1100" b="1">
                  <a:latin typeface="Arial" panose="020B0604020202020204" pitchFamily="34" charset="0"/>
                </a:rPr>
                <a:t>-Alanina</a:t>
              </a:r>
            </a:p>
          </p:txBody>
        </p:sp>
        <p:sp>
          <p:nvSpPr>
            <p:cNvPr id="17427" name="Text Box 18"/>
            <p:cNvSpPr txBox="1">
              <a:spLocks noChangeArrowheads="1"/>
            </p:cNvSpPr>
            <p:nvPr/>
          </p:nvSpPr>
          <p:spPr bwMode="auto">
            <a:xfrm>
              <a:off x="3227" y="1697"/>
              <a:ext cx="80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Aspártico</a:t>
              </a:r>
            </a:p>
          </p:txBody>
        </p:sp>
        <p:sp>
          <p:nvSpPr>
            <p:cNvPr id="17428" name="Text Box 19"/>
            <p:cNvSpPr txBox="1">
              <a:spLocks noChangeArrowheads="1"/>
            </p:cNvSpPr>
            <p:nvPr/>
          </p:nvSpPr>
          <p:spPr bwMode="auto">
            <a:xfrm>
              <a:off x="3302" y="2425"/>
              <a:ext cx="46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Ácido-</a:t>
              </a:r>
              <a:r>
                <a:rPr lang="pt-BR" sz="1100" b="1">
                  <a:latin typeface="Symbol" panose="05050102010706020507" pitchFamily="18" charset="2"/>
                </a:rPr>
                <a:t>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Amino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Butírico</a:t>
              </a:r>
            </a:p>
          </p:txBody>
        </p:sp>
        <p:sp>
          <p:nvSpPr>
            <p:cNvPr id="17429" name="Text Box 20"/>
            <p:cNvSpPr txBox="1">
              <a:spLocks noChangeArrowheads="1"/>
            </p:cNvSpPr>
            <p:nvPr/>
          </p:nvSpPr>
          <p:spPr bwMode="auto">
            <a:xfrm>
              <a:off x="3228" y="3002"/>
              <a:ext cx="48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Arginina</a:t>
              </a:r>
            </a:p>
          </p:txBody>
        </p:sp>
        <p:sp>
          <p:nvSpPr>
            <p:cNvPr id="17430" name="Text Box 21"/>
            <p:cNvSpPr txBox="1">
              <a:spLocks noChangeArrowheads="1"/>
            </p:cNvSpPr>
            <p:nvPr/>
          </p:nvSpPr>
          <p:spPr bwMode="auto">
            <a:xfrm>
              <a:off x="3227" y="3731"/>
              <a:ext cx="63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Fenilalanina</a:t>
              </a:r>
            </a:p>
          </p:txBody>
        </p:sp>
        <p:sp>
          <p:nvSpPr>
            <p:cNvPr id="17431" name="Text Box 22"/>
            <p:cNvSpPr txBox="1">
              <a:spLocks noChangeArrowheads="1"/>
            </p:cNvSpPr>
            <p:nvPr/>
          </p:nvSpPr>
          <p:spPr bwMode="auto">
            <a:xfrm>
              <a:off x="4213" y="392"/>
              <a:ext cx="115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Ocitocina, Vasopressina</a:t>
              </a:r>
            </a:p>
          </p:txBody>
        </p:sp>
        <p:sp>
          <p:nvSpPr>
            <p:cNvPr id="17432" name="Text Box 23"/>
            <p:cNvSpPr txBox="1">
              <a:spLocks noChangeArrowheads="1"/>
            </p:cNvSpPr>
            <p:nvPr/>
          </p:nvSpPr>
          <p:spPr bwMode="auto">
            <a:xfrm>
              <a:off x="4230" y="509"/>
              <a:ext cx="60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Bradicinina</a:t>
              </a:r>
            </a:p>
          </p:txBody>
        </p:sp>
        <p:cxnSp>
          <p:nvCxnSpPr>
            <p:cNvPr id="17433" name="AutoShape 24"/>
            <p:cNvCxnSpPr>
              <a:cxnSpLocks noChangeShapeType="1"/>
              <a:stCxn id="17423" idx="3"/>
              <a:endCxn id="17411" idx="1"/>
            </p:cNvCxnSpPr>
            <p:nvPr/>
          </p:nvCxnSpPr>
          <p:spPr bwMode="auto">
            <a:xfrm flipV="1">
              <a:off x="4042" y="365"/>
              <a:ext cx="177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34" name="AutoShape 25"/>
            <p:cNvCxnSpPr>
              <a:cxnSpLocks noChangeShapeType="1"/>
              <a:stCxn id="17423" idx="3"/>
              <a:endCxn id="17431" idx="1"/>
            </p:cNvCxnSpPr>
            <p:nvPr/>
          </p:nvCxnSpPr>
          <p:spPr bwMode="auto">
            <a:xfrm>
              <a:off x="4045" y="464"/>
              <a:ext cx="168" cy="1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35" name="AutoShape 26"/>
            <p:cNvCxnSpPr>
              <a:cxnSpLocks noChangeShapeType="1"/>
              <a:stCxn id="17423" idx="3"/>
              <a:endCxn id="17432" idx="1"/>
            </p:cNvCxnSpPr>
            <p:nvPr/>
          </p:nvCxnSpPr>
          <p:spPr bwMode="auto">
            <a:xfrm>
              <a:off x="4045" y="464"/>
              <a:ext cx="185" cy="12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36" name="Text Box 27"/>
            <p:cNvSpPr txBox="1">
              <a:spLocks noChangeArrowheads="1"/>
            </p:cNvSpPr>
            <p:nvPr/>
          </p:nvSpPr>
          <p:spPr bwMode="auto">
            <a:xfrm>
              <a:off x="4231" y="862"/>
              <a:ext cx="82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Ácido Nicotínico</a:t>
              </a:r>
            </a:p>
          </p:txBody>
        </p:sp>
        <p:sp>
          <p:nvSpPr>
            <p:cNvPr id="17437" name="Text Box 28"/>
            <p:cNvSpPr txBox="1">
              <a:spLocks noChangeArrowheads="1"/>
            </p:cNvSpPr>
            <p:nvPr/>
          </p:nvSpPr>
          <p:spPr bwMode="auto">
            <a:xfrm>
              <a:off x="3228" y="886"/>
              <a:ext cx="56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Triptofano</a:t>
              </a:r>
            </a:p>
          </p:txBody>
        </p:sp>
        <p:cxnSp>
          <p:nvCxnSpPr>
            <p:cNvPr id="17438" name="AutoShape 29"/>
            <p:cNvCxnSpPr>
              <a:cxnSpLocks noChangeShapeType="1"/>
              <a:stCxn id="17424" idx="3"/>
              <a:endCxn id="17412" idx="1"/>
            </p:cNvCxnSpPr>
            <p:nvPr/>
          </p:nvCxnSpPr>
          <p:spPr bwMode="auto">
            <a:xfrm>
              <a:off x="3633" y="747"/>
              <a:ext cx="590" cy="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39" name="Text Box 30"/>
            <p:cNvSpPr txBox="1">
              <a:spLocks noChangeArrowheads="1"/>
            </p:cNvSpPr>
            <p:nvPr/>
          </p:nvSpPr>
          <p:spPr bwMode="auto">
            <a:xfrm>
              <a:off x="5252" y="66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Colina</a:t>
              </a:r>
            </a:p>
          </p:txBody>
        </p:sp>
        <p:cxnSp>
          <p:nvCxnSpPr>
            <p:cNvPr id="17440" name="AutoShape 31"/>
            <p:cNvCxnSpPr>
              <a:cxnSpLocks noChangeShapeType="1"/>
              <a:stCxn id="17412" idx="3"/>
              <a:endCxn id="17439" idx="1"/>
            </p:cNvCxnSpPr>
            <p:nvPr/>
          </p:nvCxnSpPr>
          <p:spPr bwMode="auto">
            <a:xfrm flipV="1">
              <a:off x="4877" y="744"/>
              <a:ext cx="374" cy="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41" name="Text Box 32"/>
            <p:cNvSpPr txBox="1">
              <a:spLocks noChangeArrowheads="1"/>
            </p:cNvSpPr>
            <p:nvPr/>
          </p:nvSpPr>
          <p:spPr bwMode="auto">
            <a:xfrm>
              <a:off x="4236" y="992"/>
              <a:ext cx="93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5-Hidroxitriptamina</a:t>
              </a:r>
            </a:p>
          </p:txBody>
        </p:sp>
        <p:cxnSp>
          <p:nvCxnSpPr>
            <p:cNvPr id="17442" name="AutoShape 33"/>
            <p:cNvCxnSpPr>
              <a:cxnSpLocks noChangeShapeType="1"/>
              <a:stCxn id="17437" idx="3"/>
              <a:endCxn id="17436" idx="1"/>
            </p:cNvCxnSpPr>
            <p:nvPr/>
          </p:nvCxnSpPr>
          <p:spPr bwMode="auto">
            <a:xfrm flipV="1">
              <a:off x="3792" y="946"/>
              <a:ext cx="438" cy="2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43" name="AutoShape 34"/>
            <p:cNvCxnSpPr>
              <a:cxnSpLocks noChangeShapeType="1"/>
              <a:stCxn id="17437" idx="3"/>
              <a:endCxn id="17441" idx="1"/>
            </p:cNvCxnSpPr>
            <p:nvPr/>
          </p:nvCxnSpPr>
          <p:spPr bwMode="auto">
            <a:xfrm>
              <a:off x="3792" y="971"/>
              <a:ext cx="443" cy="10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44" name="Text Box 35"/>
            <p:cNvSpPr txBox="1">
              <a:spLocks noChangeArrowheads="1"/>
            </p:cNvSpPr>
            <p:nvPr/>
          </p:nvSpPr>
          <p:spPr bwMode="auto">
            <a:xfrm>
              <a:off x="4232" y="1425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Carnosina</a:t>
              </a:r>
            </a:p>
          </p:txBody>
        </p:sp>
        <p:cxnSp>
          <p:nvCxnSpPr>
            <p:cNvPr id="17445" name="AutoShape 36"/>
            <p:cNvCxnSpPr>
              <a:cxnSpLocks noChangeShapeType="1"/>
              <a:stCxn id="17425" idx="3"/>
              <a:endCxn id="17413" idx="1"/>
            </p:cNvCxnSpPr>
            <p:nvPr/>
          </p:nvCxnSpPr>
          <p:spPr bwMode="auto">
            <a:xfrm>
              <a:off x="3770" y="1264"/>
              <a:ext cx="456" cy="10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46" name="AutoShape 37"/>
            <p:cNvCxnSpPr>
              <a:cxnSpLocks noChangeShapeType="1"/>
              <a:stCxn id="17425" idx="3"/>
              <a:endCxn id="17444" idx="1"/>
            </p:cNvCxnSpPr>
            <p:nvPr/>
          </p:nvCxnSpPr>
          <p:spPr bwMode="auto">
            <a:xfrm>
              <a:off x="3770" y="1264"/>
              <a:ext cx="461" cy="24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47" name="Text Box 38"/>
            <p:cNvSpPr txBox="1">
              <a:spLocks noChangeArrowheads="1"/>
            </p:cNvSpPr>
            <p:nvPr/>
          </p:nvSpPr>
          <p:spPr bwMode="auto">
            <a:xfrm>
              <a:off x="5140" y="1421"/>
              <a:ext cx="5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Anserina</a:t>
              </a:r>
            </a:p>
          </p:txBody>
        </p:sp>
        <p:cxnSp>
          <p:nvCxnSpPr>
            <p:cNvPr id="17448" name="AutoShape 39"/>
            <p:cNvCxnSpPr>
              <a:cxnSpLocks noChangeShapeType="1"/>
              <a:stCxn id="17444" idx="3"/>
              <a:endCxn id="17447" idx="1"/>
            </p:cNvCxnSpPr>
            <p:nvPr/>
          </p:nvCxnSpPr>
          <p:spPr bwMode="auto">
            <a:xfrm flipV="1">
              <a:off x="4790" y="1505"/>
              <a:ext cx="349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49" name="AutoShape 40"/>
            <p:cNvCxnSpPr>
              <a:cxnSpLocks noChangeShapeType="1"/>
              <a:stCxn id="17426" idx="3"/>
              <a:endCxn id="17444" idx="1"/>
            </p:cNvCxnSpPr>
            <p:nvPr/>
          </p:nvCxnSpPr>
          <p:spPr bwMode="auto">
            <a:xfrm flipV="1">
              <a:off x="3756" y="1510"/>
              <a:ext cx="475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50" name="AutoShape 41"/>
            <p:cNvCxnSpPr>
              <a:cxnSpLocks noChangeShapeType="1"/>
              <a:stCxn id="17427" idx="0"/>
              <a:endCxn id="17426" idx="2"/>
            </p:cNvCxnSpPr>
            <p:nvPr/>
          </p:nvCxnSpPr>
          <p:spPr bwMode="auto">
            <a:xfrm flipH="1" flipV="1">
              <a:off x="3490" y="1599"/>
              <a:ext cx="138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51" name="Text Box 42"/>
            <p:cNvSpPr txBox="1">
              <a:spLocks noChangeArrowheads="1"/>
            </p:cNvSpPr>
            <p:nvPr/>
          </p:nvSpPr>
          <p:spPr bwMode="auto">
            <a:xfrm>
              <a:off x="3219" y="1838"/>
              <a:ext cx="55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Glutamina</a:t>
              </a:r>
            </a:p>
          </p:txBody>
        </p:sp>
        <p:sp>
          <p:nvSpPr>
            <p:cNvPr id="17452" name="Text Box 43"/>
            <p:cNvSpPr txBox="1">
              <a:spLocks noChangeArrowheads="1"/>
            </p:cNvSpPr>
            <p:nvPr/>
          </p:nvSpPr>
          <p:spPr bwMode="auto">
            <a:xfrm>
              <a:off x="3138" y="2155"/>
              <a:ext cx="7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Ác. Glutâmico</a:t>
              </a:r>
            </a:p>
          </p:txBody>
        </p:sp>
        <p:sp>
          <p:nvSpPr>
            <p:cNvPr id="17453" name="Text Box 44"/>
            <p:cNvSpPr txBox="1">
              <a:spLocks noChangeArrowheads="1"/>
            </p:cNvSpPr>
            <p:nvPr/>
          </p:nvSpPr>
          <p:spPr bwMode="auto">
            <a:xfrm>
              <a:off x="4221" y="1812"/>
              <a:ext cx="45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Purinas</a:t>
              </a:r>
            </a:p>
          </p:txBody>
        </p:sp>
        <p:cxnSp>
          <p:nvCxnSpPr>
            <p:cNvPr id="17454" name="AutoShape 45"/>
            <p:cNvCxnSpPr>
              <a:cxnSpLocks noChangeShapeType="1"/>
              <a:stCxn id="17427" idx="3"/>
              <a:endCxn id="17414" idx="1"/>
            </p:cNvCxnSpPr>
            <p:nvPr/>
          </p:nvCxnSpPr>
          <p:spPr bwMode="auto">
            <a:xfrm flipV="1">
              <a:off x="4032" y="1747"/>
              <a:ext cx="188" cy="3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55" name="AutoShape 46"/>
            <p:cNvCxnSpPr>
              <a:cxnSpLocks noChangeShapeType="1"/>
              <a:stCxn id="17427" idx="3"/>
              <a:endCxn id="17453" idx="1"/>
            </p:cNvCxnSpPr>
            <p:nvPr/>
          </p:nvCxnSpPr>
          <p:spPr bwMode="auto">
            <a:xfrm>
              <a:off x="4032" y="1782"/>
              <a:ext cx="188" cy="1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56" name="AutoShape 47"/>
            <p:cNvCxnSpPr>
              <a:cxnSpLocks noChangeShapeType="1"/>
              <a:stCxn id="17451" idx="3"/>
              <a:endCxn id="17453" idx="1"/>
            </p:cNvCxnSpPr>
            <p:nvPr/>
          </p:nvCxnSpPr>
          <p:spPr bwMode="auto">
            <a:xfrm flipV="1">
              <a:off x="3779" y="1897"/>
              <a:ext cx="441" cy="2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57" name="AutoShape 48"/>
            <p:cNvCxnSpPr>
              <a:cxnSpLocks noChangeShapeType="1"/>
              <a:stCxn id="17451" idx="2"/>
              <a:endCxn id="17452" idx="0"/>
            </p:cNvCxnSpPr>
            <p:nvPr/>
          </p:nvCxnSpPr>
          <p:spPr bwMode="auto">
            <a:xfrm>
              <a:off x="3499" y="2008"/>
              <a:ext cx="0" cy="14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58" name="AutoShape 49"/>
            <p:cNvCxnSpPr>
              <a:cxnSpLocks noChangeShapeType="1"/>
              <a:stCxn id="17428" idx="0"/>
              <a:endCxn id="17452" idx="2"/>
            </p:cNvCxnSpPr>
            <p:nvPr/>
          </p:nvCxnSpPr>
          <p:spPr bwMode="auto">
            <a:xfrm flipH="1" flipV="1">
              <a:off x="3499" y="2324"/>
              <a:ext cx="33" cy="10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59" name="Text Box 50"/>
            <p:cNvSpPr txBox="1">
              <a:spLocks noChangeArrowheads="1"/>
            </p:cNvSpPr>
            <p:nvPr/>
          </p:nvSpPr>
          <p:spPr bwMode="auto">
            <a:xfrm>
              <a:off x="4198" y="2293"/>
              <a:ext cx="53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Porfirinas</a:t>
              </a:r>
            </a:p>
          </p:txBody>
        </p:sp>
        <p:sp>
          <p:nvSpPr>
            <p:cNvPr id="17460" name="Text Box 51"/>
            <p:cNvSpPr txBox="1">
              <a:spLocks noChangeArrowheads="1"/>
            </p:cNvSpPr>
            <p:nvPr/>
          </p:nvSpPr>
          <p:spPr bwMode="auto">
            <a:xfrm>
              <a:off x="4190" y="2463"/>
              <a:ext cx="631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Conjugação</a:t>
              </a:r>
            </a:p>
          </p:txBody>
        </p:sp>
        <p:sp>
          <p:nvSpPr>
            <p:cNvPr id="17461" name="Text Box 52"/>
            <p:cNvSpPr txBox="1">
              <a:spLocks noChangeArrowheads="1"/>
            </p:cNvSpPr>
            <p:nvPr/>
          </p:nvSpPr>
          <p:spPr bwMode="auto">
            <a:xfrm>
              <a:off x="4190" y="2593"/>
              <a:ext cx="48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Creatina</a:t>
              </a:r>
            </a:p>
          </p:txBody>
        </p:sp>
        <p:sp>
          <p:nvSpPr>
            <p:cNvPr id="17462" name="Text Box 53"/>
            <p:cNvSpPr txBox="1">
              <a:spLocks noChangeArrowheads="1"/>
            </p:cNvSpPr>
            <p:nvPr/>
          </p:nvSpPr>
          <p:spPr bwMode="auto">
            <a:xfrm>
              <a:off x="4193" y="291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Colina</a:t>
              </a:r>
            </a:p>
          </p:txBody>
        </p:sp>
        <p:sp>
          <p:nvSpPr>
            <p:cNvPr id="17463" name="Text Box 54"/>
            <p:cNvSpPr txBox="1">
              <a:spLocks noChangeArrowheads="1"/>
            </p:cNvSpPr>
            <p:nvPr/>
          </p:nvSpPr>
          <p:spPr bwMode="auto">
            <a:xfrm>
              <a:off x="4195" y="3043"/>
              <a:ext cx="58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Adrenalina</a:t>
              </a:r>
            </a:p>
          </p:txBody>
        </p:sp>
        <p:cxnSp>
          <p:nvCxnSpPr>
            <p:cNvPr id="17464" name="AutoShape 55"/>
            <p:cNvCxnSpPr>
              <a:cxnSpLocks noChangeShapeType="1"/>
              <a:stCxn id="17548" idx="3"/>
              <a:endCxn id="17453" idx="1"/>
            </p:cNvCxnSpPr>
            <p:nvPr/>
          </p:nvCxnSpPr>
          <p:spPr bwMode="auto">
            <a:xfrm flipV="1">
              <a:off x="3708" y="1897"/>
              <a:ext cx="512" cy="100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65" name="AutoShape 56"/>
            <p:cNvCxnSpPr>
              <a:cxnSpLocks noChangeShapeType="1"/>
              <a:stCxn id="17548" idx="3"/>
              <a:endCxn id="17461" idx="1"/>
            </p:cNvCxnSpPr>
            <p:nvPr/>
          </p:nvCxnSpPr>
          <p:spPr bwMode="auto">
            <a:xfrm flipV="1">
              <a:off x="3708" y="2677"/>
              <a:ext cx="481" cy="2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66" name="AutoShape 57"/>
            <p:cNvCxnSpPr>
              <a:cxnSpLocks noChangeShapeType="1"/>
              <a:stCxn id="17548" idx="3"/>
              <a:endCxn id="17460" idx="1"/>
            </p:cNvCxnSpPr>
            <p:nvPr/>
          </p:nvCxnSpPr>
          <p:spPr bwMode="auto">
            <a:xfrm flipV="1">
              <a:off x="3708" y="2547"/>
              <a:ext cx="482" cy="35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67" name="AutoShape 58"/>
            <p:cNvCxnSpPr>
              <a:cxnSpLocks noChangeShapeType="1"/>
              <a:stCxn id="17548" idx="3"/>
              <a:endCxn id="17459" idx="1"/>
            </p:cNvCxnSpPr>
            <p:nvPr/>
          </p:nvCxnSpPr>
          <p:spPr bwMode="auto">
            <a:xfrm flipV="1">
              <a:off x="3708" y="2377"/>
              <a:ext cx="490" cy="5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68" name="AutoShape 59"/>
            <p:cNvCxnSpPr>
              <a:cxnSpLocks noChangeShapeType="1"/>
              <a:stCxn id="17548" idx="3"/>
              <a:endCxn id="17415" idx="1"/>
            </p:cNvCxnSpPr>
            <p:nvPr/>
          </p:nvCxnSpPr>
          <p:spPr bwMode="auto">
            <a:xfrm flipV="1">
              <a:off x="3708" y="2236"/>
              <a:ext cx="488" cy="66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69" name="Text Box 60"/>
            <p:cNvSpPr txBox="1">
              <a:spLocks noChangeArrowheads="1"/>
            </p:cNvSpPr>
            <p:nvPr/>
          </p:nvSpPr>
          <p:spPr bwMode="auto">
            <a:xfrm>
              <a:off x="3226" y="3163"/>
              <a:ext cx="59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Methionina</a:t>
              </a:r>
            </a:p>
          </p:txBody>
        </p:sp>
        <p:cxnSp>
          <p:nvCxnSpPr>
            <p:cNvPr id="17470" name="AutoShape 61"/>
            <p:cNvCxnSpPr>
              <a:cxnSpLocks noChangeShapeType="1"/>
              <a:stCxn id="17429" idx="3"/>
              <a:endCxn id="17461" idx="1"/>
            </p:cNvCxnSpPr>
            <p:nvPr/>
          </p:nvCxnSpPr>
          <p:spPr bwMode="auto">
            <a:xfrm flipV="1">
              <a:off x="3713" y="2677"/>
              <a:ext cx="476" cy="40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71" name="Text Box 62"/>
            <p:cNvSpPr txBox="1">
              <a:spLocks noChangeArrowheads="1"/>
            </p:cNvSpPr>
            <p:nvPr/>
          </p:nvSpPr>
          <p:spPr bwMode="auto">
            <a:xfrm>
              <a:off x="3290" y="3443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Cisteína</a:t>
              </a:r>
            </a:p>
          </p:txBody>
        </p:sp>
        <p:sp>
          <p:nvSpPr>
            <p:cNvPr id="17472" name="Text Box 63"/>
            <p:cNvSpPr txBox="1">
              <a:spLocks noChangeArrowheads="1"/>
            </p:cNvSpPr>
            <p:nvPr/>
          </p:nvSpPr>
          <p:spPr bwMode="auto">
            <a:xfrm>
              <a:off x="3588" y="3610"/>
              <a:ext cx="44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Taurina</a:t>
              </a:r>
            </a:p>
          </p:txBody>
        </p:sp>
        <p:cxnSp>
          <p:nvCxnSpPr>
            <p:cNvPr id="17473" name="AutoShape 64"/>
            <p:cNvCxnSpPr>
              <a:cxnSpLocks noChangeShapeType="1"/>
              <a:stCxn id="17469" idx="3"/>
              <a:endCxn id="17461" idx="1"/>
            </p:cNvCxnSpPr>
            <p:nvPr/>
          </p:nvCxnSpPr>
          <p:spPr bwMode="auto">
            <a:xfrm flipV="1">
              <a:off x="3820" y="2677"/>
              <a:ext cx="369" cy="56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74" name="AutoShape 65"/>
            <p:cNvCxnSpPr>
              <a:cxnSpLocks noChangeShapeType="1"/>
              <a:stCxn id="17469" idx="3"/>
              <a:endCxn id="17462" idx="1"/>
            </p:cNvCxnSpPr>
            <p:nvPr/>
          </p:nvCxnSpPr>
          <p:spPr bwMode="auto">
            <a:xfrm flipV="1">
              <a:off x="3820" y="2995"/>
              <a:ext cx="372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75" name="AutoShape 66"/>
            <p:cNvCxnSpPr>
              <a:cxnSpLocks noChangeShapeType="1"/>
              <a:stCxn id="17469" idx="3"/>
              <a:endCxn id="17463" idx="1"/>
            </p:cNvCxnSpPr>
            <p:nvPr/>
          </p:nvCxnSpPr>
          <p:spPr bwMode="auto">
            <a:xfrm flipV="1">
              <a:off x="3820" y="3127"/>
              <a:ext cx="374" cy="11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76" name="AutoShape 67"/>
            <p:cNvCxnSpPr>
              <a:cxnSpLocks noChangeShapeType="1"/>
              <a:stCxn id="17471" idx="0"/>
              <a:endCxn id="17469" idx="2"/>
            </p:cNvCxnSpPr>
            <p:nvPr/>
          </p:nvCxnSpPr>
          <p:spPr bwMode="auto">
            <a:xfrm flipH="1" flipV="1">
              <a:off x="3523" y="3332"/>
              <a:ext cx="1" cy="1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77" name="AutoShape 68"/>
            <p:cNvCxnSpPr>
              <a:cxnSpLocks noChangeShapeType="1"/>
              <a:stCxn id="17472" idx="1"/>
              <a:endCxn id="17471" idx="2"/>
            </p:cNvCxnSpPr>
            <p:nvPr/>
          </p:nvCxnSpPr>
          <p:spPr bwMode="auto">
            <a:xfrm flipH="1" flipV="1">
              <a:off x="3464" y="3531"/>
              <a:ext cx="61" cy="8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78" name="Text Box 69"/>
            <p:cNvSpPr txBox="1">
              <a:spLocks noChangeArrowheads="1"/>
            </p:cNvSpPr>
            <p:nvPr/>
          </p:nvSpPr>
          <p:spPr bwMode="auto">
            <a:xfrm>
              <a:off x="3308" y="3966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Tirosina</a:t>
              </a:r>
            </a:p>
          </p:txBody>
        </p:sp>
        <p:cxnSp>
          <p:nvCxnSpPr>
            <p:cNvPr id="17479" name="AutoShape 70"/>
            <p:cNvCxnSpPr>
              <a:cxnSpLocks noChangeShapeType="1"/>
              <a:stCxn id="17478" idx="0"/>
              <a:endCxn id="17430" idx="2"/>
            </p:cNvCxnSpPr>
            <p:nvPr/>
          </p:nvCxnSpPr>
          <p:spPr bwMode="auto">
            <a:xfrm flipV="1">
              <a:off x="3543" y="3900"/>
              <a:ext cx="1" cy="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80" name="Text Box 71"/>
            <p:cNvSpPr txBox="1">
              <a:spLocks noChangeArrowheads="1"/>
            </p:cNvSpPr>
            <p:nvPr/>
          </p:nvSpPr>
          <p:spPr bwMode="auto">
            <a:xfrm>
              <a:off x="4236" y="3912"/>
              <a:ext cx="50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Melanina</a:t>
              </a:r>
            </a:p>
          </p:txBody>
        </p:sp>
        <p:sp>
          <p:nvSpPr>
            <p:cNvPr id="17481" name="Text Box 72"/>
            <p:cNvSpPr txBox="1">
              <a:spLocks noChangeArrowheads="1"/>
            </p:cNvSpPr>
            <p:nvPr/>
          </p:nvSpPr>
          <p:spPr bwMode="auto">
            <a:xfrm>
              <a:off x="4239" y="3662"/>
              <a:ext cx="67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solidFill>
                    <a:srgbClr val="FF00FF"/>
                  </a:solidFill>
                  <a:latin typeface="Arial" panose="020B0604020202020204" pitchFamily="34" charset="0"/>
                </a:rPr>
                <a:t>Tireoideanos</a:t>
              </a:r>
            </a:p>
          </p:txBody>
        </p:sp>
        <p:cxnSp>
          <p:nvCxnSpPr>
            <p:cNvPr id="17482" name="AutoShape 73"/>
            <p:cNvCxnSpPr>
              <a:cxnSpLocks noChangeShapeType="1"/>
              <a:stCxn id="17478" idx="3"/>
              <a:endCxn id="17416" idx="1"/>
            </p:cNvCxnSpPr>
            <p:nvPr/>
          </p:nvCxnSpPr>
          <p:spPr bwMode="auto">
            <a:xfrm flipV="1">
              <a:off x="3779" y="3597"/>
              <a:ext cx="454" cy="4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83" name="AutoShape 74"/>
            <p:cNvCxnSpPr>
              <a:cxnSpLocks noChangeShapeType="1"/>
              <a:stCxn id="17478" idx="3"/>
              <a:endCxn id="17481" idx="1"/>
            </p:cNvCxnSpPr>
            <p:nvPr/>
          </p:nvCxnSpPr>
          <p:spPr bwMode="auto">
            <a:xfrm flipV="1">
              <a:off x="3779" y="3799"/>
              <a:ext cx="459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84" name="AutoShape 75"/>
            <p:cNvCxnSpPr>
              <a:cxnSpLocks noChangeShapeType="1"/>
              <a:stCxn id="17478" idx="3"/>
              <a:endCxn id="17480" idx="1"/>
            </p:cNvCxnSpPr>
            <p:nvPr/>
          </p:nvCxnSpPr>
          <p:spPr bwMode="auto">
            <a:xfrm flipV="1">
              <a:off x="3779" y="3997"/>
              <a:ext cx="456" cy="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85" name="AutoShape 76"/>
            <p:cNvCxnSpPr>
              <a:cxnSpLocks noChangeShapeType="1"/>
              <a:stCxn id="17416" idx="0"/>
              <a:endCxn id="17463" idx="2"/>
            </p:cNvCxnSpPr>
            <p:nvPr/>
          </p:nvCxnSpPr>
          <p:spPr bwMode="auto">
            <a:xfrm flipH="1" flipV="1">
              <a:off x="4487" y="3212"/>
              <a:ext cx="106" cy="2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86" name="AutoShape 77"/>
            <p:cNvCxnSpPr>
              <a:cxnSpLocks noChangeShapeType="1"/>
              <a:stCxn id="17461" idx="3"/>
              <a:endCxn id="17421" idx="3"/>
            </p:cNvCxnSpPr>
            <p:nvPr/>
          </p:nvCxnSpPr>
          <p:spPr bwMode="auto">
            <a:xfrm flipH="1">
              <a:off x="4581" y="2677"/>
              <a:ext cx="88" cy="1919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87" name="AutoShape 78"/>
            <p:cNvCxnSpPr>
              <a:cxnSpLocks noChangeShapeType="1"/>
              <a:stCxn id="17460" idx="3"/>
              <a:endCxn id="17420" idx="0"/>
            </p:cNvCxnSpPr>
            <p:nvPr/>
          </p:nvCxnSpPr>
          <p:spPr bwMode="auto">
            <a:xfrm>
              <a:off x="4822" y="2547"/>
              <a:ext cx="324" cy="172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88" name="Text Box 79"/>
            <p:cNvSpPr txBox="1">
              <a:spLocks noChangeArrowheads="1"/>
            </p:cNvSpPr>
            <p:nvPr/>
          </p:nvSpPr>
          <p:spPr bwMode="auto">
            <a:xfrm>
              <a:off x="5287" y="4609"/>
              <a:ext cx="52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Alantoína</a:t>
              </a:r>
            </a:p>
          </p:txBody>
        </p:sp>
        <p:cxnSp>
          <p:nvCxnSpPr>
            <p:cNvPr id="17489" name="AutoShape 80"/>
            <p:cNvCxnSpPr>
              <a:cxnSpLocks noChangeShapeType="1"/>
              <a:stCxn id="17453" idx="3"/>
              <a:endCxn id="17419" idx="0"/>
            </p:cNvCxnSpPr>
            <p:nvPr/>
          </p:nvCxnSpPr>
          <p:spPr bwMode="auto">
            <a:xfrm>
              <a:off x="4672" y="1897"/>
              <a:ext cx="884" cy="2356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90" name="AutoShape 81"/>
            <p:cNvCxnSpPr>
              <a:cxnSpLocks noChangeShapeType="1"/>
              <a:stCxn id="17419" idx="2"/>
              <a:endCxn id="17488" idx="0"/>
            </p:cNvCxnSpPr>
            <p:nvPr/>
          </p:nvCxnSpPr>
          <p:spPr bwMode="auto">
            <a:xfrm flipH="1">
              <a:off x="5552" y="4528"/>
              <a:ext cx="3" cy="8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91" name="AutoShape 82"/>
            <p:cNvCxnSpPr>
              <a:cxnSpLocks noChangeShapeType="1"/>
              <a:stCxn id="17422" idx="2"/>
              <a:endCxn id="17417" idx="0"/>
            </p:cNvCxnSpPr>
            <p:nvPr/>
          </p:nvCxnSpPr>
          <p:spPr bwMode="auto">
            <a:xfrm>
              <a:off x="2935" y="1417"/>
              <a:ext cx="3014" cy="17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92" name="Line 83"/>
            <p:cNvSpPr>
              <a:spLocks noChangeShapeType="1"/>
            </p:cNvSpPr>
            <p:nvPr/>
          </p:nvSpPr>
          <p:spPr bwMode="auto">
            <a:xfrm>
              <a:off x="57" y="4156"/>
              <a:ext cx="624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7493" name="AutoShape 84"/>
            <p:cNvCxnSpPr>
              <a:cxnSpLocks noChangeShapeType="1"/>
              <a:stCxn id="17414" idx="3"/>
              <a:endCxn id="17418" idx="0"/>
            </p:cNvCxnSpPr>
            <p:nvPr/>
          </p:nvCxnSpPr>
          <p:spPr bwMode="auto">
            <a:xfrm>
              <a:off x="4825" y="1747"/>
              <a:ext cx="1058" cy="2541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94" name="AutoShape 85"/>
            <p:cNvSpPr>
              <a:spLocks/>
            </p:cNvSpPr>
            <p:nvPr/>
          </p:nvSpPr>
          <p:spPr bwMode="auto">
            <a:xfrm>
              <a:off x="3075" y="681"/>
              <a:ext cx="199" cy="3450"/>
            </a:xfrm>
            <a:prstGeom prst="leftBrace">
              <a:avLst>
                <a:gd name="adj1" fmla="val 144472"/>
                <a:gd name="adj2" fmla="val 54856"/>
              </a:avLst>
            </a:prstGeom>
            <a:noFill/>
            <a:ln w="2556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/>
            </a:p>
          </p:txBody>
        </p:sp>
        <p:sp>
          <p:nvSpPr>
            <p:cNvPr id="17495" name="Text Box 86"/>
            <p:cNvSpPr txBox="1">
              <a:spLocks noChangeArrowheads="1"/>
            </p:cNvSpPr>
            <p:nvPr/>
          </p:nvSpPr>
          <p:spPr bwMode="auto">
            <a:xfrm>
              <a:off x="2329" y="2282"/>
              <a:ext cx="777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FF"/>
                  </a:solidFill>
                  <a:latin typeface="Arial" panose="020B0604020202020204" pitchFamily="34" charset="0"/>
                </a:rPr>
                <a:t>Funções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FF"/>
                  </a:solidFill>
                  <a:latin typeface="Arial" panose="020B0604020202020204" pitchFamily="34" charset="0"/>
                </a:rPr>
                <a:t>Específicas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FF"/>
                  </a:solidFill>
                  <a:latin typeface="Arial" panose="020B0604020202020204" pitchFamily="34" charset="0"/>
                </a:rPr>
                <a:t>dos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FF"/>
                  </a:solidFill>
                  <a:latin typeface="Arial" panose="020B0604020202020204" pitchFamily="34" charset="0"/>
                </a:rPr>
                <a:t>Aminoácidos</a:t>
              </a:r>
            </a:p>
          </p:txBody>
        </p:sp>
        <p:sp>
          <p:nvSpPr>
            <p:cNvPr id="17496" name="Text Box 87"/>
            <p:cNvSpPr txBox="1">
              <a:spLocks noChangeArrowheads="1"/>
            </p:cNvSpPr>
            <p:nvPr/>
          </p:nvSpPr>
          <p:spPr bwMode="auto">
            <a:xfrm>
              <a:off x="2301" y="1464"/>
              <a:ext cx="881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CC3300"/>
                  </a:solidFill>
                  <a:latin typeface="Arial" panose="020B0604020202020204" pitchFamily="34" charset="0"/>
                </a:rPr>
                <a:t>Síntese de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CC3300"/>
                  </a:solidFill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CC3300"/>
                  </a:solidFill>
                  <a:latin typeface="Arial" panose="020B0604020202020204" pitchFamily="34" charset="0"/>
                </a:rPr>
                <a:t>Não-essenciais</a:t>
              </a:r>
            </a:p>
          </p:txBody>
        </p:sp>
        <p:cxnSp>
          <p:nvCxnSpPr>
            <p:cNvPr id="17497" name="AutoShape 88"/>
            <p:cNvCxnSpPr>
              <a:cxnSpLocks noChangeShapeType="1"/>
              <a:stCxn id="17425" idx="3"/>
              <a:endCxn id="17422" idx="1"/>
            </p:cNvCxnSpPr>
            <p:nvPr/>
          </p:nvCxnSpPr>
          <p:spPr bwMode="auto">
            <a:xfrm>
              <a:off x="3770" y="1264"/>
              <a:ext cx="1928" cy="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98" name="Text Box 89"/>
            <p:cNvSpPr txBox="1">
              <a:spLocks noChangeArrowheads="1"/>
            </p:cNvSpPr>
            <p:nvPr/>
          </p:nvSpPr>
          <p:spPr bwMode="auto">
            <a:xfrm>
              <a:off x="1587" y="2013"/>
              <a:ext cx="837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solidFill>
                    <a:srgbClr val="009999"/>
                  </a:solidFill>
                  <a:latin typeface="Arial" panose="020B0604020202020204" pitchFamily="34" charset="0"/>
                </a:rPr>
                <a:t>ANABOLISMO</a:t>
              </a:r>
            </a:p>
          </p:txBody>
        </p:sp>
        <p:sp>
          <p:nvSpPr>
            <p:cNvPr id="17499" name="Text Box 90"/>
            <p:cNvSpPr txBox="1">
              <a:spLocks noChangeArrowheads="1"/>
            </p:cNvSpPr>
            <p:nvPr/>
          </p:nvSpPr>
          <p:spPr bwMode="auto">
            <a:xfrm>
              <a:off x="1894" y="1013"/>
              <a:ext cx="535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Protéica</a:t>
              </a:r>
            </a:p>
          </p:txBody>
        </p:sp>
        <p:sp>
          <p:nvSpPr>
            <p:cNvPr id="17500" name="Text Box 91"/>
            <p:cNvSpPr txBox="1">
              <a:spLocks noChangeArrowheads="1"/>
            </p:cNvSpPr>
            <p:nvPr/>
          </p:nvSpPr>
          <p:spPr bwMode="auto">
            <a:xfrm>
              <a:off x="2569" y="372"/>
              <a:ext cx="817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>
                  <a:solidFill>
                    <a:srgbClr val="FF33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>
                  <a:solidFill>
                    <a:srgbClr val="FF3300"/>
                  </a:solidFill>
                  <a:latin typeface="Arial" panose="020B0604020202020204" pitchFamily="34" charset="0"/>
                </a:rPr>
                <a:t>Teciduais</a:t>
              </a:r>
            </a:p>
          </p:txBody>
        </p:sp>
        <p:sp>
          <p:nvSpPr>
            <p:cNvPr id="17501" name="Text Box 92"/>
            <p:cNvSpPr txBox="1">
              <a:spLocks noChangeArrowheads="1"/>
            </p:cNvSpPr>
            <p:nvPr/>
          </p:nvSpPr>
          <p:spPr bwMode="auto">
            <a:xfrm>
              <a:off x="1313" y="372"/>
              <a:ext cx="6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Protéicos</a:t>
              </a:r>
            </a:p>
          </p:txBody>
        </p:sp>
        <p:sp>
          <p:nvSpPr>
            <p:cNvPr id="17502" name="Text Box 93"/>
            <p:cNvSpPr txBox="1">
              <a:spLocks noChangeArrowheads="1"/>
            </p:cNvSpPr>
            <p:nvPr/>
          </p:nvSpPr>
          <p:spPr bwMode="auto">
            <a:xfrm>
              <a:off x="1957" y="376"/>
              <a:ext cx="699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Plasmáticas</a:t>
              </a:r>
            </a:p>
          </p:txBody>
        </p:sp>
        <p:cxnSp>
          <p:nvCxnSpPr>
            <p:cNvPr id="17503" name="AutoShape 94"/>
            <p:cNvCxnSpPr>
              <a:cxnSpLocks noChangeShapeType="1"/>
              <a:stCxn id="17499" idx="0"/>
              <a:endCxn id="17544" idx="1"/>
            </p:cNvCxnSpPr>
            <p:nvPr/>
          </p:nvCxnSpPr>
          <p:spPr bwMode="auto">
            <a:xfrm flipV="1">
              <a:off x="2162" y="688"/>
              <a:ext cx="814" cy="32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504" name="AutoShape 95"/>
            <p:cNvCxnSpPr>
              <a:cxnSpLocks noChangeShapeType="1"/>
              <a:stCxn id="17499" idx="0"/>
              <a:endCxn id="17502" idx="2"/>
            </p:cNvCxnSpPr>
            <p:nvPr/>
          </p:nvCxnSpPr>
          <p:spPr bwMode="auto">
            <a:xfrm flipV="1">
              <a:off x="2162" y="650"/>
              <a:ext cx="144" cy="36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505" name="AutoShape 96"/>
            <p:cNvCxnSpPr>
              <a:cxnSpLocks noChangeShapeType="1"/>
              <a:stCxn id="17499" idx="0"/>
              <a:endCxn id="17501" idx="2"/>
            </p:cNvCxnSpPr>
            <p:nvPr/>
          </p:nvCxnSpPr>
          <p:spPr bwMode="auto">
            <a:xfrm flipH="1" flipV="1">
              <a:off x="1613" y="647"/>
              <a:ext cx="54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506" name="AutoShape 97"/>
            <p:cNvCxnSpPr>
              <a:cxnSpLocks noChangeShapeType="1"/>
              <a:stCxn id="17498" idx="0"/>
              <a:endCxn id="17499" idx="2"/>
            </p:cNvCxnSpPr>
            <p:nvPr/>
          </p:nvCxnSpPr>
          <p:spPr bwMode="auto">
            <a:xfrm flipV="1">
              <a:off x="2006" y="1326"/>
              <a:ext cx="155" cy="685"/>
            </a:xfrm>
            <a:prstGeom prst="straightConnector1">
              <a:avLst/>
            </a:prstGeom>
            <a:noFill/>
            <a:ln w="38160">
              <a:solidFill>
                <a:srgbClr val="C0C0C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507" name="Text Box 98"/>
            <p:cNvSpPr txBox="1">
              <a:spLocks noChangeArrowheads="1"/>
            </p:cNvSpPr>
            <p:nvPr/>
          </p:nvSpPr>
          <p:spPr bwMode="auto">
            <a:xfrm>
              <a:off x="728" y="2499"/>
              <a:ext cx="921" cy="455"/>
            </a:xfrm>
            <a:prstGeom prst="rect">
              <a:avLst/>
            </a:prstGeom>
            <a:noFill/>
            <a:ln w="2556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009999"/>
                  </a:solidFill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9999"/>
                  </a:solidFill>
                  <a:latin typeface="Arial" panose="020B0604020202020204" pitchFamily="34" charset="0"/>
                </a:rPr>
                <a:t>CORRENTE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9999"/>
                  </a:solidFill>
                  <a:latin typeface="Arial" panose="020B0604020202020204" pitchFamily="34" charset="0"/>
                </a:rPr>
                <a:t>SANGUÍNEA</a:t>
              </a:r>
            </a:p>
          </p:txBody>
        </p:sp>
        <p:sp>
          <p:nvSpPr>
            <p:cNvPr id="17508" name="Text Box 99"/>
            <p:cNvSpPr txBox="1">
              <a:spLocks noChangeArrowheads="1"/>
            </p:cNvSpPr>
            <p:nvPr/>
          </p:nvSpPr>
          <p:spPr bwMode="auto">
            <a:xfrm>
              <a:off x="1594" y="3244"/>
              <a:ext cx="901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solidFill>
                    <a:srgbClr val="009999"/>
                  </a:solidFill>
                  <a:latin typeface="Arial" panose="020B0604020202020204" pitchFamily="34" charset="0"/>
                </a:rPr>
                <a:t>CATABOLISMO</a:t>
              </a:r>
            </a:p>
          </p:txBody>
        </p:sp>
        <p:sp>
          <p:nvSpPr>
            <p:cNvPr id="17509" name="Text Box 100"/>
            <p:cNvSpPr txBox="1">
              <a:spLocks noChangeArrowheads="1"/>
            </p:cNvSpPr>
            <p:nvPr/>
          </p:nvSpPr>
          <p:spPr bwMode="auto">
            <a:xfrm>
              <a:off x="2287" y="3438"/>
              <a:ext cx="679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66FF"/>
                  </a:solidFill>
                  <a:latin typeface="Arial" panose="020B0604020202020204" pitchFamily="34" charset="0"/>
                </a:rPr>
                <a:t>Esqueletos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66FF"/>
                  </a:solidFill>
                  <a:latin typeface="Arial" panose="020B0604020202020204" pitchFamily="34" charset="0"/>
                </a:rPr>
                <a:t>Carbono</a:t>
              </a:r>
            </a:p>
          </p:txBody>
        </p:sp>
        <p:sp>
          <p:nvSpPr>
            <p:cNvPr id="17510" name="Text Box 101"/>
            <p:cNvSpPr txBox="1">
              <a:spLocks noChangeArrowheads="1"/>
            </p:cNvSpPr>
            <p:nvPr/>
          </p:nvSpPr>
          <p:spPr bwMode="auto">
            <a:xfrm>
              <a:off x="203" y="2508"/>
              <a:ext cx="568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200" b="1" i="1">
                  <a:solidFill>
                    <a:srgbClr val="009999"/>
                  </a:solidFill>
                  <a:latin typeface="Arial" panose="020B0604020202020204" pitchFamily="34" charset="0"/>
                </a:rPr>
                <a:t>Absorção</a:t>
              </a:r>
            </a:p>
          </p:txBody>
        </p:sp>
        <p:sp>
          <p:nvSpPr>
            <p:cNvPr id="17511" name="Text Box 102"/>
            <p:cNvSpPr txBox="1">
              <a:spLocks noChangeArrowheads="1"/>
            </p:cNvSpPr>
            <p:nvPr/>
          </p:nvSpPr>
          <p:spPr bwMode="auto">
            <a:xfrm>
              <a:off x="74" y="372"/>
              <a:ext cx="780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400" b="1" u="sng">
                  <a:solidFill>
                    <a:srgbClr val="009999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400" b="1" u="sng">
                  <a:solidFill>
                    <a:srgbClr val="009999"/>
                  </a:solidFill>
                  <a:latin typeface="Arial" panose="020B0604020202020204" pitchFamily="34" charset="0"/>
                </a:rPr>
                <a:t>DA DIETA</a:t>
              </a:r>
            </a:p>
          </p:txBody>
        </p:sp>
        <p:sp>
          <p:nvSpPr>
            <p:cNvPr id="17512" name="Text Box 103"/>
            <p:cNvSpPr txBox="1">
              <a:spLocks noChangeArrowheads="1"/>
            </p:cNvSpPr>
            <p:nvPr/>
          </p:nvSpPr>
          <p:spPr bwMode="auto">
            <a:xfrm>
              <a:off x="51" y="4432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solidFill>
                    <a:srgbClr val="00FF00"/>
                  </a:solidFill>
                  <a:latin typeface="Arial" panose="020B0604020202020204" pitchFamily="34" charset="0"/>
                </a:rPr>
                <a:t>Nitrogênio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solidFill>
                    <a:srgbClr val="00FF00"/>
                  </a:solidFill>
                  <a:latin typeface="Arial" panose="020B0604020202020204" pitchFamily="34" charset="0"/>
                </a:rPr>
                <a:t>Fezes</a:t>
              </a:r>
            </a:p>
          </p:txBody>
        </p:sp>
        <p:sp>
          <p:nvSpPr>
            <p:cNvPr id="17513" name="Line 104"/>
            <p:cNvSpPr>
              <a:spLocks noChangeShapeType="1"/>
            </p:cNvSpPr>
            <p:nvPr/>
          </p:nvSpPr>
          <p:spPr bwMode="auto">
            <a:xfrm>
              <a:off x="245" y="682"/>
              <a:ext cx="0" cy="3723"/>
            </a:xfrm>
            <a:prstGeom prst="line">
              <a:avLst/>
            </a:prstGeom>
            <a:noFill/>
            <a:ln w="38160">
              <a:solidFill>
                <a:schemeClr val="accent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514" name="Text Box 105"/>
            <p:cNvSpPr txBox="1">
              <a:spLocks noChangeArrowheads="1"/>
            </p:cNvSpPr>
            <p:nvPr/>
          </p:nvSpPr>
          <p:spPr bwMode="auto">
            <a:xfrm>
              <a:off x="-12" y="2197"/>
              <a:ext cx="260" cy="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>
                  <a:solidFill>
                    <a:srgbClr val="009999"/>
                  </a:solidFill>
                  <a:latin typeface="Arial" panose="020B0604020202020204" pitchFamily="34" charset="0"/>
                </a:rPr>
                <a:t>DIGESTÃO</a:t>
              </a:r>
            </a:p>
          </p:txBody>
        </p:sp>
        <p:sp>
          <p:nvSpPr>
            <p:cNvPr id="17515" name="Line 106"/>
            <p:cNvSpPr>
              <a:spLocks noChangeShapeType="1"/>
            </p:cNvSpPr>
            <p:nvPr/>
          </p:nvSpPr>
          <p:spPr bwMode="auto">
            <a:xfrm>
              <a:off x="258" y="2684"/>
              <a:ext cx="449" cy="0"/>
            </a:xfrm>
            <a:prstGeom prst="line">
              <a:avLst/>
            </a:prstGeom>
            <a:noFill/>
            <a:ln w="38160">
              <a:solidFill>
                <a:schemeClr val="accent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516" name="Text Box 107"/>
            <p:cNvSpPr txBox="1">
              <a:spLocks noChangeArrowheads="1"/>
            </p:cNvSpPr>
            <p:nvPr/>
          </p:nvSpPr>
          <p:spPr bwMode="auto">
            <a:xfrm>
              <a:off x="1629" y="2440"/>
              <a:ext cx="53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Controle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Hormonal</a:t>
              </a:r>
            </a:p>
          </p:txBody>
        </p:sp>
        <p:cxnSp>
          <p:nvCxnSpPr>
            <p:cNvPr id="17517" name="AutoShape 108"/>
            <p:cNvCxnSpPr>
              <a:cxnSpLocks noChangeShapeType="1"/>
              <a:stCxn id="17498" idx="0"/>
              <a:endCxn id="17496" idx="1"/>
            </p:cNvCxnSpPr>
            <p:nvPr/>
          </p:nvCxnSpPr>
          <p:spPr bwMode="auto">
            <a:xfrm flipV="1">
              <a:off x="2006" y="1683"/>
              <a:ext cx="294" cy="329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518" name="AutoShape 109"/>
            <p:cNvCxnSpPr>
              <a:cxnSpLocks noChangeShapeType="1"/>
              <a:stCxn id="17498" idx="3"/>
              <a:endCxn id="17495" idx="0"/>
            </p:cNvCxnSpPr>
            <p:nvPr/>
          </p:nvCxnSpPr>
          <p:spPr bwMode="auto">
            <a:xfrm>
              <a:off x="2424" y="2107"/>
              <a:ext cx="293" cy="174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519" name="Text Box 110"/>
            <p:cNvSpPr txBox="1">
              <a:spLocks noChangeArrowheads="1"/>
            </p:cNvSpPr>
            <p:nvPr/>
          </p:nvSpPr>
          <p:spPr bwMode="auto">
            <a:xfrm>
              <a:off x="2370" y="3944"/>
              <a:ext cx="507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66FF"/>
                  </a:solidFill>
                  <a:latin typeface="Arial" panose="020B0604020202020204" pitchFamily="34" charset="0"/>
                </a:rPr>
                <a:t>Energia</a:t>
              </a:r>
            </a:p>
          </p:txBody>
        </p:sp>
        <p:cxnSp>
          <p:nvCxnSpPr>
            <p:cNvPr id="17520" name="AutoShape 111"/>
            <p:cNvCxnSpPr>
              <a:cxnSpLocks noChangeShapeType="1"/>
              <a:stCxn id="17508" idx="2"/>
              <a:endCxn id="17509" idx="1"/>
            </p:cNvCxnSpPr>
            <p:nvPr/>
          </p:nvCxnSpPr>
          <p:spPr bwMode="auto">
            <a:xfrm>
              <a:off x="2047" y="3433"/>
              <a:ext cx="240" cy="161"/>
            </a:xfrm>
            <a:prstGeom prst="straightConnector1">
              <a:avLst/>
            </a:prstGeom>
            <a:noFill/>
            <a:ln w="38160">
              <a:solidFill>
                <a:srgbClr val="0066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521" name="AutoShape 112"/>
            <p:cNvCxnSpPr>
              <a:cxnSpLocks noChangeShapeType="1"/>
              <a:stCxn id="17509" idx="2"/>
              <a:endCxn id="17519" idx="0"/>
            </p:cNvCxnSpPr>
            <p:nvPr/>
          </p:nvCxnSpPr>
          <p:spPr bwMode="auto">
            <a:xfrm flipH="1">
              <a:off x="2624" y="3751"/>
              <a:ext cx="2" cy="192"/>
            </a:xfrm>
            <a:prstGeom prst="straightConnector1">
              <a:avLst/>
            </a:prstGeom>
            <a:noFill/>
            <a:ln w="38160">
              <a:solidFill>
                <a:srgbClr val="0066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522" name="Text Box 113"/>
            <p:cNvSpPr txBox="1">
              <a:spLocks noChangeArrowheads="1"/>
            </p:cNvSpPr>
            <p:nvPr/>
          </p:nvSpPr>
          <p:spPr bwMode="auto">
            <a:xfrm>
              <a:off x="730" y="4284"/>
              <a:ext cx="69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Suor, Cabelo,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Células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Descamação</a:t>
              </a:r>
            </a:p>
          </p:txBody>
        </p:sp>
        <p:sp>
          <p:nvSpPr>
            <p:cNvPr id="17523" name="Text Box 114"/>
            <p:cNvSpPr txBox="1">
              <a:spLocks noChangeArrowheads="1"/>
            </p:cNvSpPr>
            <p:nvPr/>
          </p:nvSpPr>
          <p:spPr bwMode="auto">
            <a:xfrm>
              <a:off x="1394" y="4284"/>
              <a:ext cx="68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Amônia</a:t>
              </a:r>
            </a:p>
          </p:txBody>
        </p:sp>
        <p:sp>
          <p:nvSpPr>
            <p:cNvPr id="17524" name="Text Box 115"/>
            <p:cNvSpPr txBox="1">
              <a:spLocks noChangeArrowheads="1"/>
            </p:cNvSpPr>
            <p:nvPr/>
          </p:nvSpPr>
          <p:spPr bwMode="auto">
            <a:xfrm>
              <a:off x="2130" y="4266"/>
              <a:ext cx="386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66"/>
                  </a:solidFill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17525" name="Text Box 116"/>
            <p:cNvSpPr txBox="1">
              <a:spLocks noChangeArrowheads="1"/>
            </p:cNvSpPr>
            <p:nvPr/>
          </p:nvSpPr>
          <p:spPr bwMode="auto">
            <a:xfrm>
              <a:off x="1531" y="3714"/>
              <a:ext cx="64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solidFill>
                    <a:srgbClr val="FF0066"/>
                  </a:solidFill>
                  <a:latin typeface="Arial" panose="020B0604020202020204" pitchFamily="34" charset="0"/>
                </a:rPr>
                <a:t>Nitrogênio</a:t>
              </a:r>
            </a:p>
          </p:txBody>
        </p:sp>
        <p:cxnSp>
          <p:nvCxnSpPr>
            <p:cNvPr id="17526" name="AutoShape 117"/>
            <p:cNvCxnSpPr>
              <a:cxnSpLocks noChangeShapeType="1"/>
              <a:stCxn id="17508" idx="2"/>
              <a:endCxn id="17525" idx="0"/>
            </p:cNvCxnSpPr>
            <p:nvPr/>
          </p:nvCxnSpPr>
          <p:spPr bwMode="auto">
            <a:xfrm flipH="1">
              <a:off x="1854" y="3433"/>
              <a:ext cx="192" cy="280"/>
            </a:xfrm>
            <a:prstGeom prst="straightConnector1">
              <a:avLst/>
            </a:prstGeom>
            <a:noFill/>
            <a:ln w="38160">
              <a:solidFill>
                <a:srgbClr val="FF00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527" name="AutoShape 118"/>
            <p:cNvCxnSpPr>
              <a:cxnSpLocks noChangeShapeType="1"/>
              <a:stCxn id="17525" idx="2"/>
              <a:endCxn id="17524" idx="0"/>
            </p:cNvCxnSpPr>
            <p:nvPr/>
          </p:nvCxnSpPr>
          <p:spPr bwMode="auto">
            <a:xfrm>
              <a:off x="1854" y="3902"/>
              <a:ext cx="469" cy="363"/>
            </a:xfrm>
            <a:prstGeom prst="straightConnector1">
              <a:avLst/>
            </a:prstGeom>
            <a:noFill/>
            <a:ln w="38160">
              <a:solidFill>
                <a:srgbClr val="FF00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528" name="Text Box 119"/>
            <p:cNvSpPr txBox="1">
              <a:spLocks noChangeArrowheads="1"/>
            </p:cNvSpPr>
            <p:nvPr/>
          </p:nvSpPr>
          <p:spPr bwMode="auto">
            <a:xfrm>
              <a:off x="424" y="3511"/>
              <a:ext cx="30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Pele</a:t>
              </a:r>
            </a:p>
          </p:txBody>
        </p:sp>
        <p:sp>
          <p:nvSpPr>
            <p:cNvPr id="17529" name="Text Box 120"/>
            <p:cNvSpPr txBox="1">
              <a:spLocks noChangeArrowheads="1"/>
            </p:cNvSpPr>
            <p:nvPr/>
          </p:nvSpPr>
          <p:spPr bwMode="auto">
            <a:xfrm>
              <a:off x="925" y="3517"/>
              <a:ext cx="31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Rins</a:t>
              </a:r>
            </a:p>
          </p:txBody>
        </p:sp>
        <p:cxnSp>
          <p:nvCxnSpPr>
            <p:cNvPr id="17530" name="AutoShape 121"/>
            <p:cNvCxnSpPr>
              <a:cxnSpLocks noChangeShapeType="1"/>
              <a:stCxn id="17529" idx="2"/>
              <a:endCxn id="17523" idx="0"/>
            </p:cNvCxnSpPr>
            <p:nvPr/>
          </p:nvCxnSpPr>
          <p:spPr bwMode="auto">
            <a:xfrm>
              <a:off x="1084" y="3686"/>
              <a:ext cx="649" cy="59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531" name="AutoShape 122"/>
            <p:cNvCxnSpPr>
              <a:cxnSpLocks noChangeShapeType="1"/>
              <a:stCxn id="17528" idx="2"/>
              <a:endCxn id="17522" idx="0"/>
            </p:cNvCxnSpPr>
            <p:nvPr/>
          </p:nvCxnSpPr>
          <p:spPr bwMode="auto">
            <a:xfrm>
              <a:off x="578" y="3680"/>
              <a:ext cx="499" cy="60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532" name="Text Box 123"/>
            <p:cNvSpPr txBox="1">
              <a:spLocks noChangeArrowheads="1"/>
            </p:cNvSpPr>
            <p:nvPr/>
          </p:nvSpPr>
          <p:spPr bwMode="auto">
            <a:xfrm>
              <a:off x="630" y="3131"/>
              <a:ext cx="4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Perdas</a:t>
              </a:r>
            </a:p>
          </p:txBody>
        </p:sp>
        <p:cxnSp>
          <p:nvCxnSpPr>
            <p:cNvPr id="17533" name="AutoShape 124"/>
            <p:cNvCxnSpPr>
              <a:cxnSpLocks noChangeShapeType="1"/>
              <a:stCxn id="17532" idx="2"/>
              <a:endCxn id="17528" idx="0"/>
            </p:cNvCxnSpPr>
            <p:nvPr/>
          </p:nvCxnSpPr>
          <p:spPr bwMode="auto">
            <a:xfrm flipH="1">
              <a:off x="578" y="3300"/>
              <a:ext cx="261" cy="2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534" name="AutoShape 125"/>
            <p:cNvCxnSpPr>
              <a:cxnSpLocks noChangeShapeType="1"/>
              <a:stCxn id="17532" idx="2"/>
              <a:endCxn id="17529" idx="0"/>
            </p:cNvCxnSpPr>
            <p:nvPr/>
          </p:nvCxnSpPr>
          <p:spPr bwMode="auto">
            <a:xfrm>
              <a:off x="841" y="3300"/>
              <a:ext cx="243" cy="21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535" name="AutoShape 126"/>
            <p:cNvCxnSpPr>
              <a:cxnSpLocks noChangeShapeType="1"/>
              <a:stCxn id="17507" idx="2"/>
              <a:endCxn id="17532" idx="0"/>
            </p:cNvCxnSpPr>
            <p:nvPr/>
          </p:nvCxnSpPr>
          <p:spPr bwMode="auto">
            <a:xfrm flipH="1">
              <a:off x="841" y="2937"/>
              <a:ext cx="347" cy="19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536" name="Text Box 127"/>
            <p:cNvSpPr txBox="1">
              <a:spLocks noChangeArrowheads="1"/>
            </p:cNvSpPr>
            <p:nvPr/>
          </p:nvSpPr>
          <p:spPr bwMode="auto">
            <a:xfrm>
              <a:off x="1187" y="1030"/>
              <a:ext cx="529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Secreção</a:t>
              </a:r>
            </a:p>
          </p:txBody>
        </p:sp>
        <p:sp>
          <p:nvSpPr>
            <p:cNvPr id="17537" name="Text Box 128"/>
            <p:cNvSpPr txBox="1">
              <a:spLocks noChangeArrowheads="1"/>
            </p:cNvSpPr>
            <p:nvPr/>
          </p:nvSpPr>
          <p:spPr bwMode="auto">
            <a:xfrm>
              <a:off x="424" y="831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Enzimas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Digestivas</a:t>
              </a:r>
            </a:p>
          </p:txBody>
        </p:sp>
        <p:sp>
          <p:nvSpPr>
            <p:cNvPr id="17538" name="Text Box 129"/>
            <p:cNvSpPr txBox="1">
              <a:spLocks noChangeArrowheads="1"/>
            </p:cNvSpPr>
            <p:nvPr/>
          </p:nvSpPr>
          <p:spPr bwMode="auto">
            <a:xfrm>
              <a:off x="425" y="1305"/>
              <a:ext cx="60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Endógenas</a:t>
              </a:r>
            </a:p>
          </p:txBody>
        </p:sp>
        <p:sp>
          <p:nvSpPr>
            <p:cNvPr id="17539" name="Line 130"/>
            <p:cNvSpPr>
              <a:spLocks noChangeShapeType="1"/>
            </p:cNvSpPr>
            <p:nvPr/>
          </p:nvSpPr>
          <p:spPr bwMode="auto">
            <a:xfrm flipH="1">
              <a:off x="256" y="981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540" name="Line 131"/>
            <p:cNvSpPr>
              <a:spLocks noChangeShapeType="1"/>
            </p:cNvSpPr>
            <p:nvPr/>
          </p:nvSpPr>
          <p:spPr bwMode="auto">
            <a:xfrm flipH="1">
              <a:off x="256" y="1457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7541" name="AutoShape 132"/>
            <p:cNvCxnSpPr>
              <a:cxnSpLocks noChangeShapeType="1"/>
              <a:stCxn id="17536" idx="1"/>
              <a:endCxn id="17537" idx="3"/>
            </p:cNvCxnSpPr>
            <p:nvPr/>
          </p:nvCxnSpPr>
          <p:spPr bwMode="auto">
            <a:xfrm flipH="1" flipV="1">
              <a:off x="993" y="968"/>
              <a:ext cx="193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542" name="AutoShape 133"/>
            <p:cNvCxnSpPr>
              <a:cxnSpLocks noChangeShapeType="1"/>
              <a:stCxn id="17536" idx="1"/>
              <a:endCxn id="17538" idx="3"/>
            </p:cNvCxnSpPr>
            <p:nvPr/>
          </p:nvCxnSpPr>
          <p:spPr bwMode="auto">
            <a:xfrm flipH="1">
              <a:off x="1026" y="1220"/>
              <a:ext cx="159" cy="22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543" name="AutoShape 134"/>
            <p:cNvCxnSpPr>
              <a:cxnSpLocks noChangeShapeType="1"/>
              <a:stCxn id="17499" idx="1"/>
              <a:endCxn id="17536" idx="3"/>
            </p:cNvCxnSpPr>
            <p:nvPr/>
          </p:nvCxnSpPr>
          <p:spPr bwMode="auto">
            <a:xfrm flipH="1">
              <a:off x="1716" y="1169"/>
              <a:ext cx="176" cy="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544" name="Line 135"/>
            <p:cNvSpPr>
              <a:spLocks noChangeShapeType="1"/>
            </p:cNvSpPr>
            <p:nvPr/>
          </p:nvSpPr>
          <p:spPr bwMode="auto">
            <a:xfrm flipH="1">
              <a:off x="1235" y="688"/>
              <a:ext cx="1743" cy="1763"/>
            </a:xfrm>
            <a:prstGeom prst="line">
              <a:avLst/>
            </a:prstGeom>
            <a:noFill/>
            <a:ln w="38160">
              <a:solidFill>
                <a:srgbClr val="FF33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545" name="Text Box 136"/>
            <p:cNvSpPr txBox="1">
              <a:spLocks noChangeArrowheads="1"/>
            </p:cNvSpPr>
            <p:nvPr/>
          </p:nvSpPr>
          <p:spPr bwMode="auto">
            <a:xfrm>
              <a:off x="1718" y="78"/>
              <a:ext cx="2920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 u="sng">
                  <a:latin typeface="Arial" panose="020B0604020202020204" pitchFamily="34" charset="0"/>
                </a:rPr>
                <a:t>METABOLISMO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DE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PROTEÍNAS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EM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MAMÍFEROS</a:t>
              </a:r>
            </a:p>
          </p:txBody>
        </p:sp>
        <p:sp>
          <p:nvSpPr>
            <p:cNvPr id="17546" name="Line 137"/>
            <p:cNvSpPr>
              <a:spLocks noChangeShapeType="1"/>
            </p:cNvSpPr>
            <p:nvPr/>
          </p:nvSpPr>
          <p:spPr bwMode="auto">
            <a:xfrm>
              <a:off x="1637" y="2731"/>
              <a:ext cx="498" cy="0"/>
            </a:xfrm>
            <a:prstGeom prst="line">
              <a:avLst/>
            </a:prstGeom>
            <a:noFill/>
            <a:ln w="3816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547" name="Line 138"/>
            <p:cNvSpPr>
              <a:spLocks noChangeShapeType="1"/>
            </p:cNvSpPr>
            <p:nvPr/>
          </p:nvSpPr>
          <p:spPr bwMode="auto">
            <a:xfrm>
              <a:off x="2137" y="2231"/>
              <a:ext cx="0" cy="999"/>
            </a:xfrm>
            <a:prstGeom prst="line">
              <a:avLst/>
            </a:prstGeom>
            <a:noFill/>
            <a:ln w="38160">
              <a:solidFill>
                <a:schemeClr val="accent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548" name="Text Box 139"/>
            <p:cNvSpPr txBox="1">
              <a:spLocks noChangeArrowheads="1"/>
            </p:cNvSpPr>
            <p:nvPr/>
          </p:nvSpPr>
          <p:spPr bwMode="auto">
            <a:xfrm>
              <a:off x="3285" y="2820"/>
              <a:ext cx="4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Glicina</a:t>
              </a:r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7236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86" x="728663" y="3257550"/>
          <p14:tracePt t="2483" x="738188" y="3257550"/>
          <p14:tracePt t="2507" x="728663" y="3257550"/>
          <p14:tracePt t="2611" x="719138" y="3257550"/>
          <p14:tracePt t="2619" x="708025" y="3268663"/>
          <p14:tracePt t="2627" x="688975" y="3278188"/>
          <p14:tracePt t="2637" x="658813" y="3306763"/>
          <p14:tracePt t="2654" x="649288" y="3336925"/>
          <p14:tracePt t="2671" x="630238" y="3367088"/>
          <p14:tracePt t="2687" x="609600" y="3395663"/>
          <p14:tracePt t="2704" x="609600" y="3425825"/>
          <p14:tracePt t="2721" x="600075" y="3475038"/>
          <p14:tracePt t="2738" x="590550" y="3524250"/>
          <p14:tracePt t="2738" x="581025" y="3543300"/>
          <p14:tracePt t="2755" x="571500" y="3582988"/>
          <p14:tracePt t="2771" x="571500" y="3632200"/>
          <p14:tracePt t="2788" x="571500" y="3662363"/>
          <p14:tracePt t="2804" x="571500" y="3711575"/>
          <p14:tracePt t="2821" x="571500" y="3730625"/>
          <p14:tracePt t="2838" x="581025" y="3749675"/>
          <p14:tracePt t="2855" x="590550" y="3779838"/>
          <p14:tracePt t="2871" x="609600" y="3798888"/>
          <p14:tracePt t="2888" x="630238" y="3829050"/>
          <p14:tracePt t="2905" x="649288" y="3848100"/>
          <p14:tracePt t="2905" x="658813" y="3868738"/>
          <p14:tracePt t="2923" x="679450" y="3868738"/>
          <p14:tracePt t="2938" x="719138" y="3908425"/>
          <p14:tracePt t="2955" x="738188" y="3937000"/>
          <p14:tracePt t="2971" x="747713" y="3946525"/>
          <p14:tracePt t="2988" x="747713" y="3957638"/>
          <p14:tracePt t="3005" x="757238" y="3986213"/>
          <p14:tracePt t="3022" x="757238" y="3995738"/>
          <p14:tracePt t="3043" x="757238" y="4006850"/>
          <p14:tracePt t="3055" x="757238" y="4016375"/>
          <p14:tracePt t="3071" x="768350" y="4044950"/>
          <p14:tracePt t="3089" x="768350" y="4056063"/>
          <p14:tracePt t="3107" x="777875" y="4075113"/>
          <p14:tracePt t="3122" x="777875" y="4084638"/>
          <p14:tracePt t="3139" x="777875" y="4105275"/>
          <p14:tracePt t="3155" x="796925" y="4143375"/>
          <p14:tracePt t="3172" x="806450" y="4154488"/>
          <p14:tracePt t="3188" x="836613" y="4183063"/>
          <p14:tracePt t="3205" x="885825" y="4213225"/>
          <p14:tracePt t="3222" x="944563" y="4222750"/>
          <p14:tracePt t="3239" x="1003300" y="4252913"/>
          <p14:tracePt t="3255" x="1063625" y="4262438"/>
          <p14:tracePt t="3272" x="1122363" y="4281488"/>
          <p14:tracePt t="3289" x="1162050" y="4281488"/>
          <p14:tracePt t="3306" x="1239838" y="4302125"/>
          <p14:tracePt t="3306" x="1249363" y="4302125"/>
          <p14:tracePt t="3323" x="1298575" y="4302125"/>
          <p14:tracePt t="3339" x="1358900" y="4302125"/>
          <p14:tracePt t="3356" x="1417638" y="4302125"/>
          <p14:tracePt t="3372" x="1457325" y="4302125"/>
          <p14:tracePt t="3389" x="1506538" y="4302125"/>
          <p14:tracePt t="3406" x="1525588" y="4302125"/>
          <p14:tracePt t="3423" x="1565275" y="4302125"/>
          <p14:tracePt t="3439" x="1584325" y="4302125"/>
          <p14:tracePt t="3456" x="1604963" y="4311650"/>
          <p14:tracePt t="3473" x="1614488" y="4311650"/>
          <p14:tracePt t="3489" x="1624013" y="4311650"/>
          <p14:tracePt t="3506" x="1633538" y="4311650"/>
          <p14:tracePt t="3523" x="1614488" y="4311650"/>
          <p14:tracePt t="3811" x="1593850" y="4311650"/>
          <p14:tracePt t="3819" x="1555750" y="4302125"/>
          <p14:tracePt t="3827" x="1516063" y="4291013"/>
          <p14:tracePt t="3840" x="1436688" y="4271963"/>
          <p14:tracePt t="3856" x="1358900" y="4262438"/>
          <p14:tracePt t="3873" x="1319213" y="4241800"/>
          <p14:tracePt t="3890" x="1279525" y="4222750"/>
          <p14:tracePt t="3907" x="1249363" y="4213225"/>
          <p14:tracePt t="3923" x="1211263" y="4183063"/>
          <p14:tracePt t="3940" x="1162050" y="4154488"/>
          <p14:tracePt t="3957" x="1171575" y="4154488"/>
          <p14:tracePt t="3973" x="1181100" y="4133850"/>
          <p14:tracePt t="3990" x="1122363" y="4065588"/>
          <p14:tracePt t="4007" x="1003300" y="3995738"/>
          <p14:tracePt t="4023" x="895350" y="3917950"/>
          <p14:tracePt t="4041" x="836613" y="3868738"/>
          <p14:tracePt t="4057" x="806450" y="3829050"/>
          <p14:tracePt t="4074" x="768350" y="3770313"/>
          <p14:tracePt t="4091" x="738188" y="3721100"/>
          <p14:tracePt t="4107" x="708025" y="3662363"/>
          <p14:tracePt t="4124" x="708025" y="3641725"/>
          <p14:tracePt t="4140" x="688975" y="3582988"/>
          <p14:tracePt t="4157" x="658813" y="3543300"/>
          <p14:tracePt t="4174" x="639763" y="3484563"/>
          <p14:tracePt t="4190" x="590550" y="3416300"/>
          <p14:tracePt t="4207" x="550863" y="3336925"/>
          <p14:tracePt t="4224" x="511175" y="3268663"/>
          <p14:tracePt t="4241" x="492125" y="3208338"/>
          <p14:tracePt t="4258" x="461963" y="3130550"/>
          <p14:tracePt t="4274" x="442913" y="3041650"/>
          <p14:tracePt t="4291" x="423863" y="2982913"/>
          <p14:tracePt t="4308" x="423863" y="2933700"/>
          <p14:tracePt t="4324" x="423863" y="2894013"/>
          <p14:tracePt t="4342" x="423863" y="2844800"/>
          <p14:tracePt t="4359" x="423863" y="2795588"/>
          <p14:tracePt t="4375" x="423863" y="2746375"/>
          <p14:tracePt t="4392" x="423863" y="2697163"/>
          <p14:tracePt t="4409" x="423863" y="2638425"/>
          <p14:tracePt t="4425" x="423863" y="2589213"/>
          <p14:tracePt t="4443" x="384175" y="2500313"/>
          <p14:tracePt t="4459" x="374650" y="2470150"/>
          <p14:tracePt t="4459" x="374650" y="2460625"/>
          <p14:tracePt t="4476" x="374650" y="2420938"/>
          <p14:tracePt t="4492" x="374650" y="2411413"/>
          <p14:tracePt t="4509" x="363538" y="2401888"/>
          <p14:tracePt t="4525" x="363538" y="2392363"/>
          <p14:tracePt t="4542" x="363538" y="2411413"/>
          <p14:tracePt t="4684" x="363538" y="2432050"/>
          <p14:tracePt t="4692" x="363538" y="2441575"/>
          <p14:tracePt t="4700" x="363538" y="2460625"/>
          <p14:tracePt t="4709" x="363538" y="2500313"/>
          <p14:tracePt t="4726" x="363538" y="2530475"/>
          <p14:tracePt t="4743" x="363538" y="2568575"/>
          <p14:tracePt t="4760" x="354013" y="2608263"/>
          <p14:tracePt t="4776" x="344488" y="2657475"/>
          <p14:tracePt t="4793" x="334963" y="2697163"/>
          <p14:tracePt t="4810" x="325438" y="2736850"/>
          <p14:tracePt t="4826" x="325438" y="2765425"/>
          <p14:tracePt t="4843" x="314325" y="2835275"/>
          <p14:tracePt t="4860" x="314325" y="2863850"/>
          <p14:tracePt t="4876" x="314325" y="2903538"/>
          <p14:tracePt t="4893" x="314325" y="2933700"/>
          <p14:tracePt t="4910" x="314325" y="2962275"/>
          <p14:tracePt t="4926" x="314325" y="3001963"/>
          <p14:tracePt t="4944" x="314325" y="3032125"/>
          <p14:tracePt t="4960" x="314325" y="3071813"/>
          <p14:tracePt t="4976" x="314325" y="3100388"/>
          <p14:tracePt t="4994" x="314325" y="3130550"/>
          <p14:tracePt t="5010" x="314325" y="3159125"/>
          <p14:tracePt t="5027" x="314325" y="3198813"/>
          <p14:tracePt t="5044" x="314325" y="3238500"/>
          <p14:tracePt t="5060" x="314325" y="3257550"/>
          <p14:tracePt t="5077" x="314325" y="3287713"/>
          <p14:tracePt t="5094" x="314325" y="3306763"/>
          <p14:tracePt t="5110" x="314325" y="3336925"/>
          <p14:tracePt t="5127" x="325438" y="3376613"/>
          <p14:tracePt t="5143" x="325438" y="3395663"/>
          <p14:tracePt t="5160" x="325438" y="3416300"/>
          <p14:tracePt t="5177" x="334963" y="3444875"/>
          <p14:tracePt t="5194" x="334963" y="3465513"/>
          <p14:tracePt t="5210" x="344488" y="3484563"/>
          <p14:tracePt t="5227" x="354013" y="3524250"/>
          <p14:tracePt t="5244" x="363538" y="3543300"/>
          <p14:tracePt t="5260" x="363538" y="3552825"/>
          <p14:tracePt t="5277" x="363538" y="3573463"/>
          <p14:tracePt t="5294" x="374650" y="3592513"/>
          <p14:tracePt t="5310" x="384175" y="3602038"/>
          <p14:tracePt t="5327" x="384175" y="3622675"/>
          <p14:tracePt t="5344" x="393700" y="3641725"/>
          <p14:tracePt t="5360" x="393700" y="3651250"/>
          <p14:tracePt t="5380" x="403225" y="3662363"/>
          <p14:tracePt t="5394" x="403225" y="3681413"/>
          <p14:tracePt t="5411" x="403225" y="3690938"/>
          <p14:tracePt t="5411" x="403225" y="3711575"/>
          <p14:tracePt t="5428" x="403225" y="3721100"/>
          <p14:tracePt t="5444" x="423863" y="3749675"/>
          <p14:tracePt t="5461" x="423863" y="3770313"/>
          <p14:tracePt t="5483" x="423863" y="3779838"/>
          <p14:tracePt t="5494" x="423863" y="3789363"/>
          <p14:tracePt t="5511" x="423863" y="3798888"/>
          <p14:tracePt t="5528" x="423863" y="3810000"/>
          <p14:tracePt t="5544" x="433388" y="3819525"/>
          <p14:tracePt t="5561" x="433388" y="3829050"/>
          <p14:tracePt t="5578" x="433388" y="3848100"/>
          <p14:tracePt t="5594" x="433388" y="3859213"/>
          <p14:tracePt t="5611" x="433388" y="3878263"/>
          <p14:tracePt t="5628" x="433388" y="3887788"/>
          <p14:tracePt t="5652" x="433388" y="3897313"/>
          <p14:tracePt t="5667" x="433388" y="3908425"/>
          <p14:tracePt t="5700" x="433388" y="3917950"/>
          <p14:tracePt t="5716" x="433388" y="3927475"/>
          <p14:tracePt t="5740" x="433388" y="3937000"/>
          <p14:tracePt t="5748" x="433388" y="3946525"/>
          <p14:tracePt t="5763" x="433388" y="3957638"/>
          <p14:tracePt t="5788" x="423863" y="3957638"/>
          <p14:tracePt t="5796" x="412750" y="3967163"/>
          <p14:tracePt t="5820" x="412750" y="3976688"/>
          <p14:tracePt t="5842" x="412750" y="3986213"/>
          <p14:tracePt t="5859" x="412750" y="3995738"/>
          <p14:tracePt t="5902" x="403225" y="3995738"/>
          <p14:tracePt t="5932" x="403225" y="4006850"/>
          <p14:tracePt t="5964" x="403225" y="4016375"/>
          <p14:tracePt t="5971" x="403225" y="4025900"/>
          <p14:tracePt t="6003" x="403225" y="4035425"/>
          <p14:tracePt t="6035" x="403225" y="4044950"/>
          <p14:tracePt t="6043" x="393700" y="4056063"/>
          <p14:tracePt t="6067" x="393700" y="4065588"/>
          <p14:tracePt t="6131" x="393700" y="4075113"/>
          <p14:tracePt t="6188" x="393700" y="4084638"/>
          <p14:tracePt t="6212" x="393700" y="4094163"/>
          <p14:tracePt t="6243" x="393700" y="4105275"/>
          <p14:tracePt t="6276" x="384175" y="4114800"/>
          <p14:tracePt t="6283" x="374650" y="4114800"/>
          <p14:tracePt t="6300" x="374650" y="4124325"/>
          <p14:tracePt t="6348" x="374650" y="4133850"/>
          <p14:tracePt t="6404" x="374650" y="4143375"/>
          <p14:tracePt t="6436" x="374650" y="4154488"/>
          <p14:tracePt t="6444" x="374650" y="4164013"/>
          <p14:tracePt t="6460" x="374650" y="4173538"/>
          <p14:tracePt t="6492" x="363538" y="4183063"/>
          <p14:tracePt t="6500" x="354013" y="4203700"/>
          <p14:tracePt t="6516" x="354013" y="4213225"/>
          <p14:tracePt t="6530" x="344488" y="4232275"/>
          <p14:tracePt t="6546" x="334963" y="4241800"/>
          <p14:tracePt t="6563" x="325438" y="4271963"/>
          <p14:tracePt t="6580" x="325438" y="4291013"/>
          <p14:tracePt t="6596" x="314325" y="4291013"/>
          <p14:tracePt t="6613" x="325438" y="4281488"/>
          <p14:tracePt t="7308" x="325438" y="4271963"/>
          <p14:tracePt t="7316" x="334963" y="4271963"/>
          <p14:tracePt t="7324" x="344488" y="4262438"/>
          <p14:tracePt t="7332" x="354013" y="4241800"/>
          <p14:tracePt t="7348" x="363538" y="4232275"/>
          <p14:tracePt t="7365" x="374650" y="4203700"/>
          <p14:tracePt t="7381" x="374650" y="4164013"/>
          <p14:tracePt t="7398" x="374650" y="4143375"/>
          <p14:tracePt t="7415" x="374650" y="4114800"/>
          <p14:tracePt t="7431" x="374650" y="4075113"/>
          <p14:tracePt t="7449" x="374650" y="4056063"/>
          <p14:tracePt t="7465" x="374650" y="4016375"/>
          <p14:tracePt t="7482" x="374650" y="3986213"/>
          <p14:tracePt t="7499" x="374650" y="3946525"/>
          <p14:tracePt t="7499" x="374650" y="3917950"/>
          <p14:tracePt t="7516" x="374650" y="3868738"/>
          <p14:tracePt t="7532" x="374650" y="3810000"/>
          <p14:tracePt t="7548" x="374650" y="3740150"/>
          <p14:tracePt t="7565" x="374650" y="3671888"/>
          <p14:tracePt t="7582" x="374650" y="3602038"/>
          <p14:tracePt t="7599" x="374650" y="3563938"/>
          <p14:tracePt t="7615" x="374650" y="3514725"/>
          <p14:tracePt t="7632" x="374650" y="3475038"/>
          <p14:tracePt t="7649" x="374650" y="3454400"/>
          <p14:tracePt t="7665" x="374650" y="3416300"/>
          <p14:tracePt t="7682" x="374650" y="3395663"/>
          <p14:tracePt t="7699" x="374650" y="3346450"/>
          <p14:tracePt t="7716" x="374650" y="3317875"/>
          <p14:tracePt t="7732" x="374650" y="3297238"/>
          <p14:tracePt t="7749" x="374650" y="3278188"/>
          <p14:tracePt t="7765" x="374650" y="3248025"/>
          <p14:tracePt t="7782" x="374650" y="3219450"/>
          <p14:tracePt t="7799" x="374650" y="3208338"/>
          <p14:tracePt t="7816" x="374650" y="3189288"/>
          <p14:tracePt t="7832" x="374650" y="3170238"/>
          <p14:tracePt t="7849" x="374650" y="3159125"/>
          <p14:tracePt t="7866" x="374650" y="3149600"/>
          <p14:tracePt t="7882" x="374650" y="3140075"/>
          <p14:tracePt t="7899" x="374650" y="3130550"/>
          <p14:tracePt t="7916" x="374650" y="3140075"/>
          <p14:tracePt t="8036" x="374650" y="3149600"/>
          <p14:tracePt t="8044" x="374650" y="3159125"/>
          <p14:tracePt t="8052" x="374650" y="3179763"/>
          <p14:tracePt t="8066" x="374650" y="3228975"/>
          <p14:tracePt t="8083" x="374650" y="3287713"/>
          <p14:tracePt t="8100" x="374650" y="3327400"/>
          <p14:tracePt t="8116" x="374650" y="3367088"/>
          <p14:tracePt t="8133" x="393700" y="3416300"/>
          <p14:tracePt t="8149" x="403225" y="3454400"/>
          <p14:tracePt t="8166" x="412750" y="3494088"/>
          <p14:tracePt t="8183" x="412750" y="3543300"/>
          <p14:tracePt t="8200" x="433388" y="3582988"/>
          <p14:tracePt t="8216" x="433388" y="3622675"/>
          <p14:tracePt t="8233" x="433388" y="3651250"/>
          <p14:tracePt t="8250" x="433388" y="3681413"/>
          <p14:tracePt t="8266" x="433388" y="3721100"/>
          <p14:tracePt t="8283" x="433388" y="3749675"/>
          <p14:tracePt t="8300" x="412750" y="3770313"/>
          <p14:tracePt t="8316" x="393700" y="3770313"/>
          <p14:tracePt t="8333" x="393700" y="3779838"/>
          <p14:tracePt t="8350" x="393700" y="3798888"/>
          <p14:tracePt t="8366" x="393700" y="3819525"/>
          <p14:tracePt t="8384" x="393700" y="3838575"/>
          <p14:tracePt t="8400" x="393700" y="3859213"/>
          <p14:tracePt t="8417" x="384175" y="3878263"/>
          <p14:tracePt t="8434" x="384175" y="3897313"/>
          <p14:tracePt t="8450" x="374650" y="3917950"/>
          <p14:tracePt t="8467" x="374650" y="3937000"/>
          <p14:tracePt t="8484" x="374650" y="3967163"/>
          <p14:tracePt t="8500" x="374650" y="3986213"/>
          <p14:tracePt t="8523" x="363538" y="3995738"/>
          <p14:tracePt t="8534" x="363538" y="4006850"/>
          <p14:tracePt t="8550" x="363538" y="4016375"/>
          <p14:tracePt t="8567" x="363538" y="4025900"/>
          <p14:tracePt t="8584" x="363538" y="4035425"/>
          <p14:tracePt t="8600" x="354013" y="4035425"/>
          <p14:tracePt t="8617" x="354013" y="4044950"/>
          <p14:tracePt t="8634" x="354013" y="4056063"/>
          <p14:tracePt t="8652" x="354013" y="4065588"/>
          <p14:tracePt t="8676" x="354013" y="4075113"/>
          <p14:tracePt t="8715" x="354013" y="4084638"/>
          <p14:tracePt t="8731" x="354013" y="4094163"/>
          <p14:tracePt t="8755" x="363538" y="4105275"/>
          <p14:tracePt t="8772" x="374650" y="4105275"/>
          <p14:tracePt t="8796" x="384175" y="4124325"/>
          <p14:tracePt t="8811" x="384175" y="4133850"/>
          <p14:tracePt t="8827" x="403225" y="4143375"/>
          <p14:tracePt t="8843" x="412750" y="4154488"/>
          <p14:tracePt t="8859" x="423863" y="4164013"/>
          <p14:tracePt t="8867" x="442913" y="4164013"/>
          <p14:tracePt t="8883" x="461963" y="4173538"/>
          <p14:tracePt t="8899" x="482600" y="4183063"/>
          <p14:tracePt t="8907" x="501650" y="4183063"/>
          <p14:tracePt t="8923" x="511175" y="4192588"/>
          <p14:tracePt t="8934" x="541338" y="4203700"/>
          <p14:tracePt t="8951" x="560388" y="4203700"/>
          <p14:tracePt t="8968" x="590550" y="4213225"/>
          <p14:tracePt t="8985" x="609600" y="4213225"/>
          <p14:tracePt t="9002" x="658813" y="4222750"/>
          <p14:tracePt t="9018" x="669925" y="4222750"/>
          <p14:tracePt t="9035" x="708025" y="4222750"/>
          <p14:tracePt t="9052" x="738188" y="4232275"/>
          <p14:tracePt t="9068" x="747713" y="4232275"/>
          <p14:tracePt t="9085" x="777875" y="4232275"/>
          <p14:tracePt t="9101" x="787400" y="4232275"/>
          <p14:tracePt t="9118" x="827088" y="4252913"/>
          <p14:tracePt t="9135" x="846138" y="4252913"/>
          <p14:tracePt t="9152" x="885825" y="4262438"/>
          <p14:tracePt t="9168" x="895350" y="4262438"/>
          <p14:tracePt t="9185" x="925513" y="4271963"/>
          <p14:tracePt t="9202" x="935038" y="4271963"/>
          <p14:tracePt t="9218" x="984250" y="4281488"/>
          <p14:tracePt t="9235" x="1033463" y="4291013"/>
          <p14:tracePt t="9251" x="1073150" y="4302125"/>
          <p14:tracePt t="9267" x="1092200" y="4302125"/>
          <p14:tracePt t="9284" x="1112838" y="4302125"/>
          <p14:tracePt t="9301" x="1141413" y="4302125"/>
          <p14:tracePt t="9317" x="1190625" y="4311650"/>
          <p14:tracePt t="9334" x="1220788" y="4311650"/>
          <p14:tracePt t="9351" x="1270000" y="4321175"/>
          <p14:tracePt t="9368" x="1298575" y="4321175"/>
          <p14:tracePt t="9384" x="1328738" y="4321175"/>
          <p14:tracePt t="9401" x="1368425" y="4321175"/>
          <p14:tracePt t="9419" x="1436688" y="4321175"/>
          <p14:tracePt t="9435" x="1476375" y="4321175"/>
          <p14:tracePt t="9451" x="1516063" y="4321175"/>
          <p14:tracePt t="9468" x="1544638" y="4321175"/>
          <p14:tracePt t="9484" x="1584325" y="4321175"/>
          <p14:tracePt t="9501" x="1614488" y="4321175"/>
          <p14:tracePt t="9518" x="1654175" y="4321175"/>
          <p14:tracePt t="9535" x="1692275" y="4321175"/>
          <p14:tracePt t="9551" x="1741488" y="4321175"/>
          <p14:tracePt t="9568" x="1771650" y="4321175"/>
          <p14:tracePt t="9585" x="1801813" y="4321175"/>
          <p14:tracePt t="9602" x="1811338" y="4321175"/>
          <p14:tracePt t="9619" x="1820863" y="4321175"/>
          <p14:tracePt t="9666" x="1830388" y="4321175"/>
          <p14:tracePt t="10106" x="1839913" y="4311650"/>
          <p14:tracePt t="10130" x="1839913" y="4302125"/>
          <p14:tracePt t="10139" x="1851025" y="4291013"/>
          <p14:tracePt t="10147" x="1860550" y="4281488"/>
          <p14:tracePt t="10155" x="1870075" y="4262438"/>
          <p14:tracePt t="10169" x="1889125" y="4232275"/>
          <p14:tracePt t="10186" x="1928813" y="4173538"/>
          <p14:tracePt t="10203" x="1978025" y="4105275"/>
          <p14:tracePt t="10219" x="2036763" y="4016375"/>
          <p14:tracePt t="10236" x="2097088" y="3908425"/>
          <p14:tracePt t="10253" x="2184400" y="3779838"/>
          <p14:tracePt t="10270" x="2263775" y="3641725"/>
          <p14:tracePt t="10286" x="2343150" y="3503613"/>
          <p14:tracePt t="10303" x="2430463" y="3355975"/>
          <p14:tracePt t="10319" x="2509838" y="3208338"/>
          <p14:tracePt t="10336" x="2578100" y="3071813"/>
          <p14:tracePt t="10353" x="2657475" y="2943225"/>
          <p14:tracePt t="10370" x="2725738" y="2825750"/>
          <p14:tracePt t="10370" x="2765425" y="2776538"/>
          <p14:tracePt t="10387" x="2854325" y="2678113"/>
          <p14:tracePt t="10403" x="2962275" y="2598738"/>
          <p14:tracePt t="10420" x="3081338" y="2530475"/>
          <p14:tracePt t="10437" x="3179763" y="2470150"/>
          <p14:tracePt t="10453" x="3267075" y="2441575"/>
          <p14:tracePt t="10470" x="3355975" y="2392363"/>
          <p14:tracePt t="10487" x="3463925" y="2362200"/>
          <p14:tracePt t="10503" x="3562350" y="2322513"/>
          <p14:tracePt t="10520" x="3700463" y="2273300"/>
          <p14:tracePt t="10537" x="3838575" y="2214563"/>
          <p14:tracePt t="10553" x="3986213" y="2165350"/>
          <p14:tracePt t="10553" x="4054475" y="2136775"/>
          <p14:tracePt t="10570" x="4213225" y="2076450"/>
          <p14:tracePt t="10587" x="4360863" y="2047875"/>
          <p14:tracePt t="10603" x="4508500" y="2017713"/>
          <p14:tracePt t="10620" x="4616450" y="1998663"/>
          <p14:tracePt t="10637" x="4705350" y="1978025"/>
          <p14:tracePt t="10654" x="4773613" y="1949450"/>
          <p14:tracePt t="10670" x="4822825" y="1919288"/>
          <p14:tracePt t="10687" x="4862513" y="1900238"/>
          <p14:tracePt t="10704" x="4891088" y="1870075"/>
          <p14:tracePt t="10720" x="4921250" y="1851025"/>
          <p14:tracePt t="10737" x="4951413" y="1830388"/>
          <p14:tracePt t="10754" x="4979988" y="1801813"/>
          <p14:tracePt t="10771" x="5000625" y="1762125"/>
          <p14:tracePt t="10787" x="5029200" y="1722438"/>
          <p14:tracePt t="10804" x="5059363" y="1692275"/>
          <p14:tracePt t="10821" x="5078413" y="1663700"/>
          <p14:tracePt t="10838" x="5099050" y="1633538"/>
          <p14:tracePt t="10854" x="5099050" y="1614488"/>
          <p14:tracePt t="10871" x="5108575" y="1584325"/>
          <p14:tracePt t="10888" x="5108575" y="1574800"/>
          <p14:tracePt t="10904" x="5108575" y="1555750"/>
          <p14:tracePt t="10921" x="5108575" y="1535113"/>
          <p14:tracePt t="10937" x="5108575" y="1516063"/>
          <p14:tracePt t="10954" x="5108575" y="1476375"/>
          <p14:tracePt t="10971" x="5108575" y="1446213"/>
          <p14:tracePt t="10988" x="5108575" y="1408113"/>
          <p14:tracePt t="11004" x="5108575" y="1358900"/>
          <p14:tracePt t="11021" x="5078413" y="1319213"/>
          <p14:tracePt t="11038" x="5068888" y="1298575"/>
          <p14:tracePt t="11054" x="5059363" y="1279525"/>
          <p14:tracePt t="11071" x="5059363" y="1260475"/>
          <p14:tracePt t="11088" x="5049838" y="1249363"/>
          <p14:tracePt t="11104" x="5049838" y="1239838"/>
          <p14:tracePt t="11121" x="5038725" y="1230313"/>
          <p14:tracePt t="11138" x="5038725" y="1220788"/>
          <p14:tracePt t="11155" x="5029200" y="1200150"/>
          <p14:tracePt t="11171" x="5029200" y="1181100"/>
          <p14:tracePt t="11188" x="5019675" y="1162050"/>
          <p14:tracePt t="11205" x="5010150" y="1150938"/>
          <p14:tracePt t="11221" x="5000625" y="1131888"/>
          <p14:tracePt t="11238" x="5000625" y="1122363"/>
          <p14:tracePt t="11259" x="4989513" y="1112838"/>
          <p14:tracePt t="11298" x="4989513" y="1101725"/>
          <p14:tracePt t="11338" x="4979988" y="1101725"/>
          <p14:tracePt t="11354" x="4979988" y="1092200"/>
          <p14:tracePt t="11442" x="4960938" y="1092200"/>
          <p14:tracePt t="11498" x="4951413" y="1101725"/>
          <p14:tracePt t="11514" x="4940300" y="1101725"/>
          <p14:tracePt t="11523" x="4940300" y="1112838"/>
          <p14:tracePt t="11530" x="4930775" y="1112838"/>
          <p14:tracePt t="11539" x="4921250" y="1122363"/>
          <p14:tracePt t="11555" x="4911725" y="1131888"/>
          <p14:tracePt t="11578" x="4911725" y="1141413"/>
          <p14:tracePt t="11595" x="4902200" y="1141413"/>
          <p14:tracePt t="11605" x="4902200" y="1150938"/>
          <p14:tracePt t="11622" x="4891088" y="1150938"/>
          <p14:tracePt t="11639" x="4881563" y="1171575"/>
          <p14:tracePt t="11655" x="4872038" y="1181100"/>
          <p14:tracePt t="11673" x="4872038" y="1190625"/>
          <p14:tracePt t="11689" x="4852988" y="1200150"/>
          <p14:tracePt t="11706" x="4852988" y="1211263"/>
          <p14:tracePt t="11723" x="4841875" y="1230313"/>
          <p14:tracePt t="11739" x="4832350" y="1239838"/>
          <p14:tracePt t="11756" x="4832350" y="1249363"/>
          <p14:tracePt t="11772" x="4822825" y="1260475"/>
          <p14:tracePt t="11789" x="4822825" y="1270000"/>
          <p14:tracePt t="11806" x="4813300" y="1289050"/>
          <p14:tracePt t="11823" x="4803775" y="1298575"/>
          <p14:tracePt t="11839" x="4792663" y="1328738"/>
          <p14:tracePt t="11856" x="4773613" y="1347788"/>
          <p14:tracePt t="11873" x="4754563" y="1377950"/>
          <p14:tracePt t="11889" x="4724400" y="1408113"/>
          <p14:tracePt t="11889" x="4714875" y="1417638"/>
          <p14:tracePt t="11907" x="4714875" y="1427163"/>
          <p14:tracePt t="11923" x="4705350" y="1446213"/>
          <p14:tracePt t="11939" x="4694238" y="1457325"/>
          <p14:tracePt t="11962" x="4684713" y="1457325"/>
          <p14:tracePt t="11978" x="4684713" y="1466850"/>
          <p14:tracePt t="11995" x="4675188" y="1476375"/>
          <p14:tracePt t="12006" x="4665663" y="1485900"/>
          <p14:tracePt t="12023" x="4645025" y="1506538"/>
          <p14:tracePt t="12040" x="4625975" y="1506538"/>
          <p14:tracePt t="12056" x="4606925" y="1525588"/>
          <p14:tracePt t="12073" x="4586288" y="1535113"/>
          <p14:tracePt t="12090" x="4567238" y="1555750"/>
          <p14:tracePt t="12107" x="4557713" y="1555750"/>
          <p14:tracePt t="12123" x="4546600" y="1555750"/>
          <p14:tracePt t="12140" x="4537075" y="1565275"/>
          <p14:tracePt t="12157" x="4518025" y="1574800"/>
          <p14:tracePt t="12173" x="4508500" y="1584325"/>
          <p14:tracePt t="12190" x="4478338" y="1604963"/>
          <p14:tracePt t="12207" x="4438650" y="1633538"/>
          <p14:tracePt t="12224" x="4398963" y="1663700"/>
          <p14:tracePt t="12240" x="4360863" y="1703388"/>
          <p14:tracePt t="12257" x="4321175" y="1741488"/>
          <p14:tracePt t="12274" x="4271963" y="1762125"/>
          <p14:tracePt t="12274" x="4262438" y="1771650"/>
          <p14:tracePt t="12291" x="4241800" y="1790700"/>
          <p14:tracePt t="12307" x="4183063" y="1820863"/>
          <p14:tracePt t="12324" x="4152900" y="1839913"/>
          <p14:tracePt t="12340" x="4114800" y="1860550"/>
          <p14:tracePt t="12357" x="4084638" y="1879600"/>
          <p14:tracePt t="12374" x="4054475" y="1900238"/>
          <p14:tracePt t="12390" x="4025900" y="1909763"/>
          <p14:tracePt t="12407" x="3986213" y="1928813"/>
          <p14:tracePt t="12424" x="3946525" y="1958975"/>
          <p14:tracePt t="12441" x="3906838" y="1989138"/>
          <p14:tracePt t="12457" x="3857625" y="2027238"/>
          <p14:tracePt t="12474" x="3770313" y="2087563"/>
          <p14:tracePt t="12491" x="3730625" y="2125663"/>
          <p14:tracePt t="12507" x="3681413" y="2165350"/>
          <p14:tracePt t="12524" x="3641725" y="2195513"/>
          <p14:tracePt t="12541" x="3592513" y="2235200"/>
          <p14:tracePt t="12557" x="3552825" y="2273300"/>
          <p14:tracePt t="12574" x="3513138" y="2303463"/>
          <p14:tracePt t="12591" x="3475038" y="2333625"/>
          <p14:tracePt t="12607" x="3444875" y="2362200"/>
          <p14:tracePt t="12624" x="3425825" y="2392363"/>
          <p14:tracePt t="12641" x="3395663" y="2420938"/>
          <p14:tracePt t="12658" x="3355975" y="2470150"/>
          <p14:tracePt t="12675" x="3306763" y="2500313"/>
          <p14:tracePt t="12691" x="3267075" y="2530475"/>
          <p14:tracePt t="12708" x="3228975" y="2559050"/>
          <p14:tracePt t="12724" x="3189288" y="2598738"/>
          <p14:tracePt t="12741" x="3130550" y="2647950"/>
          <p14:tracePt t="12758" x="3090863" y="2687638"/>
          <p14:tracePt t="12774" x="3051175" y="2727325"/>
          <p14:tracePt t="12791" x="3021013" y="2776538"/>
          <p14:tracePt t="12808" x="2982913" y="2805113"/>
          <p14:tracePt t="12825" x="2971800" y="2825750"/>
          <p14:tracePt t="12841" x="2952750" y="2854325"/>
          <p14:tracePt t="12858" x="2922588" y="2894013"/>
          <p14:tracePt t="12875" x="2903538" y="2913063"/>
          <p14:tracePt t="12891" x="2873375" y="2943225"/>
          <p14:tracePt t="12908" x="2854325" y="2973388"/>
          <p14:tracePt t="12925" x="2824163" y="2992438"/>
          <p14:tracePt t="12942" x="2786063" y="3022600"/>
          <p14:tracePt t="12958" x="2746375" y="3051175"/>
          <p14:tracePt t="12975" x="2706688" y="3081338"/>
          <p14:tracePt t="12992" x="2676525" y="3100388"/>
          <p14:tracePt t="13008" x="2647950" y="3121025"/>
          <p14:tracePt t="13025" x="2627313" y="3130550"/>
          <p14:tracePt t="13042" x="2589213" y="3149600"/>
          <p14:tracePt t="13059" x="2568575" y="3170238"/>
          <p14:tracePt t="13075" x="2549525" y="3179763"/>
          <p14:tracePt t="13091" x="2528888" y="3189288"/>
          <p14:tracePt t="13108" x="2500313" y="3208338"/>
          <p14:tracePt t="13125" x="2479675" y="3208338"/>
          <p14:tracePt t="13142" x="2451100" y="3219450"/>
          <p14:tracePt t="13158" x="2430463" y="3238500"/>
          <p14:tracePt t="13175" x="2401888" y="3257550"/>
          <p14:tracePt t="13193" x="2371725" y="3268663"/>
          <p14:tracePt t="13209" x="2332038" y="3297238"/>
          <p14:tracePt t="13225" x="2282825" y="3327400"/>
          <p14:tracePt t="13243" x="2244725" y="3346450"/>
          <p14:tracePt t="13259" x="2224088" y="3367088"/>
          <p14:tracePt t="13276" x="2205038" y="3376613"/>
          <p14:tracePt t="13292" x="2195513" y="3386138"/>
          <p14:tracePt t="13309" x="2165350" y="3405188"/>
          <p14:tracePt t="13325" x="2146300" y="3416300"/>
          <p14:tracePt t="13343" x="2116138" y="3425825"/>
          <p14:tracePt t="13359" x="2085975" y="3444875"/>
          <p14:tracePt t="13375" x="2047875" y="3475038"/>
          <p14:tracePt t="13393" x="2008188" y="3494088"/>
          <p14:tracePt t="13409" x="1978025" y="3503613"/>
          <p14:tracePt t="13426" x="1958975" y="3514725"/>
          <p14:tracePt t="13443" x="1949450" y="3524250"/>
          <p14:tracePt t="13459" x="1938338" y="3524250"/>
          <p14:tracePt t="13476" x="1928813" y="3524250"/>
          <p14:tracePt t="13493" x="1928813" y="3533775"/>
          <p14:tracePt t="13509" x="1919288" y="3543300"/>
          <p14:tracePt t="13526" x="1900238" y="3552825"/>
          <p14:tracePt t="13543" x="1889125" y="3552825"/>
          <p14:tracePt t="13562" x="1879600" y="3563938"/>
          <p14:tracePt t="13576" x="1870075" y="3563938"/>
          <p14:tracePt t="13595" x="1860550" y="3573463"/>
          <p14:tracePt t="13609" x="1851025" y="3582988"/>
          <p14:tracePt t="13626" x="1820863" y="3592513"/>
          <p14:tracePt t="13643" x="1811338" y="3602038"/>
          <p14:tracePt t="13659" x="1801813" y="3602038"/>
          <p14:tracePt t="13676" x="1771650" y="3622675"/>
          <p14:tracePt t="13693" x="1752600" y="3622675"/>
          <p14:tracePt t="13710" x="1731963" y="3641725"/>
          <p14:tracePt t="13726" x="1703388" y="3651250"/>
          <p14:tracePt t="13743" x="1692275" y="3662363"/>
          <p14:tracePt t="13760" x="1673225" y="3671888"/>
          <p14:tracePt t="13777" x="1663700" y="3681413"/>
          <p14:tracePt t="13793" x="1643063" y="3700463"/>
          <p14:tracePt t="13810" x="1614488" y="3721100"/>
          <p14:tracePt t="13827" x="1604963" y="3730625"/>
          <p14:tracePt t="13843" x="1584325" y="3749675"/>
          <p14:tracePt t="13860" x="1574800" y="3770313"/>
          <p14:tracePt t="13877" x="1565275" y="3798888"/>
          <p14:tracePt t="13893" x="1544638" y="3838575"/>
          <p14:tracePt t="13910" x="1535113" y="3878263"/>
          <p14:tracePt t="13927" x="1516063" y="3927475"/>
          <p14:tracePt t="13943" x="1516063" y="3967163"/>
          <p14:tracePt t="13960" x="1506538" y="3995738"/>
          <p14:tracePt t="13977" x="1495425" y="4025900"/>
          <p14:tracePt t="13994" x="1466850" y="4044950"/>
          <p14:tracePt t="13994" x="1466850" y="4056063"/>
          <p14:tracePt t="14011" x="1436688" y="4065588"/>
          <p14:tracePt t="14027" x="1436688" y="4084638"/>
          <p14:tracePt t="14043" x="1436688" y="4114800"/>
          <p14:tracePt t="14060" x="1436688" y="4124325"/>
          <p14:tracePt t="14077" x="1457325" y="4154488"/>
          <p14:tracePt t="14094" x="1466850" y="4173538"/>
          <p14:tracePt t="14110" x="1495425" y="4203700"/>
          <p14:tracePt t="14127" x="1506538" y="4222750"/>
          <p14:tracePt t="14144" x="1544638" y="4232275"/>
          <p14:tracePt t="14161" x="1593850" y="4252913"/>
          <p14:tracePt t="14177" x="1643063" y="4271963"/>
          <p14:tracePt t="14194" x="1703388" y="4281488"/>
          <p14:tracePt t="14211" x="1752600" y="4291013"/>
          <p14:tracePt t="14227" x="1801813" y="4302125"/>
          <p14:tracePt t="14244" x="1860550" y="4302125"/>
          <p14:tracePt t="14261" x="1909763" y="4302125"/>
          <p14:tracePt t="14278" x="1978025" y="4302125"/>
          <p14:tracePt t="14294" x="2047875" y="4302125"/>
          <p14:tracePt t="14311" x="2106613" y="4302125"/>
          <p14:tracePt t="14328" x="2155825" y="4302125"/>
          <p14:tracePt t="14344" x="2174875" y="4291013"/>
          <p14:tracePt t="14361" x="2184400" y="4262438"/>
          <p14:tracePt t="14378" x="2174875" y="4241800"/>
          <p14:tracePt t="14394" x="2174875" y="4222750"/>
          <p14:tracePt t="14411" x="2174875" y="4203700"/>
          <p14:tracePt t="14428" x="2174875" y="4183063"/>
          <p14:tracePt t="14444" x="2174875" y="4173538"/>
          <p14:tracePt t="14461" x="2174875" y="4133850"/>
          <p14:tracePt t="14478" x="2155825" y="4105275"/>
          <p14:tracePt t="14494" x="2146300" y="4075113"/>
          <p14:tracePt t="14511" x="2135188" y="4065588"/>
          <p14:tracePt t="14528" x="2106613" y="4035425"/>
          <p14:tracePt t="14545" x="2097088" y="4016375"/>
          <p14:tracePt t="14561" x="2085975" y="4016375"/>
          <p14:tracePt t="14579" x="2085975" y="4006850"/>
          <p14:tracePt t="14595" x="2057400" y="3995738"/>
          <p14:tracePt t="14611" x="2027238" y="3986213"/>
          <p14:tracePt t="14628" x="2008188" y="3986213"/>
          <p14:tracePt t="14645" x="1958975" y="3986213"/>
          <p14:tracePt t="14662" x="1909763" y="3967163"/>
          <p14:tracePt t="14678" x="1870075" y="3946525"/>
          <p14:tracePt t="14695" x="1851025" y="3946525"/>
          <p14:tracePt t="14712" x="1820863" y="3946525"/>
          <p14:tracePt t="14729" x="1790700" y="3957638"/>
          <p14:tracePt t="14745" x="1762125" y="3967163"/>
          <p14:tracePt t="14762" x="1722438" y="3986213"/>
          <p14:tracePt t="14779" x="1703388" y="4006850"/>
          <p14:tracePt t="14795" x="1692275" y="4016375"/>
          <p14:tracePt t="14812" x="1682750" y="4035425"/>
          <p14:tracePt t="14829" x="1673225" y="4056063"/>
          <p14:tracePt t="14845" x="1673225" y="4065588"/>
          <p14:tracePt t="14862" x="1673225" y="4084638"/>
          <p14:tracePt t="14879" x="1673225" y="4094163"/>
          <p14:tracePt t="14895" x="1673225" y="4114800"/>
          <p14:tracePt t="14912" x="1673225" y="4124325"/>
          <p14:tracePt t="14929" x="1673225" y="4143375"/>
          <p14:tracePt t="14945" x="1673225" y="4173538"/>
          <p14:tracePt t="14963" x="1692275" y="4192588"/>
          <p14:tracePt t="14979" x="1712913" y="4213225"/>
          <p14:tracePt t="14995" x="1762125" y="4222750"/>
          <p14:tracePt t="15012" x="1801813" y="4252913"/>
          <p14:tracePt t="15029" x="1860550" y="4262438"/>
          <p14:tracePt t="15046" x="1900238" y="4271963"/>
          <p14:tracePt t="15063" x="1958975" y="4291013"/>
          <p14:tracePt t="15079" x="2017713" y="4302125"/>
          <p14:tracePt t="15096" x="2076450" y="4302125"/>
          <p14:tracePt t="15113" x="2135188" y="4302125"/>
          <p14:tracePt t="15129" x="2174875" y="4302125"/>
          <p14:tracePt t="15146" x="2224088" y="4302125"/>
          <p14:tracePt t="15163" x="2233613" y="4302125"/>
          <p14:tracePt t="15179" x="2254250" y="4291013"/>
          <p14:tracePt t="15196" x="2263775" y="4271963"/>
          <p14:tracePt t="15213" x="2263775" y="4262438"/>
          <p14:tracePt t="15234" x="2263775" y="4252913"/>
          <p14:tracePt t="15246" x="2263775" y="4241800"/>
          <p14:tracePt t="15263" x="2263775" y="4232275"/>
          <p14:tracePt t="15290" x="2263775" y="4222750"/>
          <p14:tracePt t="15299" x="2254250" y="4213225"/>
          <p14:tracePt t="15313" x="2233613" y="4203700"/>
          <p14:tracePt t="15329" x="2195513" y="4203700"/>
          <p14:tracePt t="15346" x="2125663" y="4192588"/>
          <p14:tracePt t="15363" x="2085975" y="4183063"/>
          <p14:tracePt t="15380" x="2036763" y="4183063"/>
          <p14:tracePt t="15396" x="1998663" y="4183063"/>
          <p14:tracePt t="15413" x="1978025" y="4183063"/>
          <p14:tracePt t="15430" x="1938338" y="4183063"/>
          <p14:tracePt t="15446" x="1900238" y="4192588"/>
          <p14:tracePt t="15463" x="1860550" y="4213225"/>
          <p14:tracePt t="15480" x="1830388" y="4213225"/>
          <p14:tracePt t="15497" x="1801813" y="4232275"/>
          <p14:tracePt t="15513" x="1781175" y="4241800"/>
          <p14:tracePt t="15513" x="1762125" y="4252913"/>
          <p14:tracePt t="15531" x="1752600" y="4262438"/>
          <p14:tracePt t="15547" x="1741488" y="4281488"/>
          <p14:tracePt t="15570" x="1741488" y="4291013"/>
          <p14:tracePt t="15587" x="1741488" y="4302125"/>
          <p14:tracePt t="15597" x="1741488" y="4311650"/>
          <p14:tracePt t="15613" x="1741488" y="4321175"/>
          <p14:tracePt t="15630" x="1741488" y="4340225"/>
          <p14:tracePt t="15647" x="1741488" y="4360863"/>
          <p14:tracePt t="15664" x="1741488" y="4400550"/>
          <p14:tracePt t="15680" x="1762125" y="4410075"/>
          <p14:tracePt t="15697" x="1801813" y="4429125"/>
          <p14:tracePt t="15714" x="1879600" y="4429125"/>
          <p14:tracePt t="15731" x="1958975" y="4429125"/>
          <p14:tracePt t="15747" x="2027238" y="4429125"/>
          <p14:tracePt t="15764" x="2085975" y="4410075"/>
          <p14:tracePt t="15780" x="2125663" y="4379913"/>
          <p14:tracePt t="15797" x="2155825" y="4340225"/>
          <p14:tracePt t="15814" x="2174875" y="4281488"/>
          <p14:tracePt t="15830" x="2174875" y="4203700"/>
          <p14:tracePt t="15848" x="2165350" y="4105275"/>
          <p14:tracePt t="15864" x="2135188" y="4035425"/>
          <p14:tracePt t="15881" x="2097088" y="3986213"/>
          <p14:tracePt t="15898" x="2047875" y="3957638"/>
          <p14:tracePt t="15914" x="1949450" y="3957638"/>
          <p14:tracePt t="15931" x="1830388" y="3957638"/>
          <p14:tracePt t="15947" x="1712913" y="3976688"/>
          <p14:tracePt t="15964" x="1624013" y="3986213"/>
          <p14:tracePt t="15981" x="1584325" y="4006850"/>
          <p14:tracePt t="15998" x="1574800" y="4006850"/>
          <p14:tracePt t="16014" x="1565275" y="4006850"/>
          <p14:tracePt t="16530" x="1565275" y="3995738"/>
          <p14:tracePt t="16554" x="1565275" y="3986213"/>
          <p14:tracePt t="16562" x="1574800" y="3986213"/>
          <p14:tracePt t="16571" x="1584325" y="3986213"/>
          <p14:tracePt t="16582" x="1584325" y="3967163"/>
          <p14:tracePt t="16599" x="1584325" y="3957638"/>
          <p14:tracePt t="16599" x="0" y="0"/>
        </p14:tracePtLst>
      </p14:laserTraceLst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182563"/>
            <a:ext cx="7154863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5616575" y="4643438"/>
            <a:ext cx="1223963" cy="288925"/>
          </a:xfrm>
          <a:prstGeom prst="rect">
            <a:avLst/>
          </a:prstGeom>
          <a:solidFill>
            <a:srgbClr val="FF6699"/>
          </a:solidFill>
          <a:ln w="9525">
            <a:solidFill>
              <a:srgbClr val="CC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2000" b="1" i="1">
                <a:solidFill>
                  <a:schemeClr val="tx1"/>
                </a:solidFill>
              </a:rPr>
              <a:t>Glutamato</a:t>
            </a:r>
          </a:p>
        </p:txBody>
      </p:sp>
      <p:sp>
        <p:nvSpPr>
          <p:cNvPr id="121860" name="Rectangle 5"/>
          <p:cNvSpPr>
            <a:spLocks noChangeArrowheads="1"/>
          </p:cNvSpPr>
          <p:nvPr/>
        </p:nvSpPr>
        <p:spPr bwMode="auto">
          <a:xfrm>
            <a:off x="6553200" y="6227763"/>
            <a:ext cx="1366838" cy="431800"/>
          </a:xfrm>
          <a:prstGeom prst="rect">
            <a:avLst/>
          </a:prstGeom>
          <a:noFill/>
          <a:ln w="38100">
            <a:solidFill>
              <a:srgbClr val="33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1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48" x="2697163" y="1171575"/>
          <p14:tracePt t="5722" x="2697163" y="1181100"/>
          <p14:tracePt t="5842" x="2687638" y="1190625"/>
          <p14:tracePt t="5858" x="2687638" y="1211263"/>
          <p14:tracePt t="5874" x="2687638" y="1220788"/>
          <p14:tracePt t="5890" x="2676525" y="1239838"/>
          <p14:tracePt t="5898" x="2667000" y="1249363"/>
          <p14:tracePt t="5906" x="2667000" y="1270000"/>
          <p14:tracePt t="5916" x="2647950" y="1289050"/>
          <p14:tracePt t="5932" x="2638425" y="1319213"/>
          <p14:tracePt t="5949" x="2627313" y="1338263"/>
          <p14:tracePt t="5966" x="2608263" y="1358900"/>
          <p14:tracePt t="5982" x="2589213" y="1387475"/>
          <p14:tracePt t="5999" x="2578100" y="1408113"/>
          <p14:tracePt t="6016" x="2568575" y="1436688"/>
          <p14:tracePt t="6033" x="2540000" y="1466850"/>
          <p14:tracePt t="6033" x="2528888" y="1485900"/>
          <p14:tracePt t="6051" x="2519363" y="1495425"/>
          <p14:tracePt t="6051" x="2509838" y="1525588"/>
          <p14:tracePt t="6066" x="2490788" y="1544638"/>
          <p14:tracePt t="6083" x="2470150" y="1574800"/>
          <p14:tracePt t="6099" x="2470150" y="1584325"/>
          <p14:tracePt t="6116" x="2460625" y="1604963"/>
          <p14:tracePt t="6133" x="2460625" y="1614488"/>
          <p14:tracePt t="6149" x="2451100" y="1614488"/>
          <p14:tracePt t="6166" x="2451100" y="1633538"/>
          <p14:tracePt t="6183" x="2451100" y="1643063"/>
          <p14:tracePt t="6200" x="2451100" y="1654175"/>
          <p14:tracePt t="6216" x="2451100" y="1663700"/>
          <p14:tracePt t="6233" x="2430463" y="1692275"/>
          <p14:tracePt t="6250" x="2430463" y="1712913"/>
          <p14:tracePt t="6266" x="2430463" y="1722438"/>
          <p14:tracePt t="6283" x="2430463" y="1741488"/>
          <p14:tracePt t="6300" x="2430463" y="1752600"/>
          <p14:tracePt t="6316" x="2430463" y="1781175"/>
          <p14:tracePt t="6333" x="2441575" y="1811338"/>
          <p14:tracePt t="6350" x="2460625" y="1839913"/>
          <p14:tracePt t="6367" x="2490788" y="1870075"/>
          <p14:tracePt t="6384" x="2540000" y="1890713"/>
          <p14:tracePt t="6400" x="2638425" y="1928813"/>
          <p14:tracePt t="6417" x="2706688" y="1939925"/>
          <p14:tracePt t="6417" x="2736850" y="1949450"/>
          <p14:tracePt t="6434" x="2786063" y="1958975"/>
          <p14:tracePt t="6450" x="2814638" y="1968500"/>
          <p14:tracePt t="6467" x="2835275" y="1968500"/>
          <p14:tracePt t="6483" x="2884488" y="1978025"/>
          <p14:tracePt t="6500" x="2943225" y="1989138"/>
          <p14:tracePt t="6517" x="3032125" y="1989138"/>
          <p14:tracePt t="6534" x="3119438" y="1989138"/>
          <p14:tracePt t="6551" x="3179763" y="1989138"/>
          <p14:tracePt t="6567" x="3228975" y="1989138"/>
          <p14:tracePt t="6584" x="3287713" y="1989138"/>
          <p14:tracePt t="6600" x="3346450" y="1989138"/>
          <p14:tracePt t="6617" x="3444875" y="1989138"/>
          <p14:tracePt t="6635" x="3503613" y="1989138"/>
          <p14:tracePt t="6651" x="3562350" y="1989138"/>
          <p14:tracePt t="6667" x="3622675" y="1989138"/>
          <p14:tracePt t="6684" x="3690938" y="1989138"/>
          <p14:tracePt t="6701" x="3749675" y="1989138"/>
          <p14:tracePt t="6717" x="3798888" y="1989138"/>
          <p14:tracePt t="6734" x="3829050" y="1989138"/>
          <p14:tracePt t="6751" x="3868738" y="1978025"/>
          <p14:tracePt t="6767" x="3897313" y="1978025"/>
          <p14:tracePt t="6784" x="3937000" y="1978025"/>
          <p14:tracePt t="6801" x="3995738" y="1978025"/>
          <p14:tracePt t="6801" x="4025900" y="1978025"/>
          <p14:tracePt t="6818" x="4084638" y="1968500"/>
          <p14:tracePt t="6834" x="4133850" y="1968500"/>
          <p14:tracePt t="6851" x="4202113" y="1958975"/>
          <p14:tracePt t="6868" x="4232275" y="1939925"/>
          <p14:tracePt t="6885" x="4271963" y="1939925"/>
          <p14:tracePt t="6901" x="4300538" y="1928813"/>
          <p14:tracePt t="6918" x="4330700" y="1928813"/>
          <p14:tracePt t="6935" x="4370388" y="1919288"/>
          <p14:tracePt t="6951" x="4398963" y="1909763"/>
          <p14:tracePt t="6968" x="4429125" y="1900238"/>
          <p14:tracePt t="6984" x="4478338" y="1890713"/>
          <p14:tracePt t="7001" x="4497388" y="1890713"/>
          <p14:tracePt t="7001" x="4518025" y="1890713"/>
          <p14:tracePt t="7018" x="4557713" y="1870075"/>
          <p14:tracePt t="7035" x="4586288" y="1870075"/>
          <p14:tracePt t="7051" x="4616450" y="1860550"/>
          <p14:tracePt t="7068" x="4665663" y="1860550"/>
          <p14:tracePt t="7085" x="4705350" y="1851025"/>
          <p14:tracePt t="7101" x="4754563" y="1830388"/>
          <p14:tracePt t="7118" x="4803775" y="1830388"/>
          <p14:tracePt t="7135" x="4841875" y="1820863"/>
          <p14:tracePt t="7152" x="4881563" y="1811338"/>
          <p14:tracePt t="7168" x="4891088" y="1801813"/>
          <p14:tracePt t="7185" x="4911725" y="1801813"/>
          <p14:tracePt t="7202" x="4930775" y="1801813"/>
          <p14:tracePt t="7219" x="4951413" y="1801813"/>
          <p14:tracePt t="7235" x="4979988" y="1790700"/>
          <p14:tracePt t="7252" x="5019675" y="1781175"/>
          <p14:tracePt t="7269" x="5059363" y="1771650"/>
          <p14:tracePt t="7285" x="5108575" y="1762125"/>
          <p14:tracePt t="7302" x="5148263" y="1762125"/>
          <p14:tracePt t="7319" x="5207000" y="1762125"/>
          <p14:tracePt t="7335" x="5246688" y="1762125"/>
          <p14:tracePt t="7352" x="5295900" y="1762125"/>
          <p14:tracePt t="7369" x="5345113" y="1762125"/>
          <p14:tracePt t="7385" x="5394325" y="1762125"/>
          <p14:tracePt t="7385" x="5413375" y="1762125"/>
          <p14:tracePt t="7402" x="5462588" y="1762125"/>
          <p14:tracePt t="7419" x="5511800" y="1762125"/>
          <p14:tracePt t="7435" x="5570538" y="1762125"/>
          <p14:tracePt t="7452" x="5640388" y="1762125"/>
          <p14:tracePt t="7469" x="5699125" y="1771650"/>
          <p14:tracePt t="7486" x="5776913" y="1781175"/>
          <p14:tracePt t="7502" x="5826125" y="1790700"/>
          <p14:tracePt t="7519" x="5865813" y="1801813"/>
          <p14:tracePt t="7536" x="5905500" y="1811338"/>
          <p14:tracePt t="7553" x="5915025" y="1811338"/>
          <p14:tracePt t="7569" x="5945188" y="1811338"/>
          <p14:tracePt t="7586" x="5994400" y="1820863"/>
          <p14:tracePt t="7603" x="6034088" y="1839913"/>
          <p14:tracePt t="7619" x="6083300" y="1839913"/>
          <p14:tracePt t="7636" x="6122988" y="1851025"/>
          <p14:tracePt t="7653" x="6161088" y="1860550"/>
          <p14:tracePt t="7669" x="6172200" y="1870075"/>
          <p14:tracePt t="7686" x="6181725" y="1870075"/>
          <p14:tracePt t="7703" x="6191250" y="1870075"/>
          <p14:tracePt t="7719" x="6200775" y="1870075"/>
          <p14:tracePt t="7738" x="6210300" y="1870075"/>
          <p14:tracePt t="7810" x="6221413" y="1879600"/>
          <p14:tracePt t="7946" x="6230938" y="1890713"/>
          <p14:tracePt t="7970" x="6240463" y="1909763"/>
          <p14:tracePt t="7986" x="6249988" y="1919288"/>
          <p14:tracePt t="7994" x="6249988" y="1939925"/>
          <p14:tracePt t="8003" x="6259513" y="1958975"/>
          <p14:tracePt t="8020" x="6280150" y="1998663"/>
          <p14:tracePt t="8037" x="6280150" y="2027238"/>
          <p14:tracePt t="8053" x="6289675" y="2057400"/>
          <p14:tracePt t="8071" x="6299200" y="2097088"/>
          <p14:tracePt t="8087" x="6299200" y="2116138"/>
          <p14:tracePt t="8104" x="6308725" y="2146300"/>
          <p14:tracePt t="8120" x="6308725" y="2165350"/>
          <p14:tracePt t="8137" x="6319838" y="2185988"/>
          <p14:tracePt t="8154" x="6329363" y="2224088"/>
          <p14:tracePt t="8171" x="6329363" y="2263775"/>
          <p14:tracePt t="8187" x="6329363" y="2284413"/>
          <p14:tracePt t="8204" x="6338888" y="2312988"/>
          <p14:tracePt t="8220" x="6348413" y="2333625"/>
          <p14:tracePt t="8237" x="6348413" y="2362200"/>
          <p14:tracePt t="8254" x="6348413" y="2371725"/>
          <p14:tracePt t="8270" x="6348413" y="2392363"/>
          <p14:tracePt t="8287" x="6348413" y="2420938"/>
          <p14:tracePt t="8304" x="6348413" y="2441575"/>
          <p14:tracePt t="8320" x="6348413" y="2470150"/>
          <p14:tracePt t="8337" x="6348413" y="2500313"/>
          <p14:tracePt t="8354" x="6348413" y="2530475"/>
          <p14:tracePt t="8371" x="6348413" y="2549525"/>
          <p14:tracePt t="8388" x="6348413" y="2568575"/>
          <p14:tracePt t="8404" x="6348413" y="2598738"/>
          <p14:tracePt t="8421" x="6348413" y="2628900"/>
          <p14:tracePt t="8438" x="6348413" y="2678113"/>
          <p14:tracePt t="8454" x="6348413" y="2716213"/>
          <p14:tracePt t="8471" x="6348413" y="2776538"/>
          <p14:tracePt t="8488" x="6348413" y="2854325"/>
          <p14:tracePt t="8504" x="6348413" y="2943225"/>
          <p14:tracePt t="8521" x="6348413" y="3011488"/>
          <p14:tracePt t="8521" x="6348413" y="3041650"/>
          <p14:tracePt t="8539" x="6348413" y="3100388"/>
          <p14:tracePt t="8554" x="6348413" y="3149600"/>
          <p14:tracePt t="8571" x="6348413" y="3189288"/>
          <p14:tracePt t="8588" x="6348413" y="3219450"/>
          <p14:tracePt t="8605" x="6348413" y="3248025"/>
          <p14:tracePt t="8621" x="6348413" y="3287713"/>
          <p14:tracePt t="8638" x="6348413" y="3317875"/>
          <p14:tracePt t="8654" x="6348413" y="3355975"/>
          <p14:tracePt t="8671" x="6348413" y="3386138"/>
          <p14:tracePt t="8688" x="6348413" y="3425825"/>
          <p14:tracePt t="8705" x="6348413" y="3465513"/>
          <p14:tracePt t="8721" x="6348413" y="3524250"/>
          <p14:tracePt t="8738" x="6348413" y="3552825"/>
          <p14:tracePt t="8755" x="6348413" y="3582988"/>
          <p14:tracePt t="8772" x="6348413" y="3602038"/>
          <p14:tracePt t="8788" x="6348413" y="3632200"/>
          <p14:tracePt t="8805" x="6348413" y="3662363"/>
          <p14:tracePt t="8822" x="6348413" y="3690938"/>
          <p14:tracePt t="8839" x="6348413" y="3730625"/>
          <p14:tracePt t="8855" x="6357938" y="3749675"/>
          <p14:tracePt t="8872" x="6357938" y="3770313"/>
          <p14:tracePt t="8889" x="6357938" y="3779838"/>
          <p14:tracePt t="8905" x="6369050" y="3798888"/>
          <p14:tracePt t="8922" x="6369050" y="3829050"/>
          <p14:tracePt t="8939" x="6369050" y="3848100"/>
          <p14:tracePt t="8955" x="6369050" y="3859213"/>
          <p14:tracePt t="8972" x="6369050" y="3878263"/>
          <p14:tracePt t="8989" x="6369050" y="3887788"/>
          <p14:tracePt t="9005" x="6369050" y="3908425"/>
          <p14:tracePt t="9022" x="6369050" y="3917950"/>
          <p14:tracePt t="9039" x="6369050" y="3937000"/>
          <p14:tracePt t="9055" x="6369050" y="3946525"/>
          <p14:tracePt t="9072" x="6369050" y="3967163"/>
          <p14:tracePt t="9089" x="6369050" y="3976688"/>
          <p14:tracePt t="9105" x="6369050" y="3986213"/>
          <p14:tracePt t="9122" x="6369050" y="3995738"/>
          <p14:tracePt t="9139" x="6369050" y="4025900"/>
          <p14:tracePt t="9155" x="6369050" y="4035425"/>
          <p14:tracePt t="9172" x="6369050" y="4056063"/>
          <p14:tracePt t="9189" x="6369050" y="4065588"/>
          <p14:tracePt t="9205" x="6369050" y="4094163"/>
          <p14:tracePt t="9223" x="6369050" y="4114800"/>
          <p14:tracePt t="9239" x="6369050" y="4133850"/>
          <p14:tracePt t="9256" x="6369050" y="4154488"/>
          <p14:tracePt t="9273" x="6369050" y="4164013"/>
          <p14:tracePt t="9289" x="6369050" y="4183063"/>
          <p14:tracePt t="9306" x="6369050" y="4192588"/>
          <p14:tracePt t="9322" x="6378575" y="4192588"/>
          <p14:tracePt t="9514" x="6378575" y="4173538"/>
          <p14:tracePt t="9522" x="6397625" y="4154488"/>
          <p14:tracePt t="9530" x="6407150" y="4133850"/>
          <p14:tracePt t="9540" x="6456363" y="4065588"/>
          <p14:tracePt t="9556" x="6477000" y="3976688"/>
          <p14:tracePt t="9572" x="6516688" y="3878263"/>
          <p14:tracePt t="9589" x="6545263" y="3749675"/>
          <p14:tracePt t="9606" x="6584950" y="3582988"/>
          <p14:tracePt t="9622" x="6643688" y="3376613"/>
          <p14:tracePt t="9639" x="6723063" y="3140075"/>
          <p14:tracePt t="9656" x="6821488" y="2874963"/>
          <p14:tracePt t="9672" x="6969125" y="2559050"/>
          <p14:tracePt t="9672" x="7037388" y="2401888"/>
          <p14:tracePt t="9689" x="7264400" y="2076450"/>
          <p14:tracePt t="9706" x="7480300" y="1781175"/>
          <p14:tracePt t="9723" x="7667625" y="1565275"/>
          <p14:tracePt t="9739" x="7824788" y="1377950"/>
          <p14:tracePt t="9756" x="7953375" y="1239838"/>
          <p14:tracePt t="9773" x="8061325" y="1101725"/>
          <p14:tracePt t="9789" x="8169275" y="1014413"/>
          <p14:tracePt t="9806" x="8277225" y="925513"/>
          <p14:tracePt t="9822" x="8366125" y="827088"/>
          <p14:tracePt t="9839" x="8435975" y="728663"/>
          <p14:tracePt t="9856" x="8504238" y="630238"/>
          <p14:tracePt t="9856" x="8523288" y="581025"/>
          <p14:tracePt t="9873" x="8583613" y="492125"/>
          <p14:tracePt t="9889" x="8632825" y="412750"/>
          <p14:tracePt t="9906" x="8682038" y="325438"/>
          <p14:tracePt t="9923" x="8710613" y="276225"/>
          <p14:tracePt t="9939" x="8731250" y="227013"/>
          <p14:tracePt t="9956" x="8740775" y="215900"/>
          <p14:tracePt t="9973" x="8740775" y="196850"/>
          <p14:tracePt t="9989" x="8740775" y="187325"/>
          <p14:tracePt t="10006" x="8731250" y="187325"/>
          <p14:tracePt t="10145" x="8710613" y="187325"/>
          <p14:tracePt t="10153" x="8691563" y="187325"/>
          <p14:tracePt t="10161" x="8661400" y="187325"/>
          <p14:tracePt t="10173" x="8593138" y="206375"/>
          <p14:tracePt t="10190" x="8523288" y="215900"/>
          <p14:tracePt t="10207" x="8474075" y="246063"/>
          <p14:tracePt t="10224" x="8424863" y="255588"/>
          <p14:tracePt t="10240" x="8396288" y="276225"/>
          <p14:tracePt t="10240" x="8366125" y="295275"/>
          <p14:tracePt t="10257" x="8347075" y="314325"/>
          <p14:tracePt t="10273" x="8288338" y="374650"/>
          <p14:tracePt t="10290" x="8248650" y="423863"/>
          <p14:tracePt t="10307" x="8199438" y="492125"/>
          <p14:tracePt t="10324" x="8159750" y="581025"/>
          <p14:tracePt t="10340" x="8129588" y="639763"/>
          <p14:tracePt t="10357" x="8091488" y="719138"/>
          <p14:tracePt t="10374" x="8070850" y="777875"/>
          <p14:tracePt t="10390" x="8051800" y="827088"/>
          <p14:tracePt t="10407" x="8042275" y="855663"/>
          <p14:tracePt t="10424" x="8021638" y="885825"/>
          <p14:tracePt t="10440" x="8012113" y="944563"/>
          <p14:tracePt t="10457" x="8002588" y="1003300"/>
          <p14:tracePt t="10474" x="7993063" y="1063625"/>
          <p14:tracePt t="10490" x="7993063" y="1101725"/>
          <p14:tracePt t="10508" x="7993063" y="1141413"/>
          <p14:tracePt t="10524" x="7993063" y="1171575"/>
          <p14:tracePt t="10541" x="7993063" y="1211263"/>
          <p14:tracePt t="10558" x="7993063" y="1239838"/>
          <p14:tracePt t="10574" x="7993063" y="1260475"/>
          <p14:tracePt t="10591" x="7993063" y="1289050"/>
          <p14:tracePt t="10608" x="7993063" y="1309688"/>
          <p14:tracePt t="10624" x="7993063" y="1347788"/>
          <p14:tracePt t="10624" x="7993063" y="1368425"/>
          <p14:tracePt t="10642" x="7993063" y="1397000"/>
          <p14:tracePt t="10658" x="7993063" y="1417638"/>
          <p14:tracePt t="10674" x="7993063" y="1446213"/>
          <p14:tracePt t="10691" x="7993063" y="1476375"/>
          <p14:tracePt t="10708" x="7993063" y="1495425"/>
          <p14:tracePt t="10724" x="7993063" y="1506538"/>
          <p14:tracePt t="10741" x="7993063" y="1525588"/>
          <p14:tracePt t="10758" x="7993063" y="1535113"/>
          <p14:tracePt t="10774" x="7993063" y="1544638"/>
          <p14:tracePt t="11041" x="7993063" y="1555750"/>
          <p14:tracePt t="11057" x="7993063" y="1565275"/>
          <p14:tracePt t="11065" x="7993063" y="1584325"/>
          <p14:tracePt t="11075" x="7981950" y="1604963"/>
          <p14:tracePt t="11092" x="7972425" y="1643063"/>
          <p14:tracePt t="11108" x="7972425" y="1663700"/>
          <p14:tracePt t="11125" x="7962900" y="1682750"/>
          <p14:tracePt t="11142" x="7962900" y="1692275"/>
          <p14:tracePt t="11161" x="7953375" y="1703388"/>
          <p14:tracePt t="11265" x="7932738" y="1703388"/>
          <p14:tracePt t="11281" x="7904163" y="1703388"/>
          <p14:tracePt t="11289" x="7864475" y="1703388"/>
          <p14:tracePt t="11297" x="7805738" y="1703388"/>
          <p14:tracePt t="11309" x="7648575" y="1703388"/>
          <p14:tracePt t="11325" x="7440613" y="1703388"/>
          <p14:tracePt t="11342" x="7254875" y="1692275"/>
          <p14:tracePt t="11359" x="7126288" y="1673225"/>
          <p14:tracePt t="11376" x="7077075" y="1663700"/>
          <p14:tracePt t="11393" x="7027863" y="1633538"/>
          <p14:tracePt t="11409" x="6997700" y="1614488"/>
          <p14:tracePt t="11426" x="6948488" y="1584325"/>
          <p14:tracePt t="11443" x="6910388" y="1544638"/>
          <p14:tracePt t="11459" x="6870700" y="1516063"/>
          <p14:tracePt t="11476" x="6840538" y="1495425"/>
          <p14:tracePt t="11493" x="6831013" y="1485900"/>
          <p14:tracePt t="11509" x="6821488" y="1476375"/>
          <p14:tracePt t="11526" x="6811963" y="1466850"/>
          <p14:tracePt t="11543" x="6791325" y="1457325"/>
          <p14:tracePt t="11559" x="6762750" y="1446213"/>
          <p14:tracePt t="11576" x="6713538" y="1417638"/>
          <p14:tracePt t="11593" x="6673850" y="1387475"/>
          <p14:tracePt t="11610" x="6594475" y="1368425"/>
          <p14:tracePt t="11626" x="6505575" y="1338263"/>
          <p14:tracePt t="11643" x="6456363" y="1328738"/>
          <p14:tracePt t="11660" x="6407150" y="1319213"/>
          <p14:tracePt t="11676" x="6397625" y="1319213"/>
          <p14:tracePt t="11693" x="6388100" y="1319213"/>
          <p14:tracePt t="11709" x="6357938" y="1319213"/>
          <p14:tracePt t="11727" x="6338888" y="1319213"/>
          <p14:tracePt t="11743" x="6299200" y="1319213"/>
          <p14:tracePt t="11760" x="6270625" y="1328738"/>
          <p14:tracePt t="11777" x="6249988" y="1338263"/>
          <p14:tracePt t="11794" x="6249988" y="1358900"/>
          <p14:tracePt t="11810" x="6240463" y="1368425"/>
          <p14:tracePt t="11826" x="6230938" y="1387475"/>
          <p14:tracePt t="11844" x="6230938" y="1408113"/>
          <p14:tracePt t="11860" x="6210300" y="1457325"/>
          <p14:tracePt t="11877" x="6200775" y="1495425"/>
          <p14:tracePt t="11894" x="6200775" y="1535113"/>
          <p14:tracePt t="11910" x="6200775" y="1574800"/>
          <p14:tracePt t="11927" x="6200775" y="1624013"/>
          <p14:tracePt t="11943" x="6200775" y="1654175"/>
          <p14:tracePt t="11960" x="6200775" y="1703388"/>
          <p14:tracePt t="11960" x="6200775" y="1722438"/>
          <p14:tracePt t="11977" x="6200775" y="1771650"/>
          <p14:tracePt t="11994" x="6200775" y="1820863"/>
          <p14:tracePt t="12010" x="6200775" y="1909763"/>
          <p14:tracePt t="12027" x="6200775" y="1989138"/>
          <p14:tracePt t="12044" x="6200775" y="2097088"/>
          <p14:tracePt t="12060" x="6200775" y="2205038"/>
          <p14:tracePt t="12077" x="6200775" y="2293938"/>
          <p14:tracePt t="12094" x="6200775" y="2371725"/>
          <p14:tracePt t="12111" x="6210300" y="2432050"/>
          <p14:tracePt t="12128" x="6221413" y="2460625"/>
          <p14:tracePt t="12144" x="6221413" y="2500313"/>
          <p14:tracePt t="12144" x="6221413" y="2509838"/>
          <p14:tracePt t="12161" x="6240463" y="2568575"/>
          <p14:tracePt t="12177" x="6249988" y="2617788"/>
          <p14:tracePt t="12194" x="6259513" y="2687638"/>
          <p14:tracePt t="12211" x="6259513" y="2786063"/>
          <p14:tracePt t="12227" x="6259513" y="2884488"/>
          <p14:tracePt t="12244" x="6259513" y="2973388"/>
          <p14:tracePt t="12261" x="6259513" y="3060700"/>
          <p14:tracePt t="12277" x="6259513" y="3130550"/>
          <p14:tracePt t="12294" x="6259513" y="3189288"/>
          <p14:tracePt t="12311" x="6259513" y="3248025"/>
          <p14:tracePt t="12328" x="6249988" y="3297238"/>
          <p14:tracePt t="12344" x="6240463" y="3355975"/>
          <p14:tracePt t="12361" x="6230938" y="3405188"/>
          <p14:tracePt t="12378" x="6221413" y="3454400"/>
          <p14:tracePt t="12394" x="6210300" y="3484563"/>
          <p14:tracePt t="12411" x="6200775" y="3533775"/>
          <p14:tracePt t="12428" x="6200775" y="3573463"/>
          <p14:tracePt t="12444" x="6191250" y="3602038"/>
          <p14:tracePt t="12461" x="6181725" y="3632200"/>
          <p14:tracePt t="12478" x="6181725" y="3662363"/>
          <p14:tracePt t="12495" x="6172200" y="3700463"/>
          <p14:tracePt t="12511" x="6172200" y="3721100"/>
          <p14:tracePt t="12528" x="6161088" y="3749675"/>
          <p14:tracePt t="12545" x="6142038" y="3789363"/>
          <p14:tracePt t="12562" x="6132513" y="3819525"/>
          <p14:tracePt t="12578" x="6132513" y="3838575"/>
          <p14:tracePt t="12595" x="6122988" y="3859213"/>
          <p14:tracePt t="12612" x="6111875" y="3878263"/>
          <p14:tracePt t="12628" x="6102350" y="3908425"/>
          <p14:tracePt t="12645" x="6102350" y="3917950"/>
          <p14:tracePt t="12661" x="6092825" y="3946525"/>
          <p14:tracePt t="12678" x="6083300" y="3957638"/>
          <p14:tracePt t="12695" x="6073775" y="3976688"/>
          <p14:tracePt t="12712" x="6073775" y="4006850"/>
          <p14:tracePt t="12728" x="6062663" y="4044950"/>
          <p14:tracePt t="12745" x="6062663" y="4084638"/>
          <p14:tracePt t="12762" x="6062663" y="4105275"/>
          <p14:tracePt t="12779" x="6043613" y="4143375"/>
          <p14:tracePt t="12795" x="6043613" y="4154488"/>
          <p14:tracePt t="12812" x="6034088" y="4183063"/>
          <p14:tracePt t="12829" x="6013450" y="4222750"/>
          <p14:tracePt t="12845" x="5964238" y="4330700"/>
          <p14:tracePt t="12862" x="5875338" y="4468813"/>
          <p14:tracePt t="12879" x="5776913" y="4656138"/>
          <p14:tracePt t="12895" x="5678488" y="4852988"/>
          <p14:tracePt t="12912" x="5600700" y="5049838"/>
          <p14:tracePt t="12912" x="5570538" y="5138738"/>
          <p14:tracePt t="12929" x="5521325" y="5275263"/>
          <p14:tracePt t="12946" x="5492750" y="5364163"/>
          <p14:tracePt t="12962" x="5481638" y="5403850"/>
          <p14:tracePt t="12979" x="5472113" y="5413375"/>
          <p14:tracePt t="13273" x="5462588" y="5394325"/>
          <p14:tracePt t="13297" x="5462588" y="5384800"/>
          <p14:tracePt t="13305" x="5443538" y="5354638"/>
          <p14:tracePt t="13313" x="5383213" y="5286375"/>
          <p14:tracePt t="13330" x="5256213" y="5197475"/>
          <p14:tracePt t="13346" x="5087938" y="5089525"/>
          <p14:tracePt t="13363" x="4902200" y="5000625"/>
          <p14:tracePt t="13380" x="4714875" y="4911725"/>
          <p14:tracePt t="13396" x="4537075" y="4832350"/>
          <p14:tracePt t="13413" x="4360863" y="4754563"/>
          <p14:tracePt t="13430" x="4222750" y="4705350"/>
          <p14:tracePt t="13447" x="4075113" y="4646613"/>
          <p14:tracePt t="13463" x="3917950" y="4576763"/>
          <p14:tracePt t="13480" x="3740150" y="4508500"/>
          <p14:tracePt t="13480" x="3641725" y="4459288"/>
          <p14:tracePt t="13497" x="3444875" y="4400550"/>
          <p14:tracePt t="13514" x="3278188" y="4321175"/>
          <p14:tracePt t="13530" x="3119438" y="4262438"/>
          <p14:tracePt t="13547" x="3001963" y="4213225"/>
          <p14:tracePt t="13563" x="2913063" y="4183063"/>
          <p14:tracePt t="13580" x="2824163" y="4154488"/>
          <p14:tracePt t="13597" x="2716213" y="4133850"/>
          <p14:tracePt t="13614" x="2647950" y="4124325"/>
          <p14:tracePt t="13630" x="2598738" y="4114800"/>
          <p14:tracePt t="13648" x="2540000" y="4094163"/>
          <p14:tracePt t="13664" x="2519363" y="4094163"/>
          <p14:tracePt t="13680" x="2470150" y="4084638"/>
          <p14:tracePt t="13697" x="2441575" y="4084638"/>
          <p14:tracePt t="13714" x="2392363" y="4075113"/>
          <p14:tracePt t="13730" x="2352675" y="4056063"/>
          <p14:tracePt t="13747" x="2312988" y="4056063"/>
          <p14:tracePt t="13764" x="2303463" y="4056063"/>
          <p14:tracePt t="13780" x="2273300" y="4044950"/>
          <p14:tracePt t="13797" x="2233613" y="4035425"/>
          <p14:tracePt t="13814" x="2214563" y="4035425"/>
          <p14:tracePt t="13831" x="2184400" y="4035425"/>
          <p14:tracePt t="13847" x="2165350" y="4025900"/>
          <p14:tracePt t="13864" x="2146300" y="4016375"/>
          <p14:tracePt t="13881" x="2135188" y="4016375"/>
          <p14:tracePt t="13897" x="2155825" y="4025900"/>
          <p14:tracePt t="14041" x="2174875" y="4035425"/>
          <p14:tracePt t="14049" x="2214563" y="4044950"/>
          <p14:tracePt t="14057" x="2254250" y="4056063"/>
          <p14:tracePt t="14065" x="2362200" y="4084638"/>
          <p14:tracePt t="14081" x="2470150" y="4114800"/>
          <p14:tracePt t="14098" x="2568575" y="4133850"/>
          <p14:tracePt t="14114" x="2676525" y="4154488"/>
          <p14:tracePt t="14131" x="2765425" y="4183063"/>
          <p14:tracePt t="14148" x="2863850" y="4203700"/>
          <p14:tracePt t="14164" x="2962275" y="4213225"/>
          <p14:tracePt t="14181" x="3051175" y="4232275"/>
          <p14:tracePt t="14198" x="3159125" y="4252913"/>
          <p14:tracePt t="14215" x="3238500" y="4271963"/>
          <p14:tracePt t="14231" x="3316288" y="4281488"/>
          <p14:tracePt t="14248" x="3386138" y="4302125"/>
          <p14:tracePt t="14248" x="3405188" y="4302125"/>
          <p14:tracePt t="14265" x="3484563" y="4321175"/>
          <p14:tracePt t="14281" x="3543300" y="4330700"/>
          <p14:tracePt t="14298" x="3573463" y="4330700"/>
          <p14:tracePt t="14315" x="3611563" y="4340225"/>
          <p14:tracePt t="14331" x="3671888" y="4360863"/>
          <p14:tracePt t="14348" x="3730625" y="4370388"/>
          <p14:tracePt t="14365" x="3798888" y="4379913"/>
          <p14:tracePt t="14382" x="3878263" y="4400550"/>
          <p14:tracePt t="14398" x="3927475" y="4410075"/>
          <p14:tracePt t="14415" x="3986213" y="4410075"/>
          <p14:tracePt t="14432" x="4035425" y="4410075"/>
          <p14:tracePt t="14449" x="4103688" y="4410075"/>
          <p14:tracePt t="14465" x="4164013" y="4410075"/>
          <p14:tracePt t="14482" x="4222750" y="4410075"/>
          <p14:tracePt t="14499" x="4300538" y="4410075"/>
          <p14:tracePt t="14515" x="4360863" y="4410075"/>
          <p14:tracePt t="14532" x="4419600" y="4410075"/>
          <p14:tracePt t="14549" x="4478338" y="4410075"/>
          <p14:tracePt t="14566" x="4518025" y="4410075"/>
          <p14:tracePt t="14582" x="4567238" y="4410075"/>
          <p14:tracePt t="14599" x="4616450" y="4410075"/>
          <p14:tracePt t="14616" x="4684713" y="4410075"/>
          <p14:tracePt t="14632" x="4783138" y="4410075"/>
          <p14:tracePt t="14649" x="4841875" y="4410075"/>
          <p14:tracePt t="14666" x="4902200" y="4410075"/>
          <p14:tracePt t="14682" x="4951413" y="4410075"/>
          <p14:tracePt t="14699" x="5010150" y="4410075"/>
          <p14:tracePt t="14716" x="5068888" y="4410075"/>
          <p14:tracePt t="14732" x="5118100" y="4410075"/>
          <p14:tracePt t="14749" x="5148263" y="4410075"/>
          <p14:tracePt t="14766" x="5176838" y="4410075"/>
          <p14:tracePt t="14783" x="5186363" y="4400550"/>
          <p14:tracePt t="14799" x="5197475" y="4400550"/>
          <p14:tracePt t="15201" x="5207000" y="4400550"/>
          <p14:tracePt t="15209" x="5216525" y="4400550"/>
          <p14:tracePt t="15217" x="5265738" y="4400550"/>
          <p14:tracePt t="15233" x="5481638" y="4410075"/>
          <p14:tracePt t="15250" x="5776913" y="4468813"/>
          <p14:tracePt t="15267" x="6142038" y="4527550"/>
          <p14:tracePt t="15283" x="6437313" y="4586288"/>
          <p14:tracePt t="15300" x="6643688" y="4635500"/>
          <p14:tracePt t="15317" x="6781800" y="4656138"/>
          <p14:tracePt t="15333" x="6880225" y="4665663"/>
          <p14:tracePt t="15350" x="6988175" y="4665663"/>
          <p14:tracePt t="15367" x="7116763" y="4665663"/>
          <p14:tracePt t="15384" x="7243763" y="4665663"/>
          <p14:tracePt t="15400" x="7421563" y="4665663"/>
          <p14:tracePt t="15417" x="7510463" y="4665663"/>
          <p14:tracePt t="15434" x="7559675" y="4665663"/>
          <p14:tracePt t="15451" x="7599363" y="4665663"/>
          <p14:tracePt t="15467" x="7618413" y="4656138"/>
          <p14:tracePt t="15484" x="7648575" y="4656138"/>
          <p14:tracePt t="15501" x="7677150" y="4646613"/>
          <p14:tracePt t="15517" x="7716838" y="4625975"/>
          <p14:tracePt t="15534" x="7766050" y="4625975"/>
          <p14:tracePt t="15551" x="7824788" y="4606925"/>
          <p14:tracePt t="15567" x="7874000" y="4597400"/>
          <p14:tracePt t="15584" x="7894638" y="4597400"/>
          <p14:tracePt t="15584" x="7904163" y="4586288"/>
          <p14:tracePt t="15601" x="7913688" y="4576763"/>
          <p14:tracePt t="15625" x="7923213" y="4576763"/>
          <p14:tracePt t="15649" x="7923213" y="4567238"/>
          <p14:tracePt t="15657" x="7932738" y="4557713"/>
          <p14:tracePt t="15668" x="7953375" y="4548188"/>
          <p14:tracePt t="15684" x="7981950" y="4537075"/>
          <p14:tracePt t="15701" x="8012113" y="4518025"/>
          <p14:tracePt t="15718" x="8051800" y="4487863"/>
          <p14:tracePt t="15734" x="8091488" y="4478338"/>
          <p14:tracePt t="15751" x="8120063" y="4459288"/>
          <p14:tracePt t="15768" x="8140700" y="4438650"/>
          <p14:tracePt t="15785" x="8159750" y="4429125"/>
          <p14:tracePt t="15801" x="8159750" y="4419600"/>
          <p14:tracePt t="15825" x="8169275" y="4419600"/>
          <p14:tracePt t="15849" x="8169275" y="4410075"/>
          <p14:tracePt t="16001" x="8169275" y="4400550"/>
          <p14:tracePt t="16009" x="8169275" y="4389438"/>
          <p14:tracePt t="16033" x="8169275" y="4379913"/>
          <p14:tracePt t="16089" x="8169275" y="4370388"/>
          <p14:tracePt t="16137" x="8159750" y="4360863"/>
          <p14:tracePt t="16161" x="8150225" y="4360863"/>
          <p14:tracePt t="16177" x="8129588" y="4351338"/>
          <p14:tracePt t="16201" x="8129588" y="4330700"/>
          <p14:tracePt t="16217" x="8120063" y="4330700"/>
          <p14:tracePt t="16225" x="8110538" y="4321175"/>
          <p14:tracePt t="16241" x="8101013" y="4321175"/>
          <p14:tracePt t="16252" x="8091488" y="4311650"/>
          <p14:tracePt t="16269" x="8080375" y="4302125"/>
          <p14:tracePt t="16285" x="8061325" y="4291013"/>
          <p14:tracePt t="16302" x="8031163" y="4281488"/>
          <p14:tracePt t="16319" x="8002588" y="4281488"/>
          <p14:tracePt t="16336" x="7972425" y="4262438"/>
          <p14:tracePt t="16352" x="7962900" y="4262438"/>
          <p14:tracePt t="16369" x="7953375" y="4262438"/>
          <p14:tracePt t="16385" x="7943850" y="4262438"/>
          <p14:tracePt t="16417" x="7932738" y="4252913"/>
          <p14:tracePt t="16449" x="7923213" y="4252913"/>
          <p14:tracePt t="16465" x="7913688" y="4252913"/>
          <p14:tracePt t="16473" x="7894638" y="4241800"/>
          <p14:tracePt t="16481" x="7883525" y="4241800"/>
          <p14:tracePt t="16489" x="7874000" y="4232275"/>
          <p14:tracePt t="16502" x="7854950" y="4222750"/>
          <p14:tracePt t="16519" x="7834313" y="4222750"/>
          <p14:tracePt t="16536" x="7824788" y="4222750"/>
          <p14:tracePt t="17393" x="7805738" y="4222750"/>
          <p14:tracePt t="17417" x="7796213" y="4222750"/>
          <p14:tracePt t="17425" x="7785100" y="4222750"/>
          <p14:tracePt t="17433" x="7766050" y="4222750"/>
          <p14:tracePt t="17441" x="7747000" y="4222750"/>
          <p14:tracePt t="17454" x="7686675" y="4222750"/>
          <p14:tracePt t="17471" x="7648575" y="4222750"/>
          <p14:tracePt t="17488" x="7618413" y="4232275"/>
          <p14:tracePt t="17504" x="7588250" y="4232275"/>
          <p14:tracePt t="17521" x="7578725" y="4232275"/>
          <p14:tracePt t="17538" x="7550150" y="4232275"/>
          <p14:tracePt t="17555" x="7510463" y="4232275"/>
          <p14:tracePt t="17571" x="7470775" y="4232275"/>
          <p14:tracePt t="17588" x="7431088" y="4232275"/>
          <p14:tracePt t="17605" x="7391400" y="4232275"/>
          <p14:tracePt t="17622" x="7372350" y="4232275"/>
          <p14:tracePt t="17638" x="7342188" y="4232275"/>
          <p14:tracePt t="17655" x="7304088" y="4232275"/>
          <p14:tracePt t="17672" x="7273925" y="4232275"/>
          <p14:tracePt t="17688" x="7205663" y="4232275"/>
          <p14:tracePt t="17706" x="7156450" y="4232275"/>
          <p14:tracePt t="17722" x="7116763" y="4232275"/>
          <p14:tracePt t="17738" x="7067550" y="4232275"/>
          <p14:tracePt t="17755" x="7018338" y="4232275"/>
          <p14:tracePt t="17772" x="6978650" y="4232275"/>
          <p14:tracePt t="17788" x="6929438" y="4222750"/>
          <p14:tracePt t="17805" x="6880225" y="4222750"/>
          <p14:tracePt t="17822" x="6791325" y="4203700"/>
          <p14:tracePt t="17839" x="6732588" y="4183063"/>
          <p14:tracePt t="17856" x="6673850" y="4183063"/>
          <p14:tracePt t="17872" x="6624638" y="4173538"/>
          <p14:tracePt t="17872" x="6615113" y="4164013"/>
          <p14:tracePt t="17889" x="6604000" y="4164013"/>
          <p14:tracePt t="17905" x="6643688" y="4164013"/>
          <p14:tracePt t="18049" x="6713538" y="4164013"/>
          <p14:tracePt t="18057" x="6800850" y="4164013"/>
          <p14:tracePt t="18065" x="6889750" y="4164013"/>
          <p14:tracePt t="18074" x="7077075" y="4164013"/>
          <p14:tracePt t="18089" x="7215188" y="4164013"/>
          <p14:tracePt t="18106" x="7304088" y="4164013"/>
          <p14:tracePt t="18123" x="7342188" y="4164013"/>
          <p14:tracePt t="18139" x="7381875" y="4164013"/>
          <p14:tracePt t="18156" x="7440613" y="4164013"/>
          <p14:tracePt t="18173" x="7489825" y="4164013"/>
          <p14:tracePt t="18189" x="7529513" y="4154488"/>
          <p14:tracePt t="18206" x="7539038" y="4154488"/>
          <p14:tracePt t="18223" x="7529513" y="4154488"/>
          <p14:tracePt t="18337" x="7500938" y="4143375"/>
          <p14:tracePt t="18345" x="7451725" y="4143375"/>
          <p14:tracePt t="18356" x="7304088" y="4143375"/>
          <p14:tracePt t="18373" x="7145338" y="4143375"/>
          <p14:tracePt t="18390" x="7037388" y="4143375"/>
          <p14:tracePt t="18407" x="6988175" y="4143375"/>
          <p14:tracePt t="18423" x="6948488" y="4143375"/>
          <p14:tracePt t="18440" x="6910388" y="4143375"/>
          <p14:tracePt t="18440" x="6880225" y="4143375"/>
          <p14:tracePt t="18457" x="6791325" y="4143375"/>
          <p14:tracePt t="18473" x="6723063" y="4143375"/>
          <p14:tracePt t="18490" x="6692900" y="4143375"/>
          <p14:tracePt t="18506" x="6683375" y="4143375"/>
          <p14:tracePt t="18523" x="6673850" y="4143375"/>
          <p14:tracePt t="18609" x="6683375" y="4143375"/>
          <p14:tracePt t="18617" x="6723063" y="4154488"/>
          <p14:tracePt t="18625" x="6781800" y="4164013"/>
          <p14:tracePt t="18640" x="6997700" y="4203700"/>
          <p14:tracePt t="18657" x="7058025" y="4213225"/>
          <p14:tracePt t="18674" x="7067550" y="4213225"/>
          <p14:tracePt t="18690" x="7037388" y="4213225"/>
          <p14:tracePt t="18785" x="6988175" y="4203700"/>
          <p14:tracePt t="18793" x="6919913" y="4192588"/>
          <p14:tracePt t="18801" x="6831013" y="4173538"/>
          <p14:tracePt t="18809" x="6732588" y="4154488"/>
          <p14:tracePt t="18824" x="6584950" y="4124325"/>
          <p14:tracePt t="18824" x="6526213" y="4114800"/>
          <p14:tracePt t="18841" x="6496050" y="4105275"/>
          <p14:tracePt t="18858" x="6486525" y="4105275"/>
          <p14:tracePt t="18874" x="6477000" y="4105275"/>
          <p14:tracePt t="18890" x="6456363" y="4105275"/>
          <p14:tracePt t="18907" x="6407150" y="4094163"/>
          <p14:tracePt t="18924" x="6338888" y="4084638"/>
          <p14:tracePt t="18941" x="6299200" y="4065588"/>
          <p14:tracePt t="18957" x="6280150" y="4065588"/>
          <p14:tracePt t="18974" x="6270625" y="4065588"/>
          <p14:tracePt t="18991" x="6259513" y="4065588"/>
          <p14:tracePt t="19217" x="6249988" y="4065588"/>
          <p14:tracePt t="19225" x="6230938" y="4075113"/>
          <p14:tracePt t="19233" x="6221413" y="4084638"/>
          <p14:tracePt t="19241" x="6181725" y="4105275"/>
          <p14:tracePt t="19258" x="6151563" y="4133850"/>
          <p14:tracePt t="19275" x="6132513" y="4154488"/>
          <p14:tracePt t="19292" x="6132513" y="4164013"/>
          <p14:tracePt t="19308" x="6132513" y="4173538"/>
          <p14:tracePt t="19337" x="6122988" y="4183063"/>
          <p14:tracePt t="19401" x="6122988" y="4192588"/>
          <p14:tracePt t="19457" x="6122988" y="4213225"/>
          <p14:tracePt t="19489" x="6122988" y="4222750"/>
          <p14:tracePt t="19505" x="6122988" y="4252913"/>
          <p14:tracePt t="19513" x="6122988" y="4262438"/>
          <p14:tracePt t="19521" x="6132513" y="4271963"/>
          <p14:tracePt t="19529" x="6142038" y="4291013"/>
          <p14:tracePt t="19542" x="6151563" y="4321175"/>
          <p14:tracePt t="19559" x="6161088" y="4340225"/>
          <p14:tracePt t="19575" x="6161088" y="4351338"/>
          <p14:tracePt t="19592" x="6161088" y="4360863"/>
          <p14:tracePt t="20553" x="6172200" y="4379913"/>
          <p14:tracePt t="20561" x="6172200" y="4389438"/>
          <p14:tracePt t="20569" x="6172200" y="4410075"/>
          <p14:tracePt t="20577" x="6181725" y="4459288"/>
          <p14:tracePt t="20594" x="6191250" y="4508500"/>
          <p14:tracePt t="20611" x="6200775" y="4557713"/>
          <p14:tracePt t="20627" x="6210300" y="4597400"/>
          <p14:tracePt t="20644" x="6221413" y="4625975"/>
          <p14:tracePt t="20661" x="6221413" y="4635500"/>
          <p14:tracePt t="20677" x="6221413" y="4646613"/>
          <p14:tracePt t="20694" x="6221413" y="4656138"/>
          <p14:tracePt t="20753" x="6221413" y="4665663"/>
          <p14:tracePt t="20761" x="6221413" y="4675188"/>
          <p14:tracePt t="20793" x="6221413" y="4684713"/>
          <p14:tracePt t="20817" x="6221413" y="4695825"/>
          <p14:tracePt t="20833" x="6221413" y="4705350"/>
          <p14:tracePt t="20841" x="6221413" y="4714875"/>
          <p14:tracePt t="20857" x="6221413" y="4724400"/>
          <p14:tracePt t="20865" x="6221413" y="4733925"/>
          <p14:tracePt t="20878" x="6221413" y="4745038"/>
          <p14:tracePt t="20895" x="6221413" y="4764088"/>
          <p14:tracePt t="20911" x="6221413" y="4773613"/>
          <p14:tracePt t="20928" x="6221413" y="4783138"/>
          <p14:tracePt t="20945" x="6221413" y="4794250"/>
          <p14:tracePt t="20961" x="6221413" y="4803775"/>
          <p14:tracePt t="20978" x="6221413" y="4813300"/>
          <p14:tracePt t="21001" x="6221413" y="4822825"/>
          <p14:tracePt t="21025" x="6221413" y="4832350"/>
          <p14:tracePt t="21033" x="6221413" y="4843463"/>
          <p14:tracePt t="21049" x="6221413" y="4862513"/>
          <p14:tracePt t="21065" x="6221413" y="4872038"/>
          <p14:tracePt t="21078" x="6221413" y="4902200"/>
          <p14:tracePt t="21095" x="6230938" y="4941888"/>
          <p14:tracePt t="21112" x="6240463" y="4979988"/>
          <p14:tracePt t="21129" x="6249988" y="5019675"/>
          <p14:tracePt t="21146" x="6259513" y="5068888"/>
          <p14:tracePt t="21162" x="6270625" y="5118100"/>
          <p14:tracePt t="21179" x="6289675" y="5176838"/>
          <p14:tracePt t="21196" x="6308725" y="5256213"/>
          <p14:tracePt t="21212" x="6329363" y="5345113"/>
          <p14:tracePt t="21229" x="6357938" y="5443538"/>
          <p14:tracePt t="21246" x="6378575" y="5551488"/>
          <p14:tracePt t="21263" x="6397625" y="5649913"/>
          <p14:tracePt t="21279" x="6407150" y="5719763"/>
          <p14:tracePt t="21295" x="6427788" y="5807075"/>
          <p14:tracePt t="21314" x="6427788" y="5827713"/>
          <p14:tracePt t="21329" x="6437313" y="5856288"/>
          <p14:tracePt t="21346" x="6437313" y="5876925"/>
          <p14:tracePt t="21362" x="6437313" y="5905500"/>
          <p14:tracePt t="21379" x="6437313" y="5935663"/>
          <p14:tracePt t="21396" x="6437313" y="5984875"/>
          <p14:tracePt t="21413" x="6437313" y="6024563"/>
          <p14:tracePt t="21429" x="6446838" y="6053138"/>
          <p14:tracePt t="21446" x="6456363" y="6083300"/>
          <p14:tracePt t="21463" x="6456363" y="6102350"/>
          <p14:tracePt t="21479" x="6456363" y="6122988"/>
          <p14:tracePt t="21496" x="6467475" y="6151563"/>
          <p14:tracePt t="21513" x="6477000" y="6162675"/>
          <p14:tracePt t="21529" x="6477000" y="6172200"/>
          <p14:tracePt t="21546" x="6477000" y="6191250"/>
          <p14:tracePt t="21563" x="6477000" y="6211888"/>
          <p14:tracePt t="21579" x="6486525" y="6249988"/>
          <p14:tracePt t="21596" x="6496050" y="6270625"/>
          <p14:tracePt t="21613" x="6505575" y="6310313"/>
          <p14:tracePt t="21630" x="6526213" y="6348413"/>
          <p14:tracePt t="21646" x="6545263" y="6378575"/>
          <p14:tracePt t="21663" x="6584950" y="6427788"/>
          <p14:tracePt t="21680" x="6653213" y="6486525"/>
          <p14:tracePt t="21696" x="6791325" y="6575425"/>
          <p14:tracePt t="21713" x="6889750" y="6634163"/>
          <p14:tracePt t="21730" x="6978650" y="6673850"/>
          <p14:tracePt t="21747" x="7058025" y="6713538"/>
          <p14:tracePt t="21763" x="7116763" y="6732588"/>
          <p14:tracePt t="21780" x="7175500" y="6753225"/>
          <p14:tracePt t="21796" x="7234238" y="6772275"/>
          <p14:tracePt t="21813" x="7332663" y="6791325"/>
          <p14:tracePt t="21830" x="7440613" y="6811963"/>
          <p14:tracePt t="21847" x="7539038" y="6831013"/>
          <p14:tracePt t="21863" x="7627938" y="6840538"/>
          <p14:tracePt t="21880" x="7747000" y="6840538"/>
          <p14:tracePt t="21897" x="7815263" y="6840538"/>
          <p14:tracePt t="21914" x="7874000" y="6840538"/>
          <p14:tracePt t="21930" x="7904163" y="6831013"/>
          <p14:tracePt t="21947" x="7923213" y="6811963"/>
          <p14:tracePt t="21963" x="7932738" y="6811963"/>
          <p14:tracePt t="21980" x="7943850" y="6781800"/>
          <p14:tracePt t="21997" x="7943850" y="6742113"/>
          <p14:tracePt t="22014" x="7962900" y="6704013"/>
          <p14:tracePt t="22030" x="7962900" y="6664325"/>
          <p14:tracePt t="22047" x="7972425" y="6634163"/>
          <p14:tracePt t="22064" x="7972425" y="6594475"/>
          <p14:tracePt t="22080" x="7972425" y="6526213"/>
          <p14:tracePt t="22098" x="7972425" y="6496050"/>
          <p14:tracePt t="22114" x="7972425" y="6477000"/>
          <p14:tracePt t="22130" x="7972425" y="6467475"/>
          <p14:tracePt t="22147" x="7972425" y="6457950"/>
          <p14:tracePt t="22164" x="7962900" y="6437313"/>
          <p14:tracePt t="22181" x="7943850" y="6408738"/>
          <p14:tracePt t="22197" x="7874000" y="6359525"/>
          <p14:tracePt t="22214" x="7785100" y="6310313"/>
          <p14:tracePt t="22231" x="7667625" y="6240463"/>
          <p14:tracePt t="22247" x="7550150" y="6162675"/>
          <p14:tracePt t="22265" x="7391400" y="6083300"/>
          <p14:tracePt t="22281" x="7304088" y="6024563"/>
          <p14:tracePt t="22297" x="7224713" y="5984875"/>
          <p14:tracePt t="22315" x="7156450" y="5965825"/>
          <p14:tracePt t="22331" x="7107238" y="5954713"/>
          <p14:tracePt t="22348" x="7027863" y="5954713"/>
          <p14:tracePt t="22365" x="6929438" y="5954713"/>
          <p14:tracePt t="22381" x="6821488" y="5975350"/>
          <p14:tracePt t="22398" x="6723063" y="5994400"/>
          <p14:tracePt t="22415" x="6634163" y="6015038"/>
          <p14:tracePt t="22431" x="6575425" y="6024563"/>
          <p14:tracePt t="22448" x="6535738" y="6043613"/>
          <p14:tracePt t="22465" x="6486525" y="6083300"/>
          <p14:tracePt t="22481" x="6446838" y="6102350"/>
          <p14:tracePt t="22498" x="6418263" y="6142038"/>
          <p14:tracePt t="22515" x="6388100" y="6191250"/>
          <p14:tracePt t="22532" x="6357938" y="6230938"/>
          <p14:tracePt t="22548" x="6329363" y="6270625"/>
          <p14:tracePt t="22565" x="6319838" y="6310313"/>
          <p14:tracePt t="22582" x="6308725" y="6329363"/>
          <p14:tracePt t="22598" x="6308725" y="6338888"/>
          <p14:tracePt t="22615" x="6308725" y="6359525"/>
          <p14:tracePt t="22632" x="6308725" y="6378575"/>
          <p14:tracePt t="22649" x="6308725" y="6427788"/>
          <p14:tracePt t="22665" x="6329363" y="6477000"/>
          <p14:tracePt t="22681" x="6369050" y="6526213"/>
          <p14:tracePt t="22698" x="6437313" y="6565900"/>
          <p14:tracePt t="22715" x="6535738" y="6624638"/>
          <p14:tracePt t="22732" x="6634163" y="6664325"/>
          <p14:tracePt t="22748" x="6732588" y="6704013"/>
          <p14:tracePt t="22765" x="6831013" y="6742113"/>
          <p14:tracePt t="22783" x="6948488" y="6762750"/>
          <p14:tracePt t="22799" x="7058025" y="6781800"/>
          <p14:tracePt t="22815" x="7156450" y="6802438"/>
          <p14:tracePt t="22832" x="7264400" y="6821488"/>
          <p14:tracePt t="22832" x="7313613" y="6831013"/>
          <p14:tracePt t="22849" x="7412038" y="6831013"/>
          <p14:tracePt t="22865" x="7539038" y="6831013"/>
          <p14:tracePt t="22883" x="7667625" y="6831013"/>
          <p14:tracePt t="22899" x="7775575" y="6811963"/>
          <p14:tracePt t="22916" x="7845425" y="6791325"/>
          <p14:tracePt t="22932" x="7883525" y="6762750"/>
          <p14:tracePt t="22949" x="7913688" y="6732588"/>
          <p14:tracePt t="22966" x="7932738" y="6692900"/>
          <p14:tracePt t="22982" x="7943850" y="6654800"/>
          <p14:tracePt t="22999" x="7972425" y="6584950"/>
          <p14:tracePt t="23016" x="8002588" y="6507163"/>
          <p14:tracePt t="23016" x="8021638" y="6457950"/>
          <p14:tracePt t="23033" x="8042275" y="6378575"/>
          <p14:tracePt t="23049" x="8051800" y="6299200"/>
          <p14:tracePt t="23066" x="8051800" y="6230938"/>
          <p14:tracePt t="23083" x="8051800" y="6181725"/>
          <p14:tracePt t="23099" x="8051800" y="6122988"/>
          <p14:tracePt t="23116" x="8042275" y="6083300"/>
          <p14:tracePt t="23133" x="8031163" y="6053138"/>
          <p14:tracePt t="23149" x="8002588" y="6024563"/>
          <p14:tracePt t="23166" x="7972425" y="5994400"/>
          <p14:tracePt t="23183" x="7913688" y="5975350"/>
          <p14:tracePt t="23199" x="7824788" y="5935663"/>
          <p14:tracePt t="23216" x="7697788" y="5916613"/>
          <p14:tracePt t="23233" x="7519988" y="5905500"/>
          <p14:tracePt t="23250" x="7421563" y="5905500"/>
          <p14:tracePt t="23266" x="7342188" y="5905500"/>
          <p14:tracePt t="23283" x="7243763" y="5905500"/>
          <p14:tracePt t="23300" x="7126288" y="5905500"/>
          <p14:tracePt t="23316" x="6988175" y="5905500"/>
          <p14:tracePt t="23333" x="6840538" y="5905500"/>
          <p14:tracePt t="23350" x="6702425" y="5895975"/>
          <p14:tracePt t="23366" x="6624638" y="5886450"/>
          <p14:tracePt t="23383" x="6584950" y="5867400"/>
          <p14:tracePt t="23400" x="6545263" y="5856288"/>
          <p14:tracePt t="23416" x="6496050" y="5818188"/>
          <p14:tracePt t="23433" x="6446838" y="5788025"/>
          <p14:tracePt t="23450" x="6407150" y="5748338"/>
          <p14:tracePt t="23466" x="6357938" y="5719763"/>
          <p14:tracePt t="23483" x="6308725" y="5689600"/>
          <p14:tracePt t="23500" x="6280150" y="5640388"/>
          <p14:tracePt t="23516" x="6240463" y="5600700"/>
          <p14:tracePt t="23533" x="6200775" y="5541963"/>
          <p14:tracePt t="23550" x="6161088" y="5472113"/>
          <p14:tracePt t="23567" x="6132513" y="5413375"/>
          <p14:tracePt t="23583" x="6111875" y="5384800"/>
          <p14:tracePt t="23600" x="6092825" y="5364163"/>
          <p14:tracePt t="23617" x="6092825" y="5354638"/>
          <p14:tracePt t="23641" x="6092825" y="5335588"/>
          <p14:tracePt t="23657" x="6092825" y="5324475"/>
          <p14:tracePt t="23673" x="6092825" y="5314950"/>
          <p14:tracePt t="23683" x="6092825" y="5286375"/>
          <p14:tracePt t="23701" x="6092825" y="5265738"/>
          <p14:tracePt t="23717" x="6092825" y="5237163"/>
          <p14:tracePt t="23734" x="6092825" y="5207000"/>
          <p14:tracePt t="23751" x="6092825" y="5187950"/>
          <p14:tracePt t="23767" x="6092825" y="5157788"/>
          <p14:tracePt t="23784" x="6092825" y="5108575"/>
          <p14:tracePt t="23802" x="6102350" y="5078413"/>
          <p14:tracePt t="23817" x="6102350" y="5049838"/>
          <p14:tracePt t="23834" x="6102350" y="5029200"/>
          <p14:tracePt t="23850" x="6102350" y="5019675"/>
          <p14:tracePt t="23873" x="6102350" y="5010150"/>
          <p14:tracePt t="23929" x="6102350" y="5000625"/>
          <p14:tracePt t="23937" x="6092825" y="5000625"/>
          <p14:tracePt t="23993" x="6083300" y="5000625"/>
          <p14:tracePt t="24001" x="6073775" y="5010150"/>
          <p14:tracePt t="24009" x="6053138" y="5029200"/>
          <p14:tracePt t="24025" x="6053138" y="5040313"/>
          <p14:tracePt t="24034" x="6034088" y="5068888"/>
          <p14:tracePt t="24051" x="6013450" y="5099050"/>
          <p14:tracePt t="24068" x="6003925" y="5118100"/>
          <p14:tracePt t="24084" x="5994400" y="5148263"/>
          <p14:tracePt t="24101" x="5994400" y="5157788"/>
          <p14:tracePt t="24118" x="5994400" y="5197475"/>
          <p14:tracePt t="24134" x="5994400" y="5216525"/>
          <p14:tracePt t="24151" x="5994400" y="5246688"/>
          <p14:tracePt t="24168" x="5994400" y="5305425"/>
          <p14:tracePt t="24185" x="6003925" y="5324475"/>
          <p14:tracePt t="24202" x="6013450" y="5345113"/>
          <p14:tracePt t="24218" x="6022975" y="5354638"/>
          <p14:tracePt t="24235" x="6043613" y="5354638"/>
          <p14:tracePt t="24251" x="6092825" y="5354638"/>
          <p14:tracePt t="24268" x="6181725" y="5354638"/>
          <p14:tracePt t="24285" x="6299200" y="5335588"/>
          <p14:tracePt t="24302" x="6397625" y="5305425"/>
          <p14:tracePt t="24318" x="6477000" y="5275263"/>
          <p14:tracePt t="24335" x="6526213" y="5237163"/>
          <p14:tracePt t="24352" x="6545263" y="5207000"/>
          <p14:tracePt t="24352" x="6554788" y="5187950"/>
          <p14:tracePt t="24369" x="6575425" y="5157788"/>
          <p14:tracePt t="24385" x="6584950" y="5127625"/>
          <p14:tracePt t="24402" x="6584950" y="5118100"/>
          <p14:tracePt t="24418" x="6584950" y="5099050"/>
          <p14:tracePt t="24435" x="6584950" y="5078413"/>
          <p14:tracePt t="24452" x="6584950" y="5059363"/>
          <p14:tracePt t="24468" x="6584950" y="5049838"/>
          <p14:tracePt t="24485" x="6584950" y="5029200"/>
          <p14:tracePt t="24502" x="6584950" y="5010150"/>
          <p14:tracePt t="24519" x="6575425" y="4979988"/>
          <p14:tracePt t="24536" x="6565900" y="4960938"/>
          <p14:tracePt t="24552" x="6516688" y="4930775"/>
          <p14:tracePt t="24569" x="6456363" y="4921250"/>
          <p14:tracePt t="24586" x="6418263" y="4921250"/>
          <p14:tracePt t="24602" x="6357938" y="4921250"/>
          <p14:tracePt t="24619" x="6299200" y="4921250"/>
          <p14:tracePt t="24636" x="6230938" y="4930775"/>
          <p14:tracePt t="24652" x="6191250" y="4960938"/>
          <p14:tracePt t="24669" x="6142038" y="4991100"/>
          <p14:tracePt t="24686" x="6102350" y="5010150"/>
          <p14:tracePt t="24703" x="6062663" y="5049838"/>
          <p14:tracePt t="24719" x="6034088" y="5089525"/>
          <p14:tracePt t="24736" x="6013450" y="5148263"/>
          <p14:tracePt t="24753" x="6013450" y="5176838"/>
          <p14:tracePt t="24769" x="6013450" y="5237163"/>
          <p14:tracePt t="24786" x="6013450" y="5295900"/>
          <p14:tracePt t="24803" x="6013450" y="5345113"/>
          <p14:tracePt t="24819" x="6013450" y="5403850"/>
          <p14:tracePt t="24836" x="6013450" y="5472113"/>
          <p14:tracePt t="24853" x="6034088" y="5532438"/>
          <p14:tracePt t="24869" x="6062663" y="5591175"/>
          <p14:tracePt t="24886" x="6111875" y="5630863"/>
          <p14:tracePt t="24903" x="6161088" y="5670550"/>
          <p14:tracePt t="24919" x="6230938" y="5708650"/>
          <p14:tracePt t="24936" x="6348413" y="5719763"/>
          <p14:tracePt t="24953" x="6437313" y="5719763"/>
          <p14:tracePt t="24969" x="6516688" y="5699125"/>
          <p14:tracePt t="24986" x="6584950" y="5659438"/>
          <p14:tracePt t="25003" x="6673850" y="5610225"/>
          <p14:tracePt t="25020" x="6732588" y="5541963"/>
          <p14:tracePt t="25037" x="6781800" y="5483225"/>
          <p14:tracePt t="25053" x="6821488" y="5413375"/>
          <p14:tracePt t="25070" x="6850063" y="5364163"/>
          <p14:tracePt t="25086" x="6861175" y="5335588"/>
          <p14:tracePt t="25103" x="6861175" y="5305425"/>
          <p14:tracePt t="25120" x="6861175" y="5265738"/>
          <p14:tracePt t="25137" x="6861175" y="5237163"/>
          <p14:tracePt t="25154" x="6840538" y="5197475"/>
          <p14:tracePt t="25170" x="6821488" y="5157788"/>
          <p14:tracePt t="25187" x="6791325" y="5127625"/>
          <p14:tracePt t="25204" x="6732588" y="5089525"/>
          <p14:tracePt t="25220" x="6653213" y="5040313"/>
          <p14:tracePt t="25237" x="6575425" y="5010150"/>
          <p14:tracePt t="25253" x="6526213" y="5000625"/>
          <p14:tracePt t="25270" x="6486525" y="4979988"/>
          <p14:tracePt t="25287" x="6446838" y="4979988"/>
          <p14:tracePt t="25304" x="6397625" y="4979988"/>
          <p14:tracePt t="25304" x="6369050" y="4979988"/>
          <p14:tracePt t="25321" x="6270625" y="4991100"/>
          <p14:tracePt t="25337" x="6181725" y="5019675"/>
          <p14:tracePt t="25354" x="6111875" y="5040313"/>
          <p14:tracePt t="25370" x="6053138" y="5078413"/>
          <p14:tracePt t="25387" x="6022975" y="5108575"/>
          <p14:tracePt t="25404" x="5984875" y="5148263"/>
          <p14:tracePt t="25420" x="5964238" y="5197475"/>
          <p14:tracePt t="25437" x="5945188" y="5256213"/>
          <p14:tracePt t="25454" x="5924550" y="5314950"/>
          <p14:tracePt t="25471" x="5924550" y="5373688"/>
          <p14:tracePt t="25487" x="5915025" y="5422900"/>
          <p14:tracePt t="25504" x="5915025" y="5511800"/>
          <p14:tracePt t="25521" x="5915025" y="5541963"/>
          <p14:tracePt t="25537" x="5924550" y="5561013"/>
          <p14:tracePt t="25554" x="5935663" y="5570538"/>
          <p14:tracePt t="25571" x="5945188" y="5581650"/>
          <p14:tracePt t="25587" x="5964238" y="5591175"/>
          <p14:tracePt t="25604" x="6013450" y="5591175"/>
          <p14:tracePt t="25621" x="6083300" y="5591175"/>
          <p14:tracePt t="25637" x="6191250" y="5591175"/>
          <p14:tracePt t="25654" x="6289675" y="5591175"/>
          <p14:tracePt t="25671" x="6369050" y="5591175"/>
          <p14:tracePt t="25688" x="6407150" y="5561013"/>
          <p14:tracePt t="25688" x="6418263" y="5541963"/>
          <p14:tracePt t="25705" x="6446838" y="5502275"/>
          <p14:tracePt t="25721" x="6467475" y="5462588"/>
          <p14:tracePt t="25738" x="6486525" y="5413375"/>
          <p14:tracePt t="25754" x="6505575" y="5364163"/>
          <p14:tracePt t="25771" x="6505575" y="5324475"/>
          <p14:tracePt t="25788" x="6505575" y="5295900"/>
          <p14:tracePt t="25804" x="6505575" y="5256213"/>
          <p14:tracePt t="25822" x="6505575" y="5216525"/>
          <p14:tracePt t="25838" x="6496050" y="5187950"/>
          <p14:tracePt t="25855" x="6467475" y="5157788"/>
          <p14:tracePt t="25871" x="6446838" y="5148263"/>
          <p14:tracePt t="25888" x="6378575" y="5118100"/>
          <p14:tracePt t="25905" x="6319838" y="5108575"/>
          <p14:tracePt t="25922" x="6259513" y="5108575"/>
          <p14:tracePt t="25938" x="6221413" y="5108575"/>
          <p14:tracePt t="25955" x="6200775" y="5118100"/>
          <p14:tracePt t="25972" x="6191250" y="5118100"/>
          <p14:tracePt t="25988" x="6181725" y="5118100"/>
          <p14:tracePt t="26005" x="6161088" y="5127625"/>
          <p14:tracePt t="26021" x="6161088" y="5138738"/>
          <p14:tracePt t="26049" x="0" y="0"/>
        </p14:tracePtLst>
      </p14:laserTraceLst>
    </p:ext>
  </p:extLs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5E5E"/>
            </a:gs>
            <a:gs pos="50000">
              <a:srgbClr val="33CCCC"/>
            </a:gs>
            <a:gs pos="100000">
              <a:srgbClr val="185E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5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1000"/>
            <a:ext cx="4873625" cy="717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215900" y="2755900"/>
            <a:ext cx="2952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3200" b="1" i="1">
                <a:solidFill>
                  <a:schemeClr val="tx1"/>
                </a:solidFill>
              </a:rPr>
              <a:t>Neoglicogênese</a:t>
            </a: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5688013" y="684213"/>
            <a:ext cx="1439862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2000" b="1" i="1"/>
              <a:t>GLICOSE</a:t>
            </a: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792163" y="3489325"/>
            <a:ext cx="2379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sz="2000" b="1" i="1">
                <a:solidFill>
                  <a:schemeClr val="tx1"/>
                </a:solidFill>
              </a:rPr>
              <a:t>HEPATÓCITO</a:t>
            </a:r>
          </a:p>
        </p:txBody>
      </p:sp>
      <p:sp>
        <p:nvSpPr>
          <p:cNvPr id="122886" name="Rectangle 6"/>
          <p:cNvSpPr>
            <a:spLocks noChangeArrowheads="1"/>
          </p:cNvSpPr>
          <p:nvPr/>
        </p:nvSpPr>
        <p:spPr bwMode="auto">
          <a:xfrm>
            <a:off x="5472113" y="3924300"/>
            <a:ext cx="720725" cy="28733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22887" name="Line 9"/>
          <p:cNvSpPr>
            <a:spLocks noChangeShapeType="1"/>
          </p:cNvSpPr>
          <p:nvPr/>
        </p:nvSpPr>
        <p:spPr bwMode="auto">
          <a:xfrm>
            <a:off x="4248150" y="5940425"/>
            <a:ext cx="576263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2888" name="Line 10"/>
          <p:cNvSpPr>
            <a:spLocks noChangeShapeType="1"/>
          </p:cNvSpPr>
          <p:nvPr/>
        </p:nvSpPr>
        <p:spPr bwMode="auto">
          <a:xfrm>
            <a:off x="5400675" y="6875463"/>
            <a:ext cx="360363" cy="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2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78" x="5394325" y="4035425"/>
          <p14:tracePt t="19804" x="5394325" y="4056063"/>
          <p14:tracePt t="20132" x="5413375" y="4084638"/>
          <p14:tracePt t="20140" x="5422900" y="4094163"/>
          <p14:tracePt t="20148" x="5453063" y="4114800"/>
          <p14:tracePt t="20156" x="5472113" y="4124325"/>
          <p14:tracePt t="20171" x="5530850" y="4143375"/>
          <p14:tracePt t="20189" x="5570538" y="4143375"/>
          <p14:tracePt t="20205" x="5619750" y="4143375"/>
          <p14:tracePt t="20221" x="5678488" y="4133850"/>
          <p14:tracePt t="20237" x="5748338" y="4114800"/>
          <p14:tracePt t="20254" x="5837238" y="4105275"/>
          <p14:tracePt t="20271" x="5935663" y="4094163"/>
          <p14:tracePt t="20288" x="6062663" y="4094163"/>
          <p14:tracePt t="20305" x="6172200" y="4094163"/>
          <p14:tracePt t="20321" x="6230938" y="4094163"/>
          <p14:tracePt t="20338" x="6249988" y="4094163"/>
          <p14:tracePt t="20355" x="6240463" y="4094163"/>
          <p14:tracePt t="20611" x="6230938" y="4094163"/>
          <p14:tracePt t="20619" x="6210300" y="4094163"/>
          <p14:tracePt t="20627" x="6161088" y="4094163"/>
          <p14:tracePt t="20638" x="6132513" y="4094163"/>
          <p14:tracePt t="20655" x="6111875" y="4094163"/>
          <p14:tracePt t="20672" x="6102350" y="4094163"/>
          <p14:tracePt t="20688" x="6083300" y="4094163"/>
          <p14:tracePt t="20763" x="6073775" y="4105275"/>
          <p14:tracePt t="20779" x="6062663" y="4114800"/>
          <p14:tracePt t="20787" x="6053138" y="4114800"/>
          <p14:tracePt t="20795" x="6043613" y="4124325"/>
          <p14:tracePt t="20805" x="6034088" y="4143375"/>
          <p14:tracePt t="20822" x="6013450" y="4164013"/>
          <p14:tracePt t="20839" x="5994400" y="4203700"/>
          <p14:tracePt t="20855" x="5973763" y="4252913"/>
          <p14:tracePt t="20872" x="5954713" y="4321175"/>
          <p14:tracePt t="20889" x="5935663" y="4379913"/>
          <p14:tracePt t="20905" x="5935663" y="4429125"/>
          <p14:tracePt t="20905" x="5935663" y="4459288"/>
          <p14:tracePt t="20923" x="5935663" y="4498975"/>
          <p14:tracePt t="20939" x="5935663" y="4537075"/>
          <p14:tracePt t="20955" x="5935663" y="4576763"/>
          <p14:tracePt t="20972" x="5935663" y="4597400"/>
          <p14:tracePt t="20989" x="5935663" y="4616450"/>
          <p14:tracePt t="21006" x="5935663" y="4635500"/>
          <p14:tracePt t="21023" x="5935663" y="4665663"/>
          <p14:tracePt t="21039" x="5924550" y="4705350"/>
          <p14:tracePt t="21056" x="5915025" y="4745038"/>
          <p14:tracePt t="21073" x="5905500" y="4773613"/>
          <p14:tracePt t="21090" x="5905500" y="4803775"/>
          <p14:tracePt t="21106" x="5895975" y="4832350"/>
          <p14:tracePt t="21106" x="5895975" y="4843463"/>
          <p14:tracePt t="21123" x="5895975" y="4872038"/>
          <p14:tracePt t="21139" x="5886450" y="4902200"/>
          <p14:tracePt t="21156" x="5865813" y="4930775"/>
          <p14:tracePt t="21173" x="5856288" y="4960938"/>
          <p14:tracePt t="21189" x="5837238" y="4991100"/>
          <p14:tracePt t="21206" x="5826125" y="5000625"/>
          <p14:tracePt t="21223" x="5807075" y="5019675"/>
          <p14:tracePt t="21240" x="5797550" y="5029200"/>
          <p14:tracePt t="21256" x="5776913" y="5040313"/>
          <p14:tracePt t="21273" x="5757863" y="5040313"/>
          <p14:tracePt t="21290" x="5699125" y="5059363"/>
          <p14:tracePt t="21290" x="5678488" y="5059363"/>
          <p14:tracePt t="21307" x="5640388" y="5089525"/>
          <p14:tracePt t="21323" x="5600700" y="5099050"/>
          <p14:tracePt t="21340" x="5570538" y="5108575"/>
          <p14:tracePt t="21357" x="5541963" y="5118100"/>
          <p14:tracePt t="21373" x="5530850" y="5118100"/>
          <p14:tracePt t="21390" x="5511800" y="5118100"/>
          <p14:tracePt t="21407" x="5481638" y="5118100"/>
          <p14:tracePt t="21423" x="5432425" y="5118100"/>
          <p14:tracePt t="21440" x="5354638" y="5108575"/>
          <p14:tracePt t="21457" x="5275263" y="5068888"/>
          <p14:tracePt t="21473" x="5176838" y="5040313"/>
          <p14:tracePt t="21490" x="5099050" y="5000625"/>
          <p14:tracePt t="21508" x="5059363" y="4979988"/>
          <p14:tracePt t="21524" x="5049838" y="4970463"/>
          <p14:tracePt t="21541" x="5029200" y="4960938"/>
          <p14:tracePt t="21557" x="5019675" y="4960938"/>
          <p14:tracePt t="21573" x="5010150" y="4960938"/>
          <p14:tracePt t="21590" x="4989513" y="4941888"/>
          <p14:tracePt t="21607" x="4970463" y="4930775"/>
          <p14:tracePt t="21624" x="4940300" y="4921250"/>
          <p14:tracePt t="21640" x="4911725" y="4902200"/>
          <p14:tracePt t="21657" x="4881563" y="4881563"/>
          <p14:tracePt t="21674" x="4872038" y="4872038"/>
          <p14:tracePt t="21690" x="4852988" y="4843463"/>
          <p14:tracePt t="21707" x="4841875" y="4843463"/>
          <p14:tracePt t="21795" x="4832350" y="4822825"/>
          <p14:tracePt t="21811" x="4832350" y="4813300"/>
          <p14:tracePt t="21819" x="4822825" y="4803775"/>
          <p14:tracePt t="21827" x="4822825" y="4794250"/>
          <p14:tracePt t="21840" x="4813300" y="4754563"/>
          <p14:tracePt t="21858" x="4813300" y="4714875"/>
          <p14:tracePt t="21874" x="4783138" y="4635500"/>
          <p14:tracePt t="21891" x="4783138" y="4597400"/>
          <p14:tracePt t="21908" x="4783138" y="4557713"/>
          <p14:tracePt t="21925" x="4783138" y="4518025"/>
          <p14:tracePt t="21941" x="4783138" y="4498975"/>
          <p14:tracePt t="21958" x="4783138" y="4468813"/>
          <p14:tracePt t="21975" x="4783138" y="4449763"/>
          <p14:tracePt t="21991" x="4783138" y="4419600"/>
          <p14:tracePt t="22008" x="4783138" y="4379913"/>
          <p14:tracePt t="22024" x="4783138" y="4360863"/>
          <p14:tracePt t="22041" x="4803775" y="4321175"/>
          <p14:tracePt t="22058" x="4813300" y="4291013"/>
          <p14:tracePt t="22058" x="4822825" y="4291013"/>
          <p14:tracePt t="22075" x="4822825" y="4271963"/>
          <p14:tracePt t="22091" x="4832350" y="4241800"/>
          <p14:tracePt t="22108" x="4841875" y="4213225"/>
          <p14:tracePt t="22125" x="4862513" y="4183063"/>
          <p14:tracePt t="22141" x="4862513" y="4164013"/>
          <p14:tracePt t="22158" x="4881563" y="4133850"/>
          <p14:tracePt t="22175" x="4891088" y="4105275"/>
          <p14:tracePt t="22191" x="4911725" y="4075113"/>
          <p14:tracePt t="22208" x="4930775" y="4044950"/>
          <p14:tracePt t="22225" x="4951413" y="4025900"/>
          <p14:tracePt t="22241" x="4960938" y="4006850"/>
          <p14:tracePt t="22258" x="4979988" y="3967163"/>
          <p14:tracePt t="22275" x="4989513" y="3967163"/>
          <p14:tracePt t="22291" x="4989513" y="3957638"/>
          <p14:tracePt t="22308" x="4989513" y="3946525"/>
          <p14:tracePt t="22325" x="5000625" y="3937000"/>
          <p14:tracePt t="22342" x="5010150" y="3917950"/>
          <p14:tracePt t="22363" x="5019675" y="3917950"/>
          <p14:tracePt t="22379" x="5029200" y="3908425"/>
          <p14:tracePt t="22392" x="5038725" y="3897313"/>
          <p14:tracePt t="22409" x="5049838" y="3878263"/>
          <p14:tracePt t="22425" x="5078413" y="3868738"/>
          <p14:tracePt t="22442" x="5108575" y="3838575"/>
          <p14:tracePt t="22459" x="5137150" y="3819525"/>
          <p14:tracePt t="22475" x="5157788" y="3798888"/>
          <p14:tracePt t="22492" x="5167313" y="3789363"/>
          <p14:tracePt t="22509" x="5176838" y="3770313"/>
          <p14:tracePt t="22525" x="5186363" y="3760788"/>
          <p14:tracePt t="22542" x="5207000" y="3740150"/>
          <p14:tracePt t="22559" x="5207000" y="3730625"/>
          <p14:tracePt t="22575" x="5216525" y="3711575"/>
          <p14:tracePt t="22593" x="5226050" y="3711575"/>
          <p14:tracePt t="22609" x="5235575" y="3700463"/>
          <p14:tracePt t="22625" x="5246688" y="3681413"/>
          <p14:tracePt t="22643" x="5256213" y="3662363"/>
          <p14:tracePt t="22659" x="5265738" y="3651250"/>
          <p14:tracePt t="22676" x="5275263" y="3641725"/>
          <p14:tracePt t="22693" x="5284788" y="3622675"/>
          <p14:tracePt t="22709" x="5295900" y="3602038"/>
          <p14:tracePt t="22726" x="5305425" y="3592513"/>
          <p14:tracePt t="22743" x="5314950" y="3573463"/>
          <p14:tracePt t="22759" x="5324475" y="3552825"/>
          <p14:tracePt t="22776" x="5345113" y="3533775"/>
          <p14:tracePt t="22793" x="5354638" y="3514725"/>
          <p14:tracePt t="22810" x="5364163" y="3494088"/>
          <p14:tracePt t="22810" x="5373688" y="3475038"/>
          <p14:tracePt t="22827" x="5383213" y="3454400"/>
          <p14:tracePt t="22843" x="5394325" y="3435350"/>
          <p14:tracePt t="22859" x="5422900" y="3405188"/>
          <p14:tracePt t="22876" x="5432425" y="3367088"/>
          <p14:tracePt t="22893" x="5453063" y="3336925"/>
          <p14:tracePt t="22909" x="5472113" y="3297238"/>
          <p14:tracePt t="22926" x="5481638" y="3257550"/>
          <p14:tracePt t="22943" x="5502275" y="3228975"/>
          <p14:tracePt t="22960" x="5511800" y="3198813"/>
          <p14:tracePt t="22976" x="5521325" y="3170238"/>
          <p14:tracePt t="22993" x="5530850" y="3130550"/>
          <p14:tracePt t="23010" x="5551488" y="3090863"/>
          <p14:tracePt t="23026" x="5570538" y="3041650"/>
          <p14:tracePt t="23043" x="5570538" y="3011488"/>
          <p14:tracePt t="23060" x="5591175" y="2962275"/>
          <p14:tracePt t="23077" x="5619750" y="2933700"/>
          <p14:tracePt t="23094" x="5629275" y="2903538"/>
          <p14:tracePt t="23110" x="5649913" y="2884488"/>
          <p14:tracePt t="23126" x="5649913" y="2844800"/>
          <p14:tracePt t="23144" x="5659438" y="2814638"/>
          <p14:tracePt t="23160" x="5668963" y="2786063"/>
          <p14:tracePt t="23177" x="5668963" y="2755900"/>
          <p14:tracePt t="23194" x="5678488" y="2716213"/>
          <p14:tracePt t="23194" x="5678488" y="2706688"/>
          <p14:tracePt t="23211" x="5678488" y="2678113"/>
          <p14:tracePt t="23227" x="5678488" y="2657475"/>
          <p14:tracePt t="23243" x="5678488" y="2617788"/>
          <p14:tracePt t="23260" x="5678488" y="2589213"/>
          <p14:tracePt t="23277" x="5678488" y="2568575"/>
          <p14:tracePt t="23294" x="5678488" y="2549525"/>
          <p14:tracePt t="23310" x="5678488" y="2540000"/>
          <p14:tracePt t="23327" x="5678488" y="2530475"/>
          <p14:tracePt t="23344" x="5678488" y="2519363"/>
          <p14:tracePt t="23360" x="5678488" y="2509838"/>
          <p14:tracePt t="23377" x="5678488" y="2500313"/>
          <p14:tracePt t="23394" x="5678488" y="2451100"/>
          <p14:tracePt t="23394" x="5678488" y="2441575"/>
          <p14:tracePt t="23411" x="5668963" y="2401888"/>
          <p14:tracePt t="23427" x="5668963" y="2392363"/>
          <p14:tracePt t="23444" x="5659438" y="2362200"/>
          <p14:tracePt t="23461" x="5649913" y="2322513"/>
          <p14:tracePt t="23478" x="5640388" y="2303463"/>
          <p14:tracePt t="23494" x="5629275" y="2273300"/>
          <p14:tracePt t="23511" x="5629275" y="2244725"/>
          <p14:tracePt t="23527" x="5619750" y="2214563"/>
          <p14:tracePt t="23544" x="5610225" y="2214563"/>
          <p14:tracePt t="23561" x="5610225" y="2195513"/>
          <p14:tracePt t="23577" x="5610225" y="2185988"/>
          <p14:tracePt t="23594" x="5600700" y="2125663"/>
          <p14:tracePt t="23611" x="5591175" y="2097088"/>
          <p14:tracePt t="23628" x="5591175" y="2057400"/>
          <p14:tracePt t="23644" x="5580063" y="2008188"/>
          <p14:tracePt t="23661" x="5561013" y="1958975"/>
          <p14:tracePt t="23678" x="5551488" y="1909763"/>
          <p14:tracePt t="23695" x="5551488" y="1860550"/>
          <p14:tracePt t="23711" x="5551488" y="1811338"/>
          <p14:tracePt t="23728" x="5551488" y="1741488"/>
          <p14:tracePt t="23744" x="5551488" y="1663700"/>
          <p14:tracePt t="23761" x="5551488" y="1593850"/>
          <p14:tracePt t="23778" x="5551488" y="1535113"/>
          <p14:tracePt t="23778" x="5551488" y="1516063"/>
          <p14:tracePt t="23795" x="5551488" y="1485900"/>
          <p14:tracePt t="23812" x="5551488" y="1446213"/>
          <p14:tracePt t="23828" x="5551488" y="1427163"/>
          <p14:tracePt t="23844" x="5551488" y="1408113"/>
          <p14:tracePt t="23862" x="5551488" y="1397000"/>
          <p14:tracePt t="23878" x="5551488" y="1368425"/>
          <p14:tracePt t="23895" x="5551488" y="1338263"/>
          <p14:tracePt t="23912" x="5551488" y="1319213"/>
          <p14:tracePt t="23928" x="5551488" y="1279525"/>
          <p14:tracePt t="23945" x="5551488" y="1249363"/>
          <p14:tracePt t="23962" x="5551488" y="1220788"/>
          <p14:tracePt t="23978" x="5551488" y="1162050"/>
          <p14:tracePt t="23995" x="5551488" y="1141413"/>
          <p14:tracePt t="24012" x="5551488" y="1112838"/>
          <p14:tracePt t="24028" x="5551488" y="1092200"/>
          <p14:tracePt t="24045" x="5551488" y="1073150"/>
          <p14:tracePt t="24062" x="5551488" y="1063625"/>
          <p14:tracePt t="24078" x="5551488" y="1052513"/>
          <p14:tracePt t="24095" x="5551488" y="1042988"/>
          <p14:tracePt t="24112" x="5551488" y="1033463"/>
          <p14:tracePt t="24251" x="5551488" y="1023938"/>
          <p14:tracePt t="24259" x="5551488" y="1014413"/>
          <p14:tracePt t="24267" x="5551488" y="993775"/>
          <p14:tracePt t="24279" x="5551488" y="984250"/>
          <p14:tracePt t="24295" x="5551488" y="965200"/>
          <p14:tracePt t="24312" x="5551488" y="954088"/>
          <p14:tracePt t="25427" x="0" y="0"/>
        </p14:tracePtLst>
      </p14:laserTraceLst>
    </p:ext>
  </p:extLs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6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r="14226"/>
          <a:stretch>
            <a:fillRect/>
          </a:stretch>
        </p:blipFill>
        <p:spPr bwMode="auto">
          <a:xfrm>
            <a:off x="3135313" y="0"/>
            <a:ext cx="46831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42000"/>
                  </a:blip>
                  <a:srcRect l="13196" r="142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3748088" y="0"/>
            <a:ext cx="7334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  <a:defRPr/>
            </a:pPr>
            <a:r>
              <a:rPr lang="pt-BR" altLang="pt-BR" sz="992" i="0" smtClean="0">
                <a:solidFill>
                  <a:srgbClr val="FFFFFF"/>
                </a:solidFill>
                <a:latin typeface="Arial Black" panose="020B0A04020102020204" pitchFamily="34" charset="0"/>
              </a:rPr>
              <a:t>Leucina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3311525" y="446088"/>
            <a:ext cx="1368425" cy="400050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  <a:defRPr/>
            </a:pPr>
            <a:r>
              <a:rPr lang="pt-BR" altLang="pt-BR" sz="1764" i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   </a:t>
            </a:r>
            <a:r>
              <a:rPr lang="pt-BR" altLang="pt-BR" sz="1984" b="1" i="0" smtClean="0">
                <a:latin typeface="Times New Roman" panose="02020603050405020304" pitchFamily="18" charset="0"/>
              </a:rPr>
              <a:t>leucina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3435350" y="5867400"/>
            <a:ext cx="1101725" cy="841375"/>
          </a:xfrm>
          <a:prstGeom prst="rect">
            <a:avLst/>
          </a:prstGeom>
          <a:solidFill>
            <a:srgbClr val="FFFF99"/>
          </a:solidFill>
          <a:ln w="2857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2" tIns="46795" rIns="89992" bIns="46795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  <a:defRPr/>
            </a:pPr>
            <a:r>
              <a:rPr lang="pt-BR" altLang="pt-BR" sz="2425" b="1" i="0" smtClean="0">
                <a:latin typeface="Times New Roman" panose="02020603050405020304" pitchFamily="18" charset="0"/>
              </a:rPr>
              <a:t>Acetil-CoA</a:t>
            </a: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5543550" y="395288"/>
            <a:ext cx="1081088" cy="360362"/>
          </a:xfrm>
          <a:prstGeom prst="rect">
            <a:avLst/>
          </a:prstGeom>
          <a:noFill/>
          <a:ln w="38100">
            <a:solidFill>
              <a:srgbClr val="33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4679950" y="0"/>
            <a:ext cx="792163" cy="395288"/>
          </a:xfrm>
          <a:prstGeom prst="rect">
            <a:avLst/>
          </a:prstGeom>
          <a:solidFill>
            <a:srgbClr val="FF7C8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r>
              <a:rPr lang="pt-BR" altLang="pt-BR" sz="1984" b="1" smtClean="0">
                <a:latin typeface="Times New Roman" panose="02020603050405020304" pitchFamily="18" charset="0"/>
              </a:rPr>
              <a:t>Valina</a:t>
            </a: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5543550" y="250825"/>
            <a:ext cx="10080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endParaRPr lang="pt-BR" altLang="pt-BR" sz="2425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5472113" y="395288"/>
            <a:ext cx="1790700" cy="360362"/>
          </a:xfrm>
          <a:prstGeom prst="rect">
            <a:avLst/>
          </a:prstGeom>
          <a:solidFill>
            <a:srgbClr val="FF99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r>
              <a:rPr lang="pt-BR" altLang="pt-BR" sz="2205" b="1" smtClean="0">
                <a:latin typeface="Times New Roman" panose="02020603050405020304" pitchFamily="18" charset="0"/>
              </a:rPr>
              <a:t>Isoleucina</a:t>
            </a:r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3214688" y="1403350"/>
            <a:ext cx="1428750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101387" name="Rectangle 11"/>
          <p:cNvSpPr>
            <a:spLocks noChangeArrowheads="1"/>
          </p:cNvSpPr>
          <p:nvPr/>
        </p:nvSpPr>
        <p:spPr bwMode="auto">
          <a:xfrm>
            <a:off x="4643438" y="1763713"/>
            <a:ext cx="1508125" cy="50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5675313" y="2192338"/>
            <a:ext cx="1984375" cy="43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5437188" y="5922963"/>
            <a:ext cx="1349375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4968875" y="7235825"/>
            <a:ext cx="1366838" cy="32385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endParaRPr lang="pt-BR" altLang="pt-BR" sz="2425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4824413" y="7235825"/>
            <a:ext cx="217963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r>
              <a:rPr lang="pt-BR" altLang="pt-BR" sz="1984" b="1" smtClean="0">
                <a:latin typeface="Times New Roman" panose="02020603050405020304" pitchFamily="18" charset="0"/>
              </a:rPr>
              <a:t>Succinil-CoA</a:t>
            </a:r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4537075" y="7235825"/>
            <a:ext cx="1943100" cy="323850"/>
          </a:xfrm>
          <a:prstGeom prst="rect">
            <a:avLst/>
          </a:prstGeom>
          <a:solidFill>
            <a:srgbClr val="00B8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endParaRPr lang="pt-BR" altLang="pt-BR" sz="2425" smtClean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4537075" y="7235825"/>
            <a:ext cx="2328863" cy="398463"/>
          </a:xfrm>
          <a:prstGeom prst="rect">
            <a:avLst/>
          </a:prstGeom>
          <a:solidFill>
            <a:srgbClr val="F28A8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r>
              <a:rPr lang="pt-BR" altLang="pt-BR" sz="1984" b="1" smtClean="0">
                <a:latin typeface="Times New Roman" panose="02020603050405020304" pitchFamily="18" charset="0"/>
              </a:rPr>
              <a:t>   Succinil-CoA</a:t>
            </a:r>
          </a:p>
        </p:txBody>
      </p:sp>
      <p:sp>
        <p:nvSpPr>
          <p:cNvPr id="101394" name="Rectangle 18"/>
          <p:cNvSpPr>
            <a:spLocks noChangeArrowheads="1"/>
          </p:cNvSpPr>
          <p:nvPr/>
        </p:nvSpPr>
        <p:spPr bwMode="auto">
          <a:xfrm>
            <a:off x="6865938" y="5448300"/>
            <a:ext cx="873125" cy="792163"/>
          </a:xfrm>
          <a:prstGeom prst="rect">
            <a:avLst/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>
            <a:lvl1pPr defTabSz="8286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r>
              <a:rPr lang="pt-BR" altLang="pt-BR" sz="1764" b="1" smtClean="0">
                <a:latin typeface="Times New Roman" panose="02020603050405020304" pitchFamily="18" charset="0"/>
              </a:rPr>
              <a:t>Acetil-</a:t>
            </a:r>
          </a:p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r>
              <a:rPr lang="pt-BR" altLang="pt-BR" sz="1764" b="1" smtClean="0">
                <a:latin typeface="Times New Roman" panose="02020603050405020304" pitchFamily="18" charset="0"/>
              </a:rPr>
              <a:t>CoA</a:t>
            </a:r>
          </a:p>
        </p:txBody>
      </p:sp>
      <p:sp>
        <p:nvSpPr>
          <p:cNvPr id="99349" name="Rectangle 7"/>
          <p:cNvSpPr>
            <a:spLocks noChangeArrowheads="1"/>
          </p:cNvSpPr>
          <p:nvPr/>
        </p:nvSpPr>
        <p:spPr bwMode="auto">
          <a:xfrm>
            <a:off x="3436938" y="5859463"/>
            <a:ext cx="1111250" cy="8572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99350" name="Rectangle 7"/>
          <p:cNvSpPr>
            <a:spLocks noChangeArrowheads="1"/>
          </p:cNvSpPr>
          <p:nvPr/>
        </p:nvSpPr>
        <p:spPr bwMode="auto">
          <a:xfrm>
            <a:off x="3325813" y="430213"/>
            <a:ext cx="1349375" cy="47625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99352" name="Rectangle 7"/>
          <p:cNvSpPr>
            <a:spLocks noChangeArrowheads="1"/>
          </p:cNvSpPr>
          <p:nvPr/>
        </p:nvSpPr>
        <p:spPr bwMode="auto">
          <a:xfrm>
            <a:off x="8532813" y="5129213"/>
            <a:ext cx="714375" cy="238125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3638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9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9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9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9349" grpId="0" animBg="1"/>
      <p:bldP spid="99350" grpId="0" animBg="1"/>
      <p:bldP spid="99352" grpId="0" animBg="1"/>
    </p:bldLst>
  </p:timing>
  <p:extLst>
    <p:ext uri="{3A86A75C-4F4B-4683-9AE1-C65F6400EC91}">
      <p14:laserTraceLst xmlns:p14="http://schemas.microsoft.com/office/powerpoint/2010/main">
        <p14:tracePtLst>
          <p14:tracePt t="4132" x="4311650" y="522288"/>
          <p14:tracePt t="5121" x="4291013" y="522288"/>
          <p14:tracePt t="5801" x="4291013" y="531813"/>
          <p14:tracePt t="5808" x="4281488" y="541338"/>
          <p14:tracePt t="5817" x="4271963" y="560388"/>
          <p14:tracePt t="5832" x="4262438" y="600075"/>
          <p14:tracePt t="5849" x="4251325" y="609600"/>
          <p14:tracePt t="5865" x="4251325" y="620713"/>
          <p14:tracePt t="5882" x="4251325" y="630238"/>
          <p14:tracePt t="5898" x="4241800" y="630238"/>
          <p14:tracePt t="6192" x="4241800" y="639763"/>
          <p14:tracePt t="6209" x="4222750" y="639763"/>
          <p14:tracePt t="6248" x="4222750" y="649288"/>
          <p14:tracePt t="6337" x="4213225" y="649288"/>
          <p14:tracePt t="6368" x="4202113" y="658813"/>
          <p14:tracePt t="6376" x="4192588" y="658813"/>
          <p14:tracePt t="6416" x="4192588" y="669925"/>
          <p14:tracePt t="6448" x="4183063" y="669925"/>
          <p14:tracePt t="6472" x="4173538" y="679450"/>
          <p14:tracePt t="6496" x="4164013" y="688975"/>
          <p14:tracePt t="6521" x="4152900" y="698500"/>
          <p14:tracePt t="6576" x="4143375" y="698500"/>
          <p14:tracePt t="6688" x="4133850" y="698500"/>
          <p14:tracePt t="6728" x="4124325" y="698500"/>
          <p14:tracePt t="6776" x="4114800" y="698500"/>
          <p14:tracePt t="6802" x="4103688" y="698500"/>
          <p14:tracePt t="6832" x="4094163" y="698500"/>
          <p14:tracePt t="6896" x="4084638" y="698500"/>
          <p14:tracePt t="7883" x="4065588" y="698500"/>
          <p14:tracePt t="7970" x="4065588" y="719138"/>
          <p14:tracePt t="7976" x="4054475" y="728663"/>
          <p14:tracePt t="7986" x="4035425" y="757238"/>
          <p14:tracePt t="8004" x="4035425" y="768350"/>
          <p14:tracePt t="8020" x="4025900" y="787400"/>
          <p14:tracePt t="8036" x="4025900" y="796925"/>
          <p14:tracePt t="8053" x="4016375" y="796925"/>
          <p14:tracePt t="8069" x="4016375" y="806450"/>
          <p14:tracePt t="8112" x="4016375" y="817563"/>
          <p14:tracePt t="8192" x="4016375" y="827088"/>
          <p14:tracePt t="8240" x="4005263" y="827088"/>
          <p14:tracePt t="8305" x="4005263" y="836613"/>
          <p14:tracePt t="8408" x="4005263" y="846138"/>
          <p14:tracePt t="8417" x="4005263" y="855663"/>
          <p14:tracePt t="8448" x="4005263" y="866775"/>
          <p14:tracePt t="8488" x="3995738" y="876300"/>
          <p14:tracePt t="8496" x="3995738" y="885825"/>
          <p14:tracePt t="8512" x="3995738" y="895350"/>
          <p14:tracePt t="8561" x="3995738" y="904875"/>
          <p14:tracePt t="8577" x="3995738" y="915988"/>
          <p14:tracePt t="8608" x="3995738" y="925513"/>
          <p14:tracePt t="8616" x="3995738" y="935038"/>
          <p14:tracePt t="8632" x="3995738" y="944563"/>
          <p14:tracePt t="8680" x="3995738" y="954088"/>
          <p14:tracePt t="8712" x="3995738" y="965200"/>
          <p14:tracePt t="8729" x="3995738" y="984250"/>
          <p14:tracePt t="8752" x="3995738" y="993775"/>
          <p14:tracePt t="8776" x="3995738" y="1003300"/>
          <p14:tracePt t="8784" x="3995738" y="1014413"/>
          <p14:tracePt t="8792" x="3995738" y="1023938"/>
          <p14:tracePt t="8804" x="4005263" y="1052513"/>
          <p14:tracePt t="8821" x="4005263" y="1073150"/>
          <p14:tracePt t="8838" x="4016375" y="1092200"/>
          <p14:tracePt t="8854" x="4025900" y="1131888"/>
          <p14:tracePt t="8871" x="4025900" y="1150938"/>
          <p14:tracePt t="8888" x="4025900" y="1171575"/>
          <p14:tracePt t="8905" x="4025900" y="1181100"/>
          <p14:tracePt t="8921" x="4025900" y="1190625"/>
          <p14:tracePt t="9016" x="4025900" y="1200150"/>
          <p14:tracePt t="9032" x="4035425" y="1211263"/>
          <p14:tracePt t="9041" x="4044950" y="1220788"/>
          <p14:tracePt t="9056" x="4044950" y="1230313"/>
          <p14:tracePt t="9073" x="4044950" y="1239838"/>
          <p14:tracePt t="9089" x="4044950" y="1249363"/>
          <p14:tracePt t="9096" x="4044950" y="1260475"/>
          <p14:tracePt t="9112" x="4044950" y="1270000"/>
          <p14:tracePt t="9121" x="4044950" y="1289050"/>
          <p14:tracePt t="9138" x="4044950" y="1309688"/>
          <p14:tracePt t="9155" x="4044950" y="1338263"/>
          <p14:tracePt t="9172" x="4044950" y="1358900"/>
          <p14:tracePt t="9188" x="4044950" y="1377950"/>
          <p14:tracePt t="9205" x="4044950" y="1397000"/>
          <p14:tracePt t="9222" x="4044950" y="1417638"/>
          <p14:tracePt t="9239" x="4044950" y="1427163"/>
          <p14:tracePt t="9255" x="4044950" y="1436688"/>
          <p14:tracePt t="9272" x="4044950" y="1457325"/>
          <p14:tracePt t="9289" x="4044950" y="1466850"/>
          <p14:tracePt t="9305" x="4044950" y="1476375"/>
          <p14:tracePt t="9322" x="4044950" y="1485900"/>
          <p14:tracePt t="9338" x="4044950" y="1495425"/>
          <p14:tracePt t="9355" x="4044950" y="1516063"/>
          <p14:tracePt t="9372" x="4044950" y="1535113"/>
          <p14:tracePt t="9389" x="4044950" y="1565275"/>
          <p14:tracePt t="9406" x="4044950" y="1593850"/>
          <p14:tracePt t="9422" x="4044950" y="1633538"/>
          <p14:tracePt t="9439" x="4044950" y="1663700"/>
          <p14:tracePt t="9456" x="4044950" y="1712913"/>
          <p14:tracePt t="9472" x="4044950" y="1741488"/>
          <p14:tracePt t="9489" x="4044950" y="1771650"/>
          <p14:tracePt t="9506" x="4044950" y="1790700"/>
          <p14:tracePt t="9522" x="4044950" y="1811338"/>
          <p14:tracePt t="9540" x="4044950" y="1830388"/>
          <p14:tracePt t="9556" x="4044950" y="1851025"/>
          <p14:tracePt t="9572" x="4044950" y="1879600"/>
          <p14:tracePt t="9589" x="4044950" y="1919288"/>
          <p14:tracePt t="9606" x="4044950" y="1958975"/>
          <p14:tracePt t="9623" x="4044950" y="2008188"/>
          <p14:tracePt t="9639" x="4044950" y="2047875"/>
          <p14:tracePt t="9639" x="4044950" y="2066925"/>
          <p14:tracePt t="9657" x="4044950" y="2106613"/>
          <p14:tracePt t="9673" x="4044950" y="2125663"/>
          <p14:tracePt t="9689" x="4044950" y="2155825"/>
          <p14:tracePt t="9706" x="4044950" y="2185988"/>
          <p14:tracePt t="9723" x="4044950" y="2195513"/>
          <p14:tracePt t="9739" x="4044950" y="2214563"/>
          <p14:tracePt t="9756" x="4044950" y="2224088"/>
          <p14:tracePt t="9773" x="4044950" y="2244725"/>
          <p14:tracePt t="9790" x="4044950" y="2254250"/>
          <p14:tracePt t="9806" x="4044950" y="2273300"/>
          <p14:tracePt t="9823" x="4044950" y="2293938"/>
          <p14:tracePt t="9840" x="4044950" y="2322513"/>
          <p14:tracePt t="9857" x="4044950" y="2333625"/>
          <p14:tracePt t="9873" x="4044950" y="2362200"/>
          <p14:tracePt t="9890" x="4044950" y="2382838"/>
          <p14:tracePt t="9907" x="4044950" y="2401888"/>
          <p14:tracePt t="9923" x="4044950" y="2420938"/>
          <p14:tracePt t="9940" x="4044950" y="2441575"/>
          <p14:tracePt t="9957" x="4044950" y="2460625"/>
          <p14:tracePt t="9973" x="4044950" y="2470150"/>
          <p14:tracePt t="9990" x="4044950" y="2481263"/>
          <p14:tracePt t="10009" x="4044950" y="2490788"/>
          <p14:tracePt t="10024" x="4044950" y="2500313"/>
          <p14:tracePt t="10040" x="4044950" y="2509838"/>
          <p14:tracePt t="10064" x="4044950" y="2519363"/>
          <p14:tracePt t="10080" x="4044950" y="2530475"/>
          <p14:tracePt t="10096" x="4044950" y="2540000"/>
          <p14:tracePt t="10120" x="4044950" y="2549525"/>
          <p14:tracePt t="10136" x="4044950" y="2559050"/>
          <p14:tracePt t="10184" x="4044950" y="2568575"/>
          <p14:tracePt t="10192" x="4044950" y="2579688"/>
          <p14:tracePt t="10208" x="4044950" y="2589213"/>
          <p14:tracePt t="10225" x="4044950" y="2598738"/>
          <p14:tracePt t="10241" x="4044950" y="2608263"/>
          <p14:tracePt t="10248" x="4044950" y="2628900"/>
          <p14:tracePt t="10264" x="4044950" y="2647950"/>
          <p14:tracePt t="10274" x="4025900" y="2697163"/>
          <p14:tracePt t="10291" x="4016375" y="2755900"/>
          <p14:tracePt t="10307" x="3986213" y="2814638"/>
          <p14:tracePt t="10324" x="3976688" y="2874963"/>
          <p14:tracePt t="10341" x="3967163" y="2903538"/>
          <p14:tracePt t="10357" x="3967163" y="2913063"/>
          <p14:tracePt t="10374" x="3956050" y="2913063"/>
          <p14:tracePt t="10512" x="3956050" y="2933700"/>
          <p14:tracePt t="10568" x="3946525" y="2933700"/>
          <p14:tracePt t="10576" x="3946525" y="2943225"/>
          <p14:tracePt t="10608" x="3946525" y="2952750"/>
          <p14:tracePt t="10632" x="3946525" y="2962275"/>
          <p14:tracePt t="10648" x="3946525" y="2973388"/>
          <p14:tracePt t="10656" x="3946525" y="2982913"/>
          <p14:tracePt t="10672" x="3946525" y="2992438"/>
          <p14:tracePt t="10688" x="3946525" y="3001963"/>
          <p14:tracePt t="10696" x="3946525" y="3011488"/>
          <p14:tracePt t="10728" x="3946525" y="3032125"/>
          <p14:tracePt t="10744" x="3946525" y="3041650"/>
          <p14:tracePt t="10776" x="3946525" y="3051175"/>
          <p14:tracePt t="10792" x="3956050" y="3071813"/>
          <p14:tracePt t="10800" x="3967163" y="3081338"/>
          <p14:tracePt t="10808" x="3976688" y="3109913"/>
          <p14:tracePt t="10825" x="3995738" y="3140075"/>
          <p14:tracePt t="10842" x="4005263" y="3189288"/>
          <p14:tracePt t="10858" x="4016375" y="3219450"/>
          <p14:tracePt t="10875" x="4025900" y="3257550"/>
          <p14:tracePt t="10892" x="4025900" y="3297238"/>
          <p14:tracePt t="10908" x="4025900" y="3336925"/>
          <p14:tracePt t="10925" x="4025900" y="3386138"/>
          <p14:tracePt t="10942" x="4025900" y="3425825"/>
          <p14:tracePt t="10958" x="4025900" y="3454400"/>
          <p14:tracePt t="10958" x="4025900" y="3465513"/>
          <p14:tracePt t="10976" x="4025900" y="3475038"/>
          <p14:tracePt t="10976" x="4025900" y="3484563"/>
          <p14:tracePt t="10992" x="4025900" y="3503613"/>
          <p14:tracePt t="11009" x="4025900" y="3524250"/>
          <p14:tracePt t="11025" x="4025900" y="3533775"/>
          <p14:tracePt t="11042" x="4025900" y="3552825"/>
          <p14:tracePt t="11059" x="4025900" y="3563938"/>
          <p14:tracePt t="11075" x="4025900" y="3573463"/>
          <p14:tracePt t="11096" x="4025900" y="3582988"/>
          <p14:tracePt t="11112" x="4025900" y="3592513"/>
          <p14:tracePt t="11125" x="4016375" y="3602038"/>
          <p14:tracePt t="11142" x="4016375" y="3613150"/>
          <p14:tracePt t="11159" x="4016375" y="3632200"/>
          <p14:tracePt t="11176" x="4005263" y="3671888"/>
          <p14:tracePt t="11193" x="4005263" y="3690938"/>
          <p14:tracePt t="11209" x="3995738" y="3721100"/>
          <p14:tracePt t="11226" x="3986213" y="3770313"/>
          <p14:tracePt t="11243" x="3976688" y="3810000"/>
          <p14:tracePt t="11259" x="3967163" y="3878263"/>
          <p14:tracePt t="11276" x="3956050" y="3937000"/>
          <p14:tracePt t="11293" x="3937000" y="3995738"/>
          <p14:tracePt t="11309" x="3927475" y="4035425"/>
          <p14:tracePt t="11326" x="3917950" y="4075113"/>
          <p14:tracePt t="11342" x="3917950" y="4133850"/>
          <p14:tracePt t="11359" x="3897313" y="4183063"/>
          <p14:tracePt t="11359" x="3897313" y="4203700"/>
          <p14:tracePt t="11376" x="3887788" y="4262438"/>
          <p14:tracePt t="11393" x="3878263" y="4311650"/>
          <p14:tracePt t="11409" x="3857625" y="4379913"/>
          <p14:tracePt t="11426" x="3848100" y="4438650"/>
          <p14:tracePt t="11443" x="3838575" y="4487863"/>
          <p14:tracePt t="11459" x="3829050" y="4576763"/>
          <p14:tracePt t="11477" x="3819525" y="4625975"/>
          <p14:tracePt t="11493" x="3819525" y="4684713"/>
          <p14:tracePt t="11510" x="3819525" y="4745038"/>
          <p14:tracePt t="11527" x="3819525" y="4794250"/>
          <p14:tracePt t="11543" x="3819525" y="4832350"/>
          <p14:tracePt t="11560" x="3819525" y="4911725"/>
          <p14:tracePt t="11577" x="3819525" y="4941888"/>
          <p14:tracePt t="11593" x="3819525" y="4991100"/>
          <p14:tracePt t="11610" x="3819525" y="5019675"/>
          <p14:tracePt t="11627" x="3819525" y="5049838"/>
          <p14:tracePt t="11643" x="3819525" y="5078413"/>
          <p14:tracePt t="11660" x="3819525" y="5108575"/>
          <p14:tracePt t="11677" x="3819525" y="5127625"/>
          <p14:tracePt t="11693" x="3819525" y="5157788"/>
          <p14:tracePt t="11710" x="3819525" y="5197475"/>
          <p14:tracePt t="11727" x="3819525" y="5216525"/>
          <p14:tracePt t="11743" x="3819525" y="5246688"/>
          <p14:tracePt t="11761" x="3819525" y="5275263"/>
          <p14:tracePt t="11777" x="3819525" y="5314950"/>
          <p14:tracePt t="11794" x="3819525" y="5354638"/>
          <p14:tracePt t="11810" x="3819525" y="5413375"/>
          <p14:tracePt t="11827" x="3819525" y="5462588"/>
          <p14:tracePt t="11844" x="3819525" y="5521325"/>
          <p14:tracePt t="11860" x="3819525" y="5591175"/>
          <p14:tracePt t="11877" x="3819525" y="5659438"/>
          <p14:tracePt t="11894" x="3819525" y="5719763"/>
          <p14:tracePt t="11910" x="3819525" y="5757863"/>
          <p14:tracePt t="11927" x="3819525" y="5797550"/>
          <p14:tracePt t="11927" x="3819525" y="5818188"/>
          <p14:tracePt t="11945" x="3819525" y="5837238"/>
          <p14:tracePt t="11961" x="3819525" y="5846763"/>
          <p14:tracePt t="11978" x="3819525" y="5856288"/>
          <p14:tracePt t="11994" x="3819525" y="5867400"/>
          <p14:tracePt t="12010" x="3819525" y="5876925"/>
          <p14:tracePt t="12128" x="3819525" y="5886450"/>
          <p14:tracePt t="12152" x="3808413" y="5895975"/>
          <p14:tracePt t="12160" x="3808413" y="5905500"/>
          <p14:tracePt t="12184" x="3808413" y="5916613"/>
          <p14:tracePt t="12240" x="3808413" y="5926138"/>
          <p14:tracePt t="12288" x="3808413" y="5935663"/>
          <p14:tracePt t="12296" x="3798888" y="5945188"/>
          <p14:tracePt t="12328" x="3798888" y="5954713"/>
          <p14:tracePt t="12352" x="3789363" y="5965825"/>
          <p14:tracePt t="12360" x="3779838" y="5984875"/>
          <p14:tracePt t="12384" x="3779838" y="5994400"/>
          <p14:tracePt t="12400" x="3770313" y="6003925"/>
          <p14:tracePt t="12408" x="3759200" y="6003925"/>
          <p14:tracePt t="12416" x="3759200" y="6024563"/>
          <p14:tracePt t="12428" x="3749675" y="6034088"/>
          <p14:tracePt t="12445" x="3730625" y="6053138"/>
          <p14:tracePt t="12462" x="3721100" y="6064250"/>
          <p14:tracePt t="12478" x="3721100" y="6073775"/>
          <p14:tracePt t="12495" x="3709988" y="6083300"/>
          <p14:tracePt t="12511" x="3700463" y="6102350"/>
          <p14:tracePt t="12529" x="3681413" y="6122988"/>
          <p14:tracePt t="12545" x="3681413" y="6142038"/>
          <p14:tracePt t="12561" x="3660775" y="6172200"/>
          <p14:tracePt t="12578" x="3651250" y="6200775"/>
          <p14:tracePt t="12595" x="3651250" y="6230938"/>
          <p14:tracePt t="12612" x="3632200" y="6280150"/>
          <p14:tracePt t="12628" x="3622675" y="6338888"/>
          <p14:tracePt t="12646" x="3611563" y="6408738"/>
          <p14:tracePt t="12662" x="3592513" y="6496050"/>
          <p14:tracePt t="12679" x="3573463" y="6575425"/>
          <p14:tracePt t="12695" x="3552825" y="6713538"/>
          <p14:tracePt t="12712" x="3533775" y="6802438"/>
          <p14:tracePt t="12729" x="3524250" y="6851650"/>
          <p14:tracePt t="12745" x="3513138" y="6919913"/>
          <p14:tracePt t="12762" x="3503613" y="6950075"/>
          <p14:tracePt t="12779" x="3503613" y="6969125"/>
          <p14:tracePt t="12796" x="3503613" y="6978650"/>
          <p14:tracePt t="12812" x="3503613" y="6988175"/>
          <p14:tracePt t="12880" x="3524250" y="6988175"/>
          <p14:tracePt t="12896" x="3533775" y="6988175"/>
          <p14:tracePt t="12904" x="3582988" y="6999288"/>
          <p14:tracePt t="12912" x="3660775" y="7008813"/>
          <p14:tracePt t="12929" x="3721100" y="7008813"/>
          <p14:tracePt t="12946" x="3779838" y="7008813"/>
          <p14:tracePt t="12963" x="3848100" y="7008813"/>
          <p14:tracePt t="12979" x="3887788" y="7008813"/>
          <p14:tracePt t="12997" x="3946525" y="7008813"/>
          <p14:tracePt t="13013" x="4005263" y="6988175"/>
          <p14:tracePt t="13030" x="4065588" y="6978650"/>
          <p14:tracePt t="13046" x="4133850" y="6959600"/>
          <p14:tracePt t="13063" x="4192588" y="6929438"/>
          <p14:tracePt t="13080" x="4262438" y="6889750"/>
          <p14:tracePt t="13096" x="4300538" y="6851650"/>
          <p14:tracePt t="13113" x="4321175" y="6802438"/>
          <p14:tracePt t="13130" x="4340225" y="6762750"/>
          <p14:tracePt t="13146" x="4360863" y="6713538"/>
          <p14:tracePt t="13163" x="4370388" y="6683375"/>
          <p14:tracePt t="13180" x="4379913" y="6643688"/>
          <p14:tracePt t="13196" x="4389438" y="6605588"/>
          <p14:tracePt t="13213" x="4410075" y="6526213"/>
          <p14:tracePt t="13230" x="4429125" y="6477000"/>
          <p14:tracePt t="13246" x="4448175" y="6408738"/>
          <p14:tracePt t="13263" x="4487863" y="6319838"/>
          <p14:tracePt t="13280" x="4508500" y="6191250"/>
          <p14:tracePt t="13297" x="4508500" y="6083300"/>
          <p14:tracePt t="13313" x="4508500" y="5954713"/>
          <p14:tracePt t="13330" x="4508500" y="5837238"/>
          <p14:tracePt t="13347" x="4487863" y="5748338"/>
          <p14:tracePt t="13363" x="4478338" y="5680075"/>
          <p14:tracePt t="13380" x="4468813" y="5640388"/>
          <p14:tracePt t="13397" x="4448175" y="5610225"/>
          <p14:tracePt t="13413" x="4438650" y="5591175"/>
          <p14:tracePt t="13430" x="4429125" y="5581650"/>
          <p14:tracePt t="13447" x="4398963" y="5570538"/>
          <p14:tracePt t="13464" x="4321175" y="5532438"/>
          <p14:tracePt t="13481" x="4232275" y="5502275"/>
          <p14:tracePt t="13497" x="4143375" y="5483225"/>
          <p14:tracePt t="13514" x="4044950" y="5462588"/>
          <p14:tracePt t="13530" x="3946525" y="5453063"/>
          <p14:tracePt t="13547" x="3878263" y="5453063"/>
          <p14:tracePt t="13564" x="3779838" y="5453063"/>
          <p14:tracePt t="13581" x="3700463" y="5453063"/>
          <p14:tracePt t="13597" x="3632200" y="5483225"/>
          <p14:tracePt t="13614" x="3562350" y="5502275"/>
          <p14:tracePt t="13631" x="3513138" y="5532438"/>
          <p14:tracePt t="13647" x="3463925" y="5561013"/>
          <p14:tracePt t="13647" x="3444875" y="5561013"/>
          <p14:tracePt t="13664" x="3405188" y="5600700"/>
          <p14:tracePt t="13681" x="3365500" y="5630863"/>
          <p14:tracePt t="13697" x="3336925" y="5659438"/>
          <p14:tracePt t="13714" x="3316288" y="5699125"/>
          <p14:tracePt t="13731" x="3287713" y="5748338"/>
          <p14:tracePt t="13747" x="3287713" y="5788025"/>
          <p14:tracePt t="13764" x="3267075" y="5856288"/>
          <p14:tracePt t="13781" x="3248025" y="5926138"/>
          <p14:tracePt t="13798" x="3248025" y="5984875"/>
          <p14:tracePt t="13814" x="3248025" y="6043613"/>
          <p14:tracePt t="13831" x="3248025" y="6092825"/>
          <p14:tracePt t="13848" x="3257550" y="6181725"/>
          <p14:tracePt t="13864" x="3267075" y="6221413"/>
          <p14:tracePt t="13881" x="3287713" y="6270625"/>
          <p14:tracePt t="13898" x="3306763" y="6310313"/>
          <p14:tracePt t="13915" x="3346450" y="6359525"/>
          <p14:tracePt t="13931" x="3395663" y="6408738"/>
          <p14:tracePt t="13948" x="3463925" y="6467475"/>
          <p14:tracePt t="13965" x="3562350" y="6526213"/>
          <p14:tracePt t="13981" x="3641725" y="6565900"/>
          <p14:tracePt t="13998" x="3721100" y="6615113"/>
          <p14:tracePt t="14016" x="3789363" y="6643688"/>
          <p14:tracePt t="14032" x="3868738" y="6673850"/>
          <p14:tracePt t="14048" x="3927475" y="6673850"/>
          <p14:tracePt t="14065" x="3976688" y="6692900"/>
          <p14:tracePt t="14081" x="4025900" y="6692900"/>
          <p14:tracePt t="14098" x="4114800" y="6692900"/>
          <p14:tracePt t="14115" x="4192588" y="6692900"/>
          <p14:tracePt t="14132" x="4271963" y="6683375"/>
          <p14:tracePt t="14148" x="4340225" y="6673850"/>
          <p14:tracePt t="14165" x="4410075" y="6654800"/>
          <p14:tracePt t="14182" x="4448175" y="6634163"/>
          <p14:tracePt t="14198" x="4487863" y="6615113"/>
          <p14:tracePt t="14215" x="4527550" y="6594475"/>
          <p14:tracePt t="14232" x="4576763" y="6545263"/>
          <p14:tracePt t="14249" x="4595813" y="6496050"/>
          <p14:tracePt t="14265" x="4616450" y="6457950"/>
          <p14:tracePt t="14282" x="4645025" y="6397625"/>
          <p14:tracePt t="14298" x="4656138" y="6338888"/>
          <p14:tracePt t="14315" x="4656138" y="6299200"/>
          <p14:tracePt t="14332" x="4656138" y="6240463"/>
          <p14:tracePt t="14349" x="4656138" y="6200775"/>
          <p14:tracePt t="14365" x="4656138" y="6162675"/>
          <p14:tracePt t="14382" x="4645025" y="6102350"/>
          <p14:tracePt t="14399" x="4625975" y="6064250"/>
          <p14:tracePt t="14415" x="4595813" y="5994400"/>
          <p14:tracePt t="14432" x="4576763" y="5965825"/>
          <p14:tracePt t="14449" x="4527550" y="5905500"/>
          <p14:tracePt t="14466" x="4487863" y="5886450"/>
          <p14:tracePt t="14482" x="4448175" y="5876925"/>
          <p14:tracePt t="14499" x="4398963" y="5846763"/>
          <p14:tracePt t="14516" x="4349750" y="5837238"/>
          <p14:tracePt t="14532" x="4311650" y="5827713"/>
          <p14:tracePt t="14549" x="4251325" y="5818188"/>
          <p14:tracePt t="14566" x="4192588" y="5807075"/>
          <p14:tracePt t="14583" x="4152900" y="5807075"/>
          <p14:tracePt t="14599" x="4103688" y="5807075"/>
          <p14:tracePt t="14599" x="4075113" y="5807075"/>
          <p14:tracePt t="14616" x="4025900" y="5807075"/>
          <p14:tracePt t="14633" x="3976688" y="5818188"/>
          <p14:tracePt t="14649" x="3937000" y="5827713"/>
          <p14:tracePt t="14666" x="3897313" y="5856288"/>
          <p14:tracePt t="14683" x="3829050" y="5876925"/>
          <p14:tracePt t="14699" x="3789363" y="5905500"/>
          <p14:tracePt t="14716" x="3730625" y="5935663"/>
          <p14:tracePt t="14733" x="3681413" y="5965825"/>
          <p14:tracePt t="14749" x="3651250" y="5994400"/>
          <p14:tracePt t="14766" x="3622675" y="6034088"/>
          <p14:tracePt t="14783" x="3592513" y="6073775"/>
          <p14:tracePt t="14800" x="3573463" y="6132513"/>
          <p14:tracePt t="14817" x="3533775" y="6172200"/>
          <p14:tracePt t="14833" x="3503613" y="6221413"/>
          <p14:tracePt t="14850" x="3494088" y="6270625"/>
          <p14:tracePt t="14866" x="3475038" y="6319838"/>
          <p14:tracePt t="14883" x="3463925" y="6359525"/>
          <p14:tracePt t="14900" x="3463925" y="6388100"/>
          <p14:tracePt t="14916" x="3463925" y="6427788"/>
          <p14:tracePt t="14933" x="3463925" y="6457950"/>
          <p14:tracePt t="14950" x="3463925" y="6486525"/>
          <p14:tracePt t="14967" x="3463925" y="6516688"/>
          <p14:tracePt t="14983" x="3484563" y="6545263"/>
          <p14:tracePt t="15000" x="3524250" y="6594475"/>
          <p14:tracePt t="15017" x="3582988" y="6624638"/>
          <p14:tracePt t="15033" x="3651250" y="6654800"/>
          <p14:tracePt t="15050" x="3730625" y="6692900"/>
          <p14:tracePt t="15067" x="3819525" y="6713538"/>
          <p14:tracePt t="15083" x="3897313" y="6732588"/>
          <p14:tracePt t="15100" x="4016375" y="6753225"/>
          <p14:tracePt t="15117" x="4103688" y="6762750"/>
          <p14:tracePt t="15134" x="4183063" y="6762750"/>
          <p14:tracePt t="15150" x="4281488" y="6753225"/>
          <p14:tracePt t="15167" x="4340225" y="6732588"/>
          <p14:tracePt t="15184" x="4429125" y="6673850"/>
          <p14:tracePt t="15201" x="4478338" y="6634163"/>
          <p14:tracePt t="15217" x="4518025" y="6575425"/>
          <p14:tracePt t="15234" x="4546600" y="6526213"/>
          <p14:tracePt t="15250" x="4567238" y="6467475"/>
          <p14:tracePt t="15267" x="4567238" y="6437313"/>
          <p14:tracePt t="15284" x="4586288" y="6369050"/>
          <p14:tracePt t="15301" x="4586288" y="6329363"/>
          <p14:tracePt t="15317" x="4586288" y="6270625"/>
          <p14:tracePt t="15334" x="4557713" y="6181725"/>
          <p14:tracePt t="15351" x="4527550" y="6113463"/>
          <p14:tracePt t="15367" x="4487863" y="6053138"/>
          <p14:tracePt t="15367" x="4478338" y="6034088"/>
          <p14:tracePt t="15384" x="4429125" y="5994400"/>
          <p14:tracePt t="15401" x="4370388" y="5975350"/>
          <p14:tracePt t="15417" x="4311650" y="5954713"/>
          <p14:tracePt t="15434" x="4241800" y="5945188"/>
          <p14:tracePt t="15451" x="4152900" y="5945188"/>
          <p14:tracePt t="15467" x="4094163" y="5945188"/>
          <p14:tracePt t="15484" x="4035425" y="5954713"/>
          <p14:tracePt t="15501" x="3986213" y="5965825"/>
          <p14:tracePt t="15518" x="3956050" y="5984875"/>
          <p14:tracePt t="15535" x="3937000" y="6003925"/>
          <p14:tracePt t="15551" x="3906838" y="6015038"/>
          <p14:tracePt t="15568" x="3848100" y="6053138"/>
          <p14:tracePt t="15585" x="3819525" y="6083300"/>
          <p14:tracePt t="15601" x="3789363" y="6113463"/>
          <p14:tracePt t="15618" x="3770313" y="6151563"/>
          <p14:tracePt t="15635" x="3759200" y="6162675"/>
          <p14:tracePt t="15651" x="3749675" y="6162675"/>
          <p14:tracePt t="15668" x="3740150" y="6172200"/>
          <p14:tracePt t="16016" x="3740150" y="6142038"/>
          <p14:tracePt t="16488" x="3749675" y="6132513"/>
          <p14:tracePt t="16496" x="3759200" y="6113463"/>
          <p14:tracePt t="16504" x="3779838" y="6083300"/>
          <p14:tracePt t="16519" x="3838575" y="5984875"/>
          <p14:tracePt t="16537" x="3887788" y="5895975"/>
          <p14:tracePt t="16553" x="3937000" y="5797550"/>
          <p14:tracePt t="16570" x="3995738" y="5719763"/>
          <p14:tracePt t="16586" x="4075113" y="5619750"/>
          <p14:tracePt t="16603" x="4133850" y="5541963"/>
          <p14:tracePt t="16620" x="4213225" y="5453063"/>
          <p14:tracePt t="16637" x="4311650" y="5364163"/>
          <p14:tracePt t="16653" x="4410075" y="5265738"/>
          <p14:tracePt t="16670" x="4527550" y="5176838"/>
          <p14:tracePt t="16687" x="4665663" y="5068888"/>
          <p14:tracePt t="16703" x="4803775" y="4951413"/>
          <p14:tracePt t="16703" x="4881563" y="4902200"/>
          <p14:tracePt t="16720" x="5038725" y="4773613"/>
          <p14:tracePt t="16737" x="5186363" y="4646613"/>
          <p14:tracePt t="16753" x="5354638" y="4527550"/>
          <p14:tracePt t="16770" x="5472113" y="4410075"/>
          <p14:tracePt t="16787" x="5600700" y="4281488"/>
          <p14:tracePt t="16804" x="5718175" y="4143375"/>
          <p14:tracePt t="16820" x="5826125" y="4016375"/>
          <p14:tracePt t="16837" x="5915025" y="3868738"/>
          <p14:tracePt t="16854" x="6043613" y="3662363"/>
          <p14:tracePt t="16870" x="6191250" y="3395663"/>
          <p14:tracePt t="16887" x="6407150" y="3051175"/>
          <p14:tracePt t="16904" x="6791325" y="2401888"/>
          <p14:tracePt t="16921" x="7077075" y="1919288"/>
          <p14:tracePt t="16937" x="7362825" y="1457325"/>
          <p14:tracePt t="16954" x="7608888" y="1052513"/>
          <p14:tracePt t="16971" x="7815263" y="708025"/>
          <p14:tracePt t="16987" x="7972425" y="442913"/>
          <p14:tracePt t="17004" x="8070850" y="215900"/>
          <p14:tracePt t="17021" x="8140700" y="49213"/>
          <p14:tracePt t="17037" x="8178800" y="0"/>
          <p14:tracePt t="17055" x="8169275" y="0"/>
          <p14:tracePt t="17208" x="8159750" y="0"/>
          <p14:tracePt t="17216" x="8140700" y="0"/>
          <p14:tracePt t="17224" x="8129588" y="0"/>
          <p14:tracePt t="17237" x="8070850" y="0"/>
          <p14:tracePt t="17255" x="7953375" y="0"/>
          <p14:tracePt t="17271" x="7775575" y="0"/>
          <p14:tracePt t="17271" x="7677150" y="0"/>
          <p14:tracePt t="17288" x="7470775" y="0"/>
          <p14:tracePt t="17305" x="7234238" y="0"/>
          <p14:tracePt t="17321" x="7037388" y="39688"/>
          <p14:tracePt t="17338" x="6880225" y="68263"/>
          <p14:tracePt t="17355" x="6723063" y="98425"/>
          <p14:tracePt t="17371" x="6615113" y="138113"/>
          <p14:tracePt t="17388" x="6516688" y="177800"/>
          <p14:tracePt t="17405" x="6437313" y="206375"/>
          <p14:tracePt t="17422" x="6348413" y="246063"/>
          <p14:tracePt t="17438" x="6299200" y="265113"/>
          <p14:tracePt t="17455" x="6230938" y="295275"/>
          <p14:tracePt t="17472" x="6142038" y="334963"/>
          <p14:tracePt t="17488" x="6092825" y="344488"/>
          <p14:tracePt t="17505" x="6022975" y="374650"/>
          <p14:tracePt t="17522" x="5945188" y="403225"/>
          <p14:tracePt t="17538" x="5856288" y="433388"/>
          <p14:tracePt t="17555" x="5767388" y="461963"/>
          <p14:tracePt t="17572" x="5678488" y="473075"/>
          <p14:tracePt t="17588" x="5591175" y="511175"/>
          <p14:tracePt t="17605" x="5502275" y="550863"/>
          <p14:tracePt t="17622" x="5413375" y="571500"/>
          <p14:tracePt t="17639" x="5324475" y="590550"/>
          <p14:tracePt t="17655" x="5235575" y="609600"/>
          <p14:tracePt t="17672" x="5197475" y="620713"/>
          <p14:tracePt t="17689" x="5148263" y="630238"/>
          <p14:tracePt t="17705" x="5137150" y="639763"/>
          <p14:tracePt t="17722" x="5118100" y="639763"/>
          <p14:tracePt t="17739" x="5108575" y="639763"/>
          <p14:tracePt t="17755" x="5099050" y="649288"/>
          <p14:tracePt t="17800" x="5087938" y="658813"/>
          <p14:tracePt t="17816" x="5078413" y="669925"/>
          <p14:tracePt t="17840" x="5078413" y="679450"/>
          <p14:tracePt t="17856" x="5068888" y="688975"/>
          <p14:tracePt t="17864" x="5059363" y="708025"/>
          <p14:tracePt t="17880" x="5059363" y="719138"/>
          <p14:tracePt t="17889" x="5038725" y="747713"/>
          <p14:tracePt t="17906" x="5019675" y="777875"/>
          <p14:tracePt t="17922" x="5010150" y="796925"/>
          <p14:tracePt t="17939" x="4989513" y="817563"/>
          <p14:tracePt t="17956" x="4979988" y="827088"/>
          <p14:tracePt t="17973" x="4970463" y="836613"/>
          <p14:tracePt t="17989" x="4960938" y="846138"/>
          <p14:tracePt t="18006" x="4930775" y="855663"/>
          <p14:tracePt t="18023" x="4911725" y="855663"/>
          <p14:tracePt t="18039" x="4852988" y="855663"/>
          <p14:tracePt t="18057" x="4803775" y="846138"/>
          <p14:tracePt t="18073" x="4764088" y="846138"/>
          <p14:tracePt t="18090" x="4724400" y="836613"/>
          <p14:tracePt t="18106" x="4714875" y="836613"/>
          <p14:tracePt t="18123" x="4733925" y="846138"/>
          <p14:tracePt t="18280" x="4764088" y="855663"/>
          <p14:tracePt t="18288" x="4822825" y="866775"/>
          <p14:tracePt t="18296" x="4881563" y="885825"/>
          <p14:tracePt t="18306" x="5010150" y="904875"/>
          <p14:tracePt t="18323" x="5148263" y="935038"/>
          <p14:tracePt t="18340" x="5284788" y="954088"/>
          <p14:tracePt t="18357" x="5413375" y="984250"/>
          <p14:tracePt t="18373" x="5551488" y="1003300"/>
          <p14:tracePt t="18390" x="5699125" y="1023938"/>
          <p14:tracePt t="18407" x="5837238" y="1023938"/>
          <p14:tracePt t="18424" x="6062663" y="1023938"/>
          <p14:tracePt t="18441" x="6200775" y="1023938"/>
          <p14:tracePt t="18457" x="6329363" y="1023938"/>
          <p14:tracePt t="18473" x="6397625" y="1023938"/>
          <p14:tracePt t="18490" x="6446838" y="1023938"/>
          <p14:tracePt t="18507" x="6477000" y="1023938"/>
          <p14:tracePt t="18524" x="6486525" y="1023938"/>
          <p14:tracePt t="18540" x="6496050" y="1023938"/>
          <p14:tracePt t="18557" x="6505575" y="1033463"/>
          <p14:tracePt t="18608" x="6516688" y="1042988"/>
          <p14:tracePt t="18616" x="6526213" y="1042988"/>
          <p14:tracePt t="18640" x="6554788" y="1052513"/>
          <p14:tracePt t="18656" x="6565900" y="1052513"/>
          <p14:tracePt t="18672" x="6594475" y="1063625"/>
          <p14:tracePt t="18680" x="6604000" y="1063625"/>
          <p14:tracePt t="18690" x="6683375" y="1073150"/>
          <p14:tracePt t="18707" x="6713538" y="1082675"/>
          <p14:tracePt t="18724" x="6742113" y="1082675"/>
          <p14:tracePt t="18741" x="6751638" y="1082675"/>
          <p14:tracePt t="18800" x="6762750" y="1082675"/>
          <p14:tracePt t="18808" x="6732588" y="1082675"/>
          <p14:tracePt t="19208" x="6702425" y="1082675"/>
          <p14:tracePt t="19216" x="6664325" y="1082675"/>
          <p14:tracePt t="19225" x="6526213" y="1082675"/>
          <p14:tracePt t="19242" x="6348413" y="1082675"/>
          <p14:tracePt t="19258" x="6181725" y="1052513"/>
          <p14:tracePt t="19275" x="6034088" y="1023938"/>
          <p14:tracePt t="19292" x="5875338" y="993775"/>
          <p14:tracePt t="19309" x="5727700" y="965200"/>
          <p14:tracePt t="19325" x="5561013" y="925513"/>
          <p14:tracePt t="19342" x="5394325" y="885825"/>
          <p14:tracePt t="19359" x="5235575" y="866775"/>
          <p14:tracePt t="19376" x="5099050" y="846138"/>
          <p14:tracePt t="19376" x="5059363" y="836613"/>
          <p14:tracePt t="19393" x="5000625" y="836613"/>
          <p14:tracePt t="19409" x="4940300" y="836613"/>
          <p14:tracePt t="19425" x="4891088" y="836613"/>
          <p14:tracePt t="19443" x="4841875" y="836613"/>
          <p14:tracePt t="19459" x="4792663" y="846138"/>
          <p14:tracePt t="19476" x="4743450" y="855663"/>
          <p14:tracePt t="19493" x="4733925" y="866775"/>
          <p14:tracePt t="19509" x="4714875" y="876300"/>
          <p14:tracePt t="19527" x="4694238" y="876300"/>
          <p14:tracePt t="19542" x="4684713" y="876300"/>
          <p14:tracePt t="19559" x="4656138" y="895350"/>
          <p14:tracePt t="19576" x="4616450" y="915988"/>
          <p14:tracePt t="19593" x="4586288" y="925513"/>
          <p14:tracePt t="19609" x="4557713" y="935038"/>
          <p14:tracePt t="19626" x="4537075" y="944563"/>
          <p14:tracePt t="19643" x="4508500" y="954088"/>
          <p14:tracePt t="19659" x="4487863" y="965200"/>
          <p14:tracePt t="19676" x="4468813" y="984250"/>
          <p14:tracePt t="19693" x="4438650" y="1003300"/>
          <p14:tracePt t="19709" x="4410075" y="1023938"/>
          <p14:tracePt t="19726" x="4370388" y="1033463"/>
          <p14:tracePt t="19743" x="4340225" y="1063625"/>
          <p14:tracePt t="19759" x="4311650" y="1082675"/>
          <p14:tracePt t="19776" x="4300538" y="1092200"/>
          <p14:tracePt t="19793" x="4291013" y="1101725"/>
          <p14:tracePt t="19809" x="4291013" y="1112838"/>
          <p14:tracePt t="19848" x="4291013" y="1122363"/>
          <p14:tracePt t="19888" x="4281488" y="1131888"/>
          <p14:tracePt t="19904" x="4281488" y="1141413"/>
          <p14:tracePt t="19920" x="4271963" y="1141413"/>
          <p14:tracePt t="19936" x="4271963" y="1150938"/>
          <p14:tracePt t="19952" x="4271963" y="1162050"/>
          <p14:tracePt t="19960" x="4271963" y="1171575"/>
          <p14:tracePt t="19976" x="4262438" y="1181100"/>
          <p14:tracePt t="19984" x="4251325" y="1200150"/>
          <p14:tracePt t="20008" x="4241800" y="1211263"/>
          <p14:tracePt t="20032" x="4241800" y="1220788"/>
          <p14:tracePt t="20048" x="4232275" y="1239838"/>
          <p14:tracePt t="20064" x="4222750" y="1249363"/>
          <p14:tracePt t="20080" x="4222750" y="1260475"/>
          <p14:tracePt t="20088" x="4213225" y="1260475"/>
          <p14:tracePt t="20104" x="4213225" y="1270000"/>
          <p14:tracePt t="20144" x="4202113" y="1279525"/>
          <p14:tracePt t="20160" x="4202113" y="1289050"/>
          <p14:tracePt t="20256" x="4202113" y="1298575"/>
          <p14:tracePt t="20264" x="4202113" y="1309688"/>
          <p14:tracePt t="20288" x="4202113" y="1328738"/>
          <p14:tracePt t="20304" x="4202113" y="1338263"/>
          <p14:tracePt t="20320" x="4202113" y="1347788"/>
          <p14:tracePt t="20360" x="4202113" y="1358900"/>
          <p14:tracePt t="20368" x="4202113" y="1368425"/>
          <p14:tracePt t="20384" x="4202113" y="1377950"/>
          <p14:tracePt t="20408" x="4202113" y="1387475"/>
          <p14:tracePt t="20424" x="4202113" y="1397000"/>
          <p14:tracePt t="20432" x="4202113" y="1408113"/>
          <p14:tracePt t="20448" x="4202113" y="1417638"/>
          <p14:tracePt t="20464" x="4202113" y="1427163"/>
          <p14:tracePt t="20477" x="4202113" y="1436688"/>
          <p14:tracePt t="20504" x="4202113" y="1446213"/>
          <p14:tracePt t="20520" x="4202113" y="1457325"/>
          <p14:tracePt t="20528" x="4202113" y="1466850"/>
          <p14:tracePt t="20560" x="4202113" y="1476375"/>
          <p14:tracePt t="20576" x="4213225" y="1485900"/>
          <p14:tracePt t="20584" x="4213225" y="1495425"/>
          <p14:tracePt t="20600" x="4213225" y="1506538"/>
          <p14:tracePt t="20616" x="4213225" y="1516063"/>
          <p14:tracePt t="20628" x="4213225" y="1525588"/>
          <p14:tracePt t="20645" x="4213225" y="1535113"/>
          <p14:tracePt t="20680" x="4222750" y="1544638"/>
          <p14:tracePt t="20688" x="4232275" y="1544638"/>
          <p14:tracePt t="20720" x="4241800" y="1544638"/>
          <p14:tracePt t="20736" x="4251325" y="1544638"/>
          <p14:tracePt t="20752" x="4262438" y="1544638"/>
          <p14:tracePt t="20768" x="4271963" y="1544638"/>
          <p14:tracePt t="20792" x="4281488" y="1544638"/>
          <p14:tracePt t="20816" x="4291013" y="1544638"/>
          <p14:tracePt t="20824" x="4300538" y="1544638"/>
          <p14:tracePt t="20832" x="4321175" y="1544638"/>
          <p14:tracePt t="20845" x="4379913" y="1544638"/>
          <p14:tracePt t="20862" x="4438650" y="1544638"/>
          <p14:tracePt t="20879" x="4497388" y="1544638"/>
          <p14:tracePt t="20895" x="4586288" y="1544638"/>
          <p14:tracePt t="20912" x="4625975" y="1516063"/>
          <p14:tracePt t="20928" x="4675188" y="1506538"/>
          <p14:tracePt t="20945" x="4705350" y="1476375"/>
          <p14:tracePt t="20962" x="4743450" y="1457325"/>
          <p14:tracePt t="20979" x="4783138" y="1417638"/>
          <p14:tracePt t="20995" x="4822825" y="1368425"/>
          <p14:tracePt t="21012" x="4862513" y="1309688"/>
          <p14:tracePt t="21029" x="4891088" y="1260475"/>
          <p14:tracePt t="21045" x="4930775" y="1171575"/>
          <p14:tracePt t="21063" x="4940300" y="1092200"/>
          <p14:tracePt t="21079" x="4960938" y="1033463"/>
          <p14:tracePt t="21096" x="4960938" y="954088"/>
          <p14:tracePt t="21113" x="4960938" y="925513"/>
          <p14:tracePt t="21129" x="4960938" y="895350"/>
          <p14:tracePt t="21146" x="4960938" y="866775"/>
          <p14:tracePt t="21162" x="4960938" y="846138"/>
          <p14:tracePt t="21179" x="4960938" y="806450"/>
          <p14:tracePt t="21196" x="4951413" y="787400"/>
          <p14:tracePt t="21213" x="4930775" y="757238"/>
          <p14:tracePt t="21229" x="4930775" y="738188"/>
          <p14:tracePt t="21246" x="4921250" y="719138"/>
          <p14:tracePt t="21262" x="4921250" y="708025"/>
          <p14:tracePt t="21280" x="4921250" y="688975"/>
          <p14:tracePt t="21304" x="4911725" y="669925"/>
          <p14:tracePt t="21312" x="4911725" y="639763"/>
          <p14:tracePt t="21329" x="4911725" y="571500"/>
          <p14:tracePt t="21346" x="4911725" y="501650"/>
          <p14:tracePt t="21362" x="4940300" y="423863"/>
          <p14:tracePt t="21379" x="4970463" y="363538"/>
          <p14:tracePt t="21396" x="5000625" y="314325"/>
          <p14:tracePt t="21413" x="5010150" y="295275"/>
          <p14:tracePt t="21430" x="5019675" y="276225"/>
          <p14:tracePt t="21446" x="5029200" y="265113"/>
          <p14:tracePt t="21488" x="5038725" y="255588"/>
          <p14:tracePt t="21544" x="5049838" y="255588"/>
          <p14:tracePt t="21560" x="5059363" y="255588"/>
          <p14:tracePt t="21568" x="5078413" y="255588"/>
          <p14:tracePt t="21580" x="5148263" y="255588"/>
          <p14:tracePt t="21597" x="5216525" y="285750"/>
          <p14:tracePt t="21613" x="5284788" y="314325"/>
          <p14:tracePt t="21630" x="5354638" y="344488"/>
          <p14:tracePt t="21647" x="5394325" y="374650"/>
          <p14:tracePt t="21663" x="5481638" y="433388"/>
          <p14:tracePt t="21680" x="5551488" y="482600"/>
          <p14:tracePt t="21697" x="5640388" y="531813"/>
          <p14:tracePt t="21714" x="5727700" y="571500"/>
          <p14:tracePt t="21730" x="5846763" y="620713"/>
          <p14:tracePt t="21747" x="5973763" y="658813"/>
          <p14:tracePt t="21764" x="6102350" y="679450"/>
          <p14:tracePt t="21780" x="6200775" y="708025"/>
          <p14:tracePt t="21797" x="6259513" y="719138"/>
          <p14:tracePt t="21814" x="6280150" y="719138"/>
          <p14:tracePt t="21830" x="6289675" y="719138"/>
          <p14:tracePt t="21847" x="6289675" y="708025"/>
          <p14:tracePt t="21944" x="6280150" y="698500"/>
          <p14:tracePt t="21952" x="6240463" y="679450"/>
          <p14:tracePt t="21964" x="6132513" y="630238"/>
          <p14:tracePt t="21981" x="5994400" y="571500"/>
          <p14:tracePt t="21997" x="5846763" y="511175"/>
          <p14:tracePt t="22014" x="5727700" y="461963"/>
          <p14:tracePt t="22031" x="5659438" y="433388"/>
          <p14:tracePt t="22047" x="5600700" y="412750"/>
          <p14:tracePt t="22064" x="5570538" y="403225"/>
          <p14:tracePt t="22081" x="5530850" y="393700"/>
          <p14:tracePt t="22097" x="5472113" y="384175"/>
          <p14:tracePt t="22115" x="5383213" y="363538"/>
          <p14:tracePt t="22131" x="5295900" y="344488"/>
          <p14:tracePt t="22148" x="5246688" y="344488"/>
          <p14:tracePt t="22164" x="5197475" y="325438"/>
          <p14:tracePt t="22181" x="5186363" y="325438"/>
          <p14:tracePt t="22197" x="5186363" y="334963"/>
          <p14:tracePt t="22296" x="5197475" y="354013"/>
          <p14:tracePt t="22304" x="5216525" y="374650"/>
          <p14:tracePt t="22314" x="5314950" y="433388"/>
          <p14:tracePt t="22332" x="5453063" y="501650"/>
          <p14:tracePt t="22348" x="5629275" y="571500"/>
          <p14:tracePt t="22365" x="5776913" y="620713"/>
          <p14:tracePt t="22382" x="5886450" y="649288"/>
          <p14:tracePt t="22399" x="5924550" y="649288"/>
          <p14:tracePt t="22415" x="5935663" y="649288"/>
          <p14:tracePt t="22432" x="5945188" y="649288"/>
          <p14:tracePt t="22496" x="5935663" y="620713"/>
          <p14:tracePt t="22520" x="5915025" y="600075"/>
          <p14:tracePt t="22528" x="5895975" y="571500"/>
          <p14:tracePt t="22536" x="5846763" y="541338"/>
          <p14:tracePt t="22548" x="5727700" y="461963"/>
          <p14:tracePt t="22565" x="5591175" y="384175"/>
          <p14:tracePt t="22582" x="5462588" y="325438"/>
          <p14:tracePt t="22599" x="5403850" y="295275"/>
          <p14:tracePt t="22615" x="5383213" y="285750"/>
          <p14:tracePt t="22633" x="5394325" y="304800"/>
          <p14:tracePt t="22792" x="5422900" y="325438"/>
          <p14:tracePt t="22800" x="5453063" y="344488"/>
          <p14:tracePt t="22808" x="5481638" y="374650"/>
          <p14:tracePt t="22816" x="5591175" y="442913"/>
          <p14:tracePt t="22832" x="5718175" y="511175"/>
          <p14:tracePt t="22849" x="5816600" y="571500"/>
          <p14:tracePt t="22866" x="5905500" y="620713"/>
          <p14:tracePt t="22883" x="5945188" y="649288"/>
          <p14:tracePt t="22899" x="5973763" y="658813"/>
          <p14:tracePt t="22916" x="5984875" y="658813"/>
          <p14:tracePt t="22936" x="5994400" y="658813"/>
          <p14:tracePt t="22968" x="5994400" y="649288"/>
          <p14:tracePt t="23056" x="5984875" y="639763"/>
          <p14:tracePt t="23064" x="5973763" y="620713"/>
          <p14:tracePt t="23072" x="5954713" y="600075"/>
          <p14:tracePt t="23083" x="5856288" y="541338"/>
          <p14:tracePt t="23100" x="5738813" y="482600"/>
          <p14:tracePt t="23116" x="5629275" y="433388"/>
          <p14:tracePt t="23134" x="5541963" y="393700"/>
          <p14:tracePt t="23150" x="5492750" y="374650"/>
          <p14:tracePt t="23166" x="5472113" y="363538"/>
          <p14:tracePt t="23183" x="5472113" y="354013"/>
          <p14:tracePt t="23200" x="5462588" y="354013"/>
          <p14:tracePt t="23216" x="5443538" y="354013"/>
          <p14:tracePt t="23233" x="5413375" y="354013"/>
          <p14:tracePt t="23250" x="5403850" y="354013"/>
          <p14:tracePt t="23266" x="5394325" y="354013"/>
          <p14:tracePt t="23283" x="5394325" y="374650"/>
          <p14:tracePt t="23336" x="5413375" y="403225"/>
          <p14:tracePt t="23344" x="5443538" y="423863"/>
          <p14:tracePt t="23352" x="5481638" y="452438"/>
          <p14:tracePt t="23367" x="5610225" y="522288"/>
          <p14:tracePt t="23383" x="5865813" y="630238"/>
          <p14:tracePt t="23400" x="6053138" y="698500"/>
          <p14:tracePt t="23417" x="6191250" y="728663"/>
          <p14:tracePt t="23433" x="6280150" y="747713"/>
          <p14:tracePt t="23451" x="6329363" y="757238"/>
          <p14:tracePt t="23467" x="6338888" y="757238"/>
          <p14:tracePt t="23483" x="6348413" y="757238"/>
          <p14:tracePt t="23568" x="6338888" y="747713"/>
          <p14:tracePt t="23584" x="6308725" y="738188"/>
          <p14:tracePt t="23592" x="6280150" y="719138"/>
          <p14:tracePt t="23600" x="6172200" y="669925"/>
          <p14:tracePt t="23617" x="6043613" y="620713"/>
          <p14:tracePt t="23634" x="5924550" y="571500"/>
          <p14:tracePt t="23651" x="5826125" y="522288"/>
          <p14:tracePt t="23667" x="5738813" y="482600"/>
          <p14:tracePt t="23684" x="5689600" y="452438"/>
          <p14:tracePt t="23701" x="5640388" y="423863"/>
          <p14:tracePt t="23717" x="5580063" y="412750"/>
          <p14:tracePt t="23734" x="5502275" y="384175"/>
          <p14:tracePt t="23751" x="5413375" y="363538"/>
          <p14:tracePt t="23767" x="5305425" y="334963"/>
          <p14:tracePt t="23785" x="5265738" y="314325"/>
          <p14:tracePt t="23802" x="5235575" y="314325"/>
          <p14:tracePt t="23818" x="5226050" y="314325"/>
          <p14:tracePt t="23834" x="5216525" y="314325"/>
          <p14:tracePt t="23851" x="5207000" y="314325"/>
          <p14:tracePt t="23872" x="5207000" y="325438"/>
          <p14:tracePt t="24184" x="5216525" y="325438"/>
          <p14:tracePt t="24192" x="5235575" y="344488"/>
          <p14:tracePt t="24202" x="5305425" y="384175"/>
          <p14:tracePt t="24218" x="5432425" y="433388"/>
          <p14:tracePt t="24235" x="5600700" y="501650"/>
          <p14:tracePt t="24252" x="5757863" y="560388"/>
          <p14:tracePt t="24268" x="5886450" y="609600"/>
          <p14:tracePt t="24285" x="5984875" y="630238"/>
          <p14:tracePt t="24302" x="6073775" y="649288"/>
          <p14:tracePt t="24318" x="6142038" y="658813"/>
          <p14:tracePt t="24335" x="6221413" y="669925"/>
          <p14:tracePt t="24352" x="6308725" y="688975"/>
          <p14:tracePt t="24369" x="6397625" y="708025"/>
          <p14:tracePt t="24386" x="6496050" y="728663"/>
          <p14:tracePt t="24402" x="6565900" y="728663"/>
          <p14:tracePt t="24419" x="6615113" y="747713"/>
          <p14:tracePt t="24436" x="6624638" y="747713"/>
          <p14:tracePt t="24452" x="6634163" y="747713"/>
          <p14:tracePt t="24528" x="6643688" y="747713"/>
          <p14:tracePt t="25496" x="6643688" y="757238"/>
          <p14:tracePt t="25512" x="6634163" y="768350"/>
          <p14:tracePt t="25520" x="6624638" y="777875"/>
          <p14:tracePt t="25537" x="6615113" y="777875"/>
          <p14:tracePt t="25560" x="6594475" y="787400"/>
          <p14:tracePt t="25648" x="6584950" y="796925"/>
          <p14:tracePt t="25664" x="6565900" y="796925"/>
          <p14:tracePt t="25672" x="6554788" y="806450"/>
          <p14:tracePt t="25680" x="6545263" y="806450"/>
          <p14:tracePt t="25688" x="6505575" y="817563"/>
          <p14:tracePt t="25705" x="6496050" y="817563"/>
          <p14:tracePt t="25721" x="6477000" y="817563"/>
          <p14:tracePt t="25738" x="6456363" y="817563"/>
          <p14:tracePt t="25755" x="6407150" y="817563"/>
          <p14:tracePt t="25772" x="6348413" y="817563"/>
          <p14:tracePt t="25788" x="6270625" y="806450"/>
          <p14:tracePt t="25805" x="6230938" y="796925"/>
          <p14:tracePt t="25822" x="6191250" y="796925"/>
          <p14:tracePt t="25838" x="6151563" y="787400"/>
          <p14:tracePt t="25855" x="6142038" y="777875"/>
          <p14:tracePt t="25872" x="6122988" y="768350"/>
          <p14:tracePt t="25889" x="6111875" y="757238"/>
          <p14:tracePt t="25905" x="6083300" y="747713"/>
          <p14:tracePt t="25922" x="6034088" y="728663"/>
          <p14:tracePt t="25939" x="5994400" y="708025"/>
          <p14:tracePt t="25955" x="5945188" y="698500"/>
          <p14:tracePt t="25972" x="5915025" y="679450"/>
          <p14:tracePt t="25989" x="5875338" y="669925"/>
          <p14:tracePt t="26005" x="5837238" y="649288"/>
          <p14:tracePt t="26022" x="5797550" y="639763"/>
          <p14:tracePt t="26039" x="5738813" y="620713"/>
          <p14:tracePt t="26055" x="5678488" y="600075"/>
          <p14:tracePt t="26073" x="5640388" y="590550"/>
          <p14:tracePt t="26089" x="5629275" y="590550"/>
          <p14:tracePt t="26105" x="5619750" y="590550"/>
          <p14:tracePt t="26122" x="5610225" y="590550"/>
          <p14:tracePt t="26344" x="5600700" y="590550"/>
          <p14:tracePt t="26352" x="5580063" y="581025"/>
          <p14:tracePt t="26360" x="5561013" y="571500"/>
          <p14:tracePt t="26372" x="5521325" y="560388"/>
          <p14:tracePt t="26390" x="5502275" y="550863"/>
          <p14:tracePt t="26406" x="5492750" y="541338"/>
          <p14:tracePt t="26423" x="5481638" y="541338"/>
          <p14:tracePt t="26423" x="5472113" y="531813"/>
          <p14:tracePt t="26440" x="5462588" y="531813"/>
          <p14:tracePt t="26456" x="5453063" y="522288"/>
          <p14:tracePt t="26473" x="5432425" y="511175"/>
          <p14:tracePt t="26490" x="5422900" y="501650"/>
          <p14:tracePt t="26506" x="5403850" y="482600"/>
          <p14:tracePt t="26523" x="5394325" y="473075"/>
          <p14:tracePt t="26540" x="5383213" y="461963"/>
          <p14:tracePt t="26556" x="5373688" y="461963"/>
          <p14:tracePt t="26576" x="5364163" y="461963"/>
          <p14:tracePt t="26608" x="5364163" y="452438"/>
          <p14:tracePt t="26648" x="5364163" y="442913"/>
          <p14:tracePt t="26656" x="5364163" y="433388"/>
          <p14:tracePt t="26664" x="5364163" y="423863"/>
          <p14:tracePt t="26680" x="5364163" y="412750"/>
          <p14:tracePt t="26690" x="5354638" y="393700"/>
          <p14:tracePt t="26707" x="5354638" y="384175"/>
          <p14:tracePt t="26728" x="5345113" y="374650"/>
          <p14:tracePt t="26740" x="5345113" y="363538"/>
          <p14:tracePt t="26760" x="5334000" y="354013"/>
          <p14:tracePt t="26773" x="5334000" y="344488"/>
          <p14:tracePt t="26790" x="5324475" y="344488"/>
          <p14:tracePt t="26807" x="5295900" y="334963"/>
          <p14:tracePt t="26824" x="5275263" y="334963"/>
          <p14:tracePt t="26840" x="5265738" y="325438"/>
          <p14:tracePt t="26857" x="5256213" y="314325"/>
          <p14:tracePt t="26874" x="5246688" y="314325"/>
          <p14:tracePt t="26890" x="5235575" y="314325"/>
          <p14:tracePt t="26907" x="5216525" y="314325"/>
          <p14:tracePt t="26924" x="5207000" y="314325"/>
          <p14:tracePt t="26940" x="5197475" y="314325"/>
          <p14:tracePt t="26957" x="5197475" y="304800"/>
          <p14:tracePt t="27104" x="5186363" y="304800"/>
          <p14:tracePt t="27112" x="5167313" y="295275"/>
          <p14:tracePt t="27120" x="5148263" y="285750"/>
          <p14:tracePt t="27128" x="5127625" y="276225"/>
          <p14:tracePt t="27141" x="5078413" y="255588"/>
          <p14:tracePt t="27158" x="5059363" y="246063"/>
          <p14:tracePt t="27174" x="5059363" y="236538"/>
          <p14:tracePt t="27192" x="5059363" y="246063"/>
          <p14:tracePt t="27368" x="5068888" y="265113"/>
          <p14:tracePt t="27376" x="5108575" y="285750"/>
          <p14:tracePt t="27384" x="5148263" y="304800"/>
          <p14:tracePt t="27392" x="5295900" y="363538"/>
          <p14:tracePt t="27408" x="5481638" y="433388"/>
          <p14:tracePt t="27425" x="5649913" y="482600"/>
          <p14:tracePt t="27442" x="5797550" y="522288"/>
          <p14:tracePt t="27458" x="5915025" y="560388"/>
          <p14:tracePt t="27475" x="5994400" y="609600"/>
          <p14:tracePt t="27492" x="6092825" y="658813"/>
          <p14:tracePt t="27509" x="6172200" y="708025"/>
          <p14:tracePt t="27525" x="6259513" y="747713"/>
          <p14:tracePt t="27543" x="6369050" y="796925"/>
          <p14:tracePt t="27559" x="6486525" y="827088"/>
          <p14:tracePt t="27575" x="6643688" y="866775"/>
          <p14:tracePt t="27592" x="6683375" y="876300"/>
          <p14:tracePt t="27609" x="6702425" y="876300"/>
          <p14:tracePt t="27625" x="6692900" y="876300"/>
          <p14:tracePt t="27752" x="6664325" y="876300"/>
          <p14:tracePt t="27760" x="6643688" y="876300"/>
          <p14:tracePt t="27768" x="6604000" y="876300"/>
          <p14:tracePt t="27776" x="6505575" y="876300"/>
          <p14:tracePt t="27792" x="6407150" y="876300"/>
          <p14:tracePt t="27809" x="6329363" y="876300"/>
          <p14:tracePt t="27826" x="6280150" y="876300"/>
          <p14:tracePt t="27842" x="6230938" y="876300"/>
          <p14:tracePt t="27859" x="6200775" y="876300"/>
          <p14:tracePt t="27876" x="6151563" y="876300"/>
          <p14:tracePt t="27892" x="6111875" y="876300"/>
          <p14:tracePt t="27909" x="6062663" y="876300"/>
          <p14:tracePt t="27926" x="6013450" y="876300"/>
          <p14:tracePt t="27943" x="5973763" y="876300"/>
          <p14:tracePt t="27959" x="5905500" y="885825"/>
          <p14:tracePt t="27976" x="5895975" y="885825"/>
          <p14:tracePt t="27992" x="5865813" y="895350"/>
          <p14:tracePt t="28009" x="5846763" y="904875"/>
          <p14:tracePt t="28026" x="5816600" y="915988"/>
          <p14:tracePt t="28043" x="5788025" y="925513"/>
          <p14:tracePt t="28060" x="5767388" y="944563"/>
          <p14:tracePt t="28076" x="5748338" y="965200"/>
          <p14:tracePt t="28093" x="5718175" y="993775"/>
          <p14:tracePt t="28109" x="5699125" y="1014413"/>
          <p14:tracePt t="28126" x="5668963" y="1063625"/>
          <p14:tracePt t="28143" x="5659438" y="1112838"/>
          <p14:tracePt t="28160" x="5619750" y="1220788"/>
          <p14:tracePt t="28176" x="5619750" y="1289050"/>
          <p14:tracePt t="28193" x="5619750" y="1397000"/>
          <p14:tracePt t="28211" x="5619750" y="1506538"/>
          <p14:tracePt t="28226" x="5629275" y="1614488"/>
          <p14:tracePt t="28243" x="5668963" y="1703388"/>
          <p14:tracePt t="28260" x="5699125" y="1762125"/>
          <p14:tracePt t="28276" x="5757863" y="1811338"/>
          <p14:tracePt t="28293" x="5807075" y="1839913"/>
          <p14:tracePt t="28310" x="5837238" y="1860550"/>
          <p14:tracePt t="28327" x="5875338" y="1879600"/>
          <p14:tracePt t="28343" x="5924550" y="1900238"/>
          <p14:tracePt t="28360" x="5964238" y="1909763"/>
          <p14:tracePt t="28377" x="5994400" y="1919288"/>
          <p14:tracePt t="28394" x="6013450" y="1928813"/>
          <p14:tracePt t="28410" x="6043613" y="1949450"/>
          <p14:tracePt t="28427" x="6083300" y="1958975"/>
          <p14:tracePt t="28444" x="6151563" y="1998663"/>
          <p14:tracePt t="28460" x="6210300" y="2097088"/>
          <p14:tracePt t="28477" x="6259513" y="2293938"/>
          <p14:tracePt t="28494" x="6299200" y="2530475"/>
          <p14:tracePt t="28510" x="6308725" y="2786063"/>
          <p14:tracePt t="28527" x="6369050" y="3081338"/>
          <p14:tracePt t="28544" x="6526213" y="3484563"/>
          <p14:tracePt t="28561" x="6634163" y="3740150"/>
          <p14:tracePt t="28577" x="6751638" y="3957638"/>
          <p14:tracePt t="28594" x="6861175" y="4183063"/>
          <p14:tracePt t="28611" x="6929438" y="4389438"/>
          <p14:tracePt t="28627" x="6988175" y="4586288"/>
          <p14:tracePt t="28646" x="7027863" y="4764088"/>
          <p14:tracePt t="28661" x="7058025" y="4930775"/>
          <p14:tracePt t="28677" x="7077075" y="5078413"/>
          <p14:tracePt t="28694" x="7077075" y="5207000"/>
          <p14:tracePt t="28711" x="7077075" y="5314950"/>
          <p14:tracePt t="28711" x="7077075" y="5354638"/>
          <p14:tracePt t="28728" x="7077075" y="5453063"/>
          <p14:tracePt t="28744" x="7077075" y="5532438"/>
          <p14:tracePt t="28761" x="7077075" y="5619750"/>
          <p14:tracePt t="28778" x="7077075" y="5699125"/>
          <p14:tracePt t="28794" x="7077075" y="5797550"/>
          <p14:tracePt t="28811" x="7067550" y="5876925"/>
          <p14:tracePt t="28827" x="7058025" y="5935663"/>
          <p14:tracePt t="28845" x="7037388" y="6003925"/>
          <p14:tracePt t="28861" x="7027863" y="6043613"/>
          <p14:tracePt t="28878" x="7018338" y="6073775"/>
          <p14:tracePt t="28894" x="7008813" y="6083300"/>
          <p14:tracePt t="28911" x="7008813" y="6092825"/>
          <p14:tracePt t="28928" x="7008813" y="6113463"/>
          <p14:tracePt t="28945" x="7008813" y="6122988"/>
          <p14:tracePt t="28961" x="6997700" y="6142038"/>
          <p14:tracePt t="28978" x="6969125" y="6172200"/>
          <p14:tracePt t="28995" x="6938963" y="6211888"/>
          <p14:tracePt t="29011" x="6880225" y="6261100"/>
          <p14:tracePt t="29028" x="6821488" y="6299200"/>
          <p14:tracePt t="29045" x="6772275" y="6359525"/>
          <p14:tracePt t="29061" x="6742113" y="6408738"/>
          <p14:tracePt t="29078" x="6702425" y="6437313"/>
          <p14:tracePt t="29095" x="6683375" y="6467475"/>
          <p14:tracePt t="29095" x="6673850" y="6486525"/>
          <p14:tracePt t="29112" x="6664325" y="6496050"/>
          <p14:tracePt t="29128" x="6653213" y="6507163"/>
          <p14:tracePt t="29145" x="6643688" y="6516688"/>
          <p14:tracePt t="29162" x="6634163" y="6526213"/>
          <p14:tracePt t="29184" x="6624638" y="6535738"/>
          <p14:tracePt t="29216" x="6624638" y="6545263"/>
          <p14:tracePt t="29400" x="6615113" y="6545263"/>
          <p14:tracePt t="29408" x="6615113" y="6556375"/>
          <p14:tracePt t="29416" x="6594475" y="6556375"/>
          <p14:tracePt t="29429" x="6565900" y="6584950"/>
          <p14:tracePt t="29446" x="6535738" y="6634163"/>
          <p14:tracePt t="29463" x="6505575" y="6673850"/>
          <p14:tracePt t="29479" x="6486525" y="6713538"/>
          <p14:tracePt t="29479" x="6477000" y="6732588"/>
          <p14:tracePt t="29496" x="6456363" y="6772275"/>
          <p14:tracePt t="29512" x="6446838" y="6821488"/>
          <p14:tracePt t="29529" x="6427788" y="6861175"/>
          <p14:tracePt t="29546" x="6407150" y="6919913"/>
          <p14:tracePt t="29562" x="6378575" y="6978650"/>
          <p14:tracePt t="29579" x="6357938" y="7048500"/>
          <p14:tracePt t="29596" x="6299200" y="7107238"/>
          <p14:tracePt t="29612" x="6161088" y="7135813"/>
          <p14:tracePt t="29629" x="6122988" y="7146925"/>
          <p14:tracePt t="29646" x="6092825" y="7165975"/>
          <p14:tracePt t="29663" x="6073775" y="7156450"/>
          <p14:tracePt t="29679" x="6043613" y="7165975"/>
          <p14:tracePt t="29696" x="6034088" y="7165975"/>
          <p14:tracePt t="29784" x="6022975" y="7156450"/>
          <p14:tracePt t="29792" x="6013450" y="7156450"/>
          <p14:tracePt t="29864" x="6013450" y="7165975"/>
          <p14:tracePt t="29928" x="6003925" y="7175500"/>
          <p14:tracePt t="29992" x="5984875" y="7175500"/>
          <p14:tracePt t="30088" x="5964238" y="7175500"/>
          <p14:tracePt t="30096" x="5954713" y="7175500"/>
          <p14:tracePt t="30104" x="5945188" y="7175500"/>
          <p14:tracePt t="30120" x="5945188" y="7156450"/>
          <p14:tracePt t="30136" x="5945188" y="7135813"/>
          <p14:tracePt t="30147" x="5954713" y="7027863"/>
          <p14:tracePt t="30164" x="6022975" y="6900863"/>
          <p14:tracePt t="30180" x="6053138" y="6704013"/>
          <p14:tracePt t="30197" x="6053138" y="6446838"/>
          <p14:tracePt t="30214" x="6053138" y="6151563"/>
          <p14:tracePt t="30232" x="6053138" y="5867400"/>
          <p14:tracePt t="30247" x="6053138" y="5453063"/>
          <p14:tracePt t="30264" x="6053138" y="5226050"/>
          <p14:tracePt t="30281" x="6053138" y="5049838"/>
          <p14:tracePt t="30297" x="6053138" y="4911725"/>
          <p14:tracePt t="30314" x="6043613" y="4764088"/>
          <p14:tracePt t="30331" x="6022975" y="4616450"/>
          <p14:tracePt t="30347" x="6003925" y="4498975"/>
          <p14:tracePt t="30364" x="5973763" y="4370388"/>
          <p14:tracePt t="30381" x="5973763" y="4241800"/>
          <p14:tracePt t="30397" x="5954713" y="4094163"/>
          <p14:tracePt t="30414" x="5915025" y="3937000"/>
          <p14:tracePt t="30431" x="5895975" y="3789363"/>
          <p14:tracePt t="30448" x="5856288" y="3563938"/>
          <p14:tracePt t="30464" x="5826125" y="3454400"/>
          <p14:tracePt t="30481" x="5816600" y="3367088"/>
          <p14:tracePt t="30498" x="5816600" y="3297238"/>
          <p14:tracePt t="30514" x="5807075" y="3198813"/>
          <p14:tracePt t="30531" x="5788025" y="3100388"/>
          <p14:tracePt t="30548" x="5748338" y="2992438"/>
          <p14:tracePt t="30564" x="5699125" y="2884488"/>
          <p14:tracePt t="30581" x="5640388" y="2795588"/>
          <p14:tracePt t="30598" x="5541963" y="2667000"/>
          <p14:tracePt t="30614" x="5453063" y="2549525"/>
          <p14:tracePt t="30631" x="5314950" y="2411413"/>
          <p14:tracePt t="30648" x="5246688" y="2352675"/>
          <p14:tracePt t="30665" x="5176838" y="2293938"/>
          <p14:tracePt t="30681" x="5118100" y="2214563"/>
          <p14:tracePt t="30698" x="5068888" y="2136775"/>
          <p14:tracePt t="30715" x="4989513" y="2047875"/>
          <p14:tracePt t="30732" x="4911725" y="1958975"/>
          <p14:tracePt t="30749" x="4813300" y="1851025"/>
          <p14:tracePt t="30765" x="4714875" y="1752600"/>
          <p14:tracePt t="30782" x="4635500" y="1663700"/>
          <p14:tracePt t="30798" x="4557713" y="1565275"/>
          <p14:tracePt t="30815" x="4459288" y="1417638"/>
          <p14:tracePt t="30832" x="4410075" y="1328738"/>
          <p14:tracePt t="30848" x="4349750" y="1260475"/>
          <p14:tracePt t="30865" x="4311650" y="1190625"/>
          <p14:tracePt t="30882" x="4262438" y="1101725"/>
          <p14:tracePt t="30898" x="4222750" y="1052513"/>
          <p14:tracePt t="30915" x="4202113" y="993775"/>
          <p14:tracePt t="30932" x="4183063" y="944563"/>
          <p14:tracePt t="30948" x="4164013" y="885825"/>
          <p14:tracePt t="30965" x="4133850" y="827088"/>
          <p14:tracePt t="30982" x="4103688" y="757238"/>
          <p14:tracePt t="30999" x="4084638" y="698500"/>
          <p14:tracePt t="30999" x="4075113" y="669925"/>
          <p14:tracePt t="31016" x="4065588" y="639763"/>
          <p14:tracePt t="31032" x="4065588" y="630238"/>
          <p14:tracePt t="31049" x="4054475" y="630238"/>
          <p14:tracePt t="31736" x="4044950" y="649288"/>
          <p14:tracePt t="31744" x="4044950" y="669925"/>
          <p14:tracePt t="31752" x="4044950" y="698500"/>
          <p14:tracePt t="31767" x="4025900" y="757238"/>
          <p14:tracePt t="31767" x="4016375" y="796925"/>
          <p14:tracePt t="31784" x="4016375" y="836613"/>
          <p14:tracePt t="31800" x="4016375" y="866775"/>
          <p14:tracePt t="31817" x="4005263" y="895350"/>
          <p14:tracePt t="31833" x="4005263" y="915988"/>
          <p14:tracePt t="31851" x="4005263" y="935038"/>
          <p14:tracePt t="31867" x="3986213" y="965200"/>
          <p14:tracePt t="31884" x="3986213" y="974725"/>
          <p14:tracePt t="31900" x="3986213" y="1003300"/>
          <p14:tracePt t="31917" x="3986213" y="1023938"/>
          <p14:tracePt t="31934" x="3986213" y="1052513"/>
          <p14:tracePt t="31951" x="3986213" y="1082675"/>
          <p14:tracePt t="31967" x="3986213" y="1131888"/>
          <p14:tracePt t="31984" x="3986213" y="1190625"/>
          <p14:tracePt t="32001" x="3986213" y="1249363"/>
          <p14:tracePt t="32017" x="3986213" y="1309688"/>
          <p14:tracePt t="32034" x="3986213" y="1368425"/>
          <p14:tracePt t="32051" x="3986213" y="1427163"/>
          <p14:tracePt t="32068" x="3986213" y="1485900"/>
          <p14:tracePt t="32084" x="3986213" y="1544638"/>
          <p14:tracePt t="32101" x="3986213" y="1604963"/>
          <p14:tracePt t="32117" x="3986213" y="1663700"/>
          <p14:tracePt t="32134" x="3976688" y="1741488"/>
          <p14:tracePt t="32151" x="3967163" y="1801813"/>
          <p14:tracePt t="32151" x="3967163" y="1830388"/>
          <p14:tracePt t="32168" x="3946525" y="1909763"/>
          <p14:tracePt t="32184" x="3937000" y="1978025"/>
          <p14:tracePt t="32201" x="3917950" y="2066925"/>
          <p14:tracePt t="32218" x="3897313" y="2146300"/>
          <p14:tracePt t="32234" x="3878263" y="2235200"/>
          <p14:tracePt t="32251" x="3857625" y="2333625"/>
          <p14:tracePt t="32268" x="3848100" y="2432050"/>
          <p14:tracePt t="32284" x="3819525" y="2549525"/>
          <p14:tracePt t="32301" x="3808413" y="2667000"/>
          <p14:tracePt t="32318" x="3808413" y="2805113"/>
          <p14:tracePt t="32335" x="3808413" y="2943225"/>
          <p14:tracePt t="32335" x="3808413" y="3011488"/>
          <p14:tracePt t="32352" x="3808413" y="3121025"/>
          <p14:tracePt t="32368" x="3808413" y="3238500"/>
          <p14:tracePt t="32385" x="3789363" y="3355975"/>
          <p14:tracePt t="32401" x="3770313" y="3444875"/>
          <p14:tracePt t="32418" x="3749675" y="3543300"/>
          <p14:tracePt t="32435" x="3740150" y="3641725"/>
          <p14:tracePt t="32452" x="3730625" y="3760788"/>
          <p14:tracePt t="32468" x="3721100" y="3878263"/>
          <p14:tracePt t="32485" x="3721100" y="3995738"/>
          <p14:tracePt t="32502" x="3721100" y="4124325"/>
          <p14:tracePt t="32518" x="3721100" y="4232275"/>
          <p14:tracePt t="32518" x="3721100" y="4281488"/>
          <p14:tracePt t="32536" x="3721100" y="4389438"/>
          <p14:tracePt t="32552" x="3721100" y="4498975"/>
          <p14:tracePt t="32569" x="3721100" y="4597400"/>
          <p14:tracePt t="32585" x="3721100" y="4705350"/>
          <p14:tracePt t="32602" x="3730625" y="4822825"/>
          <p14:tracePt t="32618" x="3749675" y="4911725"/>
          <p14:tracePt t="32635" x="3770313" y="5000625"/>
          <p14:tracePt t="32652" x="3779838" y="5059363"/>
          <p14:tracePt t="32669" x="3789363" y="5138738"/>
          <p14:tracePt t="32685" x="3798888" y="5176838"/>
          <p14:tracePt t="32703" x="3819525" y="5237163"/>
          <p14:tracePt t="32719" x="3819525" y="5275263"/>
          <p14:tracePt t="32719" x="3829050" y="5295900"/>
          <p14:tracePt t="32736" x="3838575" y="5335588"/>
          <p14:tracePt t="32752" x="3838575" y="5354638"/>
          <p14:tracePt t="32769" x="3848100" y="5394325"/>
          <p14:tracePt t="32785" x="3848100" y="5434013"/>
          <p14:tracePt t="32802" x="3857625" y="5462588"/>
          <p14:tracePt t="32819" x="3868738" y="5492750"/>
          <p14:tracePt t="32836" x="3848100" y="5502275"/>
          <p14:tracePt t="32852" x="3789363" y="5502275"/>
          <p14:tracePt t="32869" x="3681413" y="5502275"/>
          <p14:tracePt t="32886" x="3611563" y="5492750"/>
          <p14:tracePt t="32902" x="3602038" y="5492750"/>
          <p14:tracePt t="32919" x="3592513" y="5492750"/>
          <p14:tracePt t="33096" x="3592513" y="5502275"/>
          <p14:tracePt t="33120" x="3573463" y="5511800"/>
          <p14:tracePt t="33136" x="3562350" y="5511800"/>
          <p14:tracePt t="33152" x="3552825" y="5532438"/>
          <p14:tracePt t="33160" x="3552825" y="5541963"/>
          <p14:tracePt t="33176" x="3552825" y="5570538"/>
          <p14:tracePt t="33186" x="3552825" y="5591175"/>
          <p14:tracePt t="33203" x="3552825" y="5581650"/>
          <p14:tracePt t="33224" x="3552825" y="5591175"/>
          <p14:tracePt t="33248" x="3552825" y="5610225"/>
          <p14:tracePt t="33256" x="3552825" y="5619750"/>
          <p14:tracePt t="33270" x="3552825" y="5630863"/>
          <p14:tracePt t="33286" x="3533775" y="5699125"/>
          <p14:tracePt t="33303" x="3513138" y="5699125"/>
          <p14:tracePt t="33320" x="3503613" y="5708650"/>
          <p14:tracePt t="33400" x="3494088" y="5708650"/>
          <p14:tracePt t="33416" x="3484563" y="5729288"/>
          <p14:tracePt t="33472" x="3484563" y="5738813"/>
          <p14:tracePt t="33488" x="3484563" y="5757863"/>
          <p14:tracePt t="33528" x="3484563" y="5778500"/>
          <p14:tracePt t="33560" x="3494088" y="5778500"/>
          <p14:tracePt t="33568" x="3503613" y="5788025"/>
          <p14:tracePt t="33576" x="3513138" y="5797550"/>
          <p14:tracePt t="33587" x="3524250" y="5797550"/>
          <p14:tracePt t="33604" x="3533775" y="5807075"/>
          <p14:tracePt t="33620" x="3552825" y="5818188"/>
          <p14:tracePt t="33688" x="3573463" y="5837238"/>
          <p14:tracePt t="33696" x="3582988" y="5837238"/>
          <p14:tracePt t="33720" x="3592513" y="5837238"/>
          <p14:tracePt t="33728" x="3611563" y="5846763"/>
          <p14:tracePt t="33737" x="3622675" y="5846763"/>
          <p14:tracePt t="33754" x="3641725" y="5856288"/>
          <p14:tracePt t="33771" x="3651250" y="5856288"/>
          <p14:tracePt t="33788" x="3660775" y="5876925"/>
          <p14:tracePt t="33804" x="3651250" y="5895975"/>
          <p14:tracePt t="33821" x="3660775" y="5895975"/>
          <p14:tracePt t="33838" x="3671888" y="5895975"/>
          <p14:tracePt t="33854" x="3690938" y="5895975"/>
          <p14:tracePt t="33871" x="3730625" y="5895975"/>
          <p14:tracePt t="33888" x="3749675" y="5895975"/>
          <p14:tracePt t="33904" x="3759200" y="5895975"/>
          <p14:tracePt t="33921" x="3770313" y="5895975"/>
          <p14:tracePt t="33938" x="3779838" y="5886450"/>
          <p14:tracePt t="33954" x="3789363" y="5886450"/>
          <p14:tracePt t="33976" x="3798888" y="5876925"/>
          <p14:tracePt t="33992" x="3798888" y="5867400"/>
          <p14:tracePt t="34032" x="3798888" y="5856288"/>
          <p14:tracePt t="34056" x="3789363" y="5856288"/>
          <p14:tracePt t="34104" x="3789363" y="5867400"/>
          <p14:tracePt t="34128" x="3789363" y="5876925"/>
          <p14:tracePt t="34136" x="3789363" y="5895975"/>
          <p14:tracePt t="34152" x="3789363" y="5905500"/>
          <p14:tracePt t="34184" x="3789363" y="5926138"/>
          <p14:tracePt t="34200" x="3789363" y="5945188"/>
          <p14:tracePt t="34216" x="3779838" y="5954713"/>
          <p14:tracePt t="34224" x="3770313" y="5965825"/>
          <p14:tracePt t="34248" x="3770313" y="5975350"/>
          <p14:tracePt t="34264" x="3770313" y="5984875"/>
          <p14:tracePt t="34272" x="3770313" y="6003925"/>
          <p14:tracePt t="34280" x="3770313" y="6024563"/>
          <p14:tracePt t="34288" x="3749675" y="6083300"/>
          <p14:tracePt t="34305" x="3730625" y="6132513"/>
          <p14:tracePt t="34322" x="3730625" y="6200775"/>
          <p14:tracePt t="34339" x="3730625" y="6261100"/>
          <p14:tracePt t="34355" x="3759200" y="6338888"/>
          <p14:tracePt t="34372" x="3789363" y="6418263"/>
          <p14:tracePt t="34389" x="3829050" y="6457950"/>
          <p14:tracePt t="34405" x="3808413" y="6437313"/>
          <p14:tracePt t="34422" x="3808413" y="6427788"/>
          <p14:tracePt t="34439" x="3878263" y="6408738"/>
          <p14:tracePt t="34456" x="3897313" y="6388100"/>
          <p14:tracePt t="34472" x="3906838" y="6359525"/>
          <p14:tracePt t="34489" x="3906838" y="6299200"/>
          <p14:tracePt t="34506" x="3857625" y="6230938"/>
          <p14:tracePt t="34522" x="3857625" y="6191250"/>
          <p14:tracePt t="34539" x="3857625" y="6151563"/>
          <p14:tracePt t="34556" x="3829050" y="6083300"/>
          <p14:tracePt t="34572" x="3819525" y="6043613"/>
          <p14:tracePt t="34589" x="3808413" y="6003925"/>
          <p14:tracePt t="34606" x="3789363" y="5965825"/>
          <p14:tracePt t="34623" x="3759200" y="5926138"/>
          <p14:tracePt t="34639" x="3681413" y="5856288"/>
          <p14:tracePt t="34656" x="3651250" y="5846763"/>
          <p14:tracePt t="34673" x="3602038" y="5837238"/>
          <p14:tracePt t="34690" x="3582988" y="5837238"/>
          <p14:tracePt t="34706" x="3543300" y="5837238"/>
          <p14:tracePt t="34723" x="3524250" y="5837238"/>
          <p14:tracePt t="34739" x="3494088" y="5837238"/>
          <p14:tracePt t="34756" x="3444875" y="5837238"/>
          <p14:tracePt t="34773" x="3435350" y="5846763"/>
          <p14:tracePt t="34790" x="3425825" y="5867400"/>
          <p14:tracePt t="34807" x="3425825" y="5895975"/>
          <p14:tracePt t="34824" x="3414713" y="5916613"/>
          <p14:tracePt t="34824" x="3414713" y="5945188"/>
          <p14:tracePt t="34840" x="3414713" y="5984875"/>
          <p14:tracePt t="34856" x="3414713" y="6034088"/>
          <p14:tracePt t="34873" x="3444875" y="6083300"/>
          <p14:tracePt t="34890" x="3463925" y="6132513"/>
          <p14:tracePt t="34906" x="3454400" y="6142038"/>
          <p14:tracePt t="34923" x="3475038" y="6162675"/>
          <p14:tracePt t="34940" x="3454400" y="6162675"/>
          <p14:tracePt t="34957" x="3444875" y="6162675"/>
          <p14:tracePt t="34973" x="3435350" y="6172200"/>
          <p14:tracePt t="34990" x="3414713" y="6162675"/>
          <p14:tracePt t="35008" x="3414713" y="6142038"/>
          <p14:tracePt t="35024" x="3395663" y="6113463"/>
          <p14:tracePt t="35040" x="3414713" y="6073775"/>
          <p14:tracePt t="35057" x="3444875" y="6064250"/>
          <p14:tracePt t="35073" x="3454400" y="6043613"/>
          <p14:tracePt t="35090" x="3475038" y="6024563"/>
          <p14:tracePt t="35107" x="3484563" y="6015038"/>
          <p14:tracePt t="35124" x="3494088" y="6024563"/>
          <p14:tracePt t="35140" x="3503613" y="6024563"/>
          <p14:tracePt t="35157" x="3533775" y="5994400"/>
          <p14:tracePt t="35174" x="3552825" y="5965825"/>
          <p14:tracePt t="35190" x="3592513" y="5926138"/>
          <p14:tracePt t="35207" x="3582988" y="5846763"/>
          <p14:tracePt t="35224" x="3582988" y="5818188"/>
          <p14:tracePt t="35240" x="3611563" y="5748338"/>
          <p14:tracePt t="35257" x="3632200" y="5699125"/>
          <p14:tracePt t="35274" x="3632200" y="5670550"/>
          <p14:tracePt t="35291" x="3632200" y="5640388"/>
          <p14:tracePt t="35308" x="3632200" y="5610225"/>
          <p14:tracePt t="35324" x="3632200" y="5581650"/>
          <p14:tracePt t="35340" x="3602038" y="5532438"/>
          <p14:tracePt t="35357" x="3582988" y="5511800"/>
          <p14:tracePt t="35374" x="3582988" y="5502275"/>
          <p14:tracePt t="35496" x="3582988" y="5492750"/>
          <p14:tracePt t="35512" x="3592513" y="5521325"/>
          <p14:tracePt t="35664" x="3592513" y="5541963"/>
          <p14:tracePt t="35672" x="3592513" y="5551488"/>
          <p14:tracePt t="35680" x="3592513" y="5570538"/>
          <p14:tracePt t="35691" x="3562350" y="5591175"/>
          <p14:tracePt t="35708" x="3543300" y="5630863"/>
          <p14:tracePt t="35725" x="3524250" y="5680075"/>
          <p14:tracePt t="35742" x="3494088" y="5689600"/>
          <p14:tracePt t="35758" x="3475038" y="5699125"/>
          <p14:tracePt t="35775" x="3475038" y="5708650"/>
          <p14:tracePt t="35792" x="3475038" y="5729288"/>
          <p14:tracePt t="35808" x="3484563" y="5729288"/>
          <p14:tracePt t="35825" x="3494088" y="5748338"/>
          <p14:tracePt t="35842" x="3513138" y="5757863"/>
          <p14:tracePt t="35860" x="3503613" y="5757863"/>
          <p14:tracePt t="35875" x="3475038" y="5768975"/>
          <p14:tracePt t="35892" x="3475038" y="5778500"/>
          <p14:tracePt t="35912" x="3475038" y="5788025"/>
          <p14:tracePt t="35925" x="3484563" y="5797550"/>
          <p14:tracePt t="35942" x="3503613" y="5818188"/>
          <p14:tracePt t="35959" x="3503613" y="5827713"/>
          <p14:tracePt t="35975" x="3543300" y="5876925"/>
          <p14:tracePt t="35992" x="3582988" y="5916613"/>
          <p14:tracePt t="36009" x="3582988" y="5926138"/>
          <p14:tracePt t="36025" x="3582988" y="5945188"/>
          <p14:tracePt t="36042" x="3592513" y="5954713"/>
          <p14:tracePt t="36064" x="3611563" y="5954713"/>
          <p14:tracePt t="36075" x="3622675" y="5954713"/>
          <p14:tracePt t="36092" x="3641725" y="5975350"/>
          <p14:tracePt t="36109" x="3660775" y="5984875"/>
          <p14:tracePt t="36126" x="3671888" y="5994400"/>
          <p14:tracePt t="36142" x="3700463" y="6003925"/>
          <p14:tracePt t="36159" x="3690938" y="6003925"/>
          <p14:tracePt t="36320" x="3681413" y="6003925"/>
          <p14:tracePt t="36376" x="3681413" y="6015038"/>
          <p14:tracePt t="36392" x="3671888" y="6024563"/>
          <p14:tracePt t="36408" x="3660775" y="6024563"/>
          <p14:tracePt t="36416" x="3641725" y="6024563"/>
          <p14:tracePt t="36464" x="3641725" y="6034088"/>
          <p14:tracePt t="36488" x="3632200" y="6053138"/>
          <p14:tracePt t="36496" x="3622675" y="6064250"/>
          <p14:tracePt t="36504" x="3622675" y="6073775"/>
          <p14:tracePt t="36584" x="3611563" y="6083300"/>
          <p14:tracePt t="36672" x="3611563" y="6073775"/>
          <p14:tracePt t="36752" x="3602038" y="6073775"/>
          <p14:tracePt t="36760" x="3592513" y="6073775"/>
          <p14:tracePt t="36816" x="3592513" y="6083300"/>
          <p14:tracePt t="36832" x="3592513" y="6092825"/>
          <p14:tracePt t="36864" x="3592513" y="6102350"/>
          <p14:tracePt t="36872" x="3592513" y="6122988"/>
          <p14:tracePt t="36888" x="3582988" y="6132513"/>
          <p14:tracePt t="36944" x="3573463" y="6132513"/>
          <p14:tracePt t="37128" x="3573463" y="6151563"/>
          <p14:tracePt t="37136" x="3562350" y="6142038"/>
          <p14:tracePt t="37144" x="3552825" y="6132513"/>
          <p14:tracePt t="37168" x="3543300" y="6122988"/>
          <p14:tracePt t="37200" x="3533775" y="6132513"/>
          <p14:tracePt t="37216" x="3524250" y="6132513"/>
          <p14:tracePt t="37240" x="3524250" y="6142038"/>
          <p14:tracePt t="37256" x="3513138" y="6142038"/>
          <p14:tracePt t="37312" x="3513138" y="6151563"/>
          <p14:tracePt t="37352" x="3503613" y="6162675"/>
          <p14:tracePt t="37432" x="3494088" y="6162675"/>
          <p14:tracePt t="37496" x="3494088" y="6172200"/>
          <p14:tracePt t="37552" x="3494088" y="6181725"/>
          <p14:tracePt t="37560" x="3475038" y="6191250"/>
          <p14:tracePt t="37576" x="3475038" y="6200775"/>
          <p14:tracePt t="37592" x="3463925" y="6221413"/>
          <p14:tracePt t="37600" x="3454400" y="6221413"/>
          <p14:tracePt t="37612" x="3454400" y="6230938"/>
          <p14:tracePt t="37728" x="3444875" y="6230938"/>
          <p14:tracePt t="37992" x="3435350" y="6240463"/>
          <p14:tracePt t="38016" x="3425825" y="6240463"/>
          <p14:tracePt t="38023" x="3414713" y="6240463"/>
          <p14:tracePt t="38032" x="3405188" y="6240463"/>
          <p14:tracePt t="38056" x="3405188" y="6230938"/>
          <p14:tracePt t="38136" x="3395663" y="6230938"/>
          <p14:tracePt t="38208" x="3376613" y="6240463"/>
          <p14:tracePt t="38240" x="3365500" y="6240463"/>
          <p14:tracePt t="38280" x="3355975" y="6240463"/>
          <p14:tracePt t="38320" x="3346450" y="6240463"/>
          <p14:tracePt t="38360" x="3336925" y="6240463"/>
          <p14:tracePt t="38376" x="3327400" y="6240463"/>
          <p14:tracePt t="38408" x="3316288" y="6240463"/>
          <p14:tracePt t="38431" x="3306763" y="6249988"/>
          <p14:tracePt t="38504" x="3306763" y="6261100"/>
          <p14:tracePt t="38600" x="3316288" y="6270625"/>
          <p14:tracePt t="38608" x="3306763" y="6280150"/>
          <p14:tracePt t="38776" x="3287713" y="6289675"/>
          <p14:tracePt t="38784" x="3267075" y="6289675"/>
          <p14:tracePt t="38792" x="3257550" y="6289675"/>
          <p14:tracePt t="38800" x="3257550" y="6299200"/>
          <p14:tracePt t="38832" x="3257550" y="6310313"/>
          <p14:tracePt t="38880" x="3248025" y="6338888"/>
          <p14:tracePt t="38968" x="3248025" y="6348413"/>
          <p14:tracePt t="38984" x="3248025" y="6359525"/>
          <p14:tracePt t="39000" x="3238500" y="6348413"/>
          <p14:tracePt t="39016" x="3228975" y="6348413"/>
          <p14:tracePt t="39056" x="3217863" y="6338888"/>
          <p14:tracePt t="39064" x="3217863" y="6348413"/>
          <p14:tracePt t="39232" x="3217863" y="6359525"/>
          <p14:tracePt t="39296" x="3238500" y="6369050"/>
          <p14:tracePt t="39392" x="3248025" y="6369050"/>
          <p14:tracePt t="39400" x="3248025" y="6359525"/>
          <p14:tracePt t="39408" x="3248025" y="6338888"/>
          <p14:tracePt t="39471" x="3248025" y="6329363"/>
          <p14:tracePt t="39488" x="3248025" y="6310313"/>
          <p14:tracePt t="39616" x="3238500" y="6310313"/>
          <p14:tracePt t="39624" x="3238500" y="6299200"/>
          <p14:tracePt t="39704" x="3248025" y="6289675"/>
          <p14:tracePt t="39720" x="3257550" y="6289675"/>
          <p14:tracePt t="39728" x="3267075" y="6289675"/>
          <p14:tracePt t="39744" x="3278188" y="6289675"/>
          <p14:tracePt t="39752" x="3287713" y="6289675"/>
          <p14:tracePt t="40760" x="3297238" y="6289675"/>
          <p14:tracePt t="40783" x="3306763" y="6289675"/>
          <p14:tracePt t="40791" x="3306763" y="6280150"/>
          <p14:tracePt t="40816" x="3267075" y="6261100"/>
          <p14:tracePt t="40824" x="3267075" y="6249988"/>
          <p14:tracePt t="40840" x="3267075" y="6240463"/>
          <p14:tracePt t="40851" x="3297238" y="6240463"/>
          <p14:tracePt t="40868" x="3306763" y="6240463"/>
          <p14:tracePt t="40936" x="3327400" y="6249988"/>
          <p14:tracePt t="40960" x="3336925" y="6249988"/>
          <p14:tracePt t="40968" x="3346450" y="6249988"/>
          <p14:tracePt t="40991" x="3365500" y="6261100"/>
          <p14:tracePt t="41000" x="3376613" y="6261100"/>
          <p14:tracePt t="41016" x="3386138" y="6261100"/>
          <p14:tracePt t="41023" x="3395663" y="6261100"/>
          <p14:tracePt t="41035" x="3435350" y="6261100"/>
          <p14:tracePt t="41052" x="3454400" y="6261100"/>
          <p14:tracePt t="41069" x="3475038" y="6261100"/>
          <p14:tracePt t="41085" x="3484563" y="6261100"/>
          <p14:tracePt t="41144" x="3475038" y="6261100"/>
          <p14:tracePt t="41168" x="3454400" y="6249988"/>
          <p14:tracePt t="41176" x="3444875" y="6249988"/>
          <p14:tracePt t="41192" x="3454400" y="6249988"/>
          <p14:tracePt t="41568" x="3463925" y="6249988"/>
          <p14:tracePt t="41616" x="3475038" y="6249988"/>
          <p14:tracePt t="42064" x="3484563" y="6249988"/>
          <p14:tracePt t="42072" x="3494088" y="6249988"/>
          <p14:tracePt t="42096" x="3503613" y="6249988"/>
          <p14:tracePt t="42111" x="3513138" y="6249988"/>
          <p14:tracePt t="42128" x="3524250" y="6249988"/>
          <p14:tracePt t="42160" x="3524250" y="6240463"/>
          <p14:tracePt t="42200" x="3533775" y="6240463"/>
          <p14:tracePt t="42488" x="3543300" y="6240463"/>
          <p14:tracePt t="42880" x="3552825" y="6240463"/>
          <p14:tracePt t="42888" x="3562350" y="6240463"/>
          <p14:tracePt t="42951" x="3573463" y="6240463"/>
          <p14:tracePt t="43248" x="3582988" y="6240463"/>
          <p14:tracePt t="43256" x="3592513" y="6240463"/>
          <p14:tracePt t="43280" x="3602038" y="6240463"/>
          <p14:tracePt t="43327" x="3611563" y="6240463"/>
          <p14:tracePt t="43351" x="3611563" y="6230938"/>
          <p14:tracePt t="44383" x="3602038" y="6230938"/>
          <p14:tracePt t="45288" x="3602038" y="6221413"/>
          <p14:tracePt t="45375" x="3602038" y="6211888"/>
          <p14:tracePt t="45407" x="3592513" y="6221413"/>
          <p14:tracePt t="45431" x="3592513" y="6230938"/>
          <p14:tracePt t="45440" x="3582988" y="6240463"/>
          <p14:tracePt t="45447" x="3582988" y="6249988"/>
          <p14:tracePt t="45535" x="3573463" y="6249988"/>
          <p14:tracePt t="45671" x="3573463" y="6240463"/>
          <p14:tracePt t="46447" x="3573463" y="6230938"/>
          <p14:tracePt t="46464" x="3573463" y="6221413"/>
          <p14:tracePt t="46527" x="3582988" y="6221413"/>
          <p14:tracePt t="47127" x="3592513" y="6221413"/>
          <p14:tracePt t="47143" x="3602038" y="6230938"/>
          <p14:tracePt t="47159" x="3611563" y="6261100"/>
          <p14:tracePt t="47415" x="3622675" y="6270625"/>
          <p14:tracePt t="47423" x="3622675" y="6289675"/>
          <p14:tracePt t="47447" x="3622675" y="6299200"/>
          <p14:tracePt t="47552" x="3632200" y="6310313"/>
          <p14:tracePt t="47647" x="3651250" y="6310313"/>
          <p14:tracePt t="47671" x="3660775" y="6310313"/>
          <p14:tracePt t="47679" x="3671888" y="6310313"/>
          <p14:tracePt t="47687" x="3681413" y="6310313"/>
          <p14:tracePt t="47698" x="3690938" y="6310313"/>
          <p14:tracePt t="47715" x="3700463" y="6310313"/>
          <p14:tracePt t="47732" x="3709988" y="6310313"/>
          <p14:tracePt t="47749" x="3721100" y="6299200"/>
          <p14:tracePt t="47791" x="3730625" y="6310313"/>
          <p14:tracePt t="47807" x="3740150" y="6319838"/>
          <p14:tracePt t="47815" x="3749675" y="6319838"/>
          <p14:tracePt t="47831" x="3759200" y="6319838"/>
          <p14:tracePt t="47847" x="3770313" y="6319838"/>
          <p14:tracePt t="47887" x="3779838" y="6319838"/>
          <p14:tracePt t="47895" x="3789363" y="6319838"/>
          <p14:tracePt t="47911" x="3808413" y="6319838"/>
          <p14:tracePt t="47919" x="3819525" y="6310313"/>
          <p14:tracePt t="47943" x="3829050" y="6310313"/>
          <p14:tracePt t="47959" x="3838575" y="6310313"/>
          <p14:tracePt t="47975" x="3848100" y="6310313"/>
          <p14:tracePt t="48023" x="3848100" y="6299200"/>
          <p14:tracePt t="48031" x="3857625" y="6299200"/>
          <p14:tracePt t="48063" x="3868738" y="6299200"/>
          <p14:tracePt t="48071" x="3868738" y="6289675"/>
          <p14:tracePt t="48087" x="3878263" y="6289675"/>
          <p14:tracePt t="48103" x="3878263" y="6280150"/>
          <p14:tracePt t="48135" x="3887788" y="6280150"/>
          <p14:tracePt t="48175" x="3887788" y="6261100"/>
          <p14:tracePt t="48199" x="3887788" y="6249988"/>
          <p14:tracePt t="48231" x="3887788" y="6240463"/>
          <p14:tracePt t="48279" x="3887788" y="6230938"/>
          <p14:tracePt t="48319" x="3887788" y="6221413"/>
          <p14:tracePt t="48327" x="3887788" y="6211888"/>
          <p14:tracePt t="48351" x="3868738" y="6191250"/>
          <p14:tracePt t="48376" x="3857625" y="6191250"/>
          <p14:tracePt t="48399" x="3848100" y="6191250"/>
          <p14:tracePt t="48423" x="3838575" y="6191250"/>
          <p14:tracePt t="48455" x="3829050" y="6191250"/>
          <p14:tracePt t="48471" x="3819525" y="6191250"/>
          <p14:tracePt t="48495" x="3819525" y="6200775"/>
          <p14:tracePt t="48535" x="3829050" y="6200775"/>
          <p14:tracePt t="48551" x="3838575" y="6211888"/>
          <p14:tracePt t="48568" x="3848100" y="6221413"/>
          <p14:tracePt t="48583" x="3857625" y="6240463"/>
          <p14:tracePt t="48599" x="3857625" y="6249988"/>
          <p14:tracePt t="48631" x="3868738" y="6261100"/>
          <p14:tracePt t="48639" x="3878263" y="6270625"/>
          <p14:tracePt t="48650" x="3868738" y="6270625"/>
          <p14:tracePt t="48687" x="3857625" y="6270625"/>
          <p14:tracePt t="48695" x="3857625" y="6240463"/>
          <p14:tracePt t="48743" x="3857625" y="6230938"/>
          <p14:tracePt t="48752" x="3857625" y="6221413"/>
          <p14:tracePt t="48775" x="3868738" y="6211888"/>
          <p14:tracePt t="48783" x="3878263" y="6211888"/>
          <p14:tracePt t="48799" x="3887788" y="6191250"/>
          <p14:tracePt t="48807" x="3897313" y="6191250"/>
          <p14:tracePt t="48817" x="3897313" y="6181725"/>
          <p14:tracePt t="48834" x="3897313" y="6172200"/>
          <p14:tracePt t="48851" x="3897313" y="6162675"/>
          <p14:tracePt t="48868" x="3906838" y="6151563"/>
          <p14:tracePt t="48895" x="3906838" y="6142038"/>
          <p14:tracePt t="48927" x="3906838" y="6132513"/>
          <p14:tracePt t="48951" x="3906838" y="6122988"/>
          <p14:tracePt t="48967" x="3897313" y="6113463"/>
          <p14:tracePt t="48975" x="3897313" y="6102350"/>
          <p14:tracePt t="48984" x="3878263" y="6092825"/>
          <p14:tracePt t="49002" x="3857625" y="6092825"/>
          <p14:tracePt t="49018" x="3819525" y="6083300"/>
          <p14:tracePt t="49035" x="3770313" y="6073775"/>
          <p14:tracePt t="49052" x="3740150" y="6073775"/>
          <p14:tracePt t="49068" x="3721100" y="6073775"/>
          <p14:tracePt t="49085" x="3690938" y="6083300"/>
          <p14:tracePt t="49102" x="3681413" y="6092825"/>
          <p14:tracePt t="49118" x="3660775" y="6102350"/>
          <p14:tracePt t="49118" x="3651250" y="6113463"/>
          <p14:tracePt t="49135" x="3641725" y="6122988"/>
          <p14:tracePt t="49152" x="3641725" y="6142038"/>
          <p14:tracePt t="49168" x="3641725" y="6151563"/>
          <p14:tracePt t="49185" x="3641725" y="6172200"/>
          <p14:tracePt t="49202" x="3641725" y="6191250"/>
          <p14:tracePt t="49218" x="3641725" y="6200775"/>
          <p14:tracePt t="49239" x="3641725" y="6221413"/>
          <p14:tracePt t="49252" x="3651250" y="6240463"/>
          <p14:tracePt t="49268" x="3690938" y="6270625"/>
          <p14:tracePt t="49285" x="3740150" y="6299200"/>
          <p14:tracePt t="49302" x="3759200" y="6310313"/>
          <p14:tracePt t="49319" x="3779838" y="6338888"/>
          <p14:tracePt t="49336" x="3779838" y="6348413"/>
          <p14:tracePt t="49359" x="3779838" y="6338888"/>
          <p14:tracePt t="49431" x="3770313" y="6338888"/>
          <p14:tracePt t="49447" x="3770313" y="6319838"/>
          <p14:tracePt t="49471" x="3779838" y="6319838"/>
          <p14:tracePt t="49479" x="3798888" y="6319838"/>
          <p14:tracePt t="49488" x="3808413" y="6319838"/>
          <p14:tracePt t="49502" x="3819525" y="6310313"/>
          <p14:tracePt t="49519" x="3838575" y="6299200"/>
          <p14:tracePt t="49536" x="3848100" y="6289675"/>
          <p14:tracePt t="49552" x="3848100" y="6280150"/>
          <p14:tracePt t="49569" x="3848100" y="6270625"/>
          <p14:tracePt t="49586" x="3848100" y="6249988"/>
          <p14:tracePt t="49602" x="3838575" y="6230938"/>
          <p14:tracePt t="49619" x="3819525" y="6211888"/>
          <p14:tracePt t="49636" x="3819525" y="6200775"/>
          <p14:tracePt t="49653" x="3819525" y="6172200"/>
          <p14:tracePt t="49669" x="3819525" y="6162675"/>
          <p14:tracePt t="49686" x="3779838" y="6151563"/>
          <p14:tracePt t="49703" x="3721100" y="6151563"/>
          <p14:tracePt t="49720" x="3660775" y="6142038"/>
          <p14:tracePt t="49736" x="3651250" y="6142038"/>
          <p14:tracePt t="49753" x="3611563" y="6142038"/>
          <p14:tracePt t="49769" x="3592513" y="6142038"/>
          <p14:tracePt t="49786" x="3582988" y="6142038"/>
          <p14:tracePt t="49803" x="3582988" y="6172200"/>
          <p14:tracePt t="49820" x="3573463" y="6181725"/>
          <p14:tracePt t="49836" x="3552825" y="6181725"/>
          <p14:tracePt t="49855" x="3552825" y="6162675"/>
          <p14:tracePt t="49943" x="3562350" y="6162675"/>
          <p14:tracePt t="49951" x="3582988" y="6151563"/>
          <p14:tracePt t="49959" x="3573463" y="6151563"/>
          <p14:tracePt t="50039" x="3573463" y="6142038"/>
          <p14:tracePt t="50295" x="3573463" y="6132513"/>
          <p14:tracePt t="50559" x="3573463" y="6151563"/>
          <p14:tracePt t="50823" x="3573463" y="6162675"/>
          <p14:tracePt t="50839" x="3543300" y="6172200"/>
          <p14:tracePt t="50879" x="3533775" y="6172200"/>
          <p14:tracePt t="50895" x="3533775" y="6181725"/>
          <p14:tracePt t="50951" x="3533775" y="6191250"/>
          <p14:tracePt t="50959" x="3533775" y="6200775"/>
          <p14:tracePt t="50967" x="3533775" y="6211888"/>
          <p14:tracePt t="50975" x="3533775" y="6230938"/>
          <p14:tracePt t="50988" x="3533775" y="6240463"/>
          <p14:tracePt t="51005" x="3533775" y="6230938"/>
          <p14:tracePt t="51047" x="3524250" y="6211888"/>
          <p14:tracePt t="51056" x="3524250" y="6200775"/>
          <p14:tracePt t="51063" x="3524250" y="6181725"/>
          <p14:tracePt t="51072" x="3513138" y="6162675"/>
          <p14:tracePt t="51089" x="3552825" y="6151563"/>
          <p14:tracePt t="51089" x="0" y="0"/>
        </p14:tracePtLst>
      </p14:laserTraceLst>
    </p:ext>
  </p:extLs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ect">
            <a:avLst/>
          </a:prstGeom>
          <a:solidFill>
            <a:srgbClr val="00008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3107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58738"/>
            <a:ext cx="8605838" cy="650876"/>
          </a:xfrm>
        </p:spPr>
        <p:txBody>
          <a:bodyPr/>
          <a:lstStyle/>
          <a:p>
            <a:pPr eaLnBrk="1"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mtClean="0">
                <a:solidFill>
                  <a:srgbClr val="FFFFFF"/>
                </a:solidFill>
              </a:rPr>
              <a:t>Aminoácidos</a:t>
            </a:r>
          </a:p>
        </p:txBody>
      </p:sp>
      <p:graphicFrame>
        <p:nvGraphicFramePr>
          <p:cNvPr id="8499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366839"/>
              </p:ext>
            </p:extLst>
          </p:nvPr>
        </p:nvGraphicFramePr>
        <p:xfrm>
          <a:off x="609600" y="785813"/>
          <a:ext cx="8607425" cy="6810375"/>
        </p:xfrm>
        <a:graphic>
          <a:graphicData uri="http://schemas.openxmlformats.org/drawingml/2006/table">
            <a:tbl>
              <a:tblPr/>
              <a:tblGrid>
                <a:gridCol w="2868613"/>
                <a:gridCol w="3435350"/>
                <a:gridCol w="2303462"/>
              </a:tblGrid>
              <a:tr h="825500"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itstream Vera Serif" pitchFamily="18" charset="0"/>
                        </a:rPr>
                        <a:t>Glicogênicos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itstream Vera Serif" pitchFamily="18" charset="0"/>
                        </a:rPr>
                        <a:t>Glicogênicos e cetogênicos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itstream Vera Serif" pitchFamily="18" charset="0"/>
                        </a:rPr>
                        <a:t>Cetogênicos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itstream Vera Serif" pitchFamily="18" charset="0"/>
                        </a:rPr>
                        <a:t>Alanina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Bitstream Vera Serif" pitchFamily="18" charset="0"/>
                        </a:rPr>
                        <a:t>Fenilalanina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E3FC1"/>
                          </a:solidFill>
                          <a:effectLst/>
                          <a:latin typeface="Bitstream Vera Serif" pitchFamily="18" charset="0"/>
                        </a:rPr>
                        <a:t>Leucina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itstream Vera Serif" pitchFamily="18" charset="0"/>
                        </a:rPr>
                        <a:t>Arginina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Bitstream Vera Serif" pitchFamily="18" charset="0"/>
                        </a:rPr>
                        <a:t>Isoleucina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FF"/>
                          </a:solidFill>
                          <a:effectLst/>
                          <a:latin typeface="Bitstream Vera Serif" pitchFamily="18" charset="0"/>
                        </a:rPr>
                        <a:t>(Lisina)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itstream Vera Serif" pitchFamily="18" charset="0"/>
                        </a:rPr>
                        <a:t>Asparagina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FF"/>
                          </a:solidFill>
                          <a:effectLst/>
                          <a:latin typeface="Bitstream Vera Serif" pitchFamily="18" charset="0"/>
                        </a:rPr>
                        <a:t>Lisina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itstream Vera Serif" pitchFamily="18" charset="0"/>
                        </a:rPr>
                        <a:t>Aspartato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FF"/>
                          </a:solidFill>
                          <a:effectLst/>
                          <a:latin typeface="Bitstream Vera Serif" pitchFamily="18" charset="0"/>
                        </a:rPr>
                        <a:t>Tirosina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itstream Vera Serif" pitchFamily="18" charset="0"/>
                        </a:rPr>
                        <a:t>Cisteína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Bitstream Vera Serif" pitchFamily="18" charset="0"/>
                        </a:rPr>
                        <a:t>Treonina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itstream Vera Serif" pitchFamily="18" charset="0"/>
                        </a:rPr>
                        <a:t>Glutamato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itstream Vera Serif" pitchFamily="18" charset="0"/>
                        </a:rPr>
                        <a:t>Tript</a:t>
                      </a:r>
                      <a:r>
                        <a:rPr kumimoji="0" lang="pt-BR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AE3FC1"/>
                          </a:solidFill>
                          <a:effectLst/>
                          <a:latin typeface="Bitstream Vera Serif" pitchFamily="18" charset="0"/>
                        </a:rPr>
                        <a:t>ofano</a:t>
                      </a:r>
                      <a:endParaRPr kumimoji="0" lang="pt-B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E3FC1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itstream Vera Serif" pitchFamily="18" charset="0"/>
                        </a:rPr>
                        <a:t>Glutamina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itstream Vera Serif" pitchFamily="18" charset="0"/>
                        </a:rPr>
                        <a:t>Glicina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itstream Vera Serif" pitchFamily="18" charset="0"/>
                        </a:rPr>
                        <a:t>Histidina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Bitstream Vera Serif" pitchFamily="18" charset="0"/>
                        </a:rPr>
                        <a:t>Metionina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itstream Vera Serif" pitchFamily="18" charset="0"/>
                        </a:rPr>
                        <a:t>Prolina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itstream Vera Serif" pitchFamily="18" charset="0"/>
                        </a:rPr>
                        <a:t>Serina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Bitstream Vera Serif" pitchFamily="18" charset="0"/>
                        </a:rPr>
                        <a:t>Valina</a:t>
                      </a: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7950" indent="-106363">
                        <a:lnSpc>
                          <a:spcPct val="97000"/>
                        </a:lnSpc>
                        <a:spcAft>
                          <a:spcPts val="142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8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1pPr>
                      <a:lvl2pPr>
                        <a:lnSpc>
                          <a:spcPct val="97000"/>
                        </a:lnSpc>
                        <a:spcAft>
                          <a:spcPts val="113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4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2pPr>
                      <a:lvl3pPr>
                        <a:lnSpc>
                          <a:spcPct val="97000"/>
                        </a:lnSpc>
                        <a:spcAft>
                          <a:spcPts val="850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 sz="2000"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3pPr>
                      <a:lvl4pPr>
                        <a:lnSpc>
                          <a:spcPct val="97000"/>
                        </a:lnSpc>
                        <a:spcAft>
                          <a:spcPts val="575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4pPr>
                      <a:lvl5pPr>
                        <a:lnSpc>
                          <a:spcPct val="97000"/>
                        </a:lnSpc>
                        <a:spcAft>
                          <a:spcPts val="288"/>
                        </a:spcAft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7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  <a:defRPr>
                          <a:solidFill>
                            <a:srgbClr val="000000"/>
                          </a:solidFill>
                          <a:latin typeface="Bitstream Vera Serif" pitchFamily="18" charset="0"/>
                        </a:defRPr>
                      </a:lvl9pPr>
                    </a:lstStyle>
                    <a:p>
                      <a:pPr marL="107950" marR="0" lvl="0" indent="-106363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107950" algn="l"/>
                          <a:tab pos="1022350" algn="l"/>
                          <a:tab pos="1936750" algn="l"/>
                          <a:tab pos="2851150" algn="l"/>
                          <a:tab pos="3765550" algn="l"/>
                          <a:tab pos="4679950" algn="l"/>
                          <a:tab pos="5594350" algn="l"/>
                          <a:tab pos="6508750" algn="l"/>
                          <a:tab pos="7423150" algn="l"/>
                          <a:tab pos="8337550" algn="l"/>
                          <a:tab pos="9251950" algn="l"/>
                          <a:tab pos="10166350" algn="l"/>
                        </a:tabLst>
                      </a:pP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itstream Vera Serif" pitchFamily="18" charset="0"/>
                      </a:endParaRPr>
                    </a:p>
                  </a:txBody>
                  <a:tcPr marL="90000" marR="90000" marT="67968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9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755" x="2047875" y="2273300"/>
          <p14:tracePt t="23619" x="2047875" y="2254250"/>
          <p14:tracePt t="23836" x="2047875" y="2244725"/>
          <p14:tracePt t="23851" x="2047875" y="2224088"/>
          <p14:tracePt t="23859" x="2047875" y="2214563"/>
          <p14:tracePt t="23867" x="2047875" y="2205038"/>
          <p14:tracePt t="23875" x="2047875" y="2185988"/>
          <p14:tracePt t="23891" x="2047875" y="2155825"/>
          <p14:tracePt t="23908" x="2047875" y="2136775"/>
          <p14:tracePt t="23924" x="2047875" y="2116138"/>
          <p14:tracePt t="23941" x="2047875" y="2106613"/>
          <p14:tracePt t="23958" x="2036763" y="2097088"/>
          <p14:tracePt t="23974" x="2036763" y="2087563"/>
          <p14:tracePt t="23991" x="2027238" y="2066925"/>
          <p14:tracePt t="24008" x="2027238" y="2057400"/>
          <p14:tracePt t="24025" x="2027238" y="2047875"/>
          <p14:tracePt t="24041" x="2027238" y="2038350"/>
          <p14:tracePt t="24058" x="2027238" y="2017713"/>
          <p14:tracePt t="24075" x="2017713" y="1989138"/>
          <p14:tracePt t="24091" x="2008188" y="1978025"/>
          <p14:tracePt t="24108" x="2008188" y="1958975"/>
          <p14:tracePt t="24125" x="2017713" y="1949450"/>
          <p14:tracePt t="24142" x="2017713" y="1939925"/>
          <p14:tracePt t="24162" x="2017713" y="1928813"/>
          <p14:tracePt t="24195" x="2017713" y="1919288"/>
          <p14:tracePt t="24211" x="2008188" y="1909763"/>
          <p14:tracePt t="24218" x="2008188" y="1900238"/>
          <p14:tracePt t="24234" x="1998663" y="1879600"/>
          <p14:tracePt t="24251" x="1987550" y="1860550"/>
          <p14:tracePt t="24274" x="2008188" y="1879600"/>
          <p14:tracePt t="24611" x="2047875" y="1900238"/>
          <p14:tracePt t="24619" x="2097088" y="1928813"/>
          <p14:tracePt t="24627" x="2214563" y="1989138"/>
          <p14:tracePt t="24643" x="2322513" y="2027238"/>
          <p14:tracePt t="24659" x="2381250" y="2066925"/>
          <p14:tracePt t="24676" x="2430463" y="2087563"/>
          <p14:tracePt t="24693" x="2451100" y="2106613"/>
          <p14:tracePt t="24709" x="2470150" y="2125663"/>
          <p14:tracePt t="24726" x="2500313" y="2155825"/>
          <p14:tracePt t="24743" x="2528888" y="2185988"/>
          <p14:tracePt t="24759" x="2578100" y="2235200"/>
          <p14:tracePt t="24776" x="2627313" y="2284413"/>
          <p14:tracePt t="24794" x="2676525" y="2343150"/>
          <p14:tracePt t="24809" x="2716213" y="2411413"/>
          <p14:tracePt t="24809" x="2746375" y="2432050"/>
          <p14:tracePt t="24827" x="2786063" y="2500313"/>
          <p14:tracePt t="24843" x="2805113" y="2559050"/>
          <p14:tracePt t="24860" x="2835275" y="2638425"/>
          <p14:tracePt t="24876" x="2863850" y="2706688"/>
          <p14:tracePt t="24893" x="2884488" y="2755900"/>
          <p14:tracePt t="24910" x="2894013" y="2814638"/>
          <p14:tracePt t="24927" x="2903538" y="2854325"/>
          <p14:tracePt t="24943" x="2903538" y="2903538"/>
          <p14:tracePt t="24960" x="2913063" y="2933700"/>
          <p14:tracePt t="24977" x="2913063" y="2992438"/>
          <p14:tracePt t="24993" x="2913063" y="3032125"/>
          <p14:tracePt t="25010" x="2913063" y="3071813"/>
          <p14:tracePt t="25027" x="2913063" y="3140075"/>
          <p14:tracePt t="25044" x="2913063" y="3179763"/>
          <p14:tracePt t="25060" x="2913063" y="3219450"/>
          <p14:tracePt t="25077" x="2913063" y="3248025"/>
          <p14:tracePt t="25094" x="2894013" y="3278188"/>
          <p14:tracePt t="25110" x="2884488" y="3306763"/>
          <p14:tracePt t="25127" x="2873375" y="3327400"/>
          <p14:tracePt t="25144" x="2854325" y="3355975"/>
          <p14:tracePt t="25160" x="2835275" y="3376613"/>
          <p14:tracePt t="25177" x="2805113" y="3395663"/>
          <p14:tracePt t="25194" x="2765425" y="3416300"/>
          <p14:tracePt t="25210" x="2736850" y="3444875"/>
          <p14:tracePt t="25227" x="2697163" y="3465513"/>
          <p14:tracePt t="25244" x="2657475" y="3475038"/>
          <p14:tracePt t="25261" x="2627313" y="3494088"/>
          <p14:tracePt t="25277" x="2578100" y="3503613"/>
          <p14:tracePt t="25294" x="2528888" y="3524250"/>
          <p14:tracePt t="25311" x="2479675" y="3533775"/>
          <p14:tracePt t="25327" x="2441575" y="3533775"/>
          <p14:tracePt t="25344" x="2392363" y="3552825"/>
          <p14:tracePt t="25361" x="2343150" y="3563938"/>
          <p14:tracePt t="25378" x="2293938" y="3563938"/>
          <p14:tracePt t="25378" x="2273300" y="3563938"/>
          <p14:tracePt t="25395" x="2244725" y="3573463"/>
          <p14:tracePt t="25411" x="2224088" y="3582988"/>
          <p14:tracePt t="25427" x="2214563" y="3592513"/>
          <p14:tracePt t="25444" x="2184400" y="3592513"/>
          <p14:tracePt t="25461" x="2146300" y="3592513"/>
          <p14:tracePt t="25477" x="2106613" y="3592513"/>
          <p14:tracePt t="25494" x="2057400" y="3602038"/>
          <p14:tracePt t="25511" x="2027238" y="3613150"/>
          <p14:tracePt t="25528" x="1998663" y="3622675"/>
          <p14:tracePt t="25544" x="1987550" y="3622675"/>
          <p14:tracePt t="25561" x="1968500" y="3632200"/>
          <p14:tracePt t="25578" x="1958975" y="3632200"/>
          <p14:tracePt t="25594" x="1949450" y="3632200"/>
          <p14:tracePt t="25611" x="1949450" y="3641725"/>
          <p14:tracePt t="25747" x="1949450" y="3651250"/>
          <p14:tracePt t="25779" x="1938338" y="3662363"/>
          <p14:tracePt t="25842" x="1938338" y="3671888"/>
          <p14:tracePt t="25882" x="1938338" y="3681413"/>
          <p14:tracePt t="25986" x="1938338" y="3690938"/>
          <p14:tracePt t="26010" x="1938338" y="3700463"/>
          <p14:tracePt t="26034" x="1938338" y="3721100"/>
          <p14:tracePt t="26642" x="1958975" y="3730625"/>
          <p14:tracePt t="26658" x="1968500" y="3740150"/>
          <p14:tracePt t="26666" x="1978025" y="3740150"/>
          <p14:tracePt t="26674" x="1998663" y="3749675"/>
          <p14:tracePt t="26682" x="1998663" y="3760788"/>
          <p14:tracePt t="26697" x="2017713" y="3760788"/>
          <p14:tracePt t="26722" x="2017713" y="3779838"/>
          <p14:tracePt t="26746" x="2027238" y="3779838"/>
          <p14:tracePt t="26762" x="2036763" y="3779838"/>
          <p14:tracePt t="27051" x="2047875" y="3779838"/>
          <p14:tracePt t="27227" x="2066925" y="3770313"/>
          <p14:tracePt t="27242" x="2076450" y="3770313"/>
          <p14:tracePt t="27266" x="2085975" y="3770313"/>
          <p14:tracePt t="27290" x="2097088" y="3770313"/>
          <p14:tracePt t="28146" x="2106613" y="3770313"/>
          <p14:tracePt t="28154" x="2116138" y="3770313"/>
          <p14:tracePt t="28166" x="2184400" y="3770313"/>
          <p14:tracePt t="28183" x="2233613" y="3779838"/>
          <p14:tracePt t="28200" x="2282825" y="3798888"/>
          <p14:tracePt t="28216" x="2312988" y="3829050"/>
          <p14:tracePt t="28233" x="2343150" y="3838575"/>
          <p14:tracePt t="28250" x="2381250" y="3878263"/>
          <p14:tracePt t="28267" x="2411413" y="3908425"/>
          <p14:tracePt t="28283" x="2460625" y="3946525"/>
          <p14:tracePt t="28300" x="2519363" y="3995738"/>
          <p14:tracePt t="28316" x="2568575" y="4056063"/>
          <p14:tracePt t="28333" x="2598738" y="4105275"/>
          <p14:tracePt t="28350" x="2617788" y="4154488"/>
          <p14:tracePt t="28367" x="2638425" y="4203700"/>
          <p14:tracePt t="28383" x="2647950" y="4241800"/>
          <p14:tracePt t="28400" x="2667000" y="4291013"/>
          <p14:tracePt t="28418" x="2676525" y="4321175"/>
          <p14:tracePt t="28434" x="2687638" y="4360863"/>
          <p14:tracePt t="28450" x="2687638" y="4419600"/>
          <p14:tracePt t="28467" x="2687638" y="4459288"/>
          <p14:tracePt t="28484" x="2687638" y="4508500"/>
          <p14:tracePt t="28500" x="2687638" y="4548188"/>
          <p14:tracePt t="28517" x="2687638" y="4576763"/>
          <p14:tracePt t="28534" x="2687638" y="4616450"/>
          <p14:tracePt t="28550" x="2687638" y="4656138"/>
          <p14:tracePt t="28567" x="2687638" y="4695825"/>
          <p14:tracePt t="28584" x="2676525" y="4705350"/>
          <p14:tracePt t="28600" x="2667000" y="4724400"/>
          <p14:tracePt t="28617" x="2657475" y="4745038"/>
          <p14:tracePt t="28634" x="2589213" y="4764088"/>
          <p14:tracePt t="28651" x="2568575" y="4773613"/>
          <p14:tracePt t="28667" x="2559050" y="4794250"/>
          <p14:tracePt t="28684" x="2549525" y="4803775"/>
          <p14:tracePt t="28700" x="2528888" y="4803775"/>
          <p14:tracePt t="28718" x="2500313" y="4822825"/>
          <p14:tracePt t="28734" x="2490788" y="4822825"/>
          <p14:tracePt t="28751" x="2460625" y="4822825"/>
          <p14:tracePt t="28767" x="2430463" y="4832350"/>
          <p14:tracePt t="28784" x="2411413" y="4832350"/>
          <p14:tracePt t="28801" x="2401888" y="4843463"/>
          <p14:tracePt t="28818" x="2381250" y="4843463"/>
          <p14:tracePt t="28818" x="2362200" y="4843463"/>
          <p14:tracePt t="28834" x="2343150" y="4843463"/>
          <p14:tracePt t="28851" x="2312988" y="4843463"/>
          <p14:tracePt t="28868" x="2273300" y="4843463"/>
          <p14:tracePt t="28884" x="2254250" y="4843463"/>
          <p14:tracePt t="28901" x="2244725" y="4852988"/>
          <p14:tracePt t="28918" x="2224088" y="4852988"/>
          <p14:tracePt t="28938" x="2184400" y="4852988"/>
          <p14:tracePt t="28951" x="2165350" y="4852988"/>
          <p14:tracePt t="28968" x="2146300" y="4852988"/>
          <p14:tracePt t="28985" x="2135188" y="4843463"/>
          <p14:tracePt t="29001" x="2135188" y="4852988"/>
          <p14:tracePt t="29242" x="2135188" y="4872038"/>
          <p14:tracePt t="29250" x="2135188" y="4902200"/>
          <p14:tracePt t="29258" x="2135188" y="4930775"/>
          <p14:tracePt t="29268" x="2135188" y="4979988"/>
          <p14:tracePt t="29285" x="2146300" y="5059363"/>
          <p14:tracePt t="29302" x="2146300" y="5078413"/>
          <p14:tracePt t="29318" x="2146300" y="5127625"/>
          <p14:tracePt t="29335" x="2146300" y="5148263"/>
          <p14:tracePt t="29352" x="2155825" y="5176838"/>
          <p14:tracePt t="29369" x="2165350" y="5226050"/>
          <p14:tracePt t="29386" x="2174875" y="5275263"/>
          <p14:tracePt t="29402" x="2184400" y="5373688"/>
          <p14:tracePt t="29419" x="2155825" y="5483225"/>
          <p14:tracePt t="29436" x="2125663" y="5570538"/>
          <p14:tracePt t="29453" x="2125663" y="5630863"/>
          <p14:tracePt t="29469" x="2106613" y="5738813"/>
          <p14:tracePt t="29486" x="2106613" y="5788025"/>
          <p14:tracePt t="29503" x="2106613" y="5807075"/>
          <p14:tracePt t="29519" x="2106613" y="5818188"/>
          <p14:tracePt t="29578" x="2106613" y="5827713"/>
          <p14:tracePt t="29587" x="2106613" y="5837238"/>
          <p14:tracePt t="29602" x="2106613" y="5856288"/>
          <p14:tracePt t="29610" x="2106613" y="5867400"/>
          <p14:tracePt t="29619" x="2116138" y="5916613"/>
          <p14:tracePt t="29636" x="2125663" y="5935663"/>
          <p14:tracePt t="29653" x="2135188" y="5954713"/>
          <p14:tracePt t="29669" x="2135188" y="5975350"/>
          <p14:tracePt t="29686" x="2135188" y="5984875"/>
          <p14:tracePt t="29703" x="2135188" y="6003925"/>
          <p14:tracePt t="29719" x="2135188" y="6034088"/>
          <p14:tracePt t="29736" x="2135188" y="6053138"/>
          <p14:tracePt t="29753" x="2135188" y="6073775"/>
          <p14:tracePt t="29769" x="2135188" y="6092825"/>
          <p14:tracePt t="29787" x="2135188" y="6113463"/>
          <p14:tracePt t="29803" x="2135188" y="6122988"/>
          <p14:tracePt t="29819" x="2135188" y="6142038"/>
          <p14:tracePt t="29836" x="2135188" y="6151563"/>
          <p14:tracePt t="29853" x="2135188" y="6172200"/>
          <p14:tracePt t="29870" x="2135188" y="6181725"/>
          <p14:tracePt t="29978" x="2135188" y="6191250"/>
          <p14:tracePt t="29994" x="2125663" y="6191250"/>
          <p14:tracePt t="30034" x="2116138" y="6191250"/>
          <p14:tracePt t="30051" x="2106613" y="6200775"/>
          <p14:tracePt t="30058" x="2097088" y="6200775"/>
          <p14:tracePt t="30070" x="2085975" y="6200775"/>
          <p14:tracePt t="30087" x="2066925" y="6211888"/>
          <p14:tracePt t="30104" x="2057400" y="6211888"/>
          <p14:tracePt t="30120" x="2027238" y="6221413"/>
          <p14:tracePt t="30137" x="2017713" y="6221413"/>
          <p14:tracePt t="30154" x="2008188" y="6221413"/>
          <p14:tracePt t="30170" x="2008188" y="6230938"/>
          <p14:tracePt t="30202" x="2008188" y="6240463"/>
          <p14:tracePt t="30226" x="2027238" y="6240463"/>
          <p14:tracePt t="30362" x="2036763" y="6240463"/>
          <p14:tracePt t="30386" x="2047875" y="6240463"/>
          <p14:tracePt t="30402" x="2047875" y="6221413"/>
          <p14:tracePt t="30450" x="2047875" y="6211888"/>
          <p14:tracePt t="30466" x="2047875" y="6200775"/>
          <p14:tracePt t="30490" x="2047875" y="6191250"/>
          <p14:tracePt t="30498" x="2047875" y="6181725"/>
          <p14:tracePt t="30507" x="2047875" y="6172200"/>
          <p14:tracePt t="30530" x="2047875" y="6162675"/>
          <p14:tracePt t="30546" x="2047875" y="6151563"/>
          <p14:tracePt t="30578" x="2047875" y="6113463"/>
          <p14:tracePt t="30586" x="2036763" y="6102350"/>
          <p14:tracePt t="30594" x="2036763" y="6092825"/>
          <p14:tracePt t="30610" x="2036763" y="6083300"/>
          <p14:tracePt t="30642" x="2027238" y="6083300"/>
          <p14:tracePt t="30650" x="2017713" y="6083300"/>
          <p14:tracePt t="30658" x="2017713" y="6092825"/>
          <p14:tracePt t="30690" x="2017713" y="6113463"/>
          <p14:tracePt t="30698" x="2027238" y="6122988"/>
          <p14:tracePt t="30707" x="2036763" y="6142038"/>
          <p14:tracePt t="30721" x="2036763" y="6211888"/>
          <p14:tracePt t="30739" x="2036763" y="6261100"/>
          <p14:tracePt t="30755" x="2036763" y="6299200"/>
          <p14:tracePt t="30772" x="2036763" y="6319838"/>
          <p14:tracePt t="30789" x="2036763" y="6329363"/>
          <p14:tracePt t="30805" x="2036763" y="6348413"/>
          <p14:tracePt t="30866" x="2027238" y="6348413"/>
          <p14:tracePt t="30874" x="2017713" y="6359525"/>
          <p14:tracePt t="30882" x="2008188" y="6369050"/>
          <p14:tracePt t="30890" x="1978025" y="6369050"/>
          <p14:tracePt t="30905" x="1938338" y="6397625"/>
          <p14:tracePt t="30905" x="1919288" y="6408738"/>
          <p14:tracePt t="30923" x="1889125" y="6427788"/>
          <p14:tracePt t="30939" x="1860550" y="6446838"/>
          <p14:tracePt t="30955" x="1830388" y="6446838"/>
          <p14:tracePt t="30972" x="1820863" y="6457950"/>
          <p14:tracePt t="30989" x="1811338" y="6457950"/>
          <p14:tracePt t="31005" x="1811338" y="6477000"/>
          <p14:tracePt t="31022" x="1801813" y="6486525"/>
          <p14:tracePt t="31039" x="1790700" y="6496050"/>
          <p14:tracePt t="31055" x="1781175" y="6507163"/>
          <p14:tracePt t="31072" x="1762125" y="6516688"/>
          <p14:tracePt t="31089" x="1741488" y="6535738"/>
          <p14:tracePt t="31105" x="1722438" y="6556375"/>
          <p14:tracePt t="31123" x="1712913" y="6594475"/>
          <p14:tracePt t="31139" x="1712913" y="6605588"/>
          <p14:tracePt t="31163" x="1712913" y="6624638"/>
          <p14:tracePt t="31172" x="1712913" y="6634163"/>
          <p14:tracePt t="31189" x="1703388" y="6643688"/>
          <p14:tracePt t="31206" x="1703388" y="6673850"/>
          <p14:tracePt t="31223" x="1703388" y="6683375"/>
          <p14:tracePt t="31239" x="1692275" y="6713538"/>
          <p14:tracePt t="31256" x="1682750" y="6713538"/>
          <p14:tracePt t="31273" x="1673225" y="6742113"/>
          <p14:tracePt t="31289" x="1663700" y="6753225"/>
          <p14:tracePt t="31306" x="1654175" y="6762750"/>
          <p14:tracePt t="31323" x="1643063" y="6772275"/>
          <p14:tracePt t="31346" x="1633538" y="6781800"/>
          <p14:tracePt t="31356" x="1624013" y="6781800"/>
          <p14:tracePt t="31373" x="1624013" y="6791325"/>
          <p14:tracePt t="31389" x="1624013" y="6802438"/>
          <p14:tracePt t="31406" x="1614488" y="6821488"/>
          <p14:tracePt t="31423" x="1604963" y="6831013"/>
          <p14:tracePt t="31439" x="1604963" y="6840538"/>
          <p14:tracePt t="31456" x="1604963" y="6851650"/>
          <p14:tracePt t="31473" x="1604963" y="6861175"/>
          <p14:tracePt t="31491" x="1593850" y="6861175"/>
          <p14:tracePt t="31506" x="1593850" y="6870700"/>
          <p14:tracePt t="31523" x="1584325" y="6880225"/>
          <p14:tracePt t="31570" x="1574800" y="6889750"/>
          <p14:tracePt t="31610" x="1565275" y="6889750"/>
          <p14:tracePt t="31882" x="1574800" y="6889750"/>
          <p14:tracePt t="32442" x="1584325" y="6889750"/>
          <p14:tracePt t="32450" x="1593850" y="6889750"/>
          <p14:tracePt t="32466" x="1604963" y="6889750"/>
          <p14:tracePt t="32475" x="1624013" y="6900863"/>
          <p14:tracePt t="32491" x="1633538" y="6910388"/>
          <p14:tracePt t="32530" x="1643063" y="6910388"/>
          <p14:tracePt t="32546" x="1654175" y="6910388"/>
          <p14:tracePt t="32570" x="1663700" y="6910388"/>
          <p14:tracePt t="32586" x="1692275" y="6910388"/>
          <p14:tracePt t="32594" x="1722438" y="6919913"/>
          <p14:tracePt t="32610" x="1731963" y="6929438"/>
          <p14:tracePt t="32618" x="1741488" y="6929438"/>
          <p14:tracePt t="32626" x="1752600" y="6929438"/>
          <p14:tracePt t="32642" x="1762125" y="6929438"/>
          <p14:tracePt t="32674" x="1771650" y="6929438"/>
          <p14:tracePt t="32690" x="1790700" y="6929438"/>
          <p14:tracePt t="32706" x="1801813" y="6929438"/>
          <p14:tracePt t="32714" x="1811338" y="6929438"/>
          <p14:tracePt t="32725" x="1830388" y="6929438"/>
          <p14:tracePt t="32742" x="1860550" y="6929438"/>
          <p14:tracePt t="32759" x="1879600" y="6929438"/>
          <p14:tracePt t="32775" x="1909763" y="6929438"/>
          <p14:tracePt t="32792" x="1949450" y="6929438"/>
          <p14:tracePt t="32809" x="1978025" y="6929438"/>
          <p14:tracePt t="32826" x="2036763" y="6929438"/>
          <p14:tracePt t="32843" x="2076450" y="6929438"/>
          <p14:tracePt t="32859" x="2125663" y="6929438"/>
          <p14:tracePt t="32876" x="2174875" y="6929438"/>
          <p14:tracePt t="32892" x="2205038" y="6929438"/>
          <p14:tracePt t="32909" x="2224088" y="6929438"/>
          <p14:tracePt t="32926" x="2263775" y="6919913"/>
          <p14:tracePt t="32943" x="2293938" y="6910388"/>
          <p14:tracePt t="32959" x="2332038" y="6900863"/>
          <p14:tracePt t="32977" x="2352675" y="6900863"/>
          <p14:tracePt t="32992" x="2381250" y="6889750"/>
          <p14:tracePt t="33009" x="2420938" y="6889750"/>
          <p14:tracePt t="33026" x="2490788" y="6861175"/>
          <p14:tracePt t="33044" x="2528888" y="6861175"/>
          <p14:tracePt t="33059" x="2559050" y="6851650"/>
          <p14:tracePt t="33076" x="2578100" y="6851650"/>
          <p14:tracePt t="33093" x="2598738" y="6840538"/>
          <p14:tracePt t="33110" x="2617788" y="6831013"/>
          <p14:tracePt t="33126" x="2638425" y="6821488"/>
          <p14:tracePt t="33143" x="2667000" y="6821488"/>
          <p14:tracePt t="33160" x="2676525" y="6811963"/>
          <p14:tracePt t="33176" x="2687638" y="6802438"/>
          <p14:tracePt t="33193" x="2697163" y="6791325"/>
          <p14:tracePt t="33210" x="2716213" y="6781800"/>
          <p14:tracePt t="33226" x="2716213" y="6772275"/>
          <p14:tracePt t="33243" x="2716213" y="6762750"/>
          <p14:tracePt t="33266" x="2716213" y="6753225"/>
          <p14:tracePt t="33290" x="2716213" y="6742113"/>
          <p14:tracePt t="33298" x="2725738" y="6742113"/>
          <p14:tracePt t="33310" x="2725738" y="6732588"/>
          <p14:tracePt t="33326" x="2725738" y="6723063"/>
          <p14:tracePt t="33378" x="2725738" y="6713538"/>
          <p14:tracePt t="33386" x="2736850" y="6704013"/>
          <p14:tracePt t="33411" x="2746375" y="6683375"/>
          <p14:tracePt t="33426" x="2746375" y="6664325"/>
          <p14:tracePt t="33450" x="2746375" y="6654800"/>
          <p14:tracePt t="33466" x="2755900" y="6643688"/>
          <p14:tracePt t="33474" x="2765425" y="6634163"/>
          <p14:tracePt t="33482" x="2774950" y="6624638"/>
          <p14:tracePt t="33498" x="2774950" y="6615113"/>
          <p14:tracePt t="33530" x="2774950" y="6605588"/>
          <p14:tracePt t="33538" x="2774950" y="6594475"/>
          <p14:tracePt t="33554" x="2786063" y="6584950"/>
          <p14:tracePt t="33562" x="2795588" y="6565900"/>
          <p14:tracePt t="33577" x="2795588" y="6556375"/>
          <p14:tracePt t="33594" x="2805113" y="6545263"/>
          <p14:tracePt t="33610" x="2805113" y="6535738"/>
          <p14:tracePt t="33627" x="2814638" y="6516688"/>
          <p14:tracePt t="33644" x="2814638" y="6507163"/>
          <p14:tracePt t="35638" x="2814638" y="6496050"/>
          <p14:tracePt t="35738" x="2814638" y="6486525"/>
          <p14:tracePt t="35746" x="2814638" y="6467475"/>
          <p14:tracePt t="35754" x="2824163" y="6457950"/>
          <p14:tracePt t="35764" x="2854325" y="6427788"/>
          <p14:tracePt t="35781" x="2873375" y="6388100"/>
          <p14:tracePt t="35798" x="2894013" y="6359525"/>
          <p14:tracePt t="35815" x="2903538" y="6310313"/>
          <p14:tracePt t="35832" x="2933700" y="6270625"/>
          <p14:tracePt t="35848" x="2943225" y="6200775"/>
          <p14:tracePt t="35865" x="2971800" y="6113463"/>
          <p14:tracePt t="35882" x="3001963" y="5975350"/>
          <p14:tracePt t="35899" x="3011488" y="5886450"/>
          <p14:tracePt t="35915" x="3032125" y="5778500"/>
          <p14:tracePt t="35932" x="3051175" y="5680075"/>
          <p14:tracePt t="35948" x="3051175" y="5591175"/>
          <p14:tracePt t="35965" x="3070225" y="5483225"/>
          <p14:tracePt t="35982" x="3090863" y="5394325"/>
          <p14:tracePt t="35999" x="3090863" y="5324475"/>
          <p14:tracePt t="36016" x="3109913" y="5226050"/>
          <p14:tracePt t="36032" x="3130550" y="5138738"/>
          <p14:tracePt t="36049" x="3140075" y="5049838"/>
          <p14:tracePt t="36065" x="3149600" y="4921250"/>
          <p14:tracePt t="36082" x="3159125" y="4852988"/>
          <p14:tracePt t="36099" x="3159125" y="4764088"/>
          <p14:tracePt t="36115" x="3168650" y="4705350"/>
          <p14:tracePt t="36132" x="3168650" y="4635500"/>
          <p14:tracePt t="36149" x="3159125" y="4576763"/>
          <p14:tracePt t="36166" x="3159125" y="4537075"/>
          <p14:tracePt t="36182" x="3159125" y="4478338"/>
          <p14:tracePt t="36199" x="3159125" y="4438650"/>
          <p14:tracePt t="36216" x="3159125" y="4370388"/>
          <p14:tracePt t="36232" x="3159125" y="4330700"/>
          <p14:tracePt t="36249" x="3159125" y="4291013"/>
          <p14:tracePt t="36266" x="3159125" y="4222750"/>
          <p14:tracePt t="36283" x="3159125" y="4183063"/>
          <p14:tracePt t="36299" x="3159125" y="4143375"/>
          <p14:tracePt t="36316" x="3159125" y="4114800"/>
          <p14:tracePt t="36333" x="3159125" y="4075113"/>
          <p14:tracePt t="36349" x="3159125" y="4044950"/>
          <p14:tracePt t="36366" x="3159125" y="4006850"/>
          <p14:tracePt t="36383" x="3159125" y="3967163"/>
          <p14:tracePt t="36399" x="3159125" y="3917950"/>
          <p14:tracePt t="36416" x="3159125" y="3878263"/>
          <p14:tracePt t="36433" x="3159125" y="3838575"/>
          <p14:tracePt t="36449" x="3149600" y="3760788"/>
          <p14:tracePt t="36466" x="3140075" y="3690938"/>
          <p14:tracePt t="36483" x="3130550" y="3651250"/>
          <p14:tracePt t="36500" x="3119438" y="3573463"/>
          <p14:tracePt t="36516" x="3109913" y="3484563"/>
          <p14:tracePt t="36534" x="3090863" y="3367088"/>
          <p14:tracePt t="36550" x="3070225" y="3208338"/>
          <p14:tracePt t="36566" x="3041650" y="3022600"/>
          <p14:tracePt t="36583" x="3021013" y="2844800"/>
          <p14:tracePt t="36600" x="2982913" y="2647950"/>
          <p14:tracePt t="36616" x="2913063" y="2481263"/>
          <p14:tracePt t="36633" x="2863850" y="2371725"/>
          <p14:tracePt t="36650" x="2844800" y="2322513"/>
          <p14:tracePt t="36667" x="2835275" y="2303463"/>
          <p14:tracePt t="36802" x="2824163" y="2293938"/>
          <p14:tracePt t="36818" x="2814638" y="2293938"/>
          <p14:tracePt t="36826" x="2805113" y="2273300"/>
          <p14:tracePt t="36834" x="2774950" y="2254250"/>
          <p14:tracePt t="36850" x="2746375" y="2235200"/>
          <p14:tracePt t="36867" x="2725738" y="2224088"/>
          <p14:tracePt t="36884" x="2706688" y="2224088"/>
          <p14:tracePt t="36900" x="2676525" y="2224088"/>
          <p14:tracePt t="36917" x="2647950" y="2224088"/>
          <p14:tracePt t="36934" x="2589213" y="2214563"/>
          <p14:tracePt t="36950" x="2559050" y="2214563"/>
          <p14:tracePt t="36967" x="2519363" y="2214563"/>
          <p14:tracePt t="36984" x="2479675" y="2214563"/>
          <p14:tracePt t="37001" x="2430463" y="2224088"/>
          <p14:tracePt t="37017" x="2381250" y="2224088"/>
          <p14:tracePt t="37017" x="2343150" y="2224088"/>
          <p14:tracePt t="37035" x="2273300" y="2224088"/>
          <p14:tracePt t="37051" x="2195513" y="2224088"/>
          <p14:tracePt t="37067" x="2106613" y="2224088"/>
          <p14:tracePt t="37084" x="2057400" y="2224088"/>
          <p14:tracePt t="37101" x="2017713" y="2224088"/>
          <p14:tracePt t="37117" x="1987550" y="2224088"/>
          <p14:tracePt t="37134" x="1978025" y="2224088"/>
          <p14:tracePt t="37178" x="1968500" y="2235200"/>
          <p14:tracePt t="37186" x="1958975" y="2244725"/>
          <p14:tracePt t="37202" x="1958975" y="2254250"/>
          <p14:tracePt t="37210" x="1958975" y="2263775"/>
          <p14:tracePt t="37218" x="1958975" y="2303463"/>
          <p14:tracePt t="37234" x="1958975" y="2343150"/>
          <p14:tracePt t="37251" x="1949450" y="2401888"/>
          <p14:tracePt t="37268" x="1949450" y="2490788"/>
          <p14:tracePt t="37284" x="1949450" y="2589213"/>
          <p14:tracePt t="37301" x="1949450" y="2706688"/>
          <p14:tracePt t="37318" x="1978025" y="2844800"/>
          <p14:tracePt t="37334" x="2008188" y="3001963"/>
          <p14:tracePt t="37351" x="2036763" y="3149600"/>
          <p14:tracePt t="37368" x="2066925" y="3317875"/>
          <p14:tracePt t="37385" x="2085975" y="3454400"/>
          <p14:tracePt t="37401" x="2116138" y="3671888"/>
          <p14:tracePt t="37419" x="2146300" y="3789363"/>
          <p14:tracePt t="37436" x="2165350" y="3908425"/>
          <p14:tracePt t="37453" x="2165350" y="4006850"/>
          <p14:tracePt t="37469" x="2174875" y="4114800"/>
          <p14:tracePt t="37486" x="2174875" y="4192588"/>
          <p14:tracePt t="37502" x="2174875" y="4281488"/>
          <p14:tracePt t="37519" x="2174875" y="4351338"/>
          <p14:tracePt t="37536" x="2165350" y="4410075"/>
          <p14:tracePt t="37554" x="2146300" y="4438650"/>
          <p14:tracePt t="37569" x="2146300" y="4449763"/>
          <p14:tracePt t="37586" x="2146300" y="4468813"/>
          <p14:tracePt t="37603" x="2146300" y="4478338"/>
          <p14:tracePt t="37899" x="2146300" y="4487863"/>
          <p14:tracePt t="37923" x="2146300" y="4498975"/>
          <p14:tracePt t="37939" x="2146300" y="4518025"/>
          <p14:tracePt t="37955" x="2146300" y="4527550"/>
          <p14:tracePt t="37963" x="2146300" y="4537075"/>
          <p14:tracePt t="37971" x="2146300" y="4557713"/>
          <p14:tracePt t="37987" x="2146300" y="4567238"/>
          <p14:tracePt t="38004" x="2146300" y="4576763"/>
          <p14:tracePt t="38027" x="2146300" y="4586288"/>
          <p14:tracePt t="38067" x="2146300" y="4597400"/>
          <p14:tracePt t="38083" x="2146300" y="4606925"/>
          <p14:tracePt t="38371" x="2146300" y="4625975"/>
          <p14:tracePt t="38387" x="2146300" y="4635500"/>
          <p14:tracePt t="38395" x="2146300" y="4646613"/>
          <p14:tracePt t="38404" x="2146300" y="4695825"/>
          <p14:tracePt t="38421" x="2146300" y="4745038"/>
          <p14:tracePt t="38438" x="2146300" y="4794250"/>
          <p14:tracePt t="38454" x="2146300" y="4832350"/>
          <p14:tracePt t="38471" x="2146300" y="4852988"/>
          <p14:tracePt t="38488" x="2146300" y="4862513"/>
          <p14:tracePt t="38504" x="2155825" y="4902200"/>
          <p14:tracePt t="38521" x="2165350" y="4921250"/>
          <p14:tracePt t="38538" x="2165350" y="4941888"/>
          <p14:tracePt t="38555" x="2155825" y="4979988"/>
          <p14:tracePt t="38572" x="2146300" y="5010150"/>
          <p14:tracePt t="38588" x="2146300" y="5029200"/>
          <p14:tracePt t="38605" x="2125663" y="5049838"/>
          <p14:tracePt t="38621" x="2097088" y="5059363"/>
          <p14:tracePt t="38638" x="2066925" y="5068888"/>
          <p14:tracePt t="38655" x="2057400" y="5078413"/>
          <p14:tracePt t="38671" x="2047875" y="5089525"/>
          <p14:tracePt t="38688" x="2047875" y="5099050"/>
          <p14:tracePt t="38705" x="2036763" y="5127625"/>
          <p14:tracePt t="38722" x="2017713" y="5148263"/>
          <p14:tracePt t="38738" x="1968500" y="5148263"/>
          <p14:tracePt t="38755" x="1958975" y="5148263"/>
          <p14:tracePt t="38772" x="1958975" y="5157788"/>
          <p14:tracePt t="38811" x="1938338" y="5167313"/>
          <p14:tracePt t="38827" x="1938338" y="5176838"/>
          <p14:tracePt t="38843" x="1938338" y="5187950"/>
          <p14:tracePt t="38851" x="1938338" y="5197475"/>
          <p14:tracePt t="38859" x="1938338" y="5216525"/>
          <p14:tracePt t="38872" x="1938338" y="5246688"/>
          <p14:tracePt t="38889" x="1938338" y="5275263"/>
          <p14:tracePt t="38905" x="1938338" y="5314950"/>
          <p14:tracePt t="38922" x="1938338" y="5354638"/>
          <p14:tracePt t="38939" x="1938338" y="5434013"/>
          <p14:tracePt t="38956" x="1938338" y="5472113"/>
          <p14:tracePt t="38972" x="1938338" y="5511800"/>
          <p14:tracePt t="38989" x="1938338" y="5561013"/>
          <p14:tracePt t="39006" x="1938338" y="5630863"/>
          <p14:tracePt t="39022" x="1928813" y="5719763"/>
          <p14:tracePt t="39039" x="1928813" y="5827713"/>
          <p14:tracePt t="39056" x="1928813" y="5935663"/>
          <p14:tracePt t="39072" x="1928813" y="6034088"/>
          <p14:tracePt t="39089" x="1928813" y="6113463"/>
          <p14:tracePt t="39106" x="1938338" y="6191250"/>
          <p14:tracePt t="39123" x="1938338" y="6221413"/>
          <p14:tracePt t="39139" x="1938338" y="6240463"/>
          <p14:tracePt t="39156" x="1938338" y="6249988"/>
          <p14:tracePt t="39172" x="1938338" y="6270625"/>
          <p14:tracePt t="39189" x="1928813" y="6299200"/>
          <p14:tracePt t="39206" x="1928813" y="6338888"/>
          <p14:tracePt t="39223" x="1928813" y="6378575"/>
          <p14:tracePt t="39239" x="1928813" y="6418263"/>
          <p14:tracePt t="39256" x="1928813" y="6437313"/>
          <p14:tracePt t="39273" x="1928813" y="6457950"/>
          <p14:tracePt t="39289" x="1928813" y="6467475"/>
          <p14:tracePt t="39539" x="1938338" y="6486525"/>
          <p14:tracePt t="39723" x="1949450" y="6496050"/>
          <p14:tracePt t="39731" x="1949450" y="6486525"/>
          <p14:tracePt t="40195" x="1958975" y="6486525"/>
          <p14:tracePt t="40211" x="1968500" y="6486525"/>
          <p14:tracePt t="40219" x="1978025" y="6486525"/>
          <p14:tracePt t="40235" x="1987550" y="6477000"/>
          <p14:tracePt t="40243" x="2008188" y="6467475"/>
          <p14:tracePt t="40258" x="2017713" y="6467475"/>
          <p14:tracePt t="40275" x="2076450" y="6457950"/>
          <p14:tracePt t="40291" x="2116138" y="6446838"/>
          <p14:tracePt t="40308" x="2155825" y="6437313"/>
          <p14:tracePt t="40325" x="2184400" y="6427788"/>
          <p14:tracePt t="40342" x="2205038" y="6418263"/>
          <p14:tracePt t="40358" x="2224088" y="6408738"/>
          <p14:tracePt t="40375" x="2244725" y="6397625"/>
          <p14:tracePt t="40392" x="2273300" y="6388100"/>
          <p14:tracePt t="40408" x="2282825" y="6378575"/>
          <p14:tracePt t="40425" x="2293938" y="6369050"/>
          <p14:tracePt t="40442" x="2312988" y="6369050"/>
          <p14:tracePt t="40458" x="2343150" y="6348413"/>
          <p14:tracePt t="40475" x="2362200" y="6348413"/>
          <p14:tracePt t="40492" x="2362200" y="6329363"/>
          <p14:tracePt t="40508" x="2381250" y="6319838"/>
          <p14:tracePt t="40526" x="2401888" y="6310313"/>
          <p14:tracePt t="40542" x="2420938" y="6299200"/>
          <p14:tracePt t="40558" x="2430463" y="6289675"/>
          <p14:tracePt t="40575" x="2451100" y="6280150"/>
          <p14:tracePt t="40592" x="2460625" y="6270625"/>
          <p14:tracePt t="40609" x="2460625" y="6261100"/>
          <p14:tracePt t="40625" x="2479675" y="6261100"/>
          <p14:tracePt t="40642" x="2500313" y="6261100"/>
          <p14:tracePt t="40642" x="2509838" y="6261100"/>
          <p14:tracePt t="40659" x="2549525" y="6240463"/>
          <p14:tracePt t="40675" x="2578100" y="6230938"/>
          <p14:tracePt t="40692" x="2598738" y="6221413"/>
          <p14:tracePt t="40709" x="2617788" y="6221413"/>
          <p14:tracePt t="40726" x="2638425" y="6200775"/>
          <p14:tracePt t="40742" x="2657475" y="6191250"/>
          <p14:tracePt t="40759" x="2676525" y="6181725"/>
          <p14:tracePt t="40776" x="2676525" y="6172200"/>
          <p14:tracePt t="40793" x="2697163" y="6172200"/>
          <p14:tracePt t="40809" x="2716213" y="6162675"/>
          <p14:tracePt t="40826" x="2746375" y="6142038"/>
          <p14:tracePt t="40843" x="2765425" y="6102350"/>
          <p14:tracePt t="40859" x="2786063" y="6083300"/>
          <p14:tracePt t="40876" x="2786063" y="6064250"/>
          <p14:tracePt t="40893" x="2805113" y="6043613"/>
          <p14:tracePt t="40909" x="2814638" y="6024563"/>
          <p14:tracePt t="40926" x="2824163" y="6015038"/>
          <p14:tracePt t="40943" x="2835275" y="6003925"/>
          <p14:tracePt t="40959" x="2835275" y="5994400"/>
          <p14:tracePt t="40976" x="2844800" y="5984875"/>
          <p14:tracePt t="40994" x="2844800" y="5975350"/>
          <p14:tracePt t="41009" x="2854325" y="5965825"/>
          <p14:tracePt t="41027" x="2873375" y="5954713"/>
          <p14:tracePt t="41051" x="2884488" y="5945188"/>
          <p14:tracePt t="41107" x="2884488" y="5935663"/>
          <p14:tracePt t="41131" x="2884488" y="5926138"/>
          <p14:tracePt t="41147" x="2884488" y="5916613"/>
          <p14:tracePt t="41187" x="2884488" y="5905500"/>
          <p14:tracePt t="41195" x="2894013" y="5895975"/>
          <p14:tracePt t="41235" x="2913063" y="5905500"/>
          <p14:tracePt t="41243" x="2922588" y="5916613"/>
          <p14:tracePt t="41251" x="2933700" y="5926138"/>
          <p14:tracePt t="41260" x="2943225" y="5916613"/>
          <p14:tracePt t="41659" x="2943225" y="5905500"/>
          <p14:tracePt t="42639" x="2943225" y="5895975"/>
          <p14:tracePt t="43531" x="2943225" y="5886450"/>
          <p14:tracePt t="43555" x="2943225" y="5876925"/>
          <p14:tracePt t="43563" x="2952750" y="5867400"/>
          <p14:tracePt t="43579" x="2962275" y="5856288"/>
          <p14:tracePt t="43587" x="2962275" y="5846763"/>
          <p14:tracePt t="43603" x="2971800" y="5837238"/>
          <p14:tracePt t="43615" x="2982913" y="5807075"/>
          <p14:tracePt t="43632" x="3032125" y="5788025"/>
          <p14:tracePt t="43648" x="3081338" y="5748338"/>
          <p14:tracePt t="43665" x="3140075" y="5729288"/>
          <p14:tracePt t="43682" x="3168650" y="5699125"/>
          <p14:tracePt t="43698" x="3228975" y="5659438"/>
          <p14:tracePt t="43715" x="3228975" y="5649913"/>
          <p14:tracePt t="43731" x="3238500" y="5630863"/>
          <p14:tracePt t="43748" x="3248025" y="5610225"/>
          <p14:tracePt t="43765" x="3248025" y="5591175"/>
          <p14:tracePt t="43782" x="3257550" y="5570538"/>
          <p14:tracePt t="43799" x="3278188" y="5532438"/>
          <p14:tracePt t="43815" x="3306763" y="5502275"/>
          <p14:tracePt t="43832" x="3327400" y="5483225"/>
          <p14:tracePt t="43849" x="3346450" y="5434013"/>
          <p14:tracePt t="43865" x="3376613" y="5403850"/>
          <p14:tracePt t="43882" x="3405188" y="5364163"/>
          <p14:tracePt t="43899" x="3414713" y="5345113"/>
          <p14:tracePt t="43915" x="3425825" y="5314950"/>
          <p14:tracePt t="43932" x="3435350" y="5295900"/>
          <p14:tracePt t="43955" x="3454400" y="5286375"/>
          <p14:tracePt t="43965" x="3475038" y="5275263"/>
          <p14:tracePt t="43982" x="3484563" y="5265738"/>
          <p14:tracePt t="43999" x="3484563" y="5246688"/>
          <p14:tracePt t="44016" x="3484563" y="5237163"/>
          <p14:tracePt t="44032" x="3484563" y="5226050"/>
          <p14:tracePt t="44049" x="3484563" y="5207000"/>
          <p14:tracePt t="44066" x="3484563" y="5187950"/>
          <p14:tracePt t="44082" x="3484563" y="5167313"/>
          <p14:tracePt t="44099" x="3484563" y="5157788"/>
          <p14:tracePt t="44115" x="3494088" y="5148263"/>
          <p14:tracePt t="44133" x="3503613" y="5127625"/>
          <p14:tracePt t="44149" x="3513138" y="5099050"/>
          <p14:tracePt t="44166" x="3513138" y="5068888"/>
          <p14:tracePt t="44183" x="3513138" y="5029200"/>
          <p14:tracePt t="44199" x="3513138" y="4979988"/>
          <p14:tracePt t="44216" x="3513138" y="4921250"/>
          <p14:tracePt t="44233" x="3513138" y="4852988"/>
          <p14:tracePt t="44249" x="3503613" y="4803775"/>
          <p14:tracePt t="44266" x="3503613" y="4745038"/>
          <p14:tracePt t="44283" x="3503613" y="4705350"/>
          <p14:tracePt t="44299" x="3503613" y="4656138"/>
          <p14:tracePt t="44316" x="3494088" y="4616450"/>
          <p14:tracePt t="44333" x="3484563" y="4567238"/>
          <p14:tracePt t="44350" x="3475038" y="4508500"/>
          <p14:tracePt t="44366" x="3454400" y="4459288"/>
          <p14:tracePt t="44383" x="3444875" y="4400550"/>
          <p14:tracePt t="44400" x="3435350" y="4340225"/>
          <p14:tracePt t="44416" x="3414713" y="4252913"/>
          <p14:tracePt t="44433" x="3395663" y="4173538"/>
          <p14:tracePt t="44450" x="3376613" y="4094163"/>
          <p14:tracePt t="44450" x="3365500" y="4065588"/>
          <p14:tracePt t="44467" x="3346450" y="4006850"/>
          <p14:tracePt t="44484" x="3336925" y="3946525"/>
          <p14:tracePt t="44500" x="3316288" y="3897313"/>
          <p14:tracePt t="44516" x="3297238" y="3868738"/>
          <p14:tracePt t="44534" x="3287713" y="3838575"/>
          <p14:tracePt t="44550" x="3287713" y="3819525"/>
          <p14:tracePt t="44567" x="3287713" y="3798888"/>
          <p14:tracePt t="44583" x="3267075" y="3770313"/>
          <p14:tracePt t="44600" x="3267075" y="3749675"/>
          <p14:tracePt t="44617" x="3267075" y="3730625"/>
          <p14:tracePt t="44633" x="3257550" y="3690938"/>
          <p14:tracePt t="44651" x="3238500" y="3622675"/>
          <p14:tracePt t="44667" x="3228975" y="3563938"/>
          <p14:tracePt t="44683" x="3217863" y="3503613"/>
          <p14:tracePt t="44700" x="3208338" y="3405188"/>
          <p14:tracePt t="44717" x="3189288" y="3278188"/>
          <p14:tracePt t="44734" x="3179763" y="3121025"/>
          <p14:tracePt t="44750" x="3140075" y="2913063"/>
          <p14:tracePt t="44767" x="3140075" y="2736850"/>
          <p14:tracePt t="44784" x="3140075" y="2568575"/>
          <p14:tracePt t="44801" x="3090863" y="2401888"/>
          <p14:tracePt t="44817" x="3032125" y="2273300"/>
          <p14:tracePt t="44834" x="3011488" y="2214563"/>
          <p14:tracePt t="44834" x="3001963" y="2195513"/>
          <p14:tracePt t="44851" x="3001963" y="2185988"/>
          <p14:tracePt t="44867" x="3001963" y="2174875"/>
          <p14:tracePt t="44947" x="2992438" y="2174875"/>
          <p14:tracePt t="45043" x="2971800" y="2185988"/>
          <p14:tracePt t="45059" x="2962275" y="2195513"/>
          <p14:tracePt t="45067" x="2943225" y="2205038"/>
          <p14:tracePt t="45083" x="2933700" y="2214563"/>
          <p14:tracePt t="45091" x="2922588" y="2224088"/>
          <p14:tracePt t="45101" x="2894013" y="2244725"/>
          <p14:tracePt t="45118" x="2863850" y="2263775"/>
          <p14:tracePt t="45134" x="2835275" y="2284413"/>
          <p14:tracePt t="45152" x="2814638" y="2312988"/>
          <p14:tracePt t="45168" x="2795588" y="2333625"/>
          <p14:tracePt t="45185" x="2765425" y="2352675"/>
          <p14:tracePt t="45201" x="2746375" y="2382838"/>
          <p14:tracePt t="45218" x="2725738" y="2411413"/>
          <p14:tracePt t="45235" x="2697163" y="2441575"/>
          <p14:tracePt t="45252" x="2687638" y="2470150"/>
          <p14:tracePt t="45268" x="2657475" y="2500313"/>
          <p14:tracePt t="45285" x="2617788" y="2530475"/>
          <p14:tracePt t="45302" x="2578100" y="2559050"/>
          <p14:tracePt t="45318" x="2549525" y="2589213"/>
          <p14:tracePt t="45335" x="2519363" y="2608263"/>
          <p14:tracePt t="45352" x="2500313" y="2628900"/>
          <p14:tracePt t="45368" x="2490788" y="2638425"/>
          <p14:tracePt t="45385" x="2479675" y="2647950"/>
          <p14:tracePt t="45402" x="2460625" y="2657475"/>
          <p14:tracePt t="45418" x="2441575" y="2678113"/>
          <p14:tracePt t="45435" x="2420938" y="2687638"/>
          <p14:tracePt t="45452" x="2401888" y="2706688"/>
          <p14:tracePt t="45468" x="2392363" y="2727325"/>
          <p14:tracePt t="45485" x="2381250" y="2727325"/>
          <p14:tracePt t="45502" x="2371725" y="2727325"/>
          <p14:tracePt t="45519" x="2362200" y="2727325"/>
          <p14:tracePt t="45555" x="2343150" y="2736850"/>
          <p14:tracePt t="45587" x="2322513" y="2746375"/>
          <p14:tracePt t="45611" x="2312988" y="2755900"/>
          <p14:tracePt t="46515" x="2312988" y="2765425"/>
          <p14:tracePt t="46531" x="2312988" y="2786063"/>
          <p14:tracePt t="46539" x="2312988" y="2795588"/>
          <p14:tracePt t="46547" x="2312988" y="2814638"/>
          <p14:tracePt t="46555" x="2312988" y="2835275"/>
          <p14:tracePt t="46570" x="2312988" y="2894013"/>
          <p14:tracePt t="46588" x="2312988" y="2933700"/>
          <p14:tracePt t="46604" x="2312988" y="2952750"/>
          <p14:tracePt t="46621" x="2312988" y="2973388"/>
          <p14:tracePt t="46637" x="2312988" y="2992438"/>
          <p14:tracePt t="46654" x="2312988" y="3001963"/>
          <p14:tracePt t="46671" x="2303463" y="3032125"/>
          <p14:tracePt t="46688" x="2282825" y="3071813"/>
          <p14:tracePt t="46704" x="2263775" y="3121025"/>
          <p14:tracePt t="46721" x="2254250" y="3149600"/>
          <p14:tracePt t="46738" x="2233613" y="3189288"/>
          <p14:tracePt t="46755" x="2205038" y="3238500"/>
          <p14:tracePt t="46771" x="2205038" y="3257550"/>
          <p14:tracePt t="46788" x="2195513" y="3268663"/>
          <p14:tracePt t="46805" x="2195513" y="3297238"/>
          <p14:tracePt t="46821" x="2195513" y="3306763"/>
          <p14:tracePt t="46851" x="2195513" y="3317875"/>
          <p14:tracePt t="46867" x="2174875" y="3317875"/>
          <p14:tracePt t="46891" x="2165350" y="3317875"/>
          <p14:tracePt t="46907" x="2155825" y="3317875"/>
          <p14:tracePt t="46923" x="2155825" y="3327400"/>
          <p14:tracePt t="46931" x="2146300" y="3327400"/>
          <p14:tracePt t="46947" x="2135188" y="3327400"/>
          <p14:tracePt t="47889" x="2146300" y="3327400"/>
          <p14:tracePt t="48115" x="2155825" y="3327400"/>
          <p14:tracePt t="48131" x="2155825" y="3317875"/>
          <p14:tracePt t="48139" x="2155825" y="3306763"/>
          <p14:tracePt t="48147" x="2155825" y="3297238"/>
          <p14:tracePt t="48157" x="2155825" y="3287713"/>
          <p14:tracePt t="48179" x="2165350" y="3287713"/>
          <p14:tracePt t="48190" x="2174875" y="3287713"/>
          <p14:tracePt t="48207" x="2184400" y="3287713"/>
          <p14:tracePt t="48224" x="2214563" y="3287713"/>
          <p14:tracePt t="48241" x="2233613" y="3287713"/>
          <p14:tracePt t="48257" x="2263775" y="3287713"/>
          <p14:tracePt t="48274" x="2282825" y="3287713"/>
          <p14:tracePt t="48274" x="2293938" y="3287713"/>
          <p14:tracePt t="48291" x="2312988" y="3287713"/>
          <p14:tracePt t="48307" x="2332038" y="3287713"/>
          <p14:tracePt t="48324" x="2352675" y="3287713"/>
          <p14:tracePt t="48341" x="2381250" y="3287713"/>
          <p14:tracePt t="48358" x="2401888" y="3287713"/>
          <p14:tracePt t="48374" x="2420938" y="3287713"/>
          <p14:tracePt t="48391" x="2430463" y="3287713"/>
          <p14:tracePt t="48408" x="2451100" y="3287713"/>
          <p14:tracePt t="48424" x="2460625" y="3287713"/>
          <p14:tracePt t="48441" x="2470150" y="3287713"/>
          <p14:tracePt t="48458" x="2490788" y="3287713"/>
          <p14:tracePt t="48475" x="2519363" y="3278188"/>
          <p14:tracePt t="48491" x="2528888" y="3278188"/>
          <p14:tracePt t="48508" x="2549525" y="3278188"/>
          <p14:tracePt t="48525" x="2559050" y="3278188"/>
          <p14:tracePt t="48555" x="2568575" y="3278188"/>
          <p14:tracePt t="48571" x="2578100" y="3278188"/>
          <p14:tracePt t="48587" x="2589213" y="3268663"/>
          <p14:tracePt t="48595" x="2598738" y="3268663"/>
          <p14:tracePt t="48608" x="2608263" y="3268663"/>
          <p14:tracePt t="49639" x="2617788" y="3268663"/>
          <p14:tracePt t="49987" x="2617788" y="3278188"/>
          <p14:tracePt t="50019" x="2617788" y="3287713"/>
          <p14:tracePt t="50035" x="2617788" y="3297238"/>
          <p14:tracePt t="50043" x="2617788" y="3317875"/>
          <p14:tracePt t="50051" x="2617788" y="3336925"/>
          <p14:tracePt t="50067" x="2617788" y="3346450"/>
          <p14:tracePt t="50078" x="2617788" y="3367088"/>
          <p14:tracePt t="50094" x="2617788" y="3386138"/>
          <p14:tracePt t="50111" x="2627313" y="3416300"/>
          <p14:tracePt t="50128" x="2627313" y="3425825"/>
          <p14:tracePt t="50144" x="2627313" y="3444875"/>
          <p14:tracePt t="50161" x="2627313" y="3475038"/>
          <p14:tracePt t="50178" x="2627313" y="3494088"/>
          <p14:tracePt t="50194" x="2627313" y="3524250"/>
          <p14:tracePt t="50212" x="2627313" y="3543300"/>
          <p14:tracePt t="50228" x="2627313" y="3563938"/>
          <p14:tracePt t="50245" x="2627313" y="3573463"/>
          <p14:tracePt t="50261" x="2627313" y="3582988"/>
          <p14:tracePt t="50278" x="2627313" y="3592513"/>
          <p14:tracePt t="50295" x="2627313" y="3613150"/>
          <p14:tracePt t="50312" x="2627313" y="3622675"/>
          <p14:tracePt t="50328" x="2627313" y="3641725"/>
          <p14:tracePt t="50345" x="2617788" y="3651250"/>
          <p14:tracePt t="50361" x="2608263" y="3662363"/>
          <p14:tracePt t="50379" x="2608263" y="3671888"/>
          <p14:tracePt t="50395" x="2608263" y="3681413"/>
          <p14:tracePt t="50411" x="2608263" y="3690938"/>
          <p14:tracePt t="50428" x="2589213" y="3690938"/>
          <p14:tracePt t="50445" x="2568575" y="3700463"/>
          <p14:tracePt t="50462" x="2568575" y="3730625"/>
          <p14:tracePt t="50479" x="2568575" y="3770313"/>
          <p14:tracePt t="50495" x="2568575" y="3878263"/>
          <p14:tracePt t="50512" x="2540000" y="4006850"/>
          <p14:tracePt t="50529" x="2540000" y="4164013"/>
          <p14:tracePt t="50545" x="2549525" y="4370388"/>
          <p14:tracePt t="50562" x="2578100" y="4537075"/>
          <p14:tracePt t="50562" x="2589213" y="4606925"/>
          <p14:tracePt t="50579" x="2617788" y="4733925"/>
          <p14:tracePt t="50595" x="2627313" y="4803775"/>
          <p14:tracePt t="50612" x="2647950" y="4862513"/>
          <p14:tracePt t="50629" x="2647950" y="4892675"/>
          <p14:tracePt t="50645" x="2647950" y="4921250"/>
          <p14:tracePt t="50662" x="2647950" y="4941888"/>
          <p14:tracePt t="50679" x="2647950" y="4951413"/>
          <p14:tracePt t="50695" x="2647950" y="4991100"/>
          <p14:tracePt t="50712" x="2647950" y="5000625"/>
          <p14:tracePt t="50729" x="2647950" y="5010150"/>
          <p14:tracePt t="50771" x="2647950" y="5019675"/>
          <p14:tracePt t="50787" x="2647950" y="5029200"/>
          <p14:tracePt t="50803" x="2647950" y="5040313"/>
          <p14:tracePt t="50811" x="2647950" y="5049838"/>
          <p14:tracePt t="50827" x="2647950" y="5068888"/>
          <p14:tracePt t="50843" x="2647950" y="5078413"/>
          <p14:tracePt t="50851" x="2647950" y="5089525"/>
          <p14:tracePt t="50863" x="2647950" y="5108575"/>
          <p14:tracePt t="50879" x="2647950" y="5127625"/>
          <p14:tracePt t="50896" x="2647950" y="5138738"/>
          <p14:tracePt t="50913" x="2638425" y="5157788"/>
          <p14:tracePt t="50929" x="2638425" y="5176838"/>
          <p14:tracePt t="50946" x="2627313" y="5226050"/>
          <p14:tracePt t="50963" x="2627313" y="5265738"/>
          <p14:tracePt t="50980" x="2627313" y="5314950"/>
          <p14:tracePt t="50996" x="2627313" y="5364163"/>
          <p14:tracePt t="51013" x="2617788" y="5434013"/>
          <p14:tracePt t="51030" x="2598738" y="5492750"/>
          <p14:tracePt t="51046" x="2578100" y="5541963"/>
          <p14:tracePt t="51063" x="2540000" y="5570538"/>
          <p14:tracePt t="51080" x="2519363" y="5600700"/>
          <p14:tracePt t="51096" x="2509838" y="5619750"/>
          <p14:tracePt t="51113" x="2500313" y="5619750"/>
          <p14:tracePt t="51130" x="2500313" y="5630863"/>
          <p14:tracePt t="51146" x="2490788" y="5649913"/>
          <p14:tracePt t="51163" x="2479675" y="5649913"/>
          <p14:tracePt t="51180" x="2460625" y="5659438"/>
          <p14:tracePt t="51197" x="2441575" y="5670550"/>
          <p14:tracePt t="51213" x="2430463" y="5680075"/>
          <p14:tracePt t="51231" x="2411413" y="5680075"/>
          <p14:tracePt t="51247" x="2411413" y="5689600"/>
          <p14:tracePt t="51263" x="2392363" y="5699125"/>
          <p14:tracePt t="51283" x="2371725" y="5708650"/>
          <p14:tracePt t="51307" x="2362200" y="5708650"/>
          <p14:tracePt t="51339" x="2352675" y="5719763"/>
          <p14:tracePt t="51363" x="2343150" y="5719763"/>
          <p14:tracePt t="51387" x="2332038" y="5719763"/>
          <p14:tracePt t="51403" x="2322513" y="5719763"/>
          <p14:tracePt t="51411" x="2322513" y="5729288"/>
          <p14:tracePt t="51427" x="2312988" y="5729288"/>
          <p14:tracePt t="51443" x="2312988" y="5738813"/>
          <p14:tracePt t="51459" x="2312988" y="5748338"/>
          <p14:tracePt t="51467" x="2293938" y="5757863"/>
          <p14:tracePt t="51480" x="2282825" y="5757863"/>
          <p14:tracePt t="51497" x="2273300" y="5757863"/>
          <p14:tracePt t="51514" x="2263775" y="5768975"/>
          <p14:tracePt t="51531" x="2254250" y="5778500"/>
          <p14:tracePt t="51547" x="2254250" y="5788025"/>
          <p14:tracePt t="51571" x="2244725" y="5788025"/>
          <p14:tracePt t="51580" x="2224088" y="5788025"/>
          <p14:tracePt t="51603" x="2214563" y="5788025"/>
          <p14:tracePt t="51614" x="2205038" y="5788025"/>
          <p14:tracePt t="51631" x="2195513" y="5797550"/>
          <p14:tracePt t="51647" x="2184400" y="5797550"/>
          <p14:tracePt t="51667" x="2184400" y="5807075"/>
          <p14:tracePt t="51915" x="2184400" y="5818188"/>
          <p14:tracePt t="51931" x="2184400" y="5827713"/>
          <p14:tracePt t="51939" x="2184400" y="5837238"/>
          <p14:tracePt t="51948" x="2184400" y="5846763"/>
          <p14:tracePt t="51965" x="2184400" y="5867400"/>
          <p14:tracePt t="51982" x="2184400" y="5886450"/>
          <p14:tracePt t="51998" x="2184400" y="5926138"/>
          <p14:tracePt t="52015" x="2135188" y="5926138"/>
          <p14:tracePt t="52032" x="2097088" y="5975350"/>
          <p14:tracePt t="52048" x="2085975" y="6043613"/>
          <p14:tracePt t="52065" x="2085975" y="6162675"/>
          <p14:tracePt t="52082" x="2097088" y="6319838"/>
          <p14:tracePt t="52098" x="2135188" y="6565900"/>
          <p14:tracePt t="52115" x="2135188" y="6692900"/>
          <p14:tracePt t="52132" x="2135188" y="6831013"/>
          <p14:tracePt t="52148" x="2184400" y="6999288"/>
          <p14:tracePt t="52165" x="2184400" y="7086600"/>
          <p14:tracePt t="52182" x="2195513" y="7185025"/>
          <p14:tracePt t="52199" x="2195513" y="7254875"/>
          <p14:tracePt t="52215" x="2165350" y="7313613"/>
          <p14:tracePt t="52232" x="2155825" y="7343775"/>
          <p14:tracePt t="52249" x="2146300" y="7353300"/>
          <p14:tracePt t="52266" x="2146300" y="7362825"/>
          <p14:tracePt t="52283" x="2135188" y="7381875"/>
          <p14:tracePt t="52307" x="2116138" y="7381875"/>
          <p14:tracePt t="52339" x="2097088" y="7381875"/>
          <p14:tracePt t="52355" x="2076450" y="7381875"/>
          <p14:tracePt t="52363" x="2057400" y="7381875"/>
          <p14:tracePt t="52371" x="2047875" y="7381875"/>
          <p14:tracePt t="52382" x="2036763" y="7381875"/>
          <p14:tracePt t="52399" x="2027238" y="7381875"/>
          <p14:tracePt t="52416" x="2017713" y="7381875"/>
          <p14:tracePt t="52491" x="2008188" y="7381875"/>
          <p14:tracePt t="52507" x="1998663" y="7381875"/>
          <p14:tracePt t="52515" x="1987550" y="7372350"/>
          <p14:tracePt t="52531" x="1968500" y="7362825"/>
          <p14:tracePt t="52547" x="1949450" y="7353300"/>
          <p14:tracePt t="52579" x="1938338" y="7353300"/>
          <p14:tracePt t="52619" x="1928813" y="7353300"/>
          <p14:tracePt t="52643" x="1919288" y="7353300"/>
          <p14:tracePt t="52651" x="1909763" y="7353300"/>
          <p14:tracePt t="52667" x="1889125" y="7353300"/>
          <p14:tracePt t="52675" x="1870075" y="7362825"/>
          <p14:tracePt t="52691" x="1860550" y="7362825"/>
          <p14:tracePt t="52707" x="1839913" y="7362825"/>
          <p14:tracePt t="52716" x="1830388" y="7362825"/>
          <p14:tracePt t="52733" x="1820863" y="7362825"/>
          <p14:tracePt t="52750" x="1811338" y="7362825"/>
          <p14:tracePt t="52767" x="1801813" y="7362825"/>
          <p14:tracePt t="52787" x="1801813" y="7372350"/>
          <p14:tracePt t="52819" x="1790700" y="7372350"/>
          <p14:tracePt t="52963" x="1781175" y="7372350"/>
          <p14:tracePt t="52971" x="1771650" y="7372350"/>
          <p14:tracePt t="53003" x="1771650" y="7362825"/>
          <p14:tracePt t="53691" x="1771650" y="7353300"/>
          <p14:tracePt t="53699" x="1771650" y="7332663"/>
          <p14:tracePt t="53707" x="1781175" y="7313613"/>
          <p14:tracePt t="53723" x="1781175" y="7304088"/>
          <p14:tracePt t="53735" x="1790700" y="7264400"/>
          <p14:tracePt t="53752" x="1811338" y="7234238"/>
          <p14:tracePt t="53768" x="1830388" y="7196138"/>
          <p14:tracePt t="53785" x="1851025" y="7146925"/>
          <p14:tracePt t="53802" x="1889125" y="7077075"/>
          <p14:tracePt t="53819" x="1949450" y="6978650"/>
          <p14:tracePt t="53835" x="1987550" y="6919913"/>
          <p14:tracePt t="53852" x="2027238" y="6861175"/>
          <p14:tracePt t="53869" x="2036763" y="6811963"/>
          <p14:tracePt t="53885" x="2066925" y="6781800"/>
          <p14:tracePt t="53902" x="2076450" y="6742113"/>
          <p14:tracePt t="53919" x="2085975" y="6723063"/>
          <p14:tracePt t="53935" x="2106613" y="6704013"/>
          <p14:tracePt t="53952" x="2106613" y="6692900"/>
          <p14:tracePt t="53969" x="2125663" y="6673850"/>
          <p14:tracePt t="53985" x="2135188" y="6664325"/>
          <p14:tracePt t="54002" x="2135188" y="6634163"/>
          <p14:tracePt t="54019" x="2146300" y="6624638"/>
          <p14:tracePt t="54035" x="2146300" y="6615113"/>
          <p14:tracePt t="54053" x="2155825" y="6605588"/>
          <p14:tracePt t="54070" x="2174875" y="6584950"/>
          <p14:tracePt t="54086" x="2184400" y="6584950"/>
          <p14:tracePt t="54103" x="2195513" y="6575425"/>
          <p14:tracePt t="54119" x="2205038" y="6575425"/>
          <p14:tracePt t="54147" x="2205038" y="6565900"/>
          <p14:tracePt t="54187" x="2205038" y="6556375"/>
          <p14:tracePt t="58390" x="2205038" y="6545263"/>
          <p14:tracePt t="58619" x="2214563" y="6526213"/>
          <p14:tracePt t="58635" x="2214563" y="6507163"/>
          <p14:tracePt t="58651" x="2233613" y="6507163"/>
          <p14:tracePt t="58659" x="2244725" y="6496050"/>
          <p14:tracePt t="58667" x="2254250" y="6486525"/>
          <p14:tracePt t="58678" x="2263775" y="6467475"/>
          <p14:tracePt t="58695" x="2322513" y="6418263"/>
          <p14:tracePt t="58712" x="2343150" y="6397625"/>
          <p14:tracePt t="58728" x="2352675" y="6388100"/>
          <p14:tracePt t="58745" x="2430463" y="6359525"/>
          <p14:tracePt t="58762" x="2559050" y="6338888"/>
          <p14:tracePt t="58762" x="2647950" y="6319838"/>
          <p14:tracePt t="58779" x="2814638" y="6270625"/>
          <p14:tracePt t="58795" x="2992438" y="6240463"/>
          <p14:tracePt t="58812" x="3119438" y="6211888"/>
          <p14:tracePt t="58829" x="3208338" y="6191250"/>
          <p14:tracePt t="58846" x="3267075" y="6172200"/>
          <p14:tracePt t="58862" x="3327400" y="6162675"/>
          <p14:tracePt t="58879" x="3386138" y="6132513"/>
          <p14:tracePt t="58895" x="3454400" y="6122988"/>
          <p14:tracePt t="58912" x="3573463" y="6102350"/>
          <p14:tracePt t="58929" x="3709988" y="6073775"/>
          <p14:tracePt t="58945" x="3887788" y="6034088"/>
          <p14:tracePt t="58962" x="4183063" y="5975350"/>
          <p14:tracePt t="58979" x="4370388" y="5945188"/>
          <p14:tracePt t="58996" x="4546600" y="5895975"/>
          <p14:tracePt t="59012" x="4705350" y="5856288"/>
          <p14:tracePt t="59029" x="4832350" y="5807075"/>
          <p14:tracePt t="59046" x="4951413" y="5757863"/>
          <p14:tracePt t="59062" x="5068888" y="5699125"/>
          <p14:tracePt t="59079" x="5207000" y="5619750"/>
          <p14:tracePt t="59096" x="5364163" y="5511800"/>
          <p14:tracePt t="59113" x="5551488" y="5345113"/>
          <p14:tracePt t="59129" x="5738813" y="5127625"/>
          <p14:tracePt t="59146" x="5994400" y="4745038"/>
          <p14:tracePt t="59163" x="6161088" y="4487863"/>
          <p14:tracePt t="59179" x="6259513" y="4252913"/>
          <p14:tracePt t="59196" x="6329363" y="4056063"/>
          <p14:tracePt t="59213" x="6348413" y="3868738"/>
          <p14:tracePt t="59229" x="6388100" y="3700463"/>
          <p14:tracePt t="59246" x="6407150" y="3563938"/>
          <p14:tracePt t="59263" x="6437313" y="3444875"/>
          <p14:tracePt t="59279" x="6456363" y="3386138"/>
          <p14:tracePt t="59296" x="6486525" y="3336925"/>
          <p14:tracePt t="59313" x="6486525" y="3317875"/>
          <p14:tracePt t="59330" x="6505575" y="3278188"/>
          <p14:tracePt t="59330" x="6516688" y="3268663"/>
          <p14:tracePt t="59347" x="6535738" y="3257550"/>
          <p14:tracePt t="59364" x="6535738" y="3219450"/>
          <p14:tracePt t="59380" x="6535738" y="3198813"/>
          <p14:tracePt t="59396" x="6545263" y="3179763"/>
          <p14:tracePt t="59413" x="6554788" y="3170238"/>
          <p14:tracePt t="59430" x="6565900" y="3149600"/>
          <p14:tracePt t="59446" x="6575425" y="3121025"/>
          <p14:tracePt t="59463" x="6575425" y="3090863"/>
          <p14:tracePt t="59480" x="6575425" y="3081338"/>
          <p14:tracePt t="59496" x="6584950" y="3060700"/>
          <p14:tracePt t="59513" x="6584950" y="3051175"/>
          <p14:tracePt t="59530" x="6584950" y="3032125"/>
          <p14:tracePt t="59547" x="6594475" y="3011488"/>
          <p14:tracePt t="59563" x="6594475" y="2992438"/>
          <p14:tracePt t="59580" x="6594475" y="2962275"/>
          <p14:tracePt t="59597" x="6594475" y="2952750"/>
          <p14:tracePt t="59613" x="6594475" y="2933700"/>
          <p14:tracePt t="59630" x="6594475" y="2913063"/>
          <p14:tracePt t="59647" x="6594475" y="2894013"/>
          <p14:tracePt t="59664" x="6594475" y="2884488"/>
          <p14:tracePt t="59680" x="6594475" y="2863850"/>
          <p14:tracePt t="59697" x="6594475" y="2854325"/>
          <p14:tracePt t="59713" x="6594475" y="2835275"/>
          <p14:tracePt t="59731" x="6584950" y="2786063"/>
          <p14:tracePt t="59747" x="6565900" y="2755900"/>
          <p14:tracePt t="59764" x="6565900" y="2736850"/>
          <p14:tracePt t="59780" x="6545263" y="2697163"/>
          <p14:tracePt t="59797" x="6535738" y="2667000"/>
          <p14:tracePt t="59814" x="6516688" y="2647950"/>
          <p14:tracePt t="59830" x="6505575" y="2628900"/>
          <p14:tracePt t="59847" x="6496050" y="2617788"/>
          <p14:tracePt t="59864" x="6496050" y="2589213"/>
          <p14:tracePt t="59881" x="6486525" y="2579688"/>
          <p14:tracePt t="59897" x="6477000" y="2579688"/>
          <p14:tracePt t="59914" x="6477000" y="2559050"/>
          <p14:tracePt t="59931" x="6486525" y="2559050"/>
          <p14:tracePt t="59947" x="6486525" y="2549525"/>
          <p14:tracePt t="60051" x="6486525" y="2540000"/>
          <p14:tracePt t="60075" x="6486525" y="2519363"/>
          <p14:tracePt t="60099" x="6486525" y="2509838"/>
          <p14:tracePt t="60131" x="6477000" y="2509838"/>
          <p14:tracePt t="60139" x="6477000" y="2490788"/>
          <p14:tracePt t="60179" x="6477000" y="2481263"/>
          <p14:tracePt t="60211" x="6477000" y="2470150"/>
          <p14:tracePt t="60219" x="6477000" y="2451100"/>
          <p14:tracePt t="60227" x="6477000" y="2432050"/>
          <p14:tracePt t="60235" x="6477000" y="2411413"/>
          <p14:tracePt t="60248" x="6477000" y="2352675"/>
          <p14:tracePt t="60265" x="6477000" y="2254250"/>
          <p14:tracePt t="60281" x="6477000" y="2136775"/>
          <p14:tracePt t="60298" x="6486525" y="1879600"/>
          <p14:tracePt t="60315" x="6467475" y="1663700"/>
          <p14:tracePt t="60331" x="6437313" y="1485900"/>
          <p14:tracePt t="60348" x="6418263" y="1347788"/>
          <p14:tracePt t="60365" x="6418263" y="1270000"/>
          <p14:tracePt t="60382" x="6418263" y="1239838"/>
          <p14:tracePt t="60398" x="6418263" y="1230313"/>
          <p14:tracePt t="60415" x="6418263" y="1220788"/>
          <p14:tracePt t="60459" x="6418263" y="1211263"/>
          <p14:tracePt t="60482" x="6418263" y="1200150"/>
          <p14:tracePt t="60507" x="6418263" y="1190625"/>
          <p14:tracePt t="60523" x="6418263" y="1181100"/>
          <p14:tracePt t="60539" x="6418263" y="1171575"/>
          <p14:tracePt t="60547" x="6407150" y="1150938"/>
          <p14:tracePt t="60555" x="6407150" y="1141413"/>
          <p14:tracePt t="60571" x="6397625" y="1131888"/>
          <p14:tracePt t="60582" x="6388100" y="1112838"/>
          <p14:tracePt t="60599" x="6378575" y="1101725"/>
          <p14:tracePt t="60616" x="6369050" y="1092200"/>
          <p14:tracePt t="60632" x="6348413" y="1082675"/>
          <p14:tracePt t="60649" x="6308725" y="1073150"/>
          <p14:tracePt t="60666" x="6259513" y="1063625"/>
          <p14:tracePt t="60683" x="6221413" y="1042988"/>
          <p14:tracePt t="60699" x="6200775" y="1042988"/>
          <p14:tracePt t="60716" x="6151563" y="1033463"/>
          <p14:tracePt t="60732" x="6102350" y="1023938"/>
          <p14:tracePt t="60749" x="6062663" y="1014413"/>
          <p14:tracePt t="60766" x="6013450" y="1003300"/>
          <p14:tracePt t="60783" x="5984875" y="993775"/>
          <p14:tracePt t="60799" x="5964238" y="993775"/>
          <p14:tracePt t="60816" x="5935663" y="993775"/>
          <p14:tracePt t="60833" x="5924550" y="984250"/>
          <p14:tracePt t="60849" x="5895975" y="974725"/>
          <p14:tracePt t="60866" x="5865813" y="974725"/>
          <p14:tracePt t="60884" x="5846763" y="974725"/>
          <p14:tracePt t="60899" x="5807075" y="965200"/>
          <p14:tracePt t="60916" x="5797550" y="965200"/>
          <p14:tracePt t="60939" x="5776913" y="954088"/>
          <p14:tracePt t="60971" x="5767388" y="954088"/>
          <p14:tracePt t="60995" x="5738813" y="944563"/>
          <p14:tracePt t="61003" x="5727700" y="944563"/>
          <p14:tracePt t="61011" x="5699125" y="935038"/>
          <p14:tracePt t="61019" x="5678488" y="935038"/>
          <p14:tracePt t="61033" x="5629275" y="925513"/>
          <p14:tracePt t="61050" x="5580063" y="915988"/>
          <p14:tracePt t="61066" x="5570538" y="915988"/>
          <p14:tracePt t="61083" x="5561013" y="904875"/>
          <p14:tracePt t="61100" x="5551488" y="904875"/>
          <p14:tracePt t="61131" x="5541963" y="904875"/>
          <p14:tracePt t="61139" x="5530850" y="904875"/>
          <p14:tracePt t="61150" x="5481638" y="895350"/>
          <p14:tracePt t="61167" x="5443538" y="895350"/>
          <p14:tracePt t="61183" x="5432425" y="895350"/>
          <p14:tracePt t="61200" x="5413375" y="895350"/>
          <p14:tracePt t="61217" x="5403850" y="895350"/>
          <p14:tracePt t="61233" x="5394325" y="895350"/>
          <p14:tracePt t="61250" x="5354638" y="895350"/>
          <p14:tracePt t="61267" x="5305425" y="895350"/>
          <p14:tracePt t="61283" x="5265738" y="895350"/>
          <p14:tracePt t="61300" x="5226050" y="895350"/>
          <p14:tracePt t="61317" x="5207000" y="895350"/>
          <p14:tracePt t="61333" x="5186363" y="895350"/>
          <p14:tracePt t="61350" x="5167313" y="895350"/>
          <p14:tracePt t="61367" x="5137150" y="895350"/>
          <p14:tracePt t="61384" x="5118100" y="895350"/>
          <p14:tracePt t="61400" x="5087938" y="895350"/>
          <p14:tracePt t="61417" x="5068888" y="895350"/>
          <p14:tracePt t="61434" x="5038725" y="895350"/>
          <p14:tracePt t="61451" x="5019675" y="895350"/>
          <p14:tracePt t="61467" x="5000625" y="895350"/>
          <p14:tracePt t="61484" x="4970463" y="895350"/>
          <p14:tracePt t="61501" x="4940300" y="895350"/>
          <p14:tracePt t="61517" x="4902200" y="895350"/>
          <p14:tracePt t="61534" x="4862513" y="895350"/>
          <p14:tracePt t="61551" x="4813300" y="895350"/>
          <p14:tracePt t="61567" x="4773613" y="895350"/>
          <p14:tracePt t="61584" x="4743450" y="895350"/>
          <p14:tracePt t="61601" x="4705350" y="895350"/>
          <p14:tracePt t="61617" x="4684713" y="895350"/>
          <p14:tracePt t="61634" x="4645025" y="904875"/>
          <p14:tracePt t="61651" x="4606925" y="915988"/>
          <p14:tracePt t="61667" x="4586288" y="915988"/>
          <p14:tracePt t="61684" x="4546600" y="935038"/>
          <p14:tracePt t="61701" x="4508500" y="944563"/>
          <p14:tracePt t="61718" x="4478338" y="954088"/>
          <p14:tracePt t="61734" x="4448175" y="974725"/>
          <p14:tracePt t="61751" x="4429125" y="984250"/>
          <p14:tracePt t="61768" x="4398963" y="993775"/>
          <p14:tracePt t="61784" x="4379913" y="1003300"/>
          <p14:tracePt t="61801" x="4360863" y="1014413"/>
          <p14:tracePt t="61818" x="4340225" y="1023938"/>
          <p14:tracePt t="61835" x="4311650" y="1033463"/>
          <p14:tracePt t="61851" x="4281488" y="1063625"/>
          <p14:tracePt t="61868" x="4241800" y="1073150"/>
          <p14:tracePt t="61885" x="4192588" y="1092200"/>
          <p14:tracePt t="61901" x="4143375" y="1101725"/>
          <p14:tracePt t="61918" x="4103688" y="1131888"/>
          <p14:tracePt t="61935" x="4054475" y="1150938"/>
          <p14:tracePt t="61952" x="4016375" y="1171575"/>
          <p14:tracePt t="61968" x="3976688" y="1190625"/>
          <p14:tracePt t="61985" x="3937000" y="1220788"/>
          <p14:tracePt t="62002" x="3906838" y="1249363"/>
          <p14:tracePt t="62018" x="3848100" y="1289050"/>
          <p14:tracePt t="62035" x="3819525" y="1319213"/>
          <p14:tracePt t="62052" x="3779838" y="1338263"/>
          <p14:tracePt t="62068" x="3749675" y="1368425"/>
          <p14:tracePt t="62085" x="3700463" y="1387475"/>
          <p14:tracePt t="62102" x="3681413" y="1408113"/>
          <p14:tracePt t="62118" x="3641725" y="1427163"/>
          <p14:tracePt t="62135" x="3592513" y="1457325"/>
          <p14:tracePt t="62152" x="3552825" y="1485900"/>
          <p14:tracePt t="62169" x="3503613" y="1516063"/>
          <p14:tracePt t="62185" x="3484563" y="1555750"/>
          <p14:tracePt t="62202" x="3435350" y="1624013"/>
          <p14:tracePt t="62219" x="3405188" y="1654175"/>
          <p14:tracePt t="62235" x="3376613" y="1703388"/>
          <p14:tracePt t="62252" x="3355975" y="1741488"/>
          <p14:tracePt t="62269" x="3336925" y="1781175"/>
          <p14:tracePt t="62285" x="3316288" y="1830388"/>
          <p14:tracePt t="62302" x="3287713" y="1879600"/>
          <p14:tracePt t="62319" x="3267075" y="1939925"/>
          <p14:tracePt t="62335" x="3248025" y="1989138"/>
          <p14:tracePt t="62352" x="3228975" y="2047875"/>
          <p14:tracePt t="62369" x="3208338" y="2087563"/>
          <p14:tracePt t="62386" x="3198813" y="2155825"/>
          <p14:tracePt t="62404" x="3189288" y="2185988"/>
          <p14:tracePt t="62419" x="3179763" y="2254250"/>
          <p14:tracePt t="62436" x="3168650" y="2312988"/>
          <p14:tracePt t="62453" x="3168650" y="2352675"/>
          <p14:tracePt t="62469" x="3168650" y="2401888"/>
          <p14:tracePt t="62486" x="3168650" y="2441575"/>
          <p14:tracePt t="62503" x="3168650" y="2481263"/>
          <p14:tracePt t="62519" x="3149600" y="2519363"/>
          <p14:tracePt t="62536" x="3149600" y="2559050"/>
          <p14:tracePt t="62553" x="3168650" y="2617788"/>
          <p14:tracePt t="62569" x="3179763" y="2657475"/>
          <p14:tracePt t="62586" x="3179763" y="2706688"/>
          <p14:tracePt t="62603" x="3179763" y="2746375"/>
          <p14:tracePt t="62620" x="3179763" y="2776538"/>
          <p14:tracePt t="62636" x="3179763" y="2795588"/>
          <p14:tracePt t="62653" x="3179763" y="2814638"/>
          <p14:tracePt t="62670" x="3179763" y="2844800"/>
          <p14:tracePt t="62686" x="3179763" y="2874963"/>
          <p14:tracePt t="62703" x="3168650" y="2913063"/>
          <p14:tracePt t="62720" x="3168650" y="2933700"/>
          <p14:tracePt t="62736" x="3159125" y="2962275"/>
          <p14:tracePt t="62753" x="3159125" y="3001963"/>
          <p14:tracePt t="62770" x="3159125" y="3022600"/>
          <p14:tracePt t="62786" x="3159125" y="3071813"/>
          <p14:tracePt t="62803" x="3159125" y="3090863"/>
          <p14:tracePt t="62820" x="3159125" y="3121025"/>
          <p14:tracePt t="62837" x="3159125" y="3140075"/>
          <p14:tracePt t="62853" x="3149600" y="3140075"/>
          <p14:tracePt t="62870" x="3149600" y="3149600"/>
          <p14:tracePt t="62886" x="3149600" y="3170238"/>
          <p14:tracePt t="62904" x="3149600" y="3179763"/>
          <p14:tracePt t="62920" x="3149600" y="3208338"/>
          <p14:tracePt t="62937" x="3149600" y="3219450"/>
          <p14:tracePt t="62953" x="3149600" y="3238500"/>
          <p14:tracePt t="62953" x="3149600" y="3257550"/>
          <p14:tracePt t="62971" x="3149600" y="3268663"/>
          <p14:tracePt t="62995" x="3159125" y="3297238"/>
          <p14:tracePt t="63003" x="3168650" y="3317875"/>
          <p14:tracePt t="63020" x="3179763" y="3346450"/>
          <p14:tracePt t="63037" x="3208338" y="3386138"/>
          <p14:tracePt t="63054" x="3228975" y="3416300"/>
          <p14:tracePt t="63070" x="3238500" y="3425825"/>
          <p14:tracePt t="63087" x="3238500" y="3444875"/>
          <p14:tracePt t="63104" x="3238500" y="3454400"/>
          <p14:tracePt t="63120" x="3248025" y="3465513"/>
          <p14:tracePt t="63137" x="3257550" y="3475038"/>
          <p14:tracePt t="63154" x="3257550" y="3494088"/>
          <p14:tracePt t="63186" x="3257550" y="3503613"/>
          <p14:tracePt t="63202" x="3278188" y="3524250"/>
          <p14:tracePt t="63211" x="3278188" y="3533775"/>
          <p14:tracePt t="63227" x="3287713" y="3552825"/>
          <p14:tracePt t="63237" x="3297238" y="3552825"/>
          <p14:tracePt t="63254" x="3306763" y="3573463"/>
          <p14:tracePt t="63271" x="3316288" y="3582988"/>
          <p14:tracePt t="63287" x="3327400" y="3582988"/>
          <p14:tracePt t="63304" x="3327400" y="3602038"/>
          <p14:tracePt t="63321" x="3336925" y="3613150"/>
          <p14:tracePt t="63337" x="3346450" y="3622675"/>
          <p14:tracePt t="63354" x="3365500" y="3641725"/>
          <p14:tracePt t="63371" x="3376613" y="3651250"/>
          <p14:tracePt t="63387" x="3386138" y="3662363"/>
          <p14:tracePt t="63404" x="3414713" y="3681413"/>
          <p14:tracePt t="63422" x="3444875" y="3690938"/>
          <p14:tracePt t="63438" x="3475038" y="3721100"/>
          <p14:tracePt t="63454" x="3494088" y="3721100"/>
          <p14:tracePt t="63491" x="3533775" y="3721100"/>
          <p14:tracePt t="63499" x="3543300" y="3721100"/>
          <p14:tracePt t="63507" x="3573463" y="3730625"/>
          <p14:tracePt t="63521" x="3592513" y="3730625"/>
          <p14:tracePt t="63538" x="3690938" y="3760788"/>
          <p14:tracePt t="63555" x="3759200" y="3770313"/>
          <p14:tracePt t="63571" x="3819525" y="3779838"/>
          <p14:tracePt t="63588" x="3906838" y="3798888"/>
          <p14:tracePt t="63605" x="3937000" y="3810000"/>
          <p14:tracePt t="63622" x="3956050" y="3810000"/>
          <p14:tracePt t="63638" x="4016375" y="3819525"/>
          <p14:tracePt t="63655" x="4075113" y="3838575"/>
          <p14:tracePt t="63672" x="4133850" y="3848100"/>
          <p14:tracePt t="63688" x="4202113" y="3848100"/>
          <p14:tracePt t="63705" x="4281488" y="3859213"/>
          <p14:tracePt t="63722" x="4340225" y="3868738"/>
          <p14:tracePt t="63722" x="4389438" y="3878263"/>
          <p14:tracePt t="63739" x="4459288" y="3878263"/>
          <p14:tracePt t="63755" x="4546600" y="3878263"/>
          <p14:tracePt t="63772" x="4665663" y="3878263"/>
          <p14:tracePt t="63788" x="4743450" y="3878263"/>
          <p14:tracePt t="63805" x="4832350" y="3868738"/>
          <p14:tracePt t="63822" x="4891088" y="3848100"/>
          <p14:tracePt t="63839" x="4930775" y="3829050"/>
          <p14:tracePt t="63855" x="4970463" y="3789363"/>
          <p14:tracePt t="63872" x="5000625" y="3740150"/>
          <p14:tracePt t="63889" x="5019675" y="3690938"/>
          <p14:tracePt t="63905" x="5068888" y="3622675"/>
          <p14:tracePt t="63905" x="5087938" y="3582988"/>
          <p14:tracePt t="63923" x="5137150" y="3543300"/>
          <p14:tracePt t="63939" x="5176838" y="3435350"/>
          <p14:tracePt t="63955" x="5176838" y="3297238"/>
          <p14:tracePt t="63972" x="5197475" y="3140075"/>
          <p14:tracePt t="63989" x="5265738" y="2973388"/>
          <p14:tracePt t="64005" x="5324475" y="2814638"/>
          <p14:tracePt t="64023" x="5373688" y="2697163"/>
          <p14:tracePt t="64039" x="5422900" y="2608263"/>
          <p14:tracePt t="64056" x="5453063" y="2451100"/>
          <p14:tracePt t="64072" x="5472113" y="2362200"/>
          <p14:tracePt t="64089" x="5492750" y="2312988"/>
          <p14:tracePt t="64106" x="5521325" y="2254250"/>
          <p14:tracePt t="64123" x="5521325" y="2235200"/>
          <p14:tracePt t="64139" x="5521325" y="2214563"/>
          <p14:tracePt t="64156" x="5530850" y="2174875"/>
          <p14:tracePt t="64173" x="5530850" y="2155825"/>
          <p14:tracePt t="64189" x="5530850" y="2125663"/>
          <p14:tracePt t="64206" x="5530850" y="2106613"/>
          <p14:tracePt t="64223" x="5530850" y="2076450"/>
          <p14:tracePt t="64239" x="5530850" y="2057400"/>
          <p14:tracePt t="64256" x="5530850" y="2038350"/>
          <p14:tracePt t="64274" x="5530850" y="2027238"/>
          <p14:tracePt t="64289" x="5530850" y="2017713"/>
          <p14:tracePt t="64306" x="5530850" y="2008188"/>
          <p14:tracePt t="64362" x="5541963" y="2008188"/>
          <p14:tracePt t="64467" x="5551488" y="1998663"/>
          <p14:tracePt t="64482" x="5551488" y="1978025"/>
          <p14:tracePt t="64522" x="5541963" y="1978025"/>
          <p14:tracePt t="64539" x="5541963" y="1968500"/>
          <p14:tracePt t="64547" x="5530850" y="1968500"/>
          <p14:tracePt t="64556" x="5521325" y="1949450"/>
          <p14:tracePt t="64573" x="5511800" y="1939925"/>
          <p14:tracePt t="64603" x="5502275" y="1928813"/>
          <p14:tracePt t="64635" x="5492750" y="1919288"/>
          <p14:tracePt t="64651" x="5481638" y="1909763"/>
          <p14:tracePt t="64675" x="5472113" y="1909763"/>
          <p14:tracePt t="64682" x="5462588" y="1900238"/>
          <p14:tracePt t="64699" x="5453063" y="1890713"/>
          <p14:tracePt t="64715" x="5453063" y="1879600"/>
          <p14:tracePt t="64747" x="5443538" y="1879600"/>
          <p14:tracePt t="64802" x="5432425" y="1879600"/>
          <p14:tracePt t="64819" x="5422900" y="1879600"/>
          <p14:tracePt t="64835" x="5413375" y="1879600"/>
          <p14:tracePt t="64851" x="5403850" y="1879600"/>
          <p14:tracePt t="64867" x="5373688" y="1900238"/>
          <p14:tracePt t="64875" x="5373688" y="1909763"/>
          <p14:tracePt t="64883" x="5364163" y="1909763"/>
          <p14:tracePt t="64891" x="5364163" y="1919288"/>
          <p14:tracePt t="64907" x="5354638" y="1919288"/>
          <p14:tracePt t="65547" x="5354638" y="1928813"/>
          <p14:tracePt t="65602" x="5354638" y="1939925"/>
          <p14:tracePt t="65611" x="5354638" y="1958975"/>
          <p14:tracePt t="65619" x="5364163" y="1968500"/>
          <p14:tracePt t="65627" x="5383213" y="1998663"/>
          <p14:tracePt t="65643" x="5413375" y="2038350"/>
          <p14:tracePt t="65659" x="5443538" y="2076450"/>
          <p14:tracePt t="65675" x="5453063" y="2125663"/>
          <p14:tracePt t="65693" x="5453063" y="2155825"/>
          <p14:tracePt t="65709" x="5472113" y="2214563"/>
          <p14:tracePt t="65726" x="5472113" y="2244725"/>
          <p14:tracePt t="65743" x="5472113" y="2293938"/>
          <p14:tracePt t="65759" x="5472113" y="2352675"/>
          <p14:tracePt t="65776" x="5472113" y="2432050"/>
          <p14:tracePt t="65793" x="5472113" y="2460625"/>
          <p14:tracePt t="65809" x="5472113" y="2519363"/>
          <p14:tracePt t="65826" x="5443538" y="2608263"/>
          <p14:tracePt t="65843" x="5394325" y="2678113"/>
          <p14:tracePt t="65859" x="5354638" y="2765425"/>
          <p14:tracePt t="65876" x="5305425" y="2844800"/>
          <p14:tracePt t="65893" x="5235575" y="2913063"/>
          <p14:tracePt t="65909" x="5176838" y="2982913"/>
          <p14:tracePt t="65926" x="5137150" y="3041650"/>
          <p14:tracePt t="65944" x="5078413" y="3100388"/>
          <p14:tracePt t="65960" x="5019675" y="3140075"/>
          <p14:tracePt t="65976" x="4989513" y="3170238"/>
          <p14:tracePt t="65993" x="4960938" y="3208338"/>
          <p14:tracePt t="66010" x="4960938" y="3248025"/>
          <p14:tracePt t="66027" x="4940300" y="3287713"/>
          <p14:tracePt t="66043" x="4930775" y="3287713"/>
          <p14:tracePt t="66106" x="4911725" y="3287713"/>
          <p14:tracePt t="66115" x="4891088" y="3287713"/>
          <p14:tracePt t="66126" x="4852988" y="3287713"/>
          <p14:tracePt t="66143" x="4822825" y="3287713"/>
          <p14:tracePt t="66160" x="4803775" y="3287713"/>
          <p14:tracePt t="66177" x="4792663" y="3287713"/>
          <p14:tracePt t="66193" x="4773613" y="3287713"/>
          <p14:tracePt t="66210" x="4754563" y="3287713"/>
          <p14:tracePt t="66227" x="4733925" y="3287713"/>
          <p14:tracePt t="66243" x="4705350" y="3287713"/>
          <p14:tracePt t="66260" x="4694238" y="3287713"/>
          <p14:tracePt t="66277" x="4684713" y="3287713"/>
          <p14:tracePt t="66314" x="4675188" y="3297238"/>
          <p14:tracePt t="66347" x="4684713" y="3297238"/>
          <p14:tracePt t="66882" x="4694238" y="3297238"/>
          <p14:tracePt t="66891" x="4714875" y="3297238"/>
          <p14:tracePt t="66898" x="4743450" y="3297238"/>
          <p14:tracePt t="66911" x="4783138" y="3297238"/>
          <p14:tracePt t="66928" x="4832350" y="3278188"/>
          <p14:tracePt t="66945" x="4872038" y="3278188"/>
          <p14:tracePt t="66962" x="4921250" y="3268663"/>
          <p14:tracePt t="66978" x="4989513" y="3248025"/>
          <p14:tracePt t="66995" x="5029200" y="3208338"/>
          <p14:tracePt t="67012" x="5078413" y="3179763"/>
          <p14:tracePt t="67028" x="5118100" y="3140075"/>
          <p14:tracePt t="67045" x="5157788" y="3121025"/>
          <p14:tracePt t="67062" x="5186363" y="3081338"/>
          <p14:tracePt t="67078" x="5216525" y="3041650"/>
          <p14:tracePt t="67095" x="5246688" y="3001963"/>
          <p14:tracePt t="67112" x="5305425" y="2982913"/>
          <p14:tracePt t="67128" x="5345113" y="2962275"/>
          <p14:tracePt t="67145" x="5373688" y="2924175"/>
          <p14:tracePt t="67162" x="5422900" y="2863850"/>
          <p14:tracePt t="67179" x="5443538" y="2814638"/>
          <p14:tracePt t="67195" x="5472113" y="2765425"/>
          <p14:tracePt t="67212" x="5511800" y="2706688"/>
          <p14:tracePt t="67229" x="5551488" y="2647950"/>
          <p14:tracePt t="67245" x="5561013" y="2589213"/>
          <p14:tracePt t="67262" x="5600700" y="2519363"/>
          <p14:tracePt t="67279" x="5610225" y="2460625"/>
          <p14:tracePt t="67295" x="5619750" y="2401888"/>
          <p14:tracePt t="67313" x="5629275" y="2362200"/>
          <p14:tracePt t="67329" x="5629275" y="2322513"/>
          <p14:tracePt t="67346" x="5629275" y="2273300"/>
          <p14:tracePt t="67363" x="5640388" y="2244725"/>
          <p14:tracePt t="67379" x="5640388" y="2214563"/>
          <p14:tracePt t="67396" x="5640388" y="2174875"/>
          <p14:tracePt t="67413" x="5640388" y="2165350"/>
          <p14:tracePt t="67429" x="5640388" y="2146300"/>
          <p14:tracePt t="67446" x="5629275" y="2125663"/>
          <p14:tracePt t="67463" x="5619750" y="2097088"/>
          <p14:tracePt t="67480" x="5610225" y="2087563"/>
          <p14:tracePt t="67496" x="5600700" y="2057400"/>
          <p14:tracePt t="67513" x="5600700" y="2038350"/>
          <p14:tracePt t="67530" x="5600700" y="2017713"/>
          <p14:tracePt t="67546" x="5600700" y="1998663"/>
          <p14:tracePt t="67563" x="5600700" y="1978025"/>
          <p14:tracePt t="67579" x="5619750" y="1968500"/>
          <p14:tracePt t="67596" x="5619750" y="1949450"/>
          <p14:tracePt t="67613" x="5610225" y="1928813"/>
          <p14:tracePt t="67630" x="5610225" y="1919288"/>
          <p14:tracePt t="67646" x="5600700" y="1890713"/>
          <p14:tracePt t="67663" x="5591175" y="1879600"/>
          <p14:tracePt t="67679" x="5580063" y="1870075"/>
          <p14:tracePt t="67696" x="5561013" y="1860550"/>
          <p14:tracePt t="67713" x="5551488" y="1851025"/>
          <p14:tracePt t="67730" x="5551488" y="1839913"/>
          <p14:tracePt t="67746" x="5541963" y="1839913"/>
          <p14:tracePt t="67763" x="5530850" y="1830388"/>
          <p14:tracePt t="67780" x="5530850" y="1839913"/>
          <p14:tracePt t="67947" x="5530850" y="1851025"/>
          <p14:tracePt t="67955" x="5530850" y="1860550"/>
          <p14:tracePt t="67963" x="5530850" y="1909763"/>
          <p14:tracePt t="67980" x="5530850" y="1939925"/>
          <p14:tracePt t="67997" x="5530850" y="1968500"/>
          <p14:tracePt t="68014" x="5551488" y="2008188"/>
          <p14:tracePt t="68031" x="5561013" y="2057400"/>
          <p14:tracePt t="68047" x="5561013" y="2076450"/>
          <p14:tracePt t="68064" x="5580063" y="2146300"/>
          <p14:tracePt t="68080" x="5580063" y="2185988"/>
          <p14:tracePt t="68097" x="5591175" y="2254250"/>
          <p14:tracePt t="68114" x="5591175" y="2343150"/>
          <p14:tracePt t="68130" x="5591175" y="2392363"/>
          <p14:tracePt t="68147" x="5591175" y="2451100"/>
          <p14:tracePt t="68164" x="5570538" y="2530475"/>
          <p14:tracePt t="68181" x="5551488" y="2579688"/>
          <p14:tracePt t="68197" x="5541963" y="2647950"/>
          <p14:tracePt t="68214" x="5511800" y="2727325"/>
          <p14:tracePt t="68231" x="5481638" y="2786063"/>
          <p14:tracePt t="68247" x="5453063" y="2863850"/>
          <p14:tracePt t="68264" x="5422900" y="2943225"/>
          <p14:tracePt t="68281" x="5383213" y="3011488"/>
          <p14:tracePt t="68298" x="5364163" y="3081338"/>
          <p14:tracePt t="68298" x="5364163" y="3121025"/>
          <p14:tracePt t="68315" x="5364163" y="3170238"/>
          <p14:tracePt t="68331" x="5345113" y="3219450"/>
          <p14:tracePt t="68348" x="5334000" y="3248025"/>
          <p14:tracePt t="68364" x="5324475" y="3257550"/>
          <p14:tracePt t="68381" x="5305425" y="3278188"/>
          <p14:tracePt t="68398" x="5295900" y="3287713"/>
          <p14:tracePt t="68414" x="5275263" y="3297238"/>
          <p14:tracePt t="68431" x="5246688" y="3317875"/>
          <p14:tracePt t="68448" x="5216525" y="3317875"/>
          <p14:tracePt t="68464" x="5176838" y="3327400"/>
          <p14:tracePt t="68481" x="5127625" y="3336925"/>
          <p14:tracePt t="68499" x="5108575" y="3336925"/>
          <p14:tracePt t="68515" x="5099050" y="3336925"/>
          <p14:tracePt t="68531" x="5087938" y="3336925"/>
          <p14:tracePt t="68602" x="5068888" y="3336925"/>
          <p14:tracePt t="68611" x="5078413" y="3327400"/>
          <p14:tracePt t="68618" x="5059363" y="3317875"/>
          <p14:tracePt t="68634" x="5029200" y="3306763"/>
          <p14:tracePt t="68648" x="5010150" y="3306763"/>
          <p14:tracePt t="68665" x="4979988" y="3297238"/>
          <p14:tracePt t="69642" x="4970463" y="3297238"/>
          <p14:tracePt t="70074" x="4960938" y="3297238"/>
          <p14:tracePt t="70106" x="4951413" y="3297238"/>
          <p14:tracePt t="70178" x="4951413" y="3287713"/>
          <p14:tracePt t="70234" x="4960938" y="3287713"/>
          <p14:tracePt t="70250" x="4970463" y="3287713"/>
          <p14:tracePt t="70274" x="4970463" y="3278188"/>
          <p14:tracePt t="70282" x="4979988" y="3278188"/>
          <p14:tracePt t="70315" x="4979988" y="3268663"/>
          <p14:tracePt t="70330" x="4989513" y="3268663"/>
          <p14:tracePt t="70362" x="5000625" y="3268663"/>
          <p14:tracePt t="70370" x="5000625" y="3257550"/>
          <p14:tracePt t="70682" x="5010150" y="3257550"/>
          <p14:tracePt t="70698" x="5029200" y="3257550"/>
          <p14:tracePt t="70714" x="5049838" y="3257550"/>
          <p14:tracePt t="70722" x="5068888" y="3257550"/>
          <p14:tracePt t="70735" x="5118100" y="3257550"/>
          <p14:tracePt t="70753" x="5157788" y="3257550"/>
          <p14:tracePt t="70769" x="5176838" y="3257550"/>
          <p14:tracePt t="70786" x="5186363" y="3257550"/>
          <p14:tracePt t="70826" x="5197475" y="3257550"/>
          <p14:tracePt t="70834" x="5207000" y="3257550"/>
          <p14:tracePt t="71107" x="5226050" y="3257550"/>
          <p14:tracePt t="71122" x="5226050" y="3248025"/>
          <p14:tracePt t="71130" x="5235575" y="3248025"/>
          <p14:tracePt t="71139" x="5246688" y="3238500"/>
          <p14:tracePt t="71153" x="5265738" y="3228975"/>
          <p14:tracePt t="71170" x="5284788" y="3219450"/>
          <p14:tracePt t="71187" x="5295900" y="3219450"/>
          <p14:tracePt t="71210" x="5305425" y="3219450"/>
          <p14:tracePt t="71220" x="5314950" y="3208338"/>
          <p14:tracePt t="71242" x="5324475" y="3208338"/>
          <p14:tracePt t="71274" x="5334000" y="3208338"/>
          <p14:tracePt t="71282" x="5345113" y="3208338"/>
          <p14:tracePt t="71291" x="5364163" y="3208338"/>
          <p14:tracePt t="71303" x="5373688" y="3198813"/>
          <p14:tracePt t="71320" x="5403850" y="3198813"/>
          <p14:tracePt t="71337" x="5413375" y="3189288"/>
          <p14:tracePt t="71354" x="5443538" y="3189288"/>
          <p14:tracePt t="71371" x="5453063" y="3189288"/>
          <p14:tracePt t="71387" x="5462588" y="3179763"/>
          <p14:tracePt t="71458" x="5472113" y="3179763"/>
          <p14:tracePt t="71475" x="5492750" y="3170238"/>
          <p14:tracePt t="71482" x="5492750" y="3159125"/>
          <p14:tracePt t="71490" x="5502275" y="3159125"/>
          <p14:tracePt t="71504" x="5511800" y="3159125"/>
          <p14:tracePt t="71520" x="5521325" y="3159125"/>
          <p14:tracePt t="71538" x="5530850" y="3149600"/>
          <p14:tracePt t="72162" x="5530850" y="3140075"/>
          <p14:tracePt t="72178" x="5530850" y="3130550"/>
          <p14:tracePt t="72186" x="5541963" y="3121025"/>
          <p14:tracePt t="72194" x="5551488" y="3100388"/>
          <p14:tracePt t="72205" x="5561013" y="3060700"/>
          <p14:tracePt t="72222" x="5561013" y="3022600"/>
          <p14:tracePt t="72239" x="5561013" y="2962275"/>
          <p14:tracePt t="72255" x="5561013" y="2903538"/>
          <p14:tracePt t="72272" x="5561013" y="2844800"/>
          <p14:tracePt t="72289" x="5561013" y="2765425"/>
          <p14:tracePt t="72305" x="5561013" y="2716213"/>
          <p14:tracePt t="72323" x="5570538" y="2697163"/>
          <p14:tracePt t="72339" x="5570538" y="2657475"/>
          <p14:tracePt t="72355" x="5551488" y="2628900"/>
          <p14:tracePt t="72372" x="5530850" y="2608263"/>
          <p14:tracePt t="72389" x="5521325" y="2589213"/>
          <p14:tracePt t="72406" x="5511800" y="2568575"/>
          <p14:tracePt t="72423" x="5502275" y="2559050"/>
          <p14:tracePt t="72439" x="5481638" y="2549525"/>
          <p14:tracePt t="72456" x="5472113" y="2530475"/>
          <p14:tracePt t="72475" x="5443538" y="2519363"/>
          <p14:tracePt t="72489" x="5422900" y="2500313"/>
          <p14:tracePt t="72506" x="5403850" y="2481263"/>
          <p14:tracePt t="72523" x="5394325" y="2481263"/>
          <p14:tracePt t="72540" x="5373688" y="2460625"/>
          <p14:tracePt t="72556" x="5334000" y="2432050"/>
          <p14:tracePt t="72573" x="5314950" y="2420938"/>
          <p14:tracePt t="72590" x="5295900" y="2401888"/>
          <p14:tracePt t="72606" x="5275263" y="2392363"/>
          <p14:tracePt t="72623" x="5256213" y="2382838"/>
          <p14:tracePt t="72642" x="5246688" y="2371725"/>
          <p14:tracePt t="72666" x="5235575" y="2371725"/>
          <p14:tracePt t="72675" x="5226050" y="2362200"/>
          <p14:tracePt t="72690" x="5197475" y="2362200"/>
          <p14:tracePt t="72707" x="5148263" y="2343150"/>
          <p14:tracePt t="72723" x="5127625" y="2333625"/>
          <p14:tracePt t="72740" x="5108575" y="2322513"/>
          <p14:tracePt t="72756" x="5099050" y="2322513"/>
          <p14:tracePt t="72773" x="5087938" y="2312988"/>
          <p14:tracePt t="72790" x="5078413" y="2312988"/>
          <p14:tracePt t="73058" x="5078413" y="2333625"/>
          <p14:tracePt t="73090" x="5078413" y="2343150"/>
          <p14:tracePt t="73098" x="5087938" y="2362200"/>
          <p14:tracePt t="73107" x="5108575" y="2392363"/>
          <p14:tracePt t="73124" x="5127625" y="2411413"/>
          <p14:tracePt t="73141" x="5148263" y="2441575"/>
          <p14:tracePt t="73157" x="5167313" y="2490788"/>
          <p14:tracePt t="73174" x="5197475" y="2519363"/>
          <p14:tracePt t="73191" x="5216525" y="2579688"/>
          <p14:tracePt t="73207" x="5235575" y="2647950"/>
          <p14:tracePt t="73224" x="5216525" y="2687638"/>
          <p14:tracePt t="73241" x="5216525" y="2736850"/>
          <p14:tracePt t="73258" x="5226050" y="2814638"/>
          <p14:tracePt t="73258" x="5226050" y="2835275"/>
          <p14:tracePt t="73275" x="5226050" y="2894013"/>
          <p14:tracePt t="73291" x="5226050" y="2962275"/>
          <p14:tracePt t="73308" x="5226050" y="3022600"/>
          <p14:tracePt t="73324" x="5226050" y="3090863"/>
          <p14:tracePt t="73341" x="5226050" y="3140075"/>
          <p14:tracePt t="73358" x="5226050" y="3179763"/>
          <p14:tracePt t="73374" x="5216525" y="3228975"/>
          <p14:tracePt t="73392" x="5216525" y="3278188"/>
          <p14:tracePt t="73408" x="5197475" y="3317875"/>
          <p14:tracePt t="73424" x="5207000" y="3367088"/>
          <p14:tracePt t="73441" x="5216525" y="3416300"/>
          <p14:tracePt t="73458" x="5216525" y="3494088"/>
          <p14:tracePt t="73475" x="5216525" y="3533775"/>
          <p14:tracePt t="73491" x="5216525" y="3563938"/>
          <p14:tracePt t="73508" x="5197475" y="3592513"/>
          <p14:tracePt t="73525" x="5197475" y="3602038"/>
          <p14:tracePt t="73554" x="5197475" y="3613150"/>
          <p14:tracePt t="73562" x="5186363" y="3622675"/>
          <p14:tracePt t="73574" x="5167313" y="3632200"/>
          <p14:tracePt t="73591" x="5137150" y="3641725"/>
          <p14:tracePt t="73608" x="5099050" y="3651250"/>
          <p14:tracePt t="73625" x="5049838" y="3651250"/>
          <p14:tracePt t="73642" x="5010150" y="3662363"/>
          <p14:tracePt t="73658" x="4960938" y="3671888"/>
          <p14:tracePt t="73675" x="4930775" y="3681413"/>
          <p14:tracePt t="73692" x="4902200" y="3690938"/>
          <p14:tracePt t="73708" x="4881563" y="3690938"/>
          <p14:tracePt t="73725" x="4862513" y="3690938"/>
          <p14:tracePt t="73742" x="4852988" y="3690938"/>
          <p14:tracePt t="73758" x="4841875" y="3690938"/>
          <p14:tracePt t="73802" x="4832350" y="3690938"/>
          <p14:tracePt t="73842" x="4822825" y="3690938"/>
          <p14:tracePt t="73866" x="4813300" y="3690938"/>
          <p14:tracePt t="73890" x="4803775" y="3690938"/>
          <p14:tracePt t="74555" x="4813300" y="3681413"/>
          <p14:tracePt t="74562" x="4832350" y="3671888"/>
          <p14:tracePt t="74578" x="4852988" y="3671888"/>
          <p14:tracePt t="74586" x="4872038" y="3662363"/>
          <p14:tracePt t="74595" x="4902200" y="3651250"/>
          <p14:tracePt t="74595" x="4921250" y="3641725"/>
          <p14:tracePt t="74610" x="4970463" y="3641725"/>
          <p14:tracePt t="74627" x="5010150" y="3622675"/>
          <p14:tracePt t="74644" x="5038725" y="3613150"/>
          <p14:tracePt t="74660" x="5078413" y="3613150"/>
          <p14:tracePt t="74677" x="5099050" y="3592513"/>
          <p14:tracePt t="74694" x="5127625" y="3582988"/>
          <p14:tracePt t="74710" x="5167313" y="3573463"/>
          <p14:tracePt t="74727" x="5197475" y="3552825"/>
          <p14:tracePt t="74744" x="5226050" y="3533775"/>
          <p14:tracePt t="74760" x="5265738" y="3524250"/>
          <p14:tracePt t="74777" x="5295900" y="3494088"/>
          <p14:tracePt t="74794" x="5345113" y="3465513"/>
          <p14:tracePt t="74811" x="5364163" y="3444875"/>
          <p14:tracePt t="74827" x="5383213" y="3425825"/>
          <p14:tracePt t="74844" x="5394325" y="3416300"/>
          <p14:tracePt t="74860" x="5413375" y="3395663"/>
          <p14:tracePt t="74877" x="5422900" y="3386138"/>
          <p14:tracePt t="74894" x="5443538" y="3376613"/>
          <p14:tracePt t="74911" x="5453063" y="3367088"/>
          <p14:tracePt t="74927" x="5462588" y="3355975"/>
          <p14:tracePt t="74944" x="5472113" y="3355975"/>
          <p14:tracePt t="74961" x="5481638" y="3355975"/>
          <p14:tracePt t="74986" x="5492750" y="3355975"/>
          <p14:tracePt t="74994" x="5502275" y="3346450"/>
          <p14:tracePt t="75042" x="5502275" y="3336925"/>
          <p14:tracePt t="75146" x="5502275" y="3327400"/>
          <p14:tracePt t="75250" x="5502275" y="3317875"/>
          <p14:tracePt t="76282" x="5502275" y="3306763"/>
          <p14:tracePt t="76290" x="5502275" y="3297238"/>
          <p14:tracePt t="76299" x="5511800" y="3287713"/>
          <p14:tracePt t="76818" x="5521325" y="3278188"/>
          <p14:tracePt t="76834" x="5530850" y="3268663"/>
          <p14:tracePt t="78891" x="5530850" y="3287713"/>
          <p14:tracePt t="79082" x="5530850" y="3306763"/>
          <p14:tracePt t="79098" x="5541963" y="3327400"/>
          <p14:tracePt t="79106" x="5541963" y="3336925"/>
          <p14:tracePt t="79114" x="5541963" y="3346450"/>
          <p14:tracePt t="79123" x="5541963" y="3355975"/>
          <p14:tracePt t="79136" x="5541963" y="3386138"/>
          <p14:tracePt t="79153" x="5541963" y="3405188"/>
          <p14:tracePt t="79169" x="5541963" y="3435350"/>
          <p14:tracePt t="79169" x="5541963" y="3444875"/>
          <p14:tracePt t="79186" x="5541963" y="3484563"/>
          <p14:tracePt t="79203" x="5541963" y="3503613"/>
          <p14:tracePt t="79219" x="5561013" y="3524250"/>
          <p14:tracePt t="79236" x="5570538" y="3563938"/>
          <p14:tracePt t="79253" x="5570538" y="3602038"/>
          <p14:tracePt t="79269" x="5570538" y="3622675"/>
          <p14:tracePt t="79286" x="5570538" y="3662363"/>
          <p14:tracePt t="79303" x="5561013" y="3700463"/>
          <p14:tracePt t="79319" x="5530850" y="3740150"/>
          <p14:tracePt t="79336" x="5511800" y="3789363"/>
          <p14:tracePt t="79353" x="5472113" y="3838575"/>
          <p14:tracePt t="79370" x="5443538" y="3887788"/>
          <p14:tracePt t="79386" x="5413375" y="3927475"/>
          <p14:tracePt t="79403" x="5394325" y="3946525"/>
          <p14:tracePt t="79420" x="5383213" y="3967163"/>
          <p14:tracePt t="79436" x="5373688" y="3986213"/>
          <p14:tracePt t="79453" x="5373688" y="3995738"/>
          <p14:tracePt t="79470" x="5364163" y="3995738"/>
          <p14:tracePt t="79490" x="5354638" y="4016375"/>
          <p14:tracePt t="79503" x="5345113" y="4025900"/>
          <p14:tracePt t="79520" x="5324475" y="4035425"/>
          <p14:tracePt t="79537" x="5305425" y="4044950"/>
          <p14:tracePt t="79553" x="5284788" y="4065588"/>
          <p14:tracePt t="79553" x="5265738" y="4065588"/>
          <p14:tracePt t="79570" x="5256213" y="4075113"/>
          <p14:tracePt t="79587" x="5235575" y="4084638"/>
          <p14:tracePt t="79603" x="5226050" y="4094163"/>
          <p14:tracePt t="79620" x="5216525" y="4105275"/>
          <p14:tracePt t="79637" x="5186363" y="4114800"/>
          <p14:tracePt t="79653" x="5176838" y="4114800"/>
          <p14:tracePt t="79670" x="5167313" y="4114800"/>
          <p14:tracePt t="79687" x="5148263" y="4124325"/>
          <p14:tracePt t="79703" x="5137150" y="4124325"/>
          <p14:tracePt t="79722" x="5137150" y="4133850"/>
          <p14:tracePt t="79738" x="5127625" y="4143375"/>
          <p14:tracePt t="79753" x="5108575" y="4154488"/>
          <p14:tracePt t="79770" x="5087938" y="4154488"/>
          <p14:tracePt t="79787" x="5068888" y="4164013"/>
          <p14:tracePt t="79804" x="5059363" y="4164013"/>
          <p14:tracePt t="79820" x="5049838" y="4164013"/>
          <p14:tracePt t="79837" x="5038725" y="4164013"/>
          <p14:tracePt t="79854" x="5029200" y="4173538"/>
          <p14:tracePt t="79874" x="5019675" y="4183063"/>
          <p14:tracePt t="79898" x="5010150" y="4183063"/>
          <p14:tracePt t="79914" x="5000625" y="4183063"/>
          <p14:tracePt t="79930" x="4989513" y="4183063"/>
          <p14:tracePt t="79938" x="4989513" y="4192588"/>
          <p14:tracePt t="79954" x="4979988" y="4192588"/>
          <p14:tracePt t="80226" x="4970463" y="4192588"/>
          <p14:tracePt t="80330" x="4970463" y="4213225"/>
          <p14:tracePt t="80346" x="4979988" y="4213225"/>
          <p14:tracePt t="80362" x="4989513" y="4213225"/>
          <p14:tracePt t="80370" x="5000625" y="4213225"/>
          <p14:tracePt t="80394" x="4989513" y="4203700"/>
          <p14:tracePt t="80402" x="4989513" y="4192588"/>
          <p14:tracePt t="80442" x="5000625" y="4183063"/>
          <p14:tracePt t="80458" x="5010150" y="4183063"/>
          <p14:tracePt t="80474" x="5029200" y="4183063"/>
          <p14:tracePt t="80482" x="5049838" y="4183063"/>
          <p14:tracePt t="80498" x="5059363" y="4183063"/>
          <p14:tracePt t="80506" x="5068888" y="4183063"/>
          <p14:tracePt t="80866" x="5078413" y="4192588"/>
          <p14:tracePt t="80882" x="5087938" y="4192588"/>
          <p14:tracePt t="80898" x="5099050" y="4192588"/>
          <p14:tracePt t="80906" x="5108575" y="4192588"/>
          <p14:tracePt t="80922" x="5118100" y="4192588"/>
          <p14:tracePt t="80930" x="5127625" y="4192588"/>
          <p14:tracePt t="80939" x="5137150" y="4192588"/>
          <p14:tracePt t="80956" x="5148263" y="4192588"/>
          <p14:tracePt t="81018" x="5157788" y="4192588"/>
          <p14:tracePt t="81034" x="5167313" y="4192588"/>
          <p14:tracePt t="81050" x="5176838" y="4192588"/>
          <p14:tracePt t="81074" x="5186363" y="4192588"/>
          <p14:tracePt t="81114" x="5197475" y="4203700"/>
          <p14:tracePt t="81122" x="5207000" y="4203700"/>
          <p14:tracePt t="81130" x="5216525" y="4203700"/>
          <p14:tracePt t="83141" x="5226050" y="4203700"/>
          <p14:tracePt t="84391" x="5235575" y="4203700"/>
          <p14:tracePt t="86641" x="5256213" y="4203700"/>
          <p14:tracePt t="87090" x="5275263" y="4192588"/>
          <p14:tracePt t="87106" x="5275263" y="4183063"/>
          <p14:tracePt t="87114" x="5284788" y="4173538"/>
          <p14:tracePt t="87122" x="5295900" y="4173538"/>
          <p14:tracePt t="87135" x="5305425" y="4164013"/>
          <p14:tracePt t="87152" x="5305425" y="4154488"/>
          <p14:tracePt t="87178" x="5295900" y="4143375"/>
          <p14:tracePt t="87194" x="5295900" y="4133850"/>
          <p14:tracePt t="87202" x="5324475" y="4124325"/>
          <p14:tracePt t="87219" x="5364163" y="4084638"/>
          <p14:tracePt t="87235" x="5403850" y="4035425"/>
          <p14:tracePt t="87253" x="5472113" y="3976688"/>
          <p14:tracePt t="87269" x="5541963" y="3908425"/>
          <p14:tracePt t="87285" x="5580063" y="3810000"/>
          <p14:tracePt t="87302" x="5610225" y="3700463"/>
          <p14:tracePt t="87319" x="5629275" y="3582988"/>
          <p14:tracePt t="87335" x="5659438" y="3484563"/>
          <p14:tracePt t="87352" x="5659438" y="3425825"/>
          <p14:tracePt t="87369" x="5659438" y="3376613"/>
          <p14:tracePt t="87386" x="5659438" y="3327400"/>
          <p14:tracePt t="87402" x="5649913" y="3317875"/>
          <p14:tracePt t="87419" x="5640388" y="3306763"/>
          <p14:tracePt t="87436" x="5640388" y="3287713"/>
          <p14:tracePt t="87452" x="5629275" y="3257550"/>
          <p14:tracePt t="87469" x="5629275" y="3238500"/>
          <p14:tracePt t="87486" x="5629275" y="3219450"/>
          <p14:tracePt t="87502" x="5629275" y="3189288"/>
          <p14:tracePt t="87519" x="5619750" y="3170238"/>
          <p14:tracePt t="87536" x="5619750" y="3159125"/>
          <p14:tracePt t="87553" x="5610225" y="3130550"/>
          <p14:tracePt t="87569" x="5610225" y="3100388"/>
          <p14:tracePt t="87586" x="5600700" y="3071813"/>
          <p14:tracePt t="87603" x="5591175" y="3041650"/>
          <p14:tracePt t="87619" x="5570538" y="3022600"/>
          <p14:tracePt t="87636" x="5561013" y="2992438"/>
          <p14:tracePt t="87653" x="5541963" y="2973388"/>
          <p14:tracePt t="87670" x="5530850" y="2962275"/>
          <p14:tracePt t="87686" x="5521325" y="2952750"/>
          <p14:tracePt t="87703" x="5511800" y="2933700"/>
          <p14:tracePt t="87720" x="5502275" y="2924175"/>
          <p14:tracePt t="87736" x="5472113" y="2903538"/>
          <p14:tracePt t="87753" x="5432425" y="2894013"/>
          <p14:tracePt t="87753" x="5413375" y="2874963"/>
          <p14:tracePt t="87770" x="5373688" y="2854325"/>
          <p14:tracePt t="87786" x="5334000" y="2835275"/>
          <p14:tracePt t="87803" x="5284788" y="2814638"/>
          <p14:tracePt t="87820" x="5256213" y="2795588"/>
          <p14:tracePt t="87837" x="5235575" y="2786063"/>
          <p14:tracePt t="87853" x="5197475" y="2765425"/>
          <p14:tracePt t="87870" x="5167313" y="2755900"/>
          <p14:tracePt t="87887" x="5148263" y="2746375"/>
          <p14:tracePt t="87903" x="5099050" y="2736850"/>
          <p14:tracePt t="87920" x="5078413" y="2727325"/>
          <p14:tracePt t="87937" x="5059363" y="2716213"/>
          <p14:tracePt t="87953" x="5019675" y="2706688"/>
          <p14:tracePt t="87970" x="4960938" y="2706688"/>
          <p14:tracePt t="87987" x="4921250" y="2697163"/>
          <p14:tracePt t="88004" x="4862513" y="2678113"/>
          <p14:tracePt t="88020" x="4822825" y="2667000"/>
          <p14:tracePt t="88037" x="4773613" y="2667000"/>
          <p14:tracePt t="88054" x="4733925" y="2657475"/>
          <p14:tracePt t="88071" x="4714875" y="2647950"/>
          <p14:tracePt t="88087" x="4684713" y="2647950"/>
          <p14:tracePt t="88104" x="4675188" y="2647950"/>
          <p14:tracePt t="88120" x="4656138" y="2638425"/>
          <p14:tracePt t="88137" x="4606925" y="2628900"/>
          <p14:tracePt t="88154" x="4567238" y="2617788"/>
          <p14:tracePt t="88171" x="4546600" y="2617788"/>
          <p14:tracePt t="88187" x="4527550" y="2608263"/>
          <p14:tracePt t="88204" x="4487863" y="2598738"/>
          <p14:tracePt t="88221" x="4438650" y="2598738"/>
          <p14:tracePt t="88237" x="4398963" y="2589213"/>
          <p14:tracePt t="88254" x="4349750" y="2568575"/>
          <p14:tracePt t="88272" x="4311650" y="2559050"/>
          <p14:tracePt t="88287" x="4281488" y="2559050"/>
          <p14:tracePt t="88304" x="4232275" y="2540000"/>
          <p14:tracePt t="88321" x="4192588" y="2530475"/>
          <p14:tracePt t="88321" x="4173538" y="2519363"/>
          <p14:tracePt t="88338" x="4124325" y="2509838"/>
          <p14:tracePt t="88354" x="4075113" y="2500313"/>
          <p14:tracePt t="88371" x="4035425" y="2490788"/>
          <p14:tracePt t="88388" x="3986213" y="2481263"/>
          <p14:tracePt t="88404" x="3956050" y="2470150"/>
          <p14:tracePt t="88421" x="3937000" y="2470150"/>
          <p14:tracePt t="88438" x="3917950" y="2470150"/>
          <p14:tracePt t="88455" x="3897313" y="2460625"/>
          <p14:tracePt t="88471" x="3868738" y="2460625"/>
          <p14:tracePt t="88488" x="3848100" y="2460625"/>
          <p14:tracePt t="88505" x="3819525" y="2460625"/>
          <p14:tracePt t="88522" x="3779838" y="2460625"/>
          <p14:tracePt t="88538" x="3740150" y="2460625"/>
          <p14:tracePt t="88555" x="3709988" y="2460625"/>
          <p14:tracePt t="88571" x="3681413" y="2460625"/>
          <p14:tracePt t="88588" x="3660775" y="2460625"/>
          <p14:tracePt t="88605" x="3651250" y="2481263"/>
          <p14:tracePt t="88621" x="3632200" y="2490788"/>
          <p14:tracePt t="88638" x="3622675" y="2500313"/>
          <p14:tracePt t="88655" x="3611563" y="2519363"/>
          <p14:tracePt t="88672" x="3611563" y="2540000"/>
          <p14:tracePt t="88688" x="3602038" y="2568575"/>
          <p14:tracePt t="88705" x="3602038" y="2617788"/>
          <p14:tracePt t="88722" x="3602038" y="2667000"/>
          <p14:tracePt t="88738" x="3602038" y="2706688"/>
          <p14:tracePt t="88755" x="3602038" y="2736850"/>
          <p14:tracePt t="88772" x="3622675" y="2795588"/>
          <p14:tracePt t="88788" x="3632200" y="2835275"/>
          <p14:tracePt t="88805" x="3641725" y="2863850"/>
          <p14:tracePt t="88822" x="3641725" y="2874963"/>
          <p14:tracePt t="88838" x="3660775" y="2924175"/>
          <p14:tracePt t="88855" x="3709988" y="2952750"/>
          <p14:tracePt t="88873" x="3749675" y="2982913"/>
          <p14:tracePt t="88889" x="3808413" y="3011488"/>
          <p14:tracePt t="88905" x="3878263" y="3051175"/>
          <p14:tracePt t="88922" x="3927475" y="3060700"/>
          <p14:tracePt t="88939" x="4005263" y="3090863"/>
          <p14:tracePt t="88955" x="4094163" y="3109913"/>
          <p14:tracePt t="88972" x="4152900" y="3121025"/>
          <p14:tracePt t="88989" x="4213225" y="3121025"/>
          <p14:tracePt t="89005" x="4262438" y="3121025"/>
          <p14:tracePt t="89022" x="4291013" y="3121025"/>
          <p14:tracePt t="89039" x="4370388" y="3109913"/>
          <p14:tracePt t="89056" x="4410075" y="3090863"/>
          <p14:tracePt t="89072" x="4468813" y="3090863"/>
          <p14:tracePt t="89089" x="4557713" y="3060700"/>
          <p14:tracePt t="89106" x="4586288" y="3041650"/>
          <p14:tracePt t="89122" x="4625975" y="3032125"/>
          <p14:tracePt t="89139" x="4635500" y="3022600"/>
          <p14:tracePt t="89156" x="4635500" y="3001963"/>
          <p14:tracePt t="89172" x="4656138" y="2982913"/>
          <p14:tracePt t="89189" x="4675188" y="2962275"/>
          <p14:tracePt t="89206" x="4675188" y="2943225"/>
          <p14:tracePt t="89223" x="4684713" y="2913063"/>
          <p14:tracePt t="89239" x="4684713" y="2884488"/>
          <p14:tracePt t="89256" x="4684713" y="2854325"/>
          <p14:tracePt t="89273" x="4684713" y="2814638"/>
          <p14:tracePt t="89273" x="4684713" y="2805113"/>
          <p14:tracePt t="89291" x="4694238" y="2765425"/>
          <p14:tracePt t="89306" x="4694238" y="2746375"/>
          <p14:tracePt t="89323" x="4694238" y="2736850"/>
          <p14:tracePt t="89339" x="4694238" y="2716213"/>
          <p14:tracePt t="89356" x="4694238" y="2706688"/>
          <p14:tracePt t="89378" x="4694238" y="2697163"/>
          <p14:tracePt t="89402" x="4694238" y="2687638"/>
          <p14:tracePt t="89410" x="4684713" y="2687638"/>
          <p14:tracePt t="89423" x="4665663" y="2678113"/>
          <p14:tracePt t="89440" x="4645025" y="2657475"/>
          <p14:tracePt t="89456" x="4616450" y="2638425"/>
          <p14:tracePt t="89473" x="4567238" y="2617788"/>
          <p14:tracePt t="89490" x="4527550" y="2608263"/>
          <p14:tracePt t="89506" x="4487863" y="2589213"/>
          <p14:tracePt t="89523" x="4459288" y="2579688"/>
          <p14:tracePt t="89540" x="4410075" y="2568575"/>
          <p14:tracePt t="89557" x="4370388" y="2559050"/>
          <p14:tracePt t="89573" x="4321175" y="2549525"/>
          <p14:tracePt t="89590" x="4271963" y="2549525"/>
          <p14:tracePt t="89607" x="4222750" y="2530475"/>
          <p14:tracePt t="89623" x="4164013" y="2519363"/>
          <p14:tracePt t="89640" x="4114800" y="2509838"/>
          <p14:tracePt t="89657" x="4065588" y="2509838"/>
          <p14:tracePt t="89657" x="4035425" y="2509838"/>
          <p14:tracePt t="89674" x="3995738" y="2490788"/>
          <p14:tracePt t="89690" x="3946525" y="2481263"/>
          <p14:tracePt t="89707" x="3906838" y="2470150"/>
          <p14:tracePt t="89724" x="3868738" y="2460625"/>
          <p14:tracePt t="89740" x="3838575" y="2460625"/>
          <p14:tracePt t="89757" x="3798888" y="2460625"/>
          <p14:tracePt t="89774" x="3779838" y="2460625"/>
          <p14:tracePt t="89791" x="3759200" y="2460625"/>
          <p14:tracePt t="89807" x="3740150" y="2460625"/>
          <p14:tracePt t="89824" x="3730625" y="2460625"/>
          <p14:tracePt t="89840" x="3709988" y="2460625"/>
          <p14:tracePt t="89857" x="3709988" y="2481263"/>
          <p14:tracePt t="89874" x="3700463" y="2481263"/>
          <p14:tracePt t="89914" x="3690938" y="2490788"/>
          <p14:tracePt t="89922" x="3681413" y="2500313"/>
          <p14:tracePt t="89930" x="3660775" y="2500313"/>
          <p14:tracePt t="89946" x="3660775" y="2509838"/>
          <p14:tracePt t="89957" x="3651250" y="2530475"/>
          <p14:tracePt t="89974" x="3641725" y="2549525"/>
          <p14:tracePt t="89991" x="3632200" y="2559050"/>
          <p14:tracePt t="90007" x="3632200" y="2568575"/>
          <p14:tracePt t="90024" x="3632200" y="2589213"/>
          <p14:tracePt t="90041" x="3632200" y="2598738"/>
          <p14:tracePt t="90058" x="3622675" y="2617788"/>
          <p14:tracePt t="90075" x="3611563" y="2638425"/>
          <p14:tracePt t="90091" x="3611563" y="2667000"/>
          <p14:tracePt t="90108" x="3611563" y="2687638"/>
          <p14:tracePt t="90124" x="3611563" y="2716213"/>
          <p14:tracePt t="90141" x="3611563" y="2727325"/>
          <p14:tracePt t="90158" x="3611563" y="2755900"/>
          <p14:tracePt t="90175" x="3632200" y="2776538"/>
          <p14:tracePt t="90191" x="3641725" y="2795588"/>
          <p14:tracePt t="90208" x="3671888" y="2825750"/>
          <p14:tracePt t="90225" x="3709988" y="2844800"/>
          <p14:tracePt t="90241" x="3770313" y="2884488"/>
          <p14:tracePt t="90258" x="3819525" y="2913063"/>
          <p14:tracePt t="90275" x="3848100" y="2933700"/>
          <p14:tracePt t="90292" x="3906838" y="2952750"/>
          <p14:tracePt t="90308" x="3956050" y="2973388"/>
          <p14:tracePt t="90325" x="4035425" y="2982913"/>
          <p14:tracePt t="90342" x="4094163" y="3001963"/>
          <p14:tracePt t="90358" x="4173538" y="3022600"/>
          <p14:tracePt t="90375" x="4232275" y="3032125"/>
          <p14:tracePt t="90392" x="4291013" y="3041650"/>
          <p14:tracePt t="90408" x="4340225" y="3051175"/>
          <p14:tracePt t="90425" x="4410075" y="3051175"/>
          <p14:tracePt t="90442" x="4438650" y="3051175"/>
          <p14:tracePt t="90458" x="4478338" y="3051175"/>
          <p14:tracePt t="90475" x="4508500" y="3051175"/>
          <p14:tracePt t="90492" x="4546600" y="3051175"/>
          <p14:tracePt t="90509" x="4567238" y="3051175"/>
          <p14:tracePt t="90525" x="4595813" y="3051175"/>
          <p14:tracePt t="90542" x="4606925" y="3051175"/>
          <p14:tracePt t="90559" x="4616450" y="3051175"/>
          <p14:tracePt t="90575" x="4625975" y="3041650"/>
          <p14:tracePt t="90592" x="4645025" y="3032125"/>
          <p14:tracePt t="90609" x="4656138" y="3032125"/>
          <p14:tracePt t="90626" x="4675188" y="3011488"/>
          <p14:tracePt t="90643" x="4684713" y="3001963"/>
          <p14:tracePt t="90666" x="4694238" y="3001963"/>
          <p14:tracePt t="90675" x="4705350" y="2992438"/>
          <p14:tracePt t="90692" x="4714875" y="2982913"/>
          <p14:tracePt t="90709" x="4724400" y="2973388"/>
          <p14:tracePt t="90725" x="4733925" y="2973388"/>
          <p14:tracePt t="90742" x="4733925" y="2962275"/>
          <p14:tracePt t="90762" x="4733925" y="2952750"/>
          <p14:tracePt t="90786" x="4743450" y="2943225"/>
          <p14:tracePt t="90794" x="4754563" y="2933700"/>
          <p14:tracePt t="90818" x="4764088" y="2924175"/>
          <p14:tracePt t="90858" x="4764088" y="2913063"/>
          <p14:tracePt t="90874" x="4764088" y="2903538"/>
          <p14:tracePt t="90898" x="4764088" y="2894013"/>
          <p14:tracePt t="90922" x="4764088" y="2884488"/>
          <p14:tracePt t="90938" x="4764088" y="2874963"/>
          <p14:tracePt t="90946" x="4764088" y="2863850"/>
          <p14:tracePt t="90970" x="4764088" y="2854325"/>
          <p14:tracePt t="90994" x="4764088" y="2844800"/>
          <p14:tracePt t="91002" x="4764088" y="2835275"/>
          <p14:tracePt t="91018" x="4754563" y="2825750"/>
          <p14:tracePt t="91042" x="4754563" y="2814638"/>
          <p14:tracePt t="91066" x="4743450" y="2805113"/>
          <p14:tracePt t="91074" x="4733925" y="2795588"/>
          <p14:tracePt t="91090" x="4733925" y="2786063"/>
          <p14:tracePt t="91098" x="4724400" y="2786063"/>
          <p14:tracePt t="91110" x="4714875" y="2786063"/>
          <p14:tracePt t="91126" x="4684713" y="2765425"/>
          <p14:tracePt t="91143" x="4665663" y="2765425"/>
          <p14:tracePt t="91160" x="4635500" y="2746375"/>
          <p14:tracePt t="91177" x="4616450" y="2736850"/>
          <p14:tracePt t="91193" x="4567238" y="2727325"/>
          <p14:tracePt t="91210" x="4527550" y="2716213"/>
          <p14:tracePt t="91227" x="4478338" y="2697163"/>
          <p14:tracePt t="91243" x="4438650" y="2687638"/>
          <p14:tracePt t="91260" x="4419600" y="2687638"/>
          <p14:tracePt t="91277" x="4379913" y="2678113"/>
          <p14:tracePt t="91293" x="4370388" y="2678113"/>
          <p14:tracePt t="91310" x="4349750" y="2667000"/>
          <p14:tracePt t="91327" x="4330700" y="2667000"/>
          <p14:tracePt t="91344" x="4300538" y="2667000"/>
          <p14:tracePt t="91360" x="4271963" y="2657475"/>
          <p14:tracePt t="91377" x="4202113" y="2638425"/>
          <p14:tracePt t="91394" x="4183063" y="2638425"/>
          <p14:tracePt t="91410" x="4164013" y="2638425"/>
          <p14:tracePt t="91427" x="4143375" y="2628900"/>
          <p14:tracePt t="91444" x="4114800" y="2628900"/>
          <p14:tracePt t="91461" x="4094163" y="2617788"/>
          <p14:tracePt t="91477" x="4065588" y="2617788"/>
          <p14:tracePt t="91494" x="4054475" y="2608263"/>
          <p14:tracePt t="91511" x="4035425" y="2608263"/>
          <p14:tracePt t="91527" x="4025900" y="2608263"/>
          <p14:tracePt t="91544" x="4005263" y="2598738"/>
          <p14:tracePt t="91560" x="3986213" y="2598738"/>
          <p14:tracePt t="91578" x="3946525" y="2598738"/>
          <p14:tracePt t="91594" x="3927475" y="2598738"/>
          <p14:tracePt t="91611" x="3906838" y="2598738"/>
          <p14:tracePt t="91627" x="3887788" y="2598738"/>
          <p14:tracePt t="91644" x="3878263" y="2598738"/>
          <p14:tracePt t="91661" x="3848100" y="2598738"/>
          <p14:tracePt t="91677" x="3838575" y="2598738"/>
          <p14:tracePt t="91694" x="3798888" y="2589213"/>
          <p14:tracePt t="91711" x="3779838" y="2579688"/>
          <p14:tracePt t="91728" x="3770313" y="2568575"/>
          <p14:tracePt t="91744" x="3759200" y="2568575"/>
          <p14:tracePt t="91762" x="3749675" y="2568575"/>
          <p14:tracePt t="91778" x="3740150" y="2568575"/>
          <p14:tracePt t="91794" x="3721100" y="2568575"/>
          <p14:tracePt t="91812" x="3700463" y="2568575"/>
          <p14:tracePt t="91828" x="3681413" y="2568575"/>
          <p14:tracePt t="91844" x="3671888" y="2568575"/>
          <p14:tracePt t="91861" x="3660775" y="2579688"/>
          <p14:tracePt t="91878" x="3641725" y="2589213"/>
          <p14:tracePt t="91895" x="3622675" y="2598738"/>
          <p14:tracePt t="91912" x="3611563" y="2608263"/>
          <p14:tracePt t="91928" x="3592513" y="2617788"/>
          <p14:tracePt t="91945" x="3582988" y="2628900"/>
          <p14:tracePt t="91962" x="3573463" y="2647950"/>
          <p14:tracePt t="91978" x="3562350" y="2657475"/>
          <p14:tracePt t="91995" x="3562350" y="2667000"/>
          <p14:tracePt t="92012" x="3562350" y="2678113"/>
          <p14:tracePt t="92028" x="3552825" y="2687638"/>
          <p14:tracePt t="92045" x="3552825" y="2697163"/>
          <p14:tracePt t="92062" x="3552825" y="2706688"/>
          <p14:tracePt t="92078" x="3552825" y="2727325"/>
          <p14:tracePt t="92095" x="3543300" y="2746375"/>
          <p14:tracePt t="92113" x="3543300" y="2755900"/>
          <p14:tracePt t="92130" x="3543300" y="2765425"/>
          <p14:tracePt t="92178" x="3543300" y="2776538"/>
          <p14:tracePt t="92194" x="3552825" y="2795588"/>
          <p14:tracePt t="92218" x="3573463" y="2814638"/>
          <p14:tracePt t="92234" x="3582988" y="2814638"/>
          <p14:tracePt t="92242" x="3592513" y="2835275"/>
          <p14:tracePt t="92250" x="3611563" y="2835275"/>
          <p14:tracePt t="92262" x="3651250" y="2863850"/>
          <p14:tracePt t="92279" x="3681413" y="2884488"/>
          <p14:tracePt t="92295" x="3740150" y="2903538"/>
          <p14:tracePt t="92312" x="3779838" y="2924175"/>
          <p14:tracePt t="92312" x="3808413" y="2924175"/>
          <p14:tracePt t="92330" x="3838575" y="2933700"/>
          <p14:tracePt t="92345" x="3878263" y="2933700"/>
          <p14:tracePt t="92362" x="3917950" y="2933700"/>
          <p14:tracePt t="92379" x="3956050" y="2952750"/>
          <p14:tracePt t="92396" x="4005263" y="2962275"/>
          <p14:tracePt t="92412" x="4054475" y="2962275"/>
          <p14:tracePt t="92429" x="4103688" y="2962275"/>
          <p14:tracePt t="92446" x="4124325" y="2962275"/>
          <p14:tracePt t="92462" x="4152900" y="2962275"/>
          <p14:tracePt t="92479" x="4173538" y="2962275"/>
          <p14:tracePt t="92496" x="4192588" y="2962275"/>
          <p14:tracePt t="92513" x="4241800" y="2962275"/>
          <p14:tracePt t="92529" x="4291013" y="2973388"/>
          <p14:tracePt t="92546" x="4349750" y="2992438"/>
          <p14:tracePt t="92563" x="4360863" y="2992438"/>
          <p14:tracePt t="92579" x="4370388" y="2992438"/>
          <p14:tracePt t="92602" x="4379913" y="2992438"/>
          <p14:tracePt t="92618" x="4398963" y="2992438"/>
          <p14:tracePt t="92634" x="4410075" y="2992438"/>
          <p14:tracePt t="92646" x="4438650" y="2992438"/>
          <p14:tracePt t="92663" x="4468813" y="2992438"/>
          <p14:tracePt t="92680" x="4497388" y="2992438"/>
          <p14:tracePt t="92696" x="4508500" y="2992438"/>
          <p14:tracePt t="92713" x="4518025" y="2992438"/>
          <p14:tracePt t="92738" x="4527550" y="2992438"/>
          <p14:tracePt t="92754" x="4537075" y="2992438"/>
          <p14:tracePt t="92770" x="4546600" y="2992438"/>
          <p14:tracePt t="92780" x="4567238" y="2992438"/>
          <p14:tracePt t="92797" x="4586288" y="2992438"/>
          <p14:tracePt t="92813" x="4616450" y="2992438"/>
          <p14:tracePt t="92830" x="4635500" y="2992438"/>
          <p14:tracePt t="92847" x="4645025" y="2992438"/>
          <p14:tracePt t="92863" x="4656138" y="2992438"/>
          <p14:tracePt t="92882" x="4675188" y="2992438"/>
          <p14:tracePt t="92898" x="4684713" y="2982913"/>
          <p14:tracePt t="92914" x="4694238" y="2973388"/>
          <p14:tracePt t="92930" x="4705350" y="2962275"/>
          <p14:tracePt t="92947" x="4714875" y="2962275"/>
          <p14:tracePt t="92963" x="4724400" y="2943225"/>
          <p14:tracePt t="92980" x="4724400" y="2933700"/>
          <p14:tracePt t="93002" x="4733925" y="2913063"/>
          <p14:tracePt t="93013" x="4733925" y="2903538"/>
          <p14:tracePt t="93034" x="4733925" y="2894013"/>
          <p14:tracePt t="93047" x="4733925" y="2884488"/>
          <p14:tracePt t="93064" x="4733925" y="2874963"/>
          <p14:tracePt t="93080" x="4733925" y="2863850"/>
          <p14:tracePt t="93097" x="4743450" y="2844800"/>
          <p14:tracePt t="93114" x="4743450" y="2825750"/>
          <p14:tracePt t="93130" x="4743450" y="2805113"/>
          <p14:tracePt t="93147" x="4743450" y="2795588"/>
          <p14:tracePt t="93164" x="4733925" y="2776538"/>
          <p14:tracePt t="93181" x="4724400" y="2765425"/>
          <p14:tracePt t="93202" x="4724400" y="2755900"/>
          <p14:tracePt t="93214" x="4714875" y="2755900"/>
          <p14:tracePt t="93231" x="4705350" y="2736850"/>
          <p14:tracePt t="93247" x="4694238" y="2727325"/>
          <p14:tracePt t="93264" x="4656138" y="2706688"/>
          <p14:tracePt t="93281" x="4645025" y="2706688"/>
          <p14:tracePt t="93297" x="4586288" y="2687638"/>
          <p14:tracePt t="93314" x="4567238" y="2667000"/>
          <p14:tracePt t="93331" x="4557713" y="2647950"/>
          <p14:tracePt t="93348" x="4546600" y="2647950"/>
          <p14:tracePt t="93364" x="4497388" y="2638425"/>
          <p14:tracePt t="93381" x="4478338" y="2628900"/>
          <p14:tracePt t="93398" x="4438650" y="2617788"/>
          <p14:tracePt t="93414" x="4398963" y="2608263"/>
          <p14:tracePt t="93431" x="4349750" y="2598738"/>
          <p14:tracePt t="93448" x="4321175" y="2598738"/>
          <p14:tracePt t="93464" x="4291013" y="2589213"/>
          <p14:tracePt t="93481" x="4251325" y="2579688"/>
          <p14:tracePt t="93498" x="4222750" y="2579688"/>
          <p14:tracePt t="93515" x="4183063" y="2568575"/>
          <p14:tracePt t="93532" x="4143375" y="2549525"/>
          <p14:tracePt t="93548" x="4124325" y="2540000"/>
          <p14:tracePt t="93565" x="4094163" y="2540000"/>
          <p14:tracePt t="93582" x="4044950" y="2519363"/>
          <p14:tracePt t="93598" x="4016375" y="2490788"/>
          <p14:tracePt t="93615" x="4016375" y="2481263"/>
          <p14:tracePt t="93632" x="4005263" y="2470150"/>
          <p14:tracePt t="93648" x="3995738" y="2470150"/>
          <p14:tracePt t="93665" x="3976688" y="2470150"/>
          <p14:tracePt t="93682" x="3967163" y="2470150"/>
          <p14:tracePt t="93706" x="3956050" y="2470150"/>
          <p14:tracePt t="93715" x="3946525" y="2470150"/>
          <p14:tracePt t="93732" x="3937000" y="2470150"/>
          <p14:tracePt t="93748" x="3906838" y="2460625"/>
          <p14:tracePt t="93765" x="3897313" y="2460625"/>
          <p14:tracePt t="93786" x="3878263" y="2460625"/>
          <p14:tracePt t="93798" x="3857625" y="2460625"/>
          <p14:tracePt t="93815" x="3829050" y="2460625"/>
          <p14:tracePt t="93832" x="3808413" y="2460625"/>
          <p14:tracePt t="93849" x="3789363" y="2460625"/>
          <p14:tracePt t="93865" x="3770313" y="2460625"/>
          <p14:tracePt t="93882" x="3749675" y="2460625"/>
          <p14:tracePt t="93899" x="3721100" y="2460625"/>
          <p14:tracePt t="93915" x="3700463" y="2460625"/>
          <p14:tracePt t="93932" x="3651250" y="2460625"/>
          <p14:tracePt t="93949" x="3632200" y="2470150"/>
          <p14:tracePt t="93965" x="3611563" y="2481263"/>
          <p14:tracePt t="93982" x="3602038" y="2490788"/>
          <p14:tracePt t="93999" x="3582988" y="2500313"/>
          <p14:tracePt t="94015" x="3562350" y="2509838"/>
          <p14:tracePt t="94032" x="3552825" y="2530475"/>
          <p14:tracePt t="94049" x="3533775" y="2540000"/>
          <p14:tracePt t="94066" x="3524250" y="2549525"/>
          <p14:tracePt t="94082" x="3503613" y="2559050"/>
          <p14:tracePt t="94099" x="3494088" y="2579688"/>
          <p14:tracePt t="94116" x="3494088" y="2589213"/>
          <p14:tracePt t="94132" x="3475038" y="2617788"/>
          <p14:tracePt t="94149" x="3463925" y="2638425"/>
          <p14:tracePt t="94166" x="3463925" y="2657475"/>
          <p14:tracePt t="94182" x="3454400" y="2687638"/>
          <p14:tracePt t="94199" x="3454400" y="2697163"/>
          <p14:tracePt t="94218" x="3454400" y="2706688"/>
          <p14:tracePt t="94233" x="3454400" y="2716213"/>
          <p14:tracePt t="94249" x="3454400" y="2727325"/>
          <p14:tracePt t="94274" x="3454400" y="2736850"/>
          <p14:tracePt t="94290" x="3454400" y="2746375"/>
          <p14:tracePt t="94299" x="3454400" y="2755900"/>
          <p14:tracePt t="94316" x="3454400" y="2765425"/>
          <p14:tracePt t="94333" x="3454400" y="2776538"/>
          <p14:tracePt t="94350" x="3463925" y="2795588"/>
          <p14:tracePt t="94366" x="3484563" y="2805113"/>
          <p14:tracePt t="94383" x="3503613" y="2814638"/>
          <p14:tracePt t="94400" x="3524250" y="2825750"/>
          <p14:tracePt t="94416" x="3582988" y="2844800"/>
          <p14:tracePt t="94433" x="3651250" y="2863850"/>
          <p14:tracePt t="94450" x="3690938" y="2874963"/>
          <p14:tracePt t="94466" x="3740150" y="2884488"/>
          <p14:tracePt t="94483" x="3789363" y="2894013"/>
          <p14:tracePt t="94500" x="3838575" y="2903538"/>
          <p14:tracePt t="94516" x="3878263" y="2913063"/>
          <p14:tracePt t="94534" x="3906838" y="2913063"/>
          <p14:tracePt t="94550" x="3946525" y="2924175"/>
          <p14:tracePt t="94567" x="3986213" y="2933700"/>
          <p14:tracePt t="94583" x="4025900" y="2943225"/>
          <p14:tracePt t="94600" x="4065588" y="2943225"/>
          <p14:tracePt t="94617" x="4094163" y="2952750"/>
          <p14:tracePt t="94633" x="4173538" y="2962275"/>
          <p14:tracePt t="94650" x="4192588" y="2962275"/>
          <p14:tracePt t="94667" x="4232275" y="2962275"/>
          <p14:tracePt t="94684" x="4262438" y="2962275"/>
          <p14:tracePt t="94700" x="4311650" y="2962275"/>
          <p14:tracePt t="94717" x="4360863" y="2962275"/>
          <p14:tracePt t="94734" x="4398963" y="2962275"/>
          <p14:tracePt t="94750" x="4438650" y="2962275"/>
          <p14:tracePt t="94767" x="4459288" y="2962275"/>
          <p14:tracePt t="94784" x="4478338" y="2962275"/>
          <p14:tracePt t="94801" x="4497388" y="2962275"/>
          <p14:tracePt t="94817" x="4537075" y="2952750"/>
          <p14:tracePt t="94834" x="4586288" y="2952750"/>
          <p14:tracePt t="94851" x="4625975" y="2943225"/>
          <p14:tracePt t="94867" x="4656138" y="2924175"/>
          <p14:tracePt t="94884" x="4684713" y="2924175"/>
          <p14:tracePt t="94901" x="4694238" y="2913063"/>
          <p14:tracePt t="94917" x="4705350" y="2903538"/>
          <p14:tracePt t="94946" x="4714875" y="2903538"/>
          <p14:tracePt t="94970" x="4714875" y="2894013"/>
          <p14:tracePt t="95002" x="4724400" y="2894013"/>
          <p14:tracePt t="95018" x="4724400" y="2884488"/>
          <p14:tracePt t="95042" x="4733925" y="2874963"/>
          <p14:tracePt t="95074" x="4733925" y="2863850"/>
          <p14:tracePt t="95138" x="4733925" y="2854325"/>
          <p14:tracePt t="95154" x="4733925" y="2844800"/>
          <p14:tracePt t="95170" x="4733925" y="2835275"/>
          <p14:tracePt t="95178" x="4733925" y="2825750"/>
          <p14:tracePt t="95186" x="4733925" y="2814638"/>
          <p14:tracePt t="95202" x="4733925" y="2795588"/>
          <p14:tracePt t="95218" x="4733925" y="2786063"/>
          <p14:tracePt t="95235" x="4733925" y="2776538"/>
          <p14:tracePt t="95252" x="4733925" y="2765425"/>
          <p14:tracePt t="95268" x="4733925" y="2755900"/>
          <p14:tracePt t="95285" x="4724400" y="2736850"/>
          <p14:tracePt t="95302" x="4694238" y="2727325"/>
          <p14:tracePt t="95318" x="4665663" y="2706688"/>
          <p14:tracePt t="95335" x="4625975" y="2687638"/>
          <p14:tracePt t="95352" x="4586288" y="2678113"/>
          <p14:tracePt t="95369" x="4546600" y="2657475"/>
          <p14:tracePt t="95385" x="4487863" y="2638425"/>
          <p14:tracePt t="95402" x="4448175" y="2628900"/>
          <p14:tracePt t="95418" x="4419600" y="2608263"/>
          <p14:tracePt t="95435" x="4379913" y="2608263"/>
          <p14:tracePt t="95452" x="4349750" y="2598738"/>
          <p14:tracePt t="95468" x="4281488" y="2568575"/>
          <p14:tracePt t="95485" x="4241800" y="2568575"/>
          <p14:tracePt t="95502" x="4202113" y="2559050"/>
          <p14:tracePt t="95519" x="4164013" y="2549525"/>
          <p14:tracePt t="95535" x="4103688" y="2540000"/>
          <p14:tracePt t="95552" x="4054475" y="2530475"/>
          <p14:tracePt t="95569" x="4025900" y="2530475"/>
          <p14:tracePt t="95585" x="3976688" y="2519363"/>
          <p14:tracePt t="95602" x="3946525" y="2519363"/>
          <p14:tracePt t="95619" x="3887788" y="2519363"/>
          <p14:tracePt t="95635" x="3838575" y="2519363"/>
          <p14:tracePt t="95652" x="3808413" y="2519363"/>
          <p14:tracePt t="95669" x="3770313" y="2519363"/>
          <p14:tracePt t="95685" x="3730625" y="2509838"/>
          <p14:tracePt t="95702" x="3709988" y="2509838"/>
          <p14:tracePt t="95719" x="3671888" y="2509838"/>
          <p14:tracePt t="95736" x="3641725" y="2509838"/>
          <p14:tracePt t="95752" x="3611563" y="2509838"/>
          <p14:tracePt t="95769" x="3592513" y="2509838"/>
          <p14:tracePt t="95786" x="3562350" y="2519363"/>
          <p14:tracePt t="95802" x="3552825" y="2530475"/>
          <p14:tracePt t="95819" x="3543300" y="2530475"/>
          <p14:tracePt t="95836" x="3533775" y="2540000"/>
          <p14:tracePt t="95852" x="3524250" y="2549525"/>
          <p14:tracePt t="95870" x="3503613" y="2559050"/>
          <p14:tracePt t="95886" x="3503613" y="2579688"/>
          <p14:tracePt t="95903" x="3494088" y="2589213"/>
          <p14:tracePt t="95919" x="3484563" y="2608263"/>
          <p14:tracePt t="95936" x="3484563" y="2638425"/>
          <p14:tracePt t="95953" x="3484563" y="2647950"/>
          <p14:tracePt t="95970" x="3484563" y="2678113"/>
          <p14:tracePt t="95986" x="3484563" y="2706688"/>
          <p14:tracePt t="96003" x="3503613" y="2736850"/>
          <p14:tracePt t="96020" x="3513138" y="2765425"/>
          <p14:tracePt t="96036" x="3524250" y="2795588"/>
          <p14:tracePt t="96053" x="3562350" y="2825750"/>
          <p14:tracePt t="96070" x="3611563" y="2844800"/>
          <p14:tracePt t="96087" x="3660775" y="2863850"/>
          <p14:tracePt t="96103" x="3730625" y="2894013"/>
          <p14:tracePt t="96120" x="3779838" y="2924175"/>
          <p14:tracePt t="96136" x="3838575" y="2943225"/>
          <p14:tracePt t="96153" x="3878263" y="2952750"/>
          <p14:tracePt t="96170" x="3917950" y="2962275"/>
          <p14:tracePt t="96187" x="3967163" y="2973388"/>
          <p14:tracePt t="96203" x="4025900" y="2982913"/>
          <p14:tracePt t="96220" x="4075113" y="2982913"/>
          <p14:tracePt t="96237" x="4124325" y="2982913"/>
          <p14:tracePt t="96253" x="4164013" y="2982913"/>
          <p14:tracePt t="96270" x="4213225" y="2982913"/>
          <p14:tracePt t="96287" x="4281488" y="2992438"/>
          <p14:tracePt t="96304" x="4340225" y="2992438"/>
          <p14:tracePt t="96320" x="4398963" y="2992438"/>
          <p14:tracePt t="96337" x="4459288" y="2992438"/>
          <p14:tracePt t="96354" x="4508500" y="2973388"/>
          <p14:tracePt t="96370" x="4537075" y="2962275"/>
          <p14:tracePt t="96387" x="4557713" y="2952750"/>
          <p14:tracePt t="96404" x="4567238" y="2952750"/>
          <p14:tracePt t="96420" x="4576763" y="2943225"/>
          <p14:tracePt t="96610" x="4586288" y="2943225"/>
          <p14:tracePt t="96634" x="4606925" y="2943225"/>
          <p14:tracePt t="96650" x="4625975" y="2943225"/>
          <p14:tracePt t="96666" x="4645025" y="2943225"/>
          <p14:tracePt t="96674" x="4675188" y="2952750"/>
          <p14:tracePt t="96682" x="4684713" y="2952750"/>
          <p14:tracePt t="96690" x="4714875" y="2952750"/>
          <p14:tracePt t="96704" x="4754563" y="2952750"/>
          <p14:tracePt t="96721" x="4773613" y="2952750"/>
          <p14:tracePt t="96738" x="4832350" y="2952750"/>
          <p14:tracePt t="96754" x="4881563" y="2952750"/>
          <p14:tracePt t="96771" x="4951413" y="2952750"/>
          <p14:tracePt t="96788" x="5019675" y="2952750"/>
          <p14:tracePt t="96805" x="5087938" y="2952750"/>
          <p14:tracePt t="96821" x="5207000" y="2952750"/>
          <p14:tracePt t="96838" x="5295900" y="2952750"/>
          <p14:tracePt t="96855" x="5383213" y="2952750"/>
          <p14:tracePt t="96871" x="5462588" y="2952750"/>
          <p14:tracePt t="96888" x="5521325" y="2952750"/>
          <p14:tracePt t="96905" x="5629275" y="2952750"/>
          <p14:tracePt t="96922" x="5727700" y="2952750"/>
          <p14:tracePt t="96938" x="5846763" y="2952750"/>
          <p14:tracePt t="96955" x="5984875" y="2952750"/>
          <p14:tracePt t="96972" x="6132513" y="2952750"/>
          <p14:tracePt t="96988" x="6280150" y="2952750"/>
          <p14:tracePt t="97005" x="6446838" y="2952750"/>
          <p14:tracePt t="97022" x="6604000" y="2952750"/>
          <p14:tracePt t="97038" x="6751638" y="2952750"/>
          <p14:tracePt t="97055" x="6899275" y="2952750"/>
          <p14:tracePt t="97072" x="7027863" y="2952750"/>
          <p14:tracePt t="97088" x="7165975" y="2933700"/>
          <p14:tracePt t="97105" x="7313613" y="2933700"/>
          <p14:tracePt t="97122" x="7402513" y="2924175"/>
          <p14:tracePt t="97138" x="7470775" y="2913063"/>
          <p14:tracePt t="97155" x="7510463" y="2903538"/>
          <p14:tracePt t="97172" x="7550150" y="2894013"/>
          <p14:tracePt t="97188" x="7569200" y="2894013"/>
          <p14:tracePt t="97205" x="7588250" y="2874963"/>
          <p14:tracePt t="97222" x="7599363" y="2863850"/>
          <p14:tracePt t="97239" x="7618413" y="2854325"/>
          <p14:tracePt t="97266" x="7618413" y="2844800"/>
          <p14:tracePt t="97274" x="7627938" y="2844800"/>
          <p14:tracePt t="97289" x="7648575" y="2825750"/>
          <p14:tracePt t="97306" x="7667625" y="2814638"/>
          <p14:tracePt t="97322" x="7697788" y="2805113"/>
          <p14:tracePt t="97339" x="7716838" y="2795588"/>
          <p14:tracePt t="97355" x="7747000" y="2776538"/>
          <p14:tracePt t="97372" x="7766050" y="2776538"/>
          <p14:tracePt t="97390" x="7805738" y="2765425"/>
          <p14:tracePt t="97406" x="7824788" y="2755900"/>
          <p14:tracePt t="97422" x="7854950" y="2736850"/>
          <p14:tracePt t="97439" x="7874000" y="2716213"/>
          <p14:tracePt t="97456" x="7894638" y="2706688"/>
          <p14:tracePt t="97473" x="7904163" y="2697163"/>
          <p14:tracePt t="97489" x="7923213" y="2678113"/>
          <p14:tracePt t="97506" x="7932738" y="2667000"/>
          <p14:tracePt t="97523" x="7953375" y="2647950"/>
          <p14:tracePt t="97539" x="7953375" y="2617788"/>
          <p14:tracePt t="97556" x="7972425" y="2598738"/>
          <p14:tracePt t="97573" x="7972425" y="2579688"/>
          <p14:tracePt t="97589" x="7981950" y="2568575"/>
          <p14:tracePt t="97606" x="7981950" y="2559050"/>
          <p14:tracePt t="97623" x="7981950" y="2549525"/>
          <p14:tracePt t="97639" x="7981950" y="2540000"/>
          <p14:tracePt t="97658" x="7981950" y="2530475"/>
          <p14:tracePt t="97673" x="7981950" y="2519363"/>
          <p14:tracePt t="97722" x="7981950" y="2509838"/>
          <p14:tracePt t="97826" x="7981950" y="2500313"/>
          <p14:tracePt t="98858" x="7993063" y="2470150"/>
          <p14:tracePt t="98874" x="8002588" y="2460625"/>
          <p14:tracePt t="98882" x="8021638" y="2441575"/>
          <p14:tracePt t="98892" x="8051800" y="2401888"/>
          <p14:tracePt t="98909" x="8080375" y="2362200"/>
          <p14:tracePt t="98925" x="8110538" y="2322513"/>
          <p14:tracePt t="98942" x="8140700" y="2284413"/>
          <p14:tracePt t="98959" x="8159750" y="2254250"/>
          <p14:tracePt t="98975" x="8189913" y="2214563"/>
          <p14:tracePt t="98992" x="8208963" y="2174875"/>
          <p14:tracePt t="99009" x="8248650" y="2116138"/>
          <p14:tracePt t="99026" x="8258175" y="2087563"/>
          <p14:tracePt t="99042" x="8258175" y="2057400"/>
          <p14:tracePt t="99059" x="8267700" y="2038350"/>
          <p14:tracePt t="99075" x="8277225" y="1998663"/>
          <p14:tracePt t="99092" x="8277225" y="1978025"/>
          <p14:tracePt t="99109" x="8277225" y="1958975"/>
          <p14:tracePt t="99126" x="8277225" y="1928813"/>
          <p14:tracePt t="99142" x="8277225" y="1909763"/>
          <p14:tracePt t="99159" x="8277225" y="1900238"/>
          <p14:tracePt t="99176" x="8277225" y="1890713"/>
          <p14:tracePt t="99194" x="8277225" y="1879600"/>
          <p14:tracePt t="99209" x="8277225" y="1870075"/>
          <p14:tracePt t="99946" x="8288338" y="1870075"/>
          <p14:tracePt t="99954" x="8288338" y="1860550"/>
          <p14:tracePt t="99962" x="8288338" y="1839913"/>
          <p14:tracePt t="99978" x="8297863" y="1811338"/>
          <p14:tracePt t="99994" x="8297863" y="1801813"/>
          <p14:tracePt t="100011" x="8297863" y="1781175"/>
          <p14:tracePt t="100028" x="8288338" y="1752600"/>
          <p14:tracePt t="100044" x="8277225" y="1712913"/>
          <p14:tracePt t="100061" x="8248650" y="1682750"/>
          <p14:tracePt t="100078" x="8199438" y="1643063"/>
          <p14:tracePt t="100094" x="8129588" y="1604963"/>
          <p14:tracePt t="100111" x="8042275" y="1555750"/>
          <p14:tracePt t="100128" x="7953375" y="1516063"/>
          <p14:tracePt t="100144" x="7824788" y="1466850"/>
          <p14:tracePt t="100162" x="7747000" y="1427163"/>
          <p14:tracePt t="100178" x="7697788" y="1417638"/>
          <p14:tracePt t="100195" x="7648575" y="1397000"/>
          <p14:tracePt t="100211" x="7599363" y="1387475"/>
          <p14:tracePt t="100228" x="7539038" y="1387475"/>
          <p14:tracePt t="100245" x="7440613" y="1387475"/>
          <p14:tracePt t="100262" x="7342188" y="1387475"/>
          <p14:tracePt t="100278" x="7234238" y="1387475"/>
          <p14:tracePt t="100295" x="7135813" y="1387475"/>
          <p14:tracePt t="100312" x="7037388" y="1387475"/>
          <p14:tracePt t="100328" x="6938963" y="1387475"/>
          <p14:tracePt t="100345" x="6811963" y="1408113"/>
          <p14:tracePt t="100362" x="6751638" y="1427163"/>
          <p14:tracePt t="100378" x="6683375" y="1436688"/>
          <p14:tracePt t="100395" x="6634163" y="1446213"/>
          <p14:tracePt t="100412" x="6594475" y="1466850"/>
          <p14:tracePt t="100428" x="6545263" y="1485900"/>
          <p14:tracePt t="100445" x="6505575" y="1506538"/>
          <p14:tracePt t="100462" x="6477000" y="1525588"/>
          <p14:tracePt t="100478" x="6456363" y="1544638"/>
          <p14:tracePt t="100495" x="6456363" y="1565275"/>
          <p14:tracePt t="100512" x="6437313" y="1584325"/>
          <p14:tracePt t="100529" x="6437313" y="1614488"/>
          <p14:tracePt t="100546" x="6437313" y="1633538"/>
          <p14:tracePt t="100562" x="6437313" y="1663700"/>
          <p14:tracePt t="100579" x="6437313" y="1692275"/>
          <p14:tracePt t="100595" x="6437313" y="1741488"/>
          <p14:tracePt t="100612" x="6467475" y="1771650"/>
          <p14:tracePt t="100629" x="6496050" y="1801813"/>
          <p14:tracePt t="100645" x="6554788" y="1839913"/>
          <p14:tracePt t="100662" x="6624638" y="1879600"/>
          <p14:tracePt t="100679" x="6713538" y="1909763"/>
          <p14:tracePt t="100696" x="6791325" y="1928813"/>
          <p14:tracePt t="100712" x="6861175" y="1958975"/>
          <p14:tracePt t="100729" x="6978650" y="1978025"/>
          <p14:tracePt t="100746" x="7058025" y="1989138"/>
          <p14:tracePt t="100762" x="7165975" y="2008188"/>
          <p14:tracePt t="100779" x="7283450" y="2017713"/>
          <p14:tracePt t="100796" x="7391400" y="2027238"/>
          <p14:tracePt t="100813" x="7519988" y="2027238"/>
          <p14:tracePt t="100829" x="7637463" y="2027238"/>
          <p14:tracePt t="100846" x="7747000" y="2027238"/>
          <p14:tracePt t="100863" x="7874000" y="2027238"/>
          <p14:tracePt t="100879" x="7972425" y="2027238"/>
          <p14:tracePt t="100896" x="8051800" y="2027238"/>
          <p14:tracePt t="100913" x="8110538" y="2027238"/>
          <p14:tracePt t="100913" x="8140700" y="2027238"/>
          <p14:tracePt t="100930" x="8199438" y="2027238"/>
          <p14:tracePt t="100946" x="8208963" y="2027238"/>
          <p14:tracePt t="100963" x="8239125" y="2017713"/>
          <p14:tracePt t="100979" x="8248650" y="2017713"/>
          <p14:tracePt t="100996" x="8267700" y="2008188"/>
          <p14:tracePt t="101013" x="8277225" y="2008188"/>
          <p14:tracePt t="101034" x="8297863" y="1998663"/>
          <p14:tracePt t="101050" x="8307388" y="1998663"/>
          <p14:tracePt t="101063" x="8316913" y="1989138"/>
          <p14:tracePt t="101080" x="8337550" y="1978025"/>
          <p14:tracePt t="101096" x="8356600" y="1968500"/>
          <p14:tracePt t="101113" x="8375650" y="1949450"/>
          <p14:tracePt t="101130" x="8375650" y="1928813"/>
          <p14:tracePt t="101154" x="8386763" y="1928813"/>
          <p14:tracePt t="101170" x="8386763" y="1919288"/>
          <p14:tracePt t="101194" x="8386763" y="1909763"/>
          <p14:tracePt t="101209" x="8386763" y="1900238"/>
          <p14:tracePt t="101225" x="8386763" y="1890713"/>
          <p14:tracePt t="101241" x="8386763" y="1879600"/>
          <p14:tracePt t="101250" x="8386763" y="1860550"/>
          <p14:tracePt t="101266" x="8375650" y="1860550"/>
          <p14:tracePt t="101282" x="8366125" y="1851025"/>
          <p14:tracePt t="101297" x="8326438" y="1820863"/>
          <p14:tracePt t="101314" x="8297863" y="1811338"/>
          <p14:tracePt t="101330" x="8248650" y="1790700"/>
          <p14:tracePt t="101347" x="8208963" y="1790700"/>
          <p14:tracePt t="101364" x="8159750" y="1781175"/>
          <p14:tracePt t="101380" x="8120063" y="1762125"/>
          <p14:tracePt t="101397" x="8061325" y="1752600"/>
          <p14:tracePt t="101414" x="8012113" y="1752600"/>
          <p14:tracePt t="101430" x="7943850" y="1731963"/>
          <p14:tracePt t="101448" x="7913688" y="1722438"/>
          <p14:tracePt t="101464" x="7864475" y="1712913"/>
          <p14:tracePt t="101481" x="7824788" y="1712913"/>
          <p14:tracePt t="101481" x="7815263" y="1712913"/>
          <p14:tracePt t="101498" x="7735888" y="1692275"/>
          <p14:tracePt t="101514" x="7697788" y="1692275"/>
          <p14:tracePt t="101531" x="7648575" y="1692275"/>
          <p14:tracePt t="101547" x="7599363" y="1692275"/>
          <p14:tracePt t="101564" x="7550150" y="1692275"/>
          <p14:tracePt t="101581" x="7489825" y="1692275"/>
          <p14:tracePt t="101597" x="7431088" y="1692275"/>
          <p14:tracePt t="101614" x="7372350" y="1692275"/>
          <p14:tracePt t="101631" x="7342188" y="1692275"/>
          <p14:tracePt t="101648" x="7323138" y="1692275"/>
          <p14:tracePt t="101664" x="7304088" y="1692275"/>
          <p14:tracePt t="101681" x="7254875" y="1692275"/>
          <p14:tracePt t="101698" x="7205663" y="1703388"/>
          <p14:tracePt t="101714" x="7165975" y="1703388"/>
          <p14:tracePt t="101731" x="7116763" y="1722438"/>
          <p14:tracePt t="101748" x="7096125" y="1722438"/>
          <p14:tracePt t="101764" x="7058025" y="1731963"/>
          <p14:tracePt t="101781" x="7018338" y="1731963"/>
          <p14:tracePt t="101798" x="6988175" y="1752600"/>
          <p14:tracePt t="101814" x="6978650" y="1762125"/>
          <p14:tracePt t="101832" x="6959600" y="1771650"/>
          <p14:tracePt t="101848" x="6948488" y="1781175"/>
          <p14:tracePt t="101865" x="6929438" y="1790700"/>
          <p14:tracePt t="101882" x="6919913" y="1801813"/>
          <p14:tracePt t="101898" x="6910388" y="1811338"/>
          <p14:tracePt t="101915" x="6910388" y="1820863"/>
          <p14:tracePt t="101931" x="6910388" y="1830388"/>
          <p14:tracePt t="101948" x="6910388" y="1839913"/>
          <p14:tracePt t="101965" x="6899275" y="1851025"/>
          <p14:tracePt t="101981" x="6899275" y="1860550"/>
          <p14:tracePt t="102001" x="6899275" y="1870075"/>
          <p14:tracePt t="102018" x="6899275" y="1879600"/>
          <p14:tracePt t="102032" x="6899275" y="1890713"/>
          <p14:tracePt t="102048" x="6919913" y="1909763"/>
          <p14:tracePt t="102065" x="6938963" y="1928813"/>
          <p14:tracePt t="102082" x="6978650" y="1949450"/>
          <p14:tracePt t="102098" x="7018338" y="1958975"/>
          <p14:tracePt t="102115" x="7058025" y="1978025"/>
          <p14:tracePt t="102132" x="7096125" y="1989138"/>
          <p14:tracePt t="102148" x="7135813" y="1989138"/>
          <p14:tracePt t="102165" x="7175500" y="1989138"/>
          <p14:tracePt t="102182" x="7224713" y="1989138"/>
          <p14:tracePt t="102199" x="7264400" y="1989138"/>
          <p14:tracePt t="102215" x="7323138" y="1989138"/>
          <p14:tracePt t="102232" x="7372350" y="1989138"/>
          <p14:tracePt t="102249" x="7451725" y="1989138"/>
          <p14:tracePt t="102266" x="7489825" y="1989138"/>
          <p14:tracePt t="102282" x="7539038" y="1989138"/>
          <p14:tracePt t="102299" x="7588250" y="1989138"/>
          <p14:tracePt t="102315" x="7637463" y="1989138"/>
          <p14:tracePt t="102332" x="7686675" y="1989138"/>
          <p14:tracePt t="102349" x="7756525" y="1989138"/>
          <p14:tracePt t="102366" x="7815263" y="1989138"/>
          <p14:tracePt t="102382" x="7874000" y="1989138"/>
          <p14:tracePt t="102399" x="7923213" y="1989138"/>
          <p14:tracePt t="102416" x="7962900" y="1989138"/>
          <p14:tracePt t="102433" x="8012113" y="1989138"/>
          <p14:tracePt t="102449" x="8070850" y="1989138"/>
          <p14:tracePt t="102467" x="8110538" y="1978025"/>
          <p14:tracePt t="102482" x="8150225" y="1968500"/>
          <p14:tracePt t="102499" x="8169275" y="1968500"/>
          <p14:tracePt t="102516" x="8178800" y="1968500"/>
          <p14:tracePt t="102561" x="8189913" y="1958975"/>
          <p14:tracePt t="102626" x="8199438" y="1949450"/>
          <p14:tracePt t="102658" x="8208963" y="1949450"/>
          <p14:tracePt t="102818" x="8208963" y="1939925"/>
          <p14:tracePt t="102850" x="8218488" y="1939925"/>
          <p14:tracePt t="102914" x="8228013" y="1939925"/>
          <p14:tracePt t="102946" x="8239125" y="1939925"/>
          <p14:tracePt t="102954" x="8267700" y="1939925"/>
          <p14:tracePt t="102961" x="8307388" y="1939925"/>
          <p14:tracePt t="102970" x="8356600" y="1939925"/>
          <p14:tracePt t="102983" x="8424863" y="1958975"/>
          <p14:tracePt t="103000" x="8445500" y="1958975"/>
          <p14:tracePt t="103017" x="8455025" y="1958975"/>
          <p14:tracePt t="103034" x="8455025" y="1968500"/>
          <p14:tracePt t="103402" x="8455025" y="1978025"/>
          <p14:tracePt t="103417" x="8445500" y="1989138"/>
          <p14:tracePt t="103433" x="8445500" y="1998663"/>
          <p14:tracePt t="103441" x="8445500" y="2008188"/>
          <p14:tracePt t="103451" x="8435975" y="2017713"/>
          <p14:tracePt t="110391" x="8435975" y="2027238"/>
          <p14:tracePt t="111081" x="8435975" y="2038350"/>
          <p14:tracePt t="111089" x="8435975" y="2057400"/>
          <p14:tracePt t="111105" x="8435975" y="2076450"/>
          <p14:tracePt t="111116" x="8435975" y="2087563"/>
          <p14:tracePt t="111133" x="8435975" y="2097088"/>
          <p14:tracePt t="111161" x="8435975" y="2116138"/>
          <p14:tracePt t="111185" x="8435975" y="2125663"/>
          <p14:tracePt t="111217" x="8435975" y="2146300"/>
          <p14:tracePt t="111234" x="8424863" y="2155825"/>
          <p14:tracePt t="111249" x="8424863" y="2165350"/>
          <p14:tracePt t="111265" x="8424863" y="2174875"/>
          <p14:tracePt t="111281" x="8424863" y="2185988"/>
          <p14:tracePt t="111289" x="8424863" y="2195513"/>
          <p14:tracePt t="111300" x="8424863" y="2205038"/>
          <p14:tracePt t="111317" x="8424863" y="2214563"/>
          <p14:tracePt t="111333" x="8415338" y="2224088"/>
          <p14:tracePt t="111350" x="8415338" y="2235200"/>
          <p14:tracePt t="111367" x="8405813" y="2254250"/>
          <p14:tracePt t="111384" x="8396288" y="2263775"/>
          <p14:tracePt t="111400" x="8386763" y="2284413"/>
          <p14:tracePt t="111417" x="8375650" y="2284413"/>
          <p14:tracePt t="111601" x="8347075" y="2263775"/>
          <p14:tracePt t="111609" x="8326438" y="2263775"/>
          <p14:tracePt t="111617" x="8277225" y="2235200"/>
          <p14:tracePt t="111634" x="8239125" y="2205038"/>
          <p14:tracePt t="111651" x="8218488" y="2205038"/>
          <p14:tracePt t="111667" x="8208963" y="2195513"/>
          <p14:tracePt t="111705" x="8208963" y="2185988"/>
          <p14:tracePt t="111713" x="8199438" y="2185988"/>
          <p14:tracePt t="111721" x="8169275" y="2174875"/>
          <p14:tracePt t="111738" x="8159750" y="2165350"/>
          <p14:tracePt t="111751" x="8140700" y="2165350"/>
          <p14:tracePt t="111768" x="8101013" y="2155825"/>
          <p14:tracePt t="111784" x="8070850" y="2146300"/>
          <p14:tracePt t="111802" x="8042275" y="2136775"/>
          <p14:tracePt t="111818" x="8012113" y="2125663"/>
          <p14:tracePt t="111835" x="7993063" y="2125663"/>
          <p14:tracePt t="111851" x="7953375" y="2116138"/>
          <p14:tracePt t="111868" x="7923213" y="2116138"/>
          <p14:tracePt t="111885" x="7894638" y="2116138"/>
          <p14:tracePt t="111902" x="7854950" y="2116138"/>
          <p14:tracePt t="111918" x="7824788" y="2116138"/>
          <p14:tracePt t="111935" x="7766050" y="2116138"/>
          <p14:tracePt t="111956" x="7747000" y="2116138"/>
          <p14:tracePt t="111968" x="7697788" y="2116138"/>
          <p14:tracePt t="111985" x="7627938" y="2116138"/>
          <p14:tracePt t="112002" x="7588250" y="2116138"/>
          <p14:tracePt t="112018" x="7550150" y="2116138"/>
          <p14:tracePt t="112035" x="7510463" y="2116138"/>
          <p14:tracePt t="112052" x="7461250" y="2116138"/>
          <p14:tracePt t="112068" x="7421563" y="2116138"/>
          <p14:tracePt t="112085" x="7372350" y="2116138"/>
          <p14:tracePt t="112102" x="7313613" y="2116138"/>
          <p14:tracePt t="112118" x="7254875" y="2116138"/>
          <p14:tracePt t="112135" x="7224713" y="2116138"/>
          <p14:tracePt t="112152" x="7175500" y="2136775"/>
          <p14:tracePt t="112169" x="7145338" y="2146300"/>
          <p14:tracePt t="112185" x="7096125" y="2174875"/>
          <p14:tracePt t="112202" x="7077075" y="2195513"/>
          <p14:tracePt t="112219" x="7046913" y="2214563"/>
          <p14:tracePt t="112235" x="7008813" y="2244725"/>
          <p14:tracePt t="112252" x="6978650" y="2263775"/>
          <p14:tracePt t="112269" x="6959600" y="2293938"/>
          <p14:tracePt t="112285" x="6938963" y="2322513"/>
          <p14:tracePt t="112302" x="6919913" y="2371725"/>
          <p14:tracePt t="112319" x="6889750" y="2420938"/>
          <p14:tracePt t="112335" x="6870700" y="2490788"/>
          <p14:tracePt t="112352" x="6840538" y="2568575"/>
          <p14:tracePt t="112373" x="6831013" y="2608263"/>
          <p14:tracePt t="112386" x="6831013" y="2647950"/>
          <p14:tracePt t="112402" x="6831013" y="2706688"/>
          <p14:tracePt t="112419" x="6831013" y="2736850"/>
          <p14:tracePt t="112436" x="6831013" y="2776538"/>
          <p14:tracePt t="112452" x="6831013" y="2795588"/>
          <p14:tracePt t="112469" x="6850063" y="2835275"/>
          <p14:tracePt t="112486" x="6870700" y="2863850"/>
          <p14:tracePt t="112502" x="6910388" y="2894013"/>
          <p14:tracePt t="112519" x="6959600" y="2913063"/>
          <p14:tracePt t="112536" x="7046913" y="2952750"/>
          <p14:tracePt t="112553" x="7243763" y="2992438"/>
          <p14:tracePt t="112569" x="7402513" y="3011488"/>
          <p14:tracePt t="112586" x="7550150" y="3051175"/>
          <p14:tracePt t="112603" x="7686675" y="3071813"/>
          <p14:tracePt t="112619" x="7815263" y="3100388"/>
          <p14:tracePt t="112636" x="7913688" y="3100388"/>
          <p14:tracePt t="112653" x="8051800" y="3100388"/>
          <p14:tracePt t="112670" x="8169275" y="3100388"/>
          <p14:tracePt t="112686" x="8297863" y="3100388"/>
          <p14:tracePt t="112703" x="8435975" y="3090863"/>
          <p14:tracePt t="112720" x="8523288" y="3071813"/>
          <p14:tracePt t="112736" x="8602663" y="3051175"/>
          <p14:tracePt t="112736" x="8632825" y="3032125"/>
          <p14:tracePt t="112753" x="8682038" y="3011488"/>
          <p14:tracePt t="112770" x="8731250" y="2973388"/>
          <p14:tracePt t="112787" x="8759825" y="2924175"/>
          <p14:tracePt t="112803" x="8799513" y="2884488"/>
          <p14:tracePt t="112823" x="8829675" y="2844800"/>
          <p14:tracePt t="112837" x="8848725" y="2795588"/>
          <p14:tracePt t="112853" x="8867775" y="2765425"/>
          <p14:tracePt t="112870" x="8878888" y="2716213"/>
          <p14:tracePt t="112887" x="8878888" y="2687638"/>
          <p14:tracePt t="112903" x="8878888" y="2638425"/>
          <p14:tracePt t="112920" x="8878888" y="2608263"/>
          <p14:tracePt t="112937" x="8878888" y="2540000"/>
          <p14:tracePt t="112953" x="8878888" y="2519363"/>
          <p14:tracePt t="112970" x="8858250" y="2490788"/>
          <p14:tracePt t="112987" x="8848725" y="2470150"/>
          <p14:tracePt t="113003" x="8809038" y="2441575"/>
          <p14:tracePt t="113020" x="8750300" y="2411413"/>
          <p14:tracePt t="113037" x="8691563" y="2401888"/>
          <p14:tracePt t="113054" x="8642350" y="2371725"/>
          <p14:tracePt t="113070" x="8602663" y="2371725"/>
          <p14:tracePt t="113087" x="8562975" y="2362200"/>
          <p14:tracePt t="113104" x="8513763" y="2352675"/>
          <p14:tracePt t="113120" x="8445500" y="2343150"/>
          <p14:tracePt t="113137" x="8424863" y="2333625"/>
          <p14:tracePt t="113154" x="8375650" y="2322513"/>
          <p14:tracePt t="113172" x="8356600" y="2322513"/>
          <p14:tracePt t="113187" x="8326438" y="2312988"/>
          <p14:tracePt t="113204" x="8288338" y="2312988"/>
          <p14:tracePt t="113221" x="8248650" y="2303463"/>
          <p14:tracePt t="113237" x="8199438" y="2303463"/>
          <p14:tracePt t="113254" x="8140700" y="2303463"/>
          <p14:tracePt t="113271" x="8080375" y="2303463"/>
          <p14:tracePt t="113287" x="8012113" y="2303463"/>
          <p14:tracePt t="113304" x="7953375" y="2303463"/>
          <p14:tracePt t="113321" x="7913688" y="2303463"/>
          <p14:tracePt t="113338" x="7874000" y="2303463"/>
          <p14:tracePt t="113354" x="7824788" y="2303463"/>
          <p14:tracePt t="113371" x="7766050" y="2303463"/>
          <p14:tracePt t="113388" x="7697788" y="2303463"/>
          <p14:tracePt t="113404" x="7627938" y="2303463"/>
          <p14:tracePt t="113421" x="7588250" y="2312988"/>
          <p14:tracePt t="113438" x="7529513" y="2333625"/>
          <p14:tracePt t="113454" x="7500938" y="2362200"/>
          <p14:tracePt t="113471" x="7451725" y="2392363"/>
          <p14:tracePt t="113488" x="7421563" y="2420938"/>
          <p14:tracePt t="113505" x="7372350" y="2470150"/>
          <p14:tracePt t="113522" x="7353300" y="2509838"/>
          <p14:tracePt t="113538" x="7323138" y="2549525"/>
          <p14:tracePt t="113555" x="7304088" y="2598738"/>
          <p14:tracePt t="113571" x="7283450" y="2647950"/>
          <p14:tracePt t="113588" x="7254875" y="2716213"/>
          <p14:tracePt t="113605" x="7224713" y="2795588"/>
          <p14:tracePt t="113622" x="7185025" y="2884488"/>
          <p14:tracePt t="113638" x="7156450" y="2952750"/>
          <p14:tracePt t="113655" x="7156450" y="3011488"/>
          <p14:tracePt t="113672" x="7145338" y="3051175"/>
          <p14:tracePt t="113688" x="7135813" y="3081338"/>
          <p14:tracePt t="113688" x="7135813" y="3090863"/>
          <p14:tracePt t="113705" x="7126288" y="3130550"/>
          <p14:tracePt t="113722" x="7126288" y="3140075"/>
          <p14:tracePt t="113738" x="7126288" y="3170238"/>
          <p14:tracePt t="113755" x="7116763" y="3198813"/>
          <p14:tracePt t="113771" x="7096125" y="3228975"/>
          <p14:tracePt t="113788" x="7086600" y="3257550"/>
          <p14:tracePt t="113804" x="7086600" y="3278188"/>
          <p14:tracePt t="113821" x="7086600" y="3297238"/>
          <p14:tracePt t="113838" x="7077075" y="3327400"/>
          <p14:tracePt t="113859" x="7077075" y="3336925"/>
          <p14:tracePt t="113873" x="7077075" y="3346450"/>
          <p14:tracePt t="113887" x="7067550" y="3367088"/>
          <p14:tracePt t="113904" x="7067550" y="3376613"/>
          <p14:tracePt t="113921" x="7067550" y="3395663"/>
          <p14:tracePt t="113938" x="7058025" y="3405188"/>
          <p14:tracePt t="113968" x="7058025" y="3416300"/>
          <p14:tracePt t="117391" x="0" y="0"/>
        </p14:tracePtLst>
      </p14:laserTraceLst>
    </p:ext>
  </p:extLs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F5E75"/>
            </a:gs>
            <a:gs pos="50000">
              <a:srgbClr val="66CCFF"/>
            </a:gs>
            <a:gs pos="100000">
              <a:srgbClr val="2F5E7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1"/>
          <p:cNvPicPr>
            <a:picLocks noChangeAspect="1" noChangeArrowheads="1"/>
          </p:cNvPicPr>
          <p:nvPr/>
        </p:nvPicPr>
        <p:blipFill>
          <a:blip r:embed="rId5">
            <a:lum bright="-24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9" b="11124"/>
          <a:stretch>
            <a:fillRect/>
          </a:stretch>
        </p:blipFill>
        <p:spPr bwMode="auto">
          <a:xfrm>
            <a:off x="0" y="1089025"/>
            <a:ext cx="10080625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72000"/>
                  </a:blip>
                  <a:srcRect t="15189" b="111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23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087" x="3257550" y="2540000"/>
          <p14:tracePt t="14379" x="3297238" y="2549525"/>
          <p14:tracePt t="14522" x="3395663" y="2598738"/>
          <p14:tracePt t="14530" x="3513138" y="2647950"/>
          <p14:tracePt t="14540" x="3857625" y="2755900"/>
          <p14:tracePt t="14557" x="4311650" y="2854325"/>
          <p14:tracePt t="14573" x="4822825" y="2943225"/>
          <p14:tracePt t="14590" x="5226050" y="2992438"/>
          <p14:tracePt t="14607" x="5481638" y="2992438"/>
          <p14:tracePt t="14623" x="5678488" y="2992438"/>
          <p14:tracePt t="14640" x="5856288" y="2992438"/>
          <p14:tracePt t="14640" x="5954713" y="3001963"/>
          <p14:tracePt t="14657" x="6142038" y="3001963"/>
          <p14:tracePt t="14674" x="6348413" y="3001963"/>
          <p14:tracePt t="14690" x="6604000" y="3001963"/>
          <p14:tracePt t="14708" x="6861175" y="3001963"/>
          <p14:tracePt t="14724" x="7116763" y="3001963"/>
          <p14:tracePt t="14740" x="7372350" y="3011488"/>
          <p14:tracePt t="14757" x="7637463" y="3041650"/>
          <p14:tracePt t="14774" x="7932738" y="3081338"/>
          <p14:tracePt t="14791" x="8218488" y="3090863"/>
          <p14:tracePt t="14807" x="8504238" y="3090863"/>
          <p14:tracePt t="14824" x="8799513" y="3090863"/>
          <p14:tracePt t="14841" x="9212263" y="3090863"/>
          <p14:tracePt t="14858" x="9469438" y="3090863"/>
          <p14:tracePt t="14874" x="9694863" y="3090863"/>
          <p14:tracePt t="14891" x="9912350" y="3090863"/>
          <p14:tracePt t="16086" x="10079038" y="2411413"/>
          <p14:tracePt t="16145" x="10059988" y="2420938"/>
          <p14:tracePt t="16153" x="10048875" y="2420938"/>
          <p14:tracePt t="16169" x="10039350" y="2420938"/>
          <p14:tracePt t="16177" x="10029825" y="2420938"/>
          <p14:tracePt t="16201" x="10020300" y="2420938"/>
          <p14:tracePt t="16265" x="10010775" y="2420938"/>
          <p14:tracePt t="16273" x="9999663" y="2432050"/>
          <p14:tracePt t="16281" x="9980613" y="2441575"/>
          <p14:tracePt t="16297" x="9961563" y="2441575"/>
          <p14:tracePt t="16313" x="9950450" y="2451100"/>
          <p14:tracePt t="16327" x="9940925" y="2460625"/>
          <p14:tracePt t="16529" x="9931400" y="2460625"/>
          <p14:tracePt t="16537" x="9912350" y="2481263"/>
          <p14:tracePt t="16553" x="9891713" y="2481263"/>
          <p14:tracePt t="16561" x="9852025" y="2509838"/>
          <p14:tracePt t="16578" x="9823450" y="2530475"/>
          <p14:tracePt t="16594" x="9793288" y="2549525"/>
          <p14:tracePt t="16611" x="9783763" y="2559050"/>
          <p14:tracePt t="16627" x="9774238" y="2559050"/>
          <p14:tracePt t="16644" x="9764713" y="2568575"/>
          <p14:tracePt t="16661" x="9744075" y="2568575"/>
          <p14:tracePt t="16677" x="9734550" y="2589213"/>
          <p14:tracePt t="16694" x="9715500" y="2608263"/>
          <p14:tracePt t="16713" x="9704388" y="2608263"/>
          <p14:tracePt t="16730" x="9694863" y="2617788"/>
          <p14:tracePt t="16744" x="9685338" y="2628900"/>
          <p14:tracePt t="16761" x="9666288" y="2638425"/>
          <p14:tracePt t="16778" x="9666288" y="2647950"/>
          <p14:tracePt t="16794" x="9645650" y="2657475"/>
          <p14:tracePt t="16811" x="9636125" y="2667000"/>
          <p14:tracePt t="16828" x="9626600" y="2678113"/>
          <p14:tracePt t="16845" x="9617075" y="2697163"/>
          <p14:tracePt t="16861" x="9617075" y="2716213"/>
          <p14:tracePt t="16878" x="9605963" y="2736850"/>
          <p14:tracePt t="16895" x="9596438" y="2755900"/>
          <p14:tracePt t="16911" x="9596438" y="2765425"/>
          <p14:tracePt t="16929" x="9596438" y="2776538"/>
          <p14:tracePt t="16945" x="9596438" y="2786063"/>
          <p14:tracePt t="16962" x="9596438" y="2795588"/>
          <p14:tracePt t="16978" x="9596438" y="2805113"/>
          <p14:tracePt t="16995" x="9596438" y="2825750"/>
          <p14:tracePt t="17011" x="9605963" y="2835275"/>
          <p14:tracePt t="17028" x="9605963" y="2844800"/>
          <p14:tracePt t="17045" x="9626600" y="2844800"/>
          <p14:tracePt t="17062" x="9636125" y="2844800"/>
          <p14:tracePt t="17078" x="9655175" y="2844800"/>
          <p14:tracePt t="17095" x="9675813" y="2844800"/>
          <p14:tracePt t="17112" x="9715500" y="2844800"/>
          <p14:tracePt t="17129" x="9734550" y="2844800"/>
          <p14:tracePt t="17145" x="9734550" y="2825750"/>
          <p14:tracePt t="17162" x="9744075" y="2814638"/>
          <p14:tracePt t="17178" x="9753600" y="2786063"/>
          <p14:tracePt t="17195" x="9753600" y="2776538"/>
          <p14:tracePt t="17212" x="9753600" y="2765425"/>
          <p14:tracePt t="17229" x="9753600" y="2755900"/>
          <p14:tracePt t="17245" x="9753600" y="2746375"/>
          <p14:tracePt t="17262" x="9753600" y="2736850"/>
          <p14:tracePt t="17281" x="9744075" y="2736850"/>
          <p14:tracePt t="17297" x="9734550" y="2736850"/>
          <p14:tracePt t="17312" x="9694863" y="2736850"/>
          <p14:tracePt t="17312" x="9675813" y="2736850"/>
          <p14:tracePt t="17329" x="9617075" y="2736850"/>
          <p14:tracePt t="17346" x="9528175" y="2736850"/>
          <p14:tracePt t="17362" x="9478963" y="2746375"/>
          <p14:tracePt t="17379" x="9429750" y="2765425"/>
          <p14:tracePt t="17396" x="9399588" y="2786063"/>
          <p14:tracePt t="17413" x="9380538" y="2805113"/>
          <p14:tracePt t="17429" x="9371013" y="2825750"/>
          <p14:tracePt t="17446" x="9359900" y="2844800"/>
          <p14:tracePt t="17462" x="9359900" y="2874963"/>
          <p14:tracePt t="17479" x="9350375" y="2913063"/>
          <p14:tracePt t="17496" x="9350375" y="2933700"/>
          <p14:tracePt t="17496" x="9350375" y="2943225"/>
          <p14:tracePt t="17513" x="9350375" y="2962275"/>
          <p14:tracePt t="17529" x="9350375" y="2973388"/>
          <p14:tracePt t="17546" x="9350375" y="2982913"/>
          <p14:tracePt t="17563" x="9359900" y="3001963"/>
          <p14:tracePt t="17580" x="9380538" y="3001963"/>
          <p14:tracePt t="17601" x="9390063" y="3001963"/>
          <p14:tracePt t="17613" x="9439275" y="3001963"/>
          <p14:tracePt t="17629" x="9488488" y="3001963"/>
          <p14:tracePt t="17646" x="9556750" y="3001963"/>
          <p14:tracePt t="17663" x="9617075" y="3001963"/>
          <p14:tracePt t="17680" x="9645650" y="2982913"/>
          <p14:tracePt t="17696" x="9685338" y="2962275"/>
          <p14:tracePt t="17713" x="9694863" y="2943225"/>
          <p14:tracePt t="17730" x="9704388" y="2933700"/>
          <p14:tracePt t="17747" x="9704388" y="2924175"/>
          <p14:tracePt t="17763" x="9704388" y="2913063"/>
          <p14:tracePt t="17780" x="9704388" y="2903538"/>
          <p14:tracePt t="17796" x="9704388" y="2894013"/>
          <p14:tracePt t="17813" x="9704388" y="2884488"/>
          <p14:tracePt t="17830" x="9675813" y="2874963"/>
          <p14:tracePt t="17847" x="9655175" y="2874963"/>
          <p14:tracePt t="17863" x="9605963" y="2874963"/>
          <p14:tracePt t="17880" x="9528175" y="2874963"/>
          <p14:tracePt t="17897" x="9439275" y="2874963"/>
          <p14:tracePt t="17914" x="9399588" y="2884488"/>
          <p14:tracePt t="17930" x="9350375" y="2924175"/>
          <p14:tracePt t="17947" x="9331325" y="2943225"/>
          <p14:tracePt t="17964" x="9301163" y="2973388"/>
          <p14:tracePt t="17980" x="9291638" y="2992438"/>
          <p14:tracePt t="17997" x="9282113" y="3001963"/>
          <p14:tracePt t="18014" x="9282113" y="3032125"/>
          <p14:tracePt t="18031" x="9261475" y="3041650"/>
          <p14:tracePt t="18047" x="9242425" y="3041650"/>
          <p14:tracePt t="18064" x="9242425" y="3060700"/>
          <p14:tracePt t="18080" x="9242425" y="3081338"/>
          <p14:tracePt t="18097" x="9242425" y="3090863"/>
          <p14:tracePt t="18114" x="9251950" y="3100388"/>
          <p14:tracePt t="18131" x="9272588" y="3109913"/>
          <p14:tracePt t="18147" x="9310688" y="3109913"/>
          <p14:tracePt t="18164" x="9359900" y="3109913"/>
          <p14:tracePt t="18181" x="9420225" y="3109913"/>
          <p14:tracePt t="18197" x="9488488" y="3109913"/>
          <p14:tracePt t="18214" x="9528175" y="3100388"/>
          <p14:tracePt t="18231" x="9567863" y="3090863"/>
          <p14:tracePt t="18247" x="9586913" y="3081338"/>
          <p14:tracePt t="18264" x="9605963" y="3060700"/>
          <p14:tracePt t="18281" x="9626600" y="3051175"/>
          <p14:tracePt t="18298" x="9626600" y="3032125"/>
          <p14:tracePt t="18314" x="9636125" y="3022600"/>
          <p14:tracePt t="18331" x="9636125" y="3011488"/>
          <p14:tracePt t="18361" x="9636125" y="3001963"/>
          <p14:tracePt t="18377" x="9636125" y="2992438"/>
          <p14:tracePt t="18393" x="9626600" y="2992438"/>
          <p14:tracePt t="18425" x="9617075" y="2992438"/>
          <p14:tracePt t="18433" x="9596438" y="2992438"/>
          <p14:tracePt t="18441" x="9577388" y="2992438"/>
          <p14:tracePt t="18449" x="9556750" y="2992438"/>
          <p14:tracePt t="18465" x="9498013" y="2992438"/>
          <p14:tracePt t="18481" x="9448800" y="3011488"/>
          <p14:tracePt t="18498" x="9409113" y="3022600"/>
          <p14:tracePt t="18515" x="9380538" y="3041650"/>
          <p14:tracePt t="18531" x="9371013" y="3060700"/>
          <p14:tracePt t="18548" x="9359900" y="3060700"/>
          <p14:tracePt t="18565" x="9359900" y="3090863"/>
          <p14:tracePt t="18581" x="9359900" y="3109913"/>
          <p14:tracePt t="18601" x="9359900" y="3121025"/>
          <p14:tracePt t="18615" x="9359900" y="3140075"/>
          <p14:tracePt t="18631" x="9380538" y="3170238"/>
          <p14:tracePt t="18648" x="9399588" y="3189288"/>
          <p14:tracePt t="18648" x="9399588" y="3198813"/>
          <p14:tracePt t="18665" x="9429750" y="3208338"/>
          <p14:tracePt t="18682" x="9469438" y="3228975"/>
          <p14:tracePt t="18699" x="9488488" y="3228975"/>
          <p14:tracePt t="18715" x="9537700" y="3228975"/>
          <p14:tracePt t="18732" x="9577388" y="3228975"/>
          <p14:tracePt t="18749" x="9626600" y="3208338"/>
          <p14:tracePt t="18766" x="9666288" y="3198813"/>
          <p14:tracePt t="18782" x="9694863" y="3179763"/>
          <p14:tracePt t="18799" x="9715500" y="3159125"/>
          <p14:tracePt t="18815" x="9725025" y="3159125"/>
          <p14:tracePt t="18832" x="9725025" y="3149600"/>
          <p14:tracePt t="18849" x="9725025" y="3140075"/>
          <p14:tracePt t="19837" x="9715500" y="3140075"/>
          <p14:tracePt t="20353" x="9704388" y="3149600"/>
          <p14:tracePt t="20929" x="9694863" y="3159125"/>
          <p14:tracePt t="20937" x="9675813" y="3179763"/>
          <p14:tracePt t="20945" x="9666288" y="3179763"/>
          <p14:tracePt t="20953" x="9636125" y="3198813"/>
          <p14:tracePt t="20970" x="9596438" y="3219450"/>
          <p14:tracePt t="20986" x="9556750" y="3228975"/>
          <p14:tracePt t="21003" x="9518650" y="3238500"/>
          <p14:tracePt t="21020" x="9469438" y="3248025"/>
          <p14:tracePt t="21037" x="9409113" y="3268663"/>
          <p14:tracePt t="21053" x="9321800" y="3278188"/>
          <p14:tracePt t="21070" x="9242425" y="3287713"/>
          <p14:tracePt t="21087" x="9163050" y="3297238"/>
          <p14:tracePt t="21103" x="9085263" y="3317875"/>
          <p14:tracePt t="21120" x="8996363" y="3336925"/>
          <p14:tracePt t="21120" x="8956675" y="3336925"/>
          <p14:tracePt t="21137" x="8867775" y="3355975"/>
          <p14:tracePt t="21153" x="8769350" y="3376613"/>
          <p14:tracePt t="21170" x="8651875" y="3386138"/>
          <p14:tracePt t="21187" x="8543925" y="3405188"/>
          <p14:tracePt t="21203" x="8435975" y="3405188"/>
          <p14:tracePt t="21220" x="8326438" y="3405188"/>
          <p14:tracePt t="21237" x="8228013" y="3405188"/>
          <p14:tracePt t="21254" x="8140700" y="3405188"/>
          <p14:tracePt t="21270" x="8031163" y="3405188"/>
          <p14:tracePt t="21287" x="7953375" y="3405188"/>
          <p14:tracePt t="21304" x="7864475" y="3405188"/>
          <p14:tracePt t="21320" x="7726363" y="3405188"/>
          <p14:tracePt t="21337" x="7608888" y="3416300"/>
          <p14:tracePt t="21354" x="7431088" y="3444875"/>
          <p14:tracePt t="21370" x="7254875" y="3454400"/>
          <p14:tracePt t="21387" x="7037388" y="3454400"/>
          <p14:tracePt t="21404" x="6861175" y="3454400"/>
          <p14:tracePt t="21420" x="6723063" y="3454400"/>
          <p14:tracePt t="21437" x="6643688" y="3454400"/>
          <p14:tracePt t="21454" x="6545263" y="3454400"/>
          <p14:tracePt t="21471" x="6456363" y="3454400"/>
          <p14:tracePt t="21487" x="6329363" y="3454400"/>
          <p14:tracePt t="21504" x="6181725" y="3454400"/>
          <p14:tracePt t="21521" x="5935663" y="3454400"/>
          <p14:tracePt t="21538" x="5807075" y="3454400"/>
          <p14:tracePt t="21554" x="5678488" y="3454400"/>
          <p14:tracePt t="21571" x="5570538" y="3454400"/>
          <p14:tracePt t="21588" x="5453063" y="3454400"/>
          <p14:tracePt t="21604" x="5324475" y="3454400"/>
          <p14:tracePt t="21621" x="5176838" y="3454400"/>
          <p14:tracePt t="21638" x="5029200" y="3454400"/>
          <p14:tracePt t="21654" x="4891088" y="3454400"/>
          <p14:tracePt t="21671" x="4773613" y="3454400"/>
          <p14:tracePt t="21688" x="4665663" y="3454400"/>
          <p14:tracePt t="21704" x="4487863" y="3454400"/>
          <p14:tracePt t="21721" x="4389438" y="3454400"/>
          <p14:tracePt t="21738" x="4311650" y="3454400"/>
          <p14:tracePt t="21754" x="4222750" y="3454400"/>
          <p14:tracePt t="21771" x="4164013" y="3454400"/>
          <p14:tracePt t="21788" x="4094163" y="3454400"/>
          <p14:tracePt t="21804" x="4025900" y="3454400"/>
          <p14:tracePt t="21822" x="3937000" y="3454400"/>
          <p14:tracePt t="21838" x="3868738" y="3454400"/>
          <p14:tracePt t="21855" x="3789363" y="3454400"/>
          <p14:tracePt t="21872" x="3709988" y="3454400"/>
          <p14:tracePt t="21888" x="3641725" y="3454400"/>
          <p14:tracePt t="21905" x="3543300" y="3454400"/>
          <p14:tracePt t="21922" x="3484563" y="3454400"/>
          <p14:tracePt t="21938" x="3435350" y="3454400"/>
          <p14:tracePt t="21955" x="3386138" y="3454400"/>
          <p14:tracePt t="21971" x="3365500" y="3454400"/>
          <p14:tracePt t="21988" x="3336925" y="3454400"/>
          <p14:tracePt t="22005" x="3297238" y="3454400"/>
          <p14:tracePt t="22022" x="3267075" y="3454400"/>
          <p14:tracePt t="22038" x="3228975" y="3454400"/>
          <p14:tracePt t="22055" x="3179763" y="3454400"/>
          <p14:tracePt t="22072" x="3140075" y="3454400"/>
          <p14:tracePt t="22089" x="3081338" y="3454400"/>
          <p14:tracePt t="22105" x="3051175" y="3454400"/>
          <p14:tracePt t="22122" x="3032125" y="3454400"/>
          <p14:tracePt t="22139" x="3001963" y="3454400"/>
          <p14:tracePt t="22155" x="2992438" y="3454400"/>
          <p14:tracePt t="22172" x="2971800" y="3454400"/>
          <p14:tracePt t="22189" x="2962275" y="3454400"/>
          <p14:tracePt t="22233" x="2952750" y="3454400"/>
          <p14:tracePt t="22265" x="2943225" y="3444875"/>
          <p14:tracePt t="22305" x="2933700" y="3444875"/>
          <p14:tracePt t="22361" x="2922588" y="3444875"/>
          <p14:tracePt t="22377" x="2913063" y="3444875"/>
          <p14:tracePt t="22641" x="2903538" y="3444875"/>
          <p14:tracePt t="23313" x="2903538" y="3465513"/>
          <p14:tracePt t="23337" x="2903538" y="3475038"/>
          <p14:tracePt t="23345" x="2903538" y="3484563"/>
          <p14:tracePt t="23353" x="2903538" y="3494088"/>
          <p14:tracePt t="23369" x="2903538" y="3514725"/>
          <p14:tracePt t="23377" x="2903538" y="3524250"/>
          <p14:tracePt t="23393" x="2903538" y="3543300"/>
          <p14:tracePt t="23407" x="2903538" y="3563938"/>
          <p14:tracePt t="23425" x="2903538" y="3573463"/>
          <p14:tracePt t="23441" x="2913063" y="3613150"/>
          <p14:tracePt t="23458" x="2922588" y="3641725"/>
          <p14:tracePt t="23475" x="2922588" y="3662363"/>
          <p14:tracePt t="23491" x="2933700" y="3681413"/>
          <p14:tracePt t="23508" x="2943225" y="3730625"/>
          <p14:tracePt t="23525" x="2943225" y="3740150"/>
          <p14:tracePt t="23541" x="2952750" y="3779838"/>
          <p14:tracePt t="23558" x="2952750" y="3810000"/>
          <p14:tracePt t="23575" x="2962275" y="3838575"/>
          <p14:tracePt t="23591" x="2962275" y="3878263"/>
          <p14:tracePt t="23608" x="2962275" y="3917950"/>
          <p14:tracePt t="23608" x="2962275" y="3927475"/>
          <p14:tracePt t="23625" x="2962275" y="3976688"/>
          <p14:tracePt t="23641" x="2962275" y="4006850"/>
          <p14:tracePt t="23658" x="2962275" y="4035425"/>
          <p14:tracePt t="23675" x="2962275" y="4056063"/>
          <p14:tracePt t="23692" x="2962275" y="4084638"/>
          <p14:tracePt t="23709" x="2962275" y="4105275"/>
          <p14:tracePt t="23725" x="2962275" y="4114800"/>
          <p14:tracePt t="23742" x="2962275" y="4143375"/>
          <p14:tracePt t="23759" x="2962275" y="4154488"/>
          <p14:tracePt t="23775" x="2962275" y="4183063"/>
          <p14:tracePt t="23792" x="2962275" y="4222750"/>
          <p14:tracePt t="23809" x="2962275" y="4252913"/>
          <p14:tracePt t="23825" x="2962275" y="4291013"/>
          <p14:tracePt t="23842" x="2962275" y="4321175"/>
          <p14:tracePt t="23859" x="2962275" y="4370388"/>
          <p14:tracePt t="23875" x="2962275" y="4419600"/>
          <p14:tracePt t="23892" x="2962275" y="4459288"/>
          <p14:tracePt t="23909" x="2952750" y="4487863"/>
          <p14:tracePt t="23925" x="2943225" y="4508500"/>
          <p14:tracePt t="23942" x="2933700" y="4548188"/>
          <p14:tracePt t="23959" x="2933700" y="4586288"/>
          <p14:tracePt t="23975" x="2933700" y="4606925"/>
          <p14:tracePt t="23992" x="2933700" y="4675188"/>
          <p14:tracePt t="24009" x="2933700" y="4714875"/>
          <p14:tracePt t="24026" x="2933700" y="4773613"/>
          <p14:tracePt t="24042" x="2913063" y="4822825"/>
          <p14:tracePt t="24059" x="2903538" y="4881563"/>
          <p14:tracePt t="24076" x="2884488" y="4930775"/>
          <p14:tracePt t="24092" x="2863850" y="4970463"/>
          <p14:tracePt t="24109" x="2863850" y="5000625"/>
          <p14:tracePt t="24126" x="2844800" y="5040313"/>
          <p14:tracePt t="24143" x="2844800" y="5059363"/>
          <p14:tracePt t="24159" x="2844800" y="5068888"/>
          <p14:tracePt t="24176" x="2844800" y="5089525"/>
          <p14:tracePt t="24193" x="2835275" y="5108575"/>
          <p14:tracePt t="24209" x="2824163" y="5118100"/>
          <p14:tracePt t="24226" x="2824163" y="5138738"/>
          <p14:tracePt t="24243" x="2824163" y="5148263"/>
          <p14:tracePt t="24259" x="2814638" y="5157788"/>
          <p14:tracePt t="24276" x="2814638" y="5148263"/>
          <p14:tracePt t="24417" x="2824163" y="5127625"/>
          <p14:tracePt t="24433" x="2835275" y="5118100"/>
          <p14:tracePt t="24441" x="2863850" y="5099050"/>
          <p14:tracePt t="24449" x="2884488" y="5089525"/>
          <p14:tracePt t="24460" x="2962275" y="5049838"/>
          <p14:tracePt t="24477" x="3081338" y="4991100"/>
          <p14:tracePt t="24494" x="3267075" y="4930775"/>
          <p14:tracePt t="24510" x="3475038" y="4862513"/>
          <p14:tracePt t="24527" x="3690938" y="4783138"/>
          <p14:tracePt t="24544" x="3917950" y="4695825"/>
          <p14:tracePt t="24560" x="4213225" y="4576763"/>
          <p14:tracePt t="24577" x="4459288" y="4498975"/>
          <p14:tracePt t="24593" x="4743450" y="4438650"/>
          <p14:tracePt t="24610" x="5029200" y="4389438"/>
          <p14:tracePt t="24627" x="5324475" y="4330700"/>
          <p14:tracePt t="24644" x="5610225" y="4271963"/>
          <p14:tracePt t="24661" x="5924550" y="4213225"/>
          <p14:tracePt t="24677" x="6240463" y="4143375"/>
          <p14:tracePt t="24694" x="6554788" y="4084638"/>
          <p14:tracePt t="24711" x="6850063" y="4025900"/>
          <p14:tracePt t="24727" x="7107238" y="3967163"/>
          <p14:tracePt t="24744" x="7342188" y="3927475"/>
          <p14:tracePt t="24761" x="7618413" y="3868738"/>
          <p14:tracePt t="24777" x="7747000" y="3819525"/>
          <p14:tracePt t="24794" x="7815263" y="3789363"/>
          <p14:tracePt t="24811" x="7854950" y="3770313"/>
          <p14:tracePt t="24827" x="7894638" y="3740150"/>
          <p14:tracePt t="24844" x="7943850" y="3721100"/>
          <p14:tracePt t="24861" x="8002588" y="3700463"/>
          <p14:tracePt t="24877" x="8129588" y="3681413"/>
          <p14:tracePt t="24894" x="8267700" y="3651250"/>
          <p14:tracePt t="24911" x="8435975" y="3622675"/>
          <p14:tracePt t="24927" x="8593138" y="3602038"/>
          <p14:tracePt t="24944" x="8769350" y="3563938"/>
          <p14:tracePt t="24961" x="8839200" y="3543300"/>
          <p14:tracePt t="24978" x="8867775" y="3533775"/>
          <p14:tracePt t="24994" x="8888413" y="3533775"/>
          <p14:tracePt t="25011" x="8916988" y="3514725"/>
          <p14:tracePt t="25028" x="8937625" y="3514725"/>
          <p14:tracePt t="25045" x="8977313" y="3494088"/>
          <p14:tracePt t="25061" x="9015413" y="3484563"/>
          <p14:tracePt t="25078" x="9075738" y="3454400"/>
          <p14:tracePt t="25095" x="9124950" y="3444875"/>
          <p14:tracePt t="25111" x="9193213" y="3416300"/>
          <p14:tracePt t="25128" x="9272588" y="3395663"/>
          <p14:tracePt t="25145" x="9380538" y="3355975"/>
          <p14:tracePt t="25162" x="9448800" y="3317875"/>
          <p14:tracePt t="25178" x="9498013" y="3297238"/>
          <p14:tracePt t="25195" x="9556750" y="3278188"/>
          <p14:tracePt t="25211" x="9617075" y="3257550"/>
          <p14:tracePt t="25228" x="9655175" y="3238500"/>
          <p14:tracePt t="25245" x="9666288" y="3228975"/>
          <p14:tracePt t="25281" x="9675813" y="3228975"/>
          <p14:tracePt t="25353" x="9685338" y="3228975"/>
          <p14:tracePt t="25385" x="9675813" y="3228975"/>
          <p14:tracePt t="25985" x="9655175" y="3238500"/>
          <p14:tracePt t="25993" x="9626600" y="3248025"/>
          <p14:tracePt t="26001" x="9586913" y="3268663"/>
          <p14:tracePt t="26013" x="9507538" y="3306763"/>
          <p14:tracePt t="26030" x="9420225" y="3336925"/>
          <p14:tracePt t="26046" x="9331325" y="3376613"/>
          <p14:tracePt t="26063" x="9272588" y="3395663"/>
          <p14:tracePt t="26080" x="9212263" y="3416300"/>
          <p14:tracePt t="26096" x="9134475" y="3444875"/>
          <p14:tracePt t="26113" x="9085263" y="3454400"/>
          <p14:tracePt t="26130" x="9005888" y="3484563"/>
          <p14:tracePt t="26147" x="8907463" y="3503613"/>
          <p14:tracePt t="26163" x="8799513" y="3524250"/>
          <p14:tracePt t="26180" x="8670925" y="3543300"/>
          <p14:tracePt t="26197" x="8534400" y="3563938"/>
          <p14:tracePt t="26213" x="8396288" y="3563938"/>
          <p14:tracePt t="26230" x="8239125" y="3563938"/>
          <p14:tracePt t="26247" x="8042275" y="3563938"/>
          <p14:tracePt t="26263" x="7834313" y="3563938"/>
          <p14:tracePt t="26280" x="7461250" y="3563938"/>
          <p14:tracePt t="26297" x="7165975" y="3563938"/>
          <p14:tracePt t="26313" x="6811963" y="3503613"/>
          <p14:tracePt t="26330" x="6467475" y="3444875"/>
          <p14:tracePt t="26347" x="6191250" y="3386138"/>
          <p14:tracePt t="26364" x="5954713" y="3336925"/>
          <p14:tracePt t="26381" x="5727700" y="3297238"/>
          <p14:tracePt t="26397" x="5541963" y="3228975"/>
          <p14:tracePt t="26414" x="5314950" y="3140075"/>
          <p14:tracePt t="26431" x="5099050" y="3081338"/>
          <p14:tracePt t="26447" x="4832350" y="3022600"/>
          <p14:tracePt t="26464" x="4576763" y="2952750"/>
          <p14:tracePt t="26464" x="4438650" y="2924175"/>
          <p14:tracePt t="26481" x="4173538" y="2863850"/>
          <p14:tracePt t="26497" x="3917950" y="2805113"/>
          <p14:tracePt t="26514" x="3690938" y="2765425"/>
          <p14:tracePt t="26531" x="3513138" y="2736850"/>
          <p14:tracePt t="26547" x="3336925" y="2687638"/>
          <p14:tracePt t="26564" x="3179763" y="2657475"/>
          <p14:tracePt t="26581" x="3041650" y="2638425"/>
          <p14:tracePt t="26597" x="2943225" y="2617788"/>
          <p14:tracePt t="26614" x="2844800" y="2598738"/>
          <p14:tracePt t="26631" x="2746375" y="2589213"/>
          <p14:tracePt t="26648" x="2667000" y="2579688"/>
          <p14:tracePt t="26664" x="2568575" y="2579688"/>
          <p14:tracePt t="26682" x="2490788" y="2579688"/>
          <p14:tracePt t="26698" x="2401888" y="2579688"/>
          <p14:tracePt t="26715" x="2332038" y="2579688"/>
          <p14:tracePt t="26731" x="2254250" y="2579688"/>
          <p14:tracePt t="26748" x="2184400" y="2579688"/>
          <p14:tracePt t="26765" x="2116138" y="2579688"/>
          <p14:tracePt t="26781" x="2027238" y="2579688"/>
          <p14:tracePt t="26798" x="1949450" y="2579688"/>
          <p14:tracePt t="26815" x="1860550" y="2579688"/>
          <p14:tracePt t="26832" x="1781175" y="2579688"/>
          <p14:tracePt t="26848" x="1692275" y="2579688"/>
          <p14:tracePt t="26865" x="1682750" y="2579688"/>
          <p14:tracePt t="26882" x="1712913" y="2579688"/>
          <p14:tracePt t="26985" x="1752600" y="2579688"/>
          <p14:tracePt t="26993" x="1801813" y="2589213"/>
          <p14:tracePt t="27001" x="1870075" y="2598738"/>
          <p14:tracePt t="27015" x="2076450" y="2647950"/>
          <p14:tracePt t="27032" x="2303463" y="2687638"/>
          <p14:tracePt t="27032" x="2430463" y="2697163"/>
          <p14:tracePt t="27049" x="2617788" y="2706688"/>
          <p14:tracePt t="27065" x="2795588" y="2706688"/>
          <p14:tracePt t="27082" x="2922588" y="2706688"/>
          <p14:tracePt t="27099" x="3032125" y="2706688"/>
          <p14:tracePt t="27115" x="3149600" y="2706688"/>
          <p14:tracePt t="27132" x="3278188" y="2706688"/>
          <p14:tracePt t="27149" x="3425825" y="2706688"/>
          <p14:tracePt t="27165" x="3602038" y="2706688"/>
          <p14:tracePt t="27182" x="3789363" y="2706688"/>
          <p14:tracePt t="27199" x="3995738" y="2706688"/>
          <p14:tracePt t="27215" x="4152900" y="2706688"/>
          <p14:tracePt t="27232" x="4370388" y="2706688"/>
          <p14:tracePt t="27249" x="4497388" y="2706688"/>
          <p14:tracePt t="27265" x="4656138" y="2716213"/>
          <p14:tracePt t="27282" x="4832350" y="2716213"/>
          <p14:tracePt t="27299" x="5029200" y="2716213"/>
          <p14:tracePt t="27315" x="5305425" y="2736850"/>
          <p14:tracePt t="27332" x="5580063" y="2746375"/>
          <p14:tracePt t="27349" x="5856288" y="2746375"/>
          <p14:tracePt t="27366" x="6142038" y="2746375"/>
          <p14:tracePt t="27382" x="6397625" y="2755900"/>
          <p14:tracePt t="27399" x="6594475" y="2776538"/>
          <p14:tracePt t="27416" x="6751638" y="2805113"/>
          <p14:tracePt t="27416" x="6811963" y="2814638"/>
          <p14:tracePt t="27433" x="6910388" y="2844800"/>
          <p14:tracePt t="27449" x="6997700" y="2863850"/>
          <p14:tracePt t="27466" x="7086600" y="2894013"/>
          <p14:tracePt t="27483" x="7194550" y="2943225"/>
          <p14:tracePt t="27499" x="7313613" y="2992438"/>
          <p14:tracePt t="27516" x="7431088" y="3060700"/>
          <p14:tracePt t="27533" x="7550150" y="3140075"/>
          <p14:tracePt t="27550" x="7627938" y="3208338"/>
          <p14:tracePt t="27566" x="7677150" y="3278188"/>
          <p14:tracePt t="27583" x="7716838" y="3346450"/>
          <p14:tracePt t="27600" x="7747000" y="3425825"/>
          <p14:tracePt t="27616" x="7775575" y="3533775"/>
          <p14:tracePt t="27633" x="7785100" y="3592513"/>
          <p14:tracePt t="27649" x="7785100" y="3671888"/>
          <p14:tracePt t="27666" x="7785100" y="3740150"/>
          <p14:tracePt t="27683" x="7785100" y="3819525"/>
          <p14:tracePt t="27700" x="7775575" y="3917950"/>
          <p14:tracePt t="27717" x="7766050" y="4035425"/>
          <p14:tracePt t="27733" x="7735888" y="4173538"/>
          <p14:tracePt t="27750" x="7707313" y="4311650"/>
          <p14:tracePt t="27767" x="7677150" y="4468813"/>
          <p14:tracePt t="27783" x="7658100" y="4586288"/>
          <p14:tracePt t="27800" x="7627938" y="4705350"/>
          <p14:tracePt t="27800" x="7608888" y="4764088"/>
          <p14:tracePt t="27817" x="7588250" y="4872038"/>
          <p14:tracePt t="27834" x="7550150" y="4991100"/>
          <p14:tracePt t="27850" x="7489825" y="5108575"/>
          <p14:tracePt t="27867" x="7421563" y="5207000"/>
          <p14:tracePt t="27884" x="7372350" y="5305425"/>
          <p14:tracePt t="27901" x="7292975" y="5384800"/>
          <p14:tracePt t="27917" x="7205663" y="5453063"/>
          <p14:tracePt t="27933" x="7107238" y="5502275"/>
          <p14:tracePt t="27950" x="6997700" y="5551488"/>
          <p14:tracePt t="27967" x="6870700" y="5591175"/>
          <p14:tracePt t="27984" x="6702425" y="5600700"/>
          <p14:tracePt t="28000" x="6486525" y="5600700"/>
          <p14:tracePt t="28017" x="6329363" y="5600700"/>
          <p14:tracePt t="28034" x="6161088" y="5600700"/>
          <p14:tracePt t="28050" x="5994400" y="5600700"/>
          <p14:tracePt t="28067" x="5826125" y="5600700"/>
          <p14:tracePt t="28084" x="5678488" y="5600700"/>
          <p14:tracePt t="28100" x="5541963" y="5600700"/>
          <p14:tracePt t="28117" x="5413375" y="5600700"/>
          <p14:tracePt t="28134" x="5256213" y="5600700"/>
          <p14:tracePt t="28151" x="5099050" y="5591175"/>
          <p14:tracePt t="28167" x="4902200" y="5551488"/>
          <p14:tracePt t="28184" x="4606925" y="5502275"/>
          <p14:tracePt t="28201" x="4410075" y="5453063"/>
          <p14:tracePt t="28218" x="4202113" y="5413375"/>
          <p14:tracePt t="28234" x="4025900" y="5384800"/>
          <p14:tracePt t="28251" x="3848100" y="5345113"/>
          <p14:tracePt t="28268" x="3700463" y="5314950"/>
          <p14:tracePt t="28284" x="3552825" y="5275263"/>
          <p14:tracePt t="28301" x="3414713" y="5246688"/>
          <p14:tracePt t="28318" x="3267075" y="5226050"/>
          <p14:tracePt t="28335" x="3140075" y="5197475"/>
          <p14:tracePt t="28351" x="2992438" y="5176838"/>
          <p14:tracePt t="28368" x="2884488" y="5148263"/>
          <p14:tracePt t="28368" x="2835275" y="5138738"/>
          <p14:tracePt t="28385" x="2736850" y="5127625"/>
          <p14:tracePt t="28401" x="2647950" y="5099050"/>
          <p14:tracePt t="28418" x="2559050" y="5078413"/>
          <p14:tracePt t="28434" x="2470150" y="5059363"/>
          <p14:tracePt t="28451" x="2381250" y="5049838"/>
          <p14:tracePt t="28468" x="2273300" y="5029200"/>
          <p14:tracePt t="28485" x="2184400" y="5010150"/>
          <p14:tracePt t="28501" x="2106613" y="4991100"/>
          <p14:tracePt t="28518" x="2057400" y="4979988"/>
          <p14:tracePt t="28535" x="1998663" y="4960938"/>
          <p14:tracePt t="28551" x="1928813" y="4930775"/>
          <p14:tracePt t="28568" x="1860550" y="4892675"/>
          <p14:tracePt t="28586" x="1790700" y="4872038"/>
          <p14:tracePt t="28602" x="1752600" y="4852988"/>
          <p14:tracePt t="28618" x="1703388" y="4843463"/>
          <p14:tracePt t="28635" x="1682750" y="4843463"/>
          <p14:tracePt t="28651" x="1643063" y="4843463"/>
          <p14:tracePt t="28668" x="1624013" y="4843463"/>
          <p14:tracePt t="28685" x="1593850" y="4843463"/>
          <p14:tracePt t="28702" x="1584325" y="4843463"/>
          <p14:tracePt t="28718" x="1555750" y="4862513"/>
          <p14:tracePt t="28735" x="1544638" y="4872038"/>
          <p14:tracePt t="28752" x="1535113" y="4892675"/>
          <p14:tracePt t="28768" x="1525588" y="4911725"/>
          <p14:tracePt t="28785" x="1516063" y="4951413"/>
          <p14:tracePt t="28802" x="1516063" y="4970463"/>
          <p14:tracePt t="28819" x="1516063" y="5010150"/>
          <p14:tracePt t="28835" x="1516063" y="5040313"/>
          <p14:tracePt t="28852" x="1516063" y="5099050"/>
          <p14:tracePt t="28869" x="1516063" y="5157788"/>
          <p14:tracePt t="28885" x="1535113" y="5207000"/>
          <p14:tracePt t="28902" x="1565275" y="5256213"/>
          <p14:tracePt t="28920" x="1604963" y="5305425"/>
          <p14:tracePt t="28935" x="1654175" y="5354638"/>
          <p14:tracePt t="28952" x="1752600" y="5413375"/>
          <p14:tracePt t="28969" x="1851025" y="5462588"/>
          <p14:tracePt t="28985" x="1938338" y="5511800"/>
          <p14:tracePt t="29002" x="2066925" y="5561013"/>
          <p14:tracePt t="29019" x="2205038" y="5610225"/>
          <p14:tracePt t="29036" x="2332038" y="5659438"/>
          <p14:tracePt t="29053" x="2460625" y="5680075"/>
          <p14:tracePt t="29069" x="2568575" y="5699125"/>
          <p14:tracePt t="29086" x="2657475" y="5719763"/>
          <p14:tracePt t="29103" x="2706688" y="5719763"/>
          <p14:tracePt t="29119" x="2786063" y="5719763"/>
          <p14:tracePt t="29136" x="2863850" y="5719763"/>
          <p14:tracePt t="29136" x="2903538" y="5719763"/>
          <p14:tracePt t="29153" x="3001963" y="5719763"/>
          <p14:tracePt t="29169" x="3109913" y="5719763"/>
          <p14:tracePt t="29186" x="3208338" y="5719763"/>
          <p14:tracePt t="29203" x="3297238" y="5699125"/>
          <p14:tracePt t="29219" x="3376613" y="5689600"/>
          <p14:tracePt t="29236" x="3444875" y="5680075"/>
          <p14:tracePt t="29253" x="3484563" y="5649913"/>
          <p14:tracePt t="29269" x="3503613" y="5630863"/>
          <p14:tracePt t="29286" x="3503613" y="5610225"/>
          <p14:tracePt t="29303" x="3503613" y="5581650"/>
          <p14:tracePt t="29319" x="3503613" y="5532438"/>
          <p14:tracePt t="29319" x="3503613" y="5511800"/>
          <p14:tracePt t="29337" x="3484563" y="5453063"/>
          <p14:tracePt t="29353" x="3463925" y="5403850"/>
          <p14:tracePt t="29370" x="3425825" y="5314950"/>
          <p14:tracePt t="29386" x="3376613" y="5265738"/>
          <p14:tracePt t="29403" x="3346450" y="5226050"/>
          <p14:tracePt t="29420" x="3297238" y="5187950"/>
          <p14:tracePt t="29437" x="3257550" y="5157788"/>
          <p14:tracePt t="29453" x="3208338" y="5138738"/>
          <p14:tracePt t="29470" x="3149600" y="5127625"/>
          <p14:tracePt t="29487" x="3090863" y="5118100"/>
          <p14:tracePt t="29503" x="3041650" y="5108575"/>
          <p14:tracePt t="29521" x="2943225" y="5108575"/>
          <p14:tracePt t="29537" x="2894013" y="5108575"/>
          <p14:tracePt t="29554" x="2835275" y="5108575"/>
          <p14:tracePt t="29571" x="2774950" y="5108575"/>
          <p14:tracePt t="29587" x="2706688" y="5108575"/>
          <p14:tracePt t="29604" x="2638425" y="5127625"/>
          <p14:tracePt t="29620" x="2578100" y="5138738"/>
          <p14:tracePt t="29637" x="2528888" y="5167313"/>
          <p14:tracePt t="29654" x="2490788" y="5187950"/>
          <p14:tracePt t="29670" x="2460625" y="5216525"/>
          <p14:tracePt t="29687" x="2430463" y="5246688"/>
          <p14:tracePt t="29704" x="2411413" y="5275263"/>
          <p14:tracePt t="29721" x="2392363" y="5324475"/>
          <p14:tracePt t="29737" x="2392363" y="5364163"/>
          <p14:tracePt t="29754" x="2392363" y="5384800"/>
          <p14:tracePt t="29771" x="2392363" y="5434013"/>
          <p14:tracePt t="29787" x="2401888" y="5472113"/>
          <p14:tracePt t="29804" x="2411413" y="5511800"/>
          <p14:tracePt t="29821" x="2451100" y="5551488"/>
          <p14:tracePt t="29837" x="2490788" y="5581650"/>
          <p14:tracePt t="29854" x="2509838" y="5600700"/>
          <p14:tracePt t="29871" x="2540000" y="5610225"/>
          <p14:tracePt t="29897" x="2549525" y="5610225"/>
          <p14:tracePt t="29905" x="2578100" y="5619750"/>
          <p14:tracePt t="29905" x="2598738" y="5619750"/>
          <p14:tracePt t="29923" x="2667000" y="5619750"/>
          <p14:tracePt t="29938" x="2746375" y="5619750"/>
          <p14:tracePt t="29954" x="2854325" y="5619750"/>
          <p14:tracePt t="29971" x="2982913" y="5619750"/>
          <p14:tracePt t="29988" x="3109913" y="5619750"/>
          <p14:tracePt t="30004" x="3189288" y="5600700"/>
          <p14:tracePt t="30021" x="3238500" y="5570538"/>
          <p14:tracePt t="30038" x="3267075" y="5541963"/>
          <p14:tracePt t="30054" x="3287713" y="5502275"/>
          <p14:tracePt t="30072" x="3287713" y="5483225"/>
          <p14:tracePt t="30088" x="3297238" y="5453063"/>
          <p14:tracePt t="30105" x="3297238" y="5403850"/>
          <p14:tracePt t="30121" x="3297238" y="5354638"/>
          <p14:tracePt t="30138" x="3267075" y="5295900"/>
          <p14:tracePt t="30155" x="3238500" y="5237163"/>
          <p14:tracePt t="30171" x="3189288" y="5176838"/>
          <p14:tracePt t="30188" x="3149600" y="5118100"/>
          <p14:tracePt t="30205" x="3109913" y="5078413"/>
          <p14:tracePt t="30221" x="3081338" y="5068888"/>
          <p14:tracePt t="30238" x="3051175" y="5059363"/>
          <p14:tracePt t="30255" x="3011488" y="5049838"/>
          <p14:tracePt t="30272" x="2952750" y="5049838"/>
          <p14:tracePt t="30288" x="2814638" y="5068888"/>
          <p14:tracePt t="30305" x="2725738" y="5089525"/>
          <p14:tracePt t="30321" x="2647950" y="5118100"/>
          <p14:tracePt t="30338" x="2589213" y="5157788"/>
          <p14:tracePt t="30355" x="2540000" y="5187950"/>
          <p14:tracePt t="30372" x="2519363" y="5226050"/>
          <p14:tracePt t="30389" x="2509838" y="5256213"/>
          <p14:tracePt t="30405" x="2500313" y="5256213"/>
          <p14:tracePt t="30422" x="2500313" y="5265738"/>
          <p14:tracePt t="30439" x="2509838" y="5265738"/>
          <p14:tracePt t="30961" x="2519363" y="5265738"/>
          <p14:tracePt t="30977" x="2528888" y="5265738"/>
          <p14:tracePt t="31001" x="2540000" y="5265738"/>
          <p14:tracePt t="31017" x="2549525" y="5265738"/>
          <p14:tracePt t="31025" x="2549525" y="5256213"/>
          <p14:tracePt t="31033" x="2549525" y="5246688"/>
          <p14:tracePt t="31041" x="2559050" y="5237163"/>
          <p14:tracePt t="31056" x="2559050" y="5226050"/>
          <p14:tracePt t="31073" x="2578100" y="5216525"/>
          <p14:tracePt t="31090" x="2589213" y="5207000"/>
          <p14:tracePt t="31106" x="2589213" y="5197475"/>
          <p14:tracePt t="31123" x="2598738" y="5176838"/>
          <p14:tracePt t="31145" x="2598738" y="5157788"/>
          <p14:tracePt t="31169" x="2608263" y="5148263"/>
          <p14:tracePt t="31177" x="2627313" y="5138738"/>
          <p14:tracePt t="31190" x="2657475" y="5118100"/>
          <p14:tracePt t="31207" x="2697163" y="5089525"/>
          <p14:tracePt t="31223" x="2736850" y="5049838"/>
          <p14:tracePt t="31241" x="2786063" y="5019675"/>
          <p14:tracePt t="31241" x="2805113" y="5000625"/>
          <p14:tracePt t="31257" x="2854325" y="4960938"/>
          <p14:tracePt t="31273" x="2903538" y="4921250"/>
          <p14:tracePt t="31290" x="2933700" y="4881563"/>
          <p14:tracePt t="31290" x="0" y="0"/>
        </p14:tracePtLst>
      </p14:laserTraceLst>
    </p:ext>
  </p:extLs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2" name="Group 1"/>
          <p:cNvGrpSpPr>
            <a:grpSpLocks/>
          </p:cNvGrpSpPr>
          <p:nvPr/>
        </p:nvGrpSpPr>
        <p:grpSpPr bwMode="auto">
          <a:xfrm>
            <a:off x="80963" y="123825"/>
            <a:ext cx="10034587" cy="7459663"/>
            <a:chOff x="51" y="78"/>
            <a:chExt cx="6321" cy="4699"/>
          </a:xfrm>
        </p:grpSpPr>
        <p:sp>
          <p:nvSpPr>
            <p:cNvPr id="138244" name="Text Box 2"/>
            <p:cNvSpPr txBox="1">
              <a:spLocks noChangeArrowheads="1"/>
            </p:cNvSpPr>
            <p:nvPr/>
          </p:nvSpPr>
          <p:spPr bwMode="auto">
            <a:xfrm>
              <a:off x="4219" y="281"/>
              <a:ext cx="56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Glutationa</a:t>
              </a:r>
            </a:p>
          </p:txBody>
        </p:sp>
        <p:sp>
          <p:nvSpPr>
            <p:cNvPr id="138245" name="Text Box 3"/>
            <p:cNvSpPr txBox="1">
              <a:spLocks noChangeArrowheads="1"/>
            </p:cNvSpPr>
            <p:nvPr/>
          </p:nvSpPr>
          <p:spPr bwMode="auto">
            <a:xfrm>
              <a:off x="4224" y="662"/>
              <a:ext cx="65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Etanolamina</a:t>
              </a:r>
            </a:p>
          </p:txBody>
        </p:sp>
        <p:sp>
          <p:nvSpPr>
            <p:cNvPr id="138246" name="Text Box 4"/>
            <p:cNvSpPr txBox="1">
              <a:spLocks noChangeArrowheads="1"/>
            </p:cNvSpPr>
            <p:nvPr/>
          </p:nvSpPr>
          <p:spPr bwMode="auto">
            <a:xfrm>
              <a:off x="4227" y="1281"/>
              <a:ext cx="54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Histamina</a:t>
              </a:r>
            </a:p>
          </p:txBody>
        </p:sp>
        <p:sp>
          <p:nvSpPr>
            <p:cNvPr id="138247" name="Text Box 5"/>
            <p:cNvSpPr txBox="1">
              <a:spLocks noChangeArrowheads="1"/>
            </p:cNvSpPr>
            <p:nvPr/>
          </p:nvSpPr>
          <p:spPr bwMode="auto">
            <a:xfrm>
              <a:off x="4220" y="1662"/>
              <a:ext cx="6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Pirimidinas</a:t>
              </a:r>
            </a:p>
          </p:txBody>
        </p:sp>
        <p:sp>
          <p:nvSpPr>
            <p:cNvPr id="138248" name="Text Box 6"/>
            <p:cNvSpPr txBox="1">
              <a:spLocks noChangeArrowheads="1"/>
            </p:cNvSpPr>
            <p:nvPr/>
          </p:nvSpPr>
          <p:spPr bwMode="auto">
            <a:xfrm>
              <a:off x="4197" y="2152"/>
              <a:ext cx="87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Glicocólico</a:t>
              </a:r>
            </a:p>
          </p:txBody>
        </p:sp>
        <p:sp>
          <p:nvSpPr>
            <p:cNvPr id="138249" name="Text Box 7"/>
            <p:cNvSpPr txBox="1">
              <a:spLocks noChangeArrowheads="1"/>
            </p:cNvSpPr>
            <p:nvPr/>
          </p:nvSpPr>
          <p:spPr bwMode="auto">
            <a:xfrm>
              <a:off x="4234" y="3512"/>
              <a:ext cx="7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Noradrenalina</a:t>
              </a:r>
            </a:p>
          </p:txBody>
        </p:sp>
        <p:sp>
          <p:nvSpPr>
            <p:cNvPr id="138250" name="Text Box 8"/>
            <p:cNvSpPr txBox="1">
              <a:spLocks noChangeArrowheads="1"/>
            </p:cNvSpPr>
            <p:nvPr/>
          </p:nvSpPr>
          <p:spPr bwMode="auto">
            <a:xfrm>
              <a:off x="5872" y="443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138251" name="Text Box 9"/>
            <p:cNvSpPr txBox="1">
              <a:spLocks noChangeArrowheads="1"/>
            </p:cNvSpPr>
            <p:nvPr/>
          </p:nvSpPr>
          <p:spPr bwMode="auto">
            <a:xfrm>
              <a:off x="5710" y="4288"/>
              <a:ext cx="34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138252" name="Text Box 10"/>
            <p:cNvSpPr txBox="1">
              <a:spLocks noChangeArrowheads="1"/>
            </p:cNvSpPr>
            <p:nvPr/>
          </p:nvSpPr>
          <p:spPr bwMode="auto">
            <a:xfrm>
              <a:off x="5370" y="4253"/>
              <a:ext cx="37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Úrico</a:t>
              </a:r>
            </a:p>
          </p:txBody>
        </p:sp>
        <p:sp>
          <p:nvSpPr>
            <p:cNvPr id="138253" name="Text Box 11"/>
            <p:cNvSpPr txBox="1">
              <a:spLocks noChangeArrowheads="1"/>
            </p:cNvSpPr>
            <p:nvPr/>
          </p:nvSpPr>
          <p:spPr bwMode="auto">
            <a:xfrm>
              <a:off x="4904" y="4268"/>
              <a:ext cx="48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Hipúrico</a:t>
              </a:r>
            </a:p>
          </p:txBody>
        </p:sp>
        <p:sp>
          <p:nvSpPr>
            <p:cNvPr id="138254" name="Text Box 12"/>
            <p:cNvSpPr txBox="1">
              <a:spLocks noChangeArrowheads="1"/>
            </p:cNvSpPr>
            <p:nvPr/>
          </p:nvSpPr>
          <p:spPr bwMode="auto">
            <a:xfrm>
              <a:off x="4022" y="4512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Creatinina</a:t>
              </a:r>
            </a:p>
          </p:txBody>
        </p:sp>
        <p:sp>
          <p:nvSpPr>
            <p:cNvPr id="138255" name="Text Box 13"/>
            <p:cNvSpPr txBox="1">
              <a:spLocks noChangeArrowheads="1"/>
            </p:cNvSpPr>
            <p:nvPr/>
          </p:nvSpPr>
          <p:spPr bwMode="auto">
            <a:xfrm>
              <a:off x="5699" y="1142"/>
              <a:ext cx="5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138256" name="Text Box 14"/>
            <p:cNvSpPr txBox="1">
              <a:spLocks noChangeArrowheads="1"/>
            </p:cNvSpPr>
            <p:nvPr/>
          </p:nvSpPr>
          <p:spPr bwMode="auto">
            <a:xfrm>
              <a:off x="3230" y="380"/>
              <a:ext cx="81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Síntese Protéica</a:t>
              </a:r>
            </a:p>
          </p:txBody>
        </p:sp>
        <p:sp>
          <p:nvSpPr>
            <p:cNvPr id="138257" name="Text Box 15"/>
            <p:cNvSpPr txBox="1">
              <a:spLocks noChangeArrowheads="1"/>
            </p:cNvSpPr>
            <p:nvPr/>
          </p:nvSpPr>
          <p:spPr bwMode="auto">
            <a:xfrm>
              <a:off x="3236" y="662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Serina</a:t>
              </a:r>
            </a:p>
          </p:txBody>
        </p:sp>
        <p:sp>
          <p:nvSpPr>
            <p:cNvPr id="138258" name="Text Box 16"/>
            <p:cNvSpPr txBox="1">
              <a:spLocks noChangeArrowheads="1"/>
            </p:cNvSpPr>
            <p:nvPr/>
          </p:nvSpPr>
          <p:spPr bwMode="auto">
            <a:xfrm>
              <a:off x="3244" y="1179"/>
              <a:ext cx="52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Histidina </a:t>
              </a:r>
            </a:p>
          </p:txBody>
        </p:sp>
        <p:sp>
          <p:nvSpPr>
            <p:cNvPr id="138259" name="Text Box 17"/>
            <p:cNvSpPr txBox="1">
              <a:spLocks noChangeArrowheads="1"/>
            </p:cNvSpPr>
            <p:nvPr/>
          </p:nvSpPr>
          <p:spPr bwMode="auto">
            <a:xfrm>
              <a:off x="3224" y="1429"/>
              <a:ext cx="53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Symbol" panose="05050102010706020507" pitchFamily="18" charset="2"/>
                </a:rPr>
                <a:t></a:t>
              </a:r>
              <a:r>
                <a:rPr lang="pt-BR" sz="1100" b="1">
                  <a:latin typeface="Arial" panose="020B0604020202020204" pitchFamily="34" charset="0"/>
                </a:rPr>
                <a:t>-Alanina</a:t>
              </a:r>
            </a:p>
          </p:txBody>
        </p:sp>
        <p:sp>
          <p:nvSpPr>
            <p:cNvPr id="138260" name="Text Box 18"/>
            <p:cNvSpPr txBox="1">
              <a:spLocks noChangeArrowheads="1"/>
            </p:cNvSpPr>
            <p:nvPr/>
          </p:nvSpPr>
          <p:spPr bwMode="auto">
            <a:xfrm>
              <a:off x="3227" y="1697"/>
              <a:ext cx="80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Aspártico</a:t>
              </a:r>
            </a:p>
          </p:txBody>
        </p:sp>
        <p:sp>
          <p:nvSpPr>
            <p:cNvPr id="138261" name="Text Box 19"/>
            <p:cNvSpPr txBox="1">
              <a:spLocks noChangeArrowheads="1"/>
            </p:cNvSpPr>
            <p:nvPr/>
          </p:nvSpPr>
          <p:spPr bwMode="auto">
            <a:xfrm>
              <a:off x="3302" y="2425"/>
              <a:ext cx="460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Ácido-</a:t>
              </a:r>
              <a:r>
                <a:rPr lang="pt-BR" sz="1100" b="1">
                  <a:latin typeface="Symbol" panose="05050102010706020507" pitchFamily="18" charset="2"/>
                </a:rPr>
                <a:t>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Amino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Butírico</a:t>
              </a:r>
            </a:p>
          </p:txBody>
        </p:sp>
        <p:sp>
          <p:nvSpPr>
            <p:cNvPr id="138262" name="Text Box 20"/>
            <p:cNvSpPr txBox="1">
              <a:spLocks noChangeArrowheads="1"/>
            </p:cNvSpPr>
            <p:nvPr/>
          </p:nvSpPr>
          <p:spPr bwMode="auto">
            <a:xfrm>
              <a:off x="3228" y="3002"/>
              <a:ext cx="48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Arginina</a:t>
              </a:r>
            </a:p>
          </p:txBody>
        </p:sp>
        <p:sp>
          <p:nvSpPr>
            <p:cNvPr id="138263" name="Text Box 21"/>
            <p:cNvSpPr txBox="1">
              <a:spLocks noChangeArrowheads="1"/>
            </p:cNvSpPr>
            <p:nvPr/>
          </p:nvSpPr>
          <p:spPr bwMode="auto">
            <a:xfrm>
              <a:off x="3227" y="3731"/>
              <a:ext cx="63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Fenilalanina</a:t>
              </a:r>
            </a:p>
          </p:txBody>
        </p:sp>
        <p:sp>
          <p:nvSpPr>
            <p:cNvPr id="138264" name="Text Box 22"/>
            <p:cNvSpPr txBox="1">
              <a:spLocks noChangeArrowheads="1"/>
            </p:cNvSpPr>
            <p:nvPr/>
          </p:nvSpPr>
          <p:spPr bwMode="auto">
            <a:xfrm>
              <a:off x="4213" y="392"/>
              <a:ext cx="115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Ocitocina, Vasopressina</a:t>
              </a:r>
            </a:p>
          </p:txBody>
        </p:sp>
        <p:sp>
          <p:nvSpPr>
            <p:cNvPr id="138265" name="Text Box 23"/>
            <p:cNvSpPr txBox="1">
              <a:spLocks noChangeArrowheads="1"/>
            </p:cNvSpPr>
            <p:nvPr/>
          </p:nvSpPr>
          <p:spPr bwMode="auto">
            <a:xfrm>
              <a:off x="4230" y="509"/>
              <a:ext cx="60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Bradicinina</a:t>
              </a:r>
            </a:p>
          </p:txBody>
        </p:sp>
        <p:cxnSp>
          <p:nvCxnSpPr>
            <p:cNvPr id="138266" name="AutoShape 24"/>
            <p:cNvCxnSpPr>
              <a:cxnSpLocks noChangeShapeType="1"/>
              <a:stCxn id="138256" idx="3"/>
              <a:endCxn id="138244" idx="1"/>
            </p:cNvCxnSpPr>
            <p:nvPr/>
          </p:nvCxnSpPr>
          <p:spPr bwMode="auto">
            <a:xfrm flipV="1">
              <a:off x="4042" y="365"/>
              <a:ext cx="177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267" name="AutoShape 25"/>
            <p:cNvCxnSpPr>
              <a:cxnSpLocks noChangeShapeType="1"/>
              <a:stCxn id="138256" idx="3"/>
              <a:endCxn id="138264" idx="1"/>
            </p:cNvCxnSpPr>
            <p:nvPr/>
          </p:nvCxnSpPr>
          <p:spPr bwMode="auto">
            <a:xfrm>
              <a:off x="4045" y="464"/>
              <a:ext cx="168" cy="1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268" name="AutoShape 26"/>
            <p:cNvCxnSpPr>
              <a:cxnSpLocks noChangeShapeType="1"/>
              <a:stCxn id="138256" idx="3"/>
              <a:endCxn id="138265" idx="1"/>
            </p:cNvCxnSpPr>
            <p:nvPr/>
          </p:nvCxnSpPr>
          <p:spPr bwMode="auto">
            <a:xfrm>
              <a:off x="4045" y="464"/>
              <a:ext cx="185" cy="12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269" name="Text Box 27"/>
            <p:cNvSpPr txBox="1">
              <a:spLocks noChangeArrowheads="1"/>
            </p:cNvSpPr>
            <p:nvPr/>
          </p:nvSpPr>
          <p:spPr bwMode="auto">
            <a:xfrm>
              <a:off x="4231" y="862"/>
              <a:ext cx="82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Ácido Nicotínico</a:t>
              </a:r>
            </a:p>
          </p:txBody>
        </p:sp>
        <p:sp>
          <p:nvSpPr>
            <p:cNvPr id="138270" name="Text Box 28"/>
            <p:cNvSpPr txBox="1">
              <a:spLocks noChangeArrowheads="1"/>
            </p:cNvSpPr>
            <p:nvPr/>
          </p:nvSpPr>
          <p:spPr bwMode="auto">
            <a:xfrm>
              <a:off x="3228" y="886"/>
              <a:ext cx="56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Triptofano</a:t>
              </a:r>
            </a:p>
          </p:txBody>
        </p:sp>
        <p:cxnSp>
          <p:nvCxnSpPr>
            <p:cNvPr id="138271" name="AutoShape 29"/>
            <p:cNvCxnSpPr>
              <a:cxnSpLocks noChangeShapeType="1"/>
              <a:stCxn id="138257" idx="3"/>
              <a:endCxn id="138245" idx="1"/>
            </p:cNvCxnSpPr>
            <p:nvPr/>
          </p:nvCxnSpPr>
          <p:spPr bwMode="auto">
            <a:xfrm>
              <a:off x="3633" y="747"/>
              <a:ext cx="590" cy="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272" name="Text Box 30"/>
            <p:cNvSpPr txBox="1">
              <a:spLocks noChangeArrowheads="1"/>
            </p:cNvSpPr>
            <p:nvPr/>
          </p:nvSpPr>
          <p:spPr bwMode="auto">
            <a:xfrm>
              <a:off x="5252" y="66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Colina</a:t>
              </a:r>
            </a:p>
          </p:txBody>
        </p:sp>
        <p:cxnSp>
          <p:nvCxnSpPr>
            <p:cNvPr id="138273" name="AutoShape 31"/>
            <p:cNvCxnSpPr>
              <a:cxnSpLocks noChangeShapeType="1"/>
              <a:stCxn id="138245" idx="3"/>
              <a:endCxn id="138272" idx="1"/>
            </p:cNvCxnSpPr>
            <p:nvPr/>
          </p:nvCxnSpPr>
          <p:spPr bwMode="auto">
            <a:xfrm flipV="1">
              <a:off x="4877" y="744"/>
              <a:ext cx="374" cy="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274" name="Text Box 32"/>
            <p:cNvSpPr txBox="1">
              <a:spLocks noChangeArrowheads="1"/>
            </p:cNvSpPr>
            <p:nvPr/>
          </p:nvSpPr>
          <p:spPr bwMode="auto">
            <a:xfrm>
              <a:off x="4236" y="992"/>
              <a:ext cx="93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5-Hidroxitriptamina</a:t>
              </a:r>
            </a:p>
          </p:txBody>
        </p:sp>
        <p:cxnSp>
          <p:nvCxnSpPr>
            <p:cNvPr id="138275" name="AutoShape 33"/>
            <p:cNvCxnSpPr>
              <a:cxnSpLocks noChangeShapeType="1"/>
              <a:stCxn id="138270" idx="3"/>
              <a:endCxn id="138269" idx="1"/>
            </p:cNvCxnSpPr>
            <p:nvPr/>
          </p:nvCxnSpPr>
          <p:spPr bwMode="auto">
            <a:xfrm flipV="1">
              <a:off x="3792" y="946"/>
              <a:ext cx="438" cy="2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276" name="AutoShape 34"/>
            <p:cNvCxnSpPr>
              <a:cxnSpLocks noChangeShapeType="1"/>
              <a:stCxn id="138270" idx="3"/>
              <a:endCxn id="138274" idx="1"/>
            </p:cNvCxnSpPr>
            <p:nvPr/>
          </p:nvCxnSpPr>
          <p:spPr bwMode="auto">
            <a:xfrm>
              <a:off x="3792" y="971"/>
              <a:ext cx="443" cy="10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277" name="Text Box 35"/>
            <p:cNvSpPr txBox="1">
              <a:spLocks noChangeArrowheads="1"/>
            </p:cNvSpPr>
            <p:nvPr/>
          </p:nvSpPr>
          <p:spPr bwMode="auto">
            <a:xfrm>
              <a:off x="4232" y="1425"/>
              <a:ext cx="55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Carnosina</a:t>
              </a:r>
            </a:p>
          </p:txBody>
        </p:sp>
        <p:cxnSp>
          <p:nvCxnSpPr>
            <p:cNvPr id="138278" name="AutoShape 36"/>
            <p:cNvCxnSpPr>
              <a:cxnSpLocks noChangeShapeType="1"/>
              <a:stCxn id="138258" idx="3"/>
              <a:endCxn id="138246" idx="1"/>
            </p:cNvCxnSpPr>
            <p:nvPr/>
          </p:nvCxnSpPr>
          <p:spPr bwMode="auto">
            <a:xfrm>
              <a:off x="3770" y="1264"/>
              <a:ext cx="456" cy="10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279" name="AutoShape 37"/>
            <p:cNvCxnSpPr>
              <a:cxnSpLocks noChangeShapeType="1"/>
              <a:stCxn id="138258" idx="3"/>
              <a:endCxn id="138277" idx="1"/>
            </p:cNvCxnSpPr>
            <p:nvPr/>
          </p:nvCxnSpPr>
          <p:spPr bwMode="auto">
            <a:xfrm>
              <a:off x="3770" y="1264"/>
              <a:ext cx="461" cy="24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280" name="Text Box 38"/>
            <p:cNvSpPr txBox="1">
              <a:spLocks noChangeArrowheads="1"/>
            </p:cNvSpPr>
            <p:nvPr/>
          </p:nvSpPr>
          <p:spPr bwMode="auto">
            <a:xfrm>
              <a:off x="5140" y="1421"/>
              <a:ext cx="504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Anserina</a:t>
              </a:r>
            </a:p>
          </p:txBody>
        </p:sp>
        <p:cxnSp>
          <p:nvCxnSpPr>
            <p:cNvPr id="138281" name="AutoShape 39"/>
            <p:cNvCxnSpPr>
              <a:cxnSpLocks noChangeShapeType="1"/>
              <a:stCxn id="138277" idx="3"/>
              <a:endCxn id="138280" idx="1"/>
            </p:cNvCxnSpPr>
            <p:nvPr/>
          </p:nvCxnSpPr>
          <p:spPr bwMode="auto">
            <a:xfrm flipV="1">
              <a:off x="4790" y="1505"/>
              <a:ext cx="349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282" name="AutoShape 40"/>
            <p:cNvCxnSpPr>
              <a:cxnSpLocks noChangeShapeType="1"/>
              <a:stCxn id="138259" idx="3"/>
              <a:endCxn id="138277" idx="1"/>
            </p:cNvCxnSpPr>
            <p:nvPr/>
          </p:nvCxnSpPr>
          <p:spPr bwMode="auto">
            <a:xfrm flipV="1">
              <a:off x="3756" y="1510"/>
              <a:ext cx="475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283" name="AutoShape 41"/>
            <p:cNvCxnSpPr>
              <a:cxnSpLocks noChangeShapeType="1"/>
              <a:stCxn id="138260" idx="0"/>
              <a:endCxn id="138259" idx="2"/>
            </p:cNvCxnSpPr>
            <p:nvPr/>
          </p:nvCxnSpPr>
          <p:spPr bwMode="auto">
            <a:xfrm flipH="1" flipV="1">
              <a:off x="3490" y="1599"/>
              <a:ext cx="138" cy="9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284" name="Text Box 42"/>
            <p:cNvSpPr txBox="1">
              <a:spLocks noChangeArrowheads="1"/>
            </p:cNvSpPr>
            <p:nvPr/>
          </p:nvSpPr>
          <p:spPr bwMode="auto">
            <a:xfrm>
              <a:off x="3219" y="1838"/>
              <a:ext cx="55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Glutamina</a:t>
              </a:r>
            </a:p>
          </p:txBody>
        </p:sp>
        <p:sp>
          <p:nvSpPr>
            <p:cNvPr id="138285" name="Text Box 43"/>
            <p:cNvSpPr txBox="1">
              <a:spLocks noChangeArrowheads="1"/>
            </p:cNvSpPr>
            <p:nvPr/>
          </p:nvSpPr>
          <p:spPr bwMode="auto">
            <a:xfrm>
              <a:off x="3138" y="2155"/>
              <a:ext cx="7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Ác. Glutâmico</a:t>
              </a:r>
            </a:p>
          </p:txBody>
        </p:sp>
        <p:sp>
          <p:nvSpPr>
            <p:cNvPr id="138286" name="Text Box 44"/>
            <p:cNvSpPr txBox="1">
              <a:spLocks noChangeArrowheads="1"/>
            </p:cNvSpPr>
            <p:nvPr/>
          </p:nvSpPr>
          <p:spPr bwMode="auto">
            <a:xfrm>
              <a:off x="4221" y="1812"/>
              <a:ext cx="45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Purinas</a:t>
              </a:r>
            </a:p>
          </p:txBody>
        </p:sp>
        <p:cxnSp>
          <p:nvCxnSpPr>
            <p:cNvPr id="138287" name="AutoShape 45"/>
            <p:cNvCxnSpPr>
              <a:cxnSpLocks noChangeShapeType="1"/>
              <a:stCxn id="138260" idx="3"/>
              <a:endCxn id="138247" idx="1"/>
            </p:cNvCxnSpPr>
            <p:nvPr/>
          </p:nvCxnSpPr>
          <p:spPr bwMode="auto">
            <a:xfrm flipV="1">
              <a:off x="4032" y="1747"/>
              <a:ext cx="188" cy="3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288" name="AutoShape 46"/>
            <p:cNvCxnSpPr>
              <a:cxnSpLocks noChangeShapeType="1"/>
              <a:stCxn id="138260" idx="3"/>
              <a:endCxn id="138286" idx="1"/>
            </p:cNvCxnSpPr>
            <p:nvPr/>
          </p:nvCxnSpPr>
          <p:spPr bwMode="auto">
            <a:xfrm>
              <a:off x="4032" y="1782"/>
              <a:ext cx="188" cy="1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289" name="AutoShape 47"/>
            <p:cNvCxnSpPr>
              <a:cxnSpLocks noChangeShapeType="1"/>
              <a:stCxn id="138284" idx="3"/>
              <a:endCxn id="138286" idx="1"/>
            </p:cNvCxnSpPr>
            <p:nvPr/>
          </p:nvCxnSpPr>
          <p:spPr bwMode="auto">
            <a:xfrm flipV="1">
              <a:off x="3779" y="1897"/>
              <a:ext cx="441" cy="2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290" name="AutoShape 48"/>
            <p:cNvCxnSpPr>
              <a:cxnSpLocks noChangeShapeType="1"/>
              <a:stCxn id="138284" idx="2"/>
              <a:endCxn id="138285" idx="0"/>
            </p:cNvCxnSpPr>
            <p:nvPr/>
          </p:nvCxnSpPr>
          <p:spPr bwMode="auto">
            <a:xfrm>
              <a:off x="3499" y="2008"/>
              <a:ext cx="0" cy="14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291" name="AutoShape 49"/>
            <p:cNvCxnSpPr>
              <a:cxnSpLocks noChangeShapeType="1"/>
              <a:stCxn id="138261" idx="0"/>
              <a:endCxn id="138285" idx="2"/>
            </p:cNvCxnSpPr>
            <p:nvPr/>
          </p:nvCxnSpPr>
          <p:spPr bwMode="auto">
            <a:xfrm flipH="1" flipV="1">
              <a:off x="3499" y="2324"/>
              <a:ext cx="33" cy="10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292" name="Text Box 50"/>
            <p:cNvSpPr txBox="1">
              <a:spLocks noChangeArrowheads="1"/>
            </p:cNvSpPr>
            <p:nvPr/>
          </p:nvSpPr>
          <p:spPr bwMode="auto">
            <a:xfrm>
              <a:off x="4198" y="2293"/>
              <a:ext cx="53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Porfirinas</a:t>
              </a:r>
            </a:p>
          </p:txBody>
        </p:sp>
        <p:sp>
          <p:nvSpPr>
            <p:cNvPr id="138293" name="Text Box 51"/>
            <p:cNvSpPr txBox="1">
              <a:spLocks noChangeArrowheads="1"/>
            </p:cNvSpPr>
            <p:nvPr/>
          </p:nvSpPr>
          <p:spPr bwMode="auto">
            <a:xfrm>
              <a:off x="4190" y="2463"/>
              <a:ext cx="631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Conjugação</a:t>
              </a:r>
            </a:p>
          </p:txBody>
        </p:sp>
        <p:sp>
          <p:nvSpPr>
            <p:cNvPr id="138294" name="Text Box 52"/>
            <p:cNvSpPr txBox="1">
              <a:spLocks noChangeArrowheads="1"/>
            </p:cNvSpPr>
            <p:nvPr/>
          </p:nvSpPr>
          <p:spPr bwMode="auto">
            <a:xfrm>
              <a:off x="4190" y="2593"/>
              <a:ext cx="48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Creatina</a:t>
              </a:r>
            </a:p>
          </p:txBody>
        </p:sp>
        <p:sp>
          <p:nvSpPr>
            <p:cNvPr id="138295" name="Text Box 53"/>
            <p:cNvSpPr txBox="1">
              <a:spLocks noChangeArrowheads="1"/>
            </p:cNvSpPr>
            <p:nvPr/>
          </p:nvSpPr>
          <p:spPr bwMode="auto">
            <a:xfrm>
              <a:off x="4193" y="2910"/>
              <a:ext cx="396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Colina</a:t>
              </a:r>
            </a:p>
          </p:txBody>
        </p:sp>
        <p:sp>
          <p:nvSpPr>
            <p:cNvPr id="138296" name="Text Box 54"/>
            <p:cNvSpPr txBox="1">
              <a:spLocks noChangeArrowheads="1"/>
            </p:cNvSpPr>
            <p:nvPr/>
          </p:nvSpPr>
          <p:spPr bwMode="auto">
            <a:xfrm>
              <a:off x="4195" y="3043"/>
              <a:ext cx="58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Adrenalina</a:t>
              </a:r>
            </a:p>
          </p:txBody>
        </p:sp>
        <p:cxnSp>
          <p:nvCxnSpPr>
            <p:cNvPr id="138297" name="AutoShape 55"/>
            <p:cNvCxnSpPr>
              <a:cxnSpLocks noChangeShapeType="1"/>
              <a:stCxn id="138381" idx="3"/>
              <a:endCxn id="138286" idx="1"/>
            </p:cNvCxnSpPr>
            <p:nvPr/>
          </p:nvCxnSpPr>
          <p:spPr bwMode="auto">
            <a:xfrm flipV="1">
              <a:off x="3708" y="1897"/>
              <a:ext cx="512" cy="100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298" name="AutoShape 56"/>
            <p:cNvCxnSpPr>
              <a:cxnSpLocks noChangeShapeType="1"/>
              <a:stCxn id="138381" idx="3"/>
              <a:endCxn id="138294" idx="1"/>
            </p:cNvCxnSpPr>
            <p:nvPr/>
          </p:nvCxnSpPr>
          <p:spPr bwMode="auto">
            <a:xfrm flipV="1">
              <a:off x="3708" y="2677"/>
              <a:ext cx="481" cy="2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299" name="AutoShape 57"/>
            <p:cNvCxnSpPr>
              <a:cxnSpLocks noChangeShapeType="1"/>
              <a:stCxn id="138381" idx="3"/>
              <a:endCxn id="138293" idx="1"/>
            </p:cNvCxnSpPr>
            <p:nvPr/>
          </p:nvCxnSpPr>
          <p:spPr bwMode="auto">
            <a:xfrm flipV="1">
              <a:off x="3708" y="2547"/>
              <a:ext cx="482" cy="35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00" name="AutoShape 58"/>
            <p:cNvCxnSpPr>
              <a:cxnSpLocks noChangeShapeType="1"/>
              <a:stCxn id="138381" idx="3"/>
              <a:endCxn id="138292" idx="1"/>
            </p:cNvCxnSpPr>
            <p:nvPr/>
          </p:nvCxnSpPr>
          <p:spPr bwMode="auto">
            <a:xfrm flipV="1">
              <a:off x="3708" y="2377"/>
              <a:ext cx="490" cy="52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01" name="AutoShape 59"/>
            <p:cNvCxnSpPr>
              <a:cxnSpLocks noChangeShapeType="1"/>
              <a:stCxn id="138381" idx="3"/>
              <a:endCxn id="138248" idx="1"/>
            </p:cNvCxnSpPr>
            <p:nvPr/>
          </p:nvCxnSpPr>
          <p:spPr bwMode="auto">
            <a:xfrm flipV="1">
              <a:off x="3708" y="2236"/>
              <a:ext cx="488" cy="66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302" name="Text Box 60"/>
            <p:cNvSpPr txBox="1">
              <a:spLocks noChangeArrowheads="1"/>
            </p:cNvSpPr>
            <p:nvPr/>
          </p:nvSpPr>
          <p:spPr bwMode="auto">
            <a:xfrm>
              <a:off x="3226" y="3163"/>
              <a:ext cx="59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Methionina</a:t>
              </a:r>
            </a:p>
          </p:txBody>
        </p:sp>
        <p:cxnSp>
          <p:nvCxnSpPr>
            <p:cNvPr id="138303" name="AutoShape 61"/>
            <p:cNvCxnSpPr>
              <a:cxnSpLocks noChangeShapeType="1"/>
              <a:stCxn id="138262" idx="3"/>
              <a:endCxn id="138294" idx="1"/>
            </p:cNvCxnSpPr>
            <p:nvPr/>
          </p:nvCxnSpPr>
          <p:spPr bwMode="auto">
            <a:xfrm flipV="1">
              <a:off x="3713" y="2677"/>
              <a:ext cx="476" cy="40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304" name="Text Box 62"/>
            <p:cNvSpPr txBox="1">
              <a:spLocks noChangeArrowheads="1"/>
            </p:cNvSpPr>
            <p:nvPr/>
          </p:nvSpPr>
          <p:spPr bwMode="auto">
            <a:xfrm>
              <a:off x="3290" y="3443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Cisteína</a:t>
              </a:r>
            </a:p>
          </p:txBody>
        </p:sp>
        <p:sp>
          <p:nvSpPr>
            <p:cNvPr id="138305" name="Text Box 63"/>
            <p:cNvSpPr txBox="1">
              <a:spLocks noChangeArrowheads="1"/>
            </p:cNvSpPr>
            <p:nvPr/>
          </p:nvSpPr>
          <p:spPr bwMode="auto">
            <a:xfrm>
              <a:off x="3588" y="3610"/>
              <a:ext cx="44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Taurina</a:t>
              </a:r>
            </a:p>
          </p:txBody>
        </p:sp>
        <p:cxnSp>
          <p:nvCxnSpPr>
            <p:cNvPr id="138306" name="AutoShape 64"/>
            <p:cNvCxnSpPr>
              <a:cxnSpLocks noChangeShapeType="1"/>
              <a:stCxn id="138302" idx="3"/>
              <a:endCxn id="138294" idx="1"/>
            </p:cNvCxnSpPr>
            <p:nvPr/>
          </p:nvCxnSpPr>
          <p:spPr bwMode="auto">
            <a:xfrm flipV="1">
              <a:off x="3820" y="2677"/>
              <a:ext cx="369" cy="56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07" name="AutoShape 65"/>
            <p:cNvCxnSpPr>
              <a:cxnSpLocks noChangeShapeType="1"/>
              <a:stCxn id="138302" idx="3"/>
              <a:endCxn id="138295" idx="1"/>
            </p:cNvCxnSpPr>
            <p:nvPr/>
          </p:nvCxnSpPr>
          <p:spPr bwMode="auto">
            <a:xfrm flipV="1">
              <a:off x="3820" y="2995"/>
              <a:ext cx="372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08" name="AutoShape 66"/>
            <p:cNvCxnSpPr>
              <a:cxnSpLocks noChangeShapeType="1"/>
              <a:stCxn id="138302" idx="3"/>
              <a:endCxn id="138296" idx="1"/>
            </p:cNvCxnSpPr>
            <p:nvPr/>
          </p:nvCxnSpPr>
          <p:spPr bwMode="auto">
            <a:xfrm flipV="1">
              <a:off x="3820" y="3127"/>
              <a:ext cx="374" cy="11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09" name="AutoShape 67"/>
            <p:cNvCxnSpPr>
              <a:cxnSpLocks noChangeShapeType="1"/>
              <a:stCxn id="138304" idx="0"/>
              <a:endCxn id="138302" idx="2"/>
            </p:cNvCxnSpPr>
            <p:nvPr/>
          </p:nvCxnSpPr>
          <p:spPr bwMode="auto">
            <a:xfrm flipH="1" flipV="1">
              <a:off x="3523" y="3332"/>
              <a:ext cx="1" cy="1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10" name="AutoShape 68"/>
            <p:cNvCxnSpPr>
              <a:cxnSpLocks noChangeShapeType="1"/>
              <a:stCxn id="138305" idx="1"/>
              <a:endCxn id="138304" idx="2"/>
            </p:cNvCxnSpPr>
            <p:nvPr/>
          </p:nvCxnSpPr>
          <p:spPr bwMode="auto">
            <a:xfrm flipH="1" flipV="1">
              <a:off x="3464" y="3531"/>
              <a:ext cx="61" cy="8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311" name="Text Box 69"/>
            <p:cNvSpPr txBox="1">
              <a:spLocks noChangeArrowheads="1"/>
            </p:cNvSpPr>
            <p:nvPr/>
          </p:nvSpPr>
          <p:spPr bwMode="auto">
            <a:xfrm>
              <a:off x="3308" y="3966"/>
              <a:ext cx="47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Tirosina</a:t>
              </a:r>
            </a:p>
          </p:txBody>
        </p:sp>
        <p:cxnSp>
          <p:nvCxnSpPr>
            <p:cNvPr id="138312" name="AutoShape 70"/>
            <p:cNvCxnSpPr>
              <a:cxnSpLocks noChangeShapeType="1"/>
              <a:stCxn id="138311" idx="0"/>
              <a:endCxn id="138263" idx="2"/>
            </p:cNvCxnSpPr>
            <p:nvPr/>
          </p:nvCxnSpPr>
          <p:spPr bwMode="auto">
            <a:xfrm flipV="1">
              <a:off x="3543" y="3900"/>
              <a:ext cx="1" cy="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313" name="Text Box 71"/>
            <p:cNvSpPr txBox="1">
              <a:spLocks noChangeArrowheads="1"/>
            </p:cNvSpPr>
            <p:nvPr/>
          </p:nvSpPr>
          <p:spPr bwMode="auto">
            <a:xfrm>
              <a:off x="4236" y="3912"/>
              <a:ext cx="50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Melanina</a:t>
              </a:r>
            </a:p>
          </p:txBody>
        </p:sp>
        <p:sp>
          <p:nvSpPr>
            <p:cNvPr id="138314" name="Text Box 72"/>
            <p:cNvSpPr txBox="1">
              <a:spLocks noChangeArrowheads="1"/>
            </p:cNvSpPr>
            <p:nvPr/>
          </p:nvSpPr>
          <p:spPr bwMode="auto">
            <a:xfrm>
              <a:off x="4239" y="3662"/>
              <a:ext cx="675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Tireoideanos</a:t>
              </a:r>
            </a:p>
          </p:txBody>
        </p:sp>
        <p:cxnSp>
          <p:nvCxnSpPr>
            <p:cNvPr id="138315" name="AutoShape 73"/>
            <p:cNvCxnSpPr>
              <a:cxnSpLocks noChangeShapeType="1"/>
              <a:stCxn id="138311" idx="3"/>
              <a:endCxn id="138249" idx="1"/>
            </p:cNvCxnSpPr>
            <p:nvPr/>
          </p:nvCxnSpPr>
          <p:spPr bwMode="auto">
            <a:xfrm flipV="1">
              <a:off x="3779" y="3597"/>
              <a:ext cx="454" cy="4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16" name="AutoShape 74"/>
            <p:cNvCxnSpPr>
              <a:cxnSpLocks noChangeShapeType="1"/>
              <a:stCxn id="138311" idx="3"/>
              <a:endCxn id="138314" idx="1"/>
            </p:cNvCxnSpPr>
            <p:nvPr/>
          </p:nvCxnSpPr>
          <p:spPr bwMode="auto">
            <a:xfrm flipV="1">
              <a:off x="3779" y="3799"/>
              <a:ext cx="459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17" name="AutoShape 75"/>
            <p:cNvCxnSpPr>
              <a:cxnSpLocks noChangeShapeType="1"/>
              <a:stCxn id="138311" idx="3"/>
              <a:endCxn id="138313" idx="1"/>
            </p:cNvCxnSpPr>
            <p:nvPr/>
          </p:nvCxnSpPr>
          <p:spPr bwMode="auto">
            <a:xfrm flipV="1">
              <a:off x="3779" y="3997"/>
              <a:ext cx="456" cy="5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18" name="AutoShape 76"/>
            <p:cNvCxnSpPr>
              <a:cxnSpLocks noChangeShapeType="1"/>
              <a:stCxn id="138249" idx="0"/>
              <a:endCxn id="138296" idx="2"/>
            </p:cNvCxnSpPr>
            <p:nvPr/>
          </p:nvCxnSpPr>
          <p:spPr bwMode="auto">
            <a:xfrm flipH="1" flipV="1">
              <a:off x="4487" y="3212"/>
              <a:ext cx="106" cy="2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19" name="AutoShape 77"/>
            <p:cNvCxnSpPr>
              <a:cxnSpLocks noChangeShapeType="1"/>
              <a:stCxn id="138294" idx="3"/>
              <a:endCxn id="138254" idx="3"/>
            </p:cNvCxnSpPr>
            <p:nvPr/>
          </p:nvCxnSpPr>
          <p:spPr bwMode="auto">
            <a:xfrm flipH="1">
              <a:off x="4581" y="2677"/>
              <a:ext cx="88" cy="1919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20" name="AutoShape 78"/>
            <p:cNvCxnSpPr>
              <a:cxnSpLocks noChangeShapeType="1"/>
              <a:stCxn id="138293" idx="3"/>
              <a:endCxn id="138253" idx="0"/>
            </p:cNvCxnSpPr>
            <p:nvPr/>
          </p:nvCxnSpPr>
          <p:spPr bwMode="auto">
            <a:xfrm>
              <a:off x="4822" y="2547"/>
              <a:ext cx="324" cy="1720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321" name="Text Box 79"/>
            <p:cNvSpPr txBox="1">
              <a:spLocks noChangeArrowheads="1"/>
            </p:cNvSpPr>
            <p:nvPr/>
          </p:nvSpPr>
          <p:spPr bwMode="auto">
            <a:xfrm>
              <a:off x="5287" y="4609"/>
              <a:ext cx="529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Alantoína</a:t>
              </a:r>
            </a:p>
          </p:txBody>
        </p:sp>
        <p:cxnSp>
          <p:nvCxnSpPr>
            <p:cNvPr id="138322" name="AutoShape 80"/>
            <p:cNvCxnSpPr>
              <a:cxnSpLocks noChangeShapeType="1"/>
              <a:stCxn id="138286" idx="3"/>
              <a:endCxn id="138252" idx="0"/>
            </p:cNvCxnSpPr>
            <p:nvPr/>
          </p:nvCxnSpPr>
          <p:spPr bwMode="auto">
            <a:xfrm>
              <a:off x="4672" y="1897"/>
              <a:ext cx="884" cy="2356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23" name="AutoShape 81"/>
            <p:cNvCxnSpPr>
              <a:cxnSpLocks noChangeShapeType="1"/>
              <a:stCxn id="138252" idx="2"/>
              <a:endCxn id="138321" idx="0"/>
            </p:cNvCxnSpPr>
            <p:nvPr/>
          </p:nvCxnSpPr>
          <p:spPr bwMode="auto">
            <a:xfrm flipH="1">
              <a:off x="5552" y="4528"/>
              <a:ext cx="3" cy="8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24" name="AutoShape 82"/>
            <p:cNvCxnSpPr>
              <a:cxnSpLocks noChangeShapeType="1"/>
              <a:stCxn id="138255" idx="2"/>
              <a:endCxn id="138250" idx="0"/>
            </p:cNvCxnSpPr>
            <p:nvPr/>
          </p:nvCxnSpPr>
          <p:spPr bwMode="auto">
            <a:xfrm>
              <a:off x="2935" y="1417"/>
              <a:ext cx="3014" cy="172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325" name="Line 83"/>
            <p:cNvSpPr>
              <a:spLocks noChangeShapeType="1"/>
            </p:cNvSpPr>
            <p:nvPr/>
          </p:nvSpPr>
          <p:spPr bwMode="auto">
            <a:xfrm>
              <a:off x="57" y="4156"/>
              <a:ext cx="624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38326" name="AutoShape 84"/>
            <p:cNvCxnSpPr>
              <a:cxnSpLocks noChangeShapeType="1"/>
              <a:stCxn id="138247" idx="3"/>
              <a:endCxn id="138251" idx="0"/>
            </p:cNvCxnSpPr>
            <p:nvPr/>
          </p:nvCxnSpPr>
          <p:spPr bwMode="auto">
            <a:xfrm>
              <a:off x="4825" y="1747"/>
              <a:ext cx="1058" cy="2541"/>
            </a:xfrm>
            <a:prstGeom prst="bentConnector3">
              <a:avLst>
                <a:gd name="adj1" fmla="val 50000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327" name="AutoShape 85"/>
            <p:cNvSpPr>
              <a:spLocks/>
            </p:cNvSpPr>
            <p:nvPr/>
          </p:nvSpPr>
          <p:spPr bwMode="auto">
            <a:xfrm>
              <a:off x="3075" y="681"/>
              <a:ext cx="199" cy="3450"/>
            </a:xfrm>
            <a:prstGeom prst="leftBrace">
              <a:avLst>
                <a:gd name="adj1" fmla="val 144472"/>
                <a:gd name="adj2" fmla="val 54856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pt-BR"/>
            </a:p>
          </p:txBody>
        </p:sp>
        <p:sp>
          <p:nvSpPr>
            <p:cNvPr id="138328" name="Text Box 86"/>
            <p:cNvSpPr txBox="1">
              <a:spLocks noChangeArrowheads="1"/>
            </p:cNvSpPr>
            <p:nvPr/>
          </p:nvSpPr>
          <p:spPr bwMode="auto">
            <a:xfrm>
              <a:off x="2329" y="2282"/>
              <a:ext cx="777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Funções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Específicas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dos</a:t>
              </a:r>
            </a:p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</p:txBody>
        </p:sp>
        <p:sp>
          <p:nvSpPr>
            <p:cNvPr id="138329" name="Text Box 87"/>
            <p:cNvSpPr txBox="1">
              <a:spLocks noChangeArrowheads="1"/>
            </p:cNvSpPr>
            <p:nvPr/>
          </p:nvSpPr>
          <p:spPr bwMode="auto">
            <a:xfrm>
              <a:off x="2301" y="1464"/>
              <a:ext cx="881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 de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Não-essenciais</a:t>
              </a:r>
            </a:p>
          </p:txBody>
        </p:sp>
        <p:cxnSp>
          <p:nvCxnSpPr>
            <p:cNvPr id="138330" name="AutoShape 88"/>
            <p:cNvCxnSpPr>
              <a:cxnSpLocks noChangeShapeType="1"/>
              <a:stCxn id="138258" idx="3"/>
              <a:endCxn id="138255" idx="1"/>
            </p:cNvCxnSpPr>
            <p:nvPr/>
          </p:nvCxnSpPr>
          <p:spPr bwMode="auto">
            <a:xfrm>
              <a:off x="3770" y="1264"/>
              <a:ext cx="1928" cy="1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331" name="Text Box 89"/>
            <p:cNvSpPr txBox="1">
              <a:spLocks noChangeArrowheads="1"/>
            </p:cNvSpPr>
            <p:nvPr/>
          </p:nvSpPr>
          <p:spPr bwMode="auto">
            <a:xfrm>
              <a:off x="1589" y="2013"/>
              <a:ext cx="83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latin typeface="Arial" panose="020B0604020202020204" pitchFamily="34" charset="0"/>
                </a:rPr>
                <a:t>ANABOLISMO</a:t>
              </a:r>
            </a:p>
          </p:txBody>
        </p:sp>
        <p:sp>
          <p:nvSpPr>
            <p:cNvPr id="138332" name="Text Box 90"/>
            <p:cNvSpPr txBox="1">
              <a:spLocks noChangeArrowheads="1"/>
            </p:cNvSpPr>
            <p:nvPr/>
          </p:nvSpPr>
          <p:spPr bwMode="auto">
            <a:xfrm>
              <a:off x="1894" y="1013"/>
              <a:ext cx="535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Síntese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Protéica</a:t>
              </a:r>
            </a:p>
          </p:txBody>
        </p:sp>
        <p:sp>
          <p:nvSpPr>
            <p:cNvPr id="138333" name="Text Box 91"/>
            <p:cNvSpPr txBox="1">
              <a:spLocks noChangeArrowheads="1"/>
            </p:cNvSpPr>
            <p:nvPr/>
          </p:nvSpPr>
          <p:spPr bwMode="auto">
            <a:xfrm>
              <a:off x="2569" y="372"/>
              <a:ext cx="56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Teciduais</a:t>
              </a:r>
            </a:p>
          </p:txBody>
        </p:sp>
        <p:sp>
          <p:nvSpPr>
            <p:cNvPr id="138334" name="Text Box 92"/>
            <p:cNvSpPr txBox="1">
              <a:spLocks noChangeArrowheads="1"/>
            </p:cNvSpPr>
            <p:nvPr/>
          </p:nvSpPr>
          <p:spPr bwMode="auto">
            <a:xfrm>
              <a:off x="1313" y="372"/>
              <a:ext cx="60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Protéicos</a:t>
              </a:r>
            </a:p>
          </p:txBody>
        </p:sp>
        <p:sp>
          <p:nvSpPr>
            <p:cNvPr id="138335" name="Text Box 93"/>
            <p:cNvSpPr txBox="1">
              <a:spLocks noChangeArrowheads="1"/>
            </p:cNvSpPr>
            <p:nvPr/>
          </p:nvSpPr>
          <p:spPr bwMode="auto">
            <a:xfrm>
              <a:off x="1957" y="376"/>
              <a:ext cx="699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Plasmáticas</a:t>
              </a:r>
            </a:p>
          </p:txBody>
        </p:sp>
        <p:cxnSp>
          <p:nvCxnSpPr>
            <p:cNvPr id="138336" name="AutoShape 94"/>
            <p:cNvCxnSpPr>
              <a:cxnSpLocks noChangeShapeType="1"/>
              <a:stCxn id="138332" idx="0"/>
              <a:endCxn id="138333" idx="2"/>
            </p:cNvCxnSpPr>
            <p:nvPr/>
          </p:nvCxnSpPr>
          <p:spPr bwMode="auto">
            <a:xfrm flipV="1">
              <a:off x="2162" y="647"/>
              <a:ext cx="68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37" name="AutoShape 95"/>
            <p:cNvCxnSpPr>
              <a:cxnSpLocks noChangeShapeType="1"/>
              <a:stCxn id="138332" idx="0"/>
              <a:endCxn id="138335" idx="2"/>
            </p:cNvCxnSpPr>
            <p:nvPr/>
          </p:nvCxnSpPr>
          <p:spPr bwMode="auto">
            <a:xfrm flipV="1">
              <a:off x="2162" y="650"/>
              <a:ext cx="144" cy="36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38" name="AutoShape 96"/>
            <p:cNvCxnSpPr>
              <a:cxnSpLocks noChangeShapeType="1"/>
              <a:stCxn id="138332" idx="0"/>
              <a:endCxn id="138334" idx="2"/>
            </p:cNvCxnSpPr>
            <p:nvPr/>
          </p:nvCxnSpPr>
          <p:spPr bwMode="auto">
            <a:xfrm flipH="1" flipV="1">
              <a:off x="1613" y="647"/>
              <a:ext cx="547" cy="3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39" name="AutoShape 97"/>
            <p:cNvCxnSpPr>
              <a:cxnSpLocks noChangeShapeType="1"/>
              <a:stCxn id="138331" idx="0"/>
              <a:endCxn id="138332" idx="2"/>
            </p:cNvCxnSpPr>
            <p:nvPr/>
          </p:nvCxnSpPr>
          <p:spPr bwMode="auto">
            <a:xfrm flipV="1">
              <a:off x="2006" y="1326"/>
              <a:ext cx="155" cy="685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340" name="Text Box 98"/>
            <p:cNvSpPr txBox="1">
              <a:spLocks noChangeArrowheads="1"/>
            </p:cNvSpPr>
            <p:nvPr/>
          </p:nvSpPr>
          <p:spPr bwMode="auto">
            <a:xfrm>
              <a:off x="728" y="2499"/>
              <a:ext cx="921" cy="437"/>
            </a:xfrm>
            <a:prstGeom prst="rect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CORRENTE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latin typeface="Arial" panose="020B0604020202020204" pitchFamily="34" charset="0"/>
                </a:rPr>
                <a:t>SANGUÍNEA</a:t>
              </a:r>
            </a:p>
          </p:txBody>
        </p:sp>
        <p:sp>
          <p:nvSpPr>
            <p:cNvPr id="138341" name="Text Box 99"/>
            <p:cNvSpPr txBox="1">
              <a:spLocks noChangeArrowheads="1"/>
            </p:cNvSpPr>
            <p:nvPr/>
          </p:nvSpPr>
          <p:spPr bwMode="auto">
            <a:xfrm>
              <a:off x="1597" y="3244"/>
              <a:ext cx="898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 u="sng">
                  <a:solidFill>
                    <a:srgbClr val="0066FF"/>
                  </a:solidFill>
                  <a:latin typeface="Arial" panose="020B0604020202020204" pitchFamily="34" charset="0"/>
                </a:rPr>
                <a:t>CATABOLISMO</a:t>
              </a:r>
            </a:p>
          </p:txBody>
        </p:sp>
        <p:sp>
          <p:nvSpPr>
            <p:cNvPr id="138342" name="Text Box 100"/>
            <p:cNvSpPr txBox="1">
              <a:spLocks noChangeArrowheads="1"/>
            </p:cNvSpPr>
            <p:nvPr/>
          </p:nvSpPr>
          <p:spPr bwMode="auto">
            <a:xfrm>
              <a:off x="2287" y="3438"/>
              <a:ext cx="679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66FF"/>
                  </a:solidFill>
                  <a:latin typeface="Arial" panose="020B0604020202020204" pitchFamily="34" charset="0"/>
                </a:rPr>
                <a:t>Esqueletos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66FF"/>
                  </a:solidFill>
                  <a:latin typeface="Arial" panose="020B0604020202020204" pitchFamily="34" charset="0"/>
                </a:rPr>
                <a:t>Carbono</a:t>
              </a:r>
            </a:p>
          </p:txBody>
        </p:sp>
        <p:sp>
          <p:nvSpPr>
            <p:cNvPr id="138343" name="Text Box 101"/>
            <p:cNvSpPr txBox="1">
              <a:spLocks noChangeArrowheads="1"/>
            </p:cNvSpPr>
            <p:nvPr/>
          </p:nvSpPr>
          <p:spPr bwMode="auto">
            <a:xfrm>
              <a:off x="221" y="2508"/>
              <a:ext cx="533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Absorção</a:t>
              </a:r>
            </a:p>
          </p:txBody>
        </p:sp>
        <p:sp>
          <p:nvSpPr>
            <p:cNvPr id="138344" name="Text Box 102"/>
            <p:cNvSpPr txBox="1">
              <a:spLocks noChangeArrowheads="1"/>
            </p:cNvSpPr>
            <p:nvPr/>
          </p:nvSpPr>
          <p:spPr bwMode="auto">
            <a:xfrm>
              <a:off x="74" y="372"/>
              <a:ext cx="64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u="sng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u="sng">
                  <a:latin typeface="Arial" panose="020B0604020202020204" pitchFamily="34" charset="0"/>
                </a:rPr>
                <a:t>DA DIETA</a:t>
              </a:r>
            </a:p>
          </p:txBody>
        </p:sp>
        <p:sp>
          <p:nvSpPr>
            <p:cNvPr id="138345" name="Text Box 103"/>
            <p:cNvSpPr txBox="1">
              <a:spLocks noChangeArrowheads="1"/>
            </p:cNvSpPr>
            <p:nvPr/>
          </p:nvSpPr>
          <p:spPr bwMode="auto">
            <a:xfrm>
              <a:off x="51" y="4432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Nitrogênio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Fezes</a:t>
              </a:r>
            </a:p>
          </p:txBody>
        </p:sp>
        <p:sp>
          <p:nvSpPr>
            <p:cNvPr id="138346" name="Line 104"/>
            <p:cNvSpPr>
              <a:spLocks noChangeShapeType="1"/>
            </p:cNvSpPr>
            <p:nvPr/>
          </p:nvSpPr>
          <p:spPr bwMode="auto">
            <a:xfrm>
              <a:off x="245" y="682"/>
              <a:ext cx="0" cy="372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8347" name="Text Box 105"/>
            <p:cNvSpPr txBox="1">
              <a:spLocks noChangeArrowheads="1"/>
            </p:cNvSpPr>
            <p:nvPr/>
          </p:nvSpPr>
          <p:spPr bwMode="auto">
            <a:xfrm>
              <a:off x="70" y="2207"/>
              <a:ext cx="178" cy="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200" b="1">
                  <a:latin typeface="Arial" panose="020B0604020202020204" pitchFamily="34" charset="0"/>
                </a:rPr>
                <a:t>DIGESTÃO</a:t>
              </a:r>
            </a:p>
          </p:txBody>
        </p:sp>
        <p:sp>
          <p:nvSpPr>
            <p:cNvPr id="138348" name="Line 106"/>
            <p:cNvSpPr>
              <a:spLocks noChangeShapeType="1"/>
            </p:cNvSpPr>
            <p:nvPr/>
          </p:nvSpPr>
          <p:spPr bwMode="auto">
            <a:xfrm>
              <a:off x="258" y="2684"/>
              <a:ext cx="449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8349" name="Text Box 107"/>
            <p:cNvSpPr txBox="1">
              <a:spLocks noChangeArrowheads="1"/>
            </p:cNvSpPr>
            <p:nvPr/>
          </p:nvSpPr>
          <p:spPr bwMode="auto">
            <a:xfrm>
              <a:off x="1629" y="2440"/>
              <a:ext cx="53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Controle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 i="1">
                  <a:latin typeface="Arial" panose="020B0604020202020204" pitchFamily="34" charset="0"/>
                </a:rPr>
                <a:t>Hormonal</a:t>
              </a:r>
            </a:p>
          </p:txBody>
        </p:sp>
        <p:cxnSp>
          <p:nvCxnSpPr>
            <p:cNvPr id="138350" name="AutoShape 108"/>
            <p:cNvCxnSpPr>
              <a:cxnSpLocks noChangeShapeType="1"/>
              <a:stCxn id="138331" idx="0"/>
              <a:endCxn id="138329" idx="1"/>
            </p:cNvCxnSpPr>
            <p:nvPr/>
          </p:nvCxnSpPr>
          <p:spPr bwMode="auto">
            <a:xfrm flipV="1">
              <a:off x="2006" y="1683"/>
              <a:ext cx="294" cy="329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51" name="AutoShape 109"/>
            <p:cNvCxnSpPr>
              <a:cxnSpLocks noChangeShapeType="1"/>
              <a:stCxn id="138331" idx="3"/>
              <a:endCxn id="138328" idx="0"/>
            </p:cNvCxnSpPr>
            <p:nvPr/>
          </p:nvCxnSpPr>
          <p:spPr bwMode="auto">
            <a:xfrm>
              <a:off x="2424" y="2107"/>
              <a:ext cx="293" cy="174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352" name="Text Box 110"/>
            <p:cNvSpPr txBox="1">
              <a:spLocks noChangeArrowheads="1"/>
            </p:cNvSpPr>
            <p:nvPr/>
          </p:nvSpPr>
          <p:spPr bwMode="auto">
            <a:xfrm>
              <a:off x="2012" y="3944"/>
              <a:ext cx="1228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300" b="1">
                  <a:solidFill>
                    <a:srgbClr val="0066FF"/>
                  </a:solidFill>
                  <a:latin typeface="Arial" panose="020B0604020202020204" pitchFamily="34" charset="0"/>
                </a:rPr>
                <a:t>Energia, glicose ou cc</a:t>
              </a:r>
            </a:p>
          </p:txBody>
        </p:sp>
        <p:cxnSp>
          <p:nvCxnSpPr>
            <p:cNvPr id="138353" name="AutoShape 111"/>
            <p:cNvCxnSpPr>
              <a:cxnSpLocks noChangeShapeType="1"/>
              <a:stCxn id="138341" idx="2"/>
              <a:endCxn id="138342" idx="1"/>
            </p:cNvCxnSpPr>
            <p:nvPr/>
          </p:nvCxnSpPr>
          <p:spPr bwMode="auto">
            <a:xfrm>
              <a:off x="2047" y="3433"/>
              <a:ext cx="240" cy="161"/>
            </a:xfrm>
            <a:prstGeom prst="straightConnector1">
              <a:avLst/>
            </a:prstGeom>
            <a:noFill/>
            <a:ln w="38160">
              <a:solidFill>
                <a:srgbClr val="0066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54" name="AutoShape 112"/>
            <p:cNvCxnSpPr>
              <a:cxnSpLocks noChangeShapeType="1"/>
              <a:stCxn id="138342" idx="2"/>
              <a:endCxn id="138352" idx="0"/>
            </p:cNvCxnSpPr>
            <p:nvPr/>
          </p:nvCxnSpPr>
          <p:spPr bwMode="auto">
            <a:xfrm flipH="1">
              <a:off x="2624" y="3751"/>
              <a:ext cx="2" cy="192"/>
            </a:xfrm>
            <a:prstGeom prst="straightConnector1">
              <a:avLst/>
            </a:prstGeom>
            <a:noFill/>
            <a:ln w="38160">
              <a:solidFill>
                <a:srgbClr val="0066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355" name="Text Box 113"/>
            <p:cNvSpPr txBox="1">
              <a:spLocks noChangeArrowheads="1"/>
            </p:cNvSpPr>
            <p:nvPr/>
          </p:nvSpPr>
          <p:spPr bwMode="auto">
            <a:xfrm>
              <a:off x="730" y="4284"/>
              <a:ext cx="696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Suor, Cabelo,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Células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Descamação</a:t>
              </a:r>
            </a:p>
          </p:txBody>
        </p:sp>
        <p:sp>
          <p:nvSpPr>
            <p:cNvPr id="138356" name="Text Box 114"/>
            <p:cNvSpPr txBox="1">
              <a:spLocks noChangeArrowheads="1"/>
            </p:cNvSpPr>
            <p:nvPr/>
          </p:nvSpPr>
          <p:spPr bwMode="auto">
            <a:xfrm>
              <a:off x="1394" y="4284"/>
              <a:ext cx="68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Amônia</a:t>
              </a:r>
            </a:p>
          </p:txBody>
        </p:sp>
        <p:sp>
          <p:nvSpPr>
            <p:cNvPr id="138357" name="Text Box 115"/>
            <p:cNvSpPr txBox="1">
              <a:spLocks noChangeArrowheads="1"/>
            </p:cNvSpPr>
            <p:nvPr/>
          </p:nvSpPr>
          <p:spPr bwMode="auto">
            <a:xfrm>
              <a:off x="2130" y="4266"/>
              <a:ext cx="386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138358" name="Text Box 116"/>
            <p:cNvSpPr txBox="1">
              <a:spLocks noChangeArrowheads="1"/>
            </p:cNvSpPr>
            <p:nvPr/>
          </p:nvSpPr>
          <p:spPr bwMode="auto">
            <a:xfrm>
              <a:off x="1531" y="3714"/>
              <a:ext cx="645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300" b="1">
                  <a:latin typeface="Arial" panose="020B0604020202020204" pitchFamily="34" charset="0"/>
                </a:rPr>
                <a:t>Nitrogênio</a:t>
              </a:r>
            </a:p>
          </p:txBody>
        </p:sp>
        <p:cxnSp>
          <p:nvCxnSpPr>
            <p:cNvPr id="138359" name="AutoShape 117"/>
            <p:cNvCxnSpPr>
              <a:cxnSpLocks noChangeShapeType="1"/>
              <a:stCxn id="138341" idx="2"/>
              <a:endCxn id="138358" idx="0"/>
            </p:cNvCxnSpPr>
            <p:nvPr/>
          </p:nvCxnSpPr>
          <p:spPr bwMode="auto">
            <a:xfrm flipH="1">
              <a:off x="1854" y="3433"/>
              <a:ext cx="192" cy="280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60" name="AutoShape 118"/>
            <p:cNvCxnSpPr>
              <a:cxnSpLocks noChangeShapeType="1"/>
              <a:stCxn id="138358" idx="2"/>
              <a:endCxn id="138357" idx="0"/>
            </p:cNvCxnSpPr>
            <p:nvPr/>
          </p:nvCxnSpPr>
          <p:spPr bwMode="auto">
            <a:xfrm>
              <a:off x="1854" y="3902"/>
              <a:ext cx="469" cy="363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361" name="Text Box 119"/>
            <p:cNvSpPr txBox="1">
              <a:spLocks noChangeArrowheads="1"/>
            </p:cNvSpPr>
            <p:nvPr/>
          </p:nvSpPr>
          <p:spPr bwMode="auto">
            <a:xfrm>
              <a:off x="424" y="3511"/>
              <a:ext cx="308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Pele</a:t>
              </a:r>
            </a:p>
          </p:txBody>
        </p:sp>
        <p:sp>
          <p:nvSpPr>
            <p:cNvPr id="138362" name="Text Box 120"/>
            <p:cNvSpPr txBox="1">
              <a:spLocks noChangeArrowheads="1"/>
            </p:cNvSpPr>
            <p:nvPr/>
          </p:nvSpPr>
          <p:spPr bwMode="auto">
            <a:xfrm>
              <a:off x="925" y="3517"/>
              <a:ext cx="317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Rins</a:t>
              </a:r>
            </a:p>
          </p:txBody>
        </p:sp>
        <p:cxnSp>
          <p:nvCxnSpPr>
            <p:cNvPr id="138363" name="AutoShape 121"/>
            <p:cNvCxnSpPr>
              <a:cxnSpLocks noChangeShapeType="1"/>
              <a:stCxn id="138362" idx="2"/>
              <a:endCxn id="138356" idx="0"/>
            </p:cNvCxnSpPr>
            <p:nvPr/>
          </p:nvCxnSpPr>
          <p:spPr bwMode="auto">
            <a:xfrm>
              <a:off x="1084" y="3686"/>
              <a:ext cx="649" cy="59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64" name="AutoShape 122"/>
            <p:cNvCxnSpPr>
              <a:cxnSpLocks noChangeShapeType="1"/>
              <a:stCxn id="138361" idx="2"/>
              <a:endCxn id="138355" idx="0"/>
            </p:cNvCxnSpPr>
            <p:nvPr/>
          </p:nvCxnSpPr>
          <p:spPr bwMode="auto">
            <a:xfrm>
              <a:off x="578" y="3680"/>
              <a:ext cx="499" cy="60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365" name="Text Box 123"/>
            <p:cNvSpPr txBox="1">
              <a:spLocks noChangeArrowheads="1"/>
            </p:cNvSpPr>
            <p:nvPr/>
          </p:nvSpPr>
          <p:spPr bwMode="auto">
            <a:xfrm>
              <a:off x="630" y="3131"/>
              <a:ext cx="42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 i="1">
                  <a:latin typeface="Arial" panose="020B0604020202020204" pitchFamily="34" charset="0"/>
                </a:rPr>
                <a:t>Perdas</a:t>
              </a:r>
            </a:p>
          </p:txBody>
        </p:sp>
        <p:cxnSp>
          <p:nvCxnSpPr>
            <p:cNvPr id="138366" name="AutoShape 124"/>
            <p:cNvCxnSpPr>
              <a:cxnSpLocks noChangeShapeType="1"/>
              <a:stCxn id="138365" idx="2"/>
              <a:endCxn id="138361" idx="0"/>
            </p:cNvCxnSpPr>
            <p:nvPr/>
          </p:nvCxnSpPr>
          <p:spPr bwMode="auto">
            <a:xfrm flipH="1">
              <a:off x="578" y="3300"/>
              <a:ext cx="261" cy="21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67" name="AutoShape 125"/>
            <p:cNvCxnSpPr>
              <a:cxnSpLocks noChangeShapeType="1"/>
              <a:stCxn id="138365" idx="2"/>
              <a:endCxn id="138362" idx="0"/>
            </p:cNvCxnSpPr>
            <p:nvPr/>
          </p:nvCxnSpPr>
          <p:spPr bwMode="auto">
            <a:xfrm>
              <a:off x="841" y="3300"/>
              <a:ext cx="243" cy="21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68" name="AutoShape 126"/>
            <p:cNvCxnSpPr>
              <a:cxnSpLocks noChangeShapeType="1"/>
              <a:stCxn id="138340" idx="2"/>
              <a:endCxn id="138365" idx="0"/>
            </p:cNvCxnSpPr>
            <p:nvPr/>
          </p:nvCxnSpPr>
          <p:spPr bwMode="auto">
            <a:xfrm flipH="1">
              <a:off x="841" y="2937"/>
              <a:ext cx="347" cy="19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369" name="Text Box 127"/>
            <p:cNvSpPr txBox="1">
              <a:spLocks noChangeArrowheads="1"/>
            </p:cNvSpPr>
            <p:nvPr/>
          </p:nvSpPr>
          <p:spPr bwMode="auto">
            <a:xfrm>
              <a:off x="1187" y="1030"/>
              <a:ext cx="529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de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Secreção</a:t>
              </a:r>
            </a:p>
          </p:txBody>
        </p:sp>
        <p:sp>
          <p:nvSpPr>
            <p:cNvPr id="138370" name="Text Box 128"/>
            <p:cNvSpPr txBox="1">
              <a:spLocks noChangeArrowheads="1"/>
            </p:cNvSpPr>
            <p:nvPr/>
          </p:nvSpPr>
          <p:spPr bwMode="auto">
            <a:xfrm>
              <a:off x="424" y="831"/>
              <a:ext cx="568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Enzimas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Digestivas</a:t>
              </a:r>
            </a:p>
          </p:txBody>
        </p:sp>
        <p:sp>
          <p:nvSpPr>
            <p:cNvPr id="138371" name="Text Box 129"/>
            <p:cNvSpPr txBox="1">
              <a:spLocks noChangeArrowheads="1"/>
            </p:cNvSpPr>
            <p:nvPr/>
          </p:nvSpPr>
          <p:spPr bwMode="auto">
            <a:xfrm>
              <a:off x="425" y="1305"/>
              <a:ext cx="601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sz="1100" b="1">
                  <a:latin typeface="Arial" panose="020B0604020202020204" pitchFamily="34" charset="0"/>
                </a:rPr>
                <a:t>Endógenas</a:t>
              </a:r>
            </a:p>
          </p:txBody>
        </p:sp>
        <p:sp>
          <p:nvSpPr>
            <p:cNvPr id="138372" name="Line 130"/>
            <p:cNvSpPr>
              <a:spLocks noChangeShapeType="1"/>
            </p:cNvSpPr>
            <p:nvPr/>
          </p:nvSpPr>
          <p:spPr bwMode="auto">
            <a:xfrm flipH="1">
              <a:off x="256" y="981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8373" name="Line 131"/>
            <p:cNvSpPr>
              <a:spLocks noChangeShapeType="1"/>
            </p:cNvSpPr>
            <p:nvPr/>
          </p:nvSpPr>
          <p:spPr bwMode="auto">
            <a:xfrm flipH="1">
              <a:off x="256" y="1457"/>
              <a:ext cx="176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cxnSp>
          <p:nvCxnSpPr>
            <p:cNvPr id="138374" name="AutoShape 132"/>
            <p:cNvCxnSpPr>
              <a:cxnSpLocks noChangeShapeType="1"/>
              <a:stCxn id="138369" idx="1"/>
              <a:endCxn id="138370" idx="3"/>
            </p:cNvCxnSpPr>
            <p:nvPr/>
          </p:nvCxnSpPr>
          <p:spPr bwMode="auto">
            <a:xfrm flipH="1" flipV="1">
              <a:off x="993" y="968"/>
              <a:ext cx="193" cy="25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75" name="AutoShape 133"/>
            <p:cNvCxnSpPr>
              <a:cxnSpLocks noChangeShapeType="1"/>
              <a:stCxn id="138369" idx="1"/>
              <a:endCxn id="138371" idx="3"/>
            </p:cNvCxnSpPr>
            <p:nvPr/>
          </p:nvCxnSpPr>
          <p:spPr bwMode="auto">
            <a:xfrm flipH="1">
              <a:off x="1026" y="1220"/>
              <a:ext cx="159" cy="22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376" name="AutoShape 134"/>
            <p:cNvCxnSpPr>
              <a:cxnSpLocks noChangeShapeType="1"/>
              <a:stCxn id="138332" idx="1"/>
              <a:endCxn id="138369" idx="3"/>
            </p:cNvCxnSpPr>
            <p:nvPr/>
          </p:nvCxnSpPr>
          <p:spPr bwMode="auto">
            <a:xfrm flipH="1">
              <a:off x="1716" y="1169"/>
              <a:ext cx="176" cy="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8377" name="Line 135"/>
            <p:cNvSpPr>
              <a:spLocks noChangeShapeType="1"/>
            </p:cNvSpPr>
            <p:nvPr/>
          </p:nvSpPr>
          <p:spPr bwMode="auto">
            <a:xfrm flipH="1">
              <a:off x="1273" y="688"/>
              <a:ext cx="1690" cy="176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8378" name="Text Box 136"/>
            <p:cNvSpPr txBox="1">
              <a:spLocks noChangeArrowheads="1"/>
            </p:cNvSpPr>
            <p:nvPr/>
          </p:nvSpPr>
          <p:spPr bwMode="auto">
            <a:xfrm>
              <a:off x="1718" y="78"/>
              <a:ext cx="2920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400" b="1" u="sng">
                  <a:latin typeface="Arial" panose="020B0604020202020204" pitchFamily="34" charset="0"/>
                </a:rPr>
                <a:t>METABOLISMO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DE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PROTEÍNAS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EM</a:t>
              </a:r>
              <a:r>
                <a:rPr lang="pt-BR" sz="1400" b="1">
                  <a:latin typeface="Arial" panose="020B0604020202020204" pitchFamily="34" charset="0"/>
                </a:rPr>
                <a:t> </a:t>
              </a:r>
              <a:r>
                <a:rPr lang="pt-BR" sz="1400" b="1" u="sng">
                  <a:latin typeface="Arial" panose="020B0604020202020204" pitchFamily="34" charset="0"/>
                </a:rPr>
                <a:t>MAMÍFEROS</a:t>
              </a:r>
            </a:p>
          </p:txBody>
        </p:sp>
        <p:sp>
          <p:nvSpPr>
            <p:cNvPr id="138379" name="Line 137"/>
            <p:cNvSpPr>
              <a:spLocks noChangeShapeType="1"/>
            </p:cNvSpPr>
            <p:nvPr/>
          </p:nvSpPr>
          <p:spPr bwMode="auto">
            <a:xfrm>
              <a:off x="1637" y="2731"/>
              <a:ext cx="498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8380" name="Line 138"/>
            <p:cNvSpPr>
              <a:spLocks noChangeShapeType="1"/>
            </p:cNvSpPr>
            <p:nvPr/>
          </p:nvSpPr>
          <p:spPr bwMode="auto">
            <a:xfrm>
              <a:off x="2137" y="2231"/>
              <a:ext cx="0" cy="999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8381" name="Text Box 139"/>
            <p:cNvSpPr txBox="1">
              <a:spLocks noChangeArrowheads="1"/>
            </p:cNvSpPr>
            <p:nvPr/>
          </p:nvSpPr>
          <p:spPr bwMode="auto">
            <a:xfrm>
              <a:off x="3285" y="2820"/>
              <a:ext cx="42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800" tIns="50400" rIns="100800" bIns="50400">
              <a:spAutoFit/>
            </a:bodyPr>
            <a:lstStyle>
              <a:lvl1pPr>
                <a:lnSpc>
                  <a:spcPct val="97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rgbClr val="000000"/>
                  </a:solidFill>
                  <a:latin typeface="Bitstream Vera Serif" pitchFamily="18" charset="0"/>
                </a:defRPr>
              </a:lvl1pPr>
              <a:lvl2pPr>
                <a:lnSpc>
                  <a:spcPct val="97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rgbClr val="000000"/>
                  </a:solidFill>
                  <a:latin typeface="Bitstream Vera Serif" pitchFamily="18" charset="0"/>
                </a:defRPr>
              </a:lvl2pPr>
              <a:lvl3pPr>
                <a:lnSpc>
                  <a:spcPct val="97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Bitstream Vera Serif" pitchFamily="18" charset="0"/>
                </a:defRPr>
              </a:lvl3pPr>
              <a:lvl4pPr>
                <a:lnSpc>
                  <a:spcPct val="97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4pPr>
              <a:lvl5pPr>
                <a:lnSpc>
                  <a:spcPct val="97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5pPr>
              <a:lvl6pPr marL="25146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6pPr>
              <a:lvl7pPr marL="29718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7pPr>
              <a:lvl8pPr marL="34290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8pPr>
              <a:lvl9pPr marL="3886200" indent="-228600" defTabSz="449263" eaLnBrk="0" fontAlgn="base" hangingPunct="0">
                <a:lnSpc>
                  <a:spcPct val="97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Bitstream Vera Serif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pt-BR" sz="1100" b="1">
                  <a:latin typeface="Arial" panose="020B0604020202020204" pitchFamily="34" charset="0"/>
                </a:rPr>
                <a:t>Glicina</a:t>
              </a:r>
            </a:p>
          </p:txBody>
        </p:sp>
      </p:grpSp>
      <p:sp>
        <p:nvSpPr>
          <p:cNvPr id="138243" name="Text Box 141"/>
          <p:cNvSpPr txBox="1">
            <a:spLocks noChangeArrowheads="1"/>
          </p:cNvSpPr>
          <p:nvPr/>
        </p:nvSpPr>
        <p:spPr bwMode="auto">
          <a:xfrm>
            <a:off x="3816350" y="6297613"/>
            <a:ext cx="1223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sz="2000" b="1" i="1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0501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ect">
            <a:avLst/>
          </a:prstGeom>
          <a:solidFill>
            <a:srgbClr val="00648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pic>
        <p:nvPicPr>
          <p:cNvPr id="14029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0163"/>
            <a:ext cx="66389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5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416" x="2765425" y="866775"/>
          <p14:tracePt t="40421" x="2774950" y="866775"/>
          <p14:tracePt t="40493" x="2786063" y="855663"/>
          <p14:tracePt t="40597" x="2786063" y="846138"/>
          <p14:tracePt t="40629" x="2774950" y="836613"/>
          <p14:tracePt t="40645" x="2765425" y="827088"/>
          <p14:tracePt t="40653" x="2736850" y="827088"/>
          <p14:tracePt t="40669" x="2725738" y="827088"/>
          <p14:tracePt t="40679" x="2706688" y="827088"/>
          <p14:tracePt t="40696" x="2667000" y="827088"/>
          <p14:tracePt t="40713" x="2638425" y="827088"/>
          <p14:tracePt t="40729" x="2589213" y="827088"/>
          <p14:tracePt t="40746" x="2549525" y="846138"/>
          <p14:tracePt t="40763" x="2509838" y="876300"/>
          <p14:tracePt t="40780" x="2479675" y="885825"/>
          <p14:tracePt t="40797" x="2441575" y="915988"/>
          <p14:tracePt t="40813" x="2401888" y="944563"/>
          <p14:tracePt t="40830" x="2371725" y="974725"/>
          <p14:tracePt t="40846" x="2362200" y="1003300"/>
          <p14:tracePt t="40863" x="2332038" y="1033463"/>
          <p14:tracePt t="40880" x="2332038" y="1063625"/>
          <p14:tracePt t="40896" x="2312988" y="1101725"/>
          <p14:tracePt t="40913" x="2312988" y="1122363"/>
          <p14:tracePt t="40930" x="2312988" y="1150938"/>
          <p14:tracePt t="40947" x="2303463" y="1181100"/>
          <p14:tracePt t="40963" x="2303463" y="1190625"/>
          <p14:tracePt t="40980" x="2303463" y="1211263"/>
          <p14:tracePt t="40997" x="2303463" y="1239838"/>
          <p14:tracePt t="41013" x="2303463" y="1260475"/>
          <p14:tracePt t="41030" x="2303463" y="1270000"/>
          <p14:tracePt t="41047" x="2312988" y="1289050"/>
          <p14:tracePt t="41064" x="2322513" y="1298575"/>
          <p14:tracePt t="41080" x="2343150" y="1319213"/>
          <p14:tracePt t="41097" x="2362200" y="1338263"/>
          <p14:tracePt t="41114" x="2381250" y="1338263"/>
          <p14:tracePt t="41130" x="2411413" y="1347788"/>
          <p14:tracePt t="41147" x="2451100" y="1358900"/>
          <p14:tracePt t="41164" x="2479675" y="1358900"/>
          <p14:tracePt t="41181" x="2528888" y="1368425"/>
          <p14:tracePt t="41197" x="2559050" y="1368425"/>
          <p14:tracePt t="41214" x="2589213" y="1368425"/>
          <p14:tracePt t="41231" x="2617788" y="1368425"/>
          <p14:tracePt t="41247" x="2627313" y="1358900"/>
          <p14:tracePt t="41264" x="2657475" y="1338263"/>
          <p14:tracePt t="41281" x="2676525" y="1319213"/>
          <p14:tracePt t="41297" x="2687638" y="1298575"/>
          <p14:tracePt t="41314" x="2697163" y="1289050"/>
          <p14:tracePt t="41331" x="2697163" y="1260475"/>
          <p14:tracePt t="41347" x="2697163" y="1249363"/>
          <p14:tracePt t="41364" x="2697163" y="1211263"/>
          <p14:tracePt t="41381" x="2697163" y="1181100"/>
          <p14:tracePt t="41397" x="2687638" y="1162050"/>
          <p14:tracePt t="41414" x="2676525" y="1141413"/>
          <p14:tracePt t="41431" x="2676525" y="1131888"/>
          <p14:tracePt t="41447" x="2667000" y="1122363"/>
          <p14:tracePt t="41464" x="2647950" y="1112838"/>
          <p14:tracePt t="41481" x="2627313" y="1092200"/>
          <p14:tracePt t="41498" x="2598738" y="1082675"/>
          <p14:tracePt t="41515" x="2589213" y="1082675"/>
          <p14:tracePt t="41531" x="2568575" y="1082675"/>
          <p14:tracePt t="41548" x="2519363" y="1082675"/>
          <p14:tracePt t="41565" x="2479675" y="1082675"/>
          <p14:tracePt t="41582" x="2460625" y="1082675"/>
          <p14:tracePt t="41598" x="2430463" y="1082675"/>
          <p14:tracePt t="41615" x="2411413" y="1082675"/>
          <p14:tracePt t="41631" x="2381250" y="1082675"/>
          <p14:tracePt t="41648" x="2362200" y="1082675"/>
          <p14:tracePt t="41665" x="2343150" y="1082675"/>
          <p14:tracePt t="41682" x="2322513" y="1082675"/>
          <p14:tracePt t="41698" x="2312988" y="1082675"/>
          <p14:tracePt t="41715" x="2282825" y="1082675"/>
          <p14:tracePt t="41732" x="2273300" y="1082675"/>
          <p14:tracePt t="41732" x="2263775" y="1082675"/>
          <p14:tracePt t="41749" x="2233613" y="1082675"/>
          <p14:tracePt t="41765" x="2224088" y="1082675"/>
          <p14:tracePt t="41781" x="2205038" y="1082675"/>
          <p14:tracePt t="41798" x="2184400" y="1092200"/>
          <p14:tracePt t="41815" x="2174875" y="1101725"/>
          <p14:tracePt t="41832" x="2155825" y="1112838"/>
          <p14:tracePt t="41848" x="2146300" y="1112838"/>
          <p14:tracePt t="41865" x="2146300" y="1122363"/>
          <p14:tracePt t="41882" x="2146300" y="1131888"/>
          <p14:tracePt t="41898" x="2146300" y="1150938"/>
          <p14:tracePt t="41916" x="2146300" y="1162050"/>
          <p14:tracePt t="41932" x="2146300" y="1181100"/>
          <p14:tracePt t="41932" x="2146300" y="1200150"/>
          <p14:tracePt t="41949" x="2155825" y="1220788"/>
          <p14:tracePt t="41965" x="2174875" y="1249363"/>
          <p14:tracePt t="41982" x="2184400" y="1270000"/>
          <p14:tracePt t="41999" x="2195513" y="1279525"/>
          <p14:tracePt t="42015" x="2205038" y="1298575"/>
          <p14:tracePt t="42032" x="2224088" y="1309688"/>
          <p14:tracePt t="42049" x="2244725" y="1319213"/>
          <p14:tracePt t="42066" x="2273300" y="1328738"/>
          <p14:tracePt t="42082" x="2303463" y="1338263"/>
          <p14:tracePt t="42099" x="2343150" y="1347788"/>
          <p14:tracePt t="42116" x="2381250" y="1358900"/>
          <p14:tracePt t="42133" x="2451100" y="1368425"/>
          <p14:tracePt t="42149" x="2470150" y="1368425"/>
          <p14:tracePt t="42166" x="2509838" y="1377950"/>
          <p14:tracePt t="42182" x="2519363" y="1377950"/>
          <p14:tracePt t="42199" x="2549525" y="1377950"/>
          <p14:tracePt t="42216" x="2568575" y="1377950"/>
          <p14:tracePt t="42233" x="2589213" y="1377950"/>
          <p14:tracePt t="42249" x="2608263" y="1377950"/>
          <p14:tracePt t="42266" x="2627313" y="1377950"/>
          <p14:tracePt t="42283" x="2647950" y="1358900"/>
          <p14:tracePt t="42300" x="2657475" y="1358900"/>
          <p14:tracePt t="42316" x="2667000" y="1347788"/>
          <p14:tracePt t="42333" x="2676525" y="1338263"/>
          <p14:tracePt t="42349" x="2676525" y="1328738"/>
          <p14:tracePt t="42366" x="2676525" y="1319213"/>
          <p14:tracePt t="42383" x="2676525" y="1309688"/>
          <p14:tracePt t="42405" x="2687638" y="1298575"/>
          <p14:tracePt t="42421" x="2687638" y="1289050"/>
          <p14:tracePt t="42445" x="2687638" y="1279525"/>
          <p14:tracePt t="42461" x="2687638" y="1270000"/>
          <p14:tracePt t="42485" x="2687638" y="1260475"/>
          <p14:tracePt t="42493" x="2687638" y="1249363"/>
          <p14:tracePt t="42525" x="2697163" y="1249363"/>
          <p14:tracePt t="42533" x="2706688" y="1239838"/>
          <p14:tracePt t="42549" x="2706688" y="1230313"/>
          <p14:tracePt t="42581" x="2706688" y="1220788"/>
          <p14:tracePt t="42597" x="2687638" y="1211263"/>
          <p14:tracePt t="42621" x="2676525" y="1200150"/>
          <p14:tracePt t="42645" x="2676525" y="1190625"/>
          <p14:tracePt t="42661" x="2667000" y="1181100"/>
          <p14:tracePt t="42693" x="2667000" y="1171575"/>
          <p14:tracePt t="42709" x="2657475" y="1162050"/>
          <p14:tracePt t="42717" x="2647950" y="1162050"/>
          <p14:tracePt t="42805" x="2638425" y="1150938"/>
          <p14:tracePt t="42813" x="2627313" y="1150938"/>
          <p14:tracePt t="42845" x="2627313" y="1141413"/>
          <p14:tracePt t="42853" x="2617788" y="1141413"/>
          <p14:tracePt t="42885" x="2608263" y="1131888"/>
          <p14:tracePt t="42909" x="2598738" y="1131888"/>
          <p14:tracePt t="42949" x="2589213" y="1131888"/>
          <p14:tracePt t="42973" x="2578100" y="1131888"/>
          <p14:tracePt t="42989" x="2568575" y="1131888"/>
          <p14:tracePt t="42997" x="2559050" y="1131888"/>
          <p14:tracePt t="43013" x="2549525" y="1131888"/>
          <p14:tracePt t="43029" x="2540000" y="1131888"/>
          <p14:tracePt t="43037" x="2528888" y="1131888"/>
          <p14:tracePt t="43053" x="2528888" y="1122363"/>
          <p14:tracePt t="43157" x="2519363" y="1122363"/>
          <p14:tracePt t="43173" x="2500313" y="1112838"/>
          <p14:tracePt t="43189" x="2490788" y="1101725"/>
          <p14:tracePt t="43221" x="2479675" y="1101725"/>
          <p14:tracePt t="43237" x="2470150" y="1101725"/>
          <p14:tracePt t="43253" x="2460625" y="1092200"/>
          <p14:tracePt t="43261" x="2451100" y="1082675"/>
          <p14:tracePt t="43285" x="2441575" y="1073150"/>
          <p14:tracePt t="43309" x="2430463" y="1073150"/>
          <p14:tracePt t="43333" x="2420938" y="1063625"/>
          <p14:tracePt t="43357" x="2411413" y="1052513"/>
          <p14:tracePt t="43381" x="2401888" y="1042988"/>
          <p14:tracePt t="43397" x="2392363" y="1042988"/>
          <p14:tracePt t="43421" x="2371725" y="1033463"/>
          <p14:tracePt t="43445" x="2371725" y="1023938"/>
          <p14:tracePt t="43469" x="2362200" y="1014413"/>
          <p14:tracePt t="43493" x="2343150" y="1003300"/>
          <p14:tracePt t="43525" x="2332038" y="1003300"/>
          <p14:tracePt t="43541" x="2322513" y="1003300"/>
          <p14:tracePt t="43549" x="2312988" y="1003300"/>
          <p14:tracePt t="43557" x="2303463" y="1003300"/>
          <p14:tracePt t="43573" x="2293938" y="1003300"/>
          <p14:tracePt t="43589" x="2282825" y="993775"/>
          <p14:tracePt t="43602" x="2273300" y="984250"/>
          <p14:tracePt t="43619" x="2263775" y="984250"/>
          <p14:tracePt t="43635" x="2254250" y="984250"/>
          <p14:tracePt t="43653" x="2244725" y="984250"/>
          <p14:tracePt t="43677" x="2233613" y="984250"/>
          <p14:tracePt t="43685" x="2224088" y="984250"/>
          <p14:tracePt t="43733" x="2214563" y="984250"/>
          <p14:tracePt t="43813" x="2205038" y="984250"/>
          <p14:tracePt t="43821" x="2195513" y="984250"/>
          <p14:tracePt t="43892" x="2195513" y="993775"/>
          <p14:tracePt t="43973" x="2195513" y="1003300"/>
          <p14:tracePt t="44029" x="2195513" y="1014413"/>
          <p14:tracePt t="44349" x="2195513" y="1023938"/>
          <p14:tracePt t="44389" x="2205038" y="1033463"/>
          <p14:tracePt t="44397" x="2205038" y="1042988"/>
          <p14:tracePt t="44413" x="2205038" y="1052513"/>
          <p14:tracePt t="44429" x="2205038" y="1073150"/>
          <p14:tracePt t="44445" x="2205038" y="1082675"/>
          <p14:tracePt t="44461" x="2205038" y="1092200"/>
          <p14:tracePt t="44477" x="2205038" y="1101725"/>
          <p14:tracePt t="44487" x="2205038" y="1122363"/>
          <p14:tracePt t="44504" x="2205038" y="1141413"/>
          <p14:tracePt t="44521" x="2205038" y="1162050"/>
          <p14:tracePt t="44537" x="2205038" y="1181100"/>
          <p14:tracePt t="44554" x="2205038" y="1200150"/>
          <p14:tracePt t="44571" x="2205038" y="1211263"/>
          <p14:tracePt t="44587" x="2205038" y="1239838"/>
          <p14:tracePt t="44604" x="2205038" y="1260475"/>
          <p14:tracePt t="44621" x="2205038" y="1279525"/>
          <p14:tracePt t="44637" x="2214563" y="1309688"/>
          <p14:tracePt t="44654" x="2214563" y="1319213"/>
          <p14:tracePt t="44677" x="2214563" y="1328738"/>
          <p14:tracePt t="44701" x="2214563" y="1338263"/>
          <p14:tracePt t="44717" x="2214563" y="1347788"/>
          <p14:tracePt t="44732" x="2214563" y="1358900"/>
          <p14:tracePt t="44749" x="2214563" y="1368425"/>
          <p14:tracePt t="44765" x="2224088" y="1377950"/>
          <p14:tracePt t="44781" x="2233613" y="1387475"/>
          <p14:tracePt t="44989" x="2233613" y="1377950"/>
          <p14:tracePt t="45004" x="2233613" y="1358900"/>
          <p14:tracePt t="45021" x="2233613" y="1347788"/>
          <p14:tracePt t="45029" x="2233613" y="1338263"/>
          <p14:tracePt t="45038" x="2244725" y="1298575"/>
          <p14:tracePt t="45055" x="2263775" y="1279525"/>
          <p14:tracePt t="45072" x="2263775" y="1260475"/>
          <p14:tracePt t="45088" x="2263775" y="1239838"/>
          <p14:tracePt t="45105" x="2263775" y="1220788"/>
          <p14:tracePt t="45122" x="2263775" y="1211263"/>
          <p14:tracePt t="45138" x="2263775" y="1190625"/>
          <p14:tracePt t="45155" x="2273300" y="1181100"/>
          <p14:tracePt t="45172" x="2303463" y="1150938"/>
          <p14:tracePt t="45189" x="2312988" y="1150938"/>
          <p14:tracePt t="45205" x="2332038" y="1150938"/>
          <p14:tracePt t="45222" x="2332038" y="1141413"/>
          <p14:tracePt t="45238" x="2332038" y="1131888"/>
          <p14:tracePt t="45261" x="2332038" y="1122363"/>
          <p14:tracePt t="45272" x="2332038" y="1112838"/>
          <p14:tracePt t="45288" x="2332038" y="1101725"/>
          <p14:tracePt t="45317" x="2332038" y="1092200"/>
          <p14:tracePt t="45333" x="2343150" y="1082675"/>
          <p14:tracePt t="45357" x="2352675" y="1082675"/>
          <p14:tracePt t="45373" x="2362200" y="1073150"/>
          <p14:tracePt t="45397" x="2362200" y="1063625"/>
          <p14:tracePt t="45421" x="2371725" y="1052513"/>
          <p14:tracePt t="45493" x="2381250" y="1052513"/>
          <p14:tracePt t="45533" x="2392363" y="1052513"/>
          <p14:tracePt t="45573" x="2392363" y="1063625"/>
          <p14:tracePt t="46069" x="2392363" y="1073150"/>
          <p14:tracePt t="46092" x="2392363" y="1082675"/>
          <p14:tracePt t="46117" x="2381250" y="1092200"/>
          <p14:tracePt t="46133" x="2381250" y="1101725"/>
          <p14:tracePt t="46165" x="2381250" y="1112838"/>
          <p14:tracePt t="46173" x="2381250" y="1122363"/>
          <p14:tracePt t="46189" x="2381250" y="1131888"/>
          <p14:tracePt t="46197" x="2381250" y="1141413"/>
          <p14:tracePt t="46213" x="2381250" y="1150938"/>
          <p14:tracePt t="46229" x="2381250" y="1162050"/>
          <p14:tracePt t="46240" x="2381250" y="1171575"/>
          <p14:tracePt t="46257" x="2381250" y="1181100"/>
          <p14:tracePt t="46293" x="2381250" y="1190625"/>
          <p14:tracePt t="46309" x="2371725" y="1190625"/>
          <p14:tracePt t="46325" x="2362200" y="1200150"/>
          <p14:tracePt t="46333" x="2362200" y="1211263"/>
          <p14:tracePt t="46372" x="2362200" y="1220788"/>
          <p14:tracePt t="46397" x="2362200" y="1230313"/>
          <p14:tracePt t="46405" x="2362200" y="1239838"/>
          <p14:tracePt t="46413" x="2362200" y="1230313"/>
          <p14:tracePt t="46652" x="2362200" y="1211263"/>
          <p14:tracePt t="46669" x="2352675" y="1190625"/>
          <p14:tracePt t="46701" x="2352675" y="1181100"/>
          <p14:tracePt t="46725" x="2352675" y="1171575"/>
          <p14:tracePt t="46732" x="2332038" y="1162050"/>
          <p14:tracePt t="46757" x="2332038" y="1150938"/>
          <p14:tracePt t="46772" x="2332038" y="1141413"/>
          <p14:tracePt t="46781" x="2332038" y="1131888"/>
          <p14:tracePt t="46805" x="2332038" y="1122363"/>
          <p14:tracePt t="46821" x="2332038" y="1112838"/>
          <p14:tracePt t="46829" x="2332038" y="1101725"/>
          <p14:tracePt t="46853" x="2322513" y="1082675"/>
          <p14:tracePt t="46869" x="2312988" y="1073150"/>
          <p14:tracePt t="46909" x="2312988" y="1063625"/>
          <p14:tracePt t="46917" x="2312988" y="1073150"/>
          <p14:tracePt t="47173" x="2312988" y="1082675"/>
          <p14:tracePt t="47181" x="2312988" y="1101725"/>
          <p14:tracePt t="47189" x="2322513" y="1122363"/>
          <p14:tracePt t="47205" x="2322513" y="1131888"/>
          <p14:tracePt t="47221" x="2322513" y="1150938"/>
          <p14:tracePt t="47237" x="2322513" y="1162050"/>
          <p14:tracePt t="47252" x="2322513" y="1171575"/>
          <p14:tracePt t="47261" x="2322513" y="1181100"/>
          <p14:tracePt t="47276" x="2322513" y="1190625"/>
          <p14:tracePt t="47293" x="2312988" y="1211263"/>
          <p14:tracePt t="47309" x="2312988" y="1220788"/>
          <p14:tracePt t="47326" x="2303463" y="1249363"/>
          <p14:tracePt t="47343" x="2303463" y="1270000"/>
          <p14:tracePt t="47360" x="2303463" y="1289050"/>
          <p14:tracePt t="47376" x="2303463" y="1298575"/>
          <p14:tracePt t="47393" x="2303463" y="1319213"/>
          <p14:tracePt t="47410" x="2303463" y="1338263"/>
          <p14:tracePt t="47426" x="2303463" y="1328738"/>
          <p14:tracePt t="47805" x="2303463" y="1319213"/>
          <p14:tracePt t="47837" x="2303463" y="1309688"/>
          <p14:tracePt t="47853" x="2303463" y="1298575"/>
          <p14:tracePt t="47861" x="2312988" y="1289050"/>
          <p14:tracePt t="47869" x="2322513" y="1289050"/>
          <p14:tracePt t="47877" x="2332038" y="1279525"/>
          <p14:tracePt t="47894" x="2362200" y="1270000"/>
          <p14:tracePt t="47911" x="2371725" y="1270000"/>
          <p14:tracePt t="47927" x="2392363" y="1260475"/>
          <p14:tracePt t="47944" x="2430463" y="1260475"/>
          <p14:tracePt t="47961" x="2460625" y="1260475"/>
          <p14:tracePt t="47977" x="2500313" y="1260475"/>
          <p14:tracePt t="47995" x="2540000" y="1260475"/>
          <p14:tracePt t="48012" x="2589213" y="1260475"/>
          <p14:tracePt t="48027" x="2638425" y="1260475"/>
          <p14:tracePt t="48027" x="2657475" y="1260475"/>
          <p14:tracePt t="48045" x="2687638" y="1260475"/>
          <p14:tracePt t="48061" x="2725738" y="1260475"/>
          <p14:tracePt t="48078" x="2746375" y="1260475"/>
          <p14:tracePt t="48094" x="2755900" y="1260475"/>
          <p14:tracePt t="48111" x="2755900" y="1249363"/>
          <p14:tracePt t="48189" x="2755900" y="1239838"/>
          <p14:tracePt t="48212" x="2755900" y="1220788"/>
          <p14:tracePt t="48229" x="2755900" y="1211263"/>
          <p14:tracePt t="48237" x="2755900" y="1200150"/>
          <p14:tracePt t="48245" x="2746375" y="1190625"/>
          <p14:tracePt t="48261" x="2736850" y="1181100"/>
          <p14:tracePt t="48278" x="2716213" y="1171575"/>
          <p14:tracePt t="48295" x="2687638" y="1150938"/>
          <p14:tracePt t="48311" x="2657475" y="1141413"/>
          <p14:tracePt t="48328" x="2617788" y="1141413"/>
          <p14:tracePt t="48345" x="2568575" y="1141413"/>
          <p14:tracePt t="48361" x="2509838" y="1141413"/>
          <p14:tracePt t="48378" x="2460625" y="1141413"/>
          <p14:tracePt t="48395" x="2411413" y="1141413"/>
          <p14:tracePt t="48412" x="2362200" y="1141413"/>
          <p14:tracePt t="48412" x="2343150" y="1141413"/>
          <p14:tracePt t="48429" x="2312988" y="1141413"/>
          <p14:tracePt t="48445" x="2273300" y="1141413"/>
          <p14:tracePt t="48462" x="2244725" y="1141413"/>
          <p14:tracePt t="48478" x="2224088" y="1141413"/>
          <p14:tracePt t="48495" x="2184400" y="1141413"/>
          <p14:tracePt t="48512" x="2155825" y="1141413"/>
          <p14:tracePt t="48529" x="2106613" y="1150938"/>
          <p14:tracePt t="48545" x="2085975" y="1150938"/>
          <p14:tracePt t="48562" x="2066925" y="1162050"/>
          <p14:tracePt t="48579" x="2047875" y="1162050"/>
          <p14:tracePt t="48595" x="2027238" y="1171575"/>
          <p14:tracePt t="48612" x="2017713" y="1181100"/>
          <p14:tracePt t="48628" x="2008188" y="1181100"/>
          <p14:tracePt t="48661" x="1998663" y="1190625"/>
          <p14:tracePt t="48669" x="1998663" y="1200150"/>
          <p14:tracePt t="48692" x="1998663" y="1211263"/>
          <p14:tracePt t="48701" x="1998663" y="1230313"/>
          <p14:tracePt t="48712" x="2008188" y="1239838"/>
          <p14:tracePt t="48729" x="2057400" y="1270000"/>
          <p14:tracePt t="48746" x="2155825" y="1289050"/>
          <p14:tracePt t="48763" x="2254250" y="1298575"/>
          <p14:tracePt t="48779" x="2371725" y="1298575"/>
          <p14:tracePt t="48796" x="2460625" y="1298575"/>
          <p14:tracePt t="48813" x="2479675" y="1298575"/>
          <p14:tracePt t="48829" x="2490788" y="1298575"/>
          <p14:tracePt t="48846" x="2500313" y="1298575"/>
          <p14:tracePt t="48901" x="2500313" y="1289050"/>
          <p14:tracePt t="48941" x="2490788" y="1279525"/>
          <p14:tracePt t="48957" x="2479675" y="1270000"/>
          <p14:tracePt t="48965" x="2460625" y="1260475"/>
          <p14:tracePt t="48972" x="2451100" y="1249363"/>
          <p14:tracePt t="48989" x="2441575" y="1249363"/>
          <p14:tracePt t="48997" x="2411413" y="1239838"/>
          <p14:tracePt t="49013" x="2401888" y="1239838"/>
          <p14:tracePt t="49030" x="2392363" y="1239838"/>
          <p14:tracePt t="49117" x="2392363" y="1249363"/>
          <p14:tracePt t="49132" x="2401888" y="1260475"/>
          <p14:tracePt t="49141" x="2420938" y="1270000"/>
          <p14:tracePt t="49149" x="2430463" y="1270000"/>
          <p14:tracePt t="49163" x="2451100" y="1270000"/>
          <p14:tracePt t="49180" x="2460625" y="1270000"/>
          <p14:tracePt t="49196" x="2441575" y="1260475"/>
          <p14:tracePt t="49269" x="2411413" y="1249363"/>
          <p14:tracePt t="49277" x="2381250" y="1249363"/>
          <p14:tracePt t="49285" x="2352675" y="1239838"/>
          <p14:tracePt t="49296" x="2293938" y="1230313"/>
          <p14:tracePt t="49313" x="2273300" y="1230313"/>
          <p14:tracePt t="49330" x="2244725" y="1220788"/>
          <p14:tracePt t="49347" x="2254250" y="1220788"/>
          <p14:tracePt t="49452" x="2293938" y="1220788"/>
          <p14:tracePt t="49469" x="2312988" y="1230313"/>
          <p14:tracePt t="49477" x="2332038" y="1239838"/>
          <p14:tracePt t="49485" x="2362200" y="1239838"/>
          <p14:tracePt t="49497" x="2392363" y="1239838"/>
          <p14:tracePt t="49515" x="2401888" y="1239838"/>
          <p14:tracePt t="49531" x="2381250" y="1239838"/>
          <p14:tracePt t="49621" x="2332038" y="1239838"/>
          <p14:tracePt t="49628" x="2303463" y="1239838"/>
          <p14:tracePt t="49637" x="2282825" y="1239838"/>
          <p14:tracePt t="49647" x="2244725" y="1230313"/>
          <p14:tracePt t="49664" x="2224088" y="1230313"/>
          <p14:tracePt t="49681" x="2244725" y="1230313"/>
          <p14:tracePt t="49757" x="2273300" y="1230313"/>
          <p14:tracePt t="49765" x="2312988" y="1239838"/>
          <p14:tracePt t="49773" x="2352675" y="1249363"/>
          <p14:tracePt t="49781" x="2401888" y="1249363"/>
          <p14:tracePt t="49798" x="2451100" y="1249363"/>
          <p14:tracePt t="49814" x="2470150" y="1249363"/>
          <p14:tracePt t="49831" x="2479675" y="1249363"/>
          <p14:tracePt t="49848" x="2460625" y="1249363"/>
          <p14:tracePt t="49917" x="2420938" y="1249363"/>
          <p14:tracePt t="49925" x="2392363" y="1249363"/>
          <p14:tracePt t="49933" x="2352675" y="1249363"/>
          <p14:tracePt t="49948" x="2293938" y="1249363"/>
          <p14:tracePt t="49965" x="2273300" y="1249363"/>
          <p14:tracePt t="49981" x="2263775" y="1239838"/>
          <p14:tracePt t="50229" x="2233613" y="1239838"/>
          <p14:tracePt t="50253" x="2214563" y="1230313"/>
          <p14:tracePt t="50260" x="2205038" y="1220788"/>
          <p14:tracePt t="50269" x="2195513" y="1220788"/>
          <p14:tracePt t="50282" x="2184400" y="1220788"/>
          <p14:tracePt t="50298" x="2174875" y="1220788"/>
          <p14:tracePt t="50461" x="2165350" y="1220788"/>
          <p14:tracePt t="50485" x="2155825" y="1220788"/>
          <p14:tracePt t="50492" x="2146300" y="1220788"/>
          <p14:tracePt t="50508" x="2135188" y="1220788"/>
          <p14:tracePt t="50517" x="2125663" y="1220788"/>
          <p14:tracePt t="50533" x="2106613" y="1220788"/>
          <p14:tracePt t="50549" x="2097088" y="1220788"/>
          <p14:tracePt t="50637" x="2097088" y="1211263"/>
          <p14:tracePt t="50653" x="2097088" y="1200150"/>
          <p14:tracePt t="50661" x="2106613" y="1190625"/>
          <p14:tracePt t="50668" x="2116138" y="1181100"/>
          <p14:tracePt t="50685" x="2116138" y="1171575"/>
          <p14:tracePt t="50699" x="2135188" y="1162050"/>
          <p14:tracePt t="50699" x="2155825" y="1150938"/>
          <p14:tracePt t="50717" x="2165350" y="1150938"/>
          <p14:tracePt t="50733" x="2184400" y="1141413"/>
          <p14:tracePt t="50749" x="2205038" y="1131888"/>
          <p14:tracePt t="50766" x="2205038" y="1101725"/>
          <p14:tracePt t="50783" x="2205038" y="1092200"/>
          <p14:tracePt t="50800" x="2205038" y="1082675"/>
          <p14:tracePt t="50816" x="2205038" y="1073150"/>
          <p14:tracePt t="50844" x="2214563" y="1052513"/>
          <p14:tracePt t="50860" x="2224088" y="1042988"/>
          <p14:tracePt t="50885" x="2233613" y="1033463"/>
          <p14:tracePt t="50901" x="2244725" y="1023938"/>
          <p14:tracePt t="50925" x="2254250" y="1023938"/>
          <p14:tracePt t="50949" x="2263775" y="1023938"/>
          <p14:tracePt t="51837" x="2273300" y="1042988"/>
          <p14:tracePt t="51844" x="2282825" y="1052513"/>
          <p14:tracePt t="51853" x="2293938" y="1092200"/>
          <p14:tracePt t="51869" x="2303463" y="1122363"/>
          <p14:tracePt t="51885" x="2312988" y="1171575"/>
          <p14:tracePt t="51902" x="2312988" y="1200150"/>
          <p14:tracePt t="51919" x="2312988" y="1230313"/>
          <p14:tracePt t="51935" x="2312988" y="1260475"/>
          <p14:tracePt t="51952" x="2312988" y="1270000"/>
          <p14:tracePt t="51969" x="2312988" y="1298575"/>
          <p14:tracePt t="51986" x="2312988" y="1328738"/>
          <p14:tracePt t="52002" x="2312988" y="1347788"/>
          <p14:tracePt t="52019" x="2312988" y="1368425"/>
          <p14:tracePt t="52036" x="2312988" y="1397000"/>
          <p14:tracePt t="52053" x="2312988" y="1417638"/>
          <p14:tracePt t="52069" x="2312988" y="1427163"/>
          <p14:tracePt t="52086" x="2312988" y="1457325"/>
          <p14:tracePt t="52102" x="2322513" y="1466850"/>
          <p14:tracePt t="52119" x="2322513" y="1476375"/>
          <p14:tracePt t="52136" x="2322513" y="1485900"/>
          <p14:tracePt t="52152" x="2332038" y="1506538"/>
          <p14:tracePt t="52169" x="2332038" y="1516063"/>
          <p14:tracePt t="52260" x="2332038" y="1525588"/>
          <p14:tracePt t="52332" x="2343150" y="1525588"/>
          <p14:tracePt t="52788" x="2343150" y="1516063"/>
          <p14:tracePt t="52836" x="2343150" y="1506538"/>
          <p14:tracePt t="53652" x="2352675" y="1495425"/>
          <p14:tracePt t="53661" x="2352675" y="1485900"/>
          <p14:tracePt t="53676" x="2352675" y="1466850"/>
          <p14:tracePt t="53684" x="2362200" y="1457325"/>
          <p14:tracePt t="53692" x="2362200" y="1446213"/>
          <p14:tracePt t="53705" x="2371725" y="1427163"/>
          <p14:tracePt t="53722" x="2371725" y="1417638"/>
          <p14:tracePt t="53739" x="2371725" y="1408113"/>
          <p14:tracePt t="53756" x="2381250" y="1387475"/>
          <p14:tracePt t="53773" x="2381250" y="1377950"/>
          <p14:tracePt t="53789" x="2381250" y="1358900"/>
          <p14:tracePt t="53806" x="2381250" y="1347788"/>
          <p14:tracePt t="53822" x="2381250" y="1338263"/>
          <p14:tracePt t="53839" x="2381250" y="1328738"/>
          <p14:tracePt t="53868" x="2381250" y="1319213"/>
          <p14:tracePt t="53876" x="2381250" y="1309688"/>
          <p14:tracePt t="53892" x="2381250" y="1298575"/>
          <p14:tracePt t="53906" x="2381250" y="1289050"/>
          <p14:tracePt t="53923" x="2381250" y="1270000"/>
          <p14:tracePt t="53939" x="2381250" y="1249363"/>
          <p14:tracePt t="53939" x="2381250" y="1239838"/>
          <p14:tracePt t="53957" x="2381250" y="1230313"/>
          <p14:tracePt t="53973" x="2381250" y="1211263"/>
          <p14:tracePt t="53990" x="2381250" y="1200150"/>
          <p14:tracePt t="54006" x="2381250" y="1190625"/>
          <p14:tracePt t="54023" x="2381250" y="1171575"/>
          <p14:tracePt t="54040" x="2381250" y="1162050"/>
          <p14:tracePt t="54056" x="2381250" y="1150938"/>
          <p14:tracePt t="54073" x="2381250" y="1141413"/>
          <p14:tracePt t="54090" x="2371725" y="1131888"/>
          <p14:tracePt t="54106" x="2371725" y="1122363"/>
          <p14:tracePt t="54123" x="2371725" y="1112838"/>
          <p14:tracePt t="54140" x="2371725" y="1101725"/>
          <p14:tracePt t="54157" x="2371725" y="1092200"/>
          <p14:tracePt t="54197" x="2371725" y="1082675"/>
          <p14:tracePt t="54364" x="2371725" y="1073150"/>
          <p14:tracePt t="54372" x="2371725" y="1063625"/>
          <p14:tracePt t="54436" x="2371725" y="1052513"/>
          <p14:tracePt t="54708" x="2371725" y="1063625"/>
          <p14:tracePt t="55012" x="2371725" y="1073150"/>
          <p14:tracePt t="55068" x="2371725" y="1082675"/>
          <p14:tracePt t="55092" x="2371725" y="1092200"/>
          <p14:tracePt t="55109" x="2371725" y="1101725"/>
          <p14:tracePt t="55140" x="2371725" y="1112838"/>
          <p14:tracePt t="55156" x="2371725" y="1122363"/>
          <p14:tracePt t="55172" x="2371725" y="1131888"/>
          <p14:tracePt t="55196" x="2371725" y="1141413"/>
          <p14:tracePt t="55220" x="2371725" y="1150938"/>
          <p14:tracePt t="55237" x="2371725" y="1162050"/>
          <p14:tracePt t="55260" x="2371725" y="1171575"/>
          <p14:tracePt t="55276" x="2371725" y="1181100"/>
          <p14:tracePt t="55284" x="2371725" y="1190625"/>
          <p14:tracePt t="55300" x="2371725" y="1211263"/>
          <p14:tracePt t="55308" x="2371725" y="1230313"/>
          <p14:tracePt t="55332" x="2371725" y="1239838"/>
          <p14:tracePt t="55348" x="2371725" y="1260475"/>
          <p14:tracePt t="55364" x="2381250" y="1279525"/>
          <p14:tracePt t="55375" x="2381250" y="1298575"/>
          <p14:tracePt t="55392" x="2381250" y="1309688"/>
          <p14:tracePt t="55409" x="2381250" y="1328738"/>
          <p14:tracePt t="55425" x="2392363" y="1347788"/>
          <p14:tracePt t="55443" x="2401888" y="1358900"/>
          <p14:tracePt t="55459" x="2401888" y="1368425"/>
          <p14:tracePt t="55476" x="2401888" y="1377950"/>
          <p14:tracePt t="55532" x="2401888" y="1368425"/>
          <p14:tracePt t="55588" x="2401888" y="1358900"/>
          <p14:tracePt t="55604" x="2401888" y="1328738"/>
          <p14:tracePt t="55612" x="2401888" y="1319213"/>
          <p14:tracePt t="55628" x="2401888" y="1309688"/>
          <p14:tracePt t="55637" x="2401888" y="1298575"/>
          <p14:tracePt t="55645" x="2401888" y="1289050"/>
          <p14:tracePt t="55659" x="2401888" y="1260475"/>
          <p14:tracePt t="55659" x="2401888" y="1249363"/>
          <p14:tracePt t="55677" x="2401888" y="1230313"/>
          <p14:tracePt t="55693" x="2401888" y="1211263"/>
          <p14:tracePt t="55709" x="2401888" y="1200150"/>
          <p14:tracePt t="55726" x="2401888" y="1181100"/>
          <p14:tracePt t="55743" x="2401888" y="1171575"/>
          <p14:tracePt t="55759" x="2401888" y="1150938"/>
          <p14:tracePt t="55776" x="2401888" y="1141413"/>
          <p14:tracePt t="55793" x="2401888" y="1131888"/>
          <p14:tracePt t="55810" x="2401888" y="1122363"/>
          <p14:tracePt t="55826" x="2401888" y="1112838"/>
          <p14:tracePt t="55843" x="2401888" y="1101725"/>
          <p14:tracePt t="55860" x="2401888" y="1082675"/>
          <p14:tracePt t="55877" x="2401888" y="1073150"/>
          <p14:tracePt t="55893" x="2401888" y="1052513"/>
          <p14:tracePt t="55910" x="2401888" y="1042988"/>
          <p14:tracePt t="55926" x="2401888" y="1023938"/>
          <p14:tracePt t="55943" x="2401888" y="1014413"/>
          <p14:tracePt t="55972" x="2401888" y="1003300"/>
          <p14:tracePt t="56132" x="2401888" y="993775"/>
          <p14:tracePt t="56140" x="2401888" y="1003300"/>
          <p14:tracePt t="56845" x="2401888" y="1014413"/>
          <p14:tracePt t="56877" x="2401888" y="1023938"/>
          <p14:tracePt t="56908" x="2401888" y="1033463"/>
          <p14:tracePt t="56916" x="2401888" y="1042988"/>
          <p14:tracePt t="56940" x="2411413" y="1063625"/>
          <p14:tracePt t="56988" x="2411413" y="1073150"/>
          <p14:tracePt t="57020" x="2411413" y="1082675"/>
          <p14:tracePt t="57044" x="2411413" y="1092200"/>
          <p14:tracePt t="57052" x="2411413" y="1101725"/>
          <p14:tracePt t="57085" x="2411413" y="1112838"/>
          <p14:tracePt t="57100" x="2411413" y="1122363"/>
          <p14:tracePt t="57116" x="2411413" y="1131888"/>
          <p14:tracePt t="57125" x="2411413" y="1150938"/>
          <p14:tracePt t="57156" x="2411413" y="1162050"/>
          <p14:tracePt t="57180" x="2411413" y="1171575"/>
          <p14:tracePt t="57228" x="2411413" y="1181100"/>
          <p14:tracePt t="57252" x="2411413" y="1190625"/>
          <p14:tracePt t="57268" x="2411413" y="1200150"/>
          <p14:tracePt t="57308" x="2411413" y="1211263"/>
          <p14:tracePt t="57332" x="2411413" y="1220788"/>
          <p14:tracePt t="57348" x="2411413" y="1230313"/>
          <p14:tracePt t="57372" x="2411413" y="1239838"/>
          <p14:tracePt t="57388" x="2411413" y="1249363"/>
          <p14:tracePt t="57420" x="2411413" y="1260475"/>
          <p14:tracePt t="57428" x="2411413" y="1270000"/>
          <p14:tracePt t="57444" x="2411413" y="1279525"/>
          <p14:tracePt t="57476" x="2411413" y="1289050"/>
          <p14:tracePt t="57492" x="2411413" y="1298575"/>
          <p14:tracePt t="57516" x="2411413" y="1309688"/>
          <p14:tracePt t="57548" x="2411413" y="1319213"/>
          <p14:tracePt t="57580" x="2411413" y="1328738"/>
          <p14:tracePt t="57588" x="2401888" y="1328738"/>
          <p14:tracePt t="57604" x="2401888" y="1338263"/>
          <p14:tracePt t="57636" x="2401888" y="1347788"/>
          <p14:tracePt t="57676" x="2392363" y="1358900"/>
          <p14:tracePt t="57716" x="2392363" y="1368425"/>
          <p14:tracePt t="57740" x="2381250" y="1368425"/>
          <p14:tracePt t="57764" x="2381250" y="1377950"/>
          <p14:tracePt t="57788" x="2381250" y="1387475"/>
          <p14:tracePt t="57828" x="2381250" y="1397000"/>
          <p14:tracePt t="57852" x="2381250" y="1408113"/>
          <p14:tracePt t="57868" x="2371725" y="1417638"/>
          <p14:tracePt t="57884" x="2371725" y="1427163"/>
          <p14:tracePt t="57940" x="2371725" y="1436688"/>
          <p14:tracePt t="57957" x="2371725" y="1446213"/>
          <p14:tracePt t="58012" x="2362200" y="1446213"/>
          <p14:tracePt t="58116" x="2352675" y="1457325"/>
          <p14:tracePt t="58140" x="2352675" y="1466850"/>
          <p14:tracePt t="58156" x="2352675" y="1476375"/>
          <p14:tracePt t="58252" x="2352675" y="1485900"/>
          <p14:tracePt t="58316" x="2352675" y="1495425"/>
          <p14:tracePt t="58380" x="2352675" y="1485900"/>
          <p14:tracePt t="58692" x="2343150" y="1466850"/>
          <p14:tracePt t="58708" x="2343150" y="1457325"/>
          <p14:tracePt t="58724" x="2332038" y="1446213"/>
          <p14:tracePt t="58732" x="2332038" y="1427163"/>
          <p14:tracePt t="58757" x="2322513" y="1427163"/>
          <p14:tracePt t="58764" x="2322513" y="1417638"/>
          <p14:tracePt t="58772" x="2312988" y="1417638"/>
          <p14:tracePt t="58788" x="2303463" y="1408113"/>
          <p14:tracePt t="58812" x="2293938" y="1408113"/>
          <p14:tracePt t="58836" x="2273300" y="1408113"/>
          <p14:tracePt t="58844" x="2254250" y="1397000"/>
          <p14:tracePt t="58860" x="2244725" y="1397000"/>
          <p14:tracePt t="58868" x="2233613" y="1397000"/>
          <p14:tracePt t="58882" x="2214563" y="1397000"/>
          <p14:tracePt t="58899" x="2205038" y="1397000"/>
          <p14:tracePt t="58916" x="2195513" y="1397000"/>
          <p14:tracePt t="58933" x="2174875" y="1397000"/>
          <p14:tracePt t="58949" x="2155825" y="1397000"/>
          <p14:tracePt t="58966" x="2125663" y="1397000"/>
          <p14:tracePt t="58983" x="2106613" y="1408113"/>
          <p14:tracePt t="58999" x="2097088" y="1417638"/>
          <p14:tracePt t="59020" x="2076450" y="1427163"/>
          <p14:tracePt t="59036" x="2066925" y="1436688"/>
          <p14:tracePt t="59060" x="2057400" y="1446213"/>
          <p14:tracePt t="59084" x="2047875" y="1457325"/>
          <p14:tracePt t="59100" x="2036763" y="1466850"/>
          <p14:tracePt t="59117" x="2036763" y="1476375"/>
          <p14:tracePt t="59132" x="2036763" y="1485900"/>
          <p14:tracePt t="59140" x="2036763" y="1495425"/>
          <p14:tracePt t="59149" x="2036763" y="1506538"/>
          <p14:tracePt t="59167" x="2036763" y="1525588"/>
          <p14:tracePt t="59183" x="2036763" y="1555750"/>
          <p14:tracePt t="59200" x="2047875" y="1574800"/>
          <p14:tracePt t="59216" x="2076450" y="1604963"/>
          <p14:tracePt t="59234" x="2125663" y="1624013"/>
          <p14:tracePt t="59250" x="2184400" y="1654175"/>
          <p14:tracePt t="59267" x="2273300" y="1682750"/>
          <p14:tracePt t="59284" x="2352675" y="1682750"/>
          <p14:tracePt t="59284" x="2381250" y="1682750"/>
          <p14:tracePt t="59300" x="2441575" y="1682750"/>
          <p14:tracePt t="59317" x="2490788" y="1682750"/>
          <p14:tracePt t="59333" x="2528888" y="1682750"/>
          <p14:tracePt t="59350" x="2559050" y="1682750"/>
          <p14:tracePt t="59367" x="2589213" y="1673225"/>
          <p14:tracePt t="59383" x="2617788" y="1643063"/>
          <p14:tracePt t="59400" x="2647950" y="1624013"/>
          <p14:tracePt t="59417" x="2667000" y="1614488"/>
          <p14:tracePt t="59433" x="2676525" y="1593850"/>
          <p14:tracePt t="59450" x="2687638" y="1593850"/>
          <p14:tracePt t="59467" x="2697163" y="1565275"/>
          <p14:tracePt t="59484" x="2697163" y="1535113"/>
          <p14:tracePt t="59500" x="2697163" y="1525588"/>
          <p14:tracePt t="59517" x="2697163" y="1506538"/>
          <p14:tracePt t="59534" x="2697163" y="1495425"/>
          <p14:tracePt t="59550" x="2697163" y="1485900"/>
          <p14:tracePt t="59572" x="2697163" y="1476375"/>
          <p14:tracePt t="59584" x="2697163" y="1466850"/>
          <p14:tracePt t="59601" x="2687638" y="1446213"/>
          <p14:tracePt t="59617" x="2667000" y="1427163"/>
          <p14:tracePt t="59634" x="2638425" y="1408113"/>
          <p14:tracePt t="59651" x="2608263" y="1397000"/>
          <p14:tracePt t="59668" x="2568575" y="1387475"/>
          <p14:tracePt t="59685" x="2528888" y="1377950"/>
          <p14:tracePt t="59701" x="2500313" y="1377950"/>
          <p14:tracePt t="59717" x="2460625" y="1368425"/>
          <p14:tracePt t="59734" x="2420938" y="1368425"/>
          <p14:tracePt t="59751" x="2392363" y="1368425"/>
          <p14:tracePt t="59768" x="2343150" y="1368425"/>
          <p14:tracePt t="59785" x="2293938" y="1368425"/>
          <p14:tracePt t="59801" x="2254250" y="1368425"/>
          <p14:tracePt t="59818" x="2214563" y="1368425"/>
          <p14:tracePt t="59835" x="2195513" y="1368425"/>
          <p14:tracePt t="59851" x="2165350" y="1368425"/>
          <p14:tracePt t="59868" x="2146300" y="1368425"/>
          <p14:tracePt t="59885" x="2116138" y="1368425"/>
          <p14:tracePt t="59901" x="2097088" y="1368425"/>
          <p14:tracePt t="59918" x="2066925" y="1368425"/>
          <p14:tracePt t="59935" x="2047875" y="1377950"/>
          <p14:tracePt t="59952" x="2017713" y="1387475"/>
          <p14:tracePt t="59968" x="2008188" y="1408113"/>
          <p14:tracePt t="59985" x="1987550" y="1417638"/>
          <p14:tracePt t="60002" x="1987550" y="1436688"/>
          <p14:tracePt t="60018" x="1978025" y="1457325"/>
          <p14:tracePt t="60035" x="1968500" y="1476375"/>
          <p14:tracePt t="60051" x="1968500" y="1495425"/>
          <p14:tracePt t="60069" x="1968500" y="1516063"/>
          <p14:tracePt t="60085" x="1978025" y="1525588"/>
          <p14:tracePt t="60102" x="2008188" y="1555750"/>
          <p14:tracePt t="60119" x="2036763" y="1565275"/>
          <p14:tracePt t="60135" x="2066925" y="1574800"/>
          <p14:tracePt t="60152" x="2085975" y="1584325"/>
          <p14:tracePt t="60169" x="2106613" y="1584325"/>
          <p14:tracePt t="60185" x="2135188" y="1584325"/>
          <p14:tracePt t="60202" x="2155825" y="1593850"/>
          <p14:tracePt t="60219" x="2174875" y="1593850"/>
          <p14:tracePt t="60235" x="2214563" y="1604963"/>
          <p14:tracePt t="60252" x="2233613" y="1604963"/>
          <p14:tracePt t="60269" x="2254250" y="1604963"/>
          <p14:tracePt t="60285" x="2273300" y="1604963"/>
          <p14:tracePt t="60302" x="2303463" y="1604963"/>
          <p14:tracePt t="60319" x="2332038" y="1604963"/>
          <p14:tracePt t="60335" x="2352675" y="1604963"/>
          <p14:tracePt t="60352" x="2381250" y="1604963"/>
          <p14:tracePt t="60369" x="2401888" y="1604963"/>
          <p14:tracePt t="60386" x="2411413" y="1604963"/>
          <p14:tracePt t="60402" x="2420938" y="1604963"/>
          <p14:tracePt t="60419" x="2430463" y="1604963"/>
          <p14:tracePt t="60444" x="2441575" y="1604963"/>
          <p14:tracePt t="61084" x="2451100" y="1604963"/>
          <p14:tracePt t="61100" x="2460625" y="1604963"/>
          <p14:tracePt t="61108" x="2479675" y="1604963"/>
          <p14:tracePt t="61120" x="2528888" y="1604963"/>
          <p14:tracePt t="61137" x="2568575" y="1604963"/>
          <p14:tracePt t="61154" x="2608263" y="1604963"/>
          <p14:tracePt t="61171" x="2627313" y="1604963"/>
          <p14:tracePt t="61171" x="2647950" y="1604963"/>
          <p14:tracePt t="61188" x="2647950" y="1593850"/>
          <p14:tracePt t="61204" x="2657475" y="1593850"/>
          <p14:tracePt t="61220" x="2676525" y="1593850"/>
          <p14:tracePt t="61237" x="2687638" y="1584325"/>
          <p14:tracePt t="61260" x="2697163" y="1584325"/>
          <p14:tracePt t="61284" x="2706688" y="1584325"/>
          <p14:tracePt t="61292" x="2716213" y="1574800"/>
          <p14:tracePt t="61316" x="2716213" y="1565275"/>
          <p14:tracePt t="61333" x="2725738" y="1565275"/>
          <p14:tracePt t="61348" x="2736850" y="1555750"/>
          <p14:tracePt t="61372" x="2736850" y="1544638"/>
          <p14:tracePt t="61428" x="2746375" y="1535113"/>
          <p14:tracePt t="61436" x="2746375" y="1525588"/>
          <p14:tracePt t="61484" x="2746375" y="1516063"/>
          <p14:tracePt t="61500" x="2746375" y="1506538"/>
          <p14:tracePt t="61524" x="2746375" y="1495425"/>
          <p14:tracePt t="61540" x="2736850" y="1485900"/>
          <p14:tracePt t="61556" x="2725738" y="1476375"/>
          <p14:tracePt t="61564" x="2725738" y="1466850"/>
          <p14:tracePt t="61580" x="2716213" y="1466850"/>
          <p14:tracePt t="61589" x="2706688" y="1457325"/>
          <p14:tracePt t="61605" x="2687638" y="1446213"/>
          <p14:tracePt t="61621" x="2667000" y="1427163"/>
          <p14:tracePt t="61638" x="2638425" y="1417638"/>
          <p14:tracePt t="61655" x="2627313" y="1408113"/>
          <p14:tracePt t="61672" x="2608263" y="1408113"/>
          <p14:tracePt t="61688" x="2578100" y="1397000"/>
          <p14:tracePt t="61705" x="2559050" y="1387475"/>
          <p14:tracePt t="61721" x="2540000" y="1377950"/>
          <p14:tracePt t="61740" x="2528888" y="1368425"/>
          <p14:tracePt t="61755" x="2519363" y="1368425"/>
          <p14:tracePt t="61772" x="2479675" y="1368425"/>
          <p14:tracePt t="61789" x="2460625" y="1368425"/>
          <p14:tracePt t="61805" x="2411413" y="1347788"/>
          <p14:tracePt t="61822" x="2371725" y="1338263"/>
          <p14:tracePt t="61839" x="2343150" y="1338263"/>
          <p14:tracePt t="61855" x="2312988" y="1338263"/>
          <p14:tracePt t="61872" x="2273300" y="1338263"/>
          <p14:tracePt t="61888" x="2254250" y="1338263"/>
          <p14:tracePt t="61905" x="2214563" y="1338263"/>
          <p14:tracePt t="61922" x="2195513" y="1338263"/>
          <p14:tracePt t="61939" x="2165350" y="1338263"/>
          <p14:tracePt t="61955" x="2146300" y="1338263"/>
          <p14:tracePt t="61973" x="2116138" y="1338263"/>
          <p14:tracePt t="61989" x="2085975" y="1338263"/>
          <p14:tracePt t="62005" x="2076450" y="1347788"/>
          <p14:tracePt t="62022" x="2057400" y="1358900"/>
          <p14:tracePt t="62039" x="2036763" y="1368425"/>
          <p14:tracePt t="62055" x="2017713" y="1377950"/>
          <p14:tracePt t="62072" x="2017713" y="1387475"/>
          <p14:tracePt t="62089" x="2008188" y="1397000"/>
          <p14:tracePt t="62105" x="2008188" y="1427163"/>
          <p14:tracePt t="62122" x="2008188" y="1446213"/>
          <p14:tracePt t="62139" x="2008188" y="1457325"/>
          <p14:tracePt t="62156" x="2008188" y="1485900"/>
          <p14:tracePt t="62173" x="2008188" y="1506538"/>
          <p14:tracePt t="62189" x="2008188" y="1525588"/>
          <p14:tracePt t="62207" x="2008188" y="1535113"/>
          <p14:tracePt t="62223" x="2017713" y="1555750"/>
          <p14:tracePt t="62239" x="2027238" y="1565275"/>
          <p14:tracePt t="62256" x="2036763" y="1565275"/>
          <p14:tracePt t="62273" x="2066925" y="1574800"/>
          <p14:tracePt t="62289" x="2097088" y="1584325"/>
          <p14:tracePt t="62306" x="2135188" y="1593850"/>
          <p14:tracePt t="62323" x="2174875" y="1593850"/>
          <p14:tracePt t="62339" x="2214563" y="1593850"/>
          <p14:tracePt t="62356" x="2233613" y="1593850"/>
          <p14:tracePt t="62373" x="2254250" y="1593850"/>
          <p14:tracePt t="62389" x="2293938" y="1593850"/>
          <p14:tracePt t="62406" x="2352675" y="1593850"/>
          <p14:tracePt t="62423" x="2392363" y="1593850"/>
          <p14:tracePt t="62440" x="2430463" y="1593850"/>
          <p14:tracePt t="62456" x="2451100" y="1593850"/>
          <p14:tracePt t="62473" x="2470150" y="1593850"/>
          <p14:tracePt t="62490" x="2479675" y="1593850"/>
          <p14:tracePt t="62506" x="2490788" y="1593850"/>
          <p14:tracePt t="62523" x="2509838" y="1584325"/>
          <p14:tracePt t="62540" x="2528888" y="1584325"/>
          <p14:tracePt t="62556" x="2549525" y="1574800"/>
          <p14:tracePt t="62573" x="2568575" y="1565275"/>
          <p14:tracePt t="62590" x="2578100" y="1565275"/>
          <p14:tracePt t="62606" x="2598738" y="1565275"/>
          <p14:tracePt t="62623" x="2608263" y="1565275"/>
          <p14:tracePt t="62640" x="2617788" y="1565275"/>
          <p14:tracePt t="62657" x="2627313" y="1565275"/>
          <p14:tracePt t="62673" x="2638425" y="1565275"/>
          <p14:tracePt t="62690" x="2657475" y="1565275"/>
          <p14:tracePt t="62707" x="2667000" y="1565275"/>
          <p14:tracePt t="62707" x="2676525" y="1565275"/>
          <p14:tracePt t="62724" x="2697163" y="1565275"/>
          <p14:tracePt t="62740" x="2706688" y="1565275"/>
          <p14:tracePt t="62757" x="2716213" y="1565275"/>
          <p14:tracePt t="62774" x="2725738" y="1565275"/>
          <p14:tracePt t="63292" x="2736850" y="1555750"/>
          <p14:tracePt t="63300" x="2755900" y="1555750"/>
          <p14:tracePt t="63316" x="2765425" y="1555750"/>
          <p14:tracePt t="63325" x="2795588" y="1555750"/>
          <p14:tracePt t="63341" x="2805113" y="1555750"/>
          <p14:tracePt t="63420" x="2814638" y="1555750"/>
          <p14:tracePt t="63436" x="2824163" y="1555750"/>
          <p14:tracePt t="63444" x="2835275" y="1555750"/>
          <p14:tracePt t="63452" x="2863850" y="1555750"/>
          <p14:tracePt t="63460" x="2873375" y="1555750"/>
          <p14:tracePt t="63475" x="2884488" y="1555750"/>
          <p14:tracePt t="63492" x="2894013" y="1555750"/>
          <p14:tracePt t="63508" x="2903538" y="1555750"/>
          <p14:tracePt t="63732" x="2913063" y="1555750"/>
          <p14:tracePt t="64300" x="2922588" y="1555750"/>
          <p14:tracePt t="64724" x="2933700" y="1555750"/>
          <p14:tracePt t="64772" x="2922588" y="1555750"/>
          <p14:tracePt t="64796" x="2894013" y="1555750"/>
          <p14:tracePt t="64804" x="2835275" y="1544638"/>
          <p14:tracePt t="64812" x="2795588" y="1535113"/>
          <p14:tracePt t="64828" x="2736850" y="1516063"/>
          <p14:tracePt t="64845" x="2725738" y="1516063"/>
          <p14:tracePt t="64861" x="2716213" y="1516063"/>
          <p14:tracePt t="64884" x="2706688" y="1516063"/>
          <p14:tracePt t="64894" x="2687638" y="1506538"/>
          <p14:tracePt t="64911" x="2667000" y="1506538"/>
          <p14:tracePt t="64928" x="2627313" y="1495425"/>
          <p14:tracePt t="64945" x="2608263" y="1485900"/>
          <p14:tracePt t="64961" x="2598738" y="1485900"/>
          <p14:tracePt t="64980" x="2589213" y="1485900"/>
          <p14:tracePt t="64995" x="2578100" y="1485900"/>
          <p14:tracePt t="65011" x="2559050" y="1485900"/>
          <p14:tracePt t="65028" x="2549525" y="1485900"/>
          <p14:tracePt t="65045" x="2540000" y="1485900"/>
          <p14:tracePt t="65061" x="2540000" y="1476375"/>
          <p14:tracePt t="65612" x="2528888" y="1476375"/>
          <p14:tracePt t="65628" x="2528888" y="1466850"/>
          <p14:tracePt t="65716" x="2519363" y="1457325"/>
          <p14:tracePt t="65732" x="2519363" y="1446213"/>
          <p14:tracePt t="65764" x="2509838" y="1446213"/>
          <p14:tracePt t="65788" x="2509838" y="1436688"/>
          <p14:tracePt t="65796" x="2500313" y="1436688"/>
          <p14:tracePt t="65804" x="2490788" y="1427163"/>
          <p14:tracePt t="65820" x="2490788" y="1417638"/>
          <p14:tracePt t="65844" x="2479675" y="1417638"/>
          <p14:tracePt t="65868" x="2479675" y="1408113"/>
          <p14:tracePt t="65892" x="2470150" y="1408113"/>
          <p14:tracePt t="65900" x="2460625" y="1387475"/>
          <p14:tracePt t="65940" x="2451100" y="1377950"/>
          <p14:tracePt t="66004" x="2441575" y="1368425"/>
          <p14:tracePt t="66044" x="2420938" y="1358900"/>
          <p14:tracePt t="66092" x="2401888" y="1347788"/>
          <p14:tracePt t="66116" x="2392363" y="1338263"/>
          <p14:tracePt t="66140" x="2371725" y="1328738"/>
          <p14:tracePt t="66164" x="2362200" y="1328738"/>
          <p14:tracePt t="66180" x="2352675" y="1328738"/>
          <p14:tracePt t="66196" x="2343150" y="1328738"/>
          <p14:tracePt t="66236" x="2332038" y="1328738"/>
          <p14:tracePt t="66244" x="2322513" y="1328738"/>
          <p14:tracePt t="66260" x="2312988" y="1328738"/>
          <p14:tracePt t="66276" x="2303463" y="1328738"/>
          <p14:tracePt t="66284" x="2293938" y="1328738"/>
          <p14:tracePt t="66297" x="2282825" y="1328738"/>
          <p14:tracePt t="66314" x="2273300" y="1328738"/>
          <p14:tracePt t="66331" x="2263775" y="1328738"/>
          <p14:tracePt t="66347" x="2254250" y="1328738"/>
          <p14:tracePt t="66364" x="2244725" y="1328738"/>
          <p14:tracePt t="66381" x="2233613" y="1328738"/>
          <p14:tracePt t="66397" x="2214563" y="1328738"/>
          <p14:tracePt t="66414" x="2205038" y="1328738"/>
          <p14:tracePt t="66431" x="2184400" y="1328738"/>
          <p14:tracePt t="66448" x="2174875" y="1328738"/>
          <p14:tracePt t="66464" x="2165350" y="1328738"/>
          <p14:tracePt t="66481" x="2155825" y="1328738"/>
          <p14:tracePt t="66498" x="2135188" y="1328738"/>
          <p14:tracePt t="66514" x="2116138" y="1328738"/>
          <p14:tracePt t="66532" x="2106613" y="1338263"/>
          <p14:tracePt t="66556" x="2106613" y="1347788"/>
          <p14:tracePt t="66580" x="2097088" y="1347788"/>
          <p14:tracePt t="66596" x="2085975" y="1347788"/>
          <p14:tracePt t="66604" x="2085975" y="1358900"/>
          <p14:tracePt t="66614" x="2076450" y="1358900"/>
          <p14:tracePt t="66644" x="2076450" y="1368425"/>
          <p14:tracePt t="66668" x="2076450" y="1377950"/>
          <p14:tracePt t="66700" x="2076450" y="1387475"/>
          <p14:tracePt t="66724" x="2066925" y="1387475"/>
          <p14:tracePt t="66732" x="2066925" y="1397000"/>
          <p14:tracePt t="66748" x="2066925" y="1408113"/>
          <p14:tracePt t="66780" x="2066925" y="1417638"/>
          <p14:tracePt t="66788" x="2066925" y="1427163"/>
          <p14:tracePt t="66812" x="2066925" y="1446213"/>
          <p14:tracePt t="66828" x="2076450" y="1457325"/>
          <p14:tracePt t="66844" x="2085975" y="1466850"/>
          <p14:tracePt t="66860" x="2106613" y="1476375"/>
          <p14:tracePt t="66876" x="2116138" y="1485900"/>
          <p14:tracePt t="66884" x="2135188" y="1485900"/>
          <p14:tracePt t="66898" x="2155825" y="1495425"/>
          <p14:tracePt t="66915" x="2205038" y="1516063"/>
          <p14:tracePt t="66932" x="2214563" y="1516063"/>
          <p14:tracePt t="66949" x="2233613" y="1516063"/>
          <p14:tracePt t="66965" x="2244725" y="1516063"/>
          <p14:tracePt t="66982" x="2263775" y="1516063"/>
          <p14:tracePt t="66999" x="2293938" y="1525588"/>
          <p14:tracePt t="67015" x="2343150" y="1535113"/>
          <p14:tracePt t="67033" x="2362200" y="1535113"/>
          <p14:tracePt t="67049" x="2420938" y="1544638"/>
          <p14:tracePt t="67065" x="2460625" y="1555750"/>
          <p14:tracePt t="67083" x="2490788" y="1555750"/>
          <p14:tracePt t="67099" x="2509838" y="1555750"/>
          <p14:tracePt t="67116" x="2528888" y="1555750"/>
          <p14:tracePt t="67133" x="2540000" y="1555750"/>
          <p14:tracePt t="67149" x="2559050" y="1555750"/>
          <p14:tracePt t="67166" x="2598738" y="1555750"/>
          <p14:tracePt t="67182" x="2627313" y="1555750"/>
          <p14:tracePt t="67199" x="2657475" y="1555750"/>
          <p14:tracePt t="67221" x="2667000" y="1555750"/>
          <p14:tracePt t="67232" x="2676525" y="1555750"/>
          <p14:tracePt t="67249" x="2697163" y="1555750"/>
          <p14:tracePt t="67267" x="2706688" y="1555750"/>
          <p14:tracePt t="67282" x="2716213" y="1555750"/>
          <p14:tracePt t="67299" x="2725738" y="1544638"/>
          <p14:tracePt t="67316" x="2736850" y="1535113"/>
          <p14:tracePt t="67333" x="2746375" y="1525588"/>
          <p14:tracePt t="67349" x="2746375" y="1516063"/>
          <p14:tracePt t="67396" x="2746375" y="1506538"/>
          <p14:tracePt t="67404" x="2746375" y="1495425"/>
          <p14:tracePt t="67428" x="2746375" y="1485900"/>
          <p14:tracePt t="67452" x="2746375" y="1476375"/>
          <p14:tracePt t="67460" x="2736850" y="1457325"/>
          <p14:tracePt t="67476" x="2736850" y="1446213"/>
          <p14:tracePt t="67492" x="2725738" y="1436688"/>
          <p14:tracePt t="67500" x="2716213" y="1427163"/>
          <p14:tracePt t="67516" x="2687638" y="1417638"/>
          <p14:tracePt t="67533" x="2657475" y="1408113"/>
          <p14:tracePt t="67550" x="2638425" y="1397000"/>
          <p14:tracePt t="67567" x="2608263" y="1387475"/>
          <p14:tracePt t="67583" x="2559050" y="1377950"/>
          <p14:tracePt t="67600" x="2509838" y="1368425"/>
          <p14:tracePt t="67617" x="2479675" y="1358900"/>
          <p14:tracePt t="67633" x="2441575" y="1347788"/>
          <p14:tracePt t="67650" x="2420938" y="1347788"/>
          <p14:tracePt t="67667" x="2401888" y="1347788"/>
          <p14:tracePt t="67683" x="2381250" y="1338263"/>
          <p14:tracePt t="67700" x="2343150" y="1328738"/>
          <p14:tracePt t="67717" x="2332038" y="1328738"/>
          <p14:tracePt t="67733" x="2293938" y="1328738"/>
          <p14:tracePt t="67750" x="2282825" y="1328738"/>
          <p14:tracePt t="67767" x="2263775" y="1328738"/>
          <p14:tracePt t="67784" x="2254250" y="1328738"/>
          <p14:tracePt t="67800" x="2233613" y="1328738"/>
          <p14:tracePt t="67817" x="2214563" y="1328738"/>
          <p14:tracePt t="67834" x="2195513" y="1328738"/>
          <p14:tracePt t="67850" x="2165350" y="1328738"/>
          <p14:tracePt t="67867" x="2146300" y="1328738"/>
          <p14:tracePt t="67884" x="2135188" y="1328738"/>
          <p14:tracePt t="67900" x="2116138" y="1328738"/>
          <p14:tracePt t="67917" x="2097088" y="1328738"/>
          <p14:tracePt t="67934" x="2085975" y="1328738"/>
          <p14:tracePt t="67951" x="2076450" y="1328738"/>
          <p14:tracePt t="67967" x="2066925" y="1328738"/>
          <p14:tracePt t="67984" x="2057400" y="1338263"/>
          <p14:tracePt t="68001" x="2047875" y="1338263"/>
          <p14:tracePt t="68017" x="2036763" y="1347788"/>
          <p14:tracePt t="68034" x="2027238" y="1358900"/>
          <p14:tracePt t="68051" x="2027238" y="1368425"/>
          <p14:tracePt t="68068" x="2017713" y="1377950"/>
          <p14:tracePt t="68084" x="2017713" y="1397000"/>
          <p14:tracePt t="68101" x="2017713" y="1408113"/>
          <p14:tracePt t="68117" x="2017713" y="1427163"/>
          <p14:tracePt t="68134" x="2017713" y="1436688"/>
          <p14:tracePt t="68152" x="2017713" y="1446213"/>
          <p14:tracePt t="68168" x="2017713" y="1466850"/>
          <p14:tracePt t="68184" x="2017713" y="1485900"/>
          <p14:tracePt t="68201" x="2027238" y="1495425"/>
          <p14:tracePt t="68218" x="2047875" y="1506538"/>
          <p14:tracePt t="68235" x="2066925" y="1525588"/>
          <p14:tracePt t="68251" x="2125663" y="1544638"/>
          <p14:tracePt t="68268" x="2155825" y="1555750"/>
          <p14:tracePt t="68285" x="2214563" y="1574800"/>
          <p14:tracePt t="68302" x="2244725" y="1574800"/>
          <p14:tracePt t="68318" x="2293938" y="1584325"/>
          <p14:tracePt t="68335" x="2322513" y="1593850"/>
          <p14:tracePt t="68351" x="2343150" y="1593850"/>
          <p14:tracePt t="68368" x="2381250" y="1593850"/>
          <p14:tracePt t="68385" x="2411413" y="1593850"/>
          <p14:tracePt t="68402" x="2441575" y="1593850"/>
          <p14:tracePt t="68418" x="2479675" y="1593850"/>
          <p14:tracePt t="68435" x="2509838" y="1593850"/>
          <p14:tracePt t="68452" x="2519363" y="1593850"/>
          <p14:tracePt t="68468" x="2540000" y="1593850"/>
          <p14:tracePt t="68485" x="2549525" y="1593850"/>
          <p14:tracePt t="68502" x="2559050" y="1593850"/>
          <p14:tracePt t="68518" x="2568575" y="1593850"/>
          <p14:tracePt t="68535" x="2568575" y="1584325"/>
          <p14:tracePt t="68552" x="2578100" y="1584325"/>
          <p14:tracePt t="68568" x="2589213" y="1574800"/>
          <p14:tracePt t="68585" x="2589213" y="1565275"/>
          <p14:tracePt t="68604" x="2598738" y="1565275"/>
          <p14:tracePt t="68618" x="2598738" y="1555750"/>
          <p14:tracePt t="68636" x="2598738" y="1544638"/>
          <p14:tracePt t="68660" x="2598738" y="1535113"/>
          <p14:tracePt t="68669" x="2598738" y="1525588"/>
          <p14:tracePt t="68685" x="2598738" y="1516063"/>
          <p14:tracePt t="68702" x="2589213" y="1495425"/>
          <p14:tracePt t="68719" x="2578100" y="1485900"/>
          <p14:tracePt t="68736" x="2578100" y="1476375"/>
          <p14:tracePt t="68752" x="2559050" y="1466850"/>
          <p14:tracePt t="68769" x="2549525" y="1457325"/>
          <p14:tracePt t="68786" x="2528888" y="1436688"/>
          <p14:tracePt t="68803" x="2500313" y="1427163"/>
          <p14:tracePt t="68819" x="2470150" y="1417638"/>
          <p14:tracePt t="68819" x="2460625" y="1408113"/>
          <p14:tracePt t="68836" x="2441575" y="1408113"/>
          <p14:tracePt t="68852" x="2430463" y="1408113"/>
          <p14:tracePt t="68869" x="2401888" y="1397000"/>
          <p14:tracePt t="68886" x="2392363" y="1397000"/>
          <p14:tracePt t="68903" x="2381250" y="1397000"/>
          <p14:tracePt t="68919" x="2352675" y="1387475"/>
          <p14:tracePt t="68936" x="2312988" y="1387475"/>
          <p14:tracePt t="68952" x="2293938" y="1377950"/>
          <p14:tracePt t="68969" x="2273300" y="1368425"/>
          <p14:tracePt t="68986" x="2244725" y="1368425"/>
          <p14:tracePt t="69003" x="2224088" y="1368425"/>
          <p14:tracePt t="69019" x="2195513" y="1368425"/>
          <p14:tracePt t="69037" x="2174875" y="1368425"/>
          <p14:tracePt t="69053" x="2165350" y="1368425"/>
          <p14:tracePt t="69069" x="2155825" y="1368425"/>
          <p14:tracePt t="69086" x="2146300" y="1368425"/>
          <p14:tracePt t="69103" x="2116138" y="1368425"/>
          <p14:tracePt t="69120" x="2106613" y="1368425"/>
          <p14:tracePt t="69136" x="2085975" y="1368425"/>
          <p14:tracePt t="69153" x="2076450" y="1368425"/>
          <p14:tracePt t="69170" x="2057400" y="1368425"/>
          <p14:tracePt t="69187" x="2036763" y="1377950"/>
          <p14:tracePt t="69203" x="2017713" y="1377950"/>
          <p14:tracePt t="69220" x="2008188" y="1387475"/>
          <p14:tracePt t="69244" x="1998663" y="1397000"/>
          <p14:tracePt t="69284" x="1987550" y="1408113"/>
          <p14:tracePt t="69316" x="1987550" y="1397000"/>
          <p14:tracePt t="69868" x="1998663" y="1397000"/>
          <p14:tracePt t="69876" x="1998663" y="1387475"/>
          <p14:tracePt t="69884" x="1998663" y="1368425"/>
          <p14:tracePt t="69892" x="2008188" y="1368425"/>
          <p14:tracePt t="69904" x="2017713" y="1338263"/>
          <p14:tracePt t="69922" x="2027238" y="1309688"/>
          <p14:tracePt t="69938" x="2036763" y="1298575"/>
          <p14:tracePt t="69955" x="2047875" y="1279525"/>
          <p14:tracePt t="69972" x="2047875" y="1260475"/>
          <p14:tracePt t="69988" x="2047875" y="1249363"/>
          <p14:tracePt t="70005" x="2047875" y="1230313"/>
          <p14:tracePt t="70022" x="2047875" y="1220788"/>
          <p14:tracePt t="70038" x="2047875" y="1200150"/>
          <p14:tracePt t="70055" x="2047875" y="1190625"/>
          <p14:tracePt t="70072" x="2047875" y="1171575"/>
          <p14:tracePt t="70088" x="2047875" y="1162050"/>
          <p14:tracePt t="70105" x="2047875" y="1141413"/>
          <p14:tracePt t="70122" x="2047875" y="1131888"/>
          <p14:tracePt t="70138" x="2047875" y="1112838"/>
          <p14:tracePt t="70155" x="2036763" y="1082675"/>
          <p14:tracePt t="70173" x="2027238" y="1063625"/>
          <p14:tracePt t="70188" x="2017713" y="1042988"/>
          <p14:tracePt t="70236" x="2008188" y="1042988"/>
          <p14:tracePt t="70244" x="2008188" y="1033463"/>
          <p14:tracePt t="70276" x="1998663" y="1033463"/>
          <p14:tracePt t="70444" x="1987550" y="1033463"/>
          <p14:tracePt t="70460" x="1968500" y="1033463"/>
          <p14:tracePt t="70468" x="1958975" y="1033463"/>
          <p14:tracePt t="70476" x="1949450" y="1033463"/>
          <p14:tracePt t="70489" x="1928813" y="1033463"/>
          <p14:tracePt t="70506" x="1919288" y="1033463"/>
          <p14:tracePt t="70524" x="1909763" y="1033463"/>
          <p14:tracePt t="70644" x="1900238" y="1033463"/>
          <p14:tracePt t="70716" x="1889125" y="1042988"/>
          <p14:tracePt t="70908" x="1889125" y="1052513"/>
          <p14:tracePt t="70940" x="1889125" y="1073150"/>
          <p14:tracePt t="70964" x="1900238" y="1073150"/>
          <p14:tracePt t="70980" x="1900238" y="1082675"/>
          <p14:tracePt t="70988" x="1909763" y="1082675"/>
          <p14:tracePt t="70996" x="1909763" y="1092200"/>
          <p14:tracePt t="71007" x="1928813" y="1092200"/>
          <p14:tracePt t="71024" x="1958975" y="1101725"/>
          <p14:tracePt t="71040" x="1987550" y="1112838"/>
          <p14:tracePt t="71057" x="2008188" y="1122363"/>
          <p14:tracePt t="71074" x="2047875" y="1131888"/>
          <p14:tracePt t="71090" x="2085975" y="1131888"/>
          <p14:tracePt t="71107" x="2135188" y="1131888"/>
          <p14:tracePt t="71124" x="2205038" y="1131888"/>
          <p14:tracePt t="71141" x="2244725" y="1131888"/>
          <p14:tracePt t="71157" x="2282825" y="1131888"/>
          <p14:tracePt t="71174" x="2322513" y="1131888"/>
          <p14:tracePt t="71190" x="2343150" y="1131888"/>
          <p14:tracePt t="71207" x="2392363" y="1131888"/>
          <p14:tracePt t="71224" x="2420938" y="1131888"/>
          <p14:tracePt t="71241" x="2460625" y="1131888"/>
          <p14:tracePt t="71257" x="2509838" y="1131888"/>
          <p14:tracePt t="71274" x="2549525" y="1131888"/>
          <p14:tracePt t="71291" x="2608263" y="1131888"/>
          <p14:tracePt t="71307" x="2657475" y="1131888"/>
          <p14:tracePt t="71325" x="2676525" y="1131888"/>
          <p14:tracePt t="71341" x="2687638" y="1131888"/>
          <p14:tracePt t="71358" x="2706688" y="1131888"/>
          <p14:tracePt t="71374" x="2716213" y="1131888"/>
          <p14:tracePt t="71396" x="2725738" y="1131888"/>
          <p14:tracePt t="71412" x="2736850" y="1131888"/>
          <p14:tracePt t="71424" x="2746375" y="1131888"/>
          <p14:tracePt t="71441" x="2755900" y="1131888"/>
          <p14:tracePt t="71460" x="2755900" y="1122363"/>
          <p14:tracePt t="71474" x="2765425" y="1122363"/>
          <p14:tracePt t="71492" x="2774950" y="1122363"/>
          <p14:tracePt t="71508" x="2786063" y="1122363"/>
          <p14:tracePt t="71525" x="2795588" y="1112838"/>
          <p14:tracePt t="71541" x="2805113" y="1101725"/>
          <p14:tracePt t="71558" x="2814638" y="1092200"/>
          <p14:tracePt t="71596" x="2814638" y="1082675"/>
          <p14:tracePt t="71660" x="2824163" y="1082675"/>
          <p14:tracePt t="71668" x="2824163" y="1073150"/>
          <p14:tracePt t="71756" x="2824163" y="1063625"/>
          <p14:tracePt t="71772" x="2824163" y="1052513"/>
          <p14:tracePt t="71796" x="2824163" y="1042988"/>
          <p14:tracePt t="71812" x="2824163" y="1033463"/>
          <p14:tracePt t="71820" x="2824163" y="1023938"/>
          <p14:tracePt t="71836" x="2824163" y="1014413"/>
          <p14:tracePt t="71844" x="2814638" y="1003300"/>
          <p14:tracePt t="71860" x="2805113" y="993775"/>
          <p14:tracePt t="71884" x="2795588" y="984250"/>
          <p14:tracePt t="71908" x="2786063" y="974725"/>
          <p14:tracePt t="71924" x="2774950" y="974725"/>
          <p14:tracePt t="71948" x="2755900" y="965200"/>
          <p14:tracePt t="71956" x="2755900" y="954088"/>
          <p14:tracePt t="71964" x="2746375" y="954088"/>
          <p14:tracePt t="71975" x="2725738" y="944563"/>
          <p14:tracePt t="71992" x="2706688" y="935038"/>
          <p14:tracePt t="72012" x="2687638" y="925513"/>
          <p14:tracePt t="72025" x="2667000" y="915988"/>
          <p14:tracePt t="72043" x="2627313" y="904875"/>
          <p14:tracePt t="72059" x="2589213" y="895350"/>
          <p14:tracePt t="72059" x="2559050" y="895350"/>
          <p14:tracePt t="72076" x="2540000" y="885825"/>
          <p14:tracePt t="72092" x="2519363" y="885825"/>
          <p14:tracePt t="72109" x="2490788" y="876300"/>
          <p14:tracePt t="72126" x="2470150" y="876300"/>
          <p14:tracePt t="72142" x="2441575" y="866775"/>
          <p14:tracePt t="72159" x="2420938" y="866775"/>
          <p14:tracePt t="72176" x="2392363" y="855663"/>
          <p14:tracePt t="72193" x="2371725" y="855663"/>
          <p14:tracePt t="72209" x="2352675" y="855663"/>
          <p14:tracePt t="72226" x="2312988" y="855663"/>
          <p14:tracePt t="72242" x="2282825" y="855663"/>
          <p14:tracePt t="72259" x="2244725" y="855663"/>
          <p14:tracePt t="72276" x="2214563" y="855663"/>
          <p14:tracePt t="72293" x="2184400" y="855663"/>
          <p14:tracePt t="72309" x="2146300" y="855663"/>
          <p14:tracePt t="72326" x="2116138" y="855663"/>
          <p14:tracePt t="72344" x="2085975" y="855663"/>
          <p14:tracePt t="72360" x="2057400" y="855663"/>
          <p14:tracePt t="72376" x="2036763" y="855663"/>
          <p14:tracePt t="72393" x="1998663" y="855663"/>
          <p14:tracePt t="72409" x="1987550" y="855663"/>
          <p14:tracePt t="72426" x="1968500" y="866775"/>
          <p14:tracePt t="72443" x="1949450" y="866775"/>
          <p14:tracePt t="72460" x="1919288" y="876300"/>
          <p14:tracePt t="72477" x="1900238" y="876300"/>
          <p14:tracePt t="72500" x="1889125" y="885825"/>
          <p14:tracePt t="72510" x="1879600" y="895350"/>
          <p14:tracePt t="72526" x="1860550" y="895350"/>
          <p14:tracePt t="72543" x="1851025" y="915988"/>
          <p14:tracePt t="72560" x="1839913" y="915988"/>
          <p14:tracePt t="72577" x="1830388" y="925513"/>
          <p14:tracePt t="72593" x="1820863" y="935038"/>
          <p14:tracePt t="72612" x="1811338" y="944563"/>
          <p14:tracePt t="72628" x="1811338" y="954088"/>
          <p14:tracePt t="72652" x="1801813" y="954088"/>
          <p14:tracePt t="72660" x="1801813" y="965200"/>
          <p14:tracePt t="72677" x="1801813" y="984250"/>
          <p14:tracePt t="72694" x="1801813" y="993775"/>
          <p14:tracePt t="72710" x="1801813" y="1014413"/>
          <p14:tracePt t="72727" x="1801813" y="1023938"/>
          <p14:tracePt t="72744" x="1801813" y="1042988"/>
          <p14:tracePt t="72760" x="1801813" y="1052513"/>
          <p14:tracePt t="72777" x="1811338" y="1073150"/>
          <p14:tracePt t="72794" x="1820863" y="1082675"/>
          <p14:tracePt t="72810" x="1839913" y="1092200"/>
          <p14:tracePt t="72827" x="1879600" y="1101725"/>
          <p14:tracePt t="72844" x="1949450" y="1122363"/>
          <p14:tracePt t="72844" x="1978025" y="1131888"/>
          <p14:tracePt t="72862" x="2057400" y="1141413"/>
          <p14:tracePt t="72877" x="2125663" y="1150938"/>
          <p14:tracePt t="72894" x="2174875" y="1171575"/>
          <p14:tracePt t="72911" x="2195513" y="1171575"/>
          <p14:tracePt t="72927" x="2224088" y="1171575"/>
          <p14:tracePt t="72944" x="2254250" y="1171575"/>
          <p14:tracePt t="72961" x="2273300" y="1171575"/>
          <p14:tracePt t="72978" x="2312988" y="1171575"/>
          <p14:tracePt t="72994" x="2332038" y="1171575"/>
          <p14:tracePt t="73011" x="2362200" y="1171575"/>
          <p14:tracePt t="73011" x="2381250" y="1171575"/>
          <p14:tracePt t="73028" x="2420938" y="1171575"/>
          <p14:tracePt t="73044" x="2451100" y="1171575"/>
          <p14:tracePt t="73061" x="2490788" y="1171575"/>
          <p14:tracePt t="73078" x="2519363" y="1171575"/>
          <p14:tracePt t="73094" x="2559050" y="1171575"/>
          <p14:tracePt t="73111" x="2608263" y="1171575"/>
          <p14:tracePt t="73128" x="2638425" y="1171575"/>
          <p14:tracePt t="73144" x="2676525" y="1171575"/>
          <p14:tracePt t="73161" x="2706688" y="1171575"/>
          <p14:tracePt t="73178" x="2736850" y="1171575"/>
          <p14:tracePt t="73194" x="2774950" y="1171575"/>
          <p14:tracePt t="73211" x="2805113" y="1171575"/>
          <p14:tracePt t="73228" x="2814638" y="1171575"/>
          <p14:tracePt t="73244" x="2835275" y="1171575"/>
          <p14:tracePt t="73261" x="2844800" y="1162050"/>
          <p14:tracePt t="73308" x="2854325" y="1162050"/>
          <p14:tracePt t="73332" x="2854325" y="1150938"/>
          <p14:tracePt t="73356" x="2863850" y="1141413"/>
          <p14:tracePt t="73364" x="2863850" y="1131888"/>
          <p14:tracePt t="73380" x="2873375" y="1131888"/>
          <p14:tracePt t="73396" x="2884488" y="1101725"/>
          <p14:tracePt t="73404" x="2884488" y="1092200"/>
          <p14:tracePt t="73412" x="2884488" y="1082675"/>
          <p14:tracePt t="73428" x="2884488" y="1073150"/>
          <p14:tracePt t="73445" x="2884488" y="1063625"/>
          <p14:tracePt t="73462" x="2884488" y="1042988"/>
          <p14:tracePt t="73478" x="2884488" y="1033463"/>
          <p14:tracePt t="73495" x="2873375" y="1014413"/>
          <p14:tracePt t="73512" x="2854325" y="1003300"/>
          <p14:tracePt t="73529" x="2805113" y="993775"/>
          <p14:tracePt t="73545" x="2755900" y="974725"/>
          <p14:tracePt t="73562" x="2706688" y="965200"/>
          <p14:tracePt t="73579" x="2608263" y="944563"/>
          <p14:tracePt t="73595" x="2490788" y="944563"/>
          <p14:tracePt t="73612" x="2362200" y="935038"/>
          <p14:tracePt t="73629" x="2273300" y="904875"/>
          <p14:tracePt t="73645" x="2214563" y="904875"/>
          <p14:tracePt t="73662" x="2165350" y="904875"/>
          <p14:tracePt t="73679" x="2116138" y="904875"/>
          <p14:tracePt t="73695" x="2106613" y="904875"/>
          <p14:tracePt t="73712" x="2097088" y="904875"/>
          <p14:tracePt t="73732" x="2085975" y="904875"/>
          <p14:tracePt t="73745" x="2076450" y="904875"/>
          <p14:tracePt t="73762" x="2066925" y="904875"/>
          <p14:tracePt t="73779" x="2057400" y="904875"/>
          <p14:tracePt t="73796" x="2047875" y="904875"/>
          <p14:tracePt t="73812" x="2036763" y="904875"/>
          <p14:tracePt t="73829" x="2027238" y="904875"/>
          <p14:tracePt t="73884" x="2017713" y="904875"/>
          <p14:tracePt t="74260" x="2017713" y="915988"/>
          <p14:tracePt t="74276" x="2017713" y="925513"/>
          <p14:tracePt t="74284" x="2036763" y="935038"/>
          <p14:tracePt t="74292" x="2057400" y="944563"/>
          <p14:tracePt t="74300" x="2076450" y="954088"/>
          <p14:tracePt t="74313" x="2106613" y="965200"/>
          <p14:tracePt t="74330" x="2135188" y="965200"/>
          <p14:tracePt t="74347" x="2165350" y="965200"/>
          <p14:tracePt t="74347" x="2174875" y="965200"/>
          <p14:tracePt t="74364" x="2184400" y="965200"/>
          <p14:tracePt t="74380" x="2195513" y="965200"/>
          <p14:tracePt t="74412" x="2205038" y="974725"/>
          <p14:tracePt t="74468" x="2214563" y="974725"/>
          <p14:tracePt t="74484" x="2224088" y="984250"/>
          <p14:tracePt t="74492" x="2233613" y="993775"/>
          <p14:tracePt t="74500" x="2244725" y="993775"/>
          <p14:tracePt t="74514" x="2254250" y="1003300"/>
          <p14:tracePt t="74531" x="2263775" y="1014413"/>
          <p14:tracePt t="74548" x="2273300" y="1014413"/>
          <p14:tracePt t="74564" x="2282825" y="1023938"/>
          <p14:tracePt t="74596" x="2282825" y="1033463"/>
          <p14:tracePt t="75212" x="2282825" y="1042988"/>
          <p14:tracePt t="75220" x="2293938" y="1042988"/>
          <p14:tracePt t="75228" x="2293938" y="1052513"/>
          <p14:tracePt t="75236" x="2303463" y="1052513"/>
          <p14:tracePt t="75248" x="2312988" y="1073150"/>
          <p14:tracePt t="75265" x="2312988" y="1082675"/>
          <p14:tracePt t="75282" x="2322513" y="1092200"/>
          <p14:tracePt t="76418" x="2332038" y="1092200"/>
          <p14:tracePt t="76460" x="2332038" y="1101725"/>
          <p14:tracePt t="76484" x="2332038" y="1112838"/>
          <p14:tracePt t="76500" x="2332038" y="1122363"/>
          <p14:tracePt t="76524" x="2332038" y="1131888"/>
          <p14:tracePt t="76548" x="2332038" y="1141413"/>
          <p14:tracePt t="76556" x="2332038" y="1150938"/>
          <p14:tracePt t="76580" x="2332038" y="1171575"/>
          <p14:tracePt t="76596" x="2332038" y="1181100"/>
          <p14:tracePt t="76620" x="2332038" y="1190625"/>
          <p14:tracePt t="76636" x="2332038" y="1200150"/>
          <p14:tracePt t="76652" x="2332038" y="1211263"/>
          <p14:tracePt t="76660" x="2332038" y="1220788"/>
          <p14:tracePt t="76676" x="2332038" y="1230313"/>
          <p14:tracePt t="76692" x="2332038" y="1239838"/>
          <p14:tracePt t="76702" x="2332038" y="1249363"/>
          <p14:tracePt t="76718" x="2332038" y="1260475"/>
          <p14:tracePt t="76735" x="2332038" y="1270000"/>
          <p14:tracePt t="76752" x="2332038" y="1289050"/>
          <p14:tracePt t="76768" x="2332038" y="1298575"/>
          <p14:tracePt t="76785" x="2332038" y="1309688"/>
          <p14:tracePt t="76802" x="2332038" y="1328738"/>
          <p14:tracePt t="76818" x="2332038" y="1338263"/>
          <p14:tracePt t="76835" x="2332038" y="1368425"/>
          <p14:tracePt t="76852" x="2332038" y="1377950"/>
          <p14:tracePt t="76868" x="2332038" y="1368425"/>
          <p14:tracePt t="77132" x="2332038" y="1358900"/>
          <p14:tracePt t="77140" x="2332038" y="1347788"/>
          <p14:tracePt t="77148" x="2332038" y="1338263"/>
          <p14:tracePt t="77156" x="2332038" y="1328738"/>
          <p14:tracePt t="77169" x="2332038" y="1309688"/>
          <p14:tracePt t="77186" x="2343150" y="1298575"/>
          <p14:tracePt t="77202" x="2343150" y="1279525"/>
          <p14:tracePt t="77219" x="2352675" y="1249363"/>
          <p14:tracePt t="77236" x="2362200" y="1220788"/>
          <p14:tracePt t="77253" x="2362200" y="1211263"/>
          <p14:tracePt t="77276" x="2362200" y="1190625"/>
          <p14:tracePt t="77292" x="2362200" y="1181100"/>
          <p14:tracePt t="77324" x="2362200" y="1171575"/>
          <p14:tracePt t="77340" x="2362200" y="1162050"/>
          <p14:tracePt t="77348" x="2362200" y="1150938"/>
          <p14:tracePt t="77364" x="2362200" y="1141413"/>
          <p14:tracePt t="77380" x="2371725" y="1131888"/>
          <p14:tracePt t="77388" x="2381250" y="1122363"/>
          <p14:tracePt t="77404" x="2381250" y="1112838"/>
          <p14:tracePt t="77444" x="2381250" y="1101725"/>
          <p14:tracePt t="77460" x="2381250" y="1092200"/>
          <p14:tracePt t="77484" x="2381250" y="1082675"/>
          <p14:tracePt t="77500" x="2381250" y="1073150"/>
          <p14:tracePt t="77524" x="2381250" y="1063625"/>
          <p14:tracePt t="77556" x="2381250" y="1052513"/>
          <p14:tracePt t="77572" x="2381250" y="1063625"/>
          <p14:tracePt t="77748" x="2392363" y="1082675"/>
          <p14:tracePt t="77756" x="2392363" y="1092200"/>
          <p14:tracePt t="77764" x="2401888" y="1112838"/>
          <p14:tracePt t="77772" x="2401888" y="1131888"/>
          <p14:tracePt t="77789" x="2401888" y="1162050"/>
          <p14:tracePt t="77789" x="2401888" y="1171575"/>
          <p14:tracePt t="77804" x="2401888" y="1190625"/>
          <p14:tracePt t="77821" x="2401888" y="1220788"/>
          <p14:tracePt t="77837" x="2401888" y="1239838"/>
          <p14:tracePt t="77854" x="2401888" y="1270000"/>
          <p14:tracePt t="77871" x="2392363" y="1289050"/>
          <p14:tracePt t="77887" x="2371725" y="1289050"/>
          <p14:tracePt t="77904" x="2371725" y="1298575"/>
          <p14:tracePt t="77921" x="2371725" y="1319213"/>
          <p14:tracePt t="77937" x="2371725" y="1328738"/>
          <p14:tracePt t="77954" x="2371725" y="1338263"/>
          <p14:tracePt t="77972" x="2371725" y="1347788"/>
          <p14:tracePt t="77987" x="2371725" y="1358900"/>
          <p14:tracePt t="78004" x="2371725" y="1368425"/>
          <p14:tracePt t="78020" x="2371725" y="1377950"/>
          <p14:tracePt t="78037" x="2371725" y="1387475"/>
          <p14:tracePt t="78054" x="2371725" y="1397000"/>
          <p14:tracePt t="78071" x="2371725" y="1408113"/>
          <p14:tracePt t="78092" x="2371725" y="1417638"/>
          <p14:tracePt t="78104" x="2371725" y="1427163"/>
          <p14:tracePt t="78124" x="2371725" y="1436688"/>
          <p14:tracePt t="78148" x="2371725" y="1446213"/>
          <p14:tracePt t="78164" x="2371725" y="1436688"/>
          <p14:tracePt t="78764" x="2371725" y="1427163"/>
          <p14:tracePt t="78772" x="2371725" y="1417638"/>
          <p14:tracePt t="78780" x="2371725" y="1397000"/>
          <p14:tracePt t="78789" x="2371725" y="1387475"/>
          <p14:tracePt t="78805" x="2371725" y="1368425"/>
          <p14:tracePt t="78823" x="2371725" y="1358900"/>
          <p14:tracePt t="78839" x="2371725" y="1338263"/>
          <p14:tracePt t="78856" x="2371725" y="1328738"/>
          <p14:tracePt t="78872" x="2371725" y="1309688"/>
          <p14:tracePt t="78889" x="2371725" y="1298575"/>
          <p14:tracePt t="78906" x="2371725" y="1289050"/>
          <p14:tracePt t="78924" x="2371725" y="1279525"/>
          <p14:tracePt t="78939" x="2371725" y="1270000"/>
          <p14:tracePt t="78956" x="2371725" y="1249363"/>
          <p14:tracePt t="78973" x="2371725" y="1239838"/>
          <p14:tracePt t="78989" x="2371725" y="1220788"/>
          <p14:tracePt t="79006" x="2362200" y="1211263"/>
          <p14:tracePt t="79023" x="2352675" y="1171575"/>
          <p14:tracePt t="79040" x="2332038" y="1150938"/>
          <p14:tracePt t="79056" x="2312988" y="1141413"/>
          <p14:tracePt t="79073" x="2303463" y="1122363"/>
          <p14:tracePt t="79089" x="2293938" y="1112838"/>
          <p14:tracePt t="79106" x="2282825" y="1101725"/>
          <p14:tracePt t="79123" x="2273300" y="1092200"/>
          <p14:tracePt t="79140" x="2263775" y="1073150"/>
          <p14:tracePt t="79157" x="2244725" y="1073150"/>
          <p14:tracePt t="79180" x="2233613" y="1063625"/>
          <p14:tracePt t="79196" x="2224088" y="1063625"/>
          <p14:tracePt t="79206" x="2205038" y="1052513"/>
          <p14:tracePt t="79223" x="2174875" y="1042988"/>
          <p14:tracePt t="79240" x="2146300" y="1042988"/>
          <p14:tracePt t="79257" x="2116138" y="1033463"/>
          <p14:tracePt t="79273" x="2076450" y="1033463"/>
          <p14:tracePt t="79290" x="2057400" y="1023938"/>
          <p14:tracePt t="79307" x="2036763" y="1014413"/>
          <p14:tracePt t="79324" x="1998663" y="1014413"/>
          <p14:tracePt t="79340" x="1978025" y="1014413"/>
          <p14:tracePt t="79357" x="1949450" y="1003300"/>
          <p14:tracePt t="79374" x="1919288" y="1003300"/>
          <p14:tracePt t="79390" x="1900238" y="1003300"/>
          <p14:tracePt t="79407" x="1860550" y="993775"/>
          <p14:tracePt t="79424" x="1839913" y="984250"/>
          <p14:tracePt t="79441" x="1830388" y="984250"/>
          <p14:tracePt t="79457" x="1820863" y="984250"/>
          <p14:tracePt t="79474" x="1811338" y="984250"/>
          <p14:tracePt t="79490" x="1801813" y="984250"/>
          <p14:tracePt t="79507" x="1762125" y="984250"/>
          <p14:tracePt t="79524" x="1752600" y="984250"/>
          <p14:tracePt t="79580" x="1741488" y="984250"/>
          <p14:tracePt t="79604" x="1731963" y="984250"/>
          <p14:tracePt t="79652" x="1731963" y="993775"/>
          <p14:tracePt t="79740" x="1731963" y="1003300"/>
          <p14:tracePt t="79756" x="1731963" y="1014413"/>
          <p14:tracePt t="79780" x="1731963" y="1033463"/>
          <p14:tracePt t="79796" x="1731963" y="1042988"/>
          <p14:tracePt t="79812" x="1752600" y="1052513"/>
          <p14:tracePt t="79828" x="1771650" y="1063625"/>
          <p14:tracePt t="79852" x="1790700" y="1063625"/>
          <p14:tracePt t="79860" x="1811338" y="1073150"/>
          <p14:tracePt t="79876" x="1830388" y="1073150"/>
          <p14:tracePt t="79884" x="1851025" y="1073150"/>
          <p14:tracePt t="79892" x="1889125" y="1082675"/>
          <p14:tracePt t="79908" x="1949450" y="1092200"/>
          <p14:tracePt t="79924" x="1968500" y="1101725"/>
          <p14:tracePt t="79941" x="1998663" y="1112838"/>
          <p14:tracePt t="79958" x="2027238" y="1112838"/>
          <p14:tracePt t="79975" x="2036763" y="1112838"/>
          <p14:tracePt t="79992" x="2066925" y="1112838"/>
          <p14:tracePt t="80008" x="2085975" y="1122363"/>
          <p14:tracePt t="80025" x="2125663" y="1131888"/>
          <p14:tracePt t="80042" x="2146300" y="1141413"/>
          <p14:tracePt t="80058" x="2165350" y="1141413"/>
          <p14:tracePt t="80075" x="2214563" y="1150938"/>
          <p14:tracePt t="80092" x="2254250" y="1162050"/>
          <p14:tracePt t="80108" x="2263775" y="1162050"/>
          <p14:tracePt t="80125" x="2293938" y="1162050"/>
          <p14:tracePt t="80142" x="2303463" y="1171575"/>
          <p14:tracePt t="80158" x="2322513" y="1171575"/>
          <p14:tracePt t="80175" x="2343150" y="1181100"/>
          <p14:tracePt t="80192" x="2362200" y="1181100"/>
          <p14:tracePt t="80208" x="2381250" y="1181100"/>
          <p14:tracePt t="80225" x="2420938" y="1181100"/>
          <p14:tracePt t="80242" x="2441575" y="1181100"/>
          <p14:tracePt t="80259" x="2479675" y="1181100"/>
          <p14:tracePt t="80259" x="2490788" y="1181100"/>
          <p14:tracePt t="80276" x="2500313" y="1181100"/>
          <p14:tracePt t="80292" x="2509838" y="1181100"/>
          <p14:tracePt t="80309" x="2519363" y="1181100"/>
          <p14:tracePt t="80325" x="2528888" y="1181100"/>
          <p14:tracePt t="80342" x="2549525" y="1181100"/>
          <p14:tracePt t="80359" x="2568575" y="1181100"/>
          <p14:tracePt t="80375" x="2589213" y="1181100"/>
          <p14:tracePt t="80392" x="2598738" y="1181100"/>
          <p14:tracePt t="80409" x="2617788" y="1181100"/>
          <p14:tracePt t="80426" x="2627313" y="1181100"/>
          <p14:tracePt t="80442" x="2647950" y="1181100"/>
          <p14:tracePt t="80442" x="2657475" y="1181100"/>
          <p14:tracePt t="80460" x="2676525" y="1181100"/>
          <p14:tracePt t="80476" x="2716213" y="1181100"/>
          <p14:tracePt t="80492" x="2725738" y="1181100"/>
          <p14:tracePt t="80516" x="2736850" y="1181100"/>
          <p14:tracePt t="80526" x="2746375" y="1171575"/>
          <p14:tracePt t="80542" x="2755900" y="1171575"/>
          <p14:tracePt t="80572" x="2755900" y="1162050"/>
          <p14:tracePt t="80612" x="2765425" y="1162050"/>
          <p14:tracePt t="80620" x="2765425" y="1150938"/>
          <p14:tracePt t="80636" x="2774950" y="1141413"/>
          <p14:tracePt t="80660" x="2774950" y="1131888"/>
          <p14:tracePt t="80692" x="2774950" y="1122363"/>
          <p14:tracePt t="80708" x="2774950" y="1112838"/>
          <p14:tracePt t="80716" x="2774950" y="1101725"/>
          <p14:tracePt t="80732" x="2774950" y="1092200"/>
          <p14:tracePt t="80756" x="2774950" y="1082675"/>
          <p14:tracePt t="80764" x="2765425" y="1063625"/>
          <p14:tracePt t="80780" x="2755900" y="1052513"/>
          <p14:tracePt t="80796" x="2746375" y="1042988"/>
          <p14:tracePt t="80812" x="2736850" y="1042988"/>
          <p14:tracePt t="80828" x="2725738" y="1033463"/>
          <p14:tracePt t="80843" x="2687638" y="1023938"/>
          <p14:tracePt t="80860" x="2667000" y="1003300"/>
          <p14:tracePt t="80876" x="2657475" y="984250"/>
          <p14:tracePt t="80893" x="2627313" y="984250"/>
          <p14:tracePt t="80910" x="2589213" y="974725"/>
          <p14:tracePt t="80927" x="2549525" y="965200"/>
          <p14:tracePt t="80943" x="2509838" y="954088"/>
          <p14:tracePt t="80960" x="2479675" y="954088"/>
          <p14:tracePt t="80977" x="2451100" y="944563"/>
          <p14:tracePt t="80994" x="2420938" y="944563"/>
          <p14:tracePt t="81010" x="2411413" y="935038"/>
          <p14:tracePt t="81027" x="2392363" y="935038"/>
          <p14:tracePt t="81027" x="2371725" y="935038"/>
          <p14:tracePt t="81044" x="2362200" y="935038"/>
          <p14:tracePt t="81060" x="2343150" y="925513"/>
          <p14:tracePt t="81077" x="2322513" y="925513"/>
          <p14:tracePt t="81094" x="2312988" y="925513"/>
          <p14:tracePt t="81110" x="2293938" y="925513"/>
          <p14:tracePt t="81127" x="2263775" y="925513"/>
          <p14:tracePt t="81144" x="2233613" y="925513"/>
          <p14:tracePt t="81160" x="2214563" y="925513"/>
          <p14:tracePt t="81177" x="2174875" y="925513"/>
          <p14:tracePt t="81194" x="2155825" y="925513"/>
          <p14:tracePt t="81211" x="2125663" y="925513"/>
          <p14:tracePt t="81227" x="2066925" y="925513"/>
          <p14:tracePt t="81244" x="2047875" y="925513"/>
          <p14:tracePt t="81261" x="2027238" y="925513"/>
          <p14:tracePt t="81277" x="1987550" y="925513"/>
          <p14:tracePt t="81303" x="1978025" y="925513"/>
          <p14:tracePt t="81316" x="1949450" y="935038"/>
          <p14:tracePt t="81327" x="1928813" y="944563"/>
          <p14:tracePt t="81344" x="1919288" y="944563"/>
          <p14:tracePt t="81361" x="1909763" y="954088"/>
          <p14:tracePt t="81377" x="1900238" y="965200"/>
          <p14:tracePt t="81396" x="1889125" y="965200"/>
          <p14:tracePt t="81420" x="1889125" y="974725"/>
          <p14:tracePt t="81452" x="1889125" y="984250"/>
          <p14:tracePt t="81468" x="1889125" y="993775"/>
          <p14:tracePt t="81476" x="1889125" y="1003300"/>
          <p14:tracePt t="81524" x="1889125" y="1014413"/>
          <p14:tracePt t="81540" x="1889125" y="1023938"/>
          <p14:tracePt t="81556" x="1889125" y="1033463"/>
          <p14:tracePt t="81564" x="1889125" y="1042988"/>
          <p14:tracePt t="81572" x="1900238" y="1042988"/>
          <p14:tracePt t="81580" x="1909763" y="1052513"/>
          <p14:tracePt t="81594" x="1938338" y="1073150"/>
          <p14:tracePt t="81594" x="1958975" y="1082675"/>
          <p14:tracePt t="81612" x="2008188" y="1101725"/>
          <p14:tracePt t="81628" x="2066925" y="1122363"/>
          <p14:tracePt t="81645" x="2125663" y="1131888"/>
          <p14:tracePt t="81662" x="2184400" y="1131888"/>
          <p14:tracePt t="81678" x="2233613" y="1141413"/>
          <p14:tracePt t="81695" x="2282825" y="1141413"/>
          <p14:tracePt t="81712" x="2322513" y="1141413"/>
          <p14:tracePt t="81728" x="2371725" y="1141413"/>
          <p14:tracePt t="81745" x="2420938" y="1141413"/>
          <p14:tracePt t="81762" x="2470150" y="1141413"/>
          <p14:tracePt t="81778" x="2509838" y="1141413"/>
          <p14:tracePt t="81795" x="2589213" y="1141413"/>
          <p14:tracePt t="81812" x="2638425" y="1141413"/>
          <p14:tracePt t="81828" x="2687638" y="1141413"/>
          <p14:tracePt t="81845" x="2736850" y="1141413"/>
          <p14:tracePt t="81862" x="2786063" y="1141413"/>
          <p14:tracePt t="81878" x="2824163" y="1141413"/>
          <p14:tracePt t="81895" x="2873375" y="1141413"/>
          <p14:tracePt t="81912" x="2894013" y="1141413"/>
          <p14:tracePt t="81929" x="2913063" y="1141413"/>
          <p14:tracePt t="81945" x="2922588" y="1141413"/>
          <p14:tracePt t="81962" x="2933700" y="1141413"/>
          <p14:tracePt t="81979" x="2943225" y="1131888"/>
          <p14:tracePt t="81995" x="2952750" y="1131888"/>
          <p14:tracePt t="82012" x="2962275" y="1122363"/>
          <p14:tracePt t="83168" x="2962275" y="1101725"/>
          <p14:tracePt t="83236" x="2943225" y="1073150"/>
          <p14:tracePt t="83244" x="2903538" y="1063625"/>
          <p14:tracePt t="83252" x="2873375" y="1042988"/>
          <p14:tracePt t="83264" x="2814638" y="1014413"/>
          <p14:tracePt t="83282" x="2774950" y="984250"/>
          <p14:tracePt t="83298" x="2736850" y="974725"/>
          <p14:tracePt t="83315" x="2725738" y="965200"/>
          <p14:tracePt t="83332" x="2697163" y="944563"/>
          <p14:tracePt t="83348" x="2687638" y="944563"/>
          <p14:tracePt t="83365" x="2657475" y="935038"/>
          <p14:tracePt t="83382" x="2608263" y="925513"/>
          <p14:tracePt t="83398" x="2578100" y="925513"/>
          <p14:tracePt t="83415" x="2540000" y="925513"/>
          <p14:tracePt t="83432" x="2500313" y="925513"/>
          <p14:tracePt t="83448" x="2451100" y="925513"/>
          <p14:tracePt t="83465" x="2411413" y="925513"/>
          <p14:tracePt t="83482" x="2381250" y="925513"/>
          <p14:tracePt t="83498" x="2343150" y="925513"/>
          <p14:tracePt t="83498" x="2332038" y="925513"/>
          <p14:tracePt t="83516" x="2303463" y="925513"/>
          <p14:tracePt t="83532" x="2282825" y="925513"/>
          <p14:tracePt t="83548" x="2254250" y="925513"/>
          <p14:tracePt t="83565" x="2224088" y="925513"/>
          <p14:tracePt t="83582" x="2205038" y="925513"/>
          <p14:tracePt t="83598" x="2195513" y="925513"/>
          <p14:tracePt t="83615" x="2165350" y="925513"/>
          <p14:tracePt t="83632" x="2125663" y="925513"/>
          <p14:tracePt t="83649" x="2116138" y="925513"/>
          <p14:tracePt t="83665" x="2097088" y="925513"/>
          <p14:tracePt t="83682" x="2066925" y="935038"/>
          <p14:tracePt t="83699" x="2057400" y="944563"/>
          <p14:tracePt t="83715" x="2036763" y="954088"/>
          <p14:tracePt t="83732" x="2027238" y="954088"/>
          <p14:tracePt t="83749" x="2027238" y="965200"/>
          <p14:tracePt t="83780" x="2017713" y="965200"/>
          <p14:tracePt t="83788" x="2017713" y="974725"/>
          <p14:tracePt t="83812" x="2017713" y="984250"/>
          <p14:tracePt t="83820" x="2017713" y="993775"/>
          <p14:tracePt t="83836" x="2017713" y="1003300"/>
          <p14:tracePt t="83852" x="2017713" y="1014413"/>
          <p14:tracePt t="83868" x="2017713" y="1023938"/>
          <p14:tracePt t="83882" x="2017713" y="1033463"/>
          <p14:tracePt t="83899" x="2027238" y="1073150"/>
          <p14:tracePt t="83916" x="2057400" y="1092200"/>
          <p14:tracePt t="83933" x="2106613" y="1101725"/>
          <p14:tracePt t="83949" x="2155825" y="1122363"/>
          <p14:tracePt t="83966" x="2214563" y="1131888"/>
          <p14:tracePt t="83983" x="2282825" y="1141413"/>
          <p14:tracePt t="83999" x="2352675" y="1162050"/>
          <p14:tracePt t="84017" x="2420938" y="1181100"/>
          <p14:tracePt t="84033" x="2470150" y="1181100"/>
          <p14:tracePt t="84049" x="2528888" y="1190625"/>
          <p14:tracePt t="84066" x="2589213" y="1211263"/>
          <p14:tracePt t="84083" x="2647950" y="1211263"/>
          <p14:tracePt t="84100" x="2697163" y="1211263"/>
          <p14:tracePt t="84116" x="2725738" y="1211263"/>
          <p14:tracePt t="84133" x="2755900" y="1211263"/>
          <p14:tracePt t="84150" x="2774950" y="1211263"/>
          <p14:tracePt t="84167" x="2805113" y="1211263"/>
          <p14:tracePt t="84183" x="2814638" y="1211263"/>
          <p14:tracePt t="84200" x="2835275" y="1211263"/>
          <p14:tracePt t="84216" x="2854325" y="1211263"/>
          <p14:tracePt t="84233" x="2863850" y="1211263"/>
          <p14:tracePt t="84250" x="2873375" y="1220788"/>
          <p14:tracePt t="84266" x="2884488" y="1220788"/>
          <p14:tracePt t="84283" x="2894013" y="1230313"/>
          <p14:tracePt t="84324" x="2903538" y="1230313"/>
          <p14:tracePt t="84532" x="2903538" y="1249363"/>
          <p14:tracePt t="84548" x="2913063" y="1249363"/>
          <p14:tracePt t="84556" x="2933700" y="1260475"/>
          <p14:tracePt t="84580" x="2933700" y="1270000"/>
          <p14:tracePt t="84612" x="2943225" y="1279525"/>
          <p14:tracePt t="84628" x="2943225" y="1289050"/>
          <p14:tracePt t="84644" x="2952750" y="1298575"/>
          <p14:tracePt t="84652" x="2952750" y="1309688"/>
          <p14:tracePt t="84660" x="2962275" y="1328738"/>
          <p14:tracePt t="84692" x="2962275" y="1338263"/>
          <p14:tracePt t="85667" x="2971800" y="1338263"/>
          <p14:tracePt t="86468" x="2971800" y="1328738"/>
          <p14:tracePt t="86532" x="2971800" y="1319213"/>
          <p14:tracePt t="86540" x="2971800" y="1309688"/>
          <p14:tracePt t="86611" x="2971800" y="1289050"/>
          <p14:tracePt t="86884" x="2962275" y="1279525"/>
          <p14:tracePt t="86900" x="2952750" y="1279525"/>
          <p14:tracePt t="86916" x="2943225" y="1270000"/>
          <p14:tracePt t="86940" x="2922588" y="1260475"/>
          <p14:tracePt t="86964" x="2913063" y="1249363"/>
          <p14:tracePt t="86980" x="2913063" y="1239838"/>
          <p14:tracePt t="86988" x="2903538" y="1239838"/>
          <p14:tracePt t="87004" x="2894013" y="1230313"/>
          <p14:tracePt t="87020" x="2884488" y="1220788"/>
          <p14:tracePt t="87036" x="2884488" y="1200150"/>
          <p14:tracePt t="87068" x="2873375" y="1200150"/>
          <p14:tracePt t="87084" x="2863850" y="1190625"/>
          <p14:tracePt t="87092" x="2863850" y="1181100"/>
          <p14:tracePt t="87108" x="2854325" y="1162050"/>
          <p14:tracePt t="87116" x="2844800" y="1150938"/>
          <p14:tracePt t="87131" x="2844800" y="1141413"/>
          <p14:tracePt t="87140" x="2824163" y="1122363"/>
          <p14:tracePt t="87156" x="2814638" y="1101725"/>
          <p14:tracePt t="87172" x="2795588" y="1092200"/>
          <p14:tracePt t="87189" x="2786063" y="1073150"/>
          <p14:tracePt t="87206" x="2765425" y="1063625"/>
          <p14:tracePt t="87222" x="2755900" y="1052513"/>
          <p14:tracePt t="87268" x="2736850" y="1042988"/>
          <p14:tracePt t="87292" x="2725738" y="1042988"/>
          <p14:tracePt t="87324" x="2716213" y="1042988"/>
          <p14:tracePt t="87332" x="2706688" y="1033463"/>
          <p14:tracePt t="87340" x="2687638" y="1033463"/>
          <p14:tracePt t="87364" x="2676525" y="1023938"/>
          <p14:tracePt t="87388" x="2667000" y="1023938"/>
          <p14:tracePt t="87412" x="2657475" y="1014413"/>
          <p14:tracePt t="87420" x="2647950" y="1003300"/>
          <p14:tracePt t="87476" x="2638425" y="1003300"/>
          <p14:tracePt t="87484" x="2627313" y="993775"/>
          <p14:tracePt t="87500" x="2617788" y="984250"/>
          <p14:tracePt t="87524" x="2598738" y="974725"/>
          <p14:tracePt t="87548" x="2589213" y="965200"/>
          <p14:tracePt t="87572" x="2578100" y="965200"/>
          <p14:tracePt t="87588" x="2578100" y="954088"/>
          <p14:tracePt t="87596" x="2568575" y="944563"/>
          <p14:tracePt t="87612" x="2559050" y="944563"/>
          <p14:tracePt t="87623" x="2549525" y="935038"/>
          <p14:tracePt t="87640" x="2540000" y="925513"/>
          <p14:tracePt t="87657" x="2519363" y="915988"/>
          <p14:tracePt t="87673" x="2519363" y="904875"/>
          <p14:tracePt t="87692" x="2509838" y="904875"/>
          <p14:tracePt t="87708" x="2500313" y="904875"/>
          <p14:tracePt t="87724" x="2490788" y="895350"/>
          <p14:tracePt t="87756" x="2479675" y="895350"/>
          <p14:tracePt t="87771" x="2470150" y="885825"/>
          <p14:tracePt t="87780" x="2460625" y="885825"/>
          <p14:tracePt t="87790" x="2451100" y="885825"/>
          <p14:tracePt t="87811" x="2441575" y="885825"/>
          <p14:tracePt t="87828" x="2430463" y="876300"/>
          <p14:tracePt t="87840" x="2420938" y="876300"/>
          <p14:tracePt t="87892" x="2411413" y="876300"/>
          <p14:tracePt t="87908" x="2401888" y="866775"/>
          <p14:tracePt t="88060" x="2381250" y="866775"/>
          <p14:tracePt t="88076" x="2362200" y="855663"/>
          <p14:tracePt t="88092" x="2362200" y="846138"/>
          <p14:tracePt t="88556" x="2352675" y="827088"/>
          <p14:tracePt t="88571" x="2343150" y="817563"/>
          <p14:tracePt t="88588" x="2332038" y="806450"/>
          <p14:tracePt t="88636" x="2332038" y="796925"/>
          <p14:tracePt t="88660" x="2322513" y="787400"/>
          <p14:tracePt t="88668" x="2322513" y="777875"/>
          <p14:tracePt t="88691" x="2322513" y="768350"/>
          <p14:tracePt t="88708" x="2322513" y="757238"/>
          <p14:tracePt t="88724" x="2312988" y="757238"/>
          <p14:tracePt t="88732" x="2312988" y="747713"/>
          <p14:tracePt t="88748" x="2312988" y="738188"/>
          <p14:tracePt t="88759" x="2312988" y="728663"/>
          <p14:tracePt t="88775" x="2312988" y="719138"/>
          <p14:tracePt t="88792" x="2312988" y="708025"/>
          <p14:tracePt t="88809" x="2312988" y="698500"/>
          <p14:tracePt t="88826" x="2312988" y="688975"/>
          <p14:tracePt t="88842" x="2312988" y="669925"/>
          <p14:tracePt t="88859" x="2312988" y="649288"/>
          <p14:tracePt t="88876" x="2312988" y="639763"/>
          <p14:tracePt t="88892" x="2312988" y="630238"/>
          <p14:tracePt t="88909" x="2312988" y="620713"/>
          <p14:tracePt t="88926" x="2312988" y="609600"/>
          <p14:tracePt t="89196" x="2312988" y="600075"/>
          <p14:tracePt t="89211" x="2312988" y="590550"/>
          <p14:tracePt t="89220" x="2312988" y="571500"/>
          <p14:tracePt t="89244" x="2322513" y="550863"/>
          <p14:tracePt t="89252" x="2332038" y="541338"/>
          <p14:tracePt t="89260" x="2332038" y="531813"/>
          <p14:tracePt t="89277" x="2332038" y="522288"/>
          <p14:tracePt t="89293" x="2332038" y="511175"/>
          <p14:tracePt t="89310" x="2332038" y="492125"/>
          <p14:tracePt t="89327" x="2332038" y="482600"/>
          <p14:tracePt t="89343" x="2343150" y="461963"/>
          <p14:tracePt t="89360" x="2343150" y="452438"/>
          <p14:tracePt t="89377" x="2343150" y="433388"/>
          <p14:tracePt t="89394" x="2343150" y="423863"/>
          <p14:tracePt t="89491" x="2352675" y="433388"/>
          <p14:tracePt t="89651" x="2362200" y="452438"/>
          <p14:tracePt t="89660" x="2371725" y="473075"/>
          <p14:tracePt t="89668" x="2371725" y="501650"/>
          <p14:tracePt t="89677" x="2381250" y="560388"/>
          <p14:tracePt t="89694" x="2401888" y="609600"/>
          <p14:tracePt t="89711" x="2411413" y="649288"/>
          <p14:tracePt t="89727" x="2430463" y="688975"/>
          <p14:tracePt t="89744" x="2441575" y="708025"/>
          <p14:tracePt t="89761" x="2451100" y="747713"/>
          <p14:tracePt t="89778" x="2451100" y="757238"/>
          <p14:tracePt t="89794" x="2451100" y="777875"/>
          <p14:tracePt t="89794" x="2460625" y="796925"/>
          <p14:tracePt t="89812" x="2460625" y="806450"/>
          <p14:tracePt t="89956" x="2470150" y="806450"/>
          <p14:tracePt t="89964" x="2470150" y="796925"/>
          <p14:tracePt t="89980" x="2479675" y="757238"/>
          <p14:tracePt t="89987" x="2479675" y="747713"/>
          <p14:tracePt t="89996" x="2500313" y="708025"/>
          <p14:tracePt t="90012" x="2509838" y="669925"/>
          <p14:tracePt t="90028" x="2519363" y="630238"/>
          <p14:tracePt t="90045" x="2519363" y="620713"/>
          <p14:tracePt t="90061" x="2519363" y="609600"/>
          <p14:tracePt t="90078" x="2519363" y="600075"/>
          <p14:tracePt t="90096" x="2519363" y="590550"/>
          <p14:tracePt t="90112" x="2519363" y="581025"/>
          <p14:tracePt t="90128" x="2519363" y="571500"/>
          <p14:tracePt t="90145" x="2528888" y="560388"/>
          <p14:tracePt t="90164" x="2540000" y="560388"/>
          <p14:tracePt t="90180" x="2540000" y="550863"/>
          <p14:tracePt t="90196" x="2540000" y="571500"/>
          <p14:tracePt t="90356" x="2540000" y="590550"/>
          <p14:tracePt t="90364" x="2540000" y="600075"/>
          <p14:tracePt t="90371" x="2540000" y="630238"/>
          <p14:tracePt t="90380" x="2549525" y="649288"/>
          <p14:tracePt t="90396" x="2549525" y="669925"/>
          <p14:tracePt t="90412" x="2549525" y="679450"/>
          <p14:tracePt t="90429" x="2549525" y="698500"/>
          <p14:tracePt t="90446" x="2559050" y="698500"/>
          <p14:tracePt t="90564" x="2568575" y="698500"/>
          <p14:tracePt t="90588" x="2589213" y="688975"/>
          <p14:tracePt t="90604" x="2598738" y="679450"/>
          <p14:tracePt t="90611" x="2608263" y="658813"/>
          <p14:tracePt t="90620" x="2617788" y="649288"/>
          <p14:tracePt t="90629" x="2638425" y="609600"/>
          <p14:tracePt t="90646" x="2647950" y="590550"/>
          <p14:tracePt t="90663" x="2667000" y="571500"/>
          <p14:tracePt t="90679" x="2676525" y="560388"/>
          <p14:tracePt t="90696" x="2676525" y="550863"/>
          <p14:tracePt t="90713" x="2687638" y="541338"/>
          <p14:tracePt t="90732" x="0" y="0"/>
        </p14:tracePtLst>
      </p14:laserTraceLst>
    </p:ext>
  </p:extLs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810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1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16" x="1211263" y="6988175"/>
          <p14:tracePt t="15516" x="1211263" y="6978650"/>
          <p14:tracePt t="15540" x="1200150" y="6969125"/>
          <p14:tracePt t="15779" x="1181100" y="6959600"/>
          <p14:tracePt t="15786" x="1150938" y="6950075"/>
          <p14:tracePt t="15796" x="1101725" y="6929438"/>
          <p14:tracePt t="15811" x="954088" y="6889750"/>
          <p14:tracePt t="15828" x="866775" y="6870700"/>
          <p14:tracePt t="15844" x="817563" y="6851650"/>
          <p14:tracePt t="15860" x="796925" y="6840538"/>
          <p14:tracePt t="15877" x="787400" y="6840538"/>
          <p14:tracePt t="15893" x="777875" y="6840538"/>
          <p14:tracePt t="15922" x="768350" y="6840538"/>
          <p14:tracePt t="15930" x="747713" y="6840538"/>
          <p14:tracePt t="15943" x="708025" y="6840538"/>
          <p14:tracePt t="15961" x="658813" y="6840538"/>
          <p14:tracePt t="15977" x="609600" y="6840538"/>
          <p14:tracePt t="15994" x="581025" y="6840538"/>
          <p14:tracePt t="16011" x="571500" y="6840538"/>
          <p14:tracePt t="16034" x="560388" y="6851650"/>
          <p14:tracePt t="16051" x="560388" y="6861175"/>
          <p14:tracePt t="16082" x="560388" y="6870700"/>
          <p14:tracePt t="16090" x="560388" y="6880225"/>
          <p14:tracePt t="16099" x="560388" y="6889750"/>
          <p14:tracePt t="16122" x="560388" y="6900863"/>
          <p14:tracePt t="16131" x="571500" y="6910388"/>
          <p14:tracePt t="16146" x="581025" y="6929438"/>
          <p14:tracePt t="16161" x="590550" y="6938963"/>
          <p14:tracePt t="16177" x="649288" y="6969125"/>
          <p14:tracePt t="16195" x="719138" y="6988175"/>
          <p14:tracePt t="16211" x="806450" y="7008813"/>
          <p14:tracePt t="16228" x="866775" y="7027863"/>
          <p14:tracePt t="16245" x="935038" y="7037388"/>
          <p14:tracePt t="16262" x="1014413" y="7048500"/>
          <p14:tracePt t="16278" x="1082675" y="7048500"/>
          <p14:tracePt t="16295" x="1141413" y="7048500"/>
          <p14:tracePt t="16311" x="1200150" y="7048500"/>
          <p14:tracePt t="16328" x="1270000" y="7048500"/>
          <p14:tracePt t="16345" x="1319213" y="7048500"/>
          <p14:tracePt t="16362" x="1358900" y="7048500"/>
          <p14:tracePt t="16362" x="1387475" y="7048500"/>
          <p14:tracePt t="16379" x="1436688" y="7037388"/>
          <p14:tracePt t="16395" x="1476375" y="7027863"/>
          <p14:tracePt t="16411" x="1506538" y="7027863"/>
          <p14:tracePt t="16428" x="1535113" y="7018338"/>
          <p14:tracePt t="16445" x="1565275" y="7008813"/>
          <p14:tracePt t="16461" x="1593850" y="6999288"/>
          <p14:tracePt t="16478" x="1593850" y="6978650"/>
          <p14:tracePt t="16495" x="1604963" y="6969125"/>
          <p14:tracePt t="16512" x="1604963" y="6959600"/>
          <p14:tracePt t="16531" x="1604963" y="6950075"/>
          <p14:tracePt t="16545" x="1604963" y="6938963"/>
          <p14:tracePt t="16562" x="1604963" y="6929438"/>
          <p14:tracePt t="16562" x="1604963" y="6919913"/>
          <p14:tracePt t="16579" x="1604963" y="6900863"/>
          <p14:tracePt t="16595" x="1604963" y="6889750"/>
          <p14:tracePt t="16612" x="1604963" y="6870700"/>
          <p14:tracePt t="16629" x="1604963" y="6840538"/>
          <p14:tracePt t="16645" x="1593850" y="6811963"/>
          <p14:tracePt t="16662" x="1584325" y="6791325"/>
          <p14:tracePt t="16679" x="1565275" y="6772275"/>
          <p14:tracePt t="16695" x="1544638" y="6753225"/>
          <p14:tracePt t="16712" x="1516063" y="6742113"/>
          <p14:tracePt t="16729" x="1466850" y="6723063"/>
          <p14:tracePt t="16745" x="1427163" y="6704013"/>
          <p14:tracePt t="16745" x="1397000" y="6692900"/>
          <p14:tracePt t="16763" x="1338263" y="6673850"/>
          <p14:tracePt t="16779" x="1249363" y="6654800"/>
          <p14:tracePt t="16795" x="1162050" y="6634163"/>
          <p14:tracePt t="16812" x="1063625" y="6624638"/>
          <p14:tracePt t="16829" x="974725" y="6605588"/>
          <p14:tracePt t="16845" x="895350" y="6584950"/>
          <p14:tracePt t="16862" x="866775" y="6575425"/>
          <p14:tracePt t="16879" x="817563" y="6575425"/>
          <p14:tracePt t="16896" x="787400" y="6575425"/>
          <p14:tracePt t="16913" x="728663" y="6575425"/>
          <p14:tracePt t="16929" x="669925" y="6575425"/>
          <p14:tracePt t="16946" x="581025" y="6575425"/>
          <p14:tracePt t="16963" x="531813" y="6575425"/>
          <p14:tracePt t="16979" x="482600" y="6594475"/>
          <p14:tracePt t="16996" x="442913" y="6615113"/>
          <p14:tracePt t="17012" x="423863" y="6634163"/>
          <p14:tracePt t="17029" x="412750" y="6643688"/>
          <p14:tracePt t="17046" x="393700" y="6664325"/>
          <p14:tracePt t="17063" x="384175" y="6683375"/>
          <p14:tracePt t="17079" x="374650" y="6704013"/>
          <p14:tracePt t="17096" x="374650" y="6713538"/>
          <p14:tracePt t="17113" x="363538" y="6753225"/>
          <p14:tracePt t="17129" x="363538" y="6772275"/>
          <p14:tracePt t="17146" x="363538" y="6802438"/>
          <p14:tracePt t="17163" x="363538" y="6821488"/>
          <p14:tracePt t="17179" x="363538" y="6851650"/>
          <p14:tracePt t="17196" x="363538" y="6861175"/>
          <p14:tracePt t="17213" x="393700" y="6900863"/>
          <p14:tracePt t="17230" x="423863" y="6929438"/>
          <p14:tracePt t="17246" x="461963" y="6959600"/>
          <p14:tracePt t="17263" x="531813" y="6988175"/>
          <p14:tracePt t="17281" x="609600" y="7018338"/>
          <p14:tracePt t="17297" x="679450" y="7048500"/>
          <p14:tracePt t="17313" x="768350" y="7058025"/>
          <p14:tracePt t="17330" x="866775" y="7077075"/>
          <p14:tracePt t="17347" x="935038" y="7086600"/>
          <p14:tracePt t="17363" x="1014413" y="7097713"/>
          <p14:tracePt t="17380" x="1092200" y="7097713"/>
          <p14:tracePt t="17397" x="1181100" y="7097713"/>
          <p14:tracePt t="17413" x="1260475" y="7097713"/>
          <p14:tracePt t="17430" x="1309688" y="7097713"/>
          <p14:tracePt t="17447" x="1358900" y="7097713"/>
          <p14:tracePt t="17464" x="1377950" y="7086600"/>
          <p14:tracePt t="17480" x="1397000" y="7086600"/>
          <p14:tracePt t="17497" x="1427163" y="7067550"/>
          <p14:tracePt t="17514" x="1457325" y="7067550"/>
          <p14:tracePt t="17531" x="1495425" y="7048500"/>
          <p14:tracePt t="17547" x="1506538" y="7037388"/>
          <p14:tracePt t="17563" x="1525588" y="7027863"/>
          <p14:tracePt t="17580" x="1535113" y="7027863"/>
          <p14:tracePt t="17597" x="1555750" y="7008813"/>
          <p14:tracePt t="17614" x="1565275" y="7008813"/>
          <p14:tracePt t="17630" x="1565275" y="6999288"/>
          <p14:tracePt t="17647" x="1574800" y="6978650"/>
          <p14:tracePt t="17664" x="1584325" y="6969125"/>
          <p14:tracePt t="17681" x="1593850" y="6950075"/>
          <p14:tracePt t="17697" x="1614488" y="6950075"/>
          <p14:tracePt t="17714" x="1624013" y="6938963"/>
          <p14:tracePt t="17731" x="1624013" y="6929438"/>
          <p14:tracePt t="17747" x="1624013" y="6919913"/>
          <p14:tracePt t="17764" x="1624013" y="6910388"/>
          <p14:tracePt t="17781" x="1624013" y="6900863"/>
          <p14:tracePt t="17797" x="1624013" y="6889750"/>
          <p14:tracePt t="17814" x="1624013" y="6870700"/>
          <p14:tracePt t="17831" x="1614488" y="6861175"/>
          <p14:tracePt t="17847" x="1614488" y="6851650"/>
          <p14:tracePt t="17864" x="1584325" y="6840538"/>
          <p14:tracePt t="17881" x="1565275" y="6831013"/>
          <p14:tracePt t="17898" x="1495425" y="6811963"/>
          <p14:tracePt t="17915" x="1457325" y="6802438"/>
          <p14:tracePt t="17931" x="1436688" y="6791325"/>
          <p14:tracePt t="17948" x="1387475" y="6791325"/>
          <p14:tracePt t="17964" x="1358900" y="6781800"/>
          <p14:tracePt t="17981" x="1319213" y="6772275"/>
          <p14:tracePt t="17998" x="1289050" y="6753225"/>
          <p14:tracePt t="18022" x="1260475" y="6753225"/>
          <p14:tracePt t="18032" x="1220788" y="6742113"/>
          <p14:tracePt t="18048" x="1171575" y="6742113"/>
          <p14:tracePt t="18065" x="1122363" y="6723063"/>
          <p14:tracePt t="18082" x="1073150" y="6713538"/>
          <p14:tracePt t="18099" x="1033463" y="6713538"/>
          <p14:tracePt t="18115" x="1003300" y="6713538"/>
          <p14:tracePt t="18136" x="965200" y="6713538"/>
          <p14:tracePt t="18148" x="915988" y="6713538"/>
          <p14:tracePt t="18165" x="866775" y="6713538"/>
          <p14:tracePt t="18182" x="827088" y="6713538"/>
          <p14:tracePt t="18198" x="787400" y="6704013"/>
          <p14:tracePt t="18215" x="747713" y="6704013"/>
          <p14:tracePt t="18232" x="698500" y="6704013"/>
          <p14:tracePt t="18248" x="658813" y="6704013"/>
          <p14:tracePt t="18265" x="620713" y="6704013"/>
          <p14:tracePt t="18282" x="581025" y="6704013"/>
          <p14:tracePt t="18299" x="531813" y="6704013"/>
          <p14:tracePt t="18315" x="492125" y="6713538"/>
          <p14:tracePt t="18332" x="461963" y="6723063"/>
          <p14:tracePt t="18349" x="442913" y="6742113"/>
          <p14:tracePt t="18365" x="433388" y="6753225"/>
          <p14:tracePt t="18382" x="423863" y="6762750"/>
          <p14:tracePt t="18399" x="403225" y="6772275"/>
          <p14:tracePt t="18415" x="393700" y="6791325"/>
          <p14:tracePt t="18432" x="393700" y="6802438"/>
          <p14:tracePt t="18449" x="374650" y="6831013"/>
          <p14:tracePt t="18465" x="374650" y="6840538"/>
          <p14:tracePt t="18482" x="363538" y="6861175"/>
          <p14:tracePt t="18499" x="354013" y="6889750"/>
          <p14:tracePt t="18516" x="344488" y="6919913"/>
          <p14:tracePt t="18532" x="344488" y="6929438"/>
          <p14:tracePt t="18554" x="344488" y="6938963"/>
          <p14:tracePt t="18570" x="344488" y="6950075"/>
          <p14:tracePt t="18582" x="344488" y="6959600"/>
          <p14:tracePt t="18599" x="344488" y="6969125"/>
          <p14:tracePt t="18616" x="344488" y="6978650"/>
          <p14:tracePt t="18632" x="344488" y="6999288"/>
          <p14:tracePt t="18649" x="363538" y="7008813"/>
          <p14:tracePt t="18666" x="374650" y="7027863"/>
          <p14:tracePt t="18683" x="393700" y="7037388"/>
          <p14:tracePt t="18699" x="403225" y="7048500"/>
          <p14:tracePt t="18716" x="423863" y="7058025"/>
          <p14:tracePt t="18732" x="452438" y="7058025"/>
          <p14:tracePt t="18749" x="482600" y="7077075"/>
          <p14:tracePt t="18766" x="501650" y="7077075"/>
          <p14:tracePt t="18783" x="522288" y="7086600"/>
          <p14:tracePt t="18799" x="550863" y="7097713"/>
          <p14:tracePt t="18816" x="581025" y="7116763"/>
          <p14:tracePt t="18833" x="600075" y="7126288"/>
          <p14:tracePt t="18849" x="620713" y="7126288"/>
          <p14:tracePt t="18866" x="669925" y="7146925"/>
          <p14:tracePt t="18883" x="708025" y="7156450"/>
          <p14:tracePt t="18900" x="757238" y="7156450"/>
          <p14:tracePt t="18916" x="806450" y="7165975"/>
          <p14:tracePt t="18933" x="817563" y="7165975"/>
          <p14:tracePt t="18950" x="866775" y="7185025"/>
          <p14:tracePt t="18966" x="885825" y="7185025"/>
          <p14:tracePt t="18983" x="904875" y="7185025"/>
          <p14:tracePt t="19000" x="915988" y="7185025"/>
          <p14:tracePt t="19016" x="944563" y="7196138"/>
          <p14:tracePt t="19034" x="965200" y="7205663"/>
          <p14:tracePt t="19050" x="984250" y="7205663"/>
          <p14:tracePt t="19067" x="1003300" y="7215188"/>
          <p14:tracePt t="19084" x="1023938" y="7215188"/>
          <p14:tracePt t="19100" x="1033463" y="7224713"/>
          <p14:tracePt t="19117" x="1073150" y="7224713"/>
          <p14:tracePt t="19134" x="1082675" y="7224713"/>
          <p14:tracePt t="19150" x="1101725" y="7224713"/>
          <p14:tracePt t="19167" x="1122363" y="7234238"/>
          <p14:tracePt t="19184" x="1150938" y="7234238"/>
          <p14:tracePt t="19200" x="1181100" y="7245350"/>
          <p14:tracePt t="19217" x="1211263" y="7245350"/>
          <p14:tracePt t="19234" x="1270000" y="7254875"/>
          <p14:tracePt t="19251" x="1309688" y="7264400"/>
          <p14:tracePt t="19267" x="1338263" y="7264400"/>
          <p14:tracePt t="19284" x="1358900" y="7264400"/>
          <p14:tracePt t="19301" x="1368425" y="7264400"/>
          <p14:tracePt t="19317" x="1377950" y="7264400"/>
          <p14:tracePt t="19346" x="1397000" y="7264400"/>
          <p14:tracePt t="19354" x="1408113" y="7264400"/>
          <p14:tracePt t="19370" x="1427163" y="7264400"/>
          <p14:tracePt t="19384" x="1446213" y="7264400"/>
          <p14:tracePt t="19401" x="1466850" y="7264400"/>
          <p14:tracePt t="19418" x="1476375" y="7264400"/>
          <p14:tracePt t="19435" x="1485900" y="7264400"/>
          <p14:tracePt t="19451" x="1506538" y="7254875"/>
          <p14:tracePt t="19467" x="1516063" y="7254875"/>
          <p14:tracePt t="19484" x="1525588" y="7254875"/>
          <p14:tracePt t="19501" x="1535113" y="7254875"/>
          <p14:tracePt t="19517" x="1555750" y="7254875"/>
          <p14:tracePt t="19535" x="1574800" y="7254875"/>
          <p14:tracePt t="19551" x="1593850" y="7254875"/>
          <p14:tracePt t="19568" x="1604963" y="7254875"/>
          <p14:tracePt t="19584" x="1614488" y="7254875"/>
          <p14:tracePt t="19658" x="1624013" y="7254875"/>
          <p14:tracePt t="19666" x="1633538" y="7254875"/>
          <p14:tracePt t="19682" x="1643063" y="7254875"/>
          <p14:tracePt t="19690" x="1654175" y="7254875"/>
          <p14:tracePt t="19701" x="1692275" y="7254875"/>
          <p14:tracePt t="19718" x="1703388" y="7254875"/>
          <p14:tracePt t="19734" x="1722438" y="7254875"/>
          <p14:tracePt t="19752" x="1752600" y="7254875"/>
          <p14:tracePt t="19768" x="1771650" y="7254875"/>
          <p14:tracePt t="19785" x="1790700" y="7254875"/>
          <p14:tracePt t="19802" x="1801813" y="7254875"/>
          <p14:tracePt t="19802" x="1811338" y="7254875"/>
          <p14:tracePt t="19819" x="1820863" y="7254875"/>
          <p14:tracePt t="19835" x="1830388" y="7254875"/>
          <p14:tracePt t="19882" x="1839913" y="7254875"/>
          <p14:tracePt t="19898" x="1851025" y="7254875"/>
          <p14:tracePt t="19906" x="1860550" y="7254875"/>
          <p14:tracePt t="19922" x="1879600" y="7264400"/>
          <p14:tracePt t="19935" x="1889125" y="7264400"/>
          <p14:tracePt t="19952" x="1919288" y="7273925"/>
          <p14:tracePt t="19968" x="1938338" y="7273925"/>
          <p14:tracePt t="19985" x="1949450" y="7273925"/>
          <p14:tracePt t="20002" x="1958975" y="7283450"/>
          <p14:tracePt t="20019" x="1968500" y="7283450"/>
          <p14:tracePt t="20042" x="1978025" y="7283450"/>
          <p14:tracePt t="20059" x="1987550" y="7283450"/>
          <p14:tracePt t="20138" x="1998663" y="7283450"/>
          <p14:tracePt t="20178" x="2008188" y="7283450"/>
          <p14:tracePt t="20219" x="2008188" y="7273925"/>
          <p14:tracePt t="20226" x="2017713" y="7273925"/>
          <p14:tracePt t="20242" x="2017713" y="7254875"/>
          <p14:tracePt t="20258" x="2027238" y="7254875"/>
          <p14:tracePt t="20269" x="2047875" y="7245350"/>
          <p14:tracePt t="20288" x="2057400" y="7234238"/>
          <p14:tracePt t="20302" x="2057400" y="7224713"/>
          <p14:tracePt t="20319" x="2066925" y="7205663"/>
          <p14:tracePt t="20336" x="2066925" y="7185025"/>
          <p14:tracePt t="20355" x="2066925" y="7175500"/>
          <p14:tracePt t="20378" x="2066925" y="7165975"/>
          <p14:tracePt t="20402" x="2066925" y="7156450"/>
          <p14:tracePt t="20434" x="2066925" y="7146925"/>
          <p14:tracePt t="20443" x="2066925" y="7135813"/>
          <p14:tracePt t="20459" x="2066925" y="7116763"/>
          <p14:tracePt t="20474" x="2057400" y="7107238"/>
          <p14:tracePt t="20490" x="2057400" y="7097713"/>
          <p14:tracePt t="20503" x="2047875" y="7077075"/>
          <p14:tracePt t="20520" x="2036763" y="7058025"/>
          <p14:tracePt t="20536" x="2027238" y="7037388"/>
          <p14:tracePt t="20553" x="2008188" y="7018338"/>
          <p14:tracePt t="20570" x="1968500" y="6978650"/>
          <p14:tracePt t="20587" x="1938338" y="6959600"/>
          <p14:tracePt t="20603" x="1909763" y="6938963"/>
          <p14:tracePt t="20620" x="1879600" y="6919913"/>
          <p14:tracePt t="20636" x="1860550" y="6900863"/>
          <p14:tracePt t="20653" x="1820863" y="6900863"/>
          <p14:tracePt t="20670" x="1781175" y="6880225"/>
          <p14:tracePt t="20687" x="1731963" y="6870700"/>
          <p14:tracePt t="20703" x="1712913" y="6870700"/>
          <p14:tracePt t="20720" x="1682750" y="6861175"/>
          <p14:tracePt t="20737" x="1654175" y="6840538"/>
          <p14:tracePt t="20754" x="1633538" y="6840538"/>
          <p14:tracePt t="20770" x="1565275" y="6821488"/>
          <p14:tracePt t="20791" x="1516063" y="6811963"/>
          <p14:tracePt t="20804" x="1476375" y="6802438"/>
          <p14:tracePt t="20820" x="1436688" y="6791325"/>
          <p14:tracePt t="20837" x="1408113" y="6791325"/>
          <p14:tracePt t="20854" x="1368425" y="6781800"/>
          <p14:tracePt t="20870" x="1319213" y="6772275"/>
          <p14:tracePt t="20887" x="1279525" y="6762750"/>
          <p14:tracePt t="20904" x="1230313" y="6753225"/>
          <p14:tracePt t="20920" x="1181100" y="6753225"/>
          <p14:tracePt t="20937" x="1112838" y="6732588"/>
          <p14:tracePt t="20954" x="1042988" y="6713538"/>
          <p14:tracePt t="20971" x="1003300" y="6713538"/>
          <p14:tracePt t="20987" x="974725" y="6704013"/>
          <p14:tracePt t="21004" x="944563" y="6692900"/>
          <p14:tracePt t="21021" x="904875" y="6692900"/>
          <p14:tracePt t="21037" x="866775" y="6683375"/>
          <p14:tracePt t="21054" x="827088" y="6673850"/>
          <p14:tracePt t="21071" x="777875" y="6664325"/>
          <p14:tracePt t="21088" x="747713" y="6664325"/>
          <p14:tracePt t="21104" x="719138" y="6664325"/>
          <p14:tracePt t="21121" x="698500" y="6664325"/>
          <p14:tracePt t="21138" x="688975" y="6664325"/>
          <p14:tracePt t="21138" x="679450" y="6664325"/>
          <p14:tracePt t="21154" x="669925" y="6664325"/>
          <p14:tracePt t="21171" x="639763" y="6664325"/>
          <p14:tracePt t="21187" x="620713" y="6664325"/>
          <p14:tracePt t="21205" x="571500" y="6664325"/>
          <p14:tracePt t="21221" x="531813" y="6664325"/>
          <p14:tracePt t="21238" x="492125" y="6664325"/>
          <p14:tracePt t="21255" x="473075" y="6664325"/>
          <p14:tracePt t="21271" x="423863" y="6683375"/>
          <p14:tracePt t="21288" x="393700" y="6683375"/>
          <p14:tracePt t="21304" x="384175" y="6692900"/>
          <p14:tracePt t="21321" x="354013" y="6704013"/>
          <p14:tracePt t="21339" x="344488" y="6713538"/>
          <p14:tracePt t="21370" x="334963" y="6723063"/>
          <p14:tracePt t="21418" x="334963" y="6732588"/>
          <p14:tracePt t="21434" x="334963" y="6742113"/>
          <p14:tracePt t="21450" x="334963" y="6753225"/>
          <p14:tracePt t="21466" x="334963" y="6762750"/>
          <p14:tracePt t="21482" x="334963" y="6772275"/>
          <p14:tracePt t="21490" x="334963" y="6781800"/>
          <p14:tracePt t="21506" x="334963" y="6791325"/>
          <p14:tracePt t="21523" x="334963" y="6802438"/>
          <p14:tracePt t="21530" x="334963" y="6811963"/>
          <p14:tracePt t="21546" x="334963" y="6821488"/>
          <p14:tracePt t="21555" x="334963" y="6851650"/>
          <p14:tracePt t="21572" x="344488" y="6870700"/>
          <p14:tracePt t="21588" x="354013" y="6900863"/>
          <p14:tracePt t="21605" x="374650" y="6919913"/>
          <p14:tracePt t="21622" x="393700" y="6938963"/>
          <p14:tracePt t="21639" x="412750" y="6969125"/>
          <p14:tracePt t="21655" x="433388" y="6988175"/>
          <p14:tracePt t="21672" x="473075" y="7008813"/>
          <p14:tracePt t="21689" x="511175" y="7027863"/>
          <p14:tracePt t="21705" x="560388" y="7048500"/>
          <p14:tracePt t="21722" x="620713" y="7077075"/>
          <p14:tracePt t="21739" x="669925" y="7097713"/>
          <p14:tracePt t="21755" x="728663" y="7116763"/>
          <p14:tracePt t="21772" x="806450" y="7135813"/>
          <p14:tracePt t="21789" x="895350" y="7146925"/>
          <p14:tracePt t="21805" x="954088" y="7165975"/>
          <p14:tracePt t="21822" x="1014413" y="7175500"/>
          <p14:tracePt t="21839" x="1082675" y="7185025"/>
          <p14:tracePt t="21856" x="1131888" y="7185025"/>
          <p14:tracePt t="21872" x="1181100" y="7185025"/>
          <p14:tracePt t="21889" x="1249363" y="7185025"/>
          <p14:tracePt t="21906" x="1358900" y="7185025"/>
          <p14:tracePt t="21923" x="1417638" y="7185025"/>
          <p14:tracePt t="21939" x="1466850" y="7185025"/>
          <p14:tracePt t="21956" x="1516063" y="7185025"/>
          <p14:tracePt t="21972" x="1565275" y="7185025"/>
          <p14:tracePt t="21989" x="1614488" y="7185025"/>
          <p14:tracePt t="22006" x="1663700" y="7185025"/>
          <p14:tracePt t="22023" x="1722438" y="7185025"/>
          <p14:tracePt t="22040" x="1752600" y="7185025"/>
          <p14:tracePt t="22056" x="1801813" y="7185025"/>
          <p14:tracePt t="22073" x="1820863" y="7185025"/>
          <p14:tracePt t="22089" x="1860550" y="7165975"/>
          <p14:tracePt t="22106" x="1879600" y="7156450"/>
          <p14:tracePt t="22123" x="1889125" y="7146925"/>
          <p14:tracePt t="22139" x="1900238" y="7135813"/>
          <p14:tracePt t="22156" x="1909763" y="7126288"/>
          <p14:tracePt t="22173" x="1909763" y="7116763"/>
          <p14:tracePt t="22190" x="1909763" y="7107238"/>
          <p14:tracePt t="22206" x="1909763" y="7086600"/>
          <p14:tracePt t="22223" x="1909763" y="7077075"/>
          <p14:tracePt t="22240" x="1909763" y="7058025"/>
          <p14:tracePt t="22256" x="1909763" y="7048500"/>
          <p14:tracePt t="22273" x="1909763" y="7037388"/>
          <p14:tracePt t="22290" x="1909763" y="7018338"/>
          <p14:tracePt t="22306" x="1909763" y="7008813"/>
          <p14:tracePt t="22323" x="1900238" y="6988175"/>
          <p14:tracePt t="22340" x="1900238" y="6978650"/>
          <p14:tracePt t="22357" x="1889125" y="6959600"/>
          <p14:tracePt t="22373" x="1870075" y="6938963"/>
          <p14:tracePt t="22390" x="1851025" y="6919913"/>
          <p14:tracePt t="22407" x="1820863" y="6900863"/>
          <p14:tracePt t="22424" x="1790700" y="6880225"/>
          <p14:tracePt t="22440" x="1762125" y="6861175"/>
          <p14:tracePt t="22457" x="1731963" y="6851650"/>
          <p14:tracePt t="22474" x="1712913" y="6831013"/>
          <p14:tracePt t="22490" x="1682750" y="6821488"/>
          <p14:tracePt t="22507" x="1654175" y="6802438"/>
          <p14:tracePt t="22524" x="1624013" y="6791325"/>
          <p14:tracePt t="22540" x="1614488" y="6781800"/>
          <p14:tracePt t="22557" x="1584325" y="6772275"/>
          <p14:tracePt t="22574" x="1555750" y="6753225"/>
          <p14:tracePt t="22590" x="1525588" y="6753225"/>
          <p14:tracePt t="22607" x="1506538" y="6742113"/>
          <p14:tracePt t="22624" x="1476375" y="6732588"/>
          <p14:tracePt t="22640" x="1436688" y="6713538"/>
          <p14:tracePt t="22657" x="1417638" y="6713538"/>
          <p14:tracePt t="22674" x="1368425" y="6683375"/>
          <p14:tracePt t="22691" x="1338263" y="6683375"/>
          <p14:tracePt t="22707" x="1298575" y="6683375"/>
          <p14:tracePt t="22724" x="1270000" y="6673850"/>
          <p14:tracePt t="22741" x="1230313" y="6664325"/>
          <p14:tracePt t="22758" x="1211263" y="6654800"/>
          <p14:tracePt t="22774" x="1181100" y="6654800"/>
          <p14:tracePt t="22791" x="1162050" y="6654800"/>
          <p14:tracePt t="22807" x="1131888" y="6643688"/>
          <p14:tracePt t="22824" x="1092200" y="6634163"/>
          <p14:tracePt t="22841" x="1042988" y="6634163"/>
          <p14:tracePt t="22841" x="1014413" y="6624638"/>
          <p14:tracePt t="22859" x="1003300" y="6624638"/>
          <p14:tracePt t="22874" x="925513" y="6605588"/>
          <p14:tracePt t="22891" x="885825" y="6605588"/>
          <p14:tracePt t="22908" x="846138" y="6605588"/>
          <p14:tracePt t="22924" x="796925" y="6584950"/>
          <p14:tracePt t="22941" x="768350" y="6575425"/>
          <p14:tracePt t="22958" x="719138" y="6565900"/>
          <p14:tracePt t="22974" x="679450" y="6565900"/>
          <p14:tracePt t="22991" x="658813" y="6565900"/>
          <p14:tracePt t="23008" x="630238" y="6565900"/>
          <p14:tracePt t="23025" x="590550" y="6565900"/>
          <p14:tracePt t="23042" x="511175" y="6565900"/>
          <p14:tracePt t="23062" x="461963" y="6565900"/>
          <p14:tracePt t="23075" x="403225" y="6565900"/>
          <p14:tracePt t="23091" x="363538" y="6565900"/>
          <p14:tracePt t="23108" x="314325" y="6565900"/>
          <p14:tracePt t="23125" x="285750" y="6565900"/>
          <p14:tracePt t="23142" x="265113" y="6565900"/>
          <p14:tracePt t="23158" x="246063" y="6565900"/>
          <p14:tracePt t="23175" x="236538" y="6565900"/>
          <p14:tracePt t="23192" x="227013" y="6565900"/>
          <p14:tracePt t="23208" x="215900" y="6565900"/>
          <p14:tracePt t="23225" x="206375" y="6565900"/>
          <p14:tracePt t="23241" x="177800" y="6565900"/>
          <p14:tracePt t="23259" x="157163" y="6575425"/>
          <p14:tracePt t="23275" x="147638" y="6584950"/>
          <p14:tracePt t="23292" x="138113" y="6594475"/>
          <p14:tracePt t="23308" x="138113" y="6605588"/>
          <p14:tracePt t="23330" x="138113" y="6615113"/>
          <p14:tracePt t="23342" x="128588" y="6634163"/>
          <p14:tracePt t="23359" x="117475" y="6634163"/>
          <p14:tracePt t="23375" x="117475" y="6643688"/>
          <p14:tracePt t="23392" x="117475" y="6654800"/>
          <p14:tracePt t="23408" x="117475" y="6673850"/>
          <p14:tracePt t="23425" x="117475" y="6683375"/>
          <p14:tracePt t="23442" x="117475" y="6704013"/>
          <p14:tracePt t="23459" x="117475" y="6713538"/>
          <p14:tracePt t="23475" x="117475" y="6732588"/>
          <p14:tracePt t="23492" x="117475" y="6753225"/>
          <p14:tracePt t="23509" x="117475" y="6762750"/>
          <p14:tracePt t="23526" x="117475" y="6772275"/>
          <p14:tracePt t="23542" x="117475" y="6781800"/>
          <p14:tracePt t="23559" x="117475" y="6791325"/>
          <p14:tracePt t="23580" x="128588" y="6811963"/>
          <p14:tracePt t="23592" x="128588" y="6821488"/>
          <p14:tracePt t="23611" x="128588" y="6831013"/>
          <p14:tracePt t="23626" x="138113" y="6840538"/>
          <p14:tracePt t="23643" x="147638" y="6851650"/>
          <p14:tracePt t="23659" x="157163" y="6861175"/>
          <p14:tracePt t="23676" x="157163" y="6870700"/>
          <p14:tracePt t="23693" x="177800" y="6870700"/>
          <p14:tracePt t="23709" x="196850" y="6889750"/>
          <p14:tracePt t="23726" x="215900" y="6900863"/>
          <p14:tracePt t="23743" x="246063" y="6910388"/>
          <p14:tracePt t="23759" x="276225" y="6929438"/>
          <p14:tracePt t="23776" x="295275" y="6938963"/>
          <p14:tracePt t="23793" x="344488" y="6959600"/>
          <p14:tracePt t="23809" x="393700" y="6988175"/>
          <p14:tracePt t="23827" x="412750" y="6988175"/>
          <p14:tracePt t="23843" x="452438" y="6988175"/>
          <p14:tracePt t="23860" x="482600" y="7008813"/>
          <p14:tracePt t="23877" x="501650" y="7008813"/>
          <p14:tracePt t="23893" x="541338" y="7018338"/>
          <p14:tracePt t="23910" x="571500" y="7018338"/>
          <p14:tracePt t="23926" x="620713" y="7037388"/>
          <p14:tracePt t="23943" x="630238" y="7037388"/>
          <p14:tracePt t="23960" x="649288" y="7037388"/>
          <p14:tracePt t="23977" x="688975" y="7048500"/>
          <p14:tracePt t="23993" x="708025" y="7058025"/>
          <p14:tracePt t="24010" x="768350" y="7067550"/>
          <p14:tracePt t="24027" x="796925" y="7077075"/>
          <p14:tracePt t="24043" x="855663" y="7086600"/>
          <p14:tracePt t="24060" x="904875" y="7097713"/>
          <p14:tracePt t="24077" x="954088" y="7107238"/>
          <p14:tracePt t="24093" x="1003300" y="7116763"/>
          <p14:tracePt t="24110" x="1033463" y="7116763"/>
          <p14:tracePt t="24127" x="1063625" y="7116763"/>
          <p14:tracePt t="24143" x="1101725" y="7116763"/>
          <p14:tracePt t="24160" x="1150938" y="7116763"/>
          <p14:tracePt t="24177" x="1200150" y="7116763"/>
          <p14:tracePt t="24194" x="1270000" y="7116763"/>
          <p14:tracePt t="24210" x="1319213" y="7116763"/>
          <p14:tracePt t="24227" x="1338263" y="7116763"/>
          <p14:tracePt t="24244" x="1368425" y="7116763"/>
          <p14:tracePt t="24260" x="1377950" y="7116763"/>
          <p14:tracePt t="24277" x="1387475" y="7116763"/>
          <p14:tracePt t="24294" x="1408113" y="7116763"/>
          <p14:tracePt t="24310" x="1436688" y="7116763"/>
          <p14:tracePt t="24327" x="1457325" y="7107238"/>
          <p14:tracePt t="24344" x="1476375" y="7097713"/>
          <p14:tracePt t="24361" x="1495425" y="7077075"/>
          <p14:tracePt t="24378" x="1516063" y="7077075"/>
          <p14:tracePt t="24394" x="1535113" y="7058025"/>
          <p14:tracePt t="24411" x="1535113" y="7048500"/>
          <p14:tracePt t="24427" x="1544638" y="7037388"/>
          <p14:tracePt t="24444" x="1555750" y="7018338"/>
          <p14:tracePt t="24461" x="1555750" y="7008813"/>
          <p14:tracePt t="24482" x="1555750" y="6999288"/>
          <p14:tracePt t="24494" x="1555750" y="6988175"/>
          <p14:tracePt t="24511" x="1555750" y="6978650"/>
          <p14:tracePt t="24530" x="1555750" y="6969125"/>
          <p14:tracePt t="24546" x="1555750" y="6959600"/>
          <p14:tracePt t="24561" x="1555750" y="6950075"/>
          <p14:tracePt t="24578" x="1544638" y="6919913"/>
          <p14:tracePt t="24595" x="1535113" y="6900863"/>
          <p14:tracePt t="24611" x="1525588" y="6889750"/>
          <p14:tracePt t="24628" x="1506538" y="6870700"/>
          <p14:tracePt t="24644" x="1476375" y="6851650"/>
          <p14:tracePt t="24662" x="1446213" y="6840538"/>
          <p14:tracePt t="24678" x="1408113" y="6821488"/>
          <p14:tracePt t="24695" x="1368425" y="6811963"/>
          <p14:tracePt t="24712" x="1319213" y="6791325"/>
          <p14:tracePt t="24728" x="1279525" y="6781800"/>
          <p14:tracePt t="24745" x="1230313" y="6762750"/>
          <p14:tracePt t="24762" x="1171575" y="6753225"/>
          <p14:tracePt t="24762" x="1131888" y="6753225"/>
          <p14:tracePt t="24778" x="1052513" y="6732588"/>
          <p14:tracePt t="24795" x="993775" y="6713538"/>
          <p14:tracePt t="24812" x="915988" y="6704013"/>
          <p14:tracePt t="24828" x="855663" y="6704013"/>
          <p14:tracePt t="24845" x="817563" y="6692900"/>
          <p14:tracePt t="24862" x="768350" y="6683375"/>
          <p14:tracePt t="24878" x="728663" y="6683375"/>
          <p14:tracePt t="24896" x="688975" y="6683375"/>
          <p14:tracePt t="24912" x="649288" y="6683375"/>
          <p14:tracePt t="24928" x="590550" y="6683375"/>
          <p14:tracePt t="24945" x="550863" y="6683375"/>
          <p14:tracePt t="24962" x="482600" y="6692900"/>
          <p14:tracePt t="24979" x="461963" y="6692900"/>
          <p14:tracePt t="24995" x="442913" y="6713538"/>
          <p14:tracePt t="25012" x="433388" y="6723063"/>
          <p14:tracePt t="25029" x="423863" y="6732588"/>
          <p14:tracePt t="25045" x="403225" y="6742113"/>
          <p14:tracePt t="25062" x="403225" y="6753225"/>
          <p14:tracePt t="25079" x="393700" y="6762750"/>
          <p14:tracePt t="25095" x="384175" y="6781800"/>
          <p14:tracePt t="25112" x="374650" y="6802438"/>
          <p14:tracePt t="25129" x="374650" y="6831013"/>
          <p14:tracePt t="25145" x="363538" y="6861175"/>
          <p14:tracePt t="25162" x="363538" y="6880225"/>
          <p14:tracePt t="25179" x="344488" y="6900863"/>
          <p14:tracePt t="25195" x="344488" y="6919913"/>
          <p14:tracePt t="25212" x="363538" y="6950075"/>
          <p14:tracePt t="25229" x="412750" y="6978650"/>
          <p14:tracePt t="25246" x="461963" y="7008813"/>
          <p14:tracePt t="25263" x="531813" y="7037388"/>
          <p14:tracePt t="25279" x="600075" y="7058025"/>
          <p14:tracePt t="25296" x="688975" y="7097713"/>
          <p14:tracePt t="25313" x="768350" y="7126288"/>
          <p14:tracePt t="25329" x="846138" y="7135813"/>
          <p14:tracePt t="25346" x="965200" y="7156450"/>
          <p14:tracePt t="25363" x="1063625" y="7175500"/>
          <p14:tracePt t="25380" x="1122363" y="7185025"/>
          <p14:tracePt t="25396" x="1220788" y="7185025"/>
          <p14:tracePt t="25413" x="1328738" y="7196138"/>
          <p14:tracePt t="25429" x="1446213" y="7215188"/>
          <p14:tracePt t="25446" x="1555750" y="7245350"/>
          <p14:tracePt t="25463" x="1692275" y="7273925"/>
          <p14:tracePt t="25479" x="1820863" y="7294563"/>
          <p14:tracePt t="25496" x="1949450" y="7323138"/>
          <p14:tracePt t="25513" x="2066925" y="7343775"/>
          <p14:tracePt t="25513" x="2106613" y="7343775"/>
          <p14:tracePt t="25531" x="2184400" y="7362825"/>
          <p14:tracePt t="25546" x="2244725" y="7381875"/>
          <p14:tracePt t="25563" x="2282825" y="7381875"/>
          <p14:tracePt t="25580" x="2343150" y="7392988"/>
          <p14:tracePt t="25596" x="2401888" y="7392988"/>
          <p14:tracePt t="25613" x="2460625" y="7392988"/>
          <p14:tracePt t="25630" x="2519363" y="7402513"/>
          <p14:tracePt t="25647" x="2598738" y="7402513"/>
          <p14:tracePt t="25663" x="2667000" y="7402513"/>
          <p14:tracePt t="25680" x="2725738" y="7402513"/>
          <p14:tracePt t="25697" x="2786063" y="7402513"/>
          <p14:tracePt t="25713" x="2814638" y="7402513"/>
          <p14:tracePt t="25713" x="2835275" y="7402513"/>
          <p14:tracePt t="25730" x="2884488" y="7402513"/>
          <p14:tracePt t="25747" x="2913063" y="7402513"/>
          <p14:tracePt t="25763" x="2952750" y="7402513"/>
          <p14:tracePt t="25780" x="3001963" y="7402513"/>
          <p14:tracePt t="25797" x="3051175" y="7402513"/>
          <p14:tracePt t="25813" x="3109913" y="7402513"/>
          <p14:tracePt t="25830" x="3168650" y="7402513"/>
          <p14:tracePt t="25847" x="3228975" y="7402513"/>
          <p14:tracePt t="25864" x="3287713" y="7402513"/>
          <p14:tracePt t="25880" x="3346450" y="7402513"/>
          <p14:tracePt t="25897" x="3386138" y="7402513"/>
          <p14:tracePt t="25897" x="3414713" y="7402513"/>
          <p14:tracePt t="25916" x="3475038" y="7402513"/>
          <p14:tracePt t="25930" x="3533775" y="7402513"/>
          <p14:tracePt t="25947" x="3611563" y="7402513"/>
          <p14:tracePt t="25964" x="3681413" y="7402513"/>
          <p14:tracePt t="25980" x="3770313" y="7402513"/>
          <p14:tracePt t="25997" x="3848100" y="7402513"/>
          <p14:tracePt t="26014" x="3927475" y="7402513"/>
          <p14:tracePt t="26031" x="4016375" y="7402513"/>
          <p14:tracePt t="26047" x="4114800" y="7402513"/>
          <p14:tracePt t="26064" x="4192588" y="7402513"/>
          <p14:tracePt t="26081" x="4262438" y="7402513"/>
          <p14:tracePt t="26098" x="4379913" y="7402513"/>
          <p14:tracePt t="26115" x="4438650" y="7402513"/>
          <p14:tracePt t="26131" x="4497388" y="7402513"/>
          <p14:tracePt t="26148" x="4546600" y="7402513"/>
          <p14:tracePt t="26164" x="4616450" y="7402513"/>
          <p14:tracePt t="26181" x="4665663" y="7402513"/>
          <p14:tracePt t="26198" x="4714875" y="7381875"/>
          <p14:tracePt t="26214" x="4764088" y="7372350"/>
          <p14:tracePt t="26232" x="4813300" y="7362825"/>
          <p14:tracePt t="26248" x="4862513" y="7343775"/>
          <p14:tracePt t="26264" x="4902200" y="7332663"/>
          <p14:tracePt t="26281" x="4940300" y="7313613"/>
          <p14:tracePt t="26281" x="4960938" y="7304088"/>
          <p14:tracePt t="26298" x="4989513" y="7294563"/>
          <p14:tracePt t="26315" x="5019675" y="7283450"/>
          <p14:tracePt t="26331" x="5038725" y="7273925"/>
          <p14:tracePt t="26348" x="5049838" y="7254875"/>
          <p14:tracePt t="26365" x="5059363" y="7254875"/>
          <p14:tracePt t="26381" x="5059363" y="7245350"/>
          <p14:tracePt t="26398" x="5068888" y="7224713"/>
          <p14:tracePt t="26415" x="5068888" y="7215188"/>
          <p14:tracePt t="26431" x="5068888" y="7205663"/>
          <p14:tracePt t="26448" x="5068888" y="7196138"/>
          <p14:tracePt t="26465" x="5068888" y="7185025"/>
          <p14:tracePt t="26481" x="5068888" y="7156450"/>
          <p14:tracePt t="26499" x="5068888" y="7135813"/>
          <p14:tracePt t="26515" x="5068888" y="7116763"/>
          <p14:tracePt t="26532" x="5068888" y="7086600"/>
          <p14:tracePt t="26548" x="5068888" y="7037388"/>
          <p14:tracePt t="26565" x="5068888" y="7008813"/>
          <p14:tracePt t="26582" x="5068888" y="6988175"/>
          <p14:tracePt t="26598" x="5068888" y="6950075"/>
          <p14:tracePt t="26615" x="5068888" y="6919913"/>
          <p14:tracePt t="26632" x="5068888" y="6870700"/>
          <p14:tracePt t="26649" x="5068888" y="6840538"/>
          <p14:tracePt t="26665" x="5068888" y="6791325"/>
          <p14:tracePt t="26682" x="5068888" y="6732588"/>
          <p14:tracePt t="26699" x="5068888" y="6692900"/>
          <p14:tracePt t="26715" x="5068888" y="6673850"/>
          <p14:tracePt t="26732" x="5068888" y="6643688"/>
          <p14:tracePt t="26749" x="5059363" y="6615113"/>
          <p14:tracePt t="26765" x="5049838" y="6615113"/>
          <p14:tracePt t="26782" x="5049838" y="6605588"/>
          <p14:tracePt t="26799" x="5038725" y="6605588"/>
          <p14:tracePt t="26986" x="5038725" y="6615113"/>
          <p14:tracePt t="26994" x="5019675" y="6624638"/>
          <p14:tracePt t="27002" x="5019675" y="6634163"/>
          <p14:tracePt t="27016" x="5000625" y="6664325"/>
          <p14:tracePt t="27033" x="4979988" y="6683375"/>
          <p14:tracePt t="27049" x="4970463" y="6704013"/>
          <p14:tracePt t="27049" x="4960938" y="6713538"/>
          <p14:tracePt t="27066" x="4940300" y="6713538"/>
          <p14:tracePt t="27083" x="4921250" y="6723063"/>
          <p14:tracePt t="27099" x="4891088" y="6732588"/>
          <p14:tracePt t="27116" x="4872038" y="6732588"/>
          <p14:tracePt t="27133" x="4822825" y="6753225"/>
          <p14:tracePt t="27149" x="4773613" y="6762750"/>
          <p14:tracePt t="27166" x="4714875" y="6781800"/>
          <p14:tracePt t="27183" x="4665663" y="6791325"/>
          <p14:tracePt t="27200" x="4616450" y="6811963"/>
          <p14:tracePt t="27216" x="4586288" y="6821488"/>
          <p14:tracePt t="27233" x="4537075" y="6840538"/>
          <p14:tracePt t="27250" x="4497388" y="6851650"/>
          <p14:tracePt t="27267" x="4468813" y="6870700"/>
          <p14:tracePt t="27283" x="4448175" y="6880225"/>
          <p14:tracePt t="27300" x="4419600" y="6889750"/>
          <p14:tracePt t="27316" x="4410075" y="6900863"/>
          <p14:tracePt t="27333" x="4398963" y="6919913"/>
          <p14:tracePt t="27350" x="4398963" y="6929438"/>
          <p14:tracePt t="27366" x="4398963" y="6950075"/>
          <p14:tracePt t="27383" x="4389438" y="6969125"/>
          <p14:tracePt t="27400" x="4389438" y="6988175"/>
          <p14:tracePt t="27417" x="4389438" y="7008813"/>
          <p14:tracePt t="27434" x="4389438" y="7058025"/>
          <p14:tracePt t="27451" x="4410075" y="7086600"/>
          <p14:tracePt t="27467" x="4438650" y="7116763"/>
          <p14:tracePt t="27484" x="4478338" y="7135813"/>
          <p14:tracePt t="27500" x="4527550" y="7156450"/>
          <p14:tracePt t="27517" x="4557713" y="7156450"/>
          <p14:tracePt t="27534" x="4606925" y="7165975"/>
          <p14:tracePt t="27550" x="4656138" y="7185025"/>
          <p14:tracePt t="27567" x="4714875" y="7196138"/>
          <p14:tracePt t="27584" x="4764088" y="7196138"/>
          <p14:tracePt t="27600" x="4822825" y="7196138"/>
          <p14:tracePt t="27617" x="4891088" y="7196138"/>
          <p14:tracePt t="27617" x="4930775" y="7196138"/>
          <p14:tracePt t="27634" x="4989513" y="7196138"/>
          <p14:tracePt t="27651" x="5049838" y="7185025"/>
          <p14:tracePt t="27667" x="5078413" y="7165975"/>
          <p14:tracePt t="27684" x="5099050" y="7146925"/>
          <p14:tracePt t="27700" x="5099050" y="7135813"/>
          <p14:tracePt t="27717" x="5118100" y="7107238"/>
          <p14:tracePt t="27734" x="5118100" y="7097713"/>
          <p14:tracePt t="27751" x="5118100" y="7067550"/>
          <p14:tracePt t="27767" x="5118100" y="7037388"/>
          <p14:tracePt t="27784" x="5118100" y="7018338"/>
          <p14:tracePt t="27801" x="5108575" y="6988175"/>
          <p14:tracePt t="27818" x="5087938" y="6959600"/>
          <p14:tracePt t="27834" x="5059363" y="6950075"/>
          <p14:tracePt t="27851" x="5019675" y="6938963"/>
          <p14:tracePt t="27868" x="4951413" y="6919913"/>
          <p14:tracePt t="27884" x="4881563" y="6910388"/>
          <p14:tracePt t="27901" x="4803775" y="6900863"/>
          <p14:tracePt t="27918" x="4743450" y="6889750"/>
          <p14:tracePt t="27935" x="4705350" y="6880225"/>
          <p14:tracePt t="27952" x="4645025" y="6880225"/>
          <p14:tracePt t="27968" x="4616450" y="6880225"/>
          <p14:tracePt t="27984" x="4567238" y="6880225"/>
          <p14:tracePt t="28001" x="4537075" y="6880225"/>
          <p14:tracePt t="28018" x="4459288" y="6880225"/>
          <p14:tracePt t="28035" x="4410075" y="6880225"/>
          <p14:tracePt t="28051" x="4370388" y="6889750"/>
          <p14:tracePt t="28068" x="4311650" y="6910388"/>
          <p14:tracePt t="28085" x="4281488" y="6919913"/>
          <p14:tracePt t="28101" x="4251325" y="6938963"/>
          <p14:tracePt t="28118" x="4241800" y="6950075"/>
          <p14:tracePt t="28135" x="4232275" y="6950075"/>
          <p14:tracePt t="28152" x="4232275" y="6959600"/>
          <p14:tracePt t="28168" x="4213225" y="6978650"/>
          <p14:tracePt t="28185" x="4213225" y="6988175"/>
          <p14:tracePt t="28201" x="4202113" y="7018338"/>
          <p14:tracePt t="28218" x="4202113" y="7048500"/>
          <p14:tracePt t="28235" x="4202113" y="7077075"/>
          <p14:tracePt t="28252" x="4202113" y="7097713"/>
          <p14:tracePt t="28268" x="4202113" y="7126288"/>
          <p14:tracePt t="28285" x="4202113" y="7146925"/>
          <p14:tracePt t="28302" x="4222750" y="7165975"/>
          <p14:tracePt t="28319" x="4241800" y="7185025"/>
          <p14:tracePt t="28335" x="4271963" y="7205663"/>
          <p14:tracePt t="28352" x="4321175" y="7215188"/>
          <p14:tracePt t="28369" x="4360863" y="7224713"/>
          <p14:tracePt t="28385" x="4410075" y="7234238"/>
          <p14:tracePt t="28385" x="4429125" y="7234238"/>
          <p14:tracePt t="28402" x="4478338" y="7234238"/>
          <p14:tracePt t="28419" x="4537075" y="7234238"/>
          <p14:tracePt t="28436" x="4606925" y="7234238"/>
          <p14:tracePt t="28452" x="4675188" y="7224713"/>
          <p14:tracePt t="28469" x="4743450" y="7215188"/>
          <p14:tracePt t="28485" x="4803775" y="7196138"/>
          <p14:tracePt t="28502" x="4841875" y="7175500"/>
          <p14:tracePt t="28519" x="4862513" y="7156450"/>
          <p14:tracePt t="28536" x="4872038" y="7146925"/>
          <p14:tracePt t="28552" x="4881563" y="7135813"/>
          <p14:tracePt t="28569" x="4891088" y="7116763"/>
          <p14:tracePt t="28586" x="4891088" y="7086600"/>
          <p14:tracePt t="28603" x="4891088" y="7077075"/>
          <p14:tracePt t="28619" x="4891088" y="7037388"/>
          <p14:tracePt t="28636" x="4881563" y="7008813"/>
          <p14:tracePt t="28652" x="4872038" y="6988175"/>
          <p14:tracePt t="28669" x="4841875" y="6969125"/>
          <p14:tracePt t="28686" x="4822825" y="6938963"/>
          <p14:tracePt t="28703" x="4792663" y="6929438"/>
          <p14:tracePt t="28719" x="4754563" y="6910388"/>
          <p14:tracePt t="28736" x="4724400" y="6889750"/>
          <p14:tracePt t="28753" x="4694238" y="6889750"/>
          <p14:tracePt t="28769" x="4625975" y="6889750"/>
          <p14:tracePt t="28786" x="4557713" y="6889750"/>
          <p14:tracePt t="28803" x="4478338" y="6889750"/>
          <p14:tracePt t="28820" x="4419600" y="6889750"/>
          <p14:tracePt t="28836" x="4360863" y="6889750"/>
          <p14:tracePt t="28853" x="4311650" y="6889750"/>
          <p14:tracePt t="28870" x="4281488" y="6900863"/>
          <p14:tracePt t="28886" x="4262438" y="6910388"/>
          <p14:tracePt t="28903" x="4241800" y="6919913"/>
          <p14:tracePt t="28920" x="4232275" y="6929438"/>
          <p14:tracePt t="28936" x="4213225" y="6950075"/>
          <p14:tracePt t="28954" x="4213225" y="6959600"/>
          <p14:tracePt t="28970" x="4192588" y="6988175"/>
          <p14:tracePt t="28987" x="4192588" y="7018338"/>
          <p14:tracePt t="29003" x="4192588" y="7048500"/>
          <p14:tracePt t="29020" x="4192588" y="7067550"/>
          <p14:tracePt t="29037" x="4202113" y="7107238"/>
          <p14:tracePt t="29053" x="4213225" y="7146925"/>
          <p14:tracePt t="29070" x="4241800" y="7165975"/>
          <p14:tracePt t="29087" x="4281488" y="7185025"/>
          <p14:tracePt t="29103" x="4311650" y="7196138"/>
          <p14:tracePt t="29120" x="4370388" y="7205663"/>
          <p14:tracePt t="29137" x="4410075" y="7205663"/>
          <p14:tracePt t="29154" x="4508500" y="7205663"/>
          <p14:tracePt t="29170" x="4586288" y="7205663"/>
          <p14:tracePt t="29187" x="4656138" y="7196138"/>
          <p14:tracePt t="29204" x="4724400" y="7165975"/>
          <p14:tracePt t="29220" x="4783138" y="7156450"/>
          <p14:tracePt t="29237" x="4822825" y="7126288"/>
          <p14:tracePt t="29254" x="4841875" y="7107238"/>
          <p14:tracePt t="29271" x="4862513" y="7086600"/>
          <p14:tracePt t="29287" x="4862513" y="7077075"/>
          <p14:tracePt t="29306" x="4872038" y="7067550"/>
          <p14:tracePt t="29320" x="4872038" y="7058025"/>
          <p14:tracePt t="29337" x="4872038" y="7037388"/>
          <p14:tracePt t="29354" x="4872038" y="7008813"/>
          <p14:tracePt t="29370" x="4862513" y="6988175"/>
          <p14:tracePt t="29387" x="4841875" y="6969125"/>
          <p14:tracePt t="29404" x="4813300" y="6959600"/>
          <p14:tracePt t="29421" x="4773613" y="6950075"/>
          <p14:tracePt t="29437" x="4724400" y="6929438"/>
          <p14:tracePt t="29454" x="4675188" y="6919913"/>
          <p14:tracePt t="29471" x="4606925" y="6910388"/>
          <p14:tracePt t="29488" x="4576763" y="6910388"/>
          <p14:tracePt t="29504" x="4527550" y="6910388"/>
          <p14:tracePt t="29521" x="4468813" y="6910388"/>
          <p14:tracePt t="29538" x="4370388" y="6919913"/>
          <p14:tracePt t="29554" x="4311650" y="6938963"/>
          <p14:tracePt t="29571" x="4241800" y="6969125"/>
          <p14:tracePt t="29588" x="4183063" y="6988175"/>
          <p14:tracePt t="29605" x="4152900" y="7008813"/>
          <p14:tracePt t="29621" x="4124325" y="7027863"/>
          <p14:tracePt t="29638" x="4114800" y="7037388"/>
          <p14:tracePt t="29654" x="4114800" y="7048500"/>
          <p14:tracePt t="29674" x="4103688" y="7058025"/>
          <p14:tracePt t="29688" x="4094163" y="7067550"/>
          <p14:tracePt t="29704" x="4094163" y="7077075"/>
          <p14:tracePt t="29721" x="4094163" y="7097713"/>
          <p14:tracePt t="29738" x="4094163" y="7135813"/>
          <p14:tracePt t="29755" x="4094163" y="7175500"/>
          <p14:tracePt t="29772" x="4094163" y="7215188"/>
          <p14:tracePt t="29788" x="4124325" y="7254875"/>
          <p14:tracePt t="29805" x="4143375" y="7283450"/>
          <p14:tracePt t="29821" x="4202113" y="7313613"/>
          <p14:tracePt t="29838" x="4271963" y="7343775"/>
          <p14:tracePt t="29855" x="4370388" y="7362825"/>
          <p14:tracePt t="29872" x="4438650" y="7362825"/>
          <p14:tracePt t="29888" x="4537075" y="7362825"/>
          <p14:tracePt t="29905" x="4625975" y="7362825"/>
          <p14:tracePt t="29922" x="4783138" y="7353300"/>
          <p14:tracePt t="29939" x="4872038" y="7332663"/>
          <p14:tracePt t="29956" x="4951413" y="7313613"/>
          <p14:tracePt t="29972" x="4989513" y="7283450"/>
          <p14:tracePt t="29988" x="5029200" y="7254875"/>
          <p14:tracePt t="30005" x="5059363" y="7234238"/>
          <p14:tracePt t="30022" x="5078413" y="7205663"/>
          <p14:tracePt t="30039" x="5087938" y="7175500"/>
          <p14:tracePt t="30055" x="5108575" y="7156450"/>
          <p14:tracePt t="30072" x="5118100" y="7126288"/>
          <p14:tracePt t="30089" x="5137150" y="7086600"/>
          <p14:tracePt t="30105" x="5137150" y="7048500"/>
          <p14:tracePt t="30122" x="5137150" y="7018338"/>
          <p14:tracePt t="30139" x="5137150" y="7008813"/>
          <p14:tracePt t="30155" x="5137150" y="6988175"/>
          <p14:tracePt t="30172" x="5137150" y="6969125"/>
          <p14:tracePt t="30189" x="5127625" y="6938963"/>
          <p14:tracePt t="30206" x="5087938" y="6910388"/>
          <p14:tracePt t="30222" x="5029200" y="6880225"/>
          <p14:tracePt t="30239" x="4970463" y="6861175"/>
          <p14:tracePt t="30256" x="4891088" y="6851650"/>
          <p14:tracePt t="30272" x="4832350" y="6831013"/>
          <p14:tracePt t="30289" x="4783138" y="6821488"/>
          <p14:tracePt t="30289" x="4754563" y="6821488"/>
          <p14:tracePt t="30306" x="4694238" y="6811963"/>
          <p14:tracePt t="30322" x="4635500" y="6791325"/>
          <p14:tracePt t="30339" x="4586288" y="6791325"/>
          <p14:tracePt t="30356" x="4508500" y="6791325"/>
          <p14:tracePt t="30373" x="4438650" y="6791325"/>
          <p14:tracePt t="30389" x="4379913" y="6791325"/>
          <p14:tracePt t="30406" x="4340225" y="6791325"/>
          <p14:tracePt t="30423" x="4300538" y="6791325"/>
          <p14:tracePt t="30439" x="4281488" y="6791325"/>
          <p14:tracePt t="30457" x="4251325" y="6802438"/>
          <p14:tracePt t="30473" x="4222750" y="6802438"/>
          <p14:tracePt t="30490" x="4183063" y="6821488"/>
          <p14:tracePt t="30506" x="4152900" y="6840538"/>
          <p14:tracePt t="30523" x="4124325" y="6851650"/>
          <p14:tracePt t="30540" x="4084638" y="6870700"/>
          <p14:tracePt t="30557" x="4075113" y="6880225"/>
          <p14:tracePt t="30573" x="4054475" y="6910388"/>
          <p14:tracePt t="30590" x="4044950" y="6919913"/>
          <p14:tracePt t="30607" x="4044950" y="6929438"/>
          <p14:tracePt t="30623" x="4035425" y="6938963"/>
          <p14:tracePt t="30640" x="4025900" y="6969125"/>
          <p14:tracePt t="30657" x="4016375" y="6988175"/>
          <p14:tracePt t="30673" x="4016375" y="7008813"/>
          <p14:tracePt t="30690" x="4016375" y="7048500"/>
          <p14:tracePt t="30707" x="4016375" y="7067550"/>
          <p14:tracePt t="30724" x="4016375" y="7097713"/>
          <p14:tracePt t="30740" x="4025900" y="7135813"/>
          <p14:tracePt t="30757" x="4044950" y="7156450"/>
          <p14:tracePt t="30773" x="4065588" y="7185025"/>
          <p14:tracePt t="30790" x="4114800" y="7215188"/>
          <p14:tracePt t="30807" x="4173538" y="7224713"/>
          <p14:tracePt t="30823" x="4232275" y="7234238"/>
          <p14:tracePt t="30841" x="4340225" y="7234238"/>
          <p14:tracePt t="30857" x="4448175" y="7234238"/>
          <p14:tracePt t="30873" x="4606925" y="7215188"/>
          <p14:tracePt t="30891" x="4675188" y="7205663"/>
          <p14:tracePt t="30907" x="4724400" y="7196138"/>
          <p14:tracePt t="30924" x="4743450" y="7175500"/>
          <p14:tracePt t="30940" x="4764088" y="7165975"/>
          <p14:tracePt t="30957" x="4783138" y="7146925"/>
          <p14:tracePt t="30974" x="4803775" y="7116763"/>
          <p14:tracePt t="30991" x="4803775" y="7086600"/>
          <p14:tracePt t="31007" x="4822825" y="7058025"/>
          <p14:tracePt t="31024" x="4822825" y="7048500"/>
          <p14:tracePt t="31041" x="4822825" y="7037388"/>
          <p14:tracePt t="31057" x="4822825" y="7018338"/>
          <p14:tracePt t="31074" x="4822825" y="6988175"/>
          <p14:tracePt t="31091" x="4813300" y="6978650"/>
          <p14:tracePt t="31107" x="4792663" y="6959600"/>
          <p14:tracePt t="31124" x="4764088" y="6959600"/>
          <p14:tracePt t="31141" x="4714875" y="6950075"/>
          <p14:tracePt t="31158" x="4665663" y="6950075"/>
          <p14:tracePt t="31174" x="4606925" y="6950075"/>
          <p14:tracePt t="31191" x="4537075" y="6950075"/>
          <p14:tracePt t="31208" x="4478338" y="6950075"/>
          <p14:tracePt t="31224" x="4438650" y="6950075"/>
          <p14:tracePt t="31241" x="4389438" y="6950075"/>
          <p14:tracePt t="31258" x="4349750" y="6959600"/>
          <p14:tracePt t="31275" x="4321175" y="6969125"/>
          <p14:tracePt t="31291" x="4311650" y="6978650"/>
          <p14:tracePt t="31308" x="4300538" y="6999288"/>
          <p14:tracePt t="31325" x="4291013" y="7018338"/>
          <p14:tracePt t="31341" x="4291013" y="7037388"/>
          <p14:tracePt t="31358" x="4281488" y="7058025"/>
          <p14:tracePt t="31375" x="4281488" y="7067550"/>
          <p14:tracePt t="31392" x="4281488" y="7086600"/>
          <p14:tracePt t="31408" x="4281488" y="7097713"/>
          <p14:tracePt t="31425" x="4281488" y="7116763"/>
          <p14:tracePt t="31441" x="4291013" y="7156450"/>
          <p14:tracePt t="31458" x="4300538" y="7165975"/>
          <p14:tracePt t="31475" x="4330700" y="7165975"/>
          <p14:tracePt t="31492" x="4379913" y="7165975"/>
          <p14:tracePt t="31508" x="4410075" y="7165975"/>
          <p14:tracePt t="31525" x="4429125" y="7165975"/>
          <p14:tracePt t="31542" x="4438650" y="7165975"/>
          <p14:tracePt t="31558" x="4459288" y="7165975"/>
          <p14:tracePt t="31575" x="4487863" y="7156450"/>
          <p14:tracePt t="31592" x="4508500" y="7156450"/>
          <p14:tracePt t="31608" x="4537075" y="7146925"/>
          <p14:tracePt t="31626" x="4567238" y="7126288"/>
          <p14:tracePt t="31642" x="4586288" y="7126288"/>
          <p14:tracePt t="31658" x="4586288" y="7116763"/>
          <p14:tracePt t="31675" x="4595813" y="7107238"/>
          <p14:tracePt t="31698" x="4586288" y="7107238"/>
          <p14:tracePt t="32034" x="4567238" y="7126288"/>
          <p14:tracePt t="32042" x="4546600" y="7135813"/>
          <p14:tracePt t="32050" x="4527550" y="7146925"/>
          <p14:tracePt t="32059" x="4508500" y="7165975"/>
          <p14:tracePt t="32076" x="4497388" y="7165975"/>
          <p14:tracePt t="32093" x="4497388" y="7175500"/>
          <p14:tracePt t="32109" x="4497388" y="7185025"/>
          <p14:tracePt t="32298" x="4497388" y="7196138"/>
          <p14:tracePt t="32314" x="4497388" y="7215188"/>
          <p14:tracePt t="32322" x="4508500" y="7224713"/>
          <p14:tracePt t="32330" x="4546600" y="7254875"/>
          <p14:tracePt t="32343" x="4645025" y="7304088"/>
          <p14:tracePt t="32360" x="4783138" y="7343775"/>
          <p14:tracePt t="32377" x="4891088" y="7372350"/>
          <p14:tracePt t="32393" x="4979988" y="7381875"/>
          <p14:tracePt t="32410" x="5000625" y="7381875"/>
          <p14:tracePt t="32427" x="5010150" y="7381875"/>
          <p14:tracePt t="32458" x="5019675" y="7381875"/>
          <p14:tracePt t="32834" x="5038725" y="7381875"/>
          <p14:tracePt t="32842" x="5059363" y="7381875"/>
          <p14:tracePt t="32850" x="5099050" y="7381875"/>
          <p14:tracePt t="32861" x="5235575" y="7381875"/>
          <p14:tracePt t="32878" x="5394325" y="7381875"/>
          <p14:tracePt t="32894" x="5561013" y="7381875"/>
          <p14:tracePt t="32911" x="5708650" y="7381875"/>
          <p14:tracePt t="32928" x="5846763" y="7381875"/>
          <p14:tracePt t="32944" x="5973763" y="7381875"/>
          <p14:tracePt t="32961" x="6181725" y="7381875"/>
          <p14:tracePt t="32978" x="6289675" y="7381875"/>
          <p14:tracePt t="32995" x="6388100" y="7372350"/>
          <p14:tracePt t="33012" x="6437313" y="7362825"/>
          <p14:tracePt t="33028" x="6467475" y="7362825"/>
          <p14:tracePt t="33045" x="6486525" y="7353300"/>
          <p14:tracePt t="33062" x="6526213" y="7343775"/>
          <p14:tracePt t="33078" x="6594475" y="7332663"/>
          <p14:tracePt t="33095" x="6664325" y="7323138"/>
          <p14:tracePt t="33112" x="6723063" y="7304088"/>
          <p14:tracePt t="33128" x="6781800" y="7283450"/>
          <p14:tracePt t="33145" x="6821488" y="7264400"/>
          <p14:tracePt t="33145" x="6850063" y="7254875"/>
          <p14:tracePt t="33162" x="6880225" y="7234238"/>
          <p14:tracePt t="33178" x="6919913" y="7224713"/>
          <p14:tracePt t="33195" x="6948488" y="7205663"/>
          <p14:tracePt t="33212" x="6969125" y="7185025"/>
          <p14:tracePt t="33228" x="6978650" y="7165975"/>
          <p14:tracePt t="33245" x="6988175" y="7165975"/>
          <p14:tracePt t="33262" x="6997700" y="7135813"/>
          <p14:tracePt t="33278" x="6997700" y="7116763"/>
          <p14:tracePt t="33298" x="7008813" y="7107238"/>
          <p14:tracePt t="33312" x="7008813" y="7086600"/>
          <p14:tracePt t="33329" x="7008813" y="7077075"/>
          <p14:tracePt t="33345" x="7008813" y="7048500"/>
          <p14:tracePt t="33362" x="7008813" y="7018338"/>
          <p14:tracePt t="33379" x="7008813" y="6999288"/>
          <p14:tracePt t="33395" x="6997700" y="6978650"/>
          <p14:tracePt t="33412" x="6988175" y="6969125"/>
          <p14:tracePt t="33429" x="6969125" y="6959600"/>
          <p14:tracePt t="33446" x="6929438" y="6950075"/>
          <p14:tracePt t="33462" x="6889750" y="6929438"/>
          <p14:tracePt t="33479" x="6850063" y="6919913"/>
          <p14:tracePt t="33496" x="6811963" y="6910388"/>
          <p14:tracePt t="33513" x="6762750" y="6900863"/>
          <p14:tracePt t="33529" x="6702425" y="6889750"/>
          <p14:tracePt t="33529" x="6673850" y="6889750"/>
          <p14:tracePt t="33546" x="6624638" y="6870700"/>
          <p14:tracePt t="33562" x="6554788" y="6861175"/>
          <p14:tracePt t="33579" x="6516688" y="6851650"/>
          <p14:tracePt t="33596" x="6486525" y="6851650"/>
          <p14:tracePt t="33612" x="6437313" y="6851650"/>
          <p14:tracePt t="33629" x="6378575" y="6851650"/>
          <p14:tracePt t="33646" x="6299200" y="6851650"/>
          <p14:tracePt t="33663" x="6240463" y="6851650"/>
          <p14:tracePt t="33679" x="6181725" y="6851650"/>
          <p14:tracePt t="33696" x="6161088" y="6851650"/>
          <p14:tracePt t="33713" x="6132513" y="6851650"/>
          <p14:tracePt t="33730" x="6111875" y="6861175"/>
          <p14:tracePt t="33746" x="6092825" y="6870700"/>
          <p14:tracePt t="33763" x="6073775" y="6889750"/>
          <p14:tracePt t="33779" x="6053138" y="6919913"/>
          <p14:tracePt t="33796" x="6043613" y="6929438"/>
          <p14:tracePt t="33813" x="6034088" y="6959600"/>
          <p14:tracePt t="33829" x="6034088" y="6978650"/>
          <p14:tracePt t="33846" x="6034088" y="7008813"/>
          <p14:tracePt t="33863" x="6034088" y="7037388"/>
          <p14:tracePt t="33880" x="6053138" y="7067550"/>
          <p14:tracePt t="33897" x="6073775" y="7097713"/>
          <p14:tracePt t="33913" x="6102350" y="7135813"/>
          <p14:tracePt t="33913" x="6142038" y="7146925"/>
          <p14:tracePt t="33930" x="6230938" y="7175500"/>
          <p14:tracePt t="33947" x="6319838" y="7196138"/>
          <p14:tracePt t="33963" x="6388100" y="7196138"/>
          <p14:tracePt t="33980" x="6467475" y="7196138"/>
          <p14:tracePt t="33997" x="6545263" y="7196138"/>
          <p14:tracePt t="34014" x="6615113" y="7196138"/>
          <p14:tracePt t="34030" x="6702425" y="7175500"/>
          <p14:tracePt t="34047" x="6772275" y="7156450"/>
          <p14:tracePt t="34063" x="6861175" y="7146925"/>
          <p14:tracePt t="34080" x="6938963" y="7126288"/>
          <p14:tracePt t="34097" x="6997700" y="7097713"/>
          <p14:tracePt t="34114" x="7046913" y="7058025"/>
          <p14:tracePt t="34130" x="7058025" y="7018338"/>
          <p14:tracePt t="34147" x="7067550" y="7008813"/>
          <p14:tracePt t="34163" x="7077075" y="6999288"/>
          <p14:tracePt t="34180" x="7077075" y="6988175"/>
          <p14:tracePt t="34197" x="7077075" y="6978650"/>
          <p14:tracePt t="34226" x="7077075" y="6959600"/>
          <p14:tracePt t="34234" x="7067550" y="6959600"/>
          <p14:tracePt t="34247" x="7018338" y="6938963"/>
          <p14:tracePt t="34264" x="6919913" y="6910388"/>
          <p14:tracePt t="34281" x="6791325" y="6880225"/>
          <p14:tracePt t="34297" x="6604000" y="6851650"/>
          <p14:tracePt t="34314" x="6516688" y="6851650"/>
          <p14:tracePt t="34331" x="6456363" y="6851650"/>
          <p14:tracePt t="34347" x="6407150" y="6851650"/>
          <p14:tracePt t="34364" x="6357938" y="6851650"/>
          <p14:tracePt t="34381" x="6319838" y="6870700"/>
          <p14:tracePt t="34397" x="6270625" y="6889750"/>
          <p14:tracePt t="34414" x="6230938" y="6910388"/>
          <p14:tracePt t="34431" x="6210300" y="6929438"/>
          <p14:tracePt t="34447" x="6200775" y="6929438"/>
          <p14:tracePt t="34464" x="6191250" y="6938963"/>
          <p14:tracePt t="34481" x="6191250" y="6950075"/>
          <p14:tracePt t="34562" x="6191250" y="6959600"/>
          <p14:tracePt t="34570" x="6191250" y="6969125"/>
          <p14:tracePt t="34642" x="6191250" y="6978650"/>
          <p14:tracePt t="34666" x="6191250" y="6988175"/>
          <p14:tracePt t="34682" x="6200775" y="7008813"/>
          <p14:tracePt t="34690" x="6210300" y="7027863"/>
          <p14:tracePt t="34698" x="6270625" y="7058025"/>
          <p14:tracePt t="34715" x="6378575" y="7086600"/>
          <p14:tracePt t="34732" x="6526213" y="7116763"/>
          <p14:tracePt t="34748" x="6673850" y="7135813"/>
          <p14:tracePt t="34765" x="6850063" y="7165975"/>
          <p14:tracePt t="34782" x="6997700" y="7165975"/>
          <p14:tracePt t="34798" x="7165975" y="7165975"/>
          <p14:tracePt t="34815" x="7313613" y="7165975"/>
          <p14:tracePt t="34832" x="7461250" y="7165975"/>
          <p14:tracePt t="34848" x="7637463" y="7175500"/>
          <p14:tracePt t="34865" x="7815263" y="7175500"/>
          <p14:tracePt t="34865" x="7904163" y="7175500"/>
          <p14:tracePt t="34882" x="8091488" y="7175500"/>
          <p14:tracePt t="34898" x="8267700" y="7175500"/>
          <p14:tracePt t="34915" x="8424863" y="7175500"/>
          <p14:tracePt t="34932" x="8553450" y="7175500"/>
          <p14:tracePt t="34949" x="8661400" y="7175500"/>
          <p14:tracePt t="34965" x="8780463" y="7175500"/>
          <p14:tracePt t="34982" x="8907463" y="7175500"/>
          <p14:tracePt t="34998" x="9045575" y="7175500"/>
          <p14:tracePt t="35015" x="9163050" y="7175500"/>
          <p14:tracePt t="35033" x="9251950" y="7175500"/>
          <p14:tracePt t="35049" x="9291638" y="7175500"/>
          <p14:tracePt t="35065" x="9310688" y="7175500"/>
          <p14:tracePt t="35082" x="9321800" y="7175500"/>
          <p14:tracePt t="35130" x="9331325" y="7165975"/>
          <p14:tracePt t="35154" x="9350375" y="7156450"/>
          <p14:tracePt t="35170" x="9359900" y="7156450"/>
          <p14:tracePt t="35178" x="9371013" y="7146925"/>
          <p14:tracePt t="35186" x="9380538" y="7146925"/>
          <p14:tracePt t="35199" x="9399588" y="7135813"/>
          <p14:tracePt t="35216" x="9409113" y="7126288"/>
          <p14:tracePt t="35290" x="9409113" y="7116763"/>
          <p14:tracePt t="35306" x="9409113" y="7107238"/>
          <p14:tracePt t="35314" x="9409113" y="7086600"/>
          <p14:tracePt t="35322" x="9409113" y="7077075"/>
          <p14:tracePt t="35338" x="9409113" y="7058025"/>
          <p14:tracePt t="35349" x="9409113" y="7048500"/>
          <p14:tracePt t="35366" x="9390063" y="7027863"/>
          <p14:tracePt t="35383" x="9371013" y="7018338"/>
          <p14:tracePt t="35399" x="9331325" y="7008813"/>
          <p14:tracePt t="35416" x="9291638" y="7008813"/>
          <p14:tracePt t="35433" x="9232900" y="7008813"/>
          <p14:tracePt t="35450" x="9134475" y="7008813"/>
          <p14:tracePt t="35466" x="9055100" y="7008813"/>
          <p14:tracePt t="35483" x="8986838" y="7008813"/>
          <p14:tracePt t="35499" x="8928100" y="6999288"/>
          <p14:tracePt t="35516" x="8848725" y="6978650"/>
          <p14:tracePt t="35533" x="8780463" y="6978650"/>
          <p14:tracePt t="35550" x="8731250" y="6978650"/>
          <p14:tracePt t="35566" x="8670925" y="6978650"/>
          <p14:tracePt t="35583" x="8642350" y="6978650"/>
          <p14:tracePt t="35600" x="8602663" y="6978650"/>
          <p14:tracePt t="35617" x="8543925" y="6978650"/>
          <p14:tracePt t="35633" x="8464550" y="6988175"/>
          <p14:tracePt t="35651" x="8386763" y="7018338"/>
          <p14:tracePt t="35667" x="8326438" y="7037388"/>
          <p14:tracePt t="35683" x="8297863" y="7058025"/>
          <p14:tracePt t="35700" x="8277225" y="7067550"/>
          <p14:tracePt t="35717" x="8258175" y="7077075"/>
          <p14:tracePt t="35733" x="8248650" y="7086600"/>
          <p14:tracePt t="35754" x="8248650" y="7097713"/>
          <p14:tracePt t="35786" x="8248650" y="7107238"/>
          <p14:tracePt t="35794" x="8248650" y="7116763"/>
          <p14:tracePt t="35810" x="8248650" y="7126288"/>
          <p14:tracePt t="35818" x="8248650" y="7135813"/>
          <p14:tracePt t="35833" x="8248650" y="7156450"/>
          <p14:tracePt t="35851" x="8258175" y="7165975"/>
          <p14:tracePt t="35867" x="8277225" y="7185025"/>
          <p14:tracePt t="35884" x="8297863" y="7205663"/>
          <p14:tracePt t="35900" x="8356600" y="7215188"/>
          <p14:tracePt t="35917" x="8415338" y="7224713"/>
          <p14:tracePt t="35934" x="8485188" y="7224713"/>
          <p14:tracePt t="35951" x="8583613" y="7224713"/>
          <p14:tracePt t="35967" x="8682038" y="7224713"/>
          <p14:tracePt t="35984" x="8759825" y="7224713"/>
          <p14:tracePt t="36001" x="8848725" y="7224713"/>
          <p14:tracePt t="36017" x="8928100" y="7224713"/>
          <p14:tracePt t="36034" x="8977313" y="7224713"/>
          <p14:tracePt t="36052" x="9015413" y="7224713"/>
          <p14:tracePt t="36067" x="9055100" y="7224713"/>
          <p14:tracePt t="36084" x="9075738" y="7224713"/>
          <p14:tracePt t="36101" x="9094788" y="7215188"/>
          <p14:tracePt t="36117" x="9104313" y="7215188"/>
          <p14:tracePt t="36466" x="9104313" y="7205663"/>
          <p14:tracePt t="36490" x="9104313" y="7196138"/>
          <p14:tracePt t="36498" x="9104313" y="7185025"/>
          <p14:tracePt t="36506" x="9104313" y="7175500"/>
          <p14:tracePt t="36518" x="9113838" y="7135813"/>
          <p14:tracePt t="36535" x="9113838" y="7097713"/>
          <p14:tracePt t="36552" x="9124950" y="7077075"/>
          <p14:tracePt t="36568" x="9134475" y="7037388"/>
          <p14:tracePt t="36585" x="9134475" y="6999288"/>
          <p14:tracePt t="36602" x="9134475" y="6959600"/>
          <p14:tracePt t="36618" x="9134475" y="6919913"/>
          <p14:tracePt t="36635" x="9134475" y="6880225"/>
          <p14:tracePt t="36652" x="9134475" y="6811963"/>
          <p14:tracePt t="36669" x="9124950" y="6762750"/>
          <p14:tracePt t="36685" x="9113838" y="6704013"/>
          <p14:tracePt t="36702" x="9104313" y="6664325"/>
          <p14:tracePt t="36719" x="9104313" y="6624638"/>
          <p14:tracePt t="36735" x="9104313" y="6594475"/>
          <p14:tracePt t="36752" x="9094788" y="6545263"/>
          <p14:tracePt t="36769" x="9085263" y="6516688"/>
          <p14:tracePt t="36785" x="9075738" y="6467475"/>
          <p14:tracePt t="36802" x="9064625" y="6437313"/>
          <p14:tracePt t="36819" x="9064625" y="6418263"/>
          <p14:tracePt t="36836" x="9055100" y="6388100"/>
          <p14:tracePt t="36852" x="9055100" y="6369050"/>
          <p14:tracePt t="36869" x="9055100" y="6338888"/>
          <p14:tracePt t="36886" x="9036050" y="6299200"/>
          <p14:tracePt t="36902" x="9036050" y="6270625"/>
          <p14:tracePt t="36919" x="9036050" y="6230938"/>
          <p14:tracePt t="36936" x="9036050" y="6181725"/>
          <p14:tracePt t="36952" x="9036050" y="6132513"/>
          <p14:tracePt t="36969" x="9036050" y="6064250"/>
          <p14:tracePt t="36986" x="9036050" y="6015038"/>
          <p14:tracePt t="37002" x="9036050" y="5984875"/>
          <p14:tracePt t="37019" x="9036050" y="5945188"/>
          <p14:tracePt t="37036" x="9036050" y="5926138"/>
          <p14:tracePt t="37054" x="9036050" y="5916613"/>
          <p14:tracePt t="37069" x="9036050" y="5905500"/>
          <p14:tracePt t="37086" x="9036050" y="5895975"/>
          <p14:tracePt t="37102" x="9036050" y="5905500"/>
          <p14:tracePt t="37258" x="9036050" y="5926138"/>
          <p14:tracePt t="37266" x="9036050" y="5965825"/>
          <p14:tracePt t="37274" x="9036050" y="5984875"/>
          <p14:tracePt t="37286" x="9036050" y="6034088"/>
          <p14:tracePt t="37303" x="9036050" y="6083300"/>
          <p14:tracePt t="37320" x="9036050" y="6132513"/>
          <p14:tracePt t="37337" x="9036050" y="6172200"/>
          <p14:tracePt t="37353" x="9045575" y="6249988"/>
          <p14:tracePt t="37370" x="9055100" y="6280150"/>
          <p14:tracePt t="37387" x="9055100" y="6310313"/>
          <p14:tracePt t="37403" x="9064625" y="6348413"/>
          <p14:tracePt t="37420" x="9075738" y="6378575"/>
          <p14:tracePt t="37437" x="9075738" y="6408738"/>
          <p14:tracePt t="37453" x="9085263" y="6457950"/>
          <p14:tracePt t="37470" x="9104313" y="6496050"/>
          <p14:tracePt t="37487" x="9104313" y="6535738"/>
          <p14:tracePt t="37503" x="9113838" y="6556375"/>
          <p14:tracePt t="37520" x="9124950" y="6584950"/>
          <p14:tracePt t="37538" x="9134475" y="6605588"/>
          <p14:tracePt t="37554" x="9153525" y="6634163"/>
          <p14:tracePt t="37571" x="9153525" y="6664325"/>
          <p14:tracePt t="37588" x="9163050" y="6683375"/>
          <p14:tracePt t="37604" x="9174163" y="6713538"/>
          <p14:tracePt t="37621" x="9174163" y="6732588"/>
          <p14:tracePt t="37637" x="9174163" y="6753225"/>
          <p14:tracePt t="37654" x="9174163" y="6762750"/>
          <p14:tracePt t="37671" x="9174163" y="6772275"/>
          <p14:tracePt t="37687" x="9174163" y="6781800"/>
          <p14:tracePt t="37704" x="9174163" y="6791325"/>
          <p14:tracePt t="37786" x="9174163" y="6802438"/>
          <p14:tracePt t="37794" x="9174163" y="6811963"/>
          <p14:tracePt t="37804" x="9163050" y="6840538"/>
          <p14:tracePt t="37821" x="9163050" y="6851650"/>
          <p14:tracePt t="37837" x="9153525" y="6880225"/>
          <p14:tracePt t="37854" x="9144000" y="6889750"/>
          <p14:tracePt t="37872" x="9144000" y="6900863"/>
          <p14:tracePt t="37888" x="9144000" y="6910388"/>
          <p14:tracePt t="37904" x="9134475" y="6929438"/>
          <p14:tracePt t="37921" x="9124950" y="6950075"/>
          <p14:tracePt t="37954" x="9124950" y="6969125"/>
          <p14:tracePt t="37978" x="9113838" y="6978650"/>
          <p14:tracePt t="37986" x="9113838" y="6988175"/>
          <p14:tracePt t="38010" x="9113838" y="6999288"/>
          <p14:tracePt t="38034" x="9113838" y="7008813"/>
          <p14:tracePt t="38042" x="9113838" y="7027863"/>
          <p14:tracePt t="38074" x="9113838" y="7037388"/>
          <p14:tracePt t="38090" x="9113838" y="7058025"/>
          <p14:tracePt t="38106" x="9113838" y="7067550"/>
          <p14:tracePt t="38114" x="9113838" y="7077075"/>
          <p14:tracePt t="38122" x="9113838" y="7097713"/>
          <p14:tracePt t="38138" x="9113838" y="7116763"/>
          <p14:tracePt t="38155" x="9113838" y="7126288"/>
          <p14:tracePt t="38171" x="9113838" y="7135813"/>
          <p14:tracePt t="38194" x="9113838" y="7146925"/>
          <p14:tracePt t="38394" x="9104313" y="7165975"/>
          <p14:tracePt t="38418" x="9094788" y="7165975"/>
          <p14:tracePt t="38442" x="9085263" y="7165975"/>
          <p14:tracePt t="38458" x="9075738" y="7175500"/>
          <p14:tracePt t="38466" x="9064625" y="7175500"/>
          <p14:tracePt t="38474" x="9055100" y="7185025"/>
          <p14:tracePt t="38489" x="9036050" y="7185025"/>
          <p14:tracePt t="38489" x="9026525" y="7196138"/>
          <p14:tracePt t="38506" x="9015413" y="7196138"/>
          <p14:tracePt t="38522" x="9005888" y="7196138"/>
          <p14:tracePt t="38539" x="8996363" y="7196138"/>
          <p14:tracePt t="38556" x="8966200" y="7196138"/>
          <p14:tracePt t="38572" x="8928100" y="7196138"/>
          <p14:tracePt t="38589" x="8858250" y="7175500"/>
          <p14:tracePt t="38606" x="8809038" y="7156450"/>
          <p14:tracePt t="38622" x="8750300" y="7135813"/>
          <p14:tracePt t="38639" x="8710613" y="7116763"/>
          <p14:tracePt t="38656" x="8691563" y="7107238"/>
          <p14:tracePt t="38673" x="8661400" y="7097713"/>
          <p14:tracePt t="38689" x="8651875" y="7097713"/>
          <p14:tracePt t="38706" x="8642350" y="7097713"/>
          <p14:tracePt t="38722" x="8632825" y="7097713"/>
          <p14:tracePt t="38739" x="8612188" y="7097713"/>
          <p14:tracePt t="38756" x="8602663" y="7097713"/>
          <p14:tracePt t="38772" x="8593138" y="7097713"/>
          <p14:tracePt t="38789" x="8583613" y="7107238"/>
          <p14:tracePt t="38810" x="8583613" y="7116763"/>
          <p14:tracePt t="38826" x="8572500" y="7126288"/>
          <p14:tracePt t="38839" x="8562975" y="7135813"/>
          <p14:tracePt t="38856" x="8562975" y="7146925"/>
          <p14:tracePt t="38873" x="8562975" y="7156450"/>
          <p14:tracePt t="38873" x="8562975" y="7175500"/>
          <p14:tracePt t="38890" x="8562975" y="7185025"/>
          <p14:tracePt t="38922" x="8562975" y="7196138"/>
          <p14:tracePt t="38946" x="8562975" y="7215188"/>
          <p14:tracePt t="38962" x="8583613" y="7224713"/>
          <p14:tracePt t="38986" x="8621713" y="7234238"/>
          <p14:tracePt t="38994" x="8651875" y="7245350"/>
          <p14:tracePt t="39002" x="8670925" y="7245350"/>
          <p14:tracePt t="39010" x="8701088" y="7245350"/>
          <p14:tracePt t="39023" x="8759825" y="7245350"/>
          <p14:tracePt t="39041" x="8809038" y="7245350"/>
          <p14:tracePt t="39057" x="8839200" y="7245350"/>
          <p14:tracePt t="39073" x="8878888" y="7245350"/>
          <p14:tracePt t="39091" x="8888413" y="7234238"/>
          <p14:tracePt t="39107" x="8907463" y="7224713"/>
          <p14:tracePt t="39123" x="8928100" y="7215188"/>
          <p14:tracePt t="39140" x="8937625" y="7215188"/>
          <p14:tracePt t="39157" x="8947150" y="7215188"/>
          <p14:tracePt t="39178" x="8956675" y="7205663"/>
          <p14:tracePt t="40129" x="0" y="0"/>
        </p14:tracePtLst>
      </p14:laserTraceLst>
    </p:ext>
  </p:extLs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922338"/>
            <a:ext cx="6415087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2579688" y="4176713"/>
            <a:ext cx="1984375" cy="7143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10080625" cy="92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5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9573" grpId="0" animBg="1"/>
    </p:bldLst>
  </p:timing>
  <p:extLst>
    <p:ext uri="{3A86A75C-4F4B-4683-9AE1-C65F6400EC91}">
      <p14:laserTraceLst xmlns:p14="http://schemas.microsoft.com/office/powerpoint/2010/main">
        <p14:tracePtLst>
          <p14:tracePt t="2189" x="4173538" y="3386138"/>
          <p14:tracePt t="2972" x="4173538" y="3395663"/>
          <p14:tracePt t="3156" x="4164013" y="3416300"/>
          <p14:tracePt t="3164" x="4164013" y="3425825"/>
          <p14:tracePt t="3172" x="4164013" y="3435350"/>
          <p14:tracePt t="3180" x="4152900" y="3475038"/>
          <p14:tracePt t="3196" x="4133850" y="3503613"/>
          <p14:tracePt t="3213" x="4114800" y="3533775"/>
          <p14:tracePt t="3229" x="4103688" y="3563938"/>
          <p14:tracePt t="3246" x="4084638" y="3582988"/>
          <p14:tracePt t="3263" x="4054475" y="3622675"/>
          <p14:tracePt t="3279" x="4025900" y="3671888"/>
          <p14:tracePt t="3296" x="4005263" y="3711575"/>
          <p14:tracePt t="3313" x="3995738" y="3760788"/>
          <p14:tracePt t="3329" x="3976688" y="3810000"/>
          <p14:tracePt t="3346" x="3976688" y="3829050"/>
          <p14:tracePt t="3363" x="3976688" y="3848100"/>
          <p14:tracePt t="3380" x="3976688" y="3868738"/>
          <p14:tracePt t="3396" x="3976688" y="3878263"/>
          <p14:tracePt t="3413" x="3976688" y="3897313"/>
          <p14:tracePt t="3429" x="3976688" y="3927475"/>
          <p14:tracePt t="3445" x="3976688" y="3957638"/>
          <p14:tracePt t="3463" x="3976688" y="3995738"/>
          <p14:tracePt t="3479" x="3976688" y="4025900"/>
          <p14:tracePt t="3496" x="3976688" y="4056063"/>
          <p14:tracePt t="3513" x="3976688" y="4084638"/>
          <p14:tracePt t="3529" x="3976688" y="4105275"/>
          <p14:tracePt t="3546" x="3976688" y="4133850"/>
          <p14:tracePt t="3546" x="3976688" y="4143375"/>
          <p14:tracePt t="3563" x="3976688" y="4173538"/>
          <p14:tracePt t="3579" x="3976688" y="4192588"/>
          <p14:tracePt t="3596" x="3976688" y="4222750"/>
          <p14:tracePt t="3613" x="3976688" y="4252913"/>
          <p14:tracePt t="3629" x="3976688" y="4271963"/>
          <p14:tracePt t="3646" x="3976688" y="4291013"/>
          <p14:tracePt t="3663" x="3976688" y="4321175"/>
          <p14:tracePt t="3679" x="3976688" y="4340225"/>
          <p14:tracePt t="3699" x="3976688" y="4351338"/>
          <p14:tracePt t="3715" x="3986213" y="4370388"/>
          <p14:tracePt t="3729" x="3986213" y="4379913"/>
          <p14:tracePt t="3746" x="3986213" y="4419600"/>
          <p14:tracePt t="3763" x="3995738" y="4449763"/>
          <p14:tracePt t="3779" x="3995738" y="4468813"/>
          <p14:tracePt t="3796" x="3995738" y="4498975"/>
          <p14:tracePt t="3813" x="3995738" y="4518025"/>
          <p14:tracePt t="3829" x="3995738" y="4537075"/>
          <p14:tracePt t="3846" x="3995738" y="4557713"/>
          <p14:tracePt t="3863" x="3995738" y="4576763"/>
          <p14:tracePt t="3880" x="3995738" y="4606925"/>
          <p14:tracePt t="3896" x="3995738" y="4616450"/>
          <p14:tracePt t="3913" x="3995738" y="4635500"/>
          <p14:tracePt t="3930" x="3986213" y="4675188"/>
          <p14:tracePt t="3947" x="3986213" y="4714875"/>
          <p14:tracePt t="3963" x="3976688" y="4745038"/>
          <p14:tracePt t="3980" x="3976688" y="4764088"/>
          <p14:tracePt t="3997" x="3956050" y="4813300"/>
          <p14:tracePt t="4013" x="3956050" y="4832350"/>
          <p14:tracePt t="4030" x="3946525" y="4872038"/>
          <p14:tracePt t="4047" x="3946525" y="4902200"/>
          <p14:tracePt t="4063" x="3937000" y="4930775"/>
          <p14:tracePt t="4080" x="3927475" y="4970463"/>
          <p14:tracePt t="4097" x="3927475" y="5029200"/>
          <p14:tracePt t="4114" x="3927475" y="5059363"/>
          <p14:tracePt t="4130" x="3927475" y="5138738"/>
          <p14:tracePt t="4148" x="3927475" y="5187950"/>
          <p14:tracePt t="4165" x="3927475" y="5237163"/>
          <p14:tracePt t="4181" x="3946525" y="5275263"/>
          <p14:tracePt t="4198" x="3956050" y="5305425"/>
          <p14:tracePt t="4215" x="3956050" y="5335588"/>
          <p14:tracePt t="4232" x="3956050" y="5373688"/>
          <p14:tracePt t="4248" x="3956050" y="5394325"/>
          <p14:tracePt t="4265" x="3956050" y="5422900"/>
          <p14:tracePt t="4282" x="3956050" y="5443538"/>
          <p14:tracePt t="4298" x="3956050" y="5462588"/>
          <p14:tracePt t="4315" x="3956050" y="5443538"/>
          <p14:tracePt t="4548" x="3956050" y="5422900"/>
          <p14:tracePt t="4556" x="3976688" y="5384800"/>
          <p14:tracePt t="4565" x="4005263" y="5305425"/>
          <p14:tracePt t="4582" x="4035425" y="5216525"/>
          <p14:tracePt t="4599" x="4084638" y="5089525"/>
          <p14:tracePt t="4616" x="4152900" y="4930775"/>
          <p14:tracePt t="4632" x="4222750" y="4764088"/>
          <p14:tracePt t="4649" x="4311650" y="4586288"/>
          <p14:tracePt t="4666" x="4410075" y="4429125"/>
          <p14:tracePt t="4683" x="4487863" y="4281488"/>
          <p14:tracePt t="4699" x="4576763" y="4094163"/>
          <p14:tracePt t="4716" x="4625975" y="3986213"/>
          <p14:tracePt t="4732" x="4656138" y="3908425"/>
          <p14:tracePt t="4749" x="4665663" y="3859213"/>
          <p14:tracePt t="4766" x="4675188" y="3770313"/>
          <p14:tracePt t="4783" x="4684713" y="3730625"/>
          <p14:tracePt t="4799" x="4684713" y="3671888"/>
          <p14:tracePt t="4816" x="4684713" y="3573463"/>
          <p14:tracePt t="4833" x="4675188" y="3494088"/>
          <p14:tracePt t="4849" x="4656138" y="3405188"/>
          <p14:tracePt t="4866" x="4625975" y="3297238"/>
          <p14:tracePt t="4883" x="4606925" y="3179763"/>
          <p14:tracePt t="4899" x="4576763" y="3011488"/>
          <p14:tracePt t="4916" x="4546600" y="2924175"/>
          <p14:tracePt t="4933" x="4518025" y="2844800"/>
          <p14:tracePt t="4950" x="4487863" y="2786063"/>
          <p14:tracePt t="4966" x="4459288" y="2746375"/>
          <p14:tracePt t="4983" x="4438650" y="2706688"/>
          <p14:tracePt t="5000" x="4410075" y="2667000"/>
          <p14:tracePt t="5017" x="4370388" y="2638425"/>
          <p14:tracePt t="5033" x="4321175" y="2598738"/>
          <p14:tracePt t="5050" x="4241800" y="2568575"/>
          <p14:tracePt t="5066" x="4143375" y="2530475"/>
          <p14:tracePt t="5083" x="4025900" y="2490788"/>
          <p14:tracePt t="5100" x="3967163" y="2460625"/>
          <p14:tracePt t="5116" x="3906838" y="2451100"/>
          <p14:tracePt t="5133" x="3848100" y="2441575"/>
          <p14:tracePt t="5150" x="3779838" y="2441575"/>
          <p14:tracePt t="5166" x="3730625" y="2441575"/>
          <p14:tracePt t="5184" x="3671888" y="2441575"/>
          <p14:tracePt t="5200" x="3622675" y="2441575"/>
          <p14:tracePt t="5217" x="3562350" y="2441575"/>
          <p14:tracePt t="5234" x="3533775" y="2451100"/>
          <p14:tracePt t="5250" x="3494088" y="2470150"/>
          <p14:tracePt t="5267" x="3475038" y="2481263"/>
          <p14:tracePt t="5267" x="3463925" y="2490788"/>
          <p14:tracePt t="5284" x="3454400" y="2509838"/>
          <p14:tracePt t="5301" x="3444875" y="2540000"/>
          <p14:tracePt t="5317" x="3444875" y="2568575"/>
          <p14:tracePt t="5334" x="3444875" y="2598738"/>
          <p14:tracePt t="5350" x="3444875" y="2657475"/>
          <p14:tracePt t="5367" x="3454400" y="2697163"/>
          <p14:tracePt t="5384" x="3494088" y="2755900"/>
          <p14:tracePt t="5400" x="3552825" y="2805113"/>
          <p14:tracePt t="5417" x="3632200" y="2844800"/>
          <p14:tracePt t="5434" x="3770313" y="2894013"/>
          <p14:tracePt t="5450" x="3956050" y="2943225"/>
          <p14:tracePt t="5467" x="4192588" y="2982913"/>
          <p14:tracePt t="5484" x="4546600" y="3001963"/>
          <p14:tracePt t="5501" x="4764088" y="3001963"/>
          <p14:tracePt t="5517" x="4960938" y="3001963"/>
          <p14:tracePt t="5535" x="5127625" y="3001963"/>
          <p14:tracePt t="5551" x="5256213" y="3001963"/>
          <p14:tracePt t="5567" x="5413375" y="3001963"/>
          <p14:tracePt t="5584" x="5530850" y="2982913"/>
          <p14:tracePt t="5601" x="5678488" y="2952750"/>
          <p14:tracePt t="5618" x="5816600" y="2924175"/>
          <p14:tracePt t="5634" x="5954713" y="2894013"/>
          <p14:tracePt t="5651" x="6102350" y="2835275"/>
          <p14:tracePt t="5668" x="6151563" y="2814638"/>
          <p14:tracePt t="5684" x="6270625" y="2755900"/>
          <p14:tracePt t="5701" x="6308725" y="2716213"/>
          <p14:tracePt t="5718" x="6348413" y="2678113"/>
          <p14:tracePt t="5734" x="6378575" y="2628900"/>
          <p14:tracePt t="5751" x="6407150" y="2589213"/>
          <p14:tracePt t="5768" x="6427788" y="2549525"/>
          <p14:tracePt t="5784" x="6437313" y="2500313"/>
          <p14:tracePt t="5801" x="6437313" y="2460625"/>
          <p14:tracePt t="5818" x="6437313" y="2420938"/>
          <p14:tracePt t="5835" x="6437313" y="2343150"/>
          <p14:tracePt t="5851" x="6378575" y="2205038"/>
          <p14:tracePt t="5868" x="6299200" y="2076450"/>
          <p14:tracePt t="5885" x="6210300" y="1939925"/>
          <p14:tracePt t="5901" x="6102350" y="1801813"/>
          <p14:tracePt t="5918" x="5973763" y="1654175"/>
          <p14:tracePt t="5935" x="5856288" y="1506538"/>
          <p14:tracePt t="5951" x="5738813" y="1377950"/>
          <p14:tracePt t="5968" x="5610225" y="1279525"/>
          <p14:tracePt t="5985" x="5481638" y="1211263"/>
          <p14:tracePt t="6002" x="5334000" y="1141413"/>
          <p14:tracePt t="6019" x="5167313" y="1112838"/>
          <p14:tracePt t="6035" x="4911725" y="1092200"/>
          <p14:tracePt t="6052" x="4675188" y="1092200"/>
          <p14:tracePt t="6068" x="4398963" y="1092200"/>
          <p14:tracePt t="6085" x="4164013" y="1112838"/>
          <p14:tracePt t="6102" x="3956050" y="1150938"/>
          <p14:tracePt t="6118" x="3759200" y="1211263"/>
          <p14:tracePt t="6135" x="3592513" y="1279525"/>
          <p14:tracePt t="6152" x="3454400" y="1358900"/>
          <p14:tracePt t="6169" x="3346450" y="1446213"/>
          <p14:tracePt t="6185" x="3278188" y="1544638"/>
          <p14:tracePt t="6202" x="3217863" y="1654175"/>
          <p14:tracePt t="6219" x="3198813" y="1752600"/>
          <p14:tracePt t="6235" x="3198813" y="1860550"/>
          <p14:tracePt t="6252" x="3208338" y="1978025"/>
          <p14:tracePt t="6269" x="3248025" y="2097088"/>
          <p14:tracePt t="6286" x="3297238" y="2195513"/>
          <p14:tracePt t="6302" x="3386138" y="2312988"/>
          <p14:tracePt t="6319" x="3484563" y="2411413"/>
          <p14:tracePt t="6336" x="3573463" y="2481263"/>
          <p14:tracePt t="6352" x="3671888" y="2559050"/>
          <p14:tracePt t="6369" x="3770313" y="2617788"/>
          <p14:tracePt t="6386" x="3848100" y="2667000"/>
          <p14:tracePt t="6402" x="3917950" y="2706688"/>
          <p14:tracePt t="6402" x="3946525" y="2736850"/>
          <p14:tracePt t="6420" x="4035425" y="2786063"/>
          <p14:tracePt t="6436" x="4124325" y="2825750"/>
          <p14:tracePt t="6452" x="4213225" y="2854325"/>
          <p14:tracePt t="6469" x="4300538" y="2874963"/>
          <p14:tracePt t="6486" x="4379913" y="2894013"/>
          <p14:tracePt t="6502" x="4438650" y="2913063"/>
          <p14:tracePt t="6519" x="4508500" y="2924175"/>
          <p14:tracePt t="6519" x="0" y="0"/>
        </p14:tracePtLst>
      </p14:laserTraceLst>
    </p:ext>
  </p:extLs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6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0" r="13751"/>
          <a:stretch>
            <a:fillRect/>
          </a:stretch>
        </p:blipFill>
        <p:spPr bwMode="auto">
          <a:xfrm>
            <a:off x="3371850" y="0"/>
            <a:ext cx="37179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42000"/>
                  </a:blip>
                  <a:srcRect l="12750" r="1375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3452813" y="4494213"/>
            <a:ext cx="1190625" cy="4524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110604" name="Rectangle 12"/>
          <p:cNvSpPr>
            <a:spLocks noChangeArrowheads="1"/>
          </p:cNvSpPr>
          <p:nvPr/>
        </p:nvSpPr>
        <p:spPr bwMode="auto">
          <a:xfrm>
            <a:off x="5199063" y="4573588"/>
            <a:ext cx="1111250" cy="3175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110605" name="Rectangle 13"/>
          <p:cNvSpPr>
            <a:spLocks noChangeArrowheads="1"/>
          </p:cNvSpPr>
          <p:nvPr/>
        </p:nvSpPr>
        <p:spPr bwMode="auto">
          <a:xfrm>
            <a:off x="5040313" y="4970463"/>
            <a:ext cx="1190625" cy="2365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pic>
        <p:nvPicPr>
          <p:cNvPr id="110607" name="Picture 15" descr="Resultado de imagem para aspartame image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176713"/>
            <a:ext cx="176847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9" name="Picture 17" descr="Resultado de imagem para aspartame image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6088"/>
            <a:ext cx="15684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0615" name="Group 23"/>
          <p:cNvGrpSpPr>
            <a:grpSpLocks/>
          </p:cNvGrpSpPr>
          <p:nvPr/>
        </p:nvGrpSpPr>
        <p:grpSpPr bwMode="auto">
          <a:xfrm>
            <a:off x="198438" y="4256088"/>
            <a:ext cx="1111250" cy="1508125"/>
            <a:chOff x="113" y="2432"/>
            <a:chExt cx="635" cy="862"/>
          </a:xfrm>
        </p:grpSpPr>
        <p:sp>
          <p:nvSpPr>
            <p:cNvPr id="112657" name="Line 18"/>
            <p:cNvSpPr>
              <a:spLocks noChangeShapeType="1"/>
            </p:cNvSpPr>
            <p:nvPr/>
          </p:nvSpPr>
          <p:spPr bwMode="auto">
            <a:xfrm flipV="1">
              <a:off x="113" y="2432"/>
              <a:ext cx="635" cy="817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>
              <a:prstShdw prst="shdw17" dist="17961" dir="13500000">
                <a:srgbClr val="99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112658" name="Line 19"/>
            <p:cNvSpPr>
              <a:spLocks noChangeShapeType="1"/>
            </p:cNvSpPr>
            <p:nvPr/>
          </p:nvSpPr>
          <p:spPr bwMode="auto">
            <a:xfrm>
              <a:off x="113" y="2432"/>
              <a:ext cx="635" cy="862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>
              <a:prstShdw prst="shdw17" dist="17961" dir="13500000">
                <a:srgbClr val="99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</p:grpSp>
      <p:grpSp>
        <p:nvGrpSpPr>
          <p:cNvPr id="110614" name="Group 22"/>
          <p:cNvGrpSpPr>
            <a:grpSpLocks/>
          </p:cNvGrpSpPr>
          <p:nvPr/>
        </p:nvGrpSpPr>
        <p:grpSpPr bwMode="auto">
          <a:xfrm>
            <a:off x="1865313" y="4414838"/>
            <a:ext cx="1111250" cy="1508125"/>
            <a:chOff x="1066" y="2523"/>
            <a:chExt cx="635" cy="862"/>
          </a:xfrm>
        </p:grpSpPr>
        <p:sp>
          <p:nvSpPr>
            <p:cNvPr id="112655" name="Line 20"/>
            <p:cNvSpPr>
              <a:spLocks noChangeShapeType="1"/>
            </p:cNvSpPr>
            <p:nvPr/>
          </p:nvSpPr>
          <p:spPr bwMode="auto">
            <a:xfrm flipV="1">
              <a:off x="1066" y="2523"/>
              <a:ext cx="635" cy="817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>
              <a:prstShdw prst="shdw17" dist="17961" dir="13500000">
                <a:srgbClr val="99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112656" name="Line 21"/>
            <p:cNvSpPr>
              <a:spLocks noChangeShapeType="1"/>
            </p:cNvSpPr>
            <p:nvPr/>
          </p:nvSpPr>
          <p:spPr bwMode="auto">
            <a:xfrm>
              <a:off x="1066" y="2523"/>
              <a:ext cx="635" cy="862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>
              <a:prstShdw prst="shdw17" dist="17961" dir="13500000">
                <a:srgbClr val="99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</p:grpSp>
      <p:sp>
        <p:nvSpPr>
          <p:cNvPr id="110616" name="Text Box 24"/>
          <p:cNvSpPr txBox="1">
            <a:spLocks noChangeArrowheads="1"/>
          </p:cNvSpPr>
          <p:nvPr/>
        </p:nvSpPr>
        <p:spPr bwMode="auto">
          <a:xfrm>
            <a:off x="674688" y="6002338"/>
            <a:ext cx="1652587" cy="46513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25" b="1">
                <a:cs typeface="Times New Roman" panose="02020603050405020304" pitchFamily="18" charset="0"/>
              </a:rPr>
              <a:t>Aspartame</a:t>
            </a:r>
          </a:p>
        </p:txBody>
      </p:sp>
      <p:sp>
        <p:nvSpPr>
          <p:cNvPr id="110619" name="Line 27"/>
          <p:cNvSpPr>
            <a:spLocks noChangeShapeType="1"/>
          </p:cNvSpPr>
          <p:nvPr/>
        </p:nvSpPr>
        <p:spPr bwMode="auto">
          <a:xfrm>
            <a:off x="3756025" y="5891213"/>
            <a:ext cx="841375" cy="15875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/>
          </a:ln>
          <a:effectLst>
            <a:prstShdw prst="shdw17" dist="17961" dir="13500000">
              <a:srgbClr val="0099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110620" name="Line 28"/>
          <p:cNvSpPr>
            <a:spLocks noChangeShapeType="1"/>
          </p:cNvSpPr>
          <p:nvPr/>
        </p:nvSpPr>
        <p:spPr bwMode="auto">
          <a:xfrm flipV="1">
            <a:off x="3500438" y="5207000"/>
            <a:ext cx="0" cy="555625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99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2" name="Retângulo 1"/>
          <p:cNvSpPr/>
          <p:nvPr/>
        </p:nvSpPr>
        <p:spPr>
          <a:xfrm>
            <a:off x="7739063" y="0"/>
            <a:ext cx="2222500" cy="153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3316288" cy="153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02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10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0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10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0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0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0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10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110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0597" grpId="0" animBg="1"/>
      <p:bldP spid="110604" grpId="0" animBg="1"/>
      <p:bldP spid="110605" grpId="0" animBg="1"/>
      <p:bldP spid="110616" grpId="0"/>
    </p:bldLst>
  </p:timing>
  <p:extLst>
    <p:ext uri="{3A86A75C-4F4B-4683-9AE1-C65F6400EC91}">
      <p14:laserTraceLst xmlns:p14="http://schemas.microsoft.com/office/powerpoint/2010/main">
        <p14:tracePtLst>
          <p14:tracePt t="1710" x="4164013" y="5984875"/>
          <p14:tracePt t="2109" x="4164013" y="5965825"/>
          <p14:tracePt t="2116" x="4164013" y="5945188"/>
          <p14:tracePt t="2148" x="4152900" y="5926138"/>
          <p14:tracePt t="2156" x="4143375" y="5905500"/>
          <p14:tracePt t="2166" x="4133850" y="5846763"/>
          <p14:tracePt t="2183" x="4114800" y="5768975"/>
          <p14:tracePt t="2199" x="4094163" y="5670550"/>
          <p14:tracePt t="2216" x="4054475" y="5551488"/>
          <p14:tracePt t="2233" x="4005263" y="5443538"/>
          <p14:tracePt t="2249" x="3967163" y="5354638"/>
          <p14:tracePt t="2266" x="3906838" y="5256213"/>
          <p14:tracePt t="2283" x="3838575" y="5157788"/>
          <p14:tracePt t="2299" x="3808413" y="5108575"/>
          <p14:tracePt t="2316" x="3789363" y="5089525"/>
          <p14:tracePt t="2333" x="3779838" y="5068888"/>
          <p14:tracePt t="2350" x="3770313" y="5068888"/>
          <p14:tracePt t="2366" x="3749675" y="5068888"/>
          <p14:tracePt t="2444" x="3740150" y="5068888"/>
          <p14:tracePt t="2451" x="3721100" y="5068888"/>
          <p14:tracePt t="2459" x="3700463" y="5068888"/>
          <p14:tracePt t="2468" x="3651250" y="5068888"/>
          <p14:tracePt t="2483" x="3611563" y="5068888"/>
          <p14:tracePt t="2500" x="3592513" y="5068888"/>
          <p14:tracePt t="2516" x="3582988" y="5078413"/>
          <p14:tracePt t="2571" x="3573463" y="5089525"/>
          <p14:tracePt t="2587" x="3562350" y="5099050"/>
          <p14:tracePt t="2603" x="3562350" y="5127625"/>
          <p14:tracePt t="2611" x="3562350" y="5148263"/>
          <p14:tracePt t="2627" x="3562350" y="5157788"/>
          <p14:tracePt t="2636" x="3562350" y="5187950"/>
          <p14:tracePt t="2650" x="3562350" y="5207000"/>
          <p14:tracePt t="2667" x="3562350" y="5256213"/>
          <p14:tracePt t="2684" x="3562350" y="5265738"/>
          <p14:tracePt t="2700" x="3562350" y="5286375"/>
          <p14:tracePt t="2717" x="3573463" y="5305425"/>
          <p14:tracePt t="2733" x="3592513" y="5324475"/>
          <p14:tracePt t="2750" x="3622675" y="5345113"/>
          <p14:tracePt t="2767" x="3671888" y="5364163"/>
          <p14:tracePt t="2784" x="3721100" y="5384800"/>
          <p14:tracePt t="2800" x="3789363" y="5413375"/>
          <p14:tracePt t="2817" x="3838575" y="5422900"/>
          <p14:tracePt t="2834" x="3897313" y="5434013"/>
          <p14:tracePt t="2850" x="3956050" y="5443538"/>
          <p14:tracePt t="2850" x="3986213" y="5453063"/>
          <p14:tracePt t="2868" x="4044950" y="5462588"/>
          <p14:tracePt t="2884" x="4124325" y="5483225"/>
          <p14:tracePt t="2901" x="4202113" y="5492750"/>
          <p14:tracePt t="2917" x="4262438" y="5492750"/>
          <p14:tracePt t="2934" x="4349750" y="5511800"/>
          <p14:tracePt t="2951" x="4429125" y="5532438"/>
          <p14:tracePt t="2967" x="4497388" y="5532438"/>
          <p14:tracePt t="2984" x="4595813" y="5532438"/>
          <p14:tracePt t="3001" x="4665663" y="5532438"/>
          <p14:tracePt t="3017" x="4714875" y="5532438"/>
          <p14:tracePt t="3035" x="4743450" y="5532438"/>
          <p14:tracePt t="3052" x="4764088" y="5521325"/>
          <p14:tracePt t="3068" x="4764088" y="5511800"/>
          <p14:tracePt t="3091" x="4764088" y="5502275"/>
          <p14:tracePt t="3101" x="4764088" y="5492750"/>
          <p14:tracePt t="3163" x="4764088" y="5483225"/>
          <p14:tracePt t="3171" x="4754563" y="5472113"/>
          <p14:tracePt t="3187" x="4733925" y="5462588"/>
          <p14:tracePt t="3195" x="4714875" y="5453063"/>
          <p14:tracePt t="3203" x="4694238" y="5443538"/>
          <p14:tracePt t="3218" x="4616450" y="5403850"/>
          <p14:tracePt t="3235" x="4487863" y="5384800"/>
          <p14:tracePt t="3252" x="4370388" y="5354638"/>
          <p14:tracePt t="3268" x="4251325" y="5335588"/>
          <p14:tracePt t="3285" x="4164013" y="5335588"/>
          <p14:tracePt t="3301" x="4075113" y="5335588"/>
          <p14:tracePt t="3318" x="4005263" y="5335588"/>
          <p14:tracePt t="3335" x="3956050" y="5335588"/>
          <p14:tracePt t="3351" x="3906838" y="5335588"/>
          <p14:tracePt t="3368" x="3878263" y="5345113"/>
          <p14:tracePt t="3385" x="3848100" y="5354638"/>
          <p14:tracePt t="3402" x="3819525" y="5364163"/>
          <p14:tracePt t="3419" x="3798888" y="5373688"/>
          <p14:tracePt t="3435" x="3770313" y="5403850"/>
          <p14:tracePt t="3452" x="3749675" y="5434013"/>
          <p14:tracePt t="3468" x="3740150" y="5462588"/>
          <p14:tracePt t="3485" x="3721100" y="5472113"/>
          <p14:tracePt t="3502" x="3721100" y="5483225"/>
          <p14:tracePt t="3518" x="3721100" y="5492750"/>
          <p14:tracePt t="3535" x="3709988" y="5511800"/>
          <p14:tracePt t="3552" x="3709988" y="5521325"/>
          <p14:tracePt t="3568" x="3709988" y="5532438"/>
          <p14:tracePt t="3585" x="3709988" y="5561013"/>
          <p14:tracePt t="3602" x="3721100" y="5570538"/>
          <p14:tracePt t="3618" x="3749675" y="5591175"/>
          <p14:tracePt t="3636" x="3798888" y="5619750"/>
          <p14:tracePt t="3652" x="3848100" y="5630863"/>
          <p14:tracePt t="3669" x="3937000" y="5630863"/>
          <p14:tracePt t="3686" x="4025900" y="5630863"/>
          <p14:tracePt t="3702" x="4152900" y="5630863"/>
          <p14:tracePt t="3719" x="4262438" y="5630863"/>
          <p14:tracePt t="3736" x="4360863" y="5630863"/>
          <p14:tracePt t="3752" x="4438650" y="5630863"/>
          <p14:tracePt t="3769" x="4508500" y="5630863"/>
          <p14:tracePt t="3786" x="4557713" y="5630863"/>
          <p14:tracePt t="3802" x="4586288" y="5630863"/>
          <p14:tracePt t="3819" x="4616450" y="5619750"/>
          <p14:tracePt t="3836" x="4635500" y="5619750"/>
          <p14:tracePt t="3852" x="4656138" y="5600700"/>
          <p14:tracePt t="3869" x="4665663" y="5581650"/>
          <p14:tracePt t="3886" x="4665663" y="5570538"/>
          <p14:tracePt t="3907" x="4665663" y="5561013"/>
          <p14:tracePt t="3923" x="4665663" y="5551488"/>
          <p14:tracePt t="3936" x="4665663" y="5541963"/>
          <p14:tracePt t="3953" x="4665663" y="5532438"/>
          <p14:tracePt t="3970" x="4656138" y="5511800"/>
          <p14:tracePt t="3986" x="4625975" y="5483225"/>
          <p14:tracePt t="3986" x="4595813" y="5472113"/>
          <p14:tracePt t="4003" x="4537075" y="5434013"/>
          <p14:tracePt t="4020" x="4448175" y="5413375"/>
          <p14:tracePt t="4036" x="4349750" y="5384800"/>
          <p14:tracePt t="4053" x="4262438" y="5354638"/>
          <p14:tracePt t="4070" x="4183063" y="5335588"/>
          <p14:tracePt t="4086" x="4103688" y="5335588"/>
          <p14:tracePt t="4103" x="4035425" y="5335588"/>
          <p14:tracePt t="4120" x="3956050" y="5335588"/>
          <p14:tracePt t="4136" x="3897313" y="5335588"/>
          <p14:tracePt t="4153" x="3798888" y="5335588"/>
          <p14:tracePt t="4170" x="3700463" y="5335588"/>
          <p14:tracePt t="4186" x="3562350" y="5335588"/>
          <p14:tracePt t="4204" x="3503613" y="5335588"/>
          <p14:tracePt t="4220" x="3463925" y="5335588"/>
          <p14:tracePt t="4237" x="3454400" y="5335588"/>
          <p14:tracePt t="4253" x="3444875" y="5335588"/>
          <p14:tracePt t="4270" x="3425825" y="5345113"/>
          <p14:tracePt t="4286" x="3414713" y="5354638"/>
          <p14:tracePt t="4315" x="3414713" y="5364163"/>
          <p14:tracePt t="4331" x="3414713" y="5373688"/>
          <p14:tracePt t="4347" x="3405188" y="5384800"/>
          <p14:tracePt t="4356" x="3395663" y="5394325"/>
          <p14:tracePt t="4370" x="3395663" y="5403850"/>
          <p14:tracePt t="4403" x="3395663" y="5413375"/>
          <p14:tracePt t="4539" x="3395663" y="5422900"/>
          <p14:tracePt t="4547" x="3395663" y="5434013"/>
          <p14:tracePt t="4563" x="3395663" y="5443538"/>
          <p14:tracePt t="4579" x="3395663" y="5453063"/>
          <p14:tracePt t="4587" x="3395663" y="5462588"/>
          <p14:tracePt t="4604" x="3395663" y="5483225"/>
          <p14:tracePt t="4621" x="3414713" y="5502275"/>
          <p14:tracePt t="4637" x="3435350" y="5511800"/>
          <p14:tracePt t="4654" x="3475038" y="5541963"/>
          <p14:tracePt t="4672" x="3533775" y="5561013"/>
          <p14:tracePt t="4689" x="3592513" y="5581650"/>
          <p14:tracePt t="4705" x="3690938" y="5581650"/>
          <p14:tracePt t="4722" x="3770313" y="5591175"/>
          <p14:tracePt t="4739" x="3857625" y="5591175"/>
          <p14:tracePt t="4755" x="3927475" y="5591175"/>
          <p14:tracePt t="4772" x="4054475" y="5591175"/>
          <p14:tracePt t="4789" x="4133850" y="5581650"/>
          <p14:tracePt t="4805" x="4192588" y="5561013"/>
          <p14:tracePt t="4822" x="4251325" y="5551488"/>
          <p14:tracePt t="4839" x="4300538" y="5532438"/>
          <p14:tracePt t="4855" x="4330700" y="5502275"/>
          <p14:tracePt t="4872" x="4370388" y="5492750"/>
          <p14:tracePt t="4889" x="4379913" y="5472113"/>
          <p14:tracePt t="4906" x="4389438" y="5453063"/>
          <p14:tracePt t="4923" x="4389438" y="5443538"/>
          <p14:tracePt t="4939" x="4389438" y="5434013"/>
          <p14:tracePt t="4956" x="4389438" y="5422900"/>
          <p14:tracePt t="4972" x="4389438" y="5413375"/>
          <p14:tracePt t="5028" x="4389438" y="5403850"/>
          <p14:tracePt t="5036" x="4379913" y="5403850"/>
          <p14:tracePt t="5052" x="4370388" y="5403850"/>
          <p14:tracePt t="5060" x="4360863" y="5403850"/>
          <p14:tracePt t="5073" x="4300538" y="5394325"/>
          <p14:tracePt t="5090" x="4251325" y="5394325"/>
          <p14:tracePt t="5106" x="4183063" y="5384800"/>
          <p14:tracePt t="5139" x="4183063" y="5394325"/>
          <p14:tracePt t="5196" x="4183063" y="5403850"/>
          <p14:tracePt t="5204" x="4183063" y="5422900"/>
          <p14:tracePt t="5220" x="4183063" y="5434013"/>
          <p14:tracePt t="5364" x="4183063" y="5443538"/>
          <p14:tracePt t="5380" x="4183063" y="5453063"/>
          <p14:tracePt t="5396" x="4183063" y="5434013"/>
          <p14:tracePt t="5588" x="4183063" y="5422900"/>
          <p14:tracePt t="5596" x="4192588" y="5413375"/>
          <p14:tracePt t="5607" x="4192588" y="5394325"/>
          <p14:tracePt t="5624" x="4192588" y="5373688"/>
          <p14:tracePt t="5640" x="4192588" y="5354638"/>
          <p14:tracePt t="5657" x="4192588" y="5345113"/>
          <p14:tracePt t="5674" x="4192588" y="5314950"/>
          <p14:tracePt t="5690" x="4192588" y="5305425"/>
          <p14:tracePt t="5707" x="4192588" y="5295900"/>
          <p14:tracePt t="5707" x="4192588" y="5286375"/>
          <p14:tracePt t="5724" x="4192588" y="5275263"/>
          <p14:tracePt t="5740" x="4192588" y="5265738"/>
          <p14:tracePt t="5757" x="4192588" y="5256213"/>
          <p14:tracePt t="5774" x="4192588" y="5246688"/>
          <p14:tracePt t="5791" x="4192588" y="5237163"/>
          <p14:tracePt t="5807" x="4192588" y="5216525"/>
          <p14:tracePt t="5824" x="4192588" y="5187950"/>
          <p14:tracePt t="5841" x="4192588" y="5176838"/>
          <p14:tracePt t="5857" x="4183063" y="5138738"/>
          <p14:tracePt t="5874" x="4173538" y="5099050"/>
          <p14:tracePt t="5891" x="4164013" y="5078413"/>
          <p14:tracePt t="5908" x="4164013" y="5040313"/>
          <p14:tracePt t="5925" x="4173538" y="5019675"/>
          <p14:tracePt t="5941" x="4173538" y="4991100"/>
          <p14:tracePt t="5958" x="4173538" y="4951413"/>
          <p14:tracePt t="5975" x="4173538" y="4941888"/>
          <p14:tracePt t="5991" x="4173538" y="4911725"/>
          <p14:tracePt t="6008" x="4173538" y="4902200"/>
          <p14:tracePt t="6028" x="4173538" y="4892675"/>
          <p14:tracePt t="6041" x="4173538" y="4872038"/>
          <p14:tracePt t="6058" x="4173538" y="4852988"/>
          <p14:tracePt t="6074" x="4173538" y="4832350"/>
          <p14:tracePt t="6074" x="4173538" y="4822825"/>
          <p14:tracePt t="6093" x="4173538" y="4813300"/>
          <p14:tracePt t="6108" x="4173538" y="4773613"/>
          <p14:tracePt t="6125" x="4173538" y="4745038"/>
          <p14:tracePt t="6141" x="4173538" y="4724400"/>
          <p14:tracePt t="6158" x="4173538" y="4705350"/>
          <p14:tracePt t="6175" x="4164013" y="4665663"/>
          <p14:tracePt t="6191" x="4164013" y="4656138"/>
          <p14:tracePt t="6208" x="4152900" y="4635500"/>
          <p14:tracePt t="6225" x="4143375" y="4616450"/>
          <p14:tracePt t="6241" x="4133850" y="4606925"/>
          <p14:tracePt t="6260" x="4133850" y="4597400"/>
          <p14:tracePt t="6275" x="4124325" y="4586288"/>
          <p14:tracePt t="6292" x="4075113" y="4567238"/>
          <p14:tracePt t="6309" x="4044950" y="4557713"/>
          <p14:tracePt t="6325" x="3986213" y="4527550"/>
          <p14:tracePt t="6342" x="3937000" y="4498975"/>
          <p14:tracePt t="6359" x="3878263" y="4487863"/>
          <p14:tracePt t="6375" x="3848100" y="4468813"/>
          <p14:tracePt t="6392" x="3798888" y="4459288"/>
          <p14:tracePt t="6409" x="3770313" y="4459288"/>
          <p14:tracePt t="6426" x="3759200" y="4459288"/>
          <p14:tracePt t="6442" x="3740150" y="4459288"/>
          <p14:tracePt t="6459" x="3721100" y="4459288"/>
          <p14:tracePt t="6475" x="3690938" y="4459288"/>
          <p14:tracePt t="6475" x="3681413" y="4459288"/>
          <p14:tracePt t="6493" x="3641725" y="4459288"/>
          <p14:tracePt t="6509" x="3611563" y="4459288"/>
          <p14:tracePt t="6526" x="3582988" y="4468813"/>
          <p14:tracePt t="6542" x="3562350" y="4478338"/>
          <p14:tracePt t="6559" x="3562350" y="4487863"/>
          <p14:tracePt t="6576" x="3552825" y="4487863"/>
          <p14:tracePt t="6592" x="3543300" y="4498975"/>
          <p14:tracePt t="6609" x="3543300" y="4508500"/>
          <p14:tracePt t="6625" x="3533775" y="4518025"/>
          <p14:tracePt t="6642" x="3533775" y="4537075"/>
          <p14:tracePt t="6659" x="3533775" y="4548188"/>
          <p14:tracePt t="6676" x="3513138" y="4597400"/>
          <p14:tracePt t="6693" x="3513138" y="4616450"/>
          <p14:tracePt t="6709" x="3513138" y="4635500"/>
          <p14:tracePt t="6726" x="3513138" y="4656138"/>
          <p14:tracePt t="6743" x="3513138" y="4675188"/>
          <p14:tracePt t="6759" x="3513138" y="4684713"/>
          <p14:tracePt t="6780" x="3513138" y="4695825"/>
          <p14:tracePt t="6792" x="3524250" y="4705350"/>
          <p14:tracePt t="6809" x="3533775" y="4714875"/>
          <p14:tracePt t="6829" x="3533775" y="4724400"/>
          <p14:tracePt t="6843" x="3543300" y="4733925"/>
          <p14:tracePt t="6860" x="3573463" y="4754563"/>
          <p14:tracePt t="6876" x="3602038" y="4783138"/>
          <p14:tracePt t="6893" x="3641725" y="4794250"/>
          <p14:tracePt t="6910" x="3681413" y="4813300"/>
          <p14:tracePt t="6926" x="3721100" y="4813300"/>
          <p14:tracePt t="6943" x="3759200" y="4822825"/>
          <p14:tracePt t="6960" x="3779838" y="4822825"/>
          <p14:tracePt t="6976" x="3808413" y="4832350"/>
          <p14:tracePt t="6993" x="3848100" y="4843463"/>
          <p14:tracePt t="7010" x="3897313" y="4843463"/>
          <p14:tracePt t="7027" x="3986213" y="4862513"/>
          <p14:tracePt t="7043" x="4084638" y="4881563"/>
          <p14:tracePt t="7043" x="4133850" y="4892675"/>
          <p14:tracePt t="7060" x="4213225" y="4911725"/>
          <p14:tracePt t="7077" x="4281488" y="4911725"/>
          <p14:tracePt t="7093" x="4340225" y="4911725"/>
          <p14:tracePt t="7110" x="4389438" y="4911725"/>
          <p14:tracePt t="7127" x="4419600" y="4911725"/>
          <p14:tracePt t="7144" x="4448175" y="4911725"/>
          <p14:tracePt t="7160" x="4478338" y="4911725"/>
          <p14:tracePt t="7177" x="4497388" y="4902200"/>
          <p14:tracePt t="7194" x="4518025" y="4892675"/>
          <p14:tracePt t="7210" x="4546600" y="4872038"/>
          <p14:tracePt t="7227" x="4557713" y="4872038"/>
          <p14:tracePt t="7227" x="4576763" y="4862513"/>
          <p14:tracePt t="7244" x="4586288" y="4852988"/>
          <p14:tracePt t="7260" x="4586288" y="4843463"/>
          <p14:tracePt t="7277" x="4606925" y="4843463"/>
          <p14:tracePt t="7294" x="4606925" y="4832350"/>
          <p14:tracePt t="7310" x="4616450" y="4832350"/>
          <p14:tracePt t="7327" x="4616450" y="4822825"/>
          <p14:tracePt t="7344" x="4616450" y="4813300"/>
          <p14:tracePt t="7361" x="4616450" y="4803775"/>
          <p14:tracePt t="7377" x="4616450" y="4783138"/>
          <p14:tracePt t="7394" x="4616450" y="4764088"/>
          <p14:tracePt t="7411" x="4606925" y="4754563"/>
          <p14:tracePt t="7427" x="4595813" y="4733925"/>
          <p14:tracePt t="7444" x="4586288" y="4705350"/>
          <p14:tracePt t="7461" x="4576763" y="4695825"/>
          <p14:tracePt t="7477" x="4546600" y="4684713"/>
          <p14:tracePt t="7494" x="4527550" y="4675188"/>
          <p14:tracePt t="7511" x="4487863" y="4656138"/>
          <p14:tracePt t="7528" x="4410075" y="4635500"/>
          <p14:tracePt t="7544" x="4311650" y="4625975"/>
          <p14:tracePt t="7561" x="4213225" y="4597400"/>
          <p14:tracePt t="7578" x="4124325" y="4576763"/>
          <p14:tracePt t="7594" x="4065588" y="4567238"/>
          <p14:tracePt t="7611" x="4025900" y="4557713"/>
          <p14:tracePt t="7611" x="4016375" y="4557713"/>
          <p14:tracePt t="7628" x="3995738" y="4557713"/>
          <p14:tracePt t="7645" x="3986213" y="4557713"/>
          <p14:tracePt t="7661" x="3967163" y="4557713"/>
          <p14:tracePt t="7678" x="3927475" y="4557713"/>
          <p14:tracePt t="7695" x="3878263" y="4557713"/>
          <p14:tracePt t="7711" x="3838575" y="4557713"/>
          <p14:tracePt t="7728" x="3808413" y="4557713"/>
          <p14:tracePt t="7745" x="3789363" y="4557713"/>
          <p14:tracePt t="7761" x="3749675" y="4557713"/>
          <p14:tracePt t="7778" x="3721100" y="4557713"/>
          <p14:tracePt t="7795" x="3690938" y="4567238"/>
          <p14:tracePt t="7811" x="3660775" y="4586288"/>
          <p14:tracePt t="7828" x="3641725" y="4597400"/>
          <p14:tracePt t="7845" x="3622675" y="4606925"/>
          <p14:tracePt t="7862" x="3602038" y="4625975"/>
          <p14:tracePt t="7878" x="3582988" y="4646613"/>
          <p14:tracePt t="7895" x="3573463" y="4665663"/>
          <p14:tracePt t="7911" x="3562350" y="4684713"/>
          <p14:tracePt t="7928" x="3552825" y="4714875"/>
          <p14:tracePt t="7945" x="3552825" y="4733925"/>
          <p14:tracePt t="7962" x="3552825" y="4745038"/>
          <p14:tracePt t="7978" x="3552825" y="4764088"/>
          <p14:tracePt t="7995" x="3552825" y="4773613"/>
          <p14:tracePt t="8012" x="3552825" y="4783138"/>
          <p14:tracePt t="8029" x="3562350" y="4822825"/>
          <p14:tracePt t="8045" x="3582988" y="4832350"/>
          <p14:tracePt t="8062" x="3611563" y="4852988"/>
          <p14:tracePt t="8079" x="3660775" y="4872038"/>
          <p14:tracePt t="8095" x="3709988" y="4881563"/>
          <p14:tracePt t="8112" x="3770313" y="4902200"/>
          <p14:tracePt t="8129" x="3798888" y="4911725"/>
          <p14:tracePt t="8145" x="3868738" y="4911725"/>
          <p14:tracePt t="8162" x="3917950" y="4911725"/>
          <p14:tracePt t="8179" x="3986213" y="4911725"/>
          <p14:tracePt t="8196" x="4094163" y="4911725"/>
          <p14:tracePt t="8212" x="4183063" y="4911725"/>
          <p14:tracePt t="8229" x="4241800" y="4911725"/>
          <p14:tracePt t="8246" x="4281488" y="4911725"/>
          <p14:tracePt t="8262" x="4340225" y="4911725"/>
          <p14:tracePt t="8279" x="4398963" y="4911725"/>
          <p14:tracePt t="8296" x="4448175" y="4911725"/>
          <p14:tracePt t="8312" x="4478338" y="4911725"/>
          <p14:tracePt t="8329" x="4508500" y="4911725"/>
          <p14:tracePt t="8346" x="4527550" y="4911725"/>
          <p14:tracePt t="8363" x="4557713" y="4911725"/>
          <p14:tracePt t="8379" x="4567238" y="4902200"/>
          <p14:tracePt t="8396" x="4586288" y="4892675"/>
          <p14:tracePt t="8413" x="4586288" y="4881563"/>
          <p14:tracePt t="8429" x="4586288" y="4872038"/>
          <p14:tracePt t="8446" x="4586288" y="4862513"/>
          <p14:tracePt t="8463" x="4586288" y="4852988"/>
          <p14:tracePt t="8479" x="4586288" y="4843463"/>
          <p14:tracePt t="8500" x="4586288" y="4832350"/>
          <p14:tracePt t="8524" x="4586288" y="4813300"/>
          <p14:tracePt t="8540" x="4576763" y="4794250"/>
          <p14:tracePt t="8556" x="4557713" y="4794250"/>
          <p14:tracePt t="8564" x="4537075" y="4783138"/>
          <p14:tracePt t="8579" x="4448175" y="4745038"/>
          <p14:tracePt t="8596" x="4398963" y="4724400"/>
          <p14:tracePt t="8613" x="4330700" y="4695825"/>
          <p14:tracePt t="8630" x="4281488" y="4675188"/>
          <p14:tracePt t="8646" x="4213225" y="4656138"/>
          <p14:tracePt t="8663" x="4164013" y="4646613"/>
          <p14:tracePt t="8680" x="4114800" y="4646613"/>
          <p14:tracePt t="8696" x="4054475" y="4625975"/>
          <p14:tracePt t="8713" x="4025900" y="4616450"/>
          <p14:tracePt t="8730" x="3967163" y="4616450"/>
          <p14:tracePt t="8747" x="3927475" y="4616450"/>
          <p14:tracePt t="8763" x="3878263" y="4616450"/>
          <p14:tracePt t="8780" x="3798888" y="4616450"/>
          <p14:tracePt t="8797" x="3740150" y="4616450"/>
          <p14:tracePt t="8813" x="3700463" y="4616450"/>
          <p14:tracePt t="8830" x="3660775" y="4616450"/>
          <p14:tracePt t="8847" x="3641725" y="4616450"/>
          <p14:tracePt t="8864" x="3602038" y="4616450"/>
          <p14:tracePt t="8880" x="3582988" y="4616450"/>
          <p14:tracePt t="8897" x="3543300" y="4616450"/>
          <p14:tracePt t="8914" x="3524250" y="4625975"/>
          <p14:tracePt t="8930" x="3503613" y="4646613"/>
          <p14:tracePt t="8947" x="3484563" y="4665663"/>
          <p14:tracePt t="8947" x="3475038" y="4665663"/>
          <p14:tracePt t="8964" x="3463925" y="4675188"/>
          <p14:tracePt t="8980" x="3454400" y="4695825"/>
          <p14:tracePt t="8997" x="3444875" y="4705350"/>
          <p14:tracePt t="9014" x="3444875" y="4714875"/>
          <p14:tracePt t="9030" x="3444875" y="4733925"/>
          <p14:tracePt t="9047" x="3444875" y="4745038"/>
          <p14:tracePt t="9064" x="3444875" y="4754563"/>
          <p14:tracePt t="9080" x="3444875" y="4764088"/>
          <p14:tracePt t="9108" x="3444875" y="4773613"/>
          <p14:tracePt t="9132" x="3444875" y="4783138"/>
          <p14:tracePt t="9148" x="3454400" y="4794250"/>
          <p14:tracePt t="9164" x="3475038" y="4803775"/>
          <p14:tracePt t="9180" x="3494088" y="4813300"/>
          <p14:tracePt t="9204" x="3503613" y="4813300"/>
          <p14:tracePt t="9212" x="3513138" y="4822825"/>
          <p14:tracePt t="9220" x="3533775" y="4822825"/>
          <p14:tracePt t="9231" x="3543300" y="4822825"/>
          <p14:tracePt t="9247" x="3582988" y="4822825"/>
          <p14:tracePt t="9264" x="3602038" y="4822825"/>
          <p14:tracePt t="9281" x="3641725" y="4822825"/>
          <p14:tracePt t="9298" x="3671888" y="4822825"/>
          <p14:tracePt t="9314" x="3700463" y="4822825"/>
          <p14:tracePt t="9331" x="3740150" y="4822825"/>
          <p14:tracePt t="9331" x="3770313" y="4822825"/>
          <p14:tracePt t="9348" x="3808413" y="4822825"/>
          <p14:tracePt t="9365" x="3857625" y="4822825"/>
          <p14:tracePt t="9381" x="3906838" y="4822825"/>
          <p14:tracePt t="9398" x="3946525" y="4822825"/>
          <p14:tracePt t="9414" x="3986213" y="4822825"/>
          <p14:tracePt t="9431" x="4016375" y="4822825"/>
          <p14:tracePt t="9448" x="4054475" y="4822825"/>
          <p14:tracePt t="9465" x="4084638" y="4822825"/>
          <p14:tracePt t="9481" x="4124325" y="4822825"/>
          <p14:tracePt t="9498" x="4183063" y="4822825"/>
          <p14:tracePt t="9515" x="4232275" y="4822825"/>
          <p14:tracePt t="9533" x="4300538" y="4822825"/>
          <p14:tracePt t="9548" x="4360863" y="4832350"/>
          <p14:tracePt t="9565" x="4389438" y="4832350"/>
          <p14:tracePt t="9582" x="4410075" y="4832350"/>
          <p14:tracePt t="9598" x="4419600" y="4832350"/>
          <p14:tracePt t="9615" x="4429125" y="4832350"/>
          <p14:tracePt t="9636" x="4438650" y="4832350"/>
          <p14:tracePt t="9652" x="4459288" y="4832350"/>
          <p14:tracePt t="9668" x="4468813" y="4832350"/>
          <p14:tracePt t="9682" x="4487863" y="4832350"/>
          <p14:tracePt t="9698" x="4508500" y="4832350"/>
          <p14:tracePt t="9715" x="4518025" y="4832350"/>
          <p14:tracePt t="9732" x="4537075" y="4832350"/>
          <p14:tracePt t="9748" x="4546600" y="4832350"/>
          <p14:tracePt t="9765" x="4576763" y="4843463"/>
          <p14:tracePt t="9782" x="4595813" y="4843463"/>
          <p14:tracePt t="9799" x="4606925" y="4843463"/>
          <p14:tracePt t="9815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6688138" y="1006475"/>
            <a:ext cx="90170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Glutationa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699250" y="1558925"/>
            <a:ext cx="104140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Etanolamina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6704013" y="2459038"/>
            <a:ext cx="877887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Histamina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6694488" y="3011488"/>
            <a:ext cx="96202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Pirimidinas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6654800" y="3722688"/>
            <a:ext cx="1395413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Ácido Glicocólico</a:t>
            </a: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6715125" y="5697538"/>
            <a:ext cx="115252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Noradrenalina</a:t>
            </a:r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9315450" y="7034213"/>
            <a:ext cx="7985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3-Metil-</a:t>
            </a:r>
          </a:p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Histidina</a:t>
            </a: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9058275" y="6823075"/>
            <a:ext cx="5556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Uréia</a:t>
            </a:r>
          </a:p>
        </p:txBody>
      </p:sp>
      <p:sp>
        <p:nvSpPr>
          <p:cNvPr id="18442" name="Text Box 11"/>
          <p:cNvSpPr txBox="1">
            <a:spLocks noChangeArrowheads="1"/>
          </p:cNvSpPr>
          <p:nvPr/>
        </p:nvSpPr>
        <p:spPr bwMode="auto">
          <a:xfrm>
            <a:off x="8516938" y="6772275"/>
            <a:ext cx="595312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Ácido</a:t>
            </a:r>
          </a:p>
          <a:p>
            <a:pPr algn="ctr"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Úrico</a:t>
            </a:r>
          </a:p>
        </p:txBody>
      </p:sp>
      <p:sp>
        <p:nvSpPr>
          <p:cNvPr id="18443" name="Text Box 12"/>
          <p:cNvSpPr txBox="1">
            <a:spLocks noChangeArrowheads="1"/>
          </p:cNvSpPr>
          <p:nvPr/>
        </p:nvSpPr>
        <p:spPr bwMode="auto">
          <a:xfrm>
            <a:off x="7775575" y="6794500"/>
            <a:ext cx="776288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Ácido</a:t>
            </a:r>
          </a:p>
          <a:p>
            <a:pPr algn="ctr"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Hipúrico</a:t>
            </a:r>
          </a:p>
        </p:txBody>
      </p:sp>
      <p:sp>
        <p:nvSpPr>
          <p:cNvPr id="18444" name="Text Box 13"/>
          <p:cNvSpPr txBox="1">
            <a:spLocks noChangeArrowheads="1"/>
          </p:cNvSpPr>
          <p:nvPr/>
        </p:nvSpPr>
        <p:spPr bwMode="auto">
          <a:xfrm>
            <a:off x="6375400" y="7148513"/>
            <a:ext cx="8921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Creatinina</a:t>
            </a:r>
          </a:p>
        </p:txBody>
      </p:sp>
      <p:sp>
        <p:nvSpPr>
          <p:cNvPr id="18445" name="Text Box 14"/>
          <p:cNvSpPr txBox="1">
            <a:spLocks noChangeArrowheads="1"/>
          </p:cNvSpPr>
          <p:nvPr/>
        </p:nvSpPr>
        <p:spPr bwMode="auto">
          <a:xfrm>
            <a:off x="9039225" y="2257425"/>
            <a:ext cx="7985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3-Metil-</a:t>
            </a:r>
          </a:p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Histidina</a:t>
            </a:r>
          </a:p>
        </p:txBody>
      </p:sp>
      <p:sp>
        <p:nvSpPr>
          <p:cNvPr id="18446" name="Text Box 15"/>
          <p:cNvSpPr txBox="1">
            <a:spLocks noChangeArrowheads="1"/>
          </p:cNvSpPr>
          <p:nvPr/>
        </p:nvSpPr>
        <p:spPr bwMode="auto">
          <a:xfrm>
            <a:off x="5122863" y="1150938"/>
            <a:ext cx="1300162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Síntese Protéica</a:t>
            </a:r>
          </a:p>
        </p:txBody>
      </p:sp>
      <p:sp>
        <p:nvSpPr>
          <p:cNvPr id="18447" name="Text Box 16"/>
          <p:cNvSpPr txBox="1">
            <a:spLocks noChangeArrowheads="1"/>
          </p:cNvSpPr>
          <p:nvPr/>
        </p:nvSpPr>
        <p:spPr bwMode="auto">
          <a:xfrm>
            <a:off x="5130800" y="1558925"/>
            <a:ext cx="63500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Serina</a:t>
            </a:r>
          </a:p>
        </p:txBody>
      </p:sp>
      <p:sp>
        <p:nvSpPr>
          <p:cNvPr id="18448" name="Text Box 17"/>
          <p:cNvSpPr txBox="1">
            <a:spLocks noChangeArrowheads="1"/>
          </p:cNvSpPr>
          <p:nvPr/>
        </p:nvSpPr>
        <p:spPr bwMode="auto">
          <a:xfrm>
            <a:off x="5143500" y="2309813"/>
            <a:ext cx="836613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Histidina </a:t>
            </a:r>
          </a:p>
        </p:txBody>
      </p:sp>
      <p:sp>
        <p:nvSpPr>
          <p:cNvPr id="18449" name="Text Box 18"/>
          <p:cNvSpPr txBox="1">
            <a:spLocks noChangeArrowheads="1"/>
          </p:cNvSpPr>
          <p:nvPr/>
        </p:nvSpPr>
        <p:spPr bwMode="auto">
          <a:xfrm>
            <a:off x="5108575" y="2673350"/>
            <a:ext cx="8366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Symbol" panose="05050102010706020507" pitchFamily="18" charset="2"/>
              </a:rPr>
              <a:t></a:t>
            </a: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-Alanina</a:t>
            </a:r>
          </a:p>
        </p:txBody>
      </p:sp>
      <p:sp>
        <p:nvSpPr>
          <p:cNvPr id="18450" name="Text Box 19"/>
          <p:cNvSpPr txBox="1">
            <a:spLocks noChangeArrowheads="1"/>
          </p:cNvSpPr>
          <p:nvPr/>
        </p:nvSpPr>
        <p:spPr bwMode="auto">
          <a:xfrm>
            <a:off x="5118100" y="3062288"/>
            <a:ext cx="1284288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Ácido Aspártico</a:t>
            </a:r>
          </a:p>
        </p:txBody>
      </p:sp>
      <p:sp>
        <p:nvSpPr>
          <p:cNvPr id="18451" name="Text Box 20"/>
          <p:cNvSpPr txBox="1">
            <a:spLocks noChangeArrowheads="1"/>
          </p:cNvSpPr>
          <p:nvPr/>
        </p:nvSpPr>
        <p:spPr bwMode="auto">
          <a:xfrm>
            <a:off x="5233988" y="4119563"/>
            <a:ext cx="736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Ácido-</a:t>
            </a:r>
            <a:r>
              <a:rPr lang="pt-BR" altLang="pt-BR" sz="1102" b="1" i="0" smtClean="0">
                <a:solidFill>
                  <a:srgbClr val="000000"/>
                </a:solidFill>
                <a:latin typeface="Symbol" panose="05050102010706020507" pitchFamily="18" charset="2"/>
              </a:rPr>
              <a:t></a:t>
            </a:r>
          </a:p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Amino</a:t>
            </a:r>
          </a:p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Butírico</a:t>
            </a:r>
          </a:p>
        </p:txBody>
      </p:sp>
      <p:sp>
        <p:nvSpPr>
          <p:cNvPr id="18452" name="Text Box 21"/>
          <p:cNvSpPr txBox="1">
            <a:spLocks noChangeArrowheads="1"/>
          </p:cNvSpPr>
          <p:nvPr/>
        </p:nvSpPr>
        <p:spPr bwMode="auto">
          <a:xfrm>
            <a:off x="5118100" y="4957763"/>
            <a:ext cx="774700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Arginina</a:t>
            </a:r>
          </a:p>
        </p:txBody>
      </p:sp>
      <p:sp>
        <p:nvSpPr>
          <p:cNvPr id="18453" name="Text Box 22"/>
          <p:cNvSpPr txBox="1">
            <a:spLocks noChangeArrowheads="1"/>
          </p:cNvSpPr>
          <p:nvPr/>
        </p:nvSpPr>
        <p:spPr bwMode="auto">
          <a:xfrm>
            <a:off x="5118100" y="6015038"/>
            <a:ext cx="1017588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Fenilalanina</a:t>
            </a:r>
          </a:p>
        </p:txBody>
      </p:sp>
      <p:sp>
        <p:nvSpPr>
          <p:cNvPr id="18454" name="Text Box 23"/>
          <p:cNvSpPr txBox="1">
            <a:spLocks noChangeArrowheads="1"/>
          </p:cNvSpPr>
          <p:nvPr/>
        </p:nvSpPr>
        <p:spPr bwMode="auto">
          <a:xfrm>
            <a:off x="6681788" y="1168400"/>
            <a:ext cx="184150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Ocitocina, Vasopressina</a:t>
            </a:r>
          </a:p>
        </p:txBody>
      </p:sp>
      <p:sp>
        <p:nvSpPr>
          <p:cNvPr id="18455" name="Text Box 24"/>
          <p:cNvSpPr txBox="1">
            <a:spLocks noChangeArrowheads="1"/>
          </p:cNvSpPr>
          <p:nvPr/>
        </p:nvSpPr>
        <p:spPr bwMode="auto">
          <a:xfrm>
            <a:off x="6710363" y="1338263"/>
            <a:ext cx="971550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Bradicinina</a:t>
            </a:r>
          </a:p>
        </p:txBody>
      </p:sp>
      <p:cxnSp>
        <p:nvCxnSpPr>
          <p:cNvPr id="19480" name="AutoShape 25"/>
          <p:cNvCxnSpPr>
            <a:cxnSpLocks noChangeShapeType="1"/>
            <a:stCxn id="18446" idx="3"/>
            <a:endCxn id="18434" idx="1"/>
          </p:cNvCxnSpPr>
          <p:nvPr/>
        </p:nvCxnSpPr>
        <p:spPr bwMode="auto">
          <a:xfrm flipV="1">
            <a:off x="6423025" y="1141413"/>
            <a:ext cx="265113" cy="14605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481" name="AutoShape 26"/>
          <p:cNvCxnSpPr>
            <a:cxnSpLocks noChangeShapeType="1"/>
            <a:stCxn id="18446" idx="3"/>
            <a:endCxn id="18454" idx="1"/>
          </p:cNvCxnSpPr>
          <p:nvPr/>
        </p:nvCxnSpPr>
        <p:spPr bwMode="auto">
          <a:xfrm>
            <a:off x="6423025" y="1287463"/>
            <a:ext cx="258763" cy="17462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482" name="AutoShape 27"/>
          <p:cNvCxnSpPr>
            <a:cxnSpLocks noChangeShapeType="1"/>
            <a:stCxn id="18446" idx="3"/>
            <a:endCxn id="18455" idx="1"/>
          </p:cNvCxnSpPr>
          <p:nvPr/>
        </p:nvCxnSpPr>
        <p:spPr bwMode="auto">
          <a:xfrm>
            <a:off x="6423025" y="1287463"/>
            <a:ext cx="287338" cy="187325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459" name="Text Box 28"/>
          <p:cNvSpPr txBox="1">
            <a:spLocks noChangeArrowheads="1"/>
          </p:cNvSpPr>
          <p:nvPr/>
        </p:nvSpPr>
        <p:spPr bwMode="auto">
          <a:xfrm>
            <a:off x="6711950" y="1849438"/>
            <a:ext cx="1316038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Ácido Nicotínico</a:t>
            </a:r>
          </a:p>
        </p:txBody>
      </p:sp>
      <p:sp>
        <p:nvSpPr>
          <p:cNvPr id="18460" name="Text Box 29"/>
          <p:cNvSpPr txBox="1">
            <a:spLocks noChangeArrowheads="1"/>
          </p:cNvSpPr>
          <p:nvPr/>
        </p:nvSpPr>
        <p:spPr bwMode="auto">
          <a:xfrm>
            <a:off x="5118100" y="1884363"/>
            <a:ext cx="900113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Triptofano</a:t>
            </a:r>
          </a:p>
        </p:txBody>
      </p:sp>
      <p:cxnSp>
        <p:nvCxnSpPr>
          <p:cNvPr id="19485" name="AutoShape 30"/>
          <p:cNvCxnSpPr>
            <a:cxnSpLocks noChangeShapeType="1"/>
            <a:stCxn id="18447" idx="3"/>
            <a:endCxn id="18435" idx="1"/>
          </p:cNvCxnSpPr>
          <p:nvPr/>
        </p:nvCxnSpPr>
        <p:spPr bwMode="auto">
          <a:xfrm>
            <a:off x="5765800" y="1695450"/>
            <a:ext cx="933450" cy="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462" name="Text Box 31"/>
          <p:cNvSpPr txBox="1">
            <a:spLocks noChangeArrowheads="1"/>
          </p:cNvSpPr>
          <p:nvPr/>
        </p:nvSpPr>
        <p:spPr bwMode="auto">
          <a:xfrm>
            <a:off x="8331200" y="1557338"/>
            <a:ext cx="635000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Colina</a:t>
            </a:r>
          </a:p>
        </p:txBody>
      </p:sp>
      <p:cxnSp>
        <p:nvCxnSpPr>
          <p:cNvPr id="19487" name="AutoShape 32"/>
          <p:cNvCxnSpPr>
            <a:cxnSpLocks noChangeShapeType="1"/>
            <a:stCxn id="18435" idx="3"/>
            <a:endCxn id="18462" idx="1"/>
          </p:cNvCxnSpPr>
          <p:nvPr/>
        </p:nvCxnSpPr>
        <p:spPr bwMode="auto">
          <a:xfrm flipV="1">
            <a:off x="7740650" y="1693863"/>
            <a:ext cx="590550" cy="158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464" name="Text Box 33"/>
          <p:cNvSpPr txBox="1">
            <a:spLocks noChangeArrowheads="1"/>
          </p:cNvSpPr>
          <p:nvPr/>
        </p:nvSpPr>
        <p:spPr bwMode="auto">
          <a:xfrm>
            <a:off x="6715125" y="2038350"/>
            <a:ext cx="1493838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5-Hidroxitriptamina</a:t>
            </a:r>
          </a:p>
        </p:txBody>
      </p:sp>
      <p:cxnSp>
        <p:nvCxnSpPr>
          <p:cNvPr id="19489" name="AutoShape 34"/>
          <p:cNvCxnSpPr>
            <a:cxnSpLocks noChangeShapeType="1"/>
            <a:stCxn id="18460" idx="3"/>
            <a:endCxn id="18459" idx="1"/>
          </p:cNvCxnSpPr>
          <p:nvPr/>
        </p:nvCxnSpPr>
        <p:spPr bwMode="auto">
          <a:xfrm flipV="1">
            <a:off x="6018213" y="1985963"/>
            <a:ext cx="693737" cy="34925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490" name="AutoShape 35"/>
          <p:cNvCxnSpPr>
            <a:cxnSpLocks noChangeShapeType="1"/>
            <a:stCxn id="18460" idx="3"/>
            <a:endCxn id="18464" idx="1"/>
          </p:cNvCxnSpPr>
          <p:nvPr/>
        </p:nvCxnSpPr>
        <p:spPr bwMode="auto">
          <a:xfrm>
            <a:off x="6018213" y="2020888"/>
            <a:ext cx="696912" cy="15398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467" name="Text Box 36"/>
          <p:cNvSpPr txBox="1">
            <a:spLocks noChangeArrowheads="1"/>
          </p:cNvSpPr>
          <p:nvPr/>
        </p:nvSpPr>
        <p:spPr bwMode="auto">
          <a:xfrm>
            <a:off x="6713538" y="2667000"/>
            <a:ext cx="893762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Carnosina</a:t>
            </a:r>
          </a:p>
        </p:txBody>
      </p:sp>
      <p:cxnSp>
        <p:nvCxnSpPr>
          <p:cNvPr id="19492" name="AutoShape 37"/>
          <p:cNvCxnSpPr>
            <a:cxnSpLocks noChangeShapeType="1"/>
            <a:stCxn id="18448" idx="3"/>
            <a:endCxn id="18436" idx="1"/>
          </p:cNvCxnSpPr>
          <p:nvPr/>
        </p:nvCxnSpPr>
        <p:spPr bwMode="auto">
          <a:xfrm>
            <a:off x="5980113" y="2446338"/>
            <a:ext cx="723900" cy="14763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493" name="AutoShape 38"/>
          <p:cNvCxnSpPr>
            <a:cxnSpLocks noChangeShapeType="1"/>
            <a:stCxn id="18448" idx="3"/>
            <a:endCxn id="18467" idx="1"/>
          </p:cNvCxnSpPr>
          <p:nvPr/>
        </p:nvCxnSpPr>
        <p:spPr bwMode="auto">
          <a:xfrm>
            <a:off x="5980113" y="2446338"/>
            <a:ext cx="733425" cy="35560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470" name="Text Box 39"/>
          <p:cNvSpPr txBox="1">
            <a:spLocks noChangeArrowheads="1"/>
          </p:cNvSpPr>
          <p:nvPr/>
        </p:nvSpPr>
        <p:spPr bwMode="auto">
          <a:xfrm>
            <a:off x="8153400" y="2662238"/>
            <a:ext cx="808038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Anserina</a:t>
            </a:r>
          </a:p>
        </p:txBody>
      </p:sp>
      <p:cxnSp>
        <p:nvCxnSpPr>
          <p:cNvPr id="19495" name="AutoShape 40"/>
          <p:cNvCxnSpPr>
            <a:cxnSpLocks noChangeShapeType="1"/>
            <a:stCxn id="18467" idx="3"/>
            <a:endCxn id="18470" idx="1"/>
          </p:cNvCxnSpPr>
          <p:nvPr/>
        </p:nvCxnSpPr>
        <p:spPr bwMode="auto">
          <a:xfrm flipV="1">
            <a:off x="7607300" y="2797175"/>
            <a:ext cx="546100" cy="4763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496" name="AutoShape 41"/>
          <p:cNvCxnSpPr>
            <a:cxnSpLocks noChangeShapeType="1"/>
            <a:stCxn id="18449" idx="3"/>
            <a:endCxn id="18467" idx="1"/>
          </p:cNvCxnSpPr>
          <p:nvPr/>
        </p:nvCxnSpPr>
        <p:spPr bwMode="auto">
          <a:xfrm flipV="1">
            <a:off x="5945188" y="2801938"/>
            <a:ext cx="768350" cy="793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497" name="AutoShape 42"/>
          <p:cNvCxnSpPr>
            <a:cxnSpLocks noChangeShapeType="1"/>
            <a:stCxn id="18450" idx="0"/>
            <a:endCxn id="18449" idx="2"/>
          </p:cNvCxnSpPr>
          <p:nvPr/>
        </p:nvCxnSpPr>
        <p:spPr bwMode="auto">
          <a:xfrm flipH="1" flipV="1">
            <a:off x="5527675" y="2944813"/>
            <a:ext cx="231775" cy="117475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474" name="Text Box 43"/>
          <p:cNvSpPr txBox="1">
            <a:spLocks noChangeArrowheads="1"/>
          </p:cNvSpPr>
          <p:nvPr/>
        </p:nvSpPr>
        <p:spPr bwMode="auto">
          <a:xfrm>
            <a:off x="5102225" y="3267075"/>
            <a:ext cx="892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Glutamina</a:t>
            </a:r>
          </a:p>
        </p:txBody>
      </p:sp>
      <p:sp>
        <p:nvSpPr>
          <p:cNvPr id="18475" name="Text Box 44"/>
          <p:cNvSpPr txBox="1">
            <a:spLocks noChangeArrowheads="1"/>
          </p:cNvSpPr>
          <p:nvPr/>
        </p:nvSpPr>
        <p:spPr bwMode="auto">
          <a:xfrm>
            <a:off x="4972050" y="3727450"/>
            <a:ext cx="1150938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Ác. Glutâmico</a:t>
            </a:r>
          </a:p>
        </p:txBody>
      </p:sp>
      <p:sp>
        <p:nvSpPr>
          <p:cNvPr id="18476" name="Text Box 45"/>
          <p:cNvSpPr txBox="1">
            <a:spLocks noChangeArrowheads="1"/>
          </p:cNvSpPr>
          <p:nvPr/>
        </p:nvSpPr>
        <p:spPr bwMode="auto">
          <a:xfrm>
            <a:off x="6696075" y="3228975"/>
            <a:ext cx="7207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Purinas</a:t>
            </a:r>
          </a:p>
        </p:txBody>
      </p:sp>
      <p:cxnSp>
        <p:nvCxnSpPr>
          <p:cNvPr id="19501" name="AutoShape 46"/>
          <p:cNvCxnSpPr>
            <a:cxnSpLocks noChangeShapeType="1"/>
            <a:stCxn id="18450" idx="3"/>
            <a:endCxn id="18437" idx="1"/>
          </p:cNvCxnSpPr>
          <p:nvPr/>
        </p:nvCxnSpPr>
        <p:spPr bwMode="auto">
          <a:xfrm flipV="1">
            <a:off x="6402388" y="3148013"/>
            <a:ext cx="292100" cy="5080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02" name="AutoShape 47"/>
          <p:cNvCxnSpPr>
            <a:cxnSpLocks noChangeShapeType="1"/>
            <a:stCxn id="18450" idx="3"/>
            <a:endCxn id="18476" idx="1"/>
          </p:cNvCxnSpPr>
          <p:nvPr/>
        </p:nvCxnSpPr>
        <p:spPr bwMode="auto">
          <a:xfrm>
            <a:off x="6402388" y="3198813"/>
            <a:ext cx="293687" cy="16510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03" name="AutoShape 48"/>
          <p:cNvCxnSpPr>
            <a:cxnSpLocks noChangeShapeType="1"/>
            <a:stCxn id="18474" idx="3"/>
            <a:endCxn id="18476" idx="1"/>
          </p:cNvCxnSpPr>
          <p:nvPr/>
        </p:nvCxnSpPr>
        <p:spPr bwMode="auto">
          <a:xfrm flipV="1">
            <a:off x="5994400" y="3363913"/>
            <a:ext cx="701675" cy="3810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04" name="AutoShape 49"/>
          <p:cNvCxnSpPr>
            <a:cxnSpLocks noChangeShapeType="1"/>
            <a:stCxn id="18474" idx="2"/>
            <a:endCxn id="18475" idx="0"/>
          </p:cNvCxnSpPr>
          <p:nvPr/>
        </p:nvCxnSpPr>
        <p:spPr bwMode="auto">
          <a:xfrm flipH="1">
            <a:off x="5548313" y="3538538"/>
            <a:ext cx="0" cy="188912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05" name="AutoShape 50"/>
          <p:cNvCxnSpPr>
            <a:cxnSpLocks noChangeShapeType="1"/>
            <a:stCxn id="18451" idx="0"/>
            <a:endCxn id="18475" idx="2"/>
          </p:cNvCxnSpPr>
          <p:nvPr/>
        </p:nvCxnSpPr>
        <p:spPr bwMode="auto">
          <a:xfrm flipH="1" flipV="1">
            <a:off x="5548313" y="3998913"/>
            <a:ext cx="53975" cy="12065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482" name="Text Box 51"/>
          <p:cNvSpPr txBox="1">
            <a:spLocks noChangeArrowheads="1"/>
          </p:cNvSpPr>
          <p:nvPr/>
        </p:nvSpPr>
        <p:spPr bwMode="auto">
          <a:xfrm>
            <a:off x="6659563" y="3927475"/>
            <a:ext cx="860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Porfirinas</a:t>
            </a:r>
          </a:p>
        </p:txBody>
      </p:sp>
      <p:sp>
        <p:nvSpPr>
          <p:cNvPr id="18483" name="Text Box 52"/>
          <p:cNvSpPr txBox="1">
            <a:spLocks noChangeArrowheads="1"/>
          </p:cNvSpPr>
          <p:nvPr/>
        </p:nvSpPr>
        <p:spPr bwMode="auto">
          <a:xfrm>
            <a:off x="6646863" y="4173538"/>
            <a:ext cx="101282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Conjugação</a:t>
            </a:r>
          </a:p>
        </p:txBody>
      </p:sp>
      <p:sp>
        <p:nvSpPr>
          <p:cNvPr id="18484" name="Text Box 53"/>
          <p:cNvSpPr txBox="1">
            <a:spLocks noChangeArrowheads="1"/>
          </p:cNvSpPr>
          <p:nvPr/>
        </p:nvSpPr>
        <p:spPr bwMode="auto">
          <a:xfrm>
            <a:off x="6645275" y="4362450"/>
            <a:ext cx="7667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Creatina</a:t>
            </a:r>
          </a:p>
        </p:txBody>
      </p:sp>
      <p:sp>
        <p:nvSpPr>
          <p:cNvPr id="18485" name="Text Box 54"/>
          <p:cNvSpPr txBox="1">
            <a:spLocks noChangeArrowheads="1"/>
          </p:cNvSpPr>
          <p:nvPr/>
        </p:nvSpPr>
        <p:spPr bwMode="auto">
          <a:xfrm>
            <a:off x="6650038" y="4822825"/>
            <a:ext cx="63500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Colina</a:t>
            </a:r>
          </a:p>
        </p:txBody>
      </p:sp>
      <p:sp>
        <p:nvSpPr>
          <p:cNvPr id="18486" name="Text Box 55"/>
          <p:cNvSpPr txBox="1">
            <a:spLocks noChangeArrowheads="1"/>
          </p:cNvSpPr>
          <p:nvPr/>
        </p:nvSpPr>
        <p:spPr bwMode="auto">
          <a:xfrm>
            <a:off x="6653213" y="5016500"/>
            <a:ext cx="933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Adrenalina</a:t>
            </a:r>
          </a:p>
        </p:txBody>
      </p:sp>
      <p:cxnSp>
        <p:nvCxnSpPr>
          <p:cNvPr id="19511" name="AutoShape 56"/>
          <p:cNvCxnSpPr>
            <a:cxnSpLocks noChangeShapeType="1"/>
            <a:stCxn id="18569" idx="3"/>
            <a:endCxn id="18476" idx="1"/>
          </p:cNvCxnSpPr>
          <p:nvPr/>
        </p:nvCxnSpPr>
        <p:spPr bwMode="auto">
          <a:xfrm flipV="1">
            <a:off x="5881688" y="3363913"/>
            <a:ext cx="814387" cy="1465262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12" name="AutoShape 57"/>
          <p:cNvCxnSpPr>
            <a:cxnSpLocks noChangeShapeType="1"/>
            <a:stCxn id="18569" idx="3"/>
            <a:endCxn id="18484" idx="1"/>
          </p:cNvCxnSpPr>
          <p:nvPr/>
        </p:nvCxnSpPr>
        <p:spPr bwMode="auto">
          <a:xfrm flipV="1">
            <a:off x="5881688" y="4498975"/>
            <a:ext cx="763587" cy="33020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13" name="AutoShape 58"/>
          <p:cNvCxnSpPr>
            <a:cxnSpLocks noChangeShapeType="1"/>
            <a:stCxn id="18569" idx="3"/>
            <a:endCxn id="18483" idx="1"/>
          </p:cNvCxnSpPr>
          <p:nvPr/>
        </p:nvCxnSpPr>
        <p:spPr bwMode="auto">
          <a:xfrm flipV="1">
            <a:off x="5881688" y="4308475"/>
            <a:ext cx="765175" cy="52070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14" name="AutoShape 59"/>
          <p:cNvCxnSpPr>
            <a:cxnSpLocks noChangeShapeType="1"/>
            <a:stCxn id="18569" idx="3"/>
            <a:endCxn id="18482" idx="1"/>
          </p:cNvCxnSpPr>
          <p:nvPr/>
        </p:nvCxnSpPr>
        <p:spPr bwMode="auto">
          <a:xfrm flipV="1">
            <a:off x="5881688" y="4062413"/>
            <a:ext cx="777875" cy="766762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15" name="AutoShape 60"/>
          <p:cNvCxnSpPr>
            <a:cxnSpLocks noChangeShapeType="1"/>
            <a:stCxn id="18569" idx="3"/>
            <a:endCxn id="18438" idx="1"/>
          </p:cNvCxnSpPr>
          <p:nvPr/>
        </p:nvCxnSpPr>
        <p:spPr bwMode="auto">
          <a:xfrm flipV="1">
            <a:off x="5881688" y="3857625"/>
            <a:ext cx="773112" cy="97155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492" name="Text Box 61"/>
          <p:cNvSpPr txBox="1">
            <a:spLocks noChangeArrowheads="1"/>
          </p:cNvSpPr>
          <p:nvPr/>
        </p:nvSpPr>
        <p:spPr bwMode="auto">
          <a:xfrm>
            <a:off x="5113338" y="5189538"/>
            <a:ext cx="947737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Methionina</a:t>
            </a:r>
          </a:p>
        </p:txBody>
      </p:sp>
      <p:cxnSp>
        <p:nvCxnSpPr>
          <p:cNvPr id="19517" name="AutoShape 62"/>
          <p:cNvCxnSpPr>
            <a:cxnSpLocks noChangeShapeType="1"/>
            <a:stCxn id="18452" idx="3"/>
            <a:endCxn id="18484" idx="1"/>
          </p:cNvCxnSpPr>
          <p:nvPr/>
        </p:nvCxnSpPr>
        <p:spPr bwMode="auto">
          <a:xfrm flipV="1">
            <a:off x="5892800" y="4498975"/>
            <a:ext cx="752475" cy="593725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494" name="Text Box 63"/>
          <p:cNvSpPr txBox="1">
            <a:spLocks noChangeArrowheads="1"/>
          </p:cNvSpPr>
          <p:nvPr/>
        </p:nvSpPr>
        <p:spPr bwMode="auto">
          <a:xfrm>
            <a:off x="5216525" y="5595938"/>
            <a:ext cx="7524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Cisteína</a:t>
            </a:r>
          </a:p>
        </p:txBody>
      </p:sp>
      <p:sp>
        <p:nvSpPr>
          <p:cNvPr id="18495" name="Text Box 64"/>
          <p:cNvSpPr txBox="1">
            <a:spLocks noChangeArrowheads="1"/>
          </p:cNvSpPr>
          <p:nvPr/>
        </p:nvSpPr>
        <p:spPr bwMode="auto">
          <a:xfrm>
            <a:off x="5689600" y="5838825"/>
            <a:ext cx="712788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Taurina</a:t>
            </a:r>
          </a:p>
        </p:txBody>
      </p:sp>
      <p:cxnSp>
        <p:nvCxnSpPr>
          <p:cNvPr id="19520" name="AutoShape 65"/>
          <p:cNvCxnSpPr>
            <a:cxnSpLocks noChangeShapeType="1"/>
            <a:stCxn id="18492" idx="3"/>
            <a:endCxn id="18484" idx="1"/>
          </p:cNvCxnSpPr>
          <p:nvPr/>
        </p:nvCxnSpPr>
        <p:spPr bwMode="auto">
          <a:xfrm flipV="1">
            <a:off x="6061075" y="4498975"/>
            <a:ext cx="584200" cy="827088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21" name="AutoShape 66"/>
          <p:cNvCxnSpPr>
            <a:cxnSpLocks noChangeShapeType="1"/>
            <a:stCxn id="18492" idx="3"/>
            <a:endCxn id="18485" idx="1"/>
          </p:cNvCxnSpPr>
          <p:nvPr/>
        </p:nvCxnSpPr>
        <p:spPr bwMode="auto">
          <a:xfrm flipV="1">
            <a:off x="6061075" y="4957763"/>
            <a:ext cx="588963" cy="36830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22" name="AutoShape 67"/>
          <p:cNvCxnSpPr>
            <a:cxnSpLocks noChangeShapeType="1"/>
            <a:stCxn id="18492" idx="3"/>
            <a:endCxn id="18486" idx="1"/>
          </p:cNvCxnSpPr>
          <p:nvPr/>
        </p:nvCxnSpPr>
        <p:spPr bwMode="auto">
          <a:xfrm flipV="1">
            <a:off x="6061075" y="5153025"/>
            <a:ext cx="592138" cy="173038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23" name="AutoShape 68"/>
          <p:cNvCxnSpPr>
            <a:cxnSpLocks noChangeShapeType="1"/>
            <a:stCxn id="18494" idx="0"/>
            <a:endCxn id="18492" idx="2"/>
          </p:cNvCxnSpPr>
          <p:nvPr/>
        </p:nvCxnSpPr>
        <p:spPr bwMode="auto">
          <a:xfrm flipH="1" flipV="1">
            <a:off x="5588000" y="5461000"/>
            <a:ext cx="4763" cy="134938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24" name="AutoShape 69"/>
          <p:cNvCxnSpPr>
            <a:cxnSpLocks noChangeShapeType="1"/>
            <a:stCxn id="18495" idx="1"/>
            <a:endCxn id="18494" idx="2"/>
          </p:cNvCxnSpPr>
          <p:nvPr/>
        </p:nvCxnSpPr>
        <p:spPr bwMode="auto">
          <a:xfrm rot="10800000">
            <a:off x="5592763" y="5867400"/>
            <a:ext cx="96837" cy="107950"/>
          </a:xfrm>
          <a:prstGeom prst="bentConnector2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501" name="Text Box 70"/>
          <p:cNvSpPr txBox="1">
            <a:spLocks noChangeArrowheads="1"/>
          </p:cNvSpPr>
          <p:nvPr/>
        </p:nvSpPr>
        <p:spPr bwMode="auto">
          <a:xfrm>
            <a:off x="5245100" y="6357938"/>
            <a:ext cx="7524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Tirosina</a:t>
            </a:r>
          </a:p>
        </p:txBody>
      </p:sp>
      <p:cxnSp>
        <p:nvCxnSpPr>
          <p:cNvPr id="19526" name="AutoShape 71"/>
          <p:cNvCxnSpPr>
            <a:cxnSpLocks noChangeShapeType="1"/>
            <a:stCxn id="18501" idx="0"/>
            <a:endCxn id="18453" idx="2"/>
          </p:cNvCxnSpPr>
          <p:nvPr/>
        </p:nvCxnSpPr>
        <p:spPr bwMode="auto">
          <a:xfrm flipV="1">
            <a:off x="5621338" y="6286500"/>
            <a:ext cx="4762" cy="71438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503" name="Text Box 72"/>
          <p:cNvSpPr txBox="1">
            <a:spLocks noChangeArrowheads="1"/>
          </p:cNvSpPr>
          <p:nvPr/>
        </p:nvSpPr>
        <p:spPr bwMode="auto">
          <a:xfrm>
            <a:off x="6718300" y="6278563"/>
            <a:ext cx="806450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Melanina</a:t>
            </a:r>
          </a:p>
        </p:txBody>
      </p:sp>
      <p:sp>
        <p:nvSpPr>
          <p:cNvPr id="18504" name="Text Box 73"/>
          <p:cNvSpPr txBox="1">
            <a:spLocks noChangeArrowheads="1"/>
          </p:cNvSpPr>
          <p:nvPr/>
        </p:nvSpPr>
        <p:spPr bwMode="auto">
          <a:xfrm>
            <a:off x="6723063" y="5916613"/>
            <a:ext cx="108267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Hormônios</a:t>
            </a:r>
          </a:p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Tireoideanos</a:t>
            </a:r>
          </a:p>
        </p:txBody>
      </p:sp>
      <p:cxnSp>
        <p:nvCxnSpPr>
          <p:cNvPr id="19529" name="AutoShape 74"/>
          <p:cNvCxnSpPr>
            <a:cxnSpLocks noChangeShapeType="1"/>
            <a:stCxn id="18501" idx="3"/>
            <a:endCxn id="18439" idx="1"/>
          </p:cNvCxnSpPr>
          <p:nvPr/>
        </p:nvCxnSpPr>
        <p:spPr bwMode="auto">
          <a:xfrm flipV="1">
            <a:off x="5997575" y="5834063"/>
            <a:ext cx="717550" cy="658812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30" name="AutoShape 75"/>
          <p:cNvCxnSpPr>
            <a:cxnSpLocks noChangeShapeType="1"/>
            <a:stCxn id="18501" idx="3"/>
            <a:endCxn id="18504" idx="1"/>
          </p:cNvCxnSpPr>
          <p:nvPr/>
        </p:nvCxnSpPr>
        <p:spPr bwMode="auto">
          <a:xfrm flipV="1">
            <a:off x="5997575" y="6137275"/>
            <a:ext cx="725488" cy="35560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31" name="AutoShape 76"/>
          <p:cNvCxnSpPr>
            <a:cxnSpLocks noChangeShapeType="1"/>
            <a:stCxn id="18501" idx="3"/>
            <a:endCxn id="18503" idx="1"/>
          </p:cNvCxnSpPr>
          <p:nvPr/>
        </p:nvCxnSpPr>
        <p:spPr bwMode="auto">
          <a:xfrm flipV="1">
            <a:off x="5997575" y="6415088"/>
            <a:ext cx="720725" cy="7778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32" name="AutoShape 77"/>
          <p:cNvCxnSpPr>
            <a:cxnSpLocks noChangeShapeType="1"/>
            <a:stCxn id="18439" idx="0"/>
            <a:endCxn id="18486" idx="2"/>
          </p:cNvCxnSpPr>
          <p:nvPr/>
        </p:nvCxnSpPr>
        <p:spPr bwMode="auto">
          <a:xfrm flipH="1" flipV="1">
            <a:off x="7119938" y="5287963"/>
            <a:ext cx="171450" cy="409575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33" name="AutoShape 78"/>
          <p:cNvCxnSpPr>
            <a:cxnSpLocks noChangeShapeType="1"/>
            <a:stCxn id="18484" idx="3"/>
            <a:endCxn id="18444" idx="3"/>
          </p:cNvCxnSpPr>
          <p:nvPr/>
        </p:nvCxnSpPr>
        <p:spPr bwMode="auto">
          <a:xfrm flipH="1">
            <a:off x="7267575" y="4498975"/>
            <a:ext cx="144463" cy="2784475"/>
          </a:xfrm>
          <a:prstGeom prst="bentConnector3">
            <a:avLst>
              <a:gd name="adj1" fmla="val -158042"/>
            </a:avLst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34" name="AutoShape 79"/>
          <p:cNvCxnSpPr>
            <a:cxnSpLocks noChangeShapeType="1"/>
            <a:stCxn id="18483" idx="3"/>
            <a:endCxn id="18443" idx="0"/>
          </p:cNvCxnSpPr>
          <p:nvPr/>
        </p:nvCxnSpPr>
        <p:spPr bwMode="auto">
          <a:xfrm>
            <a:off x="7659688" y="4308475"/>
            <a:ext cx="504825" cy="2486025"/>
          </a:xfrm>
          <a:prstGeom prst="bentConnector2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511" name="Text Box 80"/>
          <p:cNvSpPr txBox="1">
            <a:spLocks noChangeArrowheads="1"/>
          </p:cNvSpPr>
          <p:nvPr/>
        </p:nvSpPr>
        <p:spPr bwMode="auto">
          <a:xfrm>
            <a:off x="8385175" y="7289800"/>
            <a:ext cx="846138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Alantoína</a:t>
            </a:r>
          </a:p>
        </p:txBody>
      </p:sp>
      <p:cxnSp>
        <p:nvCxnSpPr>
          <p:cNvPr id="19536" name="AutoShape 81"/>
          <p:cNvCxnSpPr>
            <a:cxnSpLocks noChangeShapeType="1"/>
            <a:stCxn id="18476" idx="3"/>
            <a:endCxn id="18442" idx="0"/>
          </p:cNvCxnSpPr>
          <p:nvPr/>
        </p:nvCxnSpPr>
        <p:spPr bwMode="auto">
          <a:xfrm>
            <a:off x="7416800" y="3363913"/>
            <a:ext cx="1398588" cy="3408362"/>
          </a:xfrm>
          <a:prstGeom prst="bentConnector2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37" name="AutoShape 82"/>
          <p:cNvCxnSpPr>
            <a:cxnSpLocks noChangeShapeType="1"/>
            <a:stCxn id="18442" idx="2"/>
            <a:endCxn id="18511" idx="0"/>
          </p:cNvCxnSpPr>
          <p:nvPr/>
        </p:nvCxnSpPr>
        <p:spPr bwMode="auto">
          <a:xfrm flipH="1">
            <a:off x="8807450" y="7213600"/>
            <a:ext cx="7938" cy="7620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514" name="Line 84"/>
          <p:cNvSpPr>
            <a:spLocks noChangeShapeType="1"/>
          </p:cNvSpPr>
          <p:nvPr/>
        </p:nvSpPr>
        <p:spPr bwMode="auto">
          <a:xfrm>
            <a:off x="84138" y="6632575"/>
            <a:ext cx="9917112" cy="0"/>
          </a:xfrm>
          <a:prstGeom prst="line">
            <a:avLst/>
          </a:prstGeom>
          <a:noFill/>
          <a:ln w="9360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cxnSp>
        <p:nvCxnSpPr>
          <p:cNvPr id="19539" name="AutoShape 85"/>
          <p:cNvCxnSpPr>
            <a:cxnSpLocks noChangeShapeType="1"/>
            <a:stCxn id="18437" idx="3"/>
            <a:endCxn id="18441" idx="0"/>
          </p:cNvCxnSpPr>
          <p:nvPr/>
        </p:nvCxnSpPr>
        <p:spPr bwMode="auto">
          <a:xfrm>
            <a:off x="7656513" y="3148013"/>
            <a:ext cx="1679575" cy="3675062"/>
          </a:xfrm>
          <a:prstGeom prst="bentConnector2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516" name="AutoShape 86"/>
          <p:cNvSpPr>
            <a:spLocks/>
          </p:cNvSpPr>
          <p:nvPr/>
        </p:nvSpPr>
        <p:spPr bwMode="auto">
          <a:xfrm>
            <a:off x="4875213" y="1587500"/>
            <a:ext cx="315912" cy="5008563"/>
          </a:xfrm>
          <a:prstGeom prst="leftBrace">
            <a:avLst>
              <a:gd name="adj1" fmla="val 132500"/>
              <a:gd name="adj2" fmla="val 54856"/>
            </a:avLst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sz="1984" smtClean="0"/>
          </a:p>
        </p:txBody>
      </p:sp>
      <p:sp>
        <p:nvSpPr>
          <p:cNvPr id="18517" name="Text Box 87"/>
          <p:cNvSpPr txBox="1">
            <a:spLocks noChangeArrowheads="1"/>
          </p:cNvSpPr>
          <p:nvPr/>
        </p:nvSpPr>
        <p:spPr bwMode="auto">
          <a:xfrm>
            <a:off x="3656013" y="3911600"/>
            <a:ext cx="126841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SzPct val="100000"/>
              <a:defRPr/>
            </a:pPr>
            <a:r>
              <a:rPr lang="pt-BR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Funções</a:t>
            </a:r>
          </a:p>
          <a:p>
            <a:pPr algn="r" eaLnBrk="1" hangingPunct="1">
              <a:buSzPct val="100000"/>
              <a:defRPr/>
            </a:pPr>
            <a:r>
              <a:rPr lang="pt-BR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Específicas</a:t>
            </a:r>
          </a:p>
          <a:p>
            <a:pPr algn="r" eaLnBrk="1" hangingPunct="1">
              <a:buSzPct val="100000"/>
              <a:defRPr/>
            </a:pPr>
            <a:r>
              <a:rPr lang="pt-BR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dos</a:t>
            </a:r>
          </a:p>
          <a:p>
            <a:pPr algn="r" eaLnBrk="1" hangingPunct="1">
              <a:buSzPct val="100000"/>
              <a:defRPr/>
            </a:pPr>
            <a:r>
              <a:rPr lang="pt-BR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Aminoácidos</a:t>
            </a:r>
          </a:p>
        </p:txBody>
      </p:sp>
      <p:sp>
        <p:nvSpPr>
          <p:cNvPr id="18518" name="Text Box 88"/>
          <p:cNvSpPr txBox="1">
            <a:spLocks noChangeArrowheads="1"/>
          </p:cNvSpPr>
          <p:nvPr/>
        </p:nvSpPr>
        <p:spPr bwMode="auto">
          <a:xfrm>
            <a:off x="3648075" y="2724150"/>
            <a:ext cx="1438275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Síntese de</a:t>
            </a:r>
          </a:p>
          <a:p>
            <a:pPr eaLnBrk="1" hangingPunct="1">
              <a:buSzPct val="100000"/>
              <a:defRPr/>
            </a:pPr>
            <a:r>
              <a:rPr lang="pt-BR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Aminoácidos</a:t>
            </a:r>
          </a:p>
          <a:p>
            <a:pPr eaLnBrk="1" hangingPunct="1">
              <a:buSzPct val="100000"/>
              <a:defRPr/>
            </a:pPr>
            <a:r>
              <a:rPr lang="pt-BR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Não-essenciais</a:t>
            </a:r>
          </a:p>
        </p:txBody>
      </p:sp>
      <p:cxnSp>
        <p:nvCxnSpPr>
          <p:cNvPr id="19543" name="AutoShape 89"/>
          <p:cNvCxnSpPr>
            <a:cxnSpLocks noChangeShapeType="1"/>
            <a:stCxn id="18448" idx="3"/>
            <a:endCxn id="18445" idx="1"/>
          </p:cNvCxnSpPr>
          <p:nvPr/>
        </p:nvCxnSpPr>
        <p:spPr bwMode="auto">
          <a:xfrm>
            <a:off x="5980113" y="2446338"/>
            <a:ext cx="3059112" cy="3175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520" name="Text Box 90"/>
          <p:cNvSpPr txBox="1">
            <a:spLocks noChangeArrowheads="1"/>
          </p:cNvSpPr>
          <p:nvPr/>
        </p:nvSpPr>
        <p:spPr bwMode="auto">
          <a:xfrm>
            <a:off x="2482850" y="3521075"/>
            <a:ext cx="1358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SzPct val="100000"/>
              <a:defRPr/>
            </a:pPr>
            <a:r>
              <a:rPr lang="en-US" altLang="pt-BR" sz="1323" b="1" i="0" u="sng" smtClean="0">
                <a:solidFill>
                  <a:srgbClr val="000000"/>
                </a:solidFill>
                <a:latin typeface="Arial" panose="020B0604020202020204" pitchFamily="34" charset="0"/>
              </a:rPr>
              <a:t>ANABOLISMO</a:t>
            </a:r>
          </a:p>
        </p:txBody>
      </p:sp>
      <p:sp>
        <p:nvSpPr>
          <p:cNvPr id="18521" name="Text Box 91"/>
          <p:cNvSpPr txBox="1">
            <a:spLocks noChangeArrowheads="1"/>
          </p:cNvSpPr>
          <p:nvPr/>
        </p:nvSpPr>
        <p:spPr bwMode="auto">
          <a:xfrm>
            <a:off x="2990850" y="2070100"/>
            <a:ext cx="87312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Síntese</a:t>
            </a:r>
          </a:p>
          <a:p>
            <a:pPr algn="ctr" eaLnBrk="1" hangingPunct="1">
              <a:buSzPct val="100000"/>
              <a:defRPr/>
            </a:pPr>
            <a:r>
              <a:rPr lang="pt-BR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Protéica</a:t>
            </a:r>
          </a:p>
        </p:txBody>
      </p:sp>
      <p:sp>
        <p:nvSpPr>
          <p:cNvPr id="18522" name="Text Box 92"/>
          <p:cNvSpPr txBox="1">
            <a:spLocks noChangeArrowheads="1"/>
          </p:cNvSpPr>
          <p:nvPr/>
        </p:nvSpPr>
        <p:spPr bwMode="auto">
          <a:xfrm>
            <a:off x="4071938" y="1139825"/>
            <a:ext cx="890587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Proteínas</a:t>
            </a:r>
          </a:p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Teciduais</a:t>
            </a:r>
          </a:p>
        </p:txBody>
      </p:sp>
      <p:sp>
        <p:nvSpPr>
          <p:cNvPr id="18523" name="Text Box 93"/>
          <p:cNvSpPr txBox="1">
            <a:spLocks noChangeArrowheads="1"/>
          </p:cNvSpPr>
          <p:nvPr/>
        </p:nvSpPr>
        <p:spPr bwMode="auto">
          <a:xfrm>
            <a:off x="2079625" y="1139825"/>
            <a:ext cx="9525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Hormônios</a:t>
            </a:r>
          </a:p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Protéicos</a:t>
            </a:r>
          </a:p>
        </p:txBody>
      </p:sp>
      <p:sp>
        <p:nvSpPr>
          <p:cNvPr id="18524" name="Text Box 94"/>
          <p:cNvSpPr txBox="1">
            <a:spLocks noChangeArrowheads="1"/>
          </p:cNvSpPr>
          <p:nvPr/>
        </p:nvSpPr>
        <p:spPr bwMode="auto">
          <a:xfrm>
            <a:off x="3101975" y="1144588"/>
            <a:ext cx="110966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Proteínas</a:t>
            </a:r>
          </a:p>
          <a:p>
            <a:pPr eaLnBrk="1" hangingPunct="1">
              <a:buSzPct val="100000"/>
              <a:defRPr/>
            </a:pPr>
            <a:r>
              <a:rPr lang="en-US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Plasmáticas</a:t>
            </a:r>
          </a:p>
        </p:txBody>
      </p:sp>
      <p:cxnSp>
        <p:nvCxnSpPr>
          <p:cNvPr id="19549" name="AutoShape 95"/>
          <p:cNvCxnSpPr>
            <a:cxnSpLocks noChangeShapeType="1"/>
            <a:stCxn id="18521" idx="0"/>
            <a:endCxn id="18522" idx="2"/>
          </p:cNvCxnSpPr>
          <p:nvPr/>
        </p:nvCxnSpPr>
        <p:spPr bwMode="auto">
          <a:xfrm flipV="1">
            <a:off x="3427413" y="1579563"/>
            <a:ext cx="1090612" cy="49053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50" name="AutoShape 96"/>
          <p:cNvCxnSpPr>
            <a:cxnSpLocks noChangeShapeType="1"/>
            <a:stCxn id="18521" idx="0"/>
            <a:endCxn id="18524" idx="2"/>
          </p:cNvCxnSpPr>
          <p:nvPr/>
        </p:nvCxnSpPr>
        <p:spPr bwMode="auto">
          <a:xfrm flipV="1">
            <a:off x="3427413" y="1585913"/>
            <a:ext cx="228600" cy="48418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51" name="AutoShape 97"/>
          <p:cNvCxnSpPr>
            <a:cxnSpLocks noChangeShapeType="1"/>
            <a:stCxn id="18521" idx="0"/>
            <a:endCxn id="18523" idx="2"/>
          </p:cNvCxnSpPr>
          <p:nvPr/>
        </p:nvCxnSpPr>
        <p:spPr bwMode="auto">
          <a:xfrm flipH="1" flipV="1">
            <a:off x="2555875" y="1579563"/>
            <a:ext cx="871538" cy="49053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52" name="AutoShape 98"/>
          <p:cNvCxnSpPr>
            <a:cxnSpLocks noChangeShapeType="1"/>
            <a:stCxn id="18520" idx="0"/>
            <a:endCxn id="18521" idx="2"/>
          </p:cNvCxnSpPr>
          <p:nvPr/>
        </p:nvCxnSpPr>
        <p:spPr bwMode="auto">
          <a:xfrm flipV="1">
            <a:off x="3162300" y="2579688"/>
            <a:ext cx="265113" cy="941387"/>
          </a:xfrm>
          <a:prstGeom prst="straightConnector1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529" name="Text Box 100"/>
          <p:cNvSpPr txBox="1">
            <a:spLocks noChangeArrowheads="1"/>
          </p:cNvSpPr>
          <p:nvPr/>
        </p:nvSpPr>
        <p:spPr bwMode="auto">
          <a:xfrm>
            <a:off x="2517775" y="5307013"/>
            <a:ext cx="143827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SzPct val="100000"/>
              <a:defRPr/>
            </a:pPr>
            <a:r>
              <a:rPr lang="en-US" altLang="pt-BR" sz="1323" b="1" i="0" u="sng" smtClean="0">
                <a:solidFill>
                  <a:srgbClr val="000000"/>
                </a:solidFill>
                <a:latin typeface="Arial" panose="020B0604020202020204" pitchFamily="34" charset="0"/>
              </a:rPr>
              <a:t>CATABOLISMO</a:t>
            </a:r>
          </a:p>
        </p:txBody>
      </p:sp>
      <p:sp>
        <p:nvSpPr>
          <p:cNvPr id="18530" name="Text Box 101"/>
          <p:cNvSpPr txBox="1">
            <a:spLocks noChangeArrowheads="1"/>
          </p:cNvSpPr>
          <p:nvPr/>
        </p:nvSpPr>
        <p:spPr bwMode="auto">
          <a:xfrm>
            <a:off x="3606800" y="5588000"/>
            <a:ext cx="111125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Esqueletos</a:t>
            </a:r>
          </a:p>
          <a:p>
            <a:pPr algn="ctr" eaLnBrk="1" hangingPunct="1">
              <a:buSzPct val="100000"/>
              <a:defRPr/>
            </a:pPr>
            <a:r>
              <a:rPr lang="en-US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Carbono</a:t>
            </a:r>
          </a:p>
        </p:txBody>
      </p:sp>
      <p:sp>
        <p:nvSpPr>
          <p:cNvPr id="18531" name="Text Box 102"/>
          <p:cNvSpPr txBox="1">
            <a:spLocks noChangeArrowheads="1"/>
          </p:cNvSpPr>
          <p:nvPr/>
        </p:nvSpPr>
        <p:spPr bwMode="auto">
          <a:xfrm>
            <a:off x="341313" y="4240213"/>
            <a:ext cx="855662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1102" b="1" smtClean="0">
                <a:solidFill>
                  <a:srgbClr val="000000"/>
                </a:solidFill>
                <a:latin typeface="Arial" panose="020B0604020202020204" pitchFamily="34" charset="0"/>
              </a:rPr>
              <a:t>Absorção</a:t>
            </a:r>
          </a:p>
        </p:txBody>
      </p:sp>
      <p:sp>
        <p:nvSpPr>
          <p:cNvPr id="18532" name="Text Box 103"/>
          <p:cNvSpPr txBox="1">
            <a:spLocks noChangeArrowheads="1"/>
          </p:cNvSpPr>
          <p:nvPr/>
        </p:nvSpPr>
        <p:spPr bwMode="auto">
          <a:xfrm>
            <a:off x="112713" y="1139825"/>
            <a:ext cx="1030287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altLang="pt-BR" sz="1102" b="1" i="0" u="sng" smtClean="0">
                <a:solidFill>
                  <a:srgbClr val="000000"/>
                </a:solidFill>
                <a:latin typeface="Arial" panose="020B0604020202020204" pitchFamily="34" charset="0"/>
              </a:rPr>
              <a:t>PROTEÍNAS</a:t>
            </a:r>
          </a:p>
          <a:p>
            <a:pPr eaLnBrk="1" hangingPunct="1">
              <a:buSzPct val="100000"/>
              <a:defRPr/>
            </a:pPr>
            <a:r>
              <a:rPr lang="en-US" altLang="pt-BR" sz="1102" b="1" i="0" u="sng" smtClean="0">
                <a:solidFill>
                  <a:srgbClr val="000000"/>
                </a:solidFill>
                <a:latin typeface="Arial" panose="020B0604020202020204" pitchFamily="34" charset="0"/>
              </a:rPr>
              <a:t>DA DIETA</a:t>
            </a:r>
          </a:p>
        </p:txBody>
      </p:sp>
      <p:sp>
        <p:nvSpPr>
          <p:cNvPr id="18533" name="Text Box 104"/>
          <p:cNvSpPr txBox="1">
            <a:spLocks noChangeArrowheads="1"/>
          </p:cNvSpPr>
          <p:nvPr/>
        </p:nvSpPr>
        <p:spPr bwMode="auto">
          <a:xfrm>
            <a:off x="73025" y="7032625"/>
            <a:ext cx="90805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Nitrogênio</a:t>
            </a:r>
          </a:p>
          <a:p>
            <a:pPr eaLnBrk="1" hangingPunct="1">
              <a:buSzPct val="100000"/>
              <a:defRPr/>
            </a:pPr>
            <a:r>
              <a:rPr lang="en-US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Fezes</a:t>
            </a:r>
          </a:p>
        </p:txBody>
      </p:sp>
      <p:sp>
        <p:nvSpPr>
          <p:cNvPr id="18534" name="Line 105"/>
          <p:cNvSpPr>
            <a:spLocks noChangeShapeType="1"/>
          </p:cNvSpPr>
          <p:nvPr/>
        </p:nvSpPr>
        <p:spPr bwMode="auto">
          <a:xfrm>
            <a:off x="384175" y="1589088"/>
            <a:ext cx="0" cy="540385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18535" name="Text Box 106"/>
          <p:cNvSpPr txBox="1">
            <a:spLocks noChangeArrowheads="1"/>
          </p:cNvSpPr>
          <p:nvPr/>
        </p:nvSpPr>
        <p:spPr bwMode="auto">
          <a:xfrm>
            <a:off x="-1588" y="3805238"/>
            <a:ext cx="390526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1213" b="1" i="0" smtClean="0">
                <a:solidFill>
                  <a:srgbClr val="000000"/>
                </a:solidFill>
                <a:latin typeface="Arial" panose="020B0604020202020204" pitchFamily="34" charset="0"/>
              </a:rPr>
              <a:t>DIGESTÃO</a:t>
            </a:r>
          </a:p>
        </p:txBody>
      </p:sp>
      <p:sp>
        <p:nvSpPr>
          <p:cNvPr id="18536" name="Line 107"/>
          <p:cNvSpPr>
            <a:spLocks noChangeShapeType="1"/>
          </p:cNvSpPr>
          <p:nvPr/>
        </p:nvSpPr>
        <p:spPr bwMode="auto">
          <a:xfrm>
            <a:off x="403225" y="4495800"/>
            <a:ext cx="714375" cy="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18537" name="Text Box 108"/>
          <p:cNvSpPr txBox="1">
            <a:spLocks noChangeArrowheads="1"/>
          </p:cNvSpPr>
          <p:nvPr/>
        </p:nvSpPr>
        <p:spPr bwMode="auto">
          <a:xfrm>
            <a:off x="2576513" y="4140200"/>
            <a:ext cx="862012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altLang="pt-BR" sz="1102" b="1" smtClean="0">
                <a:solidFill>
                  <a:srgbClr val="000000"/>
                </a:solidFill>
                <a:latin typeface="Arial" panose="020B0604020202020204" pitchFamily="34" charset="0"/>
              </a:rPr>
              <a:t>Controle</a:t>
            </a:r>
          </a:p>
          <a:p>
            <a:pPr algn="ctr" eaLnBrk="1" hangingPunct="1">
              <a:buSzPct val="100000"/>
              <a:defRPr/>
            </a:pPr>
            <a:r>
              <a:rPr lang="en-US" altLang="pt-BR" sz="1102" b="1" smtClean="0">
                <a:solidFill>
                  <a:srgbClr val="000000"/>
                </a:solidFill>
                <a:latin typeface="Arial" panose="020B0604020202020204" pitchFamily="34" charset="0"/>
              </a:rPr>
              <a:t>Hormonal</a:t>
            </a:r>
          </a:p>
        </p:txBody>
      </p:sp>
      <p:cxnSp>
        <p:nvCxnSpPr>
          <p:cNvPr id="19562" name="AutoShape 109"/>
          <p:cNvCxnSpPr>
            <a:cxnSpLocks noChangeShapeType="1"/>
            <a:stCxn id="18520" idx="0"/>
            <a:endCxn id="18518" idx="1"/>
          </p:cNvCxnSpPr>
          <p:nvPr/>
        </p:nvCxnSpPr>
        <p:spPr bwMode="auto">
          <a:xfrm flipV="1">
            <a:off x="3162300" y="3081338"/>
            <a:ext cx="485775" cy="439737"/>
          </a:xfrm>
          <a:prstGeom prst="straightConnector1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63" name="AutoShape 110"/>
          <p:cNvCxnSpPr>
            <a:cxnSpLocks noChangeShapeType="1"/>
            <a:stCxn id="18520" idx="3"/>
            <a:endCxn id="18517" idx="0"/>
          </p:cNvCxnSpPr>
          <p:nvPr/>
        </p:nvCxnSpPr>
        <p:spPr bwMode="auto">
          <a:xfrm>
            <a:off x="3841750" y="3673475"/>
            <a:ext cx="447675" cy="238125"/>
          </a:xfrm>
          <a:prstGeom prst="straightConnector1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540" name="Text Box 111"/>
          <p:cNvSpPr txBox="1">
            <a:spLocks noChangeArrowheads="1"/>
          </p:cNvSpPr>
          <p:nvPr/>
        </p:nvSpPr>
        <p:spPr bwMode="auto">
          <a:xfrm>
            <a:off x="3746500" y="6324600"/>
            <a:ext cx="827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Energia</a:t>
            </a:r>
          </a:p>
        </p:txBody>
      </p:sp>
      <p:cxnSp>
        <p:nvCxnSpPr>
          <p:cNvPr id="19565" name="AutoShape 112"/>
          <p:cNvCxnSpPr>
            <a:cxnSpLocks noChangeShapeType="1"/>
            <a:stCxn id="18529" idx="2"/>
            <a:endCxn id="18530" idx="1"/>
          </p:cNvCxnSpPr>
          <p:nvPr/>
        </p:nvCxnSpPr>
        <p:spPr bwMode="auto">
          <a:xfrm>
            <a:off x="3236913" y="5613400"/>
            <a:ext cx="369887" cy="228600"/>
          </a:xfrm>
          <a:prstGeom prst="straightConnector1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66" name="AutoShape 113"/>
          <p:cNvCxnSpPr>
            <a:cxnSpLocks noChangeShapeType="1"/>
            <a:stCxn id="18530" idx="2"/>
            <a:endCxn id="18540" idx="0"/>
          </p:cNvCxnSpPr>
          <p:nvPr/>
        </p:nvCxnSpPr>
        <p:spPr bwMode="auto">
          <a:xfrm flipH="1">
            <a:off x="4160838" y="6096000"/>
            <a:ext cx="1587" cy="228600"/>
          </a:xfrm>
          <a:prstGeom prst="straightConnector1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543" name="Text Box 114"/>
          <p:cNvSpPr txBox="1">
            <a:spLocks noChangeArrowheads="1"/>
          </p:cNvSpPr>
          <p:nvPr/>
        </p:nvSpPr>
        <p:spPr bwMode="auto">
          <a:xfrm>
            <a:off x="1152525" y="6818313"/>
            <a:ext cx="11112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Suor, Cabelo,</a:t>
            </a:r>
          </a:p>
          <a:p>
            <a:pPr eaLnBrk="1" hangingPunct="1">
              <a:buSzPct val="100000"/>
              <a:defRPr/>
            </a:pPr>
            <a:r>
              <a:rPr lang="en-US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Células</a:t>
            </a:r>
          </a:p>
          <a:p>
            <a:pPr eaLnBrk="1" hangingPunct="1">
              <a:buSzPct val="100000"/>
              <a:defRPr/>
            </a:pPr>
            <a:r>
              <a:rPr lang="en-US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Descamação</a:t>
            </a:r>
          </a:p>
        </p:txBody>
      </p:sp>
      <p:sp>
        <p:nvSpPr>
          <p:cNvPr id="18544" name="Text Box 115"/>
          <p:cNvSpPr txBox="1">
            <a:spLocks noChangeArrowheads="1"/>
          </p:cNvSpPr>
          <p:nvPr/>
        </p:nvSpPr>
        <p:spPr bwMode="auto">
          <a:xfrm>
            <a:off x="2206625" y="6818313"/>
            <a:ext cx="1090613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Aminoácidos</a:t>
            </a:r>
          </a:p>
          <a:p>
            <a:pPr eaLnBrk="1" hangingPunct="1">
              <a:buSzPct val="100000"/>
              <a:defRPr/>
            </a:pPr>
            <a:r>
              <a:rPr lang="en-US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Amônia</a:t>
            </a:r>
          </a:p>
        </p:txBody>
      </p:sp>
      <p:sp>
        <p:nvSpPr>
          <p:cNvPr id="18545" name="Text Box 116"/>
          <p:cNvSpPr txBox="1">
            <a:spLocks noChangeArrowheads="1"/>
          </p:cNvSpPr>
          <p:nvPr/>
        </p:nvSpPr>
        <p:spPr bwMode="auto">
          <a:xfrm>
            <a:off x="3376613" y="6791325"/>
            <a:ext cx="625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Uréia</a:t>
            </a:r>
          </a:p>
        </p:txBody>
      </p:sp>
      <p:sp>
        <p:nvSpPr>
          <p:cNvPr id="18546" name="Text Box 117"/>
          <p:cNvSpPr txBox="1">
            <a:spLocks noChangeArrowheads="1"/>
          </p:cNvSpPr>
          <p:nvPr/>
        </p:nvSpPr>
        <p:spPr bwMode="auto">
          <a:xfrm>
            <a:off x="2424113" y="5988050"/>
            <a:ext cx="1050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Nitrogênio</a:t>
            </a:r>
          </a:p>
        </p:txBody>
      </p:sp>
      <p:cxnSp>
        <p:nvCxnSpPr>
          <p:cNvPr id="19571" name="AutoShape 118"/>
          <p:cNvCxnSpPr>
            <a:cxnSpLocks noChangeShapeType="1"/>
            <a:stCxn id="18529" idx="2"/>
            <a:endCxn id="18546" idx="0"/>
          </p:cNvCxnSpPr>
          <p:nvPr/>
        </p:nvCxnSpPr>
        <p:spPr bwMode="auto">
          <a:xfrm flipH="1">
            <a:off x="2949575" y="5613400"/>
            <a:ext cx="287338" cy="374650"/>
          </a:xfrm>
          <a:prstGeom prst="straightConnector1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72" name="AutoShape 119"/>
          <p:cNvCxnSpPr>
            <a:cxnSpLocks noChangeShapeType="1"/>
            <a:stCxn id="18546" idx="2"/>
            <a:endCxn id="18545" idx="0"/>
          </p:cNvCxnSpPr>
          <p:nvPr/>
        </p:nvCxnSpPr>
        <p:spPr bwMode="auto">
          <a:xfrm>
            <a:off x="2949575" y="6292850"/>
            <a:ext cx="739775" cy="498475"/>
          </a:xfrm>
          <a:prstGeom prst="straightConnector1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549" name="Text Box 120"/>
          <p:cNvSpPr txBox="1">
            <a:spLocks noChangeArrowheads="1"/>
          </p:cNvSpPr>
          <p:nvPr/>
        </p:nvSpPr>
        <p:spPr bwMode="auto">
          <a:xfrm>
            <a:off x="666750" y="5695950"/>
            <a:ext cx="4937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Pele</a:t>
            </a:r>
          </a:p>
        </p:txBody>
      </p:sp>
      <p:sp>
        <p:nvSpPr>
          <p:cNvPr id="18550" name="Text Box 121"/>
          <p:cNvSpPr txBox="1">
            <a:spLocks noChangeArrowheads="1"/>
          </p:cNvSpPr>
          <p:nvPr/>
        </p:nvSpPr>
        <p:spPr bwMode="auto">
          <a:xfrm>
            <a:off x="1463675" y="5705475"/>
            <a:ext cx="509588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Rins</a:t>
            </a:r>
          </a:p>
        </p:txBody>
      </p:sp>
      <p:cxnSp>
        <p:nvCxnSpPr>
          <p:cNvPr id="19575" name="AutoShape 122"/>
          <p:cNvCxnSpPr>
            <a:cxnSpLocks noChangeShapeType="1"/>
            <a:stCxn id="18550" idx="2"/>
            <a:endCxn id="18544" idx="0"/>
          </p:cNvCxnSpPr>
          <p:nvPr/>
        </p:nvCxnSpPr>
        <p:spPr bwMode="auto">
          <a:xfrm>
            <a:off x="1717675" y="5975350"/>
            <a:ext cx="1035050" cy="842963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76" name="AutoShape 123"/>
          <p:cNvCxnSpPr>
            <a:cxnSpLocks noChangeShapeType="1"/>
            <a:stCxn id="18549" idx="2"/>
            <a:endCxn id="18543" idx="0"/>
          </p:cNvCxnSpPr>
          <p:nvPr/>
        </p:nvCxnSpPr>
        <p:spPr bwMode="auto">
          <a:xfrm>
            <a:off x="914400" y="5967413"/>
            <a:ext cx="793750" cy="85090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553" name="Text Box 124"/>
          <p:cNvSpPr txBox="1">
            <a:spLocks noChangeArrowheads="1"/>
          </p:cNvSpPr>
          <p:nvPr/>
        </p:nvSpPr>
        <p:spPr bwMode="auto">
          <a:xfrm>
            <a:off x="990600" y="5145088"/>
            <a:ext cx="674688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1102" b="1" smtClean="0">
                <a:solidFill>
                  <a:srgbClr val="000000"/>
                </a:solidFill>
                <a:latin typeface="Arial" panose="020B0604020202020204" pitchFamily="34" charset="0"/>
              </a:rPr>
              <a:t>Perdas</a:t>
            </a:r>
          </a:p>
        </p:txBody>
      </p:sp>
      <p:cxnSp>
        <p:nvCxnSpPr>
          <p:cNvPr id="19578" name="AutoShape 125"/>
          <p:cNvCxnSpPr>
            <a:cxnSpLocks noChangeShapeType="1"/>
            <a:stCxn id="18553" idx="2"/>
            <a:endCxn id="18549" idx="0"/>
          </p:cNvCxnSpPr>
          <p:nvPr/>
        </p:nvCxnSpPr>
        <p:spPr bwMode="auto">
          <a:xfrm flipH="1">
            <a:off x="914400" y="5416550"/>
            <a:ext cx="412750" cy="27940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79" name="AutoShape 126"/>
          <p:cNvCxnSpPr>
            <a:cxnSpLocks noChangeShapeType="1"/>
            <a:stCxn id="18553" idx="2"/>
            <a:endCxn id="18550" idx="0"/>
          </p:cNvCxnSpPr>
          <p:nvPr/>
        </p:nvCxnSpPr>
        <p:spPr bwMode="auto">
          <a:xfrm>
            <a:off x="1327150" y="5416550"/>
            <a:ext cx="390525" cy="288925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80" name="AutoShape 127"/>
          <p:cNvCxnSpPr>
            <a:cxnSpLocks noChangeShapeType="1"/>
            <a:endCxn id="18553" idx="0"/>
          </p:cNvCxnSpPr>
          <p:nvPr/>
        </p:nvCxnSpPr>
        <p:spPr bwMode="auto">
          <a:xfrm flipH="1">
            <a:off x="1327150" y="4864100"/>
            <a:ext cx="552450" cy="280988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557" name="Text Box 128"/>
          <p:cNvSpPr txBox="1">
            <a:spLocks noChangeArrowheads="1"/>
          </p:cNvSpPr>
          <p:nvPr/>
        </p:nvSpPr>
        <p:spPr bwMode="auto">
          <a:xfrm>
            <a:off x="1874838" y="2093913"/>
            <a:ext cx="846137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Proteínas</a:t>
            </a:r>
          </a:p>
          <a:p>
            <a:pPr algn="ctr" eaLnBrk="1" hangingPunct="1">
              <a:buSzPct val="100000"/>
              <a:defRPr/>
            </a:pPr>
            <a:r>
              <a:rPr lang="en-US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de</a:t>
            </a:r>
          </a:p>
          <a:p>
            <a:pPr algn="ctr" eaLnBrk="1" hangingPunct="1">
              <a:buSzPct val="100000"/>
              <a:defRPr/>
            </a:pPr>
            <a:r>
              <a:rPr lang="en-US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Secreção</a:t>
            </a:r>
          </a:p>
        </p:txBody>
      </p:sp>
      <p:sp>
        <p:nvSpPr>
          <p:cNvPr id="18558" name="Text Box 129"/>
          <p:cNvSpPr txBox="1">
            <a:spLocks noChangeArrowheads="1"/>
          </p:cNvSpPr>
          <p:nvPr/>
        </p:nvSpPr>
        <p:spPr bwMode="auto">
          <a:xfrm>
            <a:off x="666750" y="1803400"/>
            <a:ext cx="909638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Enzimas</a:t>
            </a:r>
          </a:p>
          <a:p>
            <a:pPr eaLnBrk="1" hangingPunct="1">
              <a:buSzPct val="100000"/>
              <a:defRPr/>
            </a:pPr>
            <a:r>
              <a:rPr lang="en-US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Digestivas</a:t>
            </a:r>
          </a:p>
        </p:txBody>
      </p:sp>
      <p:sp>
        <p:nvSpPr>
          <p:cNvPr id="18559" name="Text Box 130"/>
          <p:cNvSpPr txBox="1">
            <a:spLocks noChangeArrowheads="1"/>
          </p:cNvSpPr>
          <p:nvPr/>
        </p:nvSpPr>
        <p:spPr bwMode="auto">
          <a:xfrm>
            <a:off x="668338" y="2493963"/>
            <a:ext cx="966787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Proteínas</a:t>
            </a:r>
          </a:p>
          <a:p>
            <a:pPr eaLnBrk="1" hangingPunct="1">
              <a:buSzPct val="100000"/>
              <a:defRPr/>
            </a:pPr>
            <a:r>
              <a:rPr lang="en-US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Endógenas</a:t>
            </a:r>
          </a:p>
        </p:txBody>
      </p:sp>
      <p:sp>
        <p:nvSpPr>
          <p:cNvPr id="18560" name="Line 131"/>
          <p:cNvSpPr>
            <a:spLocks noChangeShapeType="1"/>
          </p:cNvSpPr>
          <p:nvPr/>
        </p:nvSpPr>
        <p:spPr bwMode="auto">
          <a:xfrm flipH="1">
            <a:off x="401638" y="2022475"/>
            <a:ext cx="277812" cy="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18561" name="Line 132"/>
          <p:cNvSpPr>
            <a:spLocks noChangeShapeType="1"/>
          </p:cNvSpPr>
          <p:nvPr/>
        </p:nvSpPr>
        <p:spPr bwMode="auto">
          <a:xfrm flipH="1">
            <a:off x="401638" y="2714625"/>
            <a:ext cx="277812" cy="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cxnSp>
        <p:nvCxnSpPr>
          <p:cNvPr id="19586" name="AutoShape 133"/>
          <p:cNvCxnSpPr>
            <a:cxnSpLocks noChangeShapeType="1"/>
            <a:stCxn id="18557" idx="1"/>
            <a:endCxn id="18558" idx="3"/>
          </p:cNvCxnSpPr>
          <p:nvPr/>
        </p:nvCxnSpPr>
        <p:spPr bwMode="auto">
          <a:xfrm flipH="1" flipV="1">
            <a:off x="1576388" y="2024063"/>
            <a:ext cx="298450" cy="376237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87" name="AutoShape 134"/>
          <p:cNvCxnSpPr>
            <a:cxnSpLocks noChangeShapeType="1"/>
            <a:stCxn id="18557" idx="1"/>
            <a:endCxn id="18559" idx="3"/>
          </p:cNvCxnSpPr>
          <p:nvPr/>
        </p:nvCxnSpPr>
        <p:spPr bwMode="auto">
          <a:xfrm flipH="1">
            <a:off x="1635125" y="2400300"/>
            <a:ext cx="239713" cy="314325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588" name="AutoShape 135"/>
          <p:cNvCxnSpPr>
            <a:cxnSpLocks noChangeShapeType="1"/>
            <a:stCxn id="18521" idx="1"/>
            <a:endCxn id="18557" idx="3"/>
          </p:cNvCxnSpPr>
          <p:nvPr/>
        </p:nvCxnSpPr>
        <p:spPr bwMode="auto">
          <a:xfrm flipH="1">
            <a:off x="2720975" y="2324100"/>
            <a:ext cx="269875" cy="7620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565" name="Line 136"/>
          <p:cNvSpPr>
            <a:spLocks noChangeShapeType="1"/>
          </p:cNvSpPr>
          <p:nvPr/>
        </p:nvSpPr>
        <p:spPr bwMode="auto">
          <a:xfrm flipH="1">
            <a:off x="2014538" y="1597025"/>
            <a:ext cx="2682875" cy="25606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18566" name="Text Box 137"/>
          <p:cNvSpPr txBox="1">
            <a:spLocks noChangeArrowheads="1"/>
          </p:cNvSpPr>
          <p:nvPr/>
        </p:nvSpPr>
        <p:spPr bwMode="auto">
          <a:xfrm>
            <a:off x="2720975" y="712788"/>
            <a:ext cx="4635500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pt-BR" altLang="pt-BR" sz="1433" b="1" i="0" u="sng" smtClean="0">
                <a:solidFill>
                  <a:srgbClr val="000000"/>
                </a:solidFill>
                <a:latin typeface="Arial" panose="020B0604020202020204" pitchFamily="34" charset="0"/>
              </a:rPr>
              <a:t>METABOLISMO</a:t>
            </a:r>
            <a:r>
              <a:rPr lang="pt-BR" altLang="pt-BR" sz="1433" b="1" i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433" b="1" i="0" u="sng" smtClean="0">
                <a:solidFill>
                  <a:srgbClr val="000000"/>
                </a:solidFill>
                <a:latin typeface="Arial" panose="020B0604020202020204" pitchFamily="34" charset="0"/>
              </a:rPr>
              <a:t>DE</a:t>
            </a:r>
            <a:r>
              <a:rPr lang="pt-BR" altLang="pt-BR" sz="1433" b="1" i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433" b="1" i="0" u="sng" smtClean="0">
                <a:solidFill>
                  <a:srgbClr val="000000"/>
                </a:solidFill>
                <a:latin typeface="Arial" panose="020B0604020202020204" pitchFamily="34" charset="0"/>
              </a:rPr>
              <a:t>PROTEÍNAS</a:t>
            </a:r>
            <a:r>
              <a:rPr lang="pt-BR" altLang="pt-BR" sz="1433" b="1" i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433" b="1" i="0" u="sng" smtClean="0">
                <a:solidFill>
                  <a:srgbClr val="000000"/>
                </a:solidFill>
                <a:latin typeface="Arial" panose="020B0604020202020204" pitchFamily="34" charset="0"/>
              </a:rPr>
              <a:t>EM</a:t>
            </a:r>
            <a:r>
              <a:rPr lang="pt-BR" altLang="pt-BR" sz="1433" b="1" i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sz="1433" b="1" i="0" u="sng" smtClean="0">
                <a:solidFill>
                  <a:srgbClr val="000000"/>
                </a:solidFill>
                <a:latin typeface="Arial" panose="020B0604020202020204" pitchFamily="34" charset="0"/>
              </a:rPr>
              <a:t>MAMÍFEROS</a:t>
            </a:r>
          </a:p>
        </p:txBody>
      </p:sp>
      <p:sp>
        <p:nvSpPr>
          <p:cNvPr id="18567" name="Line 138"/>
          <p:cNvSpPr>
            <a:spLocks noChangeShapeType="1"/>
          </p:cNvSpPr>
          <p:nvPr/>
        </p:nvSpPr>
        <p:spPr bwMode="auto">
          <a:xfrm>
            <a:off x="2592388" y="4564063"/>
            <a:ext cx="790575" cy="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18568" name="Line 139"/>
          <p:cNvSpPr>
            <a:spLocks noChangeShapeType="1"/>
          </p:cNvSpPr>
          <p:nvPr/>
        </p:nvSpPr>
        <p:spPr bwMode="auto">
          <a:xfrm>
            <a:off x="3386138" y="3836988"/>
            <a:ext cx="0" cy="14509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18569" name="Text Box 140"/>
          <p:cNvSpPr txBox="1">
            <a:spLocks noChangeArrowheads="1"/>
          </p:cNvSpPr>
          <p:nvPr/>
        </p:nvSpPr>
        <p:spPr bwMode="auto">
          <a:xfrm>
            <a:off x="5208588" y="4692650"/>
            <a:ext cx="67310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102" b="1" i="0" smtClean="0">
                <a:solidFill>
                  <a:srgbClr val="000000"/>
                </a:solidFill>
                <a:latin typeface="Arial" panose="020B0604020202020204" pitchFamily="34" charset="0"/>
              </a:rPr>
              <a:t>Glicina</a:t>
            </a:r>
          </a:p>
        </p:txBody>
      </p:sp>
      <p:sp>
        <p:nvSpPr>
          <p:cNvPr id="18570" name="Text Box 99"/>
          <p:cNvSpPr txBox="1">
            <a:spLocks noChangeArrowheads="1"/>
          </p:cNvSpPr>
          <p:nvPr/>
        </p:nvSpPr>
        <p:spPr bwMode="auto">
          <a:xfrm>
            <a:off x="1150938" y="4225925"/>
            <a:ext cx="1460500" cy="712788"/>
          </a:xfrm>
          <a:prstGeom prst="rect">
            <a:avLst/>
          </a:prstGeom>
          <a:solidFill>
            <a:srgbClr val="FFFFE1"/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1" tIns="50396" rIns="100791" bIns="50396">
            <a:spAutoFit/>
          </a:bodyPr>
          <a:lstStyle>
            <a:lvl1pPr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74688" indent="-260350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36638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450975" indent="-206375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866900" indent="-207963" defTabSz="407988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12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pt-BR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AMINOÁCIDOS</a:t>
            </a:r>
          </a:p>
          <a:p>
            <a:pPr eaLnBrk="1" hangingPunct="1">
              <a:buSzPct val="100000"/>
              <a:defRPr/>
            </a:pPr>
            <a:r>
              <a:rPr lang="en-US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CORRENTE</a:t>
            </a:r>
          </a:p>
          <a:p>
            <a:pPr eaLnBrk="1" hangingPunct="1">
              <a:buSzPct val="100000"/>
              <a:defRPr/>
            </a:pPr>
            <a:r>
              <a:rPr lang="en-US" altLang="pt-BR" sz="1323" b="1" i="0" smtClean="0">
                <a:solidFill>
                  <a:srgbClr val="000000"/>
                </a:solidFill>
                <a:latin typeface="Arial" panose="020B0604020202020204" pitchFamily="34" charset="0"/>
              </a:rPr>
              <a:t>SANGUÍNEA</a:t>
            </a:r>
          </a:p>
        </p:txBody>
      </p:sp>
      <p:sp>
        <p:nvSpPr>
          <p:cNvPr id="18572" name="Line 107"/>
          <p:cNvSpPr>
            <a:spLocks noChangeShapeType="1"/>
          </p:cNvSpPr>
          <p:nvPr/>
        </p:nvSpPr>
        <p:spPr bwMode="auto">
          <a:xfrm>
            <a:off x="406400" y="4492625"/>
            <a:ext cx="714375" cy="0"/>
          </a:xfrm>
          <a:prstGeom prst="line">
            <a:avLst/>
          </a:prstGeom>
          <a:noFill/>
          <a:ln w="57150">
            <a:solidFill>
              <a:schemeClr val="accent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466062" name="Rectangle 142"/>
          <p:cNvSpPr>
            <a:spLocks noChangeArrowheads="1"/>
          </p:cNvSpPr>
          <p:nvPr/>
        </p:nvSpPr>
        <p:spPr bwMode="auto">
          <a:xfrm>
            <a:off x="4643438" y="6954838"/>
            <a:ext cx="873125" cy="3175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2" name="Retângulo 1"/>
          <p:cNvSpPr/>
          <p:nvPr/>
        </p:nvSpPr>
        <p:spPr>
          <a:xfrm>
            <a:off x="7877175" y="0"/>
            <a:ext cx="2124075" cy="1020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6" tIns="50398" rIns="100796" bIns="50398"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3178175" cy="784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6" tIns="50398" rIns="100796" bIns="50398"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5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338"/>
            <a:ext cx="10080625" cy="663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7795" name="Rectangle 3"/>
          <p:cNvSpPr>
            <a:spLocks noChangeArrowheads="1"/>
          </p:cNvSpPr>
          <p:nvPr/>
        </p:nvSpPr>
        <p:spPr bwMode="auto">
          <a:xfrm>
            <a:off x="0" y="842963"/>
            <a:ext cx="10080625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 sz="2646"/>
          </a:p>
        </p:txBody>
      </p:sp>
      <p:sp>
        <p:nvSpPr>
          <p:cNvPr id="417796" name="Text Box 4"/>
          <p:cNvSpPr txBox="1">
            <a:spLocks noChangeArrowheads="1"/>
          </p:cNvSpPr>
          <p:nvPr/>
        </p:nvSpPr>
        <p:spPr bwMode="auto">
          <a:xfrm>
            <a:off x="-101600" y="842963"/>
            <a:ext cx="10460038" cy="3984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1984" b="1"/>
              <a:t>Doenças genéticas humanas - defeitos de enzimas do catabolismo de aminoácidos</a:t>
            </a:r>
          </a:p>
        </p:txBody>
      </p:sp>
      <p:sp>
        <p:nvSpPr>
          <p:cNvPr id="417800" name="Rectangle 8"/>
          <p:cNvSpPr>
            <a:spLocks noChangeArrowheads="1"/>
          </p:cNvSpPr>
          <p:nvPr/>
        </p:nvSpPr>
        <p:spPr bwMode="auto">
          <a:xfrm>
            <a:off x="0" y="2111375"/>
            <a:ext cx="1762125" cy="557213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135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17801" name="Rectangle 9"/>
          <p:cNvSpPr>
            <a:spLocks noChangeArrowheads="1"/>
          </p:cNvSpPr>
          <p:nvPr/>
        </p:nvSpPr>
        <p:spPr bwMode="auto">
          <a:xfrm>
            <a:off x="3594100" y="2111375"/>
            <a:ext cx="1763713" cy="557213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135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17802" name="Rectangle 10"/>
          <p:cNvSpPr>
            <a:spLocks noChangeArrowheads="1"/>
          </p:cNvSpPr>
          <p:nvPr/>
        </p:nvSpPr>
        <p:spPr bwMode="auto">
          <a:xfrm>
            <a:off x="5659438" y="2111375"/>
            <a:ext cx="1762125" cy="557213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135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417803" name="Rectangle 11"/>
          <p:cNvSpPr>
            <a:spLocks noChangeArrowheads="1"/>
          </p:cNvSpPr>
          <p:nvPr/>
        </p:nvSpPr>
        <p:spPr bwMode="auto">
          <a:xfrm>
            <a:off x="7897813" y="2111375"/>
            <a:ext cx="1984375" cy="557213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135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10080625" cy="84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8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7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7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7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7800" grpId="0" animBg="1"/>
      <p:bldP spid="417801" grpId="0" animBg="1"/>
      <p:bldP spid="417802" grpId="0" animBg="1"/>
      <p:bldP spid="41780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5E5E"/>
            </a:gs>
            <a:gs pos="50000">
              <a:srgbClr val="33CCCC"/>
            </a:gs>
            <a:gs pos="100000">
              <a:srgbClr val="185E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ect">
            <a:avLst/>
          </a:prstGeom>
          <a:solidFill>
            <a:srgbClr val="00648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0163"/>
            <a:ext cx="66389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0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34" x="679450" y="590550"/>
          <p14:tracePt t="4042" x="669925" y="590550"/>
          <p14:tracePt t="4082" x="669925" y="600075"/>
          <p14:tracePt t="4154" x="669925" y="609600"/>
          <p14:tracePt t="4162" x="688975" y="630238"/>
          <p14:tracePt t="4171" x="768350" y="679450"/>
          <p14:tracePt t="4186" x="915988" y="768350"/>
          <p14:tracePt t="4204" x="1082675" y="817563"/>
          <p14:tracePt t="4220" x="1249363" y="855663"/>
          <p14:tracePt t="4237" x="1397000" y="885825"/>
          <p14:tracePt t="4253" x="1495425" y="904875"/>
          <p14:tracePt t="4270" x="1525588" y="915988"/>
          <p14:tracePt t="4287" x="1565275" y="925513"/>
          <p14:tracePt t="4304" x="1604963" y="935038"/>
          <p14:tracePt t="4320" x="1633538" y="944563"/>
          <p14:tracePt t="4337" x="1692275" y="954088"/>
          <p14:tracePt t="4354" x="1762125" y="974725"/>
          <p14:tracePt t="4371" x="1801813" y="984250"/>
          <p14:tracePt t="4388" x="1860550" y="1003300"/>
          <p14:tracePt t="4404" x="1870075" y="1014413"/>
          <p14:tracePt t="4421" x="1879600" y="1023938"/>
          <p14:tracePt t="4437" x="1900238" y="1033463"/>
          <p14:tracePt t="4454" x="1900238" y="1052513"/>
          <p14:tracePt t="4471" x="1909763" y="1063625"/>
          <p14:tracePt t="4487" x="1919288" y="1082675"/>
          <p14:tracePt t="4504" x="1928813" y="1122363"/>
          <p14:tracePt t="4521" x="1938338" y="1162050"/>
          <p14:tracePt t="4538" x="1958975" y="1211263"/>
          <p14:tracePt t="4538" x="1958975" y="1230313"/>
          <p14:tracePt t="4555" x="1987550" y="1270000"/>
          <p14:tracePt t="4571" x="1998663" y="1298575"/>
          <p14:tracePt t="4588" x="2027238" y="1328738"/>
          <p14:tracePt t="4604" x="2057400" y="1347788"/>
          <p14:tracePt t="4621" x="2085975" y="1358900"/>
          <p14:tracePt t="4637" x="2116138" y="1377950"/>
          <p14:tracePt t="4654" x="2165350" y="1387475"/>
          <p14:tracePt t="4671" x="2214563" y="1408113"/>
          <p14:tracePt t="4688" x="2263775" y="1408113"/>
          <p14:tracePt t="4704" x="2312988" y="1427163"/>
          <p14:tracePt t="4721" x="2343150" y="1446213"/>
          <p14:tracePt t="4738" x="2381250" y="1466850"/>
          <p14:tracePt t="4754" x="2411413" y="1485900"/>
          <p14:tracePt t="4771" x="2420938" y="1495425"/>
          <p14:tracePt t="4788" x="2430463" y="1506538"/>
          <p14:tracePt t="4978" x="2420938" y="1516063"/>
          <p14:tracePt t="5034" x="2411413" y="1525588"/>
          <p14:tracePt t="5058" x="2401888" y="1525588"/>
          <p14:tracePt t="5090" x="2392363" y="1535113"/>
          <p14:tracePt t="5098" x="2401888" y="1535113"/>
          <p14:tracePt t="5378" x="2411413" y="1535113"/>
          <p14:tracePt t="5386" x="2420938" y="1535113"/>
          <p14:tracePt t="5394" x="2441575" y="1535113"/>
          <p14:tracePt t="5405" x="2451100" y="1535113"/>
          <p14:tracePt t="5422" x="2470150" y="1535113"/>
          <p14:tracePt t="5439" x="2479675" y="1535113"/>
          <p14:tracePt t="5456" x="2490788" y="1535113"/>
          <p14:tracePt t="5472" x="2500313" y="1535113"/>
          <p14:tracePt t="5489" x="2509838" y="1535113"/>
          <p14:tracePt t="5506" x="2549525" y="1544638"/>
          <p14:tracePt t="5523" x="2578100" y="1544638"/>
          <p14:tracePt t="5540" x="2608263" y="1555750"/>
          <p14:tracePt t="5556" x="2627313" y="1555750"/>
          <p14:tracePt t="5573" x="2647950" y="1565275"/>
          <p14:tracePt t="5589" x="2697163" y="1565275"/>
          <p14:tracePt t="5606" x="2755900" y="1565275"/>
          <p14:tracePt t="5623" x="2814638" y="1565275"/>
          <p14:tracePt t="5640" x="2873375" y="1565275"/>
          <p14:tracePt t="5656" x="2913063" y="1565275"/>
          <p14:tracePt t="5673" x="2952750" y="1565275"/>
          <p14:tracePt t="5689" x="2982913" y="1565275"/>
          <p14:tracePt t="5706" x="2992438" y="1565275"/>
          <p14:tracePt t="5723" x="3001963" y="1565275"/>
          <p14:tracePt t="5754" x="3011488" y="1565275"/>
          <p14:tracePt t="5770" x="3041650" y="1574800"/>
          <p14:tracePt t="5786" x="3051175" y="1574800"/>
          <p14:tracePt t="5794" x="3070225" y="1574800"/>
          <p14:tracePt t="5806" x="3100388" y="1584325"/>
          <p14:tracePt t="5823" x="3119438" y="1584325"/>
          <p14:tracePt t="5840" x="3130550" y="1584325"/>
          <p14:tracePt t="5856" x="3140075" y="1584325"/>
          <p14:tracePt t="5873" x="3149600" y="1584325"/>
          <p14:tracePt t="5890" x="3159125" y="1584325"/>
          <p14:tracePt t="5907" x="3168650" y="1584325"/>
          <p14:tracePt t="5923" x="3189288" y="1584325"/>
          <p14:tracePt t="5940" x="3198813" y="1584325"/>
          <p14:tracePt t="6010" x="3208338" y="1584325"/>
          <p14:tracePt t="6026" x="3217863" y="1584325"/>
          <p14:tracePt t="6034" x="3228975" y="1584325"/>
          <p14:tracePt t="6042" x="3248025" y="1584325"/>
          <p14:tracePt t="6057" x="3267075" y="1584325"/>
          <p14:tracePt t="6074" x="3278188" y="1584325"/>
          <p14:tracePt t="6090" x="3297238" y="1584325"/>
          <p14:tracePt t="6107" x="3327400" y="1584325"/>
          <p14:tracePt t="6124" x="3346450" y="1584325"/>
          <p14:tracePt t="6141" x="3386138" y="1584325"/>
          <p14:tracePt t="6157" x="3414713" y="1584325"/>
          <p14:tracePt t="6174" x="3435350" y="1584325"/>
          <p14:tracePt t="6190" x="3454400" y="1584325"/>
          <p14:tracePt t="6207" x="3484563" y="1584325"/>
          <p14:tracePt t="6224" x="3494088" y="1584325"/>
          <p14:tracePt t="6242" x="3513138" y="1584325"/>
          <p14:tracePt t="6257" x="3524250" y="1584325"/>
          <p14:tracePt t="6257" x="3533775" y="1584325"/>
          <p14:tracePt t="6274" x="3552825" y="1565275"/>
          <p14:tracePt t="6291" x="3562350" y="1555750"/>
          <p14:tracePt t="6307" x="3573463" y="1555750"/>
          <p14:tracePt t="6324" x="3592513" y="1535113"/>
          <p14:tracePt t="6341" x="3602038" y="1525588"/>
          <p14:tracePt t="6358" x="3611563" y="1525588"/>
          <p14:tracePt t="6374" x="3632200" y="1506538"/>
          <p14:tracePt t="6391" x="3641725" y="1495425"/>
          <p14:tracePt t="6407" x="3651250" y="1476375"/>
          <p14:tracePt t="6424" x="3671888" y="1466850"/>
          <p14:tracePt t="6441" x="3681413" y="1436688"/>
          <p14:tracePt t="6441" x="3690938" y="1417638"/>
          <p14:tracePt t="6458" x="3700463" y="1408113"/>
          <p14:tracePt t="6474" x="3709988" y="1377950"/>
          <p14:tracePt t="6491" x="3721100" y="1377950"/>
          <p14:tracePt t="6508" x="3721100" y="1347788"/>
          <p14:tracePt t="6525" x="3730625" y="1328738"/>
          <p14:tracePt t="6541" x="3730625" y="1319213"/>
          <p14:tracePt t="6558" x="3730625" y="1298575"/>
          <p14:tracePt t="6575" x="3730625" y="1270000"/>
          <p14:tracePt t="6591" x="3740150" y="1239838"/>
          <p14:tracePt t="6608" x="3740150" y="1220788"/>
          <p14:tracePt t="6625" x="3749675" y="1190625"/>
          <p14:tracePt t="6641" x="3749675" y="1131888"/>
          <p14:tracePt t="6658" x="3749675" y="1082675"/>
          <p14:tracePt t="6675" x="3749675" y="1042988"/>
          <p14:tracePt t="6691" x="3749675" y="993775"/>
          <p14:tracePt t="6708" x="3749675" y="935038"/>
          <p14:tracePt t="6725" x="3749675" y="876300"/>
          <p14:tracePt t="6742" x="3749675" y="806450"/>
          <p14:tracePt t="6758" x="3779838" y="719138"/>
          <p14:tracePt t="6775" x="3798888" y="658813"/>
          <p14:tracePt t="6792" x="3798888" y="581025"/>
          <p14:tracePt t="6809" x="3808413" y="501650"/>
          <p14:tracePt t="6825" x="3819525" y="433388"/>
          <p14:tracePt t="6825" x="3819525" y="403225"/>
          <p14:tracePt t="6842" x="3829050" y="325438"/>
          <p14:tracePt t="6858" x="3838575" y="276225"/>
          <p14:tracePt t="6875" x="3838575" y="206375"/>
          <p14:tracePt t="6892" x="3838575" y="157163"/>
          <p14:tracePt t="6909" x="3838575" y="107950"/>
          <p14:tracePt t="6926" x="3848100" y="68263"/>
          <p14:tracePt t="6942" x="3857625" y="19050"/>
          <p14:tracePt t="6959" x="3868738" y="0"/>
          <p14:tracePt t="6975" x="3878263" y="0"/>
          <p14:tracePt t="6992" x="3887788" y="0"/>
          <p14:tracePt t="7010" x="3887788" y="9525"/>
          <p14:tracePt t="7282" x="3887788" y="30163"/>
          <p14:tracePt t="7290" x="3887788" y="68263"/>
          <p14:tracePt t="7298" x="3878263" y="117475"/>
          <p14:tracePt t="7309" x="3829050" y="206375"/>
          <p14:tracePt t="7326" x="3749675" y="334963"/>
          <p14:tracePt t="7343" x="3651250" y="461963"/>
          <p14:tracePt t="7360" x="3552825" y="600075"/>
          <p14:tracePt t="7376" x="3444875" y="728663"/>
          <p14:tracePt t="7393" x="3365500" y="846138"/>
          <p14:tracePt t="7393" x="3327400" y="904875"/>
          <p14:tracePt t="7410" x="3257550" y="1014413"/>
          <p14:tracePt t="7426" x="3179763" y="1112838"/>
          <p14:tracePt t="7443" x="3119438" y="1211263"/>
          <p14:tracePt t="7460" x="3090863" y="1298575"/>
          <p14:tracePt t="7476" x="3051175" y="1387475"/>
          <p14:tracePt t="7493" x="3021013" y="1446213"/>
          <p14:tracePt t="7510" x="3001963" y="1495425"/>
          <p14:tracePt t="7527" x="2992438" y="1535113"/>
          <p14:tracePt t="7544" x="2992438" y="1555750"/>
          <p14:tracePt t="7560" x="2982913" y="1574800"/>
          <p14:tracePt t="7577" x="2982913" y="1584325"/>
          <p14:tracePt t="7593" x="2971800" y="1604963"/>
          <p14:tracePt t="7610" x="2943225" y="1604963"/>
          <p14:tracePt t="7627" x="2922588" y="1614488"/>
          <p14:tracePt t="7643" x="2913063" y="1614488"/>
          <p14:tracePt t="7674" x="2913063" y="1624013"/>
          <p14:tracePt t="7690" x="2903538" y="1624013"/>
          <p14:tracePt t="7706" x="2903538" y="1633538"/>
          <p14:tracePt t="7754" x="2903538" y="1643063"/>
          <p14:tracePt t="7786" x="2903538" y="1654175"/>
          <p14:tracePt t="7794" x="2922588" y="1654175"/>
          <p14:tracePt t="7802" x="2952750" y="1663700"/>
          <p14:tracePt t="7810" x="3032125" y="1682750"/>
          <p14:tracePt t="7827" x="3140075" y="1682750"/>
          <p14:tracePt t="7844" x="3257550" y="1682750"/>
          <p14:tracePt t="7861" x="3386138" y="1682750"/>
          <p14:tracePt t="7877" x="3484563" y="1682750"/>
          <p14:tracePt t="7894" x="3543300" y="1682750"/>
          <p14:tracePt t="7911" x="3592513" y="1673225"/>
          <p14:tracePt t="7927" x="3611563" y="1654175"/>
          <p14:tracePt t="7944" x="3632200" y="1624013"/>
          <p14:tracePt t="7961" x="3660775" y="1593850"/>
          <p14:tracePt t="7977" x="3671888" y="1535113"/>
          <p14:tracePt t="7977" x="3681413" y="1516063"/>
          <p14:tracePt t="7994" x="3690938" y="1476375"/>
          <p14:tracePt t="8011" x="3690938" y="1427163"/>
          <p14:tracePt t="8028" x="3690938" y="1377950"/>
          <p14:tracePt t="8044" x="3690938" y="1328738"/>
          <p14:tracePt t="8061" x="3690938" y="1289050"/>
          <p14:tracePt t="8078" x="3690938" y="1249363"/>
          <p14:tracePt t="8094" x="3700463" y="1190625"/>
          <p14:tracePt t="8111" x="3700463" y="1150938"/>
          <p14:tracePt t="8128" x="3700463" y="1112838"/>
          <p14:tracePt t="8145" x="3700463" y="1063625"/>
          <p14:tracePt t="8161" x="3709988" y="1014413"/>
          <p14:tracePt t="8178" x="3709988" y="944563"/>
          <p14:tracePt t="8195" x="3730625" y="904875"/>
          <p14:tracePt t="8211" x="3740150" y="876300"/>
          <p14:tracePt t="8228" x="3740150" y="836613"/>
          <p14:tracePt t="8245" x="3749675" y="817563"/>
          <p14:tracePt t="8262" x="3749675" y="787400"/>
          <p14:tracePt t="8279" x="3749675" y="768350"/>
          <p14:tracePt t="8295" x="3749675" y="757238"/>
          <p14:tracePt t="8311" x="3749675" y="738188"/>
          <p14:tracePt t="8328" x="3749675" y="728663"/>
          <p14:tracePt t="8345" x="3759200" y="708025"/>
          <p14:tracePt t="8362" x="3770313" y="679450"/>
          <p14:tracePt t="8378" x="3779838" y="649288"/>
          <p14:tracePt t="8395" x="3789363" y="620713"/>
          <p14:tracePt t="8412" x="3798888" y="590550"/>
          <p14:tracePt t="8428" x="3798888" y="560388"/>
          <p14:tracePt t="8445" x="3808413" y="522288"/>
          <p14:tracePt t="8462" x="3808413" y="501650"/>
          <p14:tracePt t="8478" x="3819525" y="482600"/>
          <p14:tracePt t="8495" x="3819525" y="461963"/>
          <p14:tracePt t="8512" x="3819525" y="442913"/>
          <p14:tracePt t="8529" x="3829050" y="423863"/>
          <p14:tracePt t="8545" x="3829050" y="412750"/>
          <p14:tracePt t="8562" x="3838575" y="393700"/>
          <p14:tracePt t="8579" x="3829050" y="403225"/>
          <p14:tracePt t="8842" x="3819525" y="412750"/>
          <p14:tracePt t="8850" x="3798888" y="433388"/>
          <p14:tracePt t="8858" x="3779838" y="473075"/>
          <p14:tracePt t="8866" x="3749675" y="501650"/>
          <p14:tracePt t="8879" x="3690938" y="581025"/>
          <p14:tracePt t="8896" x="3611563" y="620713"/>
          <p14:tracePt t="8913" x="3552825" y="649288"/>
          <p14:tracePt t="8930" x="3524250" y="669925"/>
          <p14:tracePt t="8946" x="3513138" y="669925"/>
          <p14:tracePt t="8970" x="3503613" y="679450"/>
          <p14:tracePt t="8986" x="3503613" y="688975"/>
          <p14:tracePt t="9002" x="3503613" y="698500"/>
          <p14:tracePt t="9013" x="3503613" y="728663"/>
          <p14:tracePt t="9030" x="3543300" y="757238"/>
          <p14:tracePt t="9046" x="3592513" y="787400"/>
          <p14:tracePt t="9063" x="3671888" y="806450"/>
          <p14:tracePt t="9080" x="3749675" y="817563"/>
          <p14:tracePt t="9096" x="3798888" y="817563"/>
          <p14:tracePt t="9113" x="3829050" y="817563"/>
          <p14:tracePt t="9130" x="3868738" y="817563"/>
          <p14:tracePt t="9147" x="3878263" y="817563"/>
          <p14:tracePt t="9163" x="3897313" y="817563"/>
          <p14:tracePt t="9180" x="3878263" y="817563"/>
          <p14:tracePt t="9258" x="3857625" y="817563"/>
          <p14:tracePt t="9266" x="3829050" y="827088"/>
          <p14:tracePt t="9274" x="3819525" y="827088"/>
          <p14:tracePt t="9282" x="3829050" y="827088"/>
          <p14:tracePt t="9386" x="3838575" y="827088"/>
          <p14:tracePt t="9394" x="3857625" y="827088"/>
          <p14:tracePt t="9402" x="3868738" y="827088"/>
          <p14:tracePt t="9418" x="3887788" y="827088"/>
          <p14:tracePt t="9602" x="3897313" y="836613"/>
          <p14:tracePt t="9610" x="3917950" y="846138"/>
          <p14:tracePt t="9618" x="3937000" y="855663"/>
          <p14:tracePt t="9630" x="3995738" y="895350"/>
          <p14:tracePt t="9648" x="4035425" y="925513"/>
          <p14:tracePt t="9648" x="0" y="0"/>
        </p14:tracePtLst>
      </p14:laserTraceLst>
    </p:ext>
  </p:extLs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6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338"/>
            <a:ext cx="10080625" cy="628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4325938" y="4891088"/>
            <a:ext cx="1563687" cy="10874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13500000">
              <a:srgbClr val="99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116742" name="Rectangle 6"/>
          <p:cNvSpPr>
            <a:spLocks noChangeArrowheads="1"/>
          </p:cNvSpPr>
          <p:nvPr/>
        </p:nvSpPr>
        <p:spPr bwMode="auto">
          <a:xfrm>
            <a:off x="7977188" y="1319213"/>
            <a:ext cx="1562100" cy="108743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grpSp>
        <p:nvGrpSpPr>
          <p:cNvPr id="116743" name="Group 7"/>
          <p:cNvGrpSpPr>
            <a:grpSpLocks/>
          </p:cNvGrpSpPr>
          <p:nvPr/>
        </p:nvGrpSpPr>
        <p:grpSpPr bwMode="auto">
          <a:xfrm>
            <a:off x="3690938" y="1001713"/>
            <a:ext cx="476250" cy="793750"/>
            <a:chOff x="1066" y="2523"/>
            <a:chExt cx="635" cy="862"/>
          </a:xfrm>
        </p:grpSpPr>
        <p:sp>
          <p:nvSpPr>
            <p:cNvPr id="117769" name="Line 8"/>
            <p:cNvSpPr>
              <a:spLocks noChangeShapeType="1"/>
            </p:cNvSpPr>
            <p:nvPr/>
          </p:nvSpPr>
          <p:spPr bwMode="auto">
            <a:xfrm flipV="1">
              <a:off x="1066" y="2523"/>
              <a:ext cx="635" cy="817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>
              <a:prstShdw prst="shdw17" dist="17961" dir="13500000">
                <a:srgbClr val="99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117770" name="Line 9"/>
            <p:cNvSpPr>
              <a:spLocks noChangeShapeType="1"/>
            </p:cNvSpPr>
            <p:nvPr/>
          </p:nvSpPr>
          <p:spPr bwMode="auto">
            <a:xfrm>
              <a:off x="1066" y="2523"/>
              <a:ext cx="635" cy="862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>
              <a:prstShdw prst="shdw17" dist="17961" dir="13500000">
                <a:srgbClr val="99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</p:grpSp>
      <p:sp>
        <p:nvSpPr>
          <p:cNvPr id="116746" name="AutoShape 10"/>
          <p:cNvSpPr>
            <a:spLocks noChangeArrowheads="1"/>
          </p:cNvSpPr>
          <p:nvPr/>
        </p:nvSpPr>
        <p:spPr bwMode="auto">
          <a:xfrm>
            <a:off x="3849688" y="4891088"/>
            <a:ext cx="396875" cy="996950"/>
          </a:xfrm>
          <a:prstGeom prst="downArrow">
            <a:avLst>
              <a:gd name="adj1" fmla="val 50000"/>
              <a:gd name="adj2" fmla="val 63053"/>
            </a:avLst>
          </a:prstGeom>
          <a:solidFill>
            <a:srgbClr val="FF33CC"/>
          </a:solidFill>
          <a:ln w="9525">
            <a:solidFill>
              <a:srgbClr val="FF33CC"/>
            </a:solidFill>
            <a:miter lim="800000"/>
            <a:headEnd/>
            <a:tailEnd/>
          </a:ln>
          <a:effectLst>
            <a:prstShdw prst="shdw17" dist="17961" dir="13500000">
              <a:srgbClr val="991F7A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2" name="Retângulo 1"/>
          <p:cNvSpPr/>
          <p:nvPr/>
        </p:nvSpPr>
        <p:spPr>
          <a:xfrm>
            <a:off x="7858125" y="0"/>
            <a:ext cx="2103438" cy="153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3" name="Retângulo 2"/>
          <p:cNvSpPr/>
          <p:nvPr/>
        </p:nvSpPr>
        <p:spPr>
          <a:xfrm>
            <a:off x="31750" y="0"/>
            <a:ext cx="3340100" cy="1008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14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6741" grpId="0" animBg="1"/>
      <p:bldP spid="11674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810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0487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39" x="1839913" y="4094163"/>
          <p14:tracePt t="11998" x="1830388" y="4094163"/>
          <p14:tracePt t="12214" x="1811338" y="4084638"/>
          <p14:tracePt t="12222" x="1801813" y="4084638"/>
          <p14:tracePt t="12230" x="1752600" y="4075113"/>
          <p14:tracePt t="12246" x="1722438" y="4056063"/>
          <p14:tracePt t="12263" x="1673225" y="4044950"/>
          <p14:tracePt t="12279" x="1614488" y="4044950"/>
          <p14:tracePt t="12296" x="1555750" y="4035425"/>
          <p14:tracePt t="12313" x="1495425" y="4016375"/>
          <p14:tracePt t="12329" x="1446213" y="4006850"/>
          <p14:tracePt t="12346" x="1408113" y="4006850"/>
          <p14:tracePt t="12363" x="1377950" y="4006850"/>
          <p14:tracePt t="12379" x="1347788" y="4006850"/>
          <p14:tracePt t="12396" x="1319213" y="4006850"/>
          <p14:tracePt t="12414" x="1260475" y="4006850"/>
          <p14:tracePt t="12430" x="1190625" y="4006850"/>
          <p14:tracePt t="12446" x="1122363" y="4006850"/>
          <p14:tracePt t="12463" x="1082675" y="4016375"/>
          <p14:tracePt t="12480" x="1033463" y="4025900"/>
          <p14:tracePt t="12496" x="1014413" y="4025900"/>
          <p14:tracePt t="12513" x="965200" y="4035425"/>
          <p14:tracePt t="12530" x="904875" y="4056063"/>
          <p14:tracePt t="12546" x="836613" y="4065588"/>
          <p14:tracePt t="12563" x="757238" y="4084638"/>
          <p14:tracePt t="12580" x="708025" y="4094163"/>
          <p14:tracePt t="12596" x="679450" y="4114800"/>
          <p14:tracePt t="12596" x="669925" y="4124325"/>
          <p14:tracePt t="12614" x="649288" y="4143375"/>
          <p14:tracePt t="12630" x="649288" y="4154488"/>
          <p14:tracePt t="12646" x="639763" y="4192588"/>
          <p14:tracePt t="12663" x="639763" y="4203700"/>
          <p14:tracePt t="12680" x="639763" y="4241800"/>
          <p14:tracePt t="12697" x="639763" y="4271963"/>
          <p14:tracePt t="12714" x="649288" y="4321175"/>
          <p14:tracePt t="12730" x="669925" y="4340225"/>
          <p14:tracePt t="12747" x="738188" y="4389438"/>
          <p14:tracePt t="12764" x="817563" y="4410075"/>
          <p14:tracePt t="12780" x="935038" y="4429125"/>
          <p14:tracePt t="12780" x="1003300" y="4438650"/>
          <p14:tracePt t="12798" x="1112838" y="4459288"/>
          <p14:tracePt t="12813" x="1220788" y="4459288"/>
          <p14:tracePt t="12830" x="1319213" y="4459288"/>
          <p14:tracePt t="12847" x="1387475" y="4459288"/>
          <p14:tracePt t="12864" x="1446213" y="4459288"/>
          <p14:tracePt t="12881" x="1495425" y="4449763"/>
          <p14:tracePt t="12897" x="1544638" y="4429125"/>
          <p14:tracePt t="12914" x="1584325" y="4419600"/>
          <p14:tracePt t="12930" x="1643063" y="4389438"/>
          <p14:tracePt t="12947" x="1682750" y="4379913"/>
          <p14:tracePt t="12964" x="1731963" y="4351338"/>
          <p14:tracePt t="12981" x="1781175" y="4311650"/>
          <p14:tracePt t="12998" x="1820863" y="4281488"/>
          <p14:tracePt t="13014" x="1851025" y="4241800"/>
          <p14:tracePt t="13031" x="1889125" y="4203700"/>
          <p14:tracePt t="13048" x="1928813" y="4143375"/>
          <p14:tracePt t="13064" x="1968500" y="4084638"/>
          <p14:tracePt t="13081" x="1978025" y="4044950"/>
          <p14:tracePt t="13097" x="1987550" y="4006850"/>
          <p14:tracePt t="13114" x="1987550" y="3986213"/>
          <p14:tracePt t="13131" x="1987550" y="3937000"/>
          <p14:tracePt t="13147" x="1978025" y="3908425"/>
          <p14:tracePt t="13164" x="1949450" y="3878263"/>
          <p14:tracePt t="13181" x="1851025" y="3829050"/>
          <p14:tracePt t="13198" x="1741488" y="3779838"/>
          <p14:tracePt t="13214" x="1624013" y="3730625"/>
          <p14:tracePt t="13231" x="1506538" y="3700463"/>
          <p14:tracePt t="13248" x="1417638" y="3681413"/>
          <p14:tracePt t="13264" x="1368425" y="3671888"/>
          <p14:tracePt t="13281" x="1338263" y="3671888"/>
          <p14:tracePt t="13299" x="1309688" y="3671888"/>
          <p14:tracePt t="13315" x="1270000" y="3671888"/>
          <p14:tracePt t="13331" x="1220788" y="3671888"/>
          <p14:tracePt t="13348" x="1162050" y="3671888"/>
          <p14:tracePt t="13365" x="1073150" y="3671888"/>
          <p14:tracePt t="13382" x="1003300" y="3671888"/>
          <p14:tracePt t="13398" x="944563" y="3681413"/>
          <p14:tracePt t="13415" x="904875" y="3690938"/>
          <p14:tracePt t="13431" x="855663" y="3700463"/>
          <p14:tracePt t="13448" x="827088" y="3711575"/>
          <p14:tracePt t="13465" x="796925" y="3721100"/>
          <p14:tracePt t="13481" x="768350" y="3740150"/>
          <p14:tracePt t="13499" x="728663" y="3760788"/>
          <p14:tracePt t="13515" x="698500" y="3779838"/>
          <p14:tracePt t="13532" x="669925" y="3810000"/>
          <p14:tracePt t="13549" x="639763" y="3829050"/>
          <p14:tracePt t="13549" x="620713" y="3848100"/>
          <p14:tracePt t="13566" x="600075" y="3887788"/>
          <p14:tracePt t="13582" x="581025" y="3917950"/>
          <p14:tracePt t="13598" x="560388" y="3957638"/>
          <p14:tracePt t="13615" x="550863" y="3995738"/>
          <p14:tracePt t="13632" x="550863" y="4016375"/>
          <p14:tracePt t="13648" x="550863" y="4056063"/>
          <p14:tracePt t="13665" x="550863" y="4084638"/>
          <p14:tracePt t="13682" x="550863" y="4133850"/>
          <p14:tracePt t="13699" x="560388" y="4164013"/>
          <p14:tracePt t="13715" x="581025" y="4192588"/>
          <p14:tracePt t="13732" x="609600" y="4222750"/>
          <p14:tracePt t="13749" x="679450" y="4262438"/>
          <p14:tracePt t="13766" x="747713" y="4291013"/>
          <p14:tracePt t="13782" x="876300" y="4321175"/>
          <p14:tracePt t="13799" x="965200" y="4340225"/>
          <p14:tracePt t="13816" x="1052513" y="4360863"/>
          <p14:tracePt t="13832" x="1141413" y="4379913"/>
          <p14:tracePt t="13849" x="1239838" y="4400550"/>
          <p14:tracePt t="13866" x="1338263" y="4400550"/>
          <p14:tracePt t="13882" x="1436688" y="4400550"/>
          <p14:tracePt t="13899" x="1544638" y="4400550"/>
          <p14:tracePt t="13916" x="1624013" y="4400550"/>
          <p14:tracePt t="13933" x="1673225" y="4389438"/>
          <p14:tracePt t="13950" x="1731963" y="4370388"/>
          <p14:tracePt t="13966" x="1762125" y="4351338"/>
          <p14:tracePt t="13983" x="1801813" y="4321175"/>
          <p14:tracePt t="13999" x="1830388" y="4291013"/>
          <p14:tracePt t="14016" x="1860550" y="4262438"/>
          <p14:tracePt t="14033" x="1879600" y="4222750"/>
          <p14:tracePt t="14050" x="1889125" y="4203700"/>
          <p14:tracePt t="14066" x="1900238" y="4183063"/>
          <p14:tracePt t="14083" x="1900238" y="4164013"/>
          <p14:tracePt t="14099" x="1900238" y="4154488"/>
          <p14:tracePt t="14116" x="1900238" y="4143375"/>
          <p14:tracePt t="14133" x="1900238" y="4124325"/>
          <p14:tracePt t="14150" x="1900238" y="4094163"/>
          <p14:tracePt t="14166" x="1900238" y="4056063"/>
          <p14:tracePt t="14183" x="1889125" y="4016375"/>
          <p14:tracePt t="14200" x="1860550" y="3976688"/>
          <p14:tracePt t="14216" x="1830388" y="3946525"/>
          <p14:tracePt t="14233" x="1801813" y="3908425"/>
          <p14:tracePt t="14250" x="1771650" y="3878263"/>
          <p14:tracePt t="14267" x="1762125" y="3848100"/>
          <p14:tracePt t="14283" x="1741488" y="3838575"/>
          <p14:tracePt t="14300" x="1731963" y="3829050"/>
          <p14:tracePt t="14317" x="1722438" y="3829050"/>
          <p14:tracePt t="14317" x="1712913" y="3829050"/>
          <p14:tracePt t="14334" x="1692275" y="3829050"/>
          <p14:tracePt t="14350" x="1643063" y="3819525"/>
          <p14:tracePt t="14367" x="1565275" y="3819525"/>
          <p14:tracePt t="14383" x="1466850" y="3798888"/>
          <p14:tracePt t="14400" x="1377950" y="3779838"/>
          <p14:tracePt t="14417" x="1289050" y="3770313"/>
          <p14:tracePt t="14434" x="1230313" y="3749675"/>
          <p14:tracePt t="14450" x="1190625" y="3740150"/>
          <p14:tracePt t="14467" x="1162050" y="3730625"/>
          <p14:tracePt t="14484" x="1131888" y="3730625"/>
          <p14:tracePt t="14500" x="1112838" y="3730625"/>
          <p14:tracePt t="14500" x="1092200" y="3730625"/>
          <p14:tracePt t="14518" x="1033463" y="3730625"/>
          <p14:tracePt t="14534" x="915988" y="3730625"/>
          <p14:tracePt t="14550" x="836613" y="3749675"/>
          <p14:tracePt t="14567" x="817563" y="3760788"/>
          <p14:tracePt t="14584" x="787400" y="3770313"/>
          <p14:tracePt t="14600" x="777875" y="3770313"/>
          <p14:tracePt t="14617" x="768350" y="3779838"/>
          <p14:tracePt t="14634" x="738188" y="3789363"/>
          <p14:tracePt t="14650" x="719138" y="3819525"/>
          <p14:tracePt t="14667" x="679450" y="3859213"/>
          <p14:tracePt t="14684" x="658813" y="3887788"/>
          <p14:tracePt t="14701" x="630238" y="3927475"/>
          <p14:tracePt t="14718" x="620713" y="3937000"/>
          <p14:tracePt t="14734" x="609600" y="3967163"/>
          <p14:tracePt t="14751" x="609600" y="3986213"/>
          <p14:tracePt t="14767" x="600075" y="4016375"/>
          <p14:tracePt t="14784" x="600075" y="4035425"/>
          <p14:tracePt t="14801" x="590550" y="4065588"/>
          <p14:tracePt t="14817" x="590550" y="4084638"/>
          <p14:tracePt t="14835" x="590550" y="4114800"/>
          <p14:tracePt t="14851" x="590550" y="4133850"/>
          <p14:tracePt t="14868" x="590550" y="4173538"/>
          <p14:tracePt t="14885" x="590550" y="4183063"/>
          <p14:tracePt t="14901" x="600075" y="4222750"/>
          <p14:tracePt t="14918" x="600075" y="4232275"/>
          <p14:tracePt t="14934" x="620713" y="4252913"/>
          <p14:tracePt t="14951" x="630238" y="4252913"/>
          <p14:tracePt t="14968" x="658813" y="4271963"/>
          <p14:tracePt t="14985" x="688975" y="4281488"/>
          <p14:tracePt t="15001" x="728663" y="4302125"/>
          <p14:tracePt t="15018" x="777875" y="4311650"/>
          <p14:tracePt t="15035" x="836613" y="4340225"/>
          <p14:tracePt t="15051" x="895350" y="4360863"/>
          <p14:tracePt t="15068" x="954088" y="4379913"/>
          <p14:tracePt t="15085" x="1042988" y="4389438"/>
          <p14:tracePt t="15102" x="1082675" y="4389438"/>
          <p14:tracePt t="15118" x="1131888" y="4389438"/>
          <p14:tracePt t="15135" x="1181100" y="4389438"/>
          <p14:tracePt t="15152" x="1230313" y="4389438"/>
          <p14:tracePt t="15168" x="1289050" y="4389438"/>
          <p14:tracePt t="15185" x="1358900" y="4389438"/>
          <p14:tracePt t="15202" x="1427163" y="4379913"/>
          <p14:tracePt t="15218" x="1476375" y="4360863"/>
          <p14:tracePt t="15235" x="1516063" y="4351338"/>
          <p14:tracePt t="15252" x="1574800" y="4330700"/>
          <p14:tracePt t="15269" x="1614488" y="4321175"/>
          <p14:tracePt t="15269" x="1633538" y="4302125"/>
          <p14:tracePt t="15286" x="1673225" y="4281488"/>
          <p14:tracePt t="15302" x="1703388" y="4262438"/>
          <p14:tracePt t="15318" x="1712913" y="4232275"/>
          <p14:tracePt t="15335" x="1731963" y="4222750"/>
          <p14:tracePt t="15352" x="1741488" y="4203700"/>
          <p14:tracePt t="15369" x="1752600" y="4164013"/>
          <p14:tracePt t="15385" x="1762125" y="4133850"/>
          <p14:tracePt t="15402" x="1771650" y="4094163"/>
          <p14:tracePt t="15419" x="1781175" y="4056063"/>
          <p14:tracePt t="15436" x="1781175" y="4016375"/>
          <p14:tracePt t="15452" x="1781175" y="3995738"/>
          <p14:tracePt t="15469" x="1771650" y="3946525"/>
          <p14:tracePt t="15486" x="1762125" y="3927475"/>
          <p14:tracePt t="15502" x="1752600" y="3908425"/>
          <p14:tracePt t="15519" x="1731963" y="3878263"/>
          <p14:tracePt t="15536" x="1692275" y="3838575"/>
          <p14:tracePt t="15553" x="1633538" y="3810000"/>
          <p14:tracePt t="15569" x="1574800" y="3779838"/>
          <p14:tracePt t="15586" x="1516063" y="3760788"/>
          <p14:tracePt t="15603" x="1457325" y="3749675"/>
          <p14:tracePt t="15619" x="1408113" y="3730625"/>
          <p14:tracePt t="15636" x="1309688" y="3711575"/>
          <p14:tracePt t="15653" x="1220788" y="3690938"/>
          <p14:tracePt t="15653" x="1162050" y="3690938"/>
          <p14:tracePt t="15670" x="1082675" y="3690938"/>
          <p14:tracePt t="15686" x="993775" y="3690938"/>
          <p14:tracePt t="15703" x="954088" y="3690938"/>
          <p14:tracePt t="15720" x="935038" y="3690938"/>
          <p14:tracePt t="15736" x="904875" y="3690938"/>
          <p14:tracePt t="15753" x="885825" y="3690938"/>
          <p14:tracePt t="15773" x="855663" y="3700463"/>
          <p14:tracePt t="15789" x="827088" y="3711575"/>
          <p14:tracePt t="15803" x="747713" y="3740150"/>
          <p14:tracePt t="15820" x="698500" y="3749675"/>
          <p14:tracePt t="15836" x="669925" y="3770313"/>
          <p14:tracePt t="15853" x="658813" y="3770313"/>
          <p14:tracePt t="15870" x="649288" y="3779838"/>
          <p14:tracePt t="15886" x="630238" y="3789363"/>
          <p14:tracePt t="15903" x="600075" y="3819525"/>
          <p14:tracePt t="15920" x="581025" y="3838575"/>
          <p14:tracePt t="15936" x="560388" y="3878263"/>
          <p14:tracePt t="15953" x="541338" y="3917950"/>
          <p14:tracePt t="15970" x="531813" y="3937000"/>
          <p14:tracePt t="15987" x="522288" y="3957638"/>
          <p14:tracePt t="16003" x="511175" y="3995738"/>
          <p14:tracePt t="16020" x="501650" y="4025900"/>
          <p14:tracePt t="16020" x="501650" y="4044950"/>
          <p14:tracePt t="16038" x="501650" y="4075113"/>
          <p14:tracePt t="16054" x="501650" y="4114800"/>
          <p14:tracePt t="16070" x="501650" y="4124325"/>
          <p14:tracePt t="16087" x="501650" y="4164013"/>
          <p14:tracePt t="16104" x="511175" y="4183063"/>
          <p14:tracePt t="16120" x="531813" y="4203700"/>
          <p14:tracePt t="16137" x="560388" y="4232275"/>
          <p14:tracePt t="16153" x="620713" y="4252913"/>
          <p14:tracePt t="16170" x="698500" y="4281488"/>
          <p14:tracePt t="16187" x="757238" y="4281488"/>
          <p14:tracePt t="16204" x="846138" y="4302125"/>
          <p14:tracePt t="16220" x="895350" y="4311650"/>
          <p14:tracePt t="16220" x="925513" y="4311650"/>
          <p14:tracePt t="16238" x="974725" y="4311650"/>
          <p14:tracePt t="16254" x="1023938" y="4311650"/>
          <p14:tracePt t="16270" x="1073150" y="4311650"/>
          <p14:tracePt t="16287" x="1131888" y="4311650"/>
          <p14:tracePt t="16304" x="1220788" y="4311650"/>
          <p14:tracePt t="16320" x="1328738" y="4311650"/>
          <p14:tracePt t="16338" x="1436688" y="4311650"/>
          <p14:tracePt t="16354" x="1565275" y="4302125"/>
          <p14:tracePt t="16371" x="1624013" y="4281488"/>
          <p14:tracePt t="16388" x="1663700" y="4241800"/>
          <p14:tracePt t="16405" x="1692275" y="4222750"/>
          <p14:tracePt t="16421" x="1741488" y="4173538"/>
          <p14:tracePt t="16438" x="1762125" y="4164013"/>
          <p14:tracePt t="16454" x="1790700" y="4143375"/>
          <p14:tracePt t="16471" x="1811338" y="4114800"/>
          <p14:tracePt t="16488" x="1820863" y="4084638"/>
          <p14:tracePt t="16504" x="1851025" y="4056063"/>
          <p14:tracePt t="16521" x="1851025" y="4025900"/>
          <p14:tracePt t="16538" x="1851025" y="3995738"/>
          <p14:tracePt t="16554" x="1851025" y="3967163"/>
          <p14:tracePt t="16571" x="1851025" y="3937000"/>
          <p14:tracePt t="16588" x="1851025" y="3917950"/>
          <p14:tracePt t="16605" x="1839913" y="3897313"/>
          <p14:tracePt t="16622" x="1820863" y="3878263"/>
          <p14:tracePt t="16638" x="1771650" y="3868738"/>
          <p14:tracePt t="16655" x="1731963" y="3848100"/>
          <p14:tracePt t="16671" x="1682750" y="3848100"/>
          <p14:tracePt t="16688" x="1604963" y="3829050"/>
          <p14:tracePt t="16705" x="1544638" y="3810000"/>
          <p14:tracePt t="16722" x="1495425" y="3810000"/>
          <p14:tracePt t="16738" x="1436688" y="3810000"/>
          <p14:tracePt t="16755" x="1397000" y="3810000"/>
          <p14:tracePt t="16772" x="1347788" y="3810000"/>
          <p14:tracePt t="16788" x="1260475" y="3810000"/>
          <p14:tracePt t="16805" x="1150938" y="3810000"/>
          <p14:tracePt t="16822" x="1092200" y="3810000"/>
          <p14:tracePt t="16838" x="1042988" y="3810000"/>
          <p14:tracePt t="16856" x="1003300" y="3810000"/>
          <p14:tracePt t="16872" x="993775" y="3810000"/>
          <p14:tracePt t="16888" x="974725" y="3819525"/>
          <p14:tracePt t="16905" x="965200" y="3819525"/>
          <p14:tracePt t="16922" x="944563" y="3829050"/>
          <p14:tracePt t="16938" x="915988" y="3838575"/>
          <p14:tracePt t="16955" x="876300" y="3868738"/>
          <p14:tracePt t="16972" x="846138" y="3887788"/>
          <p14:tracePt t="16989" x="817563" y="3917950"/>
          <p14:tracePt t="17006" x="806450" y="3927475"/>
          <p14:tracePt t="17022" x="787400" y="3946525"/>
          <p14:tracePt t="17039" x="777875" y="3976688"/>
          <p14:tracePt t="17055" x="768350" y="4006850"/>
          <p14:tracePt t="17073" x="768350" y="4025900"/>
          <p14:tracePt t="17089" x="757238" y="4056063"/>
          <p14:tracePt t="17105" x="757238" y="4084638"/>
          <p14:tracePt t="17123" x="757238" y="4105275"/>
          <p14:tracePt t="17139" x="757238" y="4124325"/>
          <p14:tracePt t="17155" x="777875" y="4154488"/>
          <p14:tracePt t="17173" x="806450" y="4164013"/>
          <p14:tracePt t="17189" x="866775" y="4173538"/>
          <p14:tracePt t="17206" x="925513" y="4173538"/>
          <p14:tracePt t="17222" x="1014413" y="4173538"/>
          <p14:tracePt t="17239" x="1082675" y="4173538"/>
          <p14:tracePt t="17256" x="1141413" y="4173538"/>
          <p14:tracePt t="17273" x="1200150" y="4173538"/>
          <p14:tracePt t="17289" x="1249363" y="4173538"/>
          <p14:tracePt t="17306" x="1319213" y="4164013"/>
          <p14:tracePt t="17323" x="1368425" y="4154488"/>
          <p14:tracePt t="17339" x="1397000" y="4133850"/>
          <p14:tracePt t="17356" x="1417638" y="4114800"/>
          <p14:tracePt t="17373" x="1427163" y="4114800"/>
          <p14:tracePt t="17389" x="1436688" y="4105275"/>
          <p14:tracePt t="17430" x="1436688" y="4094163"/>
          <p14:tracePt t="17469" x="1436688" y="4084638"/>
          <p14:tracePt t="17838" x="1446213" y="4084638"/>
          <p14:tracePt t="18957" x="1457325" y="4084638"/>
          <p14:tracePt t="18981" x="1466850" y="4084638"/>
          <p14:tracePt t="18997" x="1495425" y="4084638"/>
          <p14:tracePt t="19005" x="1555750" y="4084638"/>
          <p14:tracePt t="19013" x="1624013" y="4094163"/>
          <p14:tracePt t="19026" x="1790700" y="4124325"/>
          <p14:tracePt t="19043" x="1968500" y="4164013"/>
          <p14:tracePt t="19059" x="2097088" y="4192588"/>
          <p14:tracePt t="19076" x="2174875" y="4203700"/>
          <p14:tracePt t="19076" x="2195513" y="4203700"/>
          <p14:tracePt t="19093" x="2233613" y="4203700"/>
          <p14:tracePt t="19110" x="2273300" y="4203700"/>
          <p14:tracePt t="19126" x="2332038" y="4203700"/>
          <p14:tracePt t="19143" x="2441575" y="4183063"/>
          <p14:tracePt t="19159" x="2528888" y="4183063"/>
          <p14:tracePt t="19176" x="2667000" y="4183063"/>
          <p14:tracePt t="19193" x="2795588" y="4183063"/>
          <p14:tracePt t="19210" x="2913063" y="4183063"/>
          <p14:tracePt t="19226" x="3041650" y="4164013"/>
          <p14:tracePt t="19243" x="3140075" y="4143375"/>
          <p14:tracePt t="19260" x="3238500" y="4124325"/>
          <p14:tracePt t="19276" x="3327400" y="4114800"/>
          <p14:tracePt t="19276" x="3376613" y="4105275"/>
          <p14:tracePt t="19294" x="3444875" y="4084638"/>
          <p14:tracePt t="19310" x="3494088" y="4084638"/>
          <p14:tracePt t="19327" x="3552825" y="4084638"/>
          <p14:tracePt t="19343" x="3632200" y="4084638"/>
          <p14:tracePt t="19360" x="3709988" y="4084638"/>
          <p14:tracePt t="19377" x="3808413" y="4084638"/>
          <p14:tracePt t="19394" x="3897313" y="4084638"/>
          <p14:tracePt t="19410" x="3976688" y="4084638"/>
          <p14:tracePt t="19427" x="4065588" y="4084638"/>
          <p14:tracePt t="19443" x="4143375" y="4084638"/>
          <p14:tracePt t="19460" x="4241800" y="4084638"/>
          <p14:tracePt t="19477" x="4398963" y="4084638"/>
          <p14:tracePt t="19494" x="4487863" y="4084638"/>
          <p14:tracePt t="19510" x="4557713" y="4075113"/>
          <p14:tracePt t="19527" x="4616450" y="4065588"/>
          <p14:tracePt t="19544" x="4665663" y="4056063"/>
          <p14:tracePt t="19560" x="4714875" y="4044950"/>
          <p14:tracePt t="19577" x="4773613" y="4035425"/>
          <p14:tracePt t="19594" x="4832350" y="4035425"/>
          <p14:tracePt t="19610" x="4891088" y="4035425"/>
          <p14:tracePt t="19627" x="4930775" y="4035425"/>
          <p14:tracePt t="19644" x="4970463" y="4035425"/>
          <p14:tracePt t="19661" x="5029200" y="4035425"/>
          <p14:tracePt t="19678" x="5059363" y="4035425"/>
          <p14:tracePt t="19694" x="5108575" y="4044950"/>
          <p14:tracePt t="19711" x="5127625" y="4044950"/>
          <p14:tracePt t="19727" x="5176838" y="4044950"/>
          <p14:tracePt t="19744" x="5207000" y="4044950"/>
          <p14:tracePt t="19761" x="5226050" y="4044950"/>
          <p14:tracePt t="19777" x="5235575" y="4044950"/>
          <p14:tracePt t="19794" x="5246688" y="4044950"/>
          <p14:tracePt t="19830" x="5265738" y="4044950"/>
          <p14:tracePt t="19861" x="5284788" y="4056063"/>
          <p14:tracePt t="19869" x="5295900" y="4056063"/>
          <p14:tracePt t="19878" x="5354638" y="4075113"/>
          <p14:tracePt t="19895" x="5403850" y="4084638"/>
          <p14:tracePt t="19911" x="5432425" y="4084638"/>
          <p14:tracePt t="19928" x="5453063" y="4084638"/>
          <p14:tracePt t="19944" x="5462588" y="4084638"/>
          <p14:tracePt t="19961" x="5472113" y="4084638"/>
          <p14:tracePt t="20005" x="5481638" y="4084638"/>
          <p14:tracePt t="20013" x="5511800" y="4094163"/>
          <p14:tracePt t="20021" x="5530850" y="4094163"/>
          <p14:tracePt t="20029" x="5551488" y="4105275"/>
          <p14:tracePt t="20044" x="5561013" y="4105275"/>
          <p14:tracePt t="20061" x="5570538" y="4105275"/>
          <p14:tracePt t="20078" x="5580063" y="4105275"/>
          <p14:tracePt t="20109" x="5591175" y="4105275"/>
          <p14:tracePt t="20173" x="5600700" y="4105275"/>
          <p14:tracePt t="20181" x="5610225" y="4105275"/>
          <p14:tracePt t="20189" x="5619750" y="4105275"/>
          <p14:tracePt t="20205" x="5629275" y="4105275"/>
          <p14:tracePt t="20214" x="5640388" y="4105275"/>
          <p14:tracePt t="20228" x="5649913" y="4105275"/>
          <p14:tracePt t="20246" x="5659438" y="4114800"/>
          <p14:tracePt t="20262" x="5668963" y="4124325"/>
          <p14:tracePt t="20278" x="5678488" y="4133850"/>
          <p14:tracePt t="20301" x="5689600" y="4143375"/>
          <p14:tracePt t="20317" x="5689600" y="4154488"/>
          <p14:tracePt t="20333" x="5689600" y="4164013"/>
          <p14:tracePt t="20345" x="5678488" y="4203700"/>
          <p14:tracePt t="20362" x="5659438" y="4252913"/>
          <p14:tracePt t="20379" x="5629275" y="4321175"/>
          <p14:tracePt t="20396" x="5610225" y="4410075"/>
          <p14:tracePt t="20412" x="5570538" y="4527550"/>
          <p14:tracePt t="20429" x="5462588" y="4714875"/>
          <p14:tracePt t="20445" x="5383213" y="4832350"/>
          <p14:tracePt t="20462" x="5295900" y="4960938"/>
          <p14:tracePt t="20479" x="5197475" y="5059363"/>
          <p14:tracePt t="20496" x="5099050" y="5157788"/>
          <p14:tracePt t="20512" x="4960938" y="5265738"/>
          <p14:tracePt t="20529" x="4813300" y="5394325"/>
          <p14:tracePt t="20546" x="4625975" y="5521325"/>
          <p14:tracePt t="20562" x="4410075" y="5680075"/>
          <p14:tracePt t="20579" x="4262438" y="5818188"/>
          <p14:tracePt t="20596" x="4025900" y="5994400"/>
          <p14:tracePt t="20612" x="3365500" y="6329363"/>
          <p14:tracePt t="20630" x="2795588" y="6565900"/>
          <p14:tracePt t="20646" x="2165350" y="6753225"/>
          <p14:tracePt t="20663" x="1525588" y="6889750"/>
          <p14:tracePt t="20679" x="836613" y="6999288"/>
          <p14:tracePt t="20696" x="117475" y="7027863"/>
          <p14:tracePt t="20946" x="492125" y="3721100"/>
          <p14:tracePt t="20963" x="1535113" y="3681413"/>
          <p14:tracePt t="20980" x="2657475" y="3681413"/>
          <p14:tracePt t="20997" x="4300538" y="3730625"/>
          <p14:tracePt t="21014" x="5118100" y="3917950"/>
          <p14:tracePt t="21030" x="5649913" y="4192588"/>
          <p14:tracePt t="21047" x="5984875" y="4498975"/>
          <p14:tracePt t="21063" x="6210300" y="4881563"/>
          <p14:tracePt t="21080" x="6388100" y="5286375"/>
          <p14:tracePt t="21097" x="6496050" y="5649913"/>
          <p14:tracePt t="21114" x="6565900" y="5945188"/>
          <p14:tracePt t="21130" x="6615113" y="6200775"/>
          <p14:tracePt t="21147" x="6624638" y="6348413"/>
          <p14:tracePt t="21164" x="6624638" y="6477000"/>
          <p14:tracePt t="21181" x="6615113" y="6545263"/>
          <p14:tracePt t="21197" x="6584950" y="6584950"/>
          <p14:tracePt t="21214" x="6545263" y="6584950"/>
          <p14:tracePt t="21230" x="6496050" y="6565900"/>
          <p14:tracePt t="21247" x="6427788" y="6507163"/>
          <p14:tracePt t="21264" x="6369050" y="6427788"/>
          <p14:tracePt t="21280" x="6338888" y="6299200"/>
          <p14:tracePt t="21297" x="6329363" y="6151563"/>
          <p14:tracePt t="21314" x="6357938" y="5935663"/>
          <p14:tracePt t="21331" x="6418263" y="5708650"/>
          <p14:tracePt t="21347" x="6505575" y="5492750"/>
          <p14:tracePt t="21364" x="6624638" y="5305425"/>
          <p14:tracePt t="21381" x="6811963" y="5049838"/>
          <p14:tracePt t="21397" x="6929438" y="4941888"/>
          <p14:tracePt t="21414" x="7037388" y="4843463"/>
          <p14:tracePt t="21431" x="7145338" y="4754563"/>
          <p14:tracePt t="21447" x="7254875" y="4684713"/>
          <p14:tracePt t="21464" x="7381875" y="4576763"/>
          <p14:tracePt t="21481" x="7500938" y="4478338"/>
          <p14:tracePt t="21498" x="7618413" y="4360863"/>
          <p14:tracePt t="21514" x="7707313" y="4252913"/>
          <p14:tracePt t="21531" x="7796213" y="4143375"/>
          <p14:tracePt t="21548" x="7874000" y="4056063"/>
          <p14:tracePt t="21564" x="7993063" y="3976688"/>
          <p14:tracePt t="21581" x="8199438" y="3838575"/>
          <p14:tracePt t="21598" x="8347075" y="3749675"/>
          <p14:tracePt t="21615" x="8464550" y="3681413"/>
          <p14:tracePt t="21631" x="8513763" y="3651250"/>
          <p14:tracePt t="21648" x="8523288" y="3641725"/>
          <p14:tracePt t="21664" x="8513763" y="3641725"/>
          <p14:tracePt t="21909" x="8504238" y="3641725"/>
          <p14:tracePt t="21925" x="8504238" y="3651250"/>
          <p14:tracePt t="21933" x="8494713" y="3651250"/>
          <p14:tracePt t="21949" x="8485188" y="3651250"/>
          <p14:tracePt t="21957" x="8464550" y="3662363"/>
          <p14:tracePt t="21973" x="8435975" y="3671888"/>
          <p14:tracePt t="21982" x="8326438" y="3690938"/>
          <p14:tracePt t="21999" x="8150225" y="3721100"/>
          <p14:tracePt t="22015" x="7953375" y="3740150"/>
          <p14:tracePt t="22032" x="7845425" y="3770313"/>
          <p14:tracePt t="22049" x="7815263" y="3779838"/>
          <p14:tracePt t="22065" x="7805738" y="3779838"/>
          <p14:tracePt t="22082" x="7796213" y="3779838"/>
          <p14:tracePt t="22117" x="7785100" y="3779838"/>
          <p14:tracePt t="22158" x="7775575" y="3789363"/>
          <p14:tracePt t="22165" x="7775575" y="3798888"/>
          <p14:tracePt t="22189" x="7766050" y="3798888"/>
          <p14:tracePt t="22197" x="7756525" y="3810000"/>
          <p14:tracePt t="22205" x="7747000" y="3810000"/>
          <p14:tracePt t="22215" x="7677150" y="3848100"/>
          <p14:tracePt t="22232" x="7588250" y="3868738"/>
          <p14:tracePt t="22249" x="7500938" y="3908425"/>
          <p14:tracePt t="22266" x="7451725" y="3927475"/>
          <p14:tracePt t="22283" x="7440613" y="3937000"/>
          <p14:tracePt t="22299" x="7431088" y="3937000"/>
          <p14:tracePt t="22318" x="7421563" y="3946525"/>
          <p14:tracePt t="22333" x="7391400" y="3946525"/>
          <p14:tracePt t="22349" x="7342188" y="3946525"/>
          <p14:tracePt t="22366" x="7243763" y="3946525"/>
          <p14:tracePt t="22383" x="7165975" y="3946525"/>
          <p14:tracePt t="22400" x="7086600" y="3946525"/>
          <p14:tracePt t="22416" x="7037388" y="3946525"/>
          <p14:tracePt t="22433" x="7018338" y="3946525"/>
          <p14:tracePt t="22449" x="6997700" y="3946525"/>
          <p14:tracePt t="22469" x="6997700" y="3957638"/>
          <p14:tracePt t="22483" x="6988175" y="3967163"/>
          <p14:tracePt t="22499" x="6948488" y="3976688"/>
          <p14:tracePt t="22516" x="6899275" y="3986213"/>
          <p14:tracePt t="22516" x="6870700" y="3995738"/>
          <p14:tracePt t="22534" x="6840538" y="3995738"/>
          <p14:tracePt t="22550" x="6831013" y="3995738"/>
          <p14:tracePt t="22566" x="6821488" y="3995738"/>
          <p14:tracePt t="22583" x="6811963" y="4006850"/>
          <p14:tracePt t="22600" x="6800850" y="4025900"/>
          <p14:tracePt t="22781" x="6791325" y="4035425"/>
          <p14:tracePt t="22789" x="6781800" y="4056063"/>
          <p14:tracePt t="22800" x="6762750" y="4084638"/>
          <p14:tracePt t="22817" x="6732588" y="4114800"/>
          <p14:tracePt t="22834" x="6702425" y="4133850"/>
          <p14:tracePt t="22850" x="6713538" y="4133850"/>
          <p14:tracePt t="23125" x="6723063" y="4133850"/>
          <p14:tracePt t="23469" x="6732588" y="4133850"/>
          <p14:tracePt t="23509" x="6751638" y="4133850"/>
          <p14:tracePt t="23517" x="6772275" y="4143375"/>
          <p14:tracePt t="23533" x="6791325" y="4143375"/>
          <p14:tracePt t="23541" x="6821488" y="4154488"/>
          <p14:tracePt t="23551" x="6840538" y="4154488"/>
          <p14:tracePt t="23568" x="6850063" y="4154488"/>
          <p14:tracePt t="23585" x="6861175" y="4154488"/>
          <p14:tracePt t="23602" x="6861175" y="4143375"/>
          <p14:tracePt t="24517" x="6861175" y="4133850"/>
          <p14:tracePt t="24525" x="6850063" y="4114800"/>
          <p14:tracePt t="24541" x="6840538" y="4105275"/>
          <p14:tracePt t="24549" x="6840538" y="4084638"/>
          <p14:tracePt t="24557" x="6831013" y="4075113"/>
          <p14:tracePt t="24570" x="6811963" y="4056063"/>
          <p14:tracePt t="24587" x="6800850" y="4035425"/>
          <p14:tracePt t="24604" x="6800850" y="4025900"/>
          <p14:tracePt t="24620" x="6800850" y="4016375"/>
          <p14:tracePt t="24637" x="6791325" y="4016375"/>
          <p14:tracePt t="24654" x="6781800" y="4006850"/>
          <p14:tracePt t="24701" x="6772275" y="3995738"/>
          <p14:tracePt t="24709" x="6762750" y="3995738"/>
          <p14:tracePt t="24721" x="6723063" y="3976688"/>
          <p14:tracePt t="24737" x="6673850" y="3957638"/>
          <p14:tracePt t="24754" x="6615113" y="3937000"/>
          <p14:tracePt t="24771" x="6575425" y="3927475"/>
          <p14:tracePt t="24788" x="6535738" y="3917950"/>
          <p14:tracePt t="24804" x="6496050" y="3908425"/>
          <p14:tracePt t="24804" x="6477000" y="3908425"/>
          <p14:tracePt t="24821" x="6446838" y="3908425"/>
          <p14:tracePt t="24838" x="6418263" y="3908425"/>
          <p14:tracePt t="24854" x="6397625" y="3908425"/>
          <p14:tracePt t="24871" x="6388100" y="3908425"/>
          <p14:tracePt t="24887" x="6378575" y="3908425"/>
          <p14:tracePt t="24904" x="6369050" y="3917950"/>
          <p14:tracePt t="24921" x="6348413" y="3927475"/>
          <p14:tracePt t="24938" x="6338888" y="3937000"/>
          <p14:tracePt t="24954" x="6338888" y="3967163"/>
          <p14:tracePt t="24972" x="6338888" y="3976688"/>
          <p14:tracePt t="24988" x="6338888" y="4006850"/>
          <p14:tracePt t="25005" x="6338888" y="4044950"/>
          <p14:tracePt t="25022" x="6338888" y="4056063"/>
          <p14:tracePt t="25038" x="6348413" y="4084638"/>
          <p14:tracePt t="25055" x="6378575" y="4094163"/>
          <p14:tracePt t="25071" x="6427788" y="4105275"/>
          <p14:tracePt t="25088" x="6477000" y="4105275"/>
          <p14:tracePt t="25105" x="6535738" y="4105275"/>
          <p14:tracePt t="25121" x="6594475" y="4105275"/>
          <p14:tracePt t="25138" x="6653213" y="4094163"/>
          <p14:tracePt t="25155" x="6702425" y="4084638"/>
          <p14:tracePt t="25171" x="6732588" y="4075113"/>
          <p14:tracePt t="25188" x="6751638" y="4056063"/>
          <p14:tracePt t="25205" x="6772275" y="4035425"/>
          <p14:tracePt t="25222" x="6781800" y="4025900"/>
          <p14:tracePt t="25238" x="6781800" y="4016375"/>
          <p14:tracePt t="25255" x="6791325" y="4006850"/>
          <p14:tracePt t="25272" x="6791325" y="3986213"/>
          <p14:tracePt t="25288" x="6791325" y="3976688"/>
          <p14:tracePt t="25305" x="6791325" y="3967163"/>
          <p14:tracePt t="25322" x="6791325" y="3946525"/>
          <p14:tracePt t="25339" x="6791325" y="3937000"/>
          <p14:tracePt t="25365" x="6791325" y="3927475"/>
          <p14:tracePt t="25390" x="6791325" y="3917950"/>
          <p14:tracePt t="25397" x="6781800" y="3917950"/>
          <p14:tracePt t="25405" x="6762750" y="3908425"/>
          <p14:tracePt t="25422" x="6742113" y="3897313"/>
          <p14:tracePt t="25439" x="6702425" y="3878263"/>
          <p14:tracePt t="25456" x="6643688" y="3859213"/>
          <p14:tracePt t="25473" x="6584950" y="3838575"/>
          <p14:tracePt t="25489" x="6526213" y="3829050"/>
          <p14:tracePt t="25506" x="6456363" y="3810000"/>
          <p14:tracePt t="25523" x="6418263" y="3810000"/>
          <p14:tracePt t="25539" x="6388100" y="3810000"/>
          <p14:tracePt t="25556" x="6369050" y="3810000"/>
          <p14:tracePt t="25572" x="6357938" y="3810000"/>
          <p14:tracePt t="25589" x="6348413" y="3810000"/>
          <p14:tracePt t="25606" x="6329363" y="3819525"/>
          <p14:tracePt t="25622" x="6308725" y="3829050"/>
          <p14:tracePt t="25639" x="6280150" y="3838575"/>
          <p14:tracePt t="25656" x="6270625" y="3848100"/>
          <p14:tracePt t="25672" x="6249988" y="3859213"/>
          <p14:tracePt t="25689" x="6230938" y="3868738"/>
          <p14:tracePt t="25706" x="6221413" y="3897313"/>
          <p14:tracePt t="25723" x="6210300" y="3917950"/>
          <p14:tracePt t="25739" x="6210300" y="3937000"/>
          <p14:tracePt t="25756" x="6210300" y="3946525"/>
          <p14:tracePt t="25773" x="6210300" y="3967163"/>
          <p14:tracePt t="25790" x="6210300" y="3976688"/>
          <p14:tracePt t="25806" x="6210300" y="3986213"/>
          <p14:tracePt t="25823" x="6210300" y="4006850"/>
          <p14:tracePt t="25853" x="6210300" y="4016375"/>
          <p14:tracePt t="25869" x="6210300" y="4025900"/>
          <p14:tracePt t="25877" x="6221413" y="4035425"/>
          <p14:tracePt t="25890" x="6240463" y="4065588"/>
          <p14:tracePt t="25906" x="6280150" y="4084638"/>
          <p14:tracePt t="25923" x="6329363" y="4094163"/>
          <p14:tracePt t="25940" x="6357938" y="4105275"/>
          <p14:tracePt t="25957" x="6418263" y="4105275"/>
          <p14:tracePt t="25973" x="6446838" y="4105275"/>
          <p14:tracePt t="25990" x="6477000" y="4105275"/>
          <p14:tracePt t="26007" x="6516688" y="4105275"/>
          <p14:tracePt t="26023" x="6554788" y="4105275"/>
          <p14:tracePt t="26040" x="6604000" y="4105275"/>
          <p14:tracePt t="26057" x="6653213" y="4105275"/>
          <p14:tracePt t="26073" x="6692900" y="4105275"/>
          <p14:tracePt t="26090" x="6732588" y="4105275"/>
          <p14:tracePt t="26107" x="6800850" y="4105275"/>
          <p14:tracePt t="26123" x="6840538" y="4094163"/>
          <p14:tracePt t="26140" x="6880225" y="4075113"/>
          <p14:tracePt t="26140" x="6889750" y="4075113"/>
          <p14:tracePt t="26157" x="6910388" y="4056063"/>
          <p14:tracePt t="26174" x="6929438" y="4035425"/>
          <p14:tracePt t="26190" x="6929438" y="4025900"/>
          <p14:tracePt t="26207" x="6929438" y="3995738"/>
          <p14:tracePt t="26224" x="6938963" y="3967163"/>
          <p14:tracePt t="26240" x="6938963" y="3946525"/>
          <p14:tracePt t="26257" x="6938963" y="3927475"/>
          <p14:tracePt t="26274" x="6938963" y="3908425"/>
          <p14:tracePt t="26291" x="6938963" y="3887788"/>
          <p14:tracePt t="26307" x="6929438" y="3868738"/>
          <p14:tracePt t="26324" x="6899275" y="3838575"/>
          <p14:tracePt t="26341" x="6850063" y="3810000"/>
          <p14:tracePt t="26358" x="6800850" y="3789363"/>
          <p14:tracePt t="26374" x="6772275" y="3779838"/>
          <p14:tracePt t="26391" x="6723063" y="3760788"/>
          <p14:tracePt t="26407" x="6692900" y="3760788"/>
          <p14:tracePt t="26424" x="6673850" y="3760788"/>
          <p14:tracePt t="26441" x="6653213" y="3760788"/>
          <p14:tracePt t="26457" x="6624638" y="3760788"/>
          <p14:tracePt t="26474" x="6575425" y="3760788"/>
          <p14:tracePt t="26491" x="6526213" y="3760788"/>
          <p14:tracePt t="26508" x="6477000" y="3770313"/>
          <p14:tracePt t="26524" x="6427788" y="3789363"/>
          <p14:tracePt t="26541" x="6397625" y="3810000"/>
          <p14:tracePt t="26558" x="6378575" y="3819525"/>
          <p14:tracePt t="26574" x="6369050" y="3838575"/>
          <p14:tracePt t="26591" x="6357938" y="3848100"/>
          <p14:tracePt t="26608" x="6348413" y="3868738"/>
          <p14:tracePt t="26624" x="6338888" y="3887788"/>
          <p14:tracePt t="26641" x="6329363" y="3908425"/>
          <p14:tracePt t="26658" x="6329363" y="3927475"/>
          <p14:tracePt t="26674" x="6329363" y="3957638"/>
          <p14:tracePt t="26691" x="6329363" y="3986213"/>
          <p14:tracePt t="26708" x="6329363" y="4025900"/>
          <p14:tracePt t="26725" x="6338888" y="4084638"/>
          <p14:tracePt t="26742" x="6348413" y="4105275"/>
          <p14:tracePt t="26758" x="6369050" y="4124325"/>
          <p14:tracePt t="26775" x="6388100" y="4143375"/>
          <p14:tracePt t="26791" x="6407150" y="4154488"/>
          <p14:tracePt t="26808" x="6446838" y="4154488"/>
          <p14:tracePt t="26825" x="6496050" y="4154488"/>
          <p14:tracePt t="26842" x="6554788" y="4154488"/>
          <p14:tracePt t="26858" x="6584950" y="4154488"/>
          <p14:tracePt t="26875" x="6634163" y="4133850"/>
          <p14:tracePt t="26892" x="6664325" y="4124325"/>
          <p14:tracePt t="26908" x="6702425" y="4084638"/>
          <p14:tracePt t="26925" x="6732588" y="4056063"/>
          <p14:tracePt t="26942" x="6751638" y="4025900"/>
          <p14:tracePt t="26958" x="6772275" y="3986213"/>
          <p14:tracePt t="26975" x="6772275" y="3957638"/>
          <p14:tracePt t="26993" x="6772275" y="3937000"/>
          <p14:tracePt t="27009" x="6772275" y="3917950"/>
          <p14:tracePt t="27025" x="6772275" y="3897313"/>
          <p14:tracePt t="27042" x="6772275" y="3887788"/>
          <p14:tracePt t="27059" x="6772275" y="3859213"/>
          <p14:tracePt t="27075" x="6762750" y="3829050"/>
          <p14:tracePt t="27092" x="6732588" y="3819525"/>
          <p14:tracePt t="27109" x="6692900" y="3789363"/>
          <p14:tracePt t="27126" x="6664325" y="3779838"/>
          <p14:tracePt t="27142" x="6634163" y="3770313"/>
          <p14:tracePt t="27159" x="6604000" y="3770313"/>
          <p14:tracePt t="27176" x="6554788" y="3770313"/>
          <p14:tracePt t="27193" x="6516688" y="3770313"/>
          <p14:tracePt t="27209" x="6467475" y="3770313"/>
          <p14:tracePt t="27226" x="6456363" y="3770313"/>
          <p14:tracePt t="27242" x="6437313" y="3779838"/>
          <p14:tracePt t="27259" x="6418263" y="3789363"/>
          <p14:tracePt t="27276" x="6397625" y="3819525"/>
          <p14:tracePt t="27293" x="6348413" y="3868738"/>
          <p14:tracePt t="27309" x="6338888" y="3897313"/>
          <p14:tracePt t="27326" x="6329363" y="3927475"/>
          <p14:tracePt t="27343" x="6329363" y="3946525"/>
          <p14:tracePt t="27359" x="6329363" y="3967163"/>
          <p14:tracePt t="27376" x="6329363" y="3986213"/>
          <p14:tracePt t="27393" x="6329363" y="3995738"/>
          <p14:tracePt t="27409" x="6329363" y="4006850"/>
          <p14:tracePt t="27426" x="6338888" y="4025900"/>
          <p14:tracePt t="27443" x="6357938" y="4035425"/>
          <p14:tracePt t="27460" x="6397625" y="4056063"/>
          <p14:tracePt t="27476" x="6427788" y="4056063"/>
          <p14:tracePt t="27476" x="6456363" y="4065588"/>
          <p14:tracePt t="27494" x="6505575" y="4075113"/>
          <p14:tracePt t="27510" x="6545263" y="4075113"/>
          <p14:tracePt t="27527" x="6584950" y="4075113"/>
          <p14:tracePt t="27543" x="6634163" y="4075113"/>
          <p14:tracePt t="27560" x="6664325" y="4075113"/>
          <p14:tracePt t="27576" x="6702425" y="4075113"/>
          <p14:tracePt t="27593" x="6732588" y="4075113"/>
          <p14:tracePt t="27610" x="6762750" y="4056063"/>
          <p14:tracePt t="27626" x="6791325" y="4044950"/>
          <p14:tracePt t="27643" x="6821488" y="4025900"/>
          <p14:tracePt t="27660" x="6840538" y="4006850"/>
          <p14:tracePt t="27677" x="6861175" y="3967163"/>
          <p14:tracePt t="27693" x="6880225" y="3937000"/>
          <p14:tracePt t="27710" x="6889750" y="3917950"/>
          <p14:tracePt t="27727" x="6889750" y="3897313"/>
          <p14:tracePt t="27743" x="6889750" y="3868738"/>
          <p14:tracePt t="27760" x="6889750" y="3859213"/>
          <p14:tracePt t="27777" x="6889750" y="3829050"/>
          <p14:tracePt t="27794" x="6880225" y="3798888"/>
          <p14:tracePt t="27810" x="6861175" y="3779838"/>
          <p14:tracePt t="27827" x="6831013" y="3749675"/>
          <p14:tracePt t="27844" x="6791325" y="3730625"/>
          <p14:tracePt t="27860" x="6742113" y="3711575"/>
          <p14:tracePt t="27877" x="6732588" y="3700463"/>
          <p14:tracePt t="27894" x="6713538" y="3700463"/>
          <p14:tracePt t="27911" x="6683375" y="3700463"/>
          <p14:tracePt t="27927" x="6653213" y="3700463"/>
          <p14:tracePt t="27944" x="6615113" y="3700463"/>
          <p14:tracePt t="27961" x="6575425" y="3700463"/>
          <p14:tracePt t="27977" x="6545263" y="3700463"/>
          <p14:tracePt t="27994" x="6516688" y="3700463"/>
          <p14:tracePt t="28011" x="6496050" y="3700463"/>
          <p14:tracePt t="28027" x="6486525" y="3700463"/>
          <p14:tracePt t="28044" x="6456363" y="3700463"/>
          <p14:tracePt t="28044" x="6437313" y="3721100"/>
          <p14:tracePt t="28061" x="6388100" y="3749675"/>
          <p14:tracePt t="28077" x="6348413" y="3789363"/>
          <p14:tracePt t="28094" x="6319838" y="3810000"/>
          <p14:tracePt t="28111" x="6299200" y="3838575"/>
          <p14:tracePt t="28127" x="6299200" y="3859213"/>
          <p14:tracePt t="28144" x="6299200" y="3887788"/>
          <p14:tracePt t="28161" x="6299200" y="3908425"/>
          <p14:tracePt t="28178" x="6299200" y="3946525"/>
          <p14:tracePt t="28194" x="6299200" y="3995738"/>
          <p14:tracePt t="28211" x="6319838" y="4044950"/>
          <p14:tracePt t="28228" x="6348413" y="4084638"/>
          <p14:tracePt t="28244" x="6397625" y="4154488"/>
          <p14:tracePt t="28261" x="6456363" y="4192588"/>
          <p14:tracePt t="28278" x="6526213" y="4222750"/>
          <p14:tracePt t="28294" x="6565900" y="4241800"/>
          <p14:tracePt t="28311" x="6594475" y="4252913"/>
          <p14:tracePt t="28328" x="6624638" y="4252913"/>
          <p14:tracePt t="28345" x="6692900" y="4252913"/>
          <p14:tracePt t="28361" x="6751638" y="4232275"/>
          <p14:tracePt t="28378" x="6821488" y="4203700"/>
          <p14:tracePt t="28395" x="6880225" y="4164013"/>
          <p14:tracePt t="28411" x="6910388" y="4124325"/>
          <p14:tracePt t="28428" x="6938963" y="4056063"/>
          <p14:tracePt t="28445" x="6938963" y="4025900"/>
          <p14:tracePt t="28462" x="6938963" y="3995738"/>
          <p14:tracePt t="28478" x="6938963" y="3976688"/>
          <p14:tracePt t="28495" x="6938963" y="3967163"/>
          <p14:tracePt t="28512" x="6929438" y="3967163"/>
          <p14:tracePt t="28653" x="0" y="0"/>
        </p14:tracePtLst>
      </p14:laserTraceLst>
    </p:ext>
  </p:extLs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t="38255" r="8235" b="3154"/>
          <a:stretch>
            <a:fillRect/>
          </a:stretch>
        </p:blipFill>
        <p:spPr bwMode="auto">
          <a:xfrm>
            <a:off x="2976563" y="842963"/>
            <a:ext cx="4921250" cy="65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280" t="38255" r="8235" b="31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7897813" y="5762625"/>
            <a:ext cx="2182812" cy="127952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1543"/>
              <a:t>Champe, et al Bioquímica Ilustrada, 4ª edição, 2016, Lippincott, Filadelfia, EUA</a:t>
            </a:r>
          </a:p>
          <a:p>
            <a:pPr>
              <a:defRPr/>
            </a:pPr>
            <a:endParaRPr lang="pt-BR" sz="1543"/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>
            <a:off x="3371850" y="5097463"/>
            <a:ext cx="874713" cy="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/>
          </a:ln>
          <a:effectLst>
            <a:prstShdw prst="shdw17" dist="17961" dir="13500000">
              <a:srgbClr val="0099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 flipV="1">
            <a:off x="3294063" y="3303588"/>
            <a:ext cx="0" cy="873125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ffectLst>
            <a:prstShdw prst="shdw17" dist="17961" dir="13500000">
              <a:srgbClr val="99303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3086"/>
          </a:p>
        </p:txBody>
      </p:sp>
      <p:sp>
        <p:nvSpPr>
          <p:cNvPr id="2" name="Retângulo 1"/>
          <p:cNvSpPr/>
          <p:nvPr/>
        </p:nvSpPr>
        <p:spPr>
          <a:xfrm>
            <a:off x="7977188" y="0"/>
            <a:ext cx="1905000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3" name="Retângulo 2"/>
          <p:cNvSpPr/>
          <p:nvPr/>
        </p:nvSpPr>
        <p:spPr>
          <a:xfrm>
            <a:off x="17463" y="0"/>
            <a:ext cx="3117850" cy="842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14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66" name="Group 147"/>
          <p:cNvGrpSpPr>
            <a:grpSpLocks/>
          </p:cNvGrpSpPr>
          <p:nvPr/>
        </p:nvGrpSpPr>
        <p:grpSpPr bwMode="auto">
          <a:xfrm>
            <a:off x="-47960" y="611485"/>
            <a:ext cx="10117137" cy="6770687"/>
            <a:chOff x="1" y="482"/>
            <a:chExt cx="5781" cy="3869"/>
          </a:xfrm>
        </p:grpSpPr>
        <p:sp>
          <p:nvSpPr>
            <p:cNvPr id="131075" name="Text Box 3"/>
            <p:cNvSpPr txBox="1">
              <a:spLocks noChangeArrowheads="1"/>
            </p:cNvSpPr>
            <p:nvPr/>
          </p:nvSpPr>
          <p:spPr bwMode="auto">
            <a:xfrm>
              <a:off x="3827" y="648"/>
              <a:ext cx="51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Glutationa</a:t>
              </a:r>
            </a:p>
          </p:txBody>
        </p:sp>
        <p:sp>
          <p:nvSpPr>
            <p:cNvPr id="131076" name="Text Box 4"/>
            <p:cNvSpPr txBox="1">
              <a:spLocks noChangeArrowheads="1"/>
            </p:cNvSpPr>
            <p:nvPr/>
          </p:nvSpPr>
          <p:spPr bwMode="auto">
            <a:xfrm>
              <a:off x="3831" y="961"/>
              <a:ext cx="59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Etanolamina</a:t>
              </a:r>
            </a:p>
          </p:txBody>
        </p:sp>
        <p:sp>
          <p:nvSpPr>
            <p:cNvPr id="131077" name="Text Box 5"/>
            <p:cNvSpPr txBox="1">
              <a:spLocks noChangeArrowheads="1"/>
            </p:cNvSpPr>
            <p:nvPr/>
          </p:nvSpPr>
          <p:spPr bwMode="auto">
            <a:xfrm>
              <a:off x="3834" y="1468"/>
              <a:ext cx="501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Histamina</a:t>
              </a:r>
            </a:p>
          </p:txBody>
        </p:sp>
        <p:sp>
          <p:nvSpPr>
            <p:cNvPr id="131078" name="Text Box 6"/>
            <p:cNvSpPr txBox="1">
              <a:spLocks noChangeArrowheads="1"/>
            </p:cNvSpPr>
            <p:nvPr/>
          </p:nvSpPr>
          <p:spPr bwMode="auto">
            <a:xfrm>
              <a:off x="3828" y="1780"/>
              <a:ext cx="550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Pirimidinas</a:t>
              </a:r>
            </a:p>
          </p:txBody>
        </p:sp>
        <p:sp>
          <p:nvSpPr>
            <p:cNvPr id="131079" name="Text Box 7"/>
            <p:cNvSpPr txBox="1">
              <a:spLocks noChangeArrowheads="1"/>
            </p:cNvSpPr>
            <p:nvPr/>
          </p:nvSpPr>
          <p:spPr bwMode="auto">
            <a:xfrm>
              <a:off x="3807" y="2182"/>
              <a:ext cx="79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 Glicocólico</a:t>
              </a:r>
            </a:p>
          </p:txBody>
        </p:sp>
        <p:sp>
          <p:nvSpPr>
            <p:cNvPr id="131080" name="Text Box 8"/>
            <p:cNvSpPr txBox="1">
              <a:spLocks noChangeArrowheads="1"/>
            </p:cNvSpPr>
            <p:nvPr/>
          </p:nvSpPr>
          <p:spPr bwMode="auto">
            <a:xfrm>
              <a:off x="3840" y="3297"/>
              <a:ext cx="659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Noradrenalina</a:t>
              </a:r>
            </a:p>
          </p:txBody>
        </p:sp>
        <p:sp>
          <p:nvSpPr>
            <p:cNvPr id="131081" name="Text Box 9"/>
            <p:cNvSpPr txBox="1">
              <a:spLocks noChangeArrowheads="1"/>
            </p:cNvSpPr>
            <p:nvPr/>
          </p:nvSpPr>
          <p:spPr bwMode="auto">
            <a:xfrm>
              <a:off x="5326" y="4051"/>
              <a:ext cx="45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131082" name="Text Box 10"/>
            <p:cNvSpPr txBox="1">
              <a:spLocks noChangeArrowheads="1"/>
            </p:cNvSpPr>
            <p:nvPr/>
          </p:nvSpPr>
          <p:spPr bwMode="auto">
            <a:xfrm>
              <a:off x="5179" y="3933"/>
              <a:ext cx="31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131083" name="Text Box 11"/>
            <p:cNvSpPr txBox="1">
              <a:spLocks noChangeArrowheads="1"/>
            </p:cNvSpPr>
            <p:nvPr/>
          </p:nvSpPr>
          <p:spPr bwMode="auto">
            <a:xfrm>
              <a:off x="4870" y="3904"/>
              <a:ext cx="34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Úrico</a:t>
              </a:r>
            </a:p>
          </p:txBody>
        </p:sp>
        <p:sp>
          <p:nvSpPr>
            <p:cNvPr id="131084" name="Text Box 12"/>
            <p:cNvSpPr txBox="1">
              <a:spLocks noChangeArrowheads="1"/>
            </p:cNvSpPr>
            <p:nvPr/>
          </p:nvSpPr>
          <p:spPr bwMode="auto">
            <a:xfrm>
              <a:off x="4447" y="3916"/>
              <a:ext cx="44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</a:t>
              </a:r>
            </a:p>
            <a:p>
              <a:pPr algn="ctr"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Hipúrico</a:t>
              </a:r>
            </a:p>
          </p:txBody>
        </p:sp>
        <p:sp>
          <p:nvSpPr>
            <p:cNvPr id="131085" name="Text Box 13"/>
            <p:cNvSpPr txBox="1">
              <a:spLocks noChangeArrowheads="1"/>
            </p:cNvSpPr>
            <p:nvPr/>
          </p:nvSpPr>
          <p:spPr bwMode="auto">
            <a:xfrm>
              <a:off x="3646" y="4116"/>
              <a:ext cx="510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Creatinina</a:t>
              </a:r>
            </a:p>
          </p:txBody>
        </p:sp>
        <p:sp>
          <p:nvSpPr>
            <p:cNvPr id="131086" name="Text Box 14"/>
            <p:cNvSpPr txBox="1">
              <a:spLocks noChangeArrowheads="1"/>
            </p:cNvSpPr>
            <p:nvPr/>
          </p:nvSpPr>
          <p:spPr bwMode="auto">
            <a:xfrm>
              <a:off x="5168" y="1354"/>
              <a:ext cx="45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3-Metil-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Histidina</a:t>
              </a:r>
            </a:p>
          </p:txBody>
        </p:sp>
        <p:sp>
          <p:nvSpPr>
            <p:cNvPr id="131087" name="Text Box 15"/>
            <p:cNvSpPr txBox="1">
              <a:spLocks noChangeArrowheads="1"/>
            </p:cNvSpPr>
            <p:nvPr/>
          </p:nvSpPr>
          <p:spPr bwMode="auto">
            <a:xfrm>
              <a:off x="2930" y="730"/>
              <a:ext cx="74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Síntese Protéica</a:t>
              </a:r>
            </a:p>
          </p:txBody>
        </p:sp>
        <p:sp>
          <p:nvSpPr>
            <p:cNvPr id="131088" name="Text Box 16"/>
            <p:cNvSpPr txBox="1">
              <a:spLocks noChangeArrowheads="1"/>
            </p:cNvSpPr>
            <p:nvPr/>
          </p:nvSpPr>
          <p:spPr bwMode="auto">
            <a:xfrm>
              <a:off x="2935" y="961"/>
              <a:ext cx="36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Serina</a:t>
              </a:r>
            </a:p>
          </p:txBody>
        </p:sp>
        <p:sp>
          <p:nvSpPr>
            <p:cNvPr id="131089" name="Text Box 17"/>
            <p:cNvSpPr txBox="1">
              <a:spLocks noChangeArrowheads="1"/>
            </p:cNvSpPr>
            <p:nvPr/>
          </p:nvSpPr>
          <p:spPr bwMode="auto">
            <a:xfrm>
              <a:off x="2942" y="1384"/>
              <a:ext cx="47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Histidina </a:t>
              </a:r>
            </a:p>
          </p:txBody>
        </p:sp>
        <p:sp>
          <p:nvSpPr>
            <p:cNvPr id="131090" name="Text Box 18"/>
            <p:cNvSpPr txBox="1">
              <a:spLocks noChangeArrowheads="1"/>
            </p:cNvSpPr>
            <p:nvPr/>
          </p:nvSpPr>
          <p:spPr bwMode="auto">
            <a:xfrm>
              <a:off x="2924" y="1589"/>
              <a:ext cx="47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</a:t>
              </a: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-Alanina</a:t>
              </a:r>
            </a:p>
          </p:txBody>
        </p:sp>
        <p:sp>
          <p:nvSpPr>
            <p:cNvPr id="131091" name="Text Box 19"/>
            <p:cNvSpPr txBox="1">
              <a:spLocks noChangeArrowheads="1"/>
            </p:cNvSpPr>
            <p:nvPr/>
          </p:nvSpPr>
          <p:spPr bwMode="auto">
            <a:xfrm>
              <a:off x="2927" y="1809"/>
              <a:ext cx="73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 Aspártico</a:t>
              </a:r>
            </a:p>
          </p:txBody>
        </p:sp>
        <p:sp>
          <p:nvSpPr>
            <p:cNvPr id="131092" name="Text Box 20"/>
            <p:cNvSpPr txBox="1">
              <a:spLocks noChangeArrowheads="1"/>
            </p:cNvSpPr>
            <p:nvPr/>
          </p:nvSpPr>
          <p:spPr bwMode="auto">
            <a:xfrm>
              <a:off x="2995" y="2406"/>
              <a:ext cx="42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Ácido-</a:t>
              </a:r>
              <a:r>
                <a:rPr lang="pt-BR" altLang="pt-BR" sz="1102" b="1" i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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Amino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Butírico</a:t>
              </a:r>
            </a:p>
          </p:txBody>
        </p:sp>
        <p:sp>
          <p:nvSpPr>
            <p:cNvPr id="131093" name="Text Box 21"/>
            <p:cNvSpPr txBox="1">
              <a:spLocks noChangeArrowheads="1"/>
            </p:cNvSpPr>
            <p:nvPr/>
          </p:nvSpPr>
          <p:spPr bwMode="auto">
            <a:xfrm>
              <a:off x="2928" y="2879"/>
              <a:ext cx="44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Arginina</a:t>
              </a:r>
            </a:p>
          </p:txBody>
        </p:sp>
        <p:sp>
          <p:nvSpPr>
            <p:cNvPr id="131094" name="Text Box 22"/>
            <p:cNvSpPr txBox="1">
              <a:spLocks noChangeArrowheads="1"/>
            </p:cNvSpPr>
            <p:nvPr/>
          </p:nvSpPr>
          <p:spPr bwMode="auto">
            <a:xfrm>
              <a:off x="2927" y="3476"/>
              <a:ext cx="581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Fenilalanina</a:t>
              </a:r>
            </a:p>
          </p:txBody>
        </p:sp>
        <p:sp>
          <p:nvSpPr>
            <p:cNvPr id="131095" name="Text Box 23"/>
            <p:cNvSpPr txBox="1">
              <a:spLocks noChangeArrowheads="1"/>
            </p:cNvSpPr>
            <p:nvPr/>
          </p:nvSpPr>
          <p:spPr bwMode="auto">
            <a:xfrm>
              <a:off x="3821" y="739"/>
              <a:ext cx="105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Ocitocina, Vasopressina</a:t>
              </a:r>
            </a:p>
          </p:txBody>
        </p:sp>
        <p:sp>
          <p:nvSpPr>
            <p:cNvPr id="131096" name="Text Box 24"/>
            <p:cNvSpPr txBox="1">
              <a:spLocks noChangeArrowheads="1"/>
            </p:cNvSpPr>
            <p:nvPr/>
          </p:nvSpPr>
          <p:spPr bwMode="auto">
            <a:xfrm>
              <a:off x="3837" y="835"/>
              <a:ext cx="55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Bradicinina</a:t>
              </a:r>
            </a:p>
          </p:txBody>
        </p:sp>
        <p:cxnSp>
          <p:nvCxnSpPr>
            <p:cNvPr id="164889" name="AutoShape 25"/>
            <p:cNvCxnSpPr>
              <a:cxnSpLocks noChangeShapeType="1"/>
              <a:stCxn id="131087" idx="3"/>
              <a:endCxn id="131075" idx="1"/>
            </p:cNvCxnSpPr>
            <p:nvPr/>
          </p:nvCxnSpPr>
          <p:spPr bwMode="auto">
            <a:xfrm flipV="1">
              <a:off x="3673" y="726"/>
              <a:ext cx="154" cy="8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890" name="AutoShape 26"/>
            <p:cNvCxnSpPr>
              <a:cxnSpLocks noChangeShapeType="1"/>
              <a:stCxn id="131087" idx="3"/>
              <a:endCxn id="131095" idx="1"/>
            </p:cNvCxnSpPr>
            <p:nvPr/>
          </p:nvCxnSpPr>
          <p:spPr bwMode="auto">
            <a:xfrm>
              <a:off x="3673" y="807"/>
              <a:ext cx="148" cy="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891" name="AutoShape 27"/>
            <p:cNvCxnSpPr>
              <a:cxnSpLocks noChangeShapeType="1"/>
              <a:stCxn id="131087" idx="3"/>
              <a:endCxn id="131096" idx="1"/>
            </p:cNvCxnSpPr>
            <p:nvPr/>
          </p:nvCxnSpPr>
          <p:spPr bwMode="auto">
            <a:xfrm>
              <a:off x="3673" y="807"/>
              <a:ext cx="164" cy="10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00" name="Text Box 28"/>
            <p:cNvSpPr txBox="1">
              <a:spLocks noChangeArrowheads="1"/>
            </p:cNvSpPr>
            <p:nvPr/>
          </p:nvSpPr>
          <p:spPr bwMode="auto">
            <a:xfrm>
              <a:off x="3838" y="1125"/>
              <a:ext cx="75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Ácido Nicotínico</a:t>
              </a:r>
            </a:p>
          </p:txBody>
        </p:sp>
        <p:sp>
          <p:nvSpPr>
            <p:cNvPr id="131101" name="Text Box 29"/>
            <p:cNvSpPr txBox="1">
              <a:spLocks noChangeArrowheads="1"/>
            </p:cNvSpPr>
            <p:nvPr/>
          </p:nvSpPr>
          <p:spPr bwMode="auto">
            <a:xfrm>
              <a:off x="2928" y="1144"/>
              <a:ext cx="51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Triptofano</a:t>
              </a:r>
            </a:p>
          </p:txBody>
        </p:sp>
        <p:cxnSp>
          <p:nvCxnSpPr>
            <p:cNvPr id="164894" name="AutoShape 30"/>
            <p:cNvCxnSpPr>
              <a:cxnSpLocks noChangeShapeType="1"/>
              <a:stCxn id="131088" idx="3"/>
              <a:endCxn id="131076" idx="1"/>
            </p:cNvCxnSpPr>
            <p:nvPr/>
          </p:nvCxnSpPr>
          <p:spPr bwMode="auto">
            <a:xfrm>
              <a:off x="3298" y="1038"/>
              <a:ext cx="533" cy="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03" name="Text Box 31"/>
            <p:cNvSpPr txBox="1">
              <a:spLocks noChangeArrowheads="1"/>
            </p:cNvSpPr>
            <p:nvPr/>
          </p:nvSpPr>
          <p:spPr bwMode="auto">
            <a:xfrm>
              <a:off x="4764" y="959"/>
              <a:ext cx="36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Colina</a:t>
              </a:r>
            </a:p>
          </p:txBody>
        </p:sp>
        <p:cxnSp>
          <p:nvCxnSpPr>
            <p:cNvPr id="164896" name="AutoShape 32"/>
            <p:cNvCxnSpPr>
              <a:cxnSpLocks noChangeShapeType="1"/>
              <a:stCxn id="131076" idx="3"/>
              <a:endCxn id="131103" idx="1"/>
            </p:cNvCxnSpPr>
            <p:nvPr/>
          </p:nvCxnSpPr>
          <p:spPr bwMode="auto">
            <a:xfrm flipV="1">
              <a:off x="4426" y="1036"/>
              <a:ext cx="338" cy="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05" name="Text Box 33"/>
            <p:cNvSpPr txBox="1">
              <a:spLocks noChangeArrowheads="1"/>
            </p:cNvSpPr>
            <p:nvPr/>
          </p:nvSpPr>
          <p:spPr bwMode="auto">
            <a:xfrm>
              <a:off x="3842" y="1231"/>
              <a:ext cx="85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5-Hidroxitriptamina</a:t>
              </a:r>
            </a:p>
          </p:txBody>
        </p:sp>
        <p:cxnSp>
          <p:nvCxnSpPr>
            <p:cNvPr id="164898" name="AutoShape 34"/>
            <p:cNvCxnSpPr>
              <a:cxnSpLocks noChangeShapeType="1"/>
              <a:stCxn id="131101" idx="3"/>
              <a:endCxn id="131100" idx="1"/>
            </p:cNvCxnSpPr>
            <p:nvPr/>
          </p:nvCxnSpPr>
          <p:spPr bwMode="auto">
            <a:xfrm flipV="1">
              <a:off x="3443" y="1203"/>
              <a:ext cx="395" cy="1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899" name="AutoShape 35"/>
            <p:cNvCxnSpPr>
              <a:cxnSpLocks noChangeShapeType="1"/>
              <a:stCxn id="131101" idx="3"/>
              <a:endCxn id="131105" idx="1"/>
            </p:cNvCxnSpPr>
            <p:nvPr/>
          </p:nvCxnSpPr>
          <p:spPr bwMode="auto">
            <a:xfrm>
              <a:off x="3443" y="1221"/>
              <a:ext cx="399" cy="8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08" name="Text Box 36"/>
            <p:cNvSpPr txBox="1">
              <a:spLocks noChangeArrowheads="1"/>
            </p:cNvSpPr>
            <p:nvPr/>
          </p:nvSpPr>
          <p:spPr bwMode="auto">
            <a:xfrm>
              <a:off x="3839" y="1586"/>
              <a:ext cx="511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Carnosina</a:t>
              </a:r>
            </a:p>
          </p:txBody>
        </p:sp>
        <p:cxnSp>
          <p:nvCxnSpPr>
            <p:cNvPr id="164901" name="AutoShape 37"/>
            <p:cNvCxnSpPr>
              <a:cxnSpLocks noChangeShapeType="1"/>
              <a:stCxn id="131089" idx="3"/>
              <a:endCxn id="131077" idx="1"/>
            </p:cNvCxnSpPr>
            <p:nvPr/>
          </p:nvCxnSpPr>
          <p:spPr bwMode="auto">
            <a:xfrm>
              <a:off x="3420" y="1461"/>
              <a:ext cx="414" cy="8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02" name="AutoShape 38"/>
            <p:cNvCxnSpPr>
              <a:cxnSpLocks noChangeShapeType="1"/>
              <a:stCxn id="131089" idx="3"/>
              <a:endCxn id="131108" idx="1"/>
            </p:cNvCxnSpPr>
            <p:nvPr/>
          </p:nvCxnSpPr>
          <p:spPr bwMode="auto">
            <a:xfrm>
              <a:off x="3420" y="1461"/>
              <a:ext cx="419" cy="20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11" name="Text Box 39"/>
            <p:cNvSpPr txBox="1">
              <a:spLocks noChangeArrowheads="1"/>
            </p:cNvSpPr>
            <p:nvPr/>
          </p:nvSpPr>
          <p:spPr bwMode="auto">
            <a:xfrm>
              <a:off x="4662" y="1583"/>
              <a:ext cx="46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Anserina</a:t>
              </a:r>
            </a:p>
          </p:txBody>
        </p:sp>
        <p:cxnSp>
          <p:nvCxnSpPr>
            <p:cNvPr id="164904" name="AutoShape 40"/>
            <p:cNvCxnSpPr>
              <a:cxnSpLocks noChangeShapeType="1"/>
              <a:stCxn id="131108" idx="3"/>
              <a:endCxn id="131111" idx="1"/>
            </p:cNvCxnSpPr>
            <p:nvPr/>
          </p:nvCxnSpPr>
          <p:spPr bwMode="auto">
            <a:xfrm flipV="1">
              <a:off x="4350" y="1660"/>
              <a:ext cx="312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05" name="AutoShape 41"/>
            <p:cNvCxnSpPr>
              <a:cxnSpLocks noChangeShapeType="1"/>
              <a:stCxn id="131090" idx="3"/>
              <a:endCxn id="131108" idx="1"/>
            </p:cNvCxnSpPr>
            <p:nvPr/>
          </p:nvCxnSpPr>
          <p:spPr bwMode="auto">
            <a:xfrm flipV="1">
              <a:off x="3402" y="1663"/>
              <a:ext cx="437" cy="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06" name="AutoShape 42"/>
            <p:cNvCxnSpPr>
              <a:cxnSpLocks noChangeShapeType="1"/>
              <a:stCxn id="131091" idx="0"/>
              <a:endCxn id="131090" idx="2"/>
            </p:cNvCxnSpPr>
            <p:nvPr/>
          </p:nvCxnSpPr>
          <p:spPr bwMode="auto">
            <a:xfrm flipH="1" flipV="1">
              <a:off x="3163" y="1744"/>
              <a:ext cx="131" cy="6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15" name="Text Box 43"/>
            <p:cNvSpPr txBox="1">
              <a:spLocks noChangeArrowheads="1"/>
            </p:cNvSpPr>
            <p:nvPr/>
          </p:nvSpPr>
          <p:spPr bwMode="auto">
            <a:xfrm>
              <a:off x="2920" y="1925"/>
              <a:ext cx="510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Glutamina</a:t>
              </a:r>
            </a:p>
          </p:txBody>
        </p:sp>
        <p:sp>
          <p:nvSpPr>
            <p:cNvPr id="131116" name="Text Box 44"/>
            <p:cNvSpPr txBox="1">
              <a:spLocks noChangeArrowheads="1"/>
            </p:cNvSpPr>
            <p:nvPr/>
          </p:nvSpPr>
          <p:spPr bwMode="auto">
            <a:xfrm>
              <a:off x="2844" y="2184"/>
              <a:ext cx="659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Ác. Glutâmico</a:t>
              </a:r>
            </a:p>
          </p:txBody>
        </p:sp>
        <p:sp>
          <p:nvSpPr>
            <p:cNvPr id="131117" name="Text Box 45"/>
            <p:cNvSpPr txBox="1">
              <a:spLocks noChangeArrowheads="1"/>
            </p:cNvSpPr>
            <p:nvPr/>
          </p:nvSpPr>
          <p:spPr bwMode="auto">
            <a:xfrm>
              <a:off x="3829" y="1903"/>
              <a:ext cx="41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Purinas</a:t>
              </a:r>
            </a:p>
          </p:txBody>
        </p:sp>
        <p:cxnSp>
          <p:nvCxnSpPr>
            <p:cNvPr id="164910" name="AutoShape 46"/>
            <p:cNvCxnSpPr>
              <a:cxnSpLocks noChangeShapeType="1"/>
              <a:stCxn id="131091" idx="3"/>
              <a:endCxn id="131078" idx="1"/>
            </p:cNvCxnSpPr>
            <p:nvPr/>
          </p:nvCxnSpPr>
          <p:spPr bwMode="auto">
            <a:xfrm flipV="1">
              <a:off x="3662" y="1858"/>
              <a:ext cx="166" cy="2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11" name="AutoShape 47"/>
            <p:cNvCxnSpPr>
              <a:cxnSpLocks noChangeShapeType="1"/>
              <a:stCxn id="131091" idx="3"/>
              <a:endCxn id="131117" idx="1"/>
            </p:cNvCxnSpPr>
            <p:nvPr/>
          </p:nvCxnSpPr>
          <p:spPr bwMode="auto">
            <a:xfrm>
              <a:off x="3662" y="1886"/>
              <a:ext cx="167" cy="9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12" name="AutoShape 48"/>
            <p:cNvCxnSpPr>
              <a:cxnSpLocks noChangeShapeType="1"/>
              <a:stCxn id="131115" idx="3"/>
              <a:endCxn id="131117" idx="1"/>
            </p:cNvCxnSpPr>
            <p:nvPr/>
          </p:nvCxnSpPr>
          <p:spPr bwMode="auto">
            <a:xfrm flipV="1">
              <a:off x="3430" y="1980"/>
              <a:ext cx="399" cy="2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13" name="AutoShape 49"/>
            <p:cNvCxnSpPr>
              <a:cxnSpLocks noChangeShapeType="1"/>
              <a:stCxn id="131115" idx="2"/>
              <a:endCxn id="131116" idx="0"/>
            </p:cNvCxnSpPr>
            <p:nvPr/>
          </p:nvCxnSpPr>
          <p:spPr bwMode="auto">
            <a:xfrm flipH="1">
              <a:off x="3173" y="2080"/>
              <a:ext cx="2" cy="10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14" name="AutoShape 50"/>
            <p:cNvCxnSpPr>
              <a:cxnSpLocks noChangeShapeType="1"/>
              <a:stCxn id="131092" idx="0"/>
              <a:endCxn id="131116" idx="2"/>
            </p:cNvCxnSpPr>
            <p:nvPr/>
          </p:nvCxnSpPr>
          <p:spPr bwMode="auto">
            <a:xfrm flipH="1" flipV="1">
              <a:off x="3173" y="2339"/>
              <a:ext cx="32" cy="6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23" name="Text Box 51"/>
            <p:cNvSpPr txBox="1">
              <a:spLocks noChangeArrowheads="1"/>
            </p:cNvSpPr>
            <p:nvPr/>
          </p:nvSpPr>
          <p:spPr bwMode="auto">
            <a:xfrm>
              <a:off x="3808" y="2298"/>
              <a:ext cx="49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Porfirinas</a:t>
              </a:r>
            </a:p>
          </p:txBody>
        </p:sp>
        <p:sp>
          <p:nvSpPr>
            <p:cNvPr id="131124" name="Text Box 52"/>
            <p:cNvSpPr txBox="1">
              <a:spLocks noChangeArrowheads="1"/>
            </p:cNvSpPr>
            <p:nvPr/>
          </p:nvSpPr>
          <p:spPr bwMode="auto">
            <a:xfrm>
              <a:off x="3801" y="2437"/>
              <a:ext cx="579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Conjugação</a:t>
              </a:r>
            </a:p>
          </p:txBody>
        </p:sp>
        <p:sp>
          <p:nvSpPr>
            <p:cNvPr id="131125" name="Text Box 53"/>
            <p:cNvSpPr txBox="1">
              <a:spLocks noChangeArrowheads="1"/>
            </p:cNvSpPr>
            <p:nvPr/>
          </p:nvSpPr>
          <p:spPr bwMode="auto">
            <a:xfrm>
              <a:off x="3801" y="2543"/>
              <a:ext cx="439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Creatina</a:t>
              </a:r>
            </a:p>
          </p:txBody>
        </p:sp>
        <p:sp>
          <p:nvSpPr>
            <p:cNvPr id="131126" name="Text Box 54"/>
            <p:cNvSpPr txBox="1">
              <a:spLocks noChangeArrowheads="1"/>
            </p:cNvSpPr>
            <p:nvPr/>
          </p:nvSpPr>
          <p:spPr bwMode="auto">
            <a:xfrm>
              <a:off x="3803" y="2803"/>
              <a:ext cx="36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Colina</a:t>
              </a:r>
            </a:p>
          </p:txBody>
        </p:sp>
        <p:sp>
          <p:nvSpPr>
            <p:cNvPr id="131127" name="Text Box 55"/>
            <p:cNvSpPr txBox="1">
              <a:spLocks noChangeArrowheads="1"/>
            </p:cNvSpPr>
            <p:nvPr/>
          </p:nvSpPr>
          <p:spPr bwMode="auto">
            <a:xfrm>
              <a:off x="3805" y="2912"/>
              <a:ext cx="53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Adrenalina</a:t>
              </a:r>
            </a:p>
          </p:txBody>
        </p:sp>
        <p:cxnSp>
          <p:nvCxnSpPr>
            <p:cNvPr id="164920" name="AutoShape 56"/>
            <p:cNvCxnSpPr>
              <a:cxnSpLocks noChangeShapeType="1"/>
              <a:stCxn id="131211" idx="3"/>
              <a:endCxn id="131117" idx="1"/>
            </p:cNvCxnSpPr>
            <p:nvPr/>
          </p:nvCxnSpPr>
          <p:spPr bwMode="auto">
            <a:xfrm flipV="1">
              <a:off x="3364" y="1980"/>
              <a:ext cx="465" cy="82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21" name="AutoShape 57"/>
            <p:cNvCxnSpPr>
              <a:cxnSpLocks noChangeShapeType="1"/>
              <a:stCxn id="131211" idx="3"/>
              <a:endCxn id="131125" idx="1"/>
            </p:cNvCxnSpPr>
            <p:nvPr/>
          </p:nvCxnSpPr>
          <p:spPr bwMode="auto">
            <a:xfrm flipV="1">
              <a:off x="3364" y="2621"/>
              <a:ext cx="437" cy="18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22" name="AutoShape 58"/>
            <p:cNvCxnSpPr>
              <a:cxnSpLocks noChangeShapeType="1"/>
              <a:stCxn id="131211" idx="3"/>
              <a:endCxn id="131124" idx="1"/>
            </p:cNvCxnSpPr>
            <p:nvPr/>
          </p:nvCxnSpPr>
          <p:spPr bwMode="auto">
            <a:xfrm flipV="1">
              <a:off x="3364" y="2514"/>
              <a:ext cx="437" cy="29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23" name="AutoShape 59"/>
            <p:cNvCxnSpPr>
              <a:cxnSpLocks noChangeShapeType="1"/>
              <a:stCxn id="131211" idx="3"/>
              <a:endCxn id="131123" idx="1"/>
            </p:cNvCxnSpPr>
            <p:nvPr/>
          </p:nvCxnSpPr>
          <p:spPr bwMode="auto">
            <a:xfrm flipV="1">
              <a:off x="3364" y="2375"/>
              <a:ext cx="444" cy="43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24" name="AutoShape 60"/>
            <p:cNvCxnSpPr>
              <a:cxnSpLocks noChangeShapeType="1"/>
              <a:stCxn id="131211" idx="3"/>
              <a:endCxn id="131079" idx="1"/>
            </p:cNvCxnSpPr>
            <p:nvPr/>
          </p:nvCxnSpPr>
          <p:spPr bwMode="auto">
            <a:xfrm flipV="1">
              <a:off x="3364" y="2260"/>
              <a:ext cx="443" cy="54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33" name="Text Box 61"/>
            <p:cNvSpPr txBox="1">
              <a:spLocks noChangeArrowheads="1"/>
            </p:cNvSpPr>
            <p:nvPr/>
          </p:nvSpPr>
          <p:spPr bwMode="auto">
            <a:xfrm>
              <a:off x="2926" y="3011"/>
              <a:ext cx="541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Methionina</a:t>
              </a:r>
            </a:p>
          </p:txBody>
        </p:sp>
        <p:cxnSp>
          <p:nvCxnSpPr>
            <p:cNvPr id="164926" name="AutoShape 62"/>
            <p:cNvCxnSpPr>
              <a:cxnSpLocks noChangeShapeType="1"/>
              <a:stCxn id="131093" idx="3"/>
              <a:endCxn id="131125" idx="1"/>
            </p:cNvCxnSpPr>
            <p:nvPr/>
          </p:nvCxnSpPr>
          <p:spPr bwMode="auto">
            <a:xfrm flipV="1">
              <a:off x="3371" y="2620"/>
              <a:ext cx="430" cy="33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35" name="Text Box 63"/>
            <p:cNvSpPr txBox="1">
              <a:spLocks noChangeArrowheads="1"/>
            </p:cNvSpPr>
            <p:nvPr/>
          </p:nvSpPr>
          <p:spPr bwMode="auto">
            <a:xfrm>
              <a:off x="2984" y="3240"/>
              <a:ext cx="43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Cisteína</a:t>
              </a:r>
            </a:p>
          </p:txBody>
        </p:sp>
        <p:sp>
          <p:nvSpPr>
            <p:cNvPr id="131136" name="Text Box 64"/>
            <p:cNvSpPr txBox="1">
              <a:spLocks noChangeArrowheads="1"/>
            </p:cNvSpPr>
            <p:nvPr/>
          </p:nvSpPr>
          <p:spPr bwMode="auto">
            <a:xfrm>
              <a:off x="3254" y="3377"/>
              <a:ext cx="40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Taurina</a:t>
              </a:r>
            </a:p>
          </p:txBody>
        </p:sp>
        <p:cxnSp>
          <p:nvCxnSpPr>
            <p:cNvPr id="164929" name="AutoShape 65"/>
            <p:cNvCxnSpPr>
              <a:cxnSpLocks noChangeShapeType="1"/>
              <a:stCxn id="131133" idx="3"/>
              <a:endCxn id="131125" idx="1"/>
            </p:cNvCxnSpPr>
            <p:nvPr/>
          </p:nvCxnSpPr>
          <p:spPr bwMode="auto">
            <a:xfrm flipV="1">
              <a:off x="3467" y="2620"/>
              <a:ext cx="334" cy="46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30" name="AutoShape 66"/>
            <p:cNvCxnSpPr>
              <a:cxnSpLocks noChangeShapeType="1"/>
              <a:stCxn id="131133" idx="3"/>
              <a:endCxn id="131126" idx="1"/>
            </p:cNvCxnSpPr>
            <p:nvPr/>
          </p:nvCxnSpPr>
          <p:spPr bwMode="auto">
            <a:xfrm flipV="1">
              <a:off x="3467" y="2880"/>
              <a:ext cx="336" cy="20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31" name="AutoShape 67"/>
            <p:cNvCxnSpPr>
              <a:cxnSpLocks noChangeShapeType="1"/>
              <a:stCxn id="131133" idx="3"/>
              <a:endCxn id="131127" idx="1"/>
            </p:cNvCxnSpPr>
            <p:nvPr/>
          </p:nvCxnSpPr>
          <p:spPr bwMode="auto">
            <a:xfrm flipV="1">
              <a:off x="3467" y="2990"/>
              <a:ext cx="338" cy="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32" name="AutoShape 68"/>
            <p:cNvCxnSpPr>
              <a:cxnSpLocks noChangeShapeType="1"/>
              <a:stCxn id="131135" idx="0"/>
              <a:endCxn id="131133" idx="2"/>
            </p:cNvCxnSpPr>
            <p:nvPr/>
          </p:nvCxnSpPr>
          <p:spPr bwMode="auto">
            <a:xfrm flipH="1" flipV="1">
              <a:off x="3196" y="3166"/>
              <a:ext cx="3" cy="7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33" name="AutoShape 69"/>
            <p:cNvCxnSpPr>
              <a:cxnSpLocks noChangeShapeType="1"/>
              <a:stCxn id="131136" idx="1"/>
              <a:endCxn id="131135" idx="2"/>
            </p:cNvCxnSpPr>
            <p:nvPr/>
          </p:nvCxnSpPr>
          <p:spPr bwMode="auto">
            <a:xfrm rot="10800000">
              <a:off x="3199" y="3395"/>
              <a:ext cx="55" cy="60"/>
            </a:xfrm>
            <a:prstGeom prst="bentConnector2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42" name="Text Box 70"/>
            <p:cNvSpPr txBox="1">
              <a:spLocks noChangeArrowheads="1"/>
            </p:cNvSpPr>
            <p:nvPr/>
          </p:nvSpPr>
          <p:spPr bwMode="auto">
            <a:xfrm>
              <a:off x="3000" y="3669"/>
              <a:ext cx="430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Tirosina</a:t>
              </a:r>
            </a:p>
          </p:txBody>
        </p:sp>
        <p:cxnSp>
          <p:nvCxnSpPr>
            <p:cNvPr id="164935" name="AutoShape 71"/>
            <p:cNvCxnSpPr>
              <a:cxnSpLocks noChangeShapeType="1"/>
              <a:stCxn id="131142" idx="0"/>
              <a:endCxn id="131094" idx="2"/>
            </p:cNvCxnSpPr>
            <p:nvPr/>
          </p:nvCxnSpPr>
          <p:spPr bwMode="auto">
            <a:xfrm flipV="1">
              <a:off x="3215" y="3631"/>
              <a:ext cx="3" cy="3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44" name="Text Box 72"/>
            <p:cNvSpPr txBox="1">
              <a:spLocks noChangeArrowheads="1"/>
            </p:cNvSpPr>
            <p:nvPr/>
          </p:nvSpPr>
          <p:spPr bwMode="auto">
            <a:xfrm>
              <a:off x="3842" y="3625"/>
              <a:ext cx="46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Melanina</a:t>
              </a:r>
            </a:p>
          </p:txBody>
        </p:sp>
        <p:sp>
          <p:nvSpPr>
            <p:cNvPr id="131145" name="Text Box 73"/>
            <p:cNvSpPr txBox="1">
              <a:spLocks noChangeArrowheads="1"/>
            </p:cNvSpPr>
            <p:nvPr/>
          </p:nvSpPr>
          <p:spPr bwMode="auto">
            <a:xfrm>
              <a:off x="3845" y="3420"/>
              <a:ext cx="61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Tireoideanos</a:t>
              </a:r>
            </a:p>
          </p:txBody>
        </p:sp>
        <p:cxnSp>
          <p:nvCxnSpPr>
            <p:cNvPr id="164938" name="AutoShape 74"/>
            <p:cNvCxnSpPr>
              <a:cxnSpLocks noChangeShapeType="1"/>
              <a:stCxn id="131142" idx="3"/>
              <a:endCxn id="131080" idx="1"/>
            </p:cNvCxnSpPr>
            <p:nvPr/>
          </p:nvCxnSpPr>
          <p:spPr bwMode="auto">
            <a:xfrm flipV="1">
              <a:off x="3430" y="3374"/>
              <a:ext cx="410" cy="37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39" name="AutoShape 75"/>
            <p:cNvCxnSpPr>
              <a:cxnSpLocks noChangeShapeType="1"/>
              <a:stCxn id="131142" idx="3"/>
              <a:endCxn id="131145" idx="1"/>
            </p:cNvCxnSpPr>
            <p:nvPr/>
          </p:nvCxnSpPr>
          <p:spPr bwMode="auto">
            <a:xfrm flipV="1">
              <a:off x="3430" y="3546"/>
              <a:ext cx="415" cy="20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40" name="AutoShape 76"/>
            <p:cNvCxnSpPr>
              <a:cxnSpLocks noChangeShapeType="1"/>
              <a:stCxn id="131142" idx="3"/>
              <a:endCxn id="131144" idx="1"/>
            </p:cNvCxnSpPr>
            <p:nvPr/>
          </p:nvCxnSpPr>
          <p:spPr bwMode="auto">
            <a:xfrm flipV="1">
              <a:off x="3430" y="3702"/>
              <a:ext cx="412" cy="4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41" name="AutoShape 77"/>
            <p:cNvCxnSpPr>
              <a:cxnSpLocks noChangeShapeType="1"/>
              <a:stCxn id="131080" idx="0"/>
              <a:endCxn id="131127" idx="2"/>
            </p:cNvCxnSpPr>
            <p:nvPr/>
          </p:nvCxnSpPr>
          <p:spPr bwMode="auto">
            <a:xfrm flipH="1" flipV="1">
              <a:off x="4071" y="3067"/>
              <a:ext cx="98" cy="23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42" name="AutoShape 78"/>
            <p:cNvCxnSpPr>
              <a:cxnSpLocks noChangeShapeType="1"/>
              <a:stCxn id="131125" idx="3"/>
              <a:endCxn id="131085" idx="3"/>
            </p:cNvCxnSpPr>
            <p:nvPr/>
          </p:nvCxnSpPr>
          <p:spPr bwMode="auto">
            <a:xfrm flipH="1">
              <a:off x="4156" y="2620"/>
              <a:ext cx="84" cy="1573"/>
            </a:xfrm>
            <a:prstGeom prst="bentConnector3">
              <a:avLst>
                <a:gd name="adj1" fmla="val -155519"/>
              </a:avLst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43" name="AutoShape 79"/>
            <p:cNvCxnSpPr>
              <a:cxnSpLocks noChangeShapeType="1"/>
              <a:stCxn id="131124" idx="3"/>
              <a:endCxn id="131084" idx="0"/>
            </p:cNvCxnSpPr>
            <p:nvPr/>
          </p:nvCxnSpPr>
          <p:spPr bwMode="auto">
            <a:xfrm>
              <a:off x="4380" y="2514"/>
              <a:ext cx="288" cy="1402"/>
            </a:xfrm>
            <a:prstGeom prst="bentConnector2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52" name="Text Box 80"/>
            <p:cNvSpPr txBox="1">
              <a:spLocks noChangeArrowheads="1"/>
            </p:cNvSpPr>
            <p:nvPr/>
          </p:nvSpPr>
          <p:spPr bwMode="auto">
            <a:xfrm>
              <a:off x="4794" y="4196"/>
              <a:ext cx="483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Alantoína</a:t>
              </a:r>
            </a:p>
          </p:txBody>
        </p:sp>
        <p:cxnSp>
          <p:nvCxnSpPr>
            <p:cNvPr id="164945" name="AutoShape 81"/>
            <p:cNvCxnSpPr>
              <a:cxnSpLocks noChangeShapeType="1"/>
              <a:stCxn id="131117" idx="3"/>
              <a:endCxn id="131083" idx="0"/>
            </p:cNvCxnSpPr>
            <p:nvPr/>
          </p:nvCxnSpPr>
          <p:spPr bwMode="auto">
            <a:xfrm>
              <a:off x="4241" y="1980"/>
              <a:ext cx="799" cy="1924"/>
            </a:xfrm>
            <a:prstGeom prst="bentConnector2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46" name="AutoShape 82"/>
            <p:cNvCxnSpPr>
              <a:cxnSpLocks noChangeShapeType="1"/>
              <a:stCxn id="131083" idx="2"/>
              <a:endCxn id="131152" idx="0"/>
            </p:cNvCxnSpPr>
            <p:nvPr/>
          </p:nvCxnSpPr>
          <p:spPr bwMode="auto">
            <a:xfrm flipH="1">
              <a:off x="5036" y="4156"/>
              <a:ext cx="4" cy="4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55" name="Line 84"/>
            <p:cNvSpPr>
              <a:spLocks noChangeShapeType="1"/>
            </p:cNvSpPr>
            <p:nvPr/>
          </p:nvSpPr>
          <p:spPr bwMode="auto">
            <a:xfrm>
              <a:off x="51" y="3825"/>
              <a:ext cx="5667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cxnSp>
          <p:nvCxnSpPr>
            <p:cNvPr id="164948" name="AutoShape 85"/>
            <p:cNvCxnSpPr>
              <a:cxnSpLocks noChangeShapeType="1"/>
              <a:stCxn id="131078" idx="3"/>
              <a:endCxn id="131082" idx="0"/>
            </p:cNvCxnSpPr>
            <p:nvPr/>
          </p:nvCxnSpPr>
          <p:spPr bwMode="auto">
            <a:xfrm>
              <a:off x="4378" y="1858"/>
              <a:ext cx="960" cy="2075"/>
            </a:xfrm>
            <a:prstGeom prst="bentConnector2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57" name="AutoShape 86"/>
            <p:cNvSpPr>
              <a:spLocks/>
            </p:cNvSpPr>
            <p:nvPr/>
          </p:nvSpPr>
          <p:spPr bwMode="auto">
            <a:xfrm>
              <a:off x="2789" y="976"/>
              <a:ext cx="180" cy="2828"/>
            </a:xfrm>
            <a:prstGeom prst="leftBrace">
              <a:avLst>
                <a:gd name="adj1" fmla="val 130926"/>
                <a:gd name="adj2" fmla="val 54856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pt-BR" sz="1984" smtClean="0"/>
            </a:p>
          </p:txBody>
        </p:sp>
        <p:sp>
          <p:nvSpPr>
            <p:cNvPr id="131158" name="Text Box 87"/>
            <p:cNvSpPr txBox="1">
              <a:spLocks noChangeArrowheads="1"/>
            </p:cNvSpPr>
            <p:nvPr/>
          </p:nvSpPr>
          <p:spPr bwMode="auto">
            <a:xfrm>
              <a:off x="2092" y="2289"/>
              <a:ext cx="725" cy="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Funções</a:t>
              </a:r>
            </a:p>
            <a:p>
              <a:pPr algn="r"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Específicas</a:t>
              </a:r>
            </a:p>
            <a:p>
              <a:pPr algn="r"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dos</a:t>
              </a:r>
            </a:p>
            <a:p>
              <a:pPr algn="r"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Aminoácidos</a:t>
              </a:r>
            </a:p>
          </p:txBody>
        </p:sp>
        <p:sp>
          <p:nvSpPr>
            <p:cNvPr id="131159" name="Text Box 88"/>
            <p:cNvSpPr txBox="1">
              <a:spLocks noChangeArrowheads="1"/>
            </p:cNvSpPr>
            <p:nvPr/>
          </p:nvSpPr>
          <p:spPr bwMode="auto">
            <a:xfrm>
              <a:off x="2048" y="1611"/>
              <a:ext cx="883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433" b="1" i="0" smtClean="0">
                  <a:solidFill>
                    <a:srgbClr val="CC3300"/>
                  </a:solidFill>
                  <a:latin typeface="Arial" panose="020B0604020202020204" pitchFamily="34" charset="0"/>
                </a:rPr>
                <a:t>Síntese de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433" b="1" i="0" smtClean="0">
                  <a:solidFill>
                    <a:srgbClr val="CC3300"/>
                  </a:solidFill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433" b="1" i="0" smtClean="0">
                  <a:solidFill>
                    <a:srgbClr val="CC3300"/>
                  </a:solidFill>
                  <a:latin typeface="Arial" panose="020B0604020202020204" pitchFamily="34" charset="0"/>
                </a:rPr>
                <a:t>Não-essenciais</a:t>
              </a:r>
            </a:p>
          </p:txBody>
        </p:sp>
        <p:cxnSp>
          <p:nvCxnSpPr>
            <p:cNvPr id="164952" name="AutoShape 89"/>
            <p:cNvCxnSpPr>
              <a:cxnSpLocks noChangeShapeType="1"/>
              <a:stCxn id="131089" idx="3"/>
              <a:endCxn id="131086" idx="1"/>
            </p:cNvCxnSpPr>
            <p:nvPr/>
          </p:nvCxnSpPr>
          <p:spPr bwMode="auto">
            <a:xfrm>
              <a:off x="3420" y="1461"/>
              <a:ext cx="1748" cy="1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61" name="Text Box 90"/>
            <p:cNvSpPr txBox="1">
              <a:spLocks noChangeArrowheads="1"/>
            </p:cNvSpPr>
            <p:nvPr/>
          </p:nvSpPr>
          <p:spPr bwMode="auto">
            <a:xfrm>
              <a:off x="1421" y="2068"/>
              <a:ext cx="77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buSzPct val="100000"/>
                <a:defRPr/>
              </a:pPr>
              <a:r>
                <a:rPr lang="en-US" altLang="pt-BR" sz="1323" b="1" i="0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ANABOLISMO</a:t>
              </a:r>
            </a:p>
          </p:txBody>
        </p:sp>
        <p:sp>
          <p:nvSpPr>
            <p:cNvPr id="131162" name="Text Box 91"/>
            <p:cNvSpPr txBox="1">
              <a:spLocks noChangeArrowheads="1"/>
            </p:cNvSpPr>
            <p:nvPr/>
          </p:nvSpPr>
          <p:spPr bwMode="auto">
            <a:xfrm>
              <a:off x="1711" y="1248"/>
              <a:ext cx="49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Síntese</a:t>
              </a:r>
            </a:p>
            <a:p>
              <a:pPr algn="ctr"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Protéica</a:t>
              </a:r>
            </a:p>
          </p:txBody>
        </p:sp>
        <p:sp>
          <p:nvSpPr>
            <p:cNvPr id="131163" name="Text Box 92"/>
            <p:cNvSpPr txBox="1">
              <a:spLocks noChangeArrowheads="1"/>
            </p:cNvSpPr>
            <p:nvPr/>
          </p:nvSpPr>
          <p:spPr bwMode="auto">
            <a:xfrm>
              <a:off x="2330" y="723"/>
              <a:ext cx="51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Teciduais</a:t>
              </a:r>
            </a:p>
          </p:txBody>
        </p:sp>
        <p:sp>
          <p:nvSpPr>
            <p:cNvPr id="131164" name="Text Box 93"/>
            <p:cNvSpPr txBox="1">
              <a:spLocks noChangeArrowheads="1"/>
            </p:cNvSpPr>
            <p:nvPr/>
          </p:nvSpPr>
          <p:spPr bwMode="auto">
            <a:xfrm>
              <a:off x="1191" y="723"/>
              <a:ext cx="544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Hormônios</a:t>
              </a:r>
            </a:p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Protéicos</a:t>
              </a:r>
            </a:p>
          </p:txBody>
        </p:sp>
        <p:sp>
          <p:nvSpPr>
            <p:cNvPr id="131165" name="Text Box 94"/>
            <p:cNvSpPr txBox="1">
              <a:spLocks noChangeArrowheads="1"/>
            </p:cNvSpPr>
            <p:nvPr/>
          </p:nvSpPr>
          <p:spPr bwMode="auto">
            <a:xfrm>
              <a:off x="1775" y="726"/>
              <a:ext cx="63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Plasmáticas</a:t>
              </a:r>
            </a:p>
          </p:txBody>
        </p:sp>
        <p:cxnSp>
          <p:nvCxnSpPr>
            <p:cNvPr id="164958" name="AutoShape 95"/>
            <p:cNvCxnSpPr>
              <a:cxnSpLocks noChangeShapeType="1"/>
              <a:stCxn id="131162" idx="0"/>
              <a:endCxn id="131163" idx="2"/>
            </p:cNvCxnSpPr>
            <p:nvPr/>
          </p:nvCxnSpPr>
          <p:spPr bwMode="auto">
            <a:xfrm flipV="1">
              <a:off x="1961" y="975"/>
              <a:ext cx="624" cy="27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59" name="AutoShape 96"/>
            <p:cNvCxnSpPr>
              <a:cxnSpLocks noChangeShapeType="1"/>
              <a:stCxn id="131162" idx="0"/>
              <a:endCxn id="131165" idx="2"/>
            </p:cNvCxnSpPr>
            <p:nvPr/>
          </p:nvCxnSpPr>
          <p:spPr bwMode="auto">
            <a:xfrm flipV="1">
              <a:off x="1961" y="978"/>
              <a:ext cx="131" cy="27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60" name="AutoShape 97"/>
            <p:cNvCxnSpPr>
              <a:cxnSpLocks noChangeShapeType="1"/>
              <a:stCxn id="131162" idx="0"/>
              <a:endCxn id="131164" idx="2"/>
            </p:cNvCxnSpPr>
            <p:nvPr/>
          </p:nvCxnSpPr>
          <p:spPr bwMode="auto">
            <a:xfrm flipH="1" flipV="1">
              <a:off x="1463" y="975"/>
              <a:ext cx="498" cy="27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61" name="AutoShape 98"/>
            <p:cNvCxnSpPr>
              <a:cxnSpLocks noChangeShapeType="1"/>
              <a:stCxn id="131161" idx="0"/>
              <a:endCxn id="131162" idx="2"/>
            </p:cNvCxnSpPr>
            <p:nvPr/>
          </p:nvCxnSpPr>
          <p:spPr bwMode="auto">
            <a:xfrm flipV="1">
              <a:off x="1810" y="1539"/>
              <a:ext cx="151" cy="529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70" name="Text Box 99"/>
            <p:cNvSpPr txBox="1">
              <a:spLocks noChangeArrowheads="1"/>
            </p:cNvSpPr>
            <p:nvPr/>
          </p:nvSpPr>
          <p:spPr bwMode="auto">
            <a:xfrm>
              <a:off x="660" y="2466"/>
              <a:ext cx="835" cy="407"/>
            </a:xfrm>
            <a:prstGeom prst="rect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CORRENTE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SANGUÍNEA</a:t>
              </a:r>
            </a:p>
          </p:txBody>
        </p:sp>
        <p:sp>
          <p:nvSpPr>
            <p:cNvPr id="131171" name="Text Box 100"/>
            <p:cNvSpPr txBox="1">
              <a:spLocks noChangeArrowheads="1"/>
            </p:cNvSpPr>
            <p:nvPr/>
          </p:nvSpPr>
          <p:spPr bwMode="auto">
            <a:xfrm>
              <a:off x="1441" y="3077"/>
              <a:ext cx="825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buSzPct val="100000"/>
                <a:defRPr/>
              </a:pPr>
              <a:r>
                <a:rPr lang="en-US" altLang="pt-BR" sz="1323" b="1" i="0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CATABOLISMO</a:t>
              </a:r>
            </a:p>
          </p:txBody>
        </p:sp>
        <p:sp>
          <p:nvSpPr>
            <p:cNvPr id="131172" name="Text Box 101"/>
            <p:cNvSpPr txBox="1">
              <a:spLocks noChangeArrowheads="1"/>
            </p:cNvSpPr>
            <p:nvPr/>
          </p:nvSpPr>
          <p:spPr bwMode="auto">
            <a:xfrm>
              <a:off x="2065" y="3236"/>
              <a:ext cx="63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en-US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Esqueletos</a:t>
              </a:r>
            </a:p>
            <a:p>
              <a:pPr algn="ctr" eaLnBrk="1" hangingPunct="1">
                <a:buSzPct val="100000"/>
                <a:defRPr/>
              </a:pPr>
              <a:r>
                <a:rPr lang="en-US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Carbono</a:t>
              </a:r>
            </a:p>
          </p:txBody>
        </p:sp>
        <p:sp>
          <p:nvSpPr>
            <p:cNvPr id="131173" name="Text Box 102"/>
            <p:cNvSpPr txBox="1">
              <a:spLocks noChangeArrowheads="1"/>
            </p:cNvSpPr>
            <p:nvPr/>
          </p:nvSpPr>
          <p:spPr bwMode="auto">
            <a:xfrm>
              <a:off x="197" y="2474"/>
              <a:ext cx="489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Absorção</a:t>
              </a:r>
            </a:p>
          </p:txBody>
        </p:sp>
        <p:sp>
          <p:nvSpPr>
            <p:cNvPr id="131174" name="Text Box 103"/>
            <p:cNvSpPr txBox="1">
              <a:spLocks noChangeArrowheads="1"/>
            </p:cNvSpPr>
            <p:nvPr/>
          </p:nvSpPr>
          <p:spPr bwMode="auto">
            <a:xfrm>
              <a:off x="67" y="723"/>
              <a:ext cx="589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pt-BR" sz="1102" b="1" i="0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i="0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DA DIETA</a:t>
              </a:r>
            </a:p>
          </p:txBody>
        </p:sp>
        <p:sp>
          <p:nvSpPr>
            <p:cNvPr id="131175" name="Text Box 104"/>
            <p:cNvSpPr txBox="1">
              <a:spLocks noChangeArrowheads="1"/>
            </p:cNvSpPr>
            <p:nvPr/>
          </p:nvSpPr>
          <p:spPr bwMode="auto">
            <a:xfrm>
              <a:off x="46" y="4051"/>
              <a:ext cx="51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Nitrogênio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Fezes</a:t>
              </a:r>
            </a:p>
          </p:txBody>
        </p:sp>
        <p:sp>
          <p:nvSpPr>
            <p:cNvPr id="131176" name="Line 105"/>
            <p:cNvSpPr>
              <a:spLocks noChangeShapeType="1"/>
            </p:cNvSpPr>
            <p:nvPr/>
          </p:nvSpPr>
          <p:spPr bwMode="auto">
            <a:xfrm>
              <a:off x="222" y="977"/>
              <a:ext cx="0" cy="305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131177" name="Text Box 106"/>
            <p:cNvSpPr txBox="1">
              <a:spLocks noChangeArrowheads="1"/>
            </p:cNvSpPr>
            <p:nvPr/>
          </p:nvSpPr>
          <p:spPr bwMode="auto">
            <a:xfrm>
              <a:off x="1" y="2223"/>
              <a:ext cx="223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21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DIGESTÃO</a:t>
              </a:r>
            </a:p>
          </p:txBody>
        </p:sp>
        <p:sp>
          <p:nvSpPr>
            <p:cNvPr id="131178" name="Line 107"/>
            <p:cNvSpPr>
              <a:spLocks noChangeShapeType="1"/>
            </p:cNvSpPr>
            <p:nvPr/>
          </p:nvSpPr>
          <p:spPr bwMode="auto">
            <a:xfrm>
              <a:off x="233" y="2618"/>
              <a:ext cx="408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131179" name="Text Box 108"/>
            <p:cNvSpPr txBox="1">
              <a:spLocks noChangeArrowheads="1"/>
            </p:cNvSpPr>
            <p:nvPr/>
          </p:nvSpPr>
          <p:spPr bwMode="auto">
            <a:xfrm>
              <a:off x="1474" y="2418"/>
              <a:ext cx="49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en-US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Controle</a:t>
              </a:r>
            </a:p>
            <a:p>
              <a:pPr algn="ctr" eaLnBrk="1" hangingPunct="1">
                <a:buSzPct val="100000"/>
                <a:defRPr/>
              </a:pPr>
              <a:r>
                <a:rPr lang="en-US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Hormonal</a:t>
              </a:r>
            </a:p>
          </p:txBody>
        </p:sp>
        <p:cxnSp>
          <p:nvCxnSpPr>
            <p:cNvPr id="164972" name="AutoShape 109"/>
            <p:cNvCxnSpPr>
              <a:cxnSpLocks noChangeShapeType="1"/>
              <a:stCxn id="131161" idx="0"/>
              <a:endCxn id="131159" idx="1"/>
            </p:cNvCxnSpPr>
            <p:nvPr/>
          </p:nvCxnSpPr>
          <p:spPr bwMode="auto">
            <a:xfrm flipV="1">
              <a:off x="1810" y="1829"/>
              <a:ext cx="238" cy="239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73" name="AutoShape 110"/>
            <p:cNvCxnSpPr>
              <a:cxnSpLocks noChangeShapeType="1"/>
              <a:stCxn id="131161" idx="3"/>
              <a:endCxn id="131158" idx="0"/>
            </p:cNvCxnSpPr>
            <p:nvPr/>
          </p:nvCxnSpPr>
          <p:spPr bwMode="auto">
            <a:xfrm>
              <a:off x="2198" y="2155"/>
              <a:ext cx="256" cy="134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82" name="Text Box 111"/>
            <p:cNvSpPr txBox="1">
              <a:spLocks noChangeArrowheads="1"/>
            </p:cNvSpPr>
            <p:nvPr/>
          </p:nvSpPr>
          <p:spPr bwMode="auto">
            <a:xfrm>
              <a:off x="2143" y="3651"/>
              <a:ext cx="47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en-US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Energia</a:t>
              </a:r>
            </a:p>
          </p:txBody>
        </p:sp>
        <p:cxnSp>
          <p:nvCxnSpPr>
            <p:cNvPr id="164975" name="AutoShape 112"/>
            <p:cNvCxnSpPr>
              <a:cxnSpLocks noChangeShapeType="1"/>
              <a:stCxn id="131171" idx="2"/>
              <a:endCxn id="131172" idx="1"/>
            </p:cNvCxnSpPr>
            <p:nvPr/>
          </p:nvCxnSpPr>
          <p:spPr bwMode="auto">
            <a:xfrm>
              <a:off x="1852" y="3251"/>
              <a:ext cx="213" cy="131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76" name="AutoShape 113"/>
            <p:cNvCxnSpPr>
              <a:cxnSpLocks noChangeShapeType="1"/>
              <a:stCxn id="131172" idx="2"/>
              <a:endCxn id="131182" idx="0"/>
            </p:cNvCxnSpPr>
            <p:nvPr/>
          </p:nvCxnSpPr>
          <p:spPr bwMode="auto">
            <a:xfrm flipH="1">
              <a:off x="2379" y="3527"/>
              <a:ext cx="3" cy="124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85" name="Text Box 114"/>
            <p:cNvSpPr txBox="1">
              <a:spLocks noChangeArrowheads="1"/>
            </p:cNvSpPr>
            <p:nvPr/>
          </p:nvSpPr>
          <p:spPr bwMode="auto">
            <a:xfrm>
              <a:off x="662" y="3930"/>
              <a:ext cx="636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Suor, Cabelo,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Células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Descamação</a:t>
              </a:r>
            </a:p>
          </p:txBody>
        </p:sp>
        <p:sp>
          <p:nvSpPr>
            <p:cNvPr id="131186" name="Text Box 115"/>
            <p:cNvSpPr txBox="1">
              <a:spLocks noChangeArrowheads="1"/>
            </p:cNvSpPr>
            <p:nvPr/>
          </p:nvSpPr>
          <p:spPr bwMode="auto">
            <a:xfrm>
              <a:off x="1264" y="3930"/>
              <a:ext cx="62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Aminoácidos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Amônia</a:t>
              </a:r>
            </a:p>
          </p:txBody>
        </p:sp>
        <p:sp>
          <p:nvSpPr>
            <p:cNvPr id="131187" name="Text Box 116"/>
            <p:cNvSpPr txBox="1">
              <a:spLocks noChangeArrowheads="1"/>
            </p:cNvSpPr>
            <p:nvPr/>
          </p:nvSpPr>
          <p:spPr bwMode="auto">
            <a:xfrm>
              <a:off x="1932" y="3915"/>
              <a:ext cx="35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Uréia</a:t>
              </a:r>
            </a:p>
          </p:txBody>
        </p:sp>
        <p:sp>
          <p:nvSpPr>
            <p:cNvPr id="131188" name="Text Box 117"/>
            <p:cNvSpPr txBox="1">
              <a:spLocks noChangeArrowheads="1"/>
            </p:cNvSpPr>
            <p:nvPr/>
          </p:nvSpPr>
          <p:spPr bwMode="auto">
            <a:xfrm>
              <a:off x="1388" y="3462"/>
              <a:ext cx="60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32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Nitrogênio</a:t>
              </a:r>
            </a:p>
          </p:txBody>
        </p:sp>
        <p:cxnSp>
          <p:nvCxnSpPr>
            <p:cNvPr id="164981" name="AutoShape 118"/>
            <p:cNvCxnSpPr>
              <a:cxnSpLocks noChangeShapeType="1"/>
              <a:stCxn id="131171" idx="2"/>
              <a:endCxn id="131188" idx="0"/>
            </p:cNvCxnSpPr>
            <p:nvPr/>
          </p:nvCxnSpPr>
          <p:spPr bwMode="auto">
            <a:xfrm flipH="1">
              <a:off x="1689" y="3251"/>
              <a:ext cx="163" cy="211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82" name="AutoShape 119"/>
            <p:cNvCxnSpPr>
              <a:cxnSpLocks noChangeShapeType="1"/>
              <a:stCxn id="131188" idx="2"/>
              <a:endCxn id="131187" idx="0"/>
            </p:cNvCxnSpPr>
            <p:nvPr/>
          </p:nvCxnSpPr>
          <p:spPr bwMode="auto">
            <a:xfrm>
              <a:off x="1689" y="3636"/>
              <a:ext cx="422" cy="279"/>
            </a:xfrm>
            <a:prstGeom prst="straightConnector1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91" name="Text Box 120"/>
            <p:cNvSpPr txBox="1">
              <a:spLocks noChangeArrowheads="1"/>
            </p:cNvSpPr>
            <p:nvPr/>
          </p:nvSpPr>
          <p:spPr bwMode="auto">
            <a:xfrm>
              <a:off x="384" y="3296"/>
              <a:ext cx="282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Pele</a:t>
              </a:r>
            </a:p>
          </p:txBody>
        </p:sp>
        <p:sp>
          <p:nvSpPr>
            <p:cNvPr id="131192" name="Text Box 121"/>
            <p:cNvSpPr txBox="1">
              <a:spLocks noChangeArrowheads="1"/>
            </p:cNvSpPr>
            <p:nvPr/>
          </p:nvSpPr>
          <p:spPr bwMode="auto">
            <a:xfrm>
              <a:off x="839" y="3301"/>
              <a:ext cx="291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Rins</a:t>
              </a:r>
            </a:p>
          </p:txBody>
        </p:sp>
        <p:cxnSp>
          <p:nvCxnSpPr>
            <p:cNvPr id="164985" name="AutoShape 122"/>
            <p:cNvCxnSpPr>
              <a:cxnSpLocks noChangeShapeType="1"/>
              <a:stCxn id="131192" idx="2"/>
              <a:endCxn id="131186" idx="0"/>
            </p:cNvCxnSpPr>
            <p:nvPr/>
          </p:nvCxnSpPr>
          <p:spPr bwMode="auto">
            <a:xfrm>
              <a:off x="984" y="3456"/>
              <a:ext cx="591" cy="47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86" name="AutoShape 123"/>
            <p:cNvCxnSpPr>
              <a:cxnSpLocks noChangeShapeType="1"/>
              <a:stCxn id="131191" idx="2"/>
              <a:endCxn id="131185" idx="0"/>
            </p:cNvCxnSpPr>
            <p:nvPr/>
          </p:nvCxnSpPr>
          <p:spPr bwMode="auto">
            <a:xfrm>
              <a:off x="525" y="3451"/>
              <a:ext cx="455" cy="47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95" name="Text Box 124"/>
            <p:cNvSpPr txBox="1">
              <a:spLocks noChangeArrowheads="1"/>
            </p:cNvSpPr>
            <p:nvPr/>
          </p:nvSpPr>
          <p:spPr bwMode="auto">
            <a:xfrm>
              <a:off x="569" y="2984"/>
              <a:ext cx="38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Perdas</a:t>
              </a:r>
            </a:p>
          </p:txBody>
        </p:sp>
        <p:cxnSp>
          <p:nvCxnSpPr>
            <p:cNvPr id="164988" name="AutoShape 125"/>
            <p:cNvCxnSpPr>
              <a:cxnSpLocks noChangeShapeType="1"/>
              <a:stCxn id="131195" idx="2"/>
              <a:endCxn id="131191" idx="0"/>
            </p:cNvCxnSpPr>
            <p:nvPr/>
          </p:nvCxnSpPr>
          <p:spPr bwMode="auto">
            <a:xfrm flipH="1">
              <a:off x="525" y="3139"/>
              <a:ext cx="237" cy="15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89" name="AutoShape 126"/>
            <p:cNvCxnSpPr>
              <a:cxnSpLocks noChangeShapeType="1"/>
              <a:stCxn id="131195" idx="2"/>
              <a:endCxn id="131192" idx="0"/>
            </p:cNvCxnSpPr>
            <p:nvPr/>
          </p:nvCxnSpPr>
          <p:spPr bwMode="auto">
            <a:xfrm>
              <a:off x="762" y="3139"/>
              <a:ext cx="222" cy="16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90" name="AutoShape 127"/>
            <p:cNvCxnSpPr>
              <a:cxnSpLocks noChangeShapeType="1"/>
              <a:stCxn id="131170" idx="2"/>
              <a:endCxn id="131195" idx="0"/>
            </p:cNvCxnSpPr>
            <p:nvPr/>
          </p:nvCxnSpPr>
          <p:spPr bwMode="auto">
            <a:xfrm flipH="1">
              <a:off x="762" y="2873"/>
              <a:ext cx="316" cy="11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199" name="Text Box 128"/>
            <p:cNvSpPr txBox="1">
              <a:spLocks noChangeArrowheads="1"/>
            </p:cNvSpPr>
            <p:nvPr/>
          </p:nvSpPr>
          <p:spPr bwMode="auto">
            <a:xfrm>
              <a:off x="1075" y="1262"/>
              <a:ext cx="48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algn="ctr"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de</a:t>
              </a:r>
            </a:p>
            <a:p>
              <a:pPr algn="ctr"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Secreção</a:t>
              </a:r>
            </a:p>
          </p:txBody>
        </p:sp>
        <p:sp>
          <p:nvSpPr>
            <p:cNvPr id="131200" name="Text Box 129"/>
            <p:cNvSpPr txBox="1">
              <a:spLocks noChangeArrowheads="1"/>
            </p:cNvSpPr>
            <p:nvPr/>
          </p:nvSpPr>
          <p:spPr bwMode="auto">
            <a:xfrm>
              <a:off x="384" y="1099"/>
              <a:ext cx="51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Enzimas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Digestivas</a:t>
              </a:r>
            </a:p>
          </p:txBody>
        </p:sp>
        <p:sp>
          <p:nvSpPr>
            <p:cNvPr id="131201" name="Text Box 130"/>
            <p:cNvSpPr txBox="1">
              <a:spLocks noChangeArrowheads="1"/>
            </p:cNvSpPr>
            <p:nvPr/>
          </p:nvSpPr>
          <p:spPr bwMode="auto">
            <a:xfrm>
              <a:off x="385" y="1488"/>
              <a:ext cx="55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Proteínas</a:t>
              </a:r>
            </a:p>
            <a:p>
              <a:pPr eaLnBrk="1" hangingPunct="1">
                <a:buSzPct val="100000"/>
                <a:defRPr/>
              </a:pPr>
              <a:r>
                <a:rPr lang="en-US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Endógenas</a:t>
              </a:r>
            </a:p>
          </p:txBody>
        </p:sp>
        <p:sp>
          <p:nvSpPr>
            <p:cNvPr id="131202" name="Line 131"/>
            <p:cNvSpPr>
              <a:spLocks noChangeShapeType="1"/>
            </p:cNvSpPr>
            <p:nvPr/>
          </p:nvSpPr>
          <p:spPr bwMode="auto">
            <a:xfrm flipH="1">
              <a:off x="232" y="1222"/>
              <a:ext cx="159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131203" name="Line 132"/>
            <p:cNvSpPr>
              <a:spLocks noChangeShapeType="1"/>
            </p:cNvSpPr>
            <p:nvPr/>
          </p:nvSpPr>
          <p:spPr bwMode="auto">
            <a:xfrm flipH="1">
              <a:off x="232" y="1612"/>
              <a:ext cx="159" cy="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cxnSp>
          <p:nvCxnSpPr>
            <p:cNvPr id="164996" name="AutoShape 133"/>
            <p:cNvCxnSpPr>
              <a:cxnSpLocks noChangeShapeType="1"/>
              <a:stCxn id="131199" idx="1"/>
              <a:endCxn id="131200" idx="3"/>
            </p:cNvCxnSpPr>
            <p:nvPr/>
          </p:nvCxnSpPr>
          <p:spPr bwMode="auto">
            <a:xfrm flipH="1" flipV="1">
              <a:off x="903" y="1225"/>
              <a:ext cx="172" cy="211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97" name="AutoShape 134"/>
            <p:cNvCxnSpPr>
              <a:cxnSpLocks noChangeShapeType="1"/>
              <a:stCxn id="131199" idx="1"/>
              <a:endCxn id="131201" idx="3"/>
            </p:cNvCxnSpPr>
            <p:nvPr/>
          </p:nvCxnSpPr>
          <p:spPr bwMode="auto">
            <a:xfrm flipH="1">
              <a:off x="937" y="1437"/>
              <a:ext cx="138" cy="17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998" name="AutoShape 135"/>
            <p:cNvCxnSpPr>
              <a:cxnSpLocks noChangeShapeType="1"/>
              <a:stCxn id="131162" idx="1"/>
              <a:endCxn id="131199" idx="3"/>
            </p:cNvCxnSpPr>
            <p:nvPr/>
          </p:nvCxnSpPr>
          <p:spPr bwMode="auto">
            <a:xfrm flipH="1">
              <a:off x="1559" y="1394"/>
              <a:ext cx="152" cy="4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207" name="Line 136"/>
            <p:cNvSpPr>
              <a:spLocks noChangeShapeType="1"/>
            </p:cNvSpPr>
            <p:nvPr/>
          </p:nvSpPr>
          <p:spPr bwMode="auto">
            <a:xfrm flipH="1">
              <a:off x="1154" y="982"/>
              <a:ext cx="1533" cy="144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131208" name="Text Box 137"/>
            <p:cNvSpPr txBox="1">
              <a:spLocks noChangeArrowheads="1"/>
            </p:cNvSpPr>
            <p:nvPr/>
          </p:nvSpPr>
          <p:spPr bwMode="auto">
            <a:xfrm>
              <a:off x="1558" y="482"/>
              <a:ext cx="2651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SzPct val="100000"/>
                <a:defRPr/>
              </a:pPr>
              <a:r>
                <a:rPr lang="pt-BR" altLang="pt-BR" sz="1433" b="1" i="0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METABOLISMO</a:t>
              </a:r>
              <a:r>
                <a:rPr lang="pt-BR" altLang="pt-BR" sz="143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altLang="pt-BR" sz="1433" b="1" i="0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DE</a:t>
              </a:r>
              <a:r>
                <a:rPr lang="pt-BR" altLang="pt-BR" sz="143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altLang="pt-BR" sz="1433" b="1" i="0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PROTEÍNAS</a:t>
              </a:r>
              <a:r>
                <a:rPr lang="pt-BR" altLang="pt-BR" sz="143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altLang="pt-BR" sz="1433" b="1" i="0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EM</a:t>
              </a:r>
              <a:r>
                <a:rPr lang="pt-BR" altLang="pt-BR" sz="1433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pt-BR" altLang="pt-BR" sz="1433" b="1" i="0" u="sng" smtClean="0">
                  <a:solidFill>
                    <a:srgbClr val="000000"/>
                  </a:solidFill>
                  <a:latin typeface="Arial" panose="020B0604020202020204" pitchFamily="34" charset="0"/>
                </a:rPr>
                <a:t>MAMÍFEROS</a:t>
              </a:r>
            </a:p>
          </p:txBody>
        </p:sp>
        <p:sp>
          <p:nvSpPr>
            <p:cNvPr id="131209" name="Line 138"/>
            <p:cNvSpPr>
              <a:spLocks noChangeShapeType="1"/>
            </p:cNvSpPr>
            <p:nvPr/>
          </p:nvSpPr>
          <p:spPr bwMode="auto">
            <a:xfrm>
              <a:off x="1484" y="2657"/>
              <a:ext cx="452" cy="0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131210" name="Line 139"/>
            <p:cNvSpPr>
              <a:spLocks noChangeShapeType="1"/>
            </p:cNvSpPr>
            <p:nvPr/>
          </p:nvSpPr>
          <p:spPr bwMode="auto">
            <a:xfrm>
              <a:off x="1938" y="2247"/>
              <a:ext cx="0" cy="816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pt-BR" sz="3086"/>
            </a:p>
          </p:txBody>
        </p:sp>
        <p:sp>
          <p:nvSpPr>
            <p:cNvPr id="131211" name="Text Box 140"/>
            <p:cNvSpPr txBox="1">
              <a:spLocks noChangeArrowheads="1"/>
            </p:cNvSpPr>
            <p:nvPr/>
          </p:nvSpPr>
          <p:spPr bwMode="auto">
            <a:xfrm>
              <a:off x="2979" y="2730"/>
              <a:ext cx="38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0791" tIns="50396" rIns="100791" bIns="50396">
              <a:spAutoFit/>
            </a:bodyPr>
            <a:lstStyle>
              <a:lvl1pPr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674688" indent="-260350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036638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450975" indent="-206375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1866900" indent="-207963" defTabSz="407988"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3241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7813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2385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695700" indent="-207963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  <a:defRPr sz="1200" i="1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pt-BR" altLang="pt-BR" sz="1102" b="1" i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Glicina</a:t>
              </a:r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9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167" x="2430463" y="2235200"/>
          <p14:tracePt t="9262" x="2430463" y="2224088"/>
          <p14:tracePt t="9278" x="2441575" y="2224088"/>
          <p14:tracePt t="9286" x="2451100" y="2214563"/>
          <p14:tracePt t="9302" x="2451100" y="2205038"/>
          <p14:tracePt t="9318" x="2441575" y="2185988"/>
          <p14:tracePt t="9328" x="2392363" y="2155825"/>
          <p14:tracePt t="9345" x="2282825" y="2106613"/>
          <p14:tracePt t="9362" x="2135188" y="2057400"/>
          <p14:tracePt t="9378" x="1998663" y="1998663"/>
          <p14:tracePt t="9395" x="1839913" y="1900238"/>
          <p14:tracePt t="9412" x="1654175" y="1801813"/>
          <p14:tracePt t="9429" x="1446213" y="1682750"/>
          <p14:tracePt t="9445" x="1309688" y="1593850"/>
          <p14:tracePt t="9462" x="1190625" y="1525588"/>
          <p14:tracePt t="9478" x="1052513" y="1457325"/>
          <p14:tracePt t="9495" x="935038" y="1397000"/>
          <p14:tracePt t="9512" x="796925" y="1347788"/>
          <p14:tracePt t="9529" x="649288" y="1289050"/>
          <p14:tracePt t="9545" x="511175" y="1260475"/>
          <p14:tracePt t="9562" x="403225" y="1260475"/>
          <p14:tracePt t="9579" x="285750" y="1260475"/>
          <p14:tracePt t="9595" x="177800" y="1270000"/>
          <p14:tracePt t="9612" x="88900" y="1309688"/>
          <p14:tracePt t="9630" x="49213" y="1338263"/>
          <p14:tracePt t="9646" x="30163" y="1358900"/>
          <p14:tracePt t="9662" x="9525" y="1377950"/>
          <p14:tracePt t="9679" x="0" y="1397000"/>
          <p14:tracePt t="9996" x="19050" y="1890713"/>
          <p14:tracePt t="10013" x="19050" y="1909763"/>
          <p14:tracePt t="10030" x="68263" y="1978025"/>
          <p14:tracePt t="10046" x="88900" y="2008188"/>
          <p14:tracePt t="10063" x="117475" y="2066925"/>
          <p14:tracePt t="10080" x="147638" y="2106613"/>
          <p14:tracePt t="10096" x="166688" y="2146300"/>
          <p14:tracePt t="10113" x="177800" y="2195513"/>
          <p14:tracePt t="10130" x="196850" y="2224088"/>
          <p14:tracePt t="10147" x="215900" y="2273300"/>
          <p14:tracePt t="10163" x="227013" y="2312988"/>
          <p14:tracePt t="10180" x="236538" y="2362200"/>
          <p14:tracePt t="10180" x="246063" y="2392363"/>
          <p14:tracePt t="10197" x="265113" y="2451100"/>
          <p14:tracePt t="10213" x="265113" y="2519363"/>
          <p14:tracePt t="10230" x="285750" y="2568575"/>
          <p14:tracePt t="10247" x="295275" y="2617788"/>
          <p14:tracePt t="10263" x="304800" y="2687638"/>
          <p14:tracePt t="10280" x="314325" y="2755900"/>
          <p14:tracePt t="10297" x="314325" y="2795588"/>
          <p14:tracePt t="10313" x="314325" y="2854325"/>
          <p14:tracePt t="10330" x="314325" y="2894013"/>
          <p14:tracePt t="10347" x="314325" y="2933700"/>
          <p14:tracePt t="10364" x="314325" y="2982913"/>
          <p14:tracePt t="10380" x="314325" y="3041650"/>
          <p14:tracePt t="10397" x="314325" y="3109913"/>
          <p14:tracePt t="10414" x="314325" y="3179763"/>
          <p14:tracePt t="10431" x="314325" y="3238500"/>
          <p14:tracePt t="10447" x="314325" y="3297238"/>
          <p14:tracePt t="10464" x="314325" y="3336925"/>
          <p14:tracePt t="10481" x="314325" y="3355975"/>
          <p14:tracePt t="10497" x="314325" y="3376613"/>
          <p14:tracePt t="10514" x="304800" y="3386138"/>
          <p14:tracePt t="10531" x="295275" y="3395663"/>
          <p14:tracePt t="10547" x="295275" y="3405188"/>
          <p14:tracePt t="10564" x="295275" y="3416300"/>
          <p14:tracePt t="10581" x="295275" y="3435350"/>
          <p14:tracePt t="10597" x="295275" y="3465513"/>
          <p14:tracePt t="10614" x="295275" y="3484563"/>
          <p14:tracePt t="10631" x="295275" y="3503613"/>
          <p14:tracePt t="10648" x="295275" y="3524250"/>
          <p14:tracePt t="10664" x="295275" y="3543300"/>
          <p14:tracePt t="10681" x="295275" y="3563938"/>
          <p14:tracePt t="10698" x="285750" y="3592513"/>
          <p14:tracePt t="10714" x="285750" y="3602038"/>
          <p14:tracePt t="10731" x="285750" y="3622675"/>
          <p14:tracePt t="10748" x="276225" y="3651250"/>
          <p14:tracePt t="10765" x="265113" y="3690938"/>
          <p14:tracePt t="10781" x="255588" y="3721100"/>
          <p14:tracePt t="10798" x="255588" y="3740150"/>
          <p14:tracePt t="10815" x="255588" y="3770313"/>
          <p14:tracePt t="10831" x="255588" y="3779838"/>
          <p14:tracePt t="10869" x="255588" y="3789363"/>
          <p14:tracePt t="10877" x="255588" y="3798888"/>
          <p14:tracePt t="10893" x="255588" y="3819525"/>
          <p14:tracePt t="10901" x="255588" y="3829050"/>
          <p14:tracePt t="10914" x="255588" y="3859213"/>
          <p14:tracePt t="10931" x="255588" y="3878263"/>
          <p14:tracePt t="10948" x="255588" y="3908425"/>
          <p14:tracePt t="10965" x="255588" y="3927475"/>
          <p14:tracePt t="10981" x="255588" y="3946525"/>
          <p14:tracePt t="10998" x="255588" y="3976688"/>
          <p14:tracePt t="11015" x="255588" y="3986213"/>
          <p14:tracePt t="11032" x="255588" y="4006850"/>
          <p14:tracePt t="11048" x="255588" y="4016375"/>
          <p14:tracePt t="11065" x="255588" y="4025900"/>
          <p14:tracePt t="11082" x="255588" y="4035425"/>
          <p14:tracePt t="11098" x="255588" y="4044950"/>
          <p14:tracePt t="11115" x="255588" y="4056063"/>
          <p14:tracePt t="11132" x="255588" y="4075113"/>
          <p14:tracePt t="11149" x="255588" y="4084638"/>
          <p14:tracePt t="11165" x="255588" y="4094163"/>
          <p14:tracePt t="11182" x="255588" y="4105275"/>
          <p14:tracePt t="11198" x="255588" y="4114800"/>
          <p14:tracePt t="11215" x="255588" y="4124325"/>
          <p14:tracePt t="11237" x="255588" y="4133850"/>
          <p14:tracePt t="11249" x="255588" y="4143375"/>
          <p14:tracePt t="11269" x="255588" y="4154488"/>
          <p14:tracePt t="11285" x="246063" y="4164013"/>
          <p14:tracePt t="11299" x="246063" y="4173538"/>
          <p14:tracePt t="11437" x="236538" y="4173538"/>
          <p14:tracePt t="11461" x="236538" y="4183063"/>
          <p14:tracePt t="11477" x="236538" y="4192588"/>
          <p14:tracePt t="11493" x="236538" y="4203700"/>
          <p14:tracePt t="11501" x="236538" y="4213225"/>
          <p14:tracePt t="11509" x="236538" y="4222750"/>
          <p14:tracePt t="11549" x="236538" y="4232275"/>
          <p14:tracePt t="11573" x="236538" y="4241800"/>
          <p14:tracePt t="11597" x="236538" y="4252913"/>
          <p14:tracePt t="11605" x="236538" y="4262438"/>
          <p14:tracePt t="11621" x="236538" y="4271963"/>
          <p14:tracePt t="11653" x="236538" y="4281488"/>
          <p14:tracePt t="11661" x="236538" y="4291013"/>
          <p14:tracePt t="11685" x="236538" y="4302125"/>
          <p14:tracePt t="11709" x="236538" y="4311650"/>
          <p14:tracePt t="11733" x="236538" y="4321175"/>
          <p14:tracePt t="11741" x="246063" y="4330700"/>
          <p14:tracePt t="11765" x="276225" y="4340225"/>
          <p14:tracePt t="12381" x="285750" y="4340225"/>
          <p14:tracePt t="12389" x="314325" y="4340225"/>
          <p14:tracePt t="12401" x="374650" y="4351338"/>
          <p14:tracePt t="12418" x="384175" y="4351338"/>
          <p14:tracePt t="12434" x="393700" y="4351338"/>
          <p14:tracePt t="12451" x="403225" y="4360863"/>
          <p14:tracePt t="12469" x="423863" y="4360863"/>
          <p14:tracePt t="12605" x="423863" y="4370388"/>
          <p14:tracePt t="12613" x="433388" y="4370388"/>
          <p14:tracePt t="12621" x="442913" y="4370388"/>
          <p14:tracePt t="12635" x="473075" y="4379913"/>
          <p14:tracePt t="12652" x="501650" y="4379913"/>
          <p14:tracePt t="12668" x="541338" y="4379913"/>
          <p14:tracePt t="12686" x="560388" y="4379913"/>
          <p14:tracePt t="12702" x="581025" y="4379913"/>
          <p14:tracePt t="12718" x="600075" y="4379913"/>
          <p14:tracePt t="12735" x="639763" y="4379913"/>
          <p14:tracePt t="12752" x="669925" y="4379913"/>
          <p14:tracePt t="12769" x="679450" y="4379913"/>
          <p14:tracePt t="12785" x="698500" y="4379913"/>
          <p14:tracePt t="12802" x="719138" y="4379913"/>
          <p14:tracePt t="12819" x="747713" y="4379913"/>
          <p14:tracePt t="12835" x="777875" y="4379913"/>
          <p14:tracePt t="12852" x="827088" y="4379913"/>
          <p14:tracePt t="12869" x="855663" y="4379913"/>
          <p14:tracePt t="12885" x="876300" y="4379913"/>
          <p14:tracePt t="12902" x="904875" y="4379913"/>
          <p14:tracePt t="12919" x="935038" y="4379913"/>
          <p14:tracePt t="12936" x="974725" y="4379913"/>
          <p14:tracePt t="12952" x="1014413" y="4389438"/>
          <p14:tracePt t="12969" x="1063625" y="4400550"/>
          <p14:tracePt t="12986" x="1092200" y="4410075"/>
          <p14:tracePt t="13002" x="1141413" y="4410075"/>
          <p14:tracePt t="13019" x="1181100" y="4410075"/>
          <p14:tracePt t="13036" x="1220788" y="4410075"/>
          <p14:tracePt t="13052" x="1309688" y="4410075"/>
          <p14:tracePt t="13069" x="1338263" y="4419600"/>
          <p14:tracePt t="13086" x="1377950" y="4419600"/>
          <p14:tracePt t="13102" x="1397000" y="4429125"/>
          <p14:tracePt t="13119" x="1436688" y="4429125"/>
          <p14:tracePt t="13136" x="1466850" y="4429125"/>
          <p14:tracePt t="13153" x="1506538" y="4438650"/>
          <p14:tracePt t="13169" x="1535113" y="4449763"/>
          <p14:tracePt t="13187" x="1574800" y="4459288"/>
          <p14:tracePt t="13203" x="1584325" y="4459288"/>
          <p14:tracePt t="13219" x="1614488" y="4459288"/>
          <p14:tracePt t="13237" x="1633538" y="4459288"/>
          <p14:tracePt t="13253" x="1663700" y="4468813"/>
          <p14:tracePt t="13270" x="1682750" y="4478338"/>
          <p14:tracePt t="13287" x="1722438" y="4487863"/>
          <p14:tracePt t="13303" x="1771650" y="4498975"/>
          <p14:tracePt t="13320" x="1830388" y="4508500"/>
          <p14:tracePt t="13336" x="1870075" y="4518025"/>
          <p14:tracePt t="13353" x="1919288" y="4527550"/>
          <p14:tracePt t="13370" x="1949450" y="4527550"/>
          <p14:tracePt t="13386" x="1998663" y="4537075"/>
          <p14:tracePt t="13403" x="2047875" y="4537075"/>
          <p14:tracePt t="13420" x="2097088" y="4537075"/>
          <p14:tracePt t="13437" x="2195513" y="4537075"/>
          <p14:tracePt t="13453" x="2273300" y="4537075"/>
          <p14:tracePt t="13470" x="2332038" y="4537075"/>
          <p14:tracePt t="13487" x="2371725" y="4537075"/>
          <p14:tracePt t="13503" x="2401888" y="4537075"/>
          <p14:tracePt t="13520" x="2420938" y="4537075"/>
          <p14:tracePt t="13537" x="2420938" y="4527550"/>
          <p14:tracePt t="13557" x="2420938" y="4508500"/>
          <p14:tracePt t="13581" x="2420938" y="4498975"/>
          <p14:tracePt t="13597" x="2420938" y="4487863"/>
          <p14:tracePt t="13605" x="2420938" y="4478338"/>
          <p14:tracePt t="13620" x="2420938" y="4468813"/>
          <p14:tracePt t="13620" x="2420938" y="4459288"/>
          <p14:tracePt t="13637" x="2420938" y="4429125"/>
          <p14:tracePt t="13653" x="2420938" y="4410075"/>
          <p14:tracePt t="13670" x="2420938" y="4379913"/>
          <p14:tracePt t="13687" x="2420938" y="4370388"/>
          <p14:tracePt t="13703" x="2401888" y="4340225"/>
          <p14:tracePt t="13721" x="2392363" y="4330700"/>
          <p14:tracePt t="13737" x="2381250" y="4311650"/>
          <p14:tracePt t="13754" x="2371725" y="4281488"/>
          <p14:tracePt t="13770" x="2362200" y="4271963"/>
          <p14:tracePt t="13787" x="2332038" y="4252913"/>
          <p14:tracePt t="13804" x="2293938" y="4241800"/>
          <p14:tracePt t="13804" x="2273300" y="4222750"/>
          <p14:tracePt t="13821" x="2224088" y="4213225"/>
          <p14:tracePt t="13837" x="2205038" y="4203700"/>
          <p14:tracePt t="13854" x="2165350" y="4192588"/>
          <p14:tracePt t="13871" x="2135188" y="4183063"/>
          <p14:tracePt t="13887" x="2097088" y="4164013"/>
          <p14:tracePt t="13904" x="2066925" y="4164013"/>
          <p14:tracePt t="13921" x="2027238" y="4154488"/>
          <p14:tracePt t="13937" x="1987550" y="4143375"/>
          <p14:tracePt t="13954" x="1958975" y="4143375"/>
          <p14:tracePt t="13971" x="1919288" y="4143375"/>
          <p14:tracePt t="13987" x="1900238" y="4143375"/>
          <p14:tracePt t="13987" x="1879600" y="4143375"/>
          <p14:tracePt t="14005" x="1851025" y="4143375"/>
          <p14:tracePt t="14021" x="1811338" y="4143375"/>
          <p14:tracePt t="14037" x="1771650" y="4154488"/>
          <p14:tracePt t="14054" x="1741488" y="4164013"/>
          <p14:tracePt t="14071" x="1712913" y="4173538"/>
          <p14:tracePt t="14088" x="1682750" y="4192588"/>
          <p14:tracePt t="14105" x="1654175" y="4213225"/>
          <p14:tracePt t="14121" x="1614488" y="4241800"/>
          <p14:tracePt t="14138" x="1574800" y="4281488"/>
          <p14:tracePt t="14155" x="1544638" y="4321175"/>
          <p14:tracePt t="14171" x="1525588" y="4351338"/>
          <p14:tracePt t="14188" x="1506538" y="4389438"/>
          <p14:tracePt t="14188" x="1506538" y="4400550"/>
          <p14:tracePt t="14206" x="1506538" y="4429125"/>
          <p14:tracePt t="14221" x="1506538" y="4449763"/>
          <p14:tracePt t="14238" x="1506538" y="4478338"/>
          <p14:tracePt t="14255" x="1506538" y="4518025"/>
          <p14:tracePt t="14272" x="1516063" y="4548188"/>
          <p14:tracePt t="14288" x="1544638" y="4586288"/>
          <p14:tracePt t="14305" x="1593850" y="4625975"/>
          <p14:tracePt t="14322" x="1643063" y="4635500"/>
          <p14:tracePt t="14338" x="1692275" y="4665663"/>
          <p14:tracePt t="14355" x="1752600" y="4675188"/>
          <p14:tracePt t="14372" x="1811338" y="4684713"/>
          <p14:tracePt t="14388" x="1879600" y="4684713"/>
          <p14:tracePt t="14405" x="1919288" y="4684713"/>
          <p14:tracePt t="14422" x="1968500" y="4684713"/>
          <p14:tracePt t="14438" x="2017713" y="4684713"/>
          <p14:tracePt t="14455" x="2076450" y="4684713"/>
          <p14:tracePt t="14473" x="2135188" y="4665663"/>
          <p14:tracePt t="14488" x="2174875" y="4646613"/>
          <p14:tracePt t="14505" x="2205038" y="4625975"/>
          <p14:tracePt t="14522" x="2214563" y="4616450"/>
          <p14:tracePt t="14539" x="2224088" y="4606925"/>
          <p14:tracePt t="14555" x="2224088" y="4586288"/>
          <p14:tracePt t="14572" x="2254250" y="4527550"/>
          <p14:tracePt t="14589" x="2254250" y="4498975"/>
          <p14:tracePt t="14606" x="2254250" y="4478338"/>
          <p14:tracePt t="14623" x="2254250" y="4449763"/>
          <p14:tracePt t="14639" x="2254250" y="4438650"/>
          <p14:tracePt t="14655" x="2254250" y="4419600"/>
          <p14:tracePt t="14673" x="2254250" y="4400550"/>
          <p14:tracePt t="14689" x="2254250" y="4370388"/>
          <p14:tracePt t="14706" x="2244725" y="4340225"/>
          <p14:tracePt t="14722" x="2224088" y="4302125"/>
          <p14:tracePt t="14739" x="2205038" y="4271963"/>
          <p14:tracePt t="14756" x="2155825" y="4232275"/>
          <p14:tracePt t="14772" x="2085975" y="4192588"/>
          <p14:tracePt t="14789" x="2036763" y="4173538"/>
          <p14:tracePt t="14806" x="1978025" y="4164013"/>
          <p14:tracePt t="14822" x="1938338" y="4143375"/>
          <p14:tracePt t="14839" x="1889125" y="4133850"/>
          <p14:tracePt t="14856" x="1851025" y="4124325"/>
          <p14:tracePt t="14874" x="1820863" y="4124325"/>
          <p14:tracePt t="14889" x="1771650" y="4124325"/>
          <p14:tracePt t="14906" x="1731963" y="4124325"/>
          <p14:tracePt t="14923" x="1703388" y="4124325"/>
          <p14:tracePt t="14940" x="1682750" y="4124325"/>
          <p14:tracePt t="14956" x="1654175" y="4124325"/>
          <p14:tracePt t="14973" x="1633538" y="4133850"/>
          <p14:tracePt t="14989" x="1604963" y="4154488"/>
          <p14:tracePt t="15006" x="1574800" y="4164013"/>
          <p14:tracePt t="15023" x="1555750" y="4173538"/>
          <p14:tracePt t="15040" x="1535113" y="4192588"/>
          <p14:tracePt t="15056" x="1506538" y="4213225"/>
          <p14:tracePt t="15073" x="1495425" y="4232275"/>
          <p14:tracePt t="15090" x="1476375" y="4252913"/>
          <p14:tracePt t="15106" x="1466850" y="4281488"/>
          <p14:tracePt t="15123" x="1457325" y="4302125"/>
          <p14:tracePt t="15140" x="1457325" y="4330700"/>
          <p14:tracePt t="15140" x="1446213" y="4351338"/>
          <p14:tracePt t="15157" x="1446213" y="4370388"/>
          <p14:tracePt t="15173" x="1446213" y="4400550"/>
          <p14:tracePt t="15190" x="1446213" y="4429125"/>
          <p14:tracePt t="15207" x="1446213" y="4468813"/>
          <p14:tracePt t="15223" x="1457325" y="4498975"/>
          <p14:tracePt t="15240" x="1466850" y="4518025"/>
          <p14:tracePt t="15257" x="1476375" y="4537075"/>
          <p14:tracePt t="15273" x="1495425" y="4548188"/>
          <p14:tracePt t="15290" x="1525588" y="4576763"/>
          <p14:tracePt t="15307" x="1584325" y="4606925"/>
          <p14:tracePt t="15324" x="1673225" y="4646613"/>
          <p14:tracePt t="15340" x="1839913" y="4675188"/>
          <p14:tracePt t="15357" x="1949450" y="4695825"/>
          <p14:tracePt t="15373" x="2036763" y="4714875"/>
          <p14:tracePt t="15391" x="2066925" y="4724400"/>
          <p14:tracePt t="15407" x="2106613" y="4724400"/>
          <p14:tracePt t="15424" x="2146300" y="4724400"/>
          <p14:tracePt t="15441" x="2174875" y="4724400"/>
          <p14:tracePt t="15457" x="2224088" y="4724400"/>
          <p14:tracePt t="15474" x="2254250" y="4714875"/>
          <p14:tracePt t="15490" x="2293938" y="4714875"/>
          <p14:tracePt t="15507" x="2312988" y="4695825"/>
          <p14:tracePt t="15524" x="2332038" y="4684713"/>
          <p14:tracePt t="15541" x="2352675" y="4675188"/>
          <p14:tracePt t="15557" x="2362200" y="4665663"/>
          <p14:tracePt t="15574" x="2371725" y="4625975"/>
          <p14:tracePt t="15591" x="2371725" y="4606925"/>
          <p14:tracePt t="15607" x="2371725" y="4586288"/>
          <p14:tracePt t="15624" x="2371725" y="4557713"/>
          <p14:tracePt t="15641" x="2381250" y="4518025"/>
          <p14:tracePt t="15657" x="2381250" y="4498975"/>
          <p14:tracePt t="15674" x="2381250" y="4478338"/>
          <p14:tracePt t="15691" x="2381250" y="4438650"/>
          <p14:tracePt t="15708" x="2371725" y="4410075"/>
          <p14:tracePt t="15708" x="2352675" y="4379913"/>
          <p14:tracePt t="15725" x="2332038" y="4340225"/>
          <p14:tracePt t="15741" x="2303463" y="4281488"/>
          <p14:tracePt t="15758" x="2244725" y="4222750"/>
          <p14:tracePt t="15774" x="2184400" y="4183063"/>
          <p14:tracePt t="15791" x="2125663" y="4164013"/>
          <p14:tracePt t="15808" x="2085975" y="4143375"/>
          <p14:tracePt t="15824" x="2047875" y="4133850"/>
          <p14:tracePt t="15841" x="2017713" y="4133850"/>
          <p14:tracePt t="15858" x="1987550" y="4133850"/>
          <p14:tracePt t="15875" x="1949450" y="4133850"/>
          <p14:tracePt t="15891" x="1909763" y="4133850"/>
          <p14:tracePt t="15908" x="1839913" y="4133850"/>
          <p14:tracePt t="15925" x="1790700" y="4133850"/>
          <p14:tracePt t="15942" x="1752600" y="4133850"/>
          <p14:tracePt t="15958" x="1703388" y="4133850"/>
          <p14:tracePt t="15975" x="1673225" y="4143375"/>
          <p14:tracePt t="15992" x="1654175" y="4154488"/>
          <p14:tracePt t="16008" x="1624013" y="4173538"/>
          <p14:tracePt t="16025" x="1593850" y="4192588"/>
          <p14:tracePt t="16042" x="1574800" y="4213225"/>
          <p14:tracePt t="16058" x="1565275" y="4241800"/>
          <p14:tracePt t="16075" x="1544638" y="4262438"/>
          <p14:tracePt t="16092" x="1535113" y="4281488"/>
          <p14:tracePt t="16108" x="1525588" y="4330700"/>
          <p14:tracePt t="16125" x="1525588" y="4360863"/>
          <p14:tracePt t="16142" x="1525588" y="4379913"/>
          <p14:tracePt t="16158" x="1525588" y="4410075"/>
          <p14:tracePt t="16175" x="1525588" y="4438650"/>
          <p14:tracePt t="16192" x="1516063" y="4487863"/>
          <p14:tracePt t="16209" x="1516063" y="4518025"/>
          <p14:tracePt t="16226" x="1516063" y="4548188"/>
          <p14:tracePt t="16242" x="1525588" y="4567238"/>
          <p14:tracePt t="16259" x="1555750" y="4597400"/>
          <p14:tracePt t="16275" x="1624013" y="4646613"/>
          <p14:tracePt t="16292" x="1752600" y="4695825"/>
          <p14:tracePt t="16309" x="1820863" y="4724400"/>
          <p14:tracePt t="16326" x="1889125" y="4733925"/>
          <p14:tracePt t="16342" x="1928813" y="4754563"/>
          <p14:tracePt t="16359" x="1968500" y="4754563"/>
          <p14:tracePt t="16376" x="2008188" y="4754563"/>
          <p14:tracePt t="16392" x="2057400" y="4754563"/>
          <p14:tracePt t="16409" x="2116138" y="4754563"/>
          <p14:tracePt t="16426" x="2184400" y="4754563"/>
          <p14:tracePt t="16442" x="2233613" y="4745038"/>
          <p14:tracePt t="16459" x="2273300" y="4733925"/>
          <p14:tracePt t="16476" x="2303463" y="4714875"/>
          <p14:tracePt t="16493" x="2322513" y="4695825"/>
          <p14:tracePt t="16509" x="2332038" y="4675188"/>
          <p14:tracePt t="16526" x="2343150" y="4656138"/>
          <p14:tracePt t="16542" x="2343150" y="4635500"/>
          <p14:tracePt t="16559" x="2343150" y="4606925"/>
          <p14:tracePt t="16576" x="2343150" y="4597400"/>
          <p14:tracePt t="16592" x="2343150" y="4576763"/>
          <p14:tracePt t="16609" x="2343150" y="4537075"/>
          <p14:tracePt t="16626" x="2332038" y="4508500"/>
          <p14:tracePt t="16643" x="2312988" y="4468813"/>
          <p14:tracePt t="16659" x="2282825" y="4419600"/>
          <p14:tracePt t="16676" x="2205038" y="4360863"/>
          <p14:tracePt t="16693" x="2165350" y="4321175"/>
          <p14:tracePt t="16710" x="2135188" y="4302125"/>
          <p14:tracePt t="16726" x="2135188" y="4291013"/>
          <p14:tracePt t="16743" x="2135188" y="4262438"/>
          <p14:tracePt t="16760" x="2097088" y="4232275"/>
          <p14:tracePt t="16776" x="2047875" y="4213225"/>
          <p14:tracePt t="16793" x="1987550" y="4183063"/>
          <p14:tracePt t="16810" x="1928813" y="4173538"/>
          <p14:tracePt t="16826" x="1860550" y="4154488"/>
          <p14:tracePt t="16844" x="1820863" y="4154488"/>
          <p14:tracePt t="16860" x="1762125" y="4154488"/>
          <p14:tracePt t="16877" x="1741488" y="4154488"/>
          <p14:tracePt t="16893" x="1712913" y="4154488"/>
          <p14:tracePt t="16910" x="1663700" y="4164013"/>
          <p14:tracePt t="16927" x="1624013" y="4183063"/>
          <p14:tracePt t="16943" x="1604963" y="4192588"/>
          <p14:tracePt t="16960" x="1574800" y="4203700"/>
          <p14:tracePt t="16977" x="1565275" y="4213225"/>
          <p14:tracePt t="16994" x="1565275" y="4232275"/>
          <p14:tracePt t="17010" x="1544638" y="4252913"/>
          <p14:tracePt t="17027" x="1535113" y="4271963"/>
          <p14:tracePt t="17044" x="1535113" y="4281488"/>
          <p14:tracePt t="17060" x="1516063" y="4321175"/>
          <p14:tracePt t="17077" x="1516063" y="4340225"/>
          <p14:tracePt t="17094" x="1516063" y="4351338"/>
          <p14:tracePt t="17110" x="1506538" y="4379913"/>
          <p14:tracePt t="17127" x="1506538" y="4400550"/>
          <p14:tracePt t="17144" x="1506538" y="4429125"/>
          <p14:tracePt t="17160" x="1506538" y="4449763"/>
          <p14:tracePt t="17177" x="1506538" y="4459288"/>
          <p14:tracePt t="17194" x="1506538" y="4478338"/>
          <p14:tracePt t="17211" x="1506538" y="4487863"/>
          <p14:tracePt t="17227" x="1506538" y="4508500"/>
          <p14:tracePt t="17227" x="1506538" y="4527550"/>
          <p14:tracePt t="17245" x="1506538" y="4548188"/>
          <p14:tracePt t="17261" x="1525588" y="4567238"/>
          <p14:tracePt t="17278" x="1544638" y="4597400"/>
          <p14:tracePt t="17294" x="1584325" y="4616450"/>
          <p14:tracePt t="17311" x="1663700" y="4646613"/>
          <p14:tracePt t="17328" x="1781175" y="4675188"/>
          <p14:tracePt t="17344" x="1879600" y="4684713"/>
          <p14:tracePt t="17361" x="1958975" y="4684713"/>
          <p14:tracePt t="17378" x="2008188" y="4684713"/>
          <p14:tracePt t="17394" x="2047875" y="4684713"/>
          <p14:tracePt t="17411" x="2076450" y="4684713"/>
          <p14:tracePt t="17428" x="2097088" y="4684713"/>
          <p14:tracePt t="17445" x="2165350" y="4675188"/>
          <p14:tracePt t="17461" x="2195513" y="4675188"/>
          <p14:tracePt t="17478" x="2254250" y="4646613"/>
          <p14:tracePt t="17495" x="2293938" y="4635500"/>
          <p14:tracePt t="17511" x="2303463" y="4625975"/>
          <p14:tracePt t="17528" x="2303463" y="4616450"/>
          <p14:tracePt t="17544" x="2303463" y="4586288"/>
          <p14:tracePt t="17561" x="2312988" y="4567238"/>
          <p14:tracePt t="17578" x="2322513" y="4527550"/>
          <p14:tracePt t="17595" x="2322513" y="4498975"/>
          <p14:tracePt t="17611" x="2322513" y="4468813"/>
          <p14:tracePt t="17611" x="2322513" y="4459288"/>
          <p14:tracePt t="17629" x="2322513" y="4419600"/>
          <p14:tracePt t="17645" x="2312988" y="4379913"/>
          <p14:tracePt t="17661" x="2303463" y="4340225"/>
          <p14:tracePt t="17678" x="2282825" y="4311650"/>
          <p14:tracePt t="17695" x="2254250" y="4262438"/>
          <p14:tracePt t="17713" x="2214563" y="4213225"/>
          <p14:tracePt t="17728" x="2165350" y="4173538"/>
          <p14:tracePt t="17746" x="2116138" y="4143375"/>
          <p14:tracePt t="17762" x="2066925" y="4105275"/>
          <p14:tracePt t="17779" x="2008188" y="4075113"/>
          <p14:tracePt t="17795" x="1968500" y="4044950"/>
          <p14:tracePt t="17812" x="1879600" y="4016375"/>
          <p14:tracePt t="17829" x="1811338" y="3995738"/>
          <p14:tracePt t="17845" x="1781175" y="3986213"/>
          <p14:tracePt t="17862" x="1731963" y="3967163"/>
          <p14:tracePt t="17879" x="1712913" y="3967163"/>
          <p14:tracePt t="17895" x="1682750" y="3967163"/>
          <p14:tracePt t="17912" x="1654175" y="3976688"/>
          <p14:tracePt t="17929" x="1604963" y="3995738"/>
          <p14:tracePt t="17945" x="1555750" y="4035425"/>
          <p14:tracePt t="17962" x="1495425" y="4084638"/>
          <p14:tracePt t="17979" x="1466850" y="4143375"/>
          <p14:tracePt t="17995" x="1446213" y="4203700"/>
          <p14:tracePt t="18012" x="1436688" y="4281488"/>
          <p14:tracePt t="18029" x="1436688" y="4330700"/>
          <p14:tracePt t="18046" x="1436688" y="4370388"/>
          <p14:tracePt t="18062" x="1436688" y="4419600"/>
          <p14:tracePt t="18079" x="1446213" y="4468813"/>
          <p14:tracePt t="18096" x="1457325" y="4518025"/>
          <p14:tracePt t="18112" x="1485900" y="4548188"/>
          <p14:tracePt t="18129" x="1516063" y="4586288"/>
          <p14:tracePt t="18146" x="1565275" y="4616450"/>
          <p14:tracePt t="18162" x="1614488" y="4646613"/>
          <p14:tracePt t="18179" x="1692275" y="4684713"/>
          <p14:tracePt t="18196" x="1870075" y="4733925"/>
          <p14:tracePt t="18213" x="1978025" y="4764088"/>
          <p14:tracePt t="18229" x="2085975" y="4773613"/>
          <p14:tracePt t="18246" x="2125663" y="4783138"/>
          <p14:tracePt t="18263" x="2174875" y="4783138"/>
          <p14:tracePt t="18279" x="2214563" y="4783138"/>
          <p14:tracePt t="18296" x="2244725" y="4783138"/>
          <p14:tracePt t="18313" x="2282825" y="4773613"/>
          <p14:tracePt t="18329" x="2312988" y="4764088"/>
          <p14:tracePt t="18346" x="2343150" y="4745038"/>
          <p14:tracePt t="18363" x="2371725" y="4733925"/>
          <p14:tracePt t="18380" x="2381250" y="4714875"/>
          <p14:tracePt t="18396" x="2392363" y="4695825"/>
          <p14:tracePt t="18413" x="2392363" y="4684713"/>
          <p14:tracePt t="18430" x="2392363" y="4665663"/>
          <p14:tracePt t="18446" x="2392363" y="4656138"/>
          <p14:tracePt t="18463" x="2392363" y="4646613"/>
          <p14:tracePt t="18479" x="2392363" y="4635500"/>
          <p14:tracePt t="18496" x="2381250" y="4606925"/>
          <p14:tracePt t="18513" x="2352675" y="4567238"/>
          <p14:tracePt t="18530" x="2312988" y="4527550"/>
          <p14:tracePt t="18547" x="2263775" y="4478338"/>
          <p14:tracePt t="18563" x="2214563" y="4438650"/>
          <p14:tracePt t="18580" x="2146300" y="4400550"/>
          <p14:tracePt t="18580" x="2125663" y="4379913"/>
          <p14:tracePt t="18597" x="2076450" y="4351338"/>
          <p14:tracePt t="18613" x="2027238" y="4330700"/>
          <p14:tracePt t="18630" x="1978025" y="4302125"/>
          <p14:tracePt t="18647" x="1909763" y="4271963"/>
          <p14:tracePt t="18664" x="1860550" y="4262438"/>
          <p14:tracePt t="18680" x="1801813" y="4241800"/>
          <p14:tracePt t="18697" x="1752600" y="4232275"/>
          <p14:tracePt t="18714" x="1703388" y="4232275"/>
          <p14:tracePt t="18730" x="1663700" y="4232275"/>
          <p14:tracePt t="18747" x="1633538" y="4232275"/>
          <p14:tracePt t="18764" x="1584325" y="4241800"/>
          <p14:tracePt t="18764" x="1565275" y="4241800"/>
          <p14:tracePt t="18781" x="1525588" y="4262438"/>
          <p14:tracePt t="18797" x="1466850" y="4281488"/>
          <p14:tracePt t="18814" x="1436688" y="4302125"/>
          <p14:tracePt t="18831" x="1397000" y="4330700"/>
          <p14:tracePt t="18847" x="1397000" y="4351338"/>
          <p14:tracePt t="18864" x="1387475" y="4389438"/>
          <p14:tracePt t="18880" x="1387475" y="4410075"/>
          <p14:tracePt t="18897" x="1387475" y="4429125"/>
          <p14:tracePt t="18914" x="1387475" y="4459288"/>
          <p14:tracePt t="18931" x="1387475" y="4478338"/>
          <p14:tracePt t="18948" x="1397000" y="4518025"/>
          <p14:tracePt t="18965" x="1436688" y="4567238"/>
          <p14:tracePt t="18981" x="1476375" y="4616450"/>
          <p14:tracePt t="18997" x="1535113" y="4656138"/>
          <p14:tracePt t="19014" x="1584325" y="4684713"/>
          <p14:tracePt t="19031" x="1654175" y="4714875"/>
          <p14:tracePt t="19048" x="1712913" y="4733925"/>
          <p14:tracePt t="19065" x="1781175" y="4764088"/>
          <p14:tracePt t="19081" x="1839913" y="4773613"/>
          <p14:tracePt t="19098" x="1889125" y="4783138"/>
          <p14:tracePt t="19115" x="1958975" y="4783138"/>
          <p14:tracePt t="19131" x="2008188" y="4783138"/>
          <p14:tracePt t="19148" x="2057400" y="4783138"/>
          <p14:tracePt t="19148" x="2076450" y="4783138"/>
          <p14:tracePt t="19165" x="2125663" y="4783138"/>
          <p14:tracePt t="19181" x="2155825" y="4773613"/>
          <p14:tracePt t="19198" x="2165350" y="4773613"/>
          <p14:tracePt t="19215" x="2174875" y="4764088"/>
          <p14:tracePt t="19277" x="2184400" y="4754563"/>
          <p14:tracePt t="19284" x="2195513" y="4745038"/>
          <p14:tracePt t="19301" x="2205038" y="4745038"/>
          <p14:tracePt t="19317" x="2205038" y="4733925"/>
          <p14:tracePt t="19485" x="2205038" y="4724400"/>
          <p14:tracePt t="19492" x="2214563" y="4705350"/>
          <p14:tracePt t="19509" x="2224088" y="4705350"/>
          <p14:tracePt t="19517" x="2224088" y="4695825"/>
          <p14:tracePt t="19533" x="2224088" y="4684713"/>
          <p14:tracePt t="19549" x="2224088" y="4665663"/>
          <p14:tracePt t="19877" x="2233613" y="4656138"/>
          <p14:tracePt t="19885" x="2233613" y="4646613"/>
          <p14:tracePt t="19893" x="2244725" y="4635500"/>
          <p14:tracePt t="19901" x="2254250" y="4625975"/>
          <p14:tracePt t="19916" x="2273300" y="4586288"/>
          <p14:tracePt t="19933" x="2282825" y="4576763"/>
          <p14:tracePt t="19949" x="2293938" y="4557713"/>
          <p14:tracePt t="20109" x="2303463" y="4557713"/>
          <p14:tracePt t="20117" x="2312988" y="4557713"/>
          <p14:tracePt t="20125" x="2332038" y="4557713"/>
          <p14:tracePt t="20133" x="2371725" y="4557713"/>
          <p14:tracePt t="20150" x="2401888" y="4557713"/>
          <p14:tracePt t="20166" x="2430463" y="4557713"/>
          <p14:tracePt t="20183" x="2451100" y="4557713"/>
          <p14:tracePt t="20200" x="2479675" y="4557713"/>
          <p14:tracePt t="20217" x="2528888" y="4557713"/>
          <p14:tracePt t="20233" x="2578100" y="4557713"/>
          <p14:tracePt t="20250" x="2598738" y="4557713"/>
          <p14:tracePt t="20266" x="2617788" y="4557713"/>
          <p14:tracePt t="20284" x="2638425" y="4557713"/>
          <p14:tracePt t="20284" x="2647950" y="4557713"/>
          <p14:tracePt t="20301" x="2657475" y="4557713"/>
          <p14:tracePt t="20325" x="2667000" y="4557713"/>
          <p14:tracePt t="20333" x="2676525" y="4557713"/>
          <p14:tracePt t="20350" x="2706688" y="4557713"/>
          <p14:tracePt t="20367" x="2736850" y="4567238"/>
          <p14:tracePt t="20384" x="2746375" y="4567238"/>
          <p14:tracePt t="20400" x="2786063" y="4576763"/>
          <p14:tracePt t="20417" x="2805113" y="4576763"/>
          <p14:tracePt t="20433" x="2824163" y="4576763"/>
          <p14:tracePt t="20451" x="2854325" y="4576763"/>
          <p14:tracePt t="20467" x="2873375" y="4576763"/>
          <p14:tracePt t="20484" x="2903538" y="4576763"/>
          <p14:tracePt t="20501" x="2933700" y="4576763"/>
          <p14:tracePt t="20517" x="2962275" y="4576763"/>
          <p14:tracePt t="20534" x="3001963" y="4576763"/>
          <p14:tracePt t="20551" x="3011488" y="4576763"/>
          <p14:tracePt t="20567" x="3041650" y="4576763"/>
          <p14:tracePt t="20584" x="3070225" y="4576763"/>
          <p14:tracePt t="20601" x="3081338" y="4576763"/>
          <p14:tracePt t="20617" x="3090863" y="4576763"/>
          <p14:tracePt t="20634" x="3100388" y="4576763"/>
          <p14:tracePt t="20869" x="3109913" y="4576763"/>
          <p14:tracePt t="20885" x="3130550" y="4576763"/>
          <p14:tracePt t="20893" x="3149600" y="4576763"/>
          <p14:tracePt t="20901" x="3189288" y="4576763"/>
          <p14:tracePt t="20918" x="3228975" y="4576763"/>
          <p14:tracePt t="20935" x="3238500" y="4576763"/>
          <p14:tracePt t="20952" x="3257550" y="4576763"/>
          <p14:tracePt t="21125" x="3267075" y="4567238"/>
          <p14:tracePt t="21133" x="3297238" y="4567238"/>
          <p14:tracePt t="21149" x="3306763" y="4567238"/>
          <p14:tracePt t="21165" x="3316288" y="4567238"/>
          <p14:tracePt t="21173" x="3327400" y="4567238"/>
          <p14:tracePt t="21185" x="3336925" y="4557713"/>
          <p14:tracePt t="21389" x="3336925" y="4548188"/>
          <p14:tracePt t="21404" x="3346450" y="4548188"/>
          <p14:tracePt t="21413" x="3355975" y="4527550"/>
          <p14:tracePt t="21429" x="3365500" y="4527550"/>
          <p14:tracePt t="21813" x="3365500" y="4518025"/>
          <p14:tracePt t="21885" x="3365500" y="4508500"/>
          <p14:tracePt t="21901" x="3365500" y="4498975"/>
          <p14:tracePt t="21917" x="3365500" y="4487863"/>
          <p14:tracePt t="22181" x="3365500" y="4478338"/>
          <p14:tracePt t="22196" x="3365500" y="4468813"/>
          <p14:tracePt t="22453" x="3365500" y="4459288"/>
          <p14:tracePt t="22469" x="3365500" y="4449763"/>
          <p14:tracePt t="22485" x="3365500" y="4438650"/>
          <p14:tracePt t="22501" x="3376613" y="4438650"/>
          <p14:tracePt t="22509" x="3376613" y="4429125"/>
          <p14:tracePt t="22524" x="3376613" y="4419600"/>
          <p14:tracePt t="22829" x="3376613" y="4410075"/>
          <p14:tracePt t="22853" x="3376613" y="4400550"/>
          <p14:tracePt t="22869" x="3376613" y="4389438"/>
          <p14:tracePt t="22877" x="3376613" y="4379913"/>
          <p14:tracePt t="22893" x="3376613" y="4370388"/>
          <p14:tracePt t="22909" x="3376613" y="4360863"/>
          <p14:tracePt t="22949" x="3376613" y="4351338"/>
          <p14:tracePt t="22957" x="3376613" y="4340225"/>
          <p14:tracePt t="22973" x="3376613" y="4330700"/>
          <p14:tracePt t="22988" x="3376613" y="4321175"/>
          <p14:tracePt t="22997" x="3376613" y="4311650"/>
          <p14:tracePt t="23013" x="3386138" y="4302125"/>
          <p14:tracePt t="23037" x="3386138" y="4281488"/>
          <p14:tracePt t="23069" x="3386138" y="4271963"/>
          <p14:tracePt t="23085" x="3386138" y="4262438"/>
          <p14:tracePt t="23100" x="3386138" y="4252913"/>
          <p14:tracePt t="23108" x="3386138" y="4241800"/>
          <p14:tracePt t="23122" x="3386138" y="4232275"/>
          <p14:tracePt t="23181" x="3386138" y="4222750"/>
          <p14:tracePt t="23188" x="3386138" y="4213225"/>
          <p14:tracePt t="23204" x="3386138" y="4203700"/>
          <p14:tracePt t="23213" x="3386138" y="4192588"/>
          <p14:tracePt t="23222" x="3386138" y="4164013"/>
          <p14:tracePt t="23239" x="3386138" y="4133850"/>
          <p14:tracePt t="23256" x="3386138" y="4094163"/>
          <p14:tracePt t="23273" x="3395663" y="4056063"/>
          <p14:tracePt t="23289" x="3405188" y="4025900"/>
          <p14:tracePt t="23306" x="3405188" y="4006850"/>
          <p14:tracePt t="23323" x="3414713" y="3976688"/>
          <p14:tracePt t="23340" x="3414713" y="3957638"/>
          <p14:tracePt t="23340" x="3414713" y="3937000"/>
          <p14:tracePt t="23357" x="3425825" y="3908425"/>
          <p14:tracePt t="23373" x="3435350" y="3868738"/>
          <p14:tracePt t="23390" x="3444875" y="3829050"/>
          <p14:tracePt t="23406" x="3444875" y="3798888"/>
          <p14:tracePt t="23423" x="3444875" y="3770313"/>
          <p14:tracePt t="23441" x="3444875" y="3730625"/>
          <p14:tracePt t="23456" x="3444875" y="3690938"/>
          <p14:tracePt t="23473" x="3444875" y="3671888"/>
          <p14:tracePt t="23491" x="3444875" y="3651250"/>
          <p14:tracePt t="23507" x="3444875" y="3641725"/>
          <p14:tracePt t="23523" x="3454400" y="3632200"/>
          <p14:tracePt t="23523" x="3454400" y="3622675"/>
          <p14:tracePt t="23541" x="3454400" y="3613150"/>
          <p14:tracePt t="23557" x="3454400" y="3602038"/>
          <p14:tracePt t="23573" x="3454400" y="3592513"/>
          <p14:tracePt t="23590" x="3454400" y="3573463"/>
          <p14:tracePt t="23607" x="3454400" y="3563938"/>
          <p14:tracePt t="23623" x="3454400" y="3552825"/>
          <p14:tracePt t="23765" x="3454400" y="3543300"/>
          <p14:tracePt t="23781" x="3454400" y="3533775"/>
          <p14:tracePt t="23789" x="3454400" y="3524250"/>
          <p14:tracePt t="23804" x="3454400" y="3514725"/>
          <p14:tracePt t="23813" x="3454400" y="3503613"/>
          <p14:tracePt t="23829" x="3454400" y="3494088"/>
          <p14:tracePt t="23845" x="3454400" y="3484563"/>
          <p14:tracePt t="23933" x="3454400" y="3465513"/>
          <p14:tracePt t="23940" x="3444875" y="3454400"/>
          <p14:tracePt t="23949" x="3435350" y="3435350"/>
          <p14:tracePt t="23964" x="3435350" y="3425825"/>
          <p14:tracePt t="23981" x="3435350" y="3416300"/>
          <p14:tracePt t="23991" x="3435350" y="3405188"/>
          <p14:tracePt t="24007" x="3435350" y="3386138"/>
          <p14:tracePt t="24024" x="3435350" y="3376613"/>
          <p14:tracePt t="24041" x="3435350" y="3336925"/>
          <p14:tracePt t="24058" x="3435350" y="3317875"/>
          <p14:tracePt t="24074" x="3435350" y="3297238"/>
          <p14:tracePt t="24091" x="3425825" y="3257550"/>
          <p14:tracePt t="24108" x="3414713" y="3219450"/>
          <p14:tracePt t="24125" x="3405188" y="3198813"/>
          <p14:tracePt t="24141" x="3405188" y="3170238"/>
          <p14:tracePt t="24158" x="3395663" y="3130550"/>
          <p14:tracePt t="24174" x="3395663" y="3100388"/>
          <p14:tracePt t="24191" x="3395663" y="3060700"/>
          <p14:tracePt t="24208" x="3395663" y="3022600"/>
          <p14:tracePt t="24225" x="3395663" y="2982913"/>
          <p14:tracePt t="24241" x="3395663" y="2933700"/>
          <p14:tracePt t="24258" x="3395663" y="2894013"/>
          <p14:tracePt t="24275" x="3395663" y="2854325"/>
          <p14:tracePt t="24292" x="3395663" y="2814638"/>
          <p14:tracePt t="24292" x="3395663" y="2805113"/>
          <p14:tracePt t="24309" x="3395663" y="2776538"/>
          <p14:tracePt t="24325" x="3395663" y="2755900"/>
          <p14:tracePt t="24342" x="3395663" y="2736850"/>
          <p14:tracePt t="24358" x="3395663" y="2727325"/>
          <p14:tracePt t="24375" x="3386138" y="2706688"/>
          <p14:tracePt t="24391" x="3386138" y="2687638"/>
          <p14:tracePt t="24408" x="3386138" y="2667000"/>
          <p14:tracePt t="24425" x="3376613" y="2657475"/>
          <p14:tracePt t="24442" x="3376613" y="2647950"/>
          <p14:tracePt t="24458" x="3376613" y="2617788"/>
          <p14:tracePt t="24475" x="3376613" y="2608263"/>
          <p14:tracePt t="24492" x="3376613" y="2589213"/>
          <p14:tracePt t="24509" x="3376613" y="2579688"/>
          <p14:tracePt t="24525" x="3376613" y="2568575"/>
          <p14:tracePt t="24549" x="3376613" y="2559050"/>
          <p14:tracePt t="24558" x="3376613" y="2549525"/>
          <p14:tracePt t="24575" x="3376613" y="2540000"/>
          <p14:tracePt t="24597" x="3376613" y="2530475"/>
          <p14:tracePt t="24608" x="3376613" y="2519363"/>
          <p14:tracePt t="24625" x="3376613" y="2509838"/>
          <p14:tracePt t="24642" x="3376613" y="2500313"/>
          <p14:tracePt t="24684" x="3376613" y="2490788"/>
          <p14:tracePt t="24693" x="3376613" y="2481263"/>
          <p14:tracePt t="24708" x="3376613" y="2470150"/>
          <p14:tracePt t="24724" x="3376613" y="2460625"/>
          <p14:tracePt t="24732" x="3376613" y="2451100"/>
          <p14:tracePt t="24757" x="3376613" y="2441575"/>
          <p14:tracePt t="24765" x="3376613" y="2432050"/>
          <p14:tracePt t="24893" x="3376613" y="2411413"/>
          <p14:tracePt t="24901" x="3386138" y="2392363"/>
          <p14:tracePt t="24917" x="3386138" y="2382838"/>
          <p14:tracePt t="24926" x="3395663" y="2371725"/>
          <p14:tracePt t="24943" x="3405188" y="2352675"/>
          <p14:tracePt t="24959" x="3405188" y="2343150"/>
          <p14:tracePt t="24976" x="3414713" y="2333625"/>
          <p14:tracePt t="24997" x="3414713" y="2322513"/>
          <p14:tracePt t="25021" x="3414713" y="2312988"/>
          <p14:tracePt t="25036" x="3425825" y="2303463"/>
          <p14:tracePt t="25045" x="3425825" y="2312988"/>
          <p14:tracePt t="25373" x="3425825" y="2343150"/>
          <p14:tracePt t="25381" x="3425825" y="2362200"/>
          <p14:tracePt t="25394" x="3425825" y="2432050"/>
          <p14:tracePt t="25410" x="3435350" y="2519363"/>
          <p14:tracePt t="25427" x="3444875" y="2589213"/>
          <p14:tracePt t="25444" x="3454400" y="2687638"/>
          <p14:tracePt t="25461" x="3463925" y="2736850"/>
          <p14:tracePt t="25477" x="3463925" y="2786063"/>
          <p14:tracePt t="25494" x="3463925" y="2825750"/>
          <p14:tracePt t="25510" x="3463925" y="2863850"/>
          <p14:tracePt t="25527" x="3463925" y="2924175"/>
          <p14:tracePt t="25544" x="3463925" y="2982913"/>
          <p14:tracePt t="25561" x="3454400" y="3051175"/>
          <p14:tracePt t="25577" x="3444875" y="3100388"/>
          <p14:tracePt t="25594" x="3444875" y="3121025"/>
          <p14:tracePt t="25611" x="3435350" y="3140075"/>
          <p14:tracePt t="25628" x="3435350" y="3159125"/>
          <p14:tracePt t="25628" x="3435350" y="3170238"/>
          <p14:tracePt t="25645" x="3425825" y="3198813"/>
          <p14:tracePt t="25661" x="3425825" y="3238500"/>
          <p14:tracePt t="25677" x="3425825" y="3268663"/>
          <p14:tracePt t="25694" x="3405188" y="3317875"/>
          <p14:tracePt t="25711" x="3405188" y="3346450"/>
          <p14:tracePt t="25728" x="3405188" y="3367088"/>
          <p14:tracePt t="25744" x="3405188" y="3386138"/>
          <p14:tracePt t="25761" x="3405188" y="3395663"/>
          <p14:tracePt t="25778" x="3444875" y="3395663"/>
          <p14:tracePt t="25794" x="3513138" y="3395663"/>
          <p14:tracePt t="25811" x="3622675" y="3395663"/>
          <p14:tracePt t="25811" x="3709988" y="3386138"/>
          <p14:tracePt t="25829" x="3878263" y="3355975"/>
          <p14:tracePt t="25845" x="4065588" y="3306763"/>
          <p14:tracePt t="25861" x="4262438" y="3278188"/>
          <p14:tracePt t="25878" x="4438650" y="3238500"/>
          <p14:tracePt t="25895" x="4576763" y="3219450"/>
          <p14:tracePt t="25911" x="4694238" y="3189288"/>
          <p14:tracePt t="25928" x="4773613" y="3170238"/>
          <p14:tracePt t="25945" x="4852988" y="3159125"/>
          <p14:tracePt t="25962" x="4921250" y="3149600"/>
          <p14:tracePt t="25978" x="4970463" y="3140075"/>
          <p14:tracePt t="25995" x="5038725" y="3140075"/>
          <p14:tracePt t="26011" x="5167313" y="3140075"/>
          <p14:tracePt t="26029" x="5246688" y="3140075"/>
          <p14:tracePt t="26045" x="5295900" y="3140075"/>
          <p14:tracePt t="26062" x="5354638" y="3140075"/>
          <p14:tracePt t="26079" x="5422900" y="3130550"/>
          <p14:tracePt t="26095" x="5462588" y="3121025"/>
          <p14:tracePt t="26113" x="5530850" y="3109913"/>
          <p14:tracePt t="26128" x="5580063" y="3109913"/>
          <p14:tracePt t="26145" x="5640388" y="3090863"/>
          <p14:tracePt t="26162" x="5699125" y="3090863"/>
          <p14:tracePt t="26178" x="5767388" y="3090863"/>
          <p14:tracePt t="26195" x="5846763" y="3090863"/>
          <p14:tracePt t="26195" x="5875338" y="3090863"/>
          <p14:tracePt t="26213" x="5935663" y="3090863"/>
          <p14:tracePt t="26229" x="5984875" y="3090863"/>
          <p14:tracePt t="26245" x="6013450" y="3090863"/>
          <p14:tracePt t="26262" x="6043613" y="3090863"/>
          <p14:tracePt t="26279" x="6073775" y="3090863"/>
          <p14:tracePt t="26295" x="6142038" y="3100388"/>
          <p14:tracePt t="26312" x="6191250" y="3121025"/>
          <p14:tracePt t="26329" x="6240463" y="3140075"/>
          <p14:tracePt t="26345" x="6280150" y="3179763"/>
          <p14:tracePt t="26362" x="6308725" y="3208338"/>
          <p14:tracePt t="26379" x="6338888" y="3238500"/>
          <p14:tracePt t="26396" x="6369050" y="3287713"/>
          <p14:tracePt t="26413" x="6397625" y="3355975"/>
          <p14:tracePt t="26429" x="6418263" y="3425825"/>
          <p14:tracePt t="26446" x="6437313" y="3484563"/>
          <p14:tracePt t="26462" x="6446838" y="3543300"/>
          <p14:tracePt t="26479" x="6456363" y="3613150"/>
          <p14:tracePt t="26496" x="6477000" y="3690938"/>
          <p14:tracePt t="26513" x="6486525" y="3749675"/>
          <p14:tracePt t="26529" x="6496050" y="3810000"/>
          <p14:tracePt t="26546" x="6516688" y="3887788"/>
          <p14:tracePt t="26563" x="6526213" y="3957638"/>
          <p14:tracePt t="26579" x="6526213" y="4016375"/>
          <p14:tracePt t="26579" x="6526213" y="4065588"/>
          <p14:tracePt t="26597" x="6526213" y="4143375"/>
          <p14:tracePt t="26613" x="6526213" y="4222750"/>
          <p14:tracePt t="26630" x="6526213" y="4291013"/>
          <p14:tracePt t="26646" x="6526213" y="4351338"/>
          <p14:tracePt t="26663" x="6526213" y="4389438"/>
          <p14:tracePt t="26680" x="6526213" y="4438650"/>
          <p14:tracePt t="26696" x="6526213" y="4487863"/>
          <p14:tracePt t="26713" x="6526213" y="4527550"/>
          <p14:tracePt t="26730" x="6526213" y="4586288"/>
          <p14:tracePt t="26746" x="6505575" y="4656138"/>
          <p14:tracePt t="26763" x="6486525" y="4695825"/>
          <p14:tracePt t="26763" x="6477000" y="4733925"/>
          <p14:tracePt t="26781" x="6437313" y="4773613"/>
          <p14:tracePt t="26796" x="6407150" y="4822825"/>
          <p14:tracePt t="26813" x="6378575" y="4852988"/>
          <p14:tracePt t="26830" x="6348413" y="4881563"/>
          <p14:tracePt t="26846" x="6319838" y="4892675"/>
          <p14:tracePt t="26863" x="6299200" y="4902200"/>
          <p14:tracePt t="26880" x="6289675" y="4902200"/>
          <p14:tracePt t="26897" x="6270625" y="4902200"/>
          <p14:tracePt t="26914" x="6230938" y="4902200"/>
          <p14:tracePt t="26930" x="6181725" y="4902200"/>
          <p14:tracePt t="26947" x="6132513" y="4902200"/>
          <p14:tracePt t="26964" x="6083300" y="4902200"/>
          <p14:tracePt t="26980" x="6062663" y="4892675"/>
          <p14:tracePt t="26997" x="6053138" y="4892675"/>
          <p14:tracePt t="27053" x="6053138" y="4881563"/>
          <p14:tracePt t="27060" x="6043613" y="4872038"/>
          <p14:tracePt t="27068" x="6034088" y="4862513"/>
          <p14:tracePt t="27080" x="6022975" y="4832350"/>
          <p14:tracePt t="27097" x="6013450" y="4803775"/>
          <p14:tracePt t="27114" x="5984875" y="4733925"/>
          <p14:tracePt t="27130" x="5973763" y="4695825"/>
          <p14:tracePt t="27147" x="5973763" y="4625975"/>
          <p14:tracePt t="27164" x="5973763" y="4567238"/>
          <p14:tracePt t="27181" x="5973763" y="4508500"/>
          <p14:tracePt t="27197" x="5973763" y="4459288"/>
          <p14:tracePt t="27214" x="5973763" y="4419600"/>
          <p14:tracePt t="27231" x="5973763" y="4379913"/>
          <p14:tracePt t="27248" x="5973763" y="4360863"/>
          <p14:tracePt t="27264" x="5984875" y="4340225"/>
          <p14:tracePt t="27281" x="5984875" y="4321175"/>
          <p14:tracePt t="27298" x="5984875" y="4311650"/>
          <p14:tracePt t="27314" x="5984875" y="4302125"/>
          <p14:tracePt t="27331" x="5984875" y="4291013"/>
          <p14:tracePt t="27388" x="5984875" y="4281488"/>
          <p14:tracePt t="27404" x="5994400" y="4271963"/>
          <p14:tracePt t="27413" x="6003925" y="4262438"/>
          <p14:tracePt t="27420" x="6003925" y="4252913"/>
          <p14:tracePt t="27431" x="6022975" y="4222750"/>
          <p14:tracePt t="27448" x="6043613" y="4192588"/>
          <p14:tracePt t="27464" x="6062663" y="4173538"/>
          <p14:tracePt t="27481" x="6083300" y="4133850"/>
          <p14:tracePt t="27498" x="6102350" y="4105275"/>
          <p14:tracePt t="27515" x="6111875" y="4094163"/>
          <p14:tracePt t="27532" x="6132513" y="4065588"/>
          <p14:tracePt t="27549" x="6151563" y="4044950"/>
          <p14:tracePt t="27565" x="6151563" y="4035425"/>
          <p14:tracePt t="27581" x="6161088" y="4025900"/>
          <p14:tracePt t="27598" x="6172200" y="4016375"/>
          <p14:tracePt t="27614" x="6181725" y="4016375"/>
          <p14:tracePt t="27631" x="6172200" y="4016375"/>
          <p14:tracePt t="27876" x="6151563" y="4016375"/>
          <p14:tracePt t="27884" x="6122988" y="4016375"/>
          <p14:tracePt t="27892" x="6083300" y="4016375"/>
          <p14:tracePt t="27901" x="6043613" y="4016375"/>
          <p14:tracePt t="27915" x="5964238" y="4016375"/>
          <p14:tracePt t="27932" x="5865813" y="3995738"/>
          <p14:tracePt t="27949" x="5846763" y="3995738"/>
          <p14:tracePt t="27965" x="5826125" y="3976688"/>
          <p14:tracePt t="27982" x="5816600" y="3976688"/>
          <p14:tracePt t="27999" x="5797550" y="3976688"/>
          <p14:tracePt t="28015" x="5767388" y="3967163"/>
          <p14:tracePt t="28032" x="5757863" y="3967163"/>
          <p14:tracePt t="28049" x="5738813" y="3967163"/>
          <p14:tracePt t="28065" x="5708650" y="3967163"/>
          <p14:tracePt t="28082" x="5668963" y="3967163"/>
          <p14:tracePt t="28099" x="5629275" y="3967163"/>
          <p14:tracePt t="28116" x="5561013" y="3957638"/>
          <p14:tracePt t="28133" x="5521325" y="3957638"/>
          <p14:tracePt t="28149" x="5462588" y="3946525"/>
          <p14:tracePt t="28166" x="5432425" y="3927475"/>
          <p14:tracePt t="28182" x="5394325" y="3917950"/>
          <p14:tracePt t="28199" x="5345113" y="3917950"/>
          <p14:tracePt t="28216" x="5314950" y="3908425"/>
          <p14:tracePt t="28233" x="5284788" y="3897313"/>
          <p14:tracePt t="28249" x="5275263" y="3897313"/>
          <p14:tracePt t="28572" x="5275263" y="3878263"/>
          <p14:tracePt t="28588" x="5275263" y="3868738"/>
          <p14:tracePt t="28596" x="5275263" y="3859213"/>
          <p14:tracePt t="28604" x="5275263" y="3848100"/>
          <p14:tracePt t="28616" x="5275263" y="3829050"/>
          <p14:tracePt t="28634" x="5284788" y="3798888"/>
          <p14:tracePt t="28650" x="5284788" y="3779838"/>
          <p14:tracePt t="28667" x="5295900" y="3770313"/>
          <p14:tracePt t="28684" x="5314950" y="3749675"/>
          <p14:tracePt t="28700" x="5324475" y="3730625"/>
          <p14:tracePt t="28717" x="5345113" y="3730625"/>
          <p14:tracePt t="28733" x="5373688" y="3711575"/>
          <p14:tracePt t="28750" x="5394325" y="3711575"/>
          <p14:tracePt t="28767" x="5403850" y="3711575"/>
          <p14:tracePt t="28783" x="5394325" y="3711575"/>
          <p14:tracePt t="29316" x="5345113" y="3711575"/>
          <p14:tracePt t="29324" x="5314950" y="3721100"/>
          <p14:tracePt t="29335" x="5216525" y="3730625"/>
          <p14:tracePt t="29352" x="5108575" y="3730625"/>
          <p14:tracePt t="29368" x="4960938" y="3730625"/>
          <p14:tracePt t="29385" x="4803775" y="3730625"/>
          <p14:tracePt t="29402" x="4684713" y="3730625"/>
          <p14:tracePt t="29419" x="4557713" y="3749675"/>
          <p14:tracePt t="29435" x="4487863" y="3749675"/>
          <p14:tracePt t="29452" x="4389438" y="3749675"/>
          <p14:tracePt t="29469" x="4340225" y="3749675"/>
          <p14:tracePt t="29485" x="4291013" y="3749675"/>
          <p14:tracePt t="29502" x="4262438" y="3749675"/>
          <p14:tracePt t="29519" x="4222750" y="3740150"/>
          <p14:tracePt t="29535" x="4183063" y="3740150"/>
          <p14:tracePt t="29552" x="4143375" y="3740150"/>
          <p14:tracePt t="29569" x="4103688" y="3740150"/>
          <p14:tracePt t="29585" x="4054475" y="3740150"/>
          <p14:tracePt t="29602" x="4016375" y="3740150"/>
          <p14:tracePt t="29619" x="3976688" y="3740150"/>
          <p14:tracePt t="29619" x="3946525" y="3740150"/>
          <p14:tracePt t="29636" x="3927475" y="3740150"/>
          <p14:tracePt t="29652" x="3878263" y="3740150"/>
          <p14:tracePt t="29669" x="3848100" y="3740150"/>
          <p14:tracePt t="29686" x="3808413" y="3740150"/>
          <p14:tracePt t="29702" x="3779838" y="3740150"/>
          <p14:tracePt t="29719" x="3749675" y="3740150"/>
          <p14:tracePt t="29736" x="3721100" y="3740150"/>
          <p14:tracePt t="29752" x="3671888" y="3740150"/>
          <p14:tracePt t="29769" x="3641725" y="3749675"/>
          <p14:tracePt t="29786" x="3602038" y="3749675"/>
          <p14:tracePt t="29802" x="3562350" y="3749675"/>
          <p14:tracePt t="29819" x="3513138" y="3760788"/>
          <p14:tracePt t="29836" x="3444875" y="3770313"/>
          <p14:tracePt t="29853" x="3405188" y="3770313"/>
          <p14:tracePt t="29869" x="3386138" y="3770313"/>
          <p14:tracePt t="29886" x="3346450" y="3779838"/>
          <p14:tracePt t="29902" x="3316288" y="3789363"/>
          <p14:tracePt t="29919" x="3278188" y="3810000"/>
          <p14:tracePt t="29936" x="3228975" y="3819525"/>
          <p14:tracePt t="29953" x="3189288" y="3838575"/>
          <p14:tracePt t="29969" x="3149600" y="3868738"/>
          <p14:tracePt t="29986" x="3130550" y="3887788"/>
          <p14:tracePt t="30003" x="3119438" y="3897313"/>
          <p14:tracePt t="30019" x="3109913" y="3908425"/>
          <p14:tracePt t="30036" x="3100388" y="3908425"/>
          <p14:tracePt t="30053" x="3100388" y="3917950"/>
          <p14:tracePt t="30069" x="3109913" y="3908425"/>
          <p14:tracePt t="30492" x="3130550" y="3897313"/>
          <p14:tracePt t="30517" x="3140075" y="3887788"/>
          <p14:tracePt t="30652" x="3149600" y="3878263"/>
          <p14:tracePt t="30668" x="3159125" y="3878263"/>
          <p14:tracePt t="30676" x="3159125" y="3868738"/>
          <p14:tracePt t="30692" x="3168650" y="3868738"/>
          <p14:tracePt t="30708" x="3179763" y="3868738"/>
          <p14:tracePt t="30721" x="3198813" y="3859213"/>
          <p14:tracePt t="30738" x="3198813" y="3848100"/>
          <p14:tracePt t="30844" x="3208338" y="3848100"/>
          <p14:tracePt t="30853" x="3208338" y="3838575"/>
          <p14:tracePt t="30860" x="3217863" y="3838575"/>
          <p14:tracePt t="30871" x="3228975" y="3829050"/>
          <p14:tracePt t="30888" x="3228975" y="3819525"/>
          <p14:tracePt t="30904" x="3238500" y="3819525"/>
          <p14:tracePt t="30921" x="3248025" y="3810000"/>
          <p14:tracePt t="30939" x="3257550" y="3798888"/>
          <p14:tracePt t="30957" x="3267075" y="3789363"/>
          <p14:tracePt t="30972" x="3278188" y="3789363"/>
          <p14:tracePt t="30988" x="3278188" y="3779838"/>
          <p14:tracePt t="31084" x="3287713" y="3760788"/>
          <p14:tracePt t="31116" x="3297238" y="3760788"/>
          <p14:tracePt t="31124" x="3297238" y="3749675"/>
          <p14:tracePt t="31132" x="3306763" y="3749675"/>
          <p14:tracePt t="31148" x="3306763" y="3740150"/>
          <p14:tracePt t="31164" x="3316288" y="3730625"/>
          <p14:tracePt t="31173" x="3316288" y="3721100"/>
          <p14:tracePt t="31380" x="3316288" y="3711575"/>
          <p14:tracePt t="31748" x="3316288" y="3700463"/>
          <p14:tracePt t="31757" x="3316288" y="3690938"/>
          <p14:tracePt t="31772" x="3316288" y="3681413"/>
          <p14:tracePt t="31797" x="3316288" y="3671888"/>
          <p14:tracePt t="31821" x="3316288" y="3662363"/>
          <p14:tracePt t="31845" x="3316288" y="3651250"/>
          <p14:tracePt t="31996" x="3316288" y="3641725"/>
          <p14:tracePt t="32012" x="3316288" y="3632200"/>
          <p14:tracePt t="32020" x="3316288" y="3622675"/>
          <p14:tracePt t="32028" x="3327400" y="3622675"/>
          <p14:tracePt t="32565" x="3327400" y="3632200"/>
          <p14:tracePt t="32572" x="3336925" y="3651250"/>
          <p14:tracePt t="32580" x="3346450" y="3662363"/>
          <p14:tracePt t="32592" x="3355975" y="3721100"/>
          <p14:tracePt t="32608" x="3376613" y="3760788"/>
          <p14:tracePt t="32625" x="3386138" y="3810000"/>
          <p14:tracePt t="32641" x="3405188" y="3848100"/>
          <p14:tracePt t="32658" x="3405188" y="3878263"/>
          <p14:tracePt t="32675" x="3405188" y="3897313"/>
          <p14:tracePt t="32691" x="3405188" y="3927475"/>
          <p14:tracePt t="32709" x="3405188" y="3946525"/>
          <p14:tracePt t="32725" x="3405188" y="3957638"/>
          <p14:tracePt t="32741" x="3405188" y="3976688"/>
          <p14:tracePt t="32758" x="3405188" y="4006850"/>
          <p14:tracePt t="32775" x="3405188" y="4025900"/>
          <p14:tracePt t="32792" x="3405188" y="4056063"/>
          <p14:tracePt t="32809" x="3405188" y="4065588"/>
          <p14:tracePt t="32825" x="3405188" y="4075113"/>
          <p14:tracePt t="32842" x="3405188" y="4094163"/>
          <p14:tracePt t="32859" x="3405188" y="4105275"/>
          <p14:tracePt t="32877" x="3405188" y="4114800"/>
          <p14:tracePt t="32916" x="3405188" y="4124325"/>
          <p14:tracePt t="32924" x="3405188" y="4133850"/>
          <p14:tracePt t="32932" x="3405188" y="4154488"/>
          <p14:tracePt t="32942" x="3405188" y="4173538"/>
          <p14:tracePt t="32959" x="3405188" y="4192588"/>
          <p14:tracePt t="32976" x="3395663" y="4232275"/>
          <p14:tracePt t="32992" x="3395663" y="4241800"/>
          <p14:tracePt t="33009" x="3395663" y="4271963"/>
          <p14:tracePt t="33026" x="3386138" y="4291013"/>
          <p14:tracePt t="33042" x="3376613" y="4302125"/>
          <p14:tracePt t="33059" x="3376613" y="4321175"/>
          <p14:tracePt t="33076" x="3376613" y="4340225"/>
          <p14:tracePt t="33092" x="3376613" y="4360863"/>
          <p14:tracePt t="33109" x="3376613" y="4379913"/>
          <p14:tracePt t="33126" x="3376613" y="4400550"/>
          <p14:tracePt t="33142" x="3376613" y="4410075"/>
          <p14:tracePt t="33159" x="3376613" y="4429125"/>
          <p14:tracePt t="33176" x="3376613" y="4438650"/>
          <p14:tracePt t="33192" x="3365500" y="4459288"/>
          <p14:tracePt t="33209" x="3365500" y="4468813"/>
          <p14:tracePt t="33226" x="3365500" y="4478338"/>
          <p14:tracePt t="33242" x="3365500" y="4498975"/>
          <p14:tracePt t="33259" x="3365500" y="4518025"/>
          <p14:tracePt t="33276" x="3365500" y="4527550"/>
          <p14:tracePt t="33293" x="3365500" y="4548188"/>
          <p14:tracePt t="33309" x="3365500" y="4557713"/>
          <p14:tracePt t="33326" x="3365500" y="4576763"/>
          <p14:tracePt t="33343" x="3365500" y="4586288"/>
          <p14:tracePt t="33359" x="3365500" y="4616450"/>
          <p14:tracePt t="33376" x="3365500" y="4635500"/>
          <p14:tracePt t="33393" x="3365500" y="4665663"/>
          <p14:tracePt t="33410" x="3376613" y="4684713"/>
          <p14:tracePt t="33428" x="3376613" y="4695825"/>
          <p14:tracePt t="33452" x="3376613" y="4705350"/>
          <p14:tracePt t="33476" x="3376613" y="4714875"/>
          <p14:tracePt t="33484" x="3376613" y="4724400"/>
          <p14:tracePt t="33493" x="3376613" y="4754563"/>
          <p14:tracePt t="33510" x="3376613" y="4783138"/>
          <p14:tracePt t="33527" x="3386138" y="4803775"/>
          <p14:tracePt t="33543" x="3386138" y="4822825"/>
          <p14:tracePt t="33560" x="3386138" y="4832350"/>
          <p14:tracePt t="33580" x="3386138" y="4843463"/>
          <p14:tracePt t="33604" x="3386138" y="4852988"/>
          <p14:tracePt t="33628" x="3386138" y="4862513"/>
          <p14:tracePt t="33644" x="3386138" y="4872038"/>
          <p14:tracePt t="33660" x="3386138" y="4881563"/>
          <p14:tracePt t="33668" x="3386138" y="4892675"/>
          <p14:tracePt t="33676" x="3386138" y="4902200"/>
          <p14:tracePt t="33693" x="3386138" y="4921250"/>
          <p14:tracePt t="33710" x="3386138" y="4941888"/>
          <p14:tracePt t="33727" x="3386138" y="4960938"/>
          <p14:tracePt t="33744" x="3386138" y="4970463"/>
          <p14:tracePt t="33760" x="3386138" y="4991100"/>
          <p14:tracePt t="33777" x="3386138" y="5010150"/>
          <p14:tracePt t="33794" x="3386138" y="5019675"/>
          <p14:tracePt t="33810" x="3386138" y="5040313"/>
          <p14:tracePt t="33827" x="3386138" y="5049838"/>
          <p14:tracePt t="33844" x="3386138" y="5068888"/>
          <p14:tracePt t="33861" x="3386138" y="5078413"/>
          <p14:tracePt t="33877" x="3386138" y="5089525"/>
          <p14:tracePt t="33894" x="3386138" y="5108575"/>
          <p14:tracePt t="33910" x="3386138" y="5127625"/>
          <p14:tracePt t="33927" x="3386138" y="5138738"/>
          <p14:tracePt t="33944" x="3386138" y="5157788"/>
          <p14:tracePt t="33961" x="3386138" y="5167313"/>
          <p14:tracePt t="33977" x="3386138" y="5176838"/>
          <p14:tracePt t="33994" x="3386138" y="5187950"/>
          <p14:tracePt t="34012" x="3386138" y="5197475"/>
          <p14:tracePt t="34028" x="3386138" y="5207000"/>
          <p14:tracePt t="34044" x="3386138" y="5216525"/>
          <p14:tracePt t="34068" x="3386138" y="5226050"/>
          <p14:tracePt t="34084" x="3386138" y="5237163"/>
          <p14:tracePt t="34100" x="3386138" y="5246688"/>
          <p14:tracePt t="34111" x="3386138" y="5265738"/>
          <p14:tracePt t="34128" x="3386138" y="5286375"/>
          <p14:tracePt t="34144" x="3386138" y="5295900"/>
          <p14:tracePt t="34161" x="3386138" y="5314950"/>
          <p14:tracePt t="34178" x="3376613" y="5335588"/>
          <p14:tracePt t="34194" x="3376613" y="5354638"/>
          <p14:tracePt t="34211" x="3376613" y="5364163"/>
          <p14:tracePt t="34228" x="3376613" y="5373688"/>
          <p14:tracePt t="34244" x="3376613" y="5384800"/>
          <p14:tracePt t="34340" x="3376613" y="5394325"/>
          <p14:tracePt t="34356" x="3376613" y="5403850"/>
          <p14:tracePt t="34628" x="3376613" y="5413375"/>
          <p14:tracePt t="34636" x="3376613" y="5422900"/>
          <p14:tracePt t="34676" x="3376613" y="5434013"/>
          <p14:tracePt t="35052" x="3355975" y="5434013"/>
          <p14:tracePt t="35116" x="3327400" y="5422900"/>
          <p14:tracePt t="35132" x="3316288" y="5413375"/>
          <p14:tracePt t="35140" x="3306763" y="5413375"/>
          <p14:tracePt t="35156" x="3297238" y="5413375"/>
          <p14:tracePt t="35165" x="3278188" y="5413375"/>
          <p14:tracePt t="35212" x="3257550" y="5413375"/>
          <p14:tracePt t="35236" x="3238500" y="5403850"/>
          <p14:tracePt t="35244" x="3217863" y="5394325"/>
          <p14:tracePt t="35260" x="3198813" y="5384800"/>
          <p14:tracePt t="35276" x="3198813" y="5373688"/>
          <p14:tracePt t="35292" x="3179763" y="5364163"/>
          <p14:tracePt t="35308" x="3168650" y="5354638"/>
          <p14:tracePt t="35316" x="3159125" y="5345113"/>
          <p14:tracePt t="35330" x="3140075" y="5335588"/>
          <p14:tracePt t="35347" x="3109913" y="5314950"/>
          <p14:tracePt t="35364" x="3081338" y="5305425"/>
          <p14:tracePt t="35380" x="3051175" y="5295900"/>
          <p14:tracePt t="35397" x="3032125" y="5295900"/>
          <p14:tracePt t="35413" x="3021013" y="5295900"/>
          <p14:tracePt t="35430" x="3001963" y="5295900"/>
          <p14:tracePt t="35447" x="2971800" y="5295900"/>
          <p14:tracePt t="35464" x="2952750" y="5295900"/>
          <p14:tracePt t="35481" x="2933700" y="5295900"/>
          <p14:tracePt t="35498" x="2913063" y="5295900"/>
          <p14:tracePt t="35514" x="2903538" y="5295900"/>
          <p14:tracePt t="35530" x="2884488" y="5295900"/>
          <p14:tracePt t="35547" x="2873375" y="5305425"/>
          <p14:tracePt t="35564" x="2854325" y="5305425"/>
          <p14:tracePt t="35580" x="2854325" y="5314950"/>
          <p14:tracePt t="35597" x="2844800" y="5324475"/>
          <p14:tracePt t="35614" x="2835275" y="5335588"/>
          <p14:tracePt t="35630" x="2835275" y="5354638"/>
          <p14:tracePt t="35647" x="2814638" y="5364163"/>
          <p14:tracePt t="35664" x="2805113" y="5364163"/>
          <p14:tracePt t="35681" x="2795588" y="5364163"/>
          <p14:tracePt t="35697" x="2795588" y="5373688"/>
          <p14:tracePt t="35716" x="2795588" y="5384800"/>
          <p14:tracePt t="35732" x="2795588" y="5394325"/>
          <p14:tracePt t="35747" x="2795588" y="5434013"/>
          <p14:tracePt t="35765" x="2814638" y="5453063"/>
          <p14:tracePt t="35781" x="2844800" y="5472113"/>
          <p14:tracePt t="35798" x="2894013" y="5502275"/>
          <p14:tracePt t="35814" x="2952750" y="5541963"/>
          <p14:tracePt t="35832" x="3032125" y="5561013"/>
          <p14:tracePt t="35848" x="3100388" y="5581650"/>
          <p14:tracePt t="35865" x="3149600" y="5591175"/>
          <p14:tracePt t="35881" x="3228975" y="5600700"/>
          <p14:tracePt t="35898" x="3316288" y="5619750"/>
          <p14:tracePt t="35915" x="3444875" y="5649913"/>
          <p14:tracePt t="35931" x="3632200" y="5680075"/>
          <p14:tracePt t="35949" x="3730625" y="5699125"/>
          <p14:tracePt t="35965" x="3808413" y="5719763"/>
          <p14:tracePt t="35981" x="3848100" y="5719763"/>
          <p14:tracePt t="35998" x="3878263" y="5719763"/>
          <p14:tracePt t="36015" x="3917950" y="5719763"/>
          <p14:tracePt t="36032" x="3956050" y="5708650"/>
          <p14:tracePt t="36048" x="3976688" y="5708650"/>
          <p14:tracePt t="36065" x="4016375" y="5689600"/>
          <p14:tracePt t="36082" x="4035425" y="5680075"/>
          <p14:tracePt t="36098" x="4044950" y="5670550"/>
          <p14:tracePt t="36115" x="4065588" y="5659438"/>
          <p14:tracePt t="36115" x="4075113" y="5649913"/>
          <p14:tracePt t="36132" x="4094163" y="5640388"/>
          <p14:tracePt t="36149" x="4124325" y="5619750"/>
          <p14:tracePt t="36165" x="4143375" y="5610225"/>
          <p14:tracePt t="36182" x="4164013" y="5581650"/>
          <p14:tracePt t="36199" x="4183063" y="5570538"/>
          <p14:tracePt t="36215" x="4183063" y="5561013"/>
          <p14:tracePt t="36232" x="4192588" y="5541963"/>
          <p14:tracePt t="36248" x="4192588" y="5532438"/>
          <p14:tracePt t="36265" x="4192588" y="5521325"/>
          <p14:tracePt t="36282" x="4192588" y="5492750"/>
          <p14:tracePt t="36299" x="4183063" y="5462588"/>
          <p14:tracePt t="36315" x="4164013" y="5422900"/>
          <p14:tracePt t="36332" x="4143375" y="5384800"/>
          <p14:tracePt t="36349" x="4114800" y="5364163"/>
          <p14:tracePt t="36365" x="4084638" y="5335588"/>
          <p14:tracePt t="36382" x="4035425" y="5305425"/>
          <p14:tracePt t="36399" x="3986213" y="5275263"/>
          <p14:tracePt t="36415" x="3937000" y="5246688"/>
          <p14:tracePt t="36432" x="3878263" y="5216525"/>
          <p14:tracePt t="36449" x="3829050" y="5197475"/>
          <p14:tracePt t="36466" x="3759200" y="5167313"/>
          <p14:tracePt t="36483" x="3700463" y="5148263"/>
          <p14:tracePt t="36499" x="3651250" y="5148263"/>
          <p14:tracePt t="36499" x="3602038" y="5138738"/>
          <p14:tracePt t="36517" x="3533775" y="5118100"/>
          <p14:tracePt t="36532" x="3475038" y="5108575"/>
          <p14:tracePt t="36549" x="3425825" y="5099050"/>
          <p14:tracePt t="36566" x="3376613" y="5089525"/>
          <p14:tracePt t="36582" x="3336925" y="5078413"/>
          <p14:tracePt t="36599" x="3297238" y="5068888"/>
          <p14:tracePt t="36616" x="3248025" y="5068888"/>
          <p14:tracePt t="36633" x="3198813" y="5068888"/>
          <p14:tracePt t="36649" x="3149600" y="5068888"/>
          <p14:tracePt t="36666" x="3090863" y="5068888"/>
          <p14:tracePt t="36683" x="3032125" y="5068888"/>
          <p14:tracePt t="36683" x="3001963" y="5068888"/>
          <p14:tracePt t="36700" x="2943225" y="5068888"/>
          <p14:tracePt t="36716" x="2903538" y="5068888"/>
          <p14:tracePt t="36733" x="2863850" y="5068888"/>
          <p14:tracePt t="36749" x="2814638" y="5068888"/>
          <p14:tracePt t="36767" x="2755900" y="5068888"/>
          <p14:tracePt t="36783" x="2706688" y="5068888"/>
          <p14:tracePt t="36800" x="2647950" y="5068888"/>
          <p14:tracePt t="36816" x="2617788" y="5078413"/>
          <p14:tracePt t="36833" x="2589213" y="5089525"/>
          <p14:tracePt t="36850" x="2568575" y="5108575"/>
          <p14:tracePt t="36867" x="2559050" y="5118100"/>
          <p14:tracePt t="36883" x="2549525" y="5118100"/>
          <p14:tracePt t="36900" x="2549525" y="5127625"/>
          <p14:tracePt t="36916" x="2549525" y="5138738"/>
          <p14:tracePt t="36948" x="2540000" y="5157788"/>
          <p14:tracePt t="36956" x="2540000" y="5167313"/>
          <p14:tracePt t="36980" x="2528888" y="5187950"/>
          <p14:tracePt t="36988" x="2519363" y="5187950"/>
          <p14:tracePt t="37000" x="2519363" y="5197475"/>
          <p14:tracePt t="37017" x="2519363" y="5226050"/>
          <p14:tracePt t="37034" x="2519363" y="5237163"/>
          <p14:tracePt t="37050" x="2519363" y="5256213"/>
          <p14:tracePt t="37067" x="2528888" y="5295900"/>
          <p14:tracePt t="37083" x="2578100" y="5335588"/>
          <p14:tracePt t="37101" x="2627313" y="5364163"/>
          <p14:tracePt t="37117" x="2697163" y="5403850"/>
          <p14:tracePt t="37134" x="2774950" y="5434013"/>
          <p14:tracePt t="37151" x="2854325" y="5462588"/>
          <p14:tracePt t="37167" x="2943225" y="5502275"/>
          <p14:tracePt t="37184" x="3032125" y="5521325"/>
          <p14:tracePt t="37201" x="3119438" y="5541963"/>
          <p14:tracePt t="37217" x="3198813" y="5561013"/>
          <p14:tracePt t="37234" x="3287713" y="5570538"/>
          <p14:tracePt t="37251" x="3376613" y="5591175"/>
          <p14:tracePt t="37267" x="3463925" y="5610225"/>
          <p14:tracePt t="37267" x="3503613" y="5619750"/>
          <p14:tracePt t="37285" x="3573463" y="5630863"/>
          <p14:tracePt t="37301" x="3622675" y="5630863"/>
          <p14:tracePt t="37317" x="3651250" y="5630863"/>
          <p14:tracePt t="37334" x="3681413" y="5630863"/>
          <p14:tracePt t="37351" x="3709988" y="5630863"/>
          <p14:tracePt t="37367" x="3749675" y="5619750"/>
          <p14:tracePt t="37384" x="3798888" y="5619750"/>
          <p14:tracePt t="37401" x="3878263" y="5619750"/>
          <p14:tracePt t="37418" x="3956050" y="5619750"/>
          <p14:tracePt t="37434" x="4005263" y="5600700"/>
          <p14:tracePt t="37451" x="4054475" y="5581650"/>
          <p14:tracePt t="37468" x="4075113" y="5570538"/>
          <p14:tracePt t="37484" x="4084638" y="5561013"/>
          <p14:tracePt t="37501" x="4084638" y="5541963"/>
          <p14:tracePt t="37518" x="4094163" y="5532438"/>
          <p14:tracePt t="37534" x="4084638" y="5521325"/>
          <p14:tracePt t="37551" x="4075113" y="5521325"/>
          <p14:tracePt t="37568" x="4075113" y="5511800"/>
          <p14:tracePt t="37588" x="4075113" y="5502275"/>
          <p14:tracePt t="37601" x="4075113" y="5492750"/>
          <p14:tracePt t="37618" x="4075113" y="5483225"/>
          <p14:tracePt t="37636" x="4075113" y="5472113"/>
          <p14:tracePt t="37651" x="4075113" y="5462588"/>
          <p14:tracePt t="37668" x="4075113" y="5453063"/>
          <p14:tracePt t="37684" x="4075113" y="5443538"/>
          <p14:tracePt t="37701" x="4075113" y="5422900"/>
          <p14:tracePt t="37718" x="4054475" y="5394325"/>
          <p14:tracePt t="37735" x="4044950" y="5373688"/>
          <p14:tracePt t="37752" x="4016375" y="5354638"/>
          <p14:tracePt t="37768" x="3986213" y="5324475"/>
          <p14:tracePt t="37785" x="3937000" y="5305425"/>
          <p14:tracePt t="37802" x="3887788" y="5286375"/>
          <p14:tracePt t="37818" x="3838575" y="5265738"/>
          <p14:tracePt t="37835" x="3798888" y="5246688"/>
          <p14:tracePt t="37835" x="3770313" y="5237163"/>
          <p14:tracePt t="37852" x="3740150" y="5237163"/>
          <p14:tracePt t="37868" x="3660775" y="5216525"/>
          <p14:tracePt t="37885" x="3602038" y="5207000"/>
          <p14:tracePt t="37902" x="3543300" y="5197475"/>
          <p14:tracePt t="37918" x="3475038" y="5197475"/>
          <p14:tracePt t="37935" x="3405188" y="5197475"/>
          <p14:tracePt t="37952" x="3365500" y="5197475"/>
          <p14:tracePt t="37969" x="3336925" y="5197475"/>
          <p14:tracePt t="37985" x="3316288" y="5197475"/>
          <p14:tracePt t="38002" x="3287713" y="5197475"/>
          <p14:tracePt t="38019" x="3257550" y="5197475"/>
          <p14:tracePt t="38019" x="3238500" y="5197475"/>
          <p14:tracePt t="38037" x="3208338" y="5197475"/>
          <p14:tracePt t="38053" x="3168650" y="5197475"/>
          <p14:tracePt t="38069" x="3130550" y="5197475"/>
          <p14:tracePt t="38085" x="3100388" y="5197475"/>
          <p14:tracePt t="38102" x="3070225" y="5197475"/>
          <p14:tracePt t="38119" x="3032125" y="5207000"/>
          <p14:tracePt t="38136" x="2982913" y="5216525"/>
          <p14:tracePt t="38152" x="2943225" y="5226050"/>
          <p14:tracePt t="38169" x="2922588" y="5226050"/>
          <p14:tracePt t="38185" x="2903538" y="5237163"/>
          <p14:tracePt t="38202" x="2884488" y="5246688"/>
          <p14:tracePt t="38219" x="2863850" y="5256213"/>
          <p14:tracePt t="38219" x="2854325" y="5265738"/>
          <p14:tracePt t="38237" x="2835275" y="5275263"/>
          <p14:tracePt t="38252" x="2835275" y="5286375"/>
          <p14:tracePt t="38269" x="2835275" y="5295900"/>
          <p14:tracePt t="38286" x="2824163" y="5305425"/>
          <p14:tracePt t="38302" x="2824163" y="5324475"/>
          <p14:tracePt t="38319" x="2805113" y="5345113"/>
          <p14:tracePt t="38336" x="2805113" y="5354638"/>
          <p14:tracePt t="38356" x="2805113" y="5364163"/>
          <p14:tracePt t="38369" x="2805113" y="5373688"/>
          <p14:tracePt t="38386" x="2805113" y="5384800"/>
          <p14:tracePt t="38403" x="2805113" y="5394325"/>
          <p14:tracePt t="38420" x="2805113" y="5422900"/>
          <p14:tracePt t="38436" x="2805113" y="5443538"/>
          <p14:tracePt t="38453" x="2805113" y="5472113"/>
          <p14:tracePt t="38470" x="2824163" y="5502275"/>
          <p14:tracePt t="38486" x="2824163" y="5521325"/>
          <p14:tracePt t="38503" x="2844800" y="5541963"/>
          <p14:tracePt t="38520" x="2863850" y="5551488"/>
          <p14:tracePt t="38537" x="2903538" y="5570538"/>
          <p14:tracePt t="38553" x="2962275" y="5591175"/>
          <p14:tracePt t="38570" x="3051175" y="5610225"/>
          <p14:tracePt t="38587" x="3149600" y="5630863"/>
          <p14:tracePt t="38603" x="3238500" y="5640388"/>
          <p14:tracePt t="38620" x="3278188" y="5640388"/>
          <p14:tracePt t="38637" x="3336925" y="5640388"/>
          <p14:tracePt t="38653" x="3395663" y="5640388"/>
          <p14:tracePt t="38670" x="3435350" y="5630863"/>
          <p14:tracePt t="38687" x="3484563" y="5619750"/>
          <p14:tracePt t="38703" x="3503613" y="5610225"/>
          <p14:tracePt t="38720" x="3524250" y="5610225"/>
          <p14:tracePt t="38737" x="3533775" y="5591175"/>
          <p14:tracePt t="38753" x="3543300" y="5591175"/>
          <p14:tracePt t="38770" x="3552825" y="5581650"/>
          <p14:tracePt t="38787" x="3562350" y="5570538"/>
          <p14:tracePt t="38803" x="3562350" y="5561013"/>
          <p14:tracePt t="38948" x="3562350" y="5551488"/>
          <p14:tracePt t="38956" x="3552825" y="5541963"/>
          <p14:tracePt t="38972" x="3543300" y="5541963"/>
          <p14:tracePt t="38980" x="3524250" y="5541963"/>
          <p14:tracePt t="38988" x="3484563" y="5532438"/>
          <p14:tracePt t="39004" x="3435350" y="5532438"/>
          <p14:tracePt t="39021" x="3395663" y="5532438"/>
          <p14:tracePt t="39038" x="3365500" y="5532438"/>
          <p14:tracePt t="39055" x="3346450" y="5532438"/>
          <p14:tracePt t="39071" x="3336925" y="5532438"/>
          <p14:tracePt t="39087" x="3327400" y="5532438"/>
          <p14:tracePt t="39276" x="3316288" y="5532438"/>
          <p14:tracePt t="39284" x="3306763" y="5541963"/>
          <p14:tracePt t="39300" x="3297238" y="5541963"/>
          <p14:tracePt t="39316" x="3287713" y="5551488"/>
          <p14:tracePt t="39324" x="3287713" y="5561013"/>
          <p14:tracePt t="39340" x="3267075" y="5561013"/>
          <p14:tracePt t="39372" x="3267075" y="5570538"/>
          <p14:tracePt t="39404" x="3257550" y="5570538"/>
          <p14:tracePt t="39428" x="3238500" y="5581650"/>
          <p14:tracePt t="39444" x="3228975" y="5591175"/>
          <p14:tracePt t="39524" x="3217863" y="5600700"/>
          <p14:tracePt t="39540" x="3217863" y="5610225"/>
          <p14:tracePt t="39564" x="3208338" y="5610225"/>
          <p14:tracePt t="39588" x="3208338" y="5619750"/>
          <p14:tracePt t="39596" x="3198813" y="5630863"/>
          <p14:tracePt t="39644" x="3189288" y="5630863"/>
          <p14:tracePt t="39668" x="3189288" y="5640388"/>
          <p14:tracePt t="39684" x="3179763" y="5649913"/>
          <p14:tracePt t="39700" x="3168650" y="5659438"/>
          <p14:tracePt t="39772" x="3159125" y="5670550"/>
          <p14:tracePt t="39788" x="3149600" y="5670550"/>
          <p14:tracePt t="39796" x="3149600" y="5680075"/>
          <p14:tracePt t="39812" x="3140075" y="5680075"/>
          <p14:tracePt t="39828" x="3130550" y="5680075"/>
          <p14:tracePt t="39839" x="3119438" y="5689600"/>
          <p14:tracePt t="39868" x="3109913" y="5689600"/>
          <p14:tracePt t="39884" x="3100388" y="5689600"/>
          <p14:tracePt t="39892" x="3090863" y="5699125"/>
          <p14:tracePt t="39906" x="3081338" y="5708650"/>
          <p14:tracePt t="39922" x="3070225" y="5708650"/>
          <p14:tracePt t="39956" x="3060700" y="5719763"/>
          <p14:tracePt t="39964" x="3041650" y="5719763"/>
          <p14:tracePt t="39988" x="3032125" y="5719763"/>
          <p14:tracePt t="40012" x="3021013" y="5729288"/>
          <p14:tracePt t="40020" x="3011488" y="5729288"/>
          <p14:tracePt t="40044" x="3001963" y="5738813"/>
          <p14:tracePt t="40060" x="2992438" y="5738813"/>
          <p14:tracePt t="40076" x="2952750" y="5738813"/>
          <p14:tracePt t="40092" x="2933700" y="5738813"/>
          <p14:tracePt t="40100" x="2922588" y="5738813"/>
          <p14:tracePt t="40108" x="2903538" y="5738813"/>
          <p14:tracePt t="40123" x="2884488" y="5738813"/>
          <p14:tracePt t="40123" x="2873375" y="5738813"/>
          <p14:tracePt t="40140" x="2854325" y="5748338"/>
          <p14:tracePt t="40156" x="2835275" y="5748338"/>
          <p14:tracePt t="40173" x="2824163" y="5748338"/>
          <p14:tracePt t="40190" x="2814638" y="5748338"/>
          <p14:tracePt t="40206" x="2786063" y="5748338"/>
          <p14:tracePt t="40223" x="2746375" y="5748338"/>
          <p14:tracePt t="40240" x="2716213" y="5748338"/>
          <p14:tracePt t="40257" x="2676525" y="5748338"/>
          <p14:tracePt t="40273" x="2667000" y="5748338"/>
          <p14:tracePt t="40290" x="2657475" y="5748338"/>
          <p14:tracePt t="40308" x="2647950" y="5748338"/>
          <p14:tracePt t="40323" x="2627313" y="5768975"/>
          <p14:tracePt t="40340" x="2627313" y="5778500"/>
          <p14:tracePt t="40357" x="2617788" y="5778500"/>
          <p14:tracePt t="40380" x="2617788" y="5788025"/>
          <p14:tracePt t="40390" x="2598738" y="5788025"/>
          <p14:tracePt t="40407" x="2598738" y="5797550"/>
          <p14:tracePt t="40424" x="2589213" y="5818188"/>
          <p14:tracePt t="40440" x="2568575" y="5818188"/>
          <p14:tracePt t="40457" x="2559050" y="5827713"/>
          <p14:tracePt t="40473" x="2540000" y="5846763"/>
          <p14:tracePt t="40490" x="2540000" y="5867400"/>
          <p14:tracePt t="40507" x="2519363" y="5895975"/>
          <p14:tracePt t="40524" x="2519363" y="5916613"/>
          <p14:tracePt t="40541" x="2519363" y="5926138"/>
          <p14:tracePt t="40557" x="2519363" y="5945188"/>
          <p14:tracePt t="40574" x="2519363" y="5975350"/>
          <p14:tracePt t="40591" x="2509838" y="6024563"/>
          <p14:tracePt t="40607" x="2500313" y="6083300"/>
          <p14:tracePt t="40624" x="2460625" y="6172200"/>
          <p14:tracePt t="40641" x="2411413" y="6289675"/>
          <p14:tracePt t="40657" x="2352675" y="6408738"/>
          <p14:tracePt t="40674" x="2322513" y="6535738"/>
          <p14:tracePt t="40691" x="2322513" y="6584950"/>
          <p14:tracePt t="40708" x="2322513" y="6634163"/>
          <p14:tracePt t="40724" x="2322513" y="6643688"/>
          <p14:tracePt t="40772" x="2332038" y="6643688"/>
          <p14:tracePt t="40780" x="2352675" y="6643688"/>
          <p14:tracePt t="40791" x="2420938" y="6643688"/>
          <p14:tracePt t="40808" x="2490788" y="6643688"/>
          <p14:tracePt t="40824" x="2528888" y="6643688"/>
          <p14:tracePt t="40841" x="2559050" y="6643688"/>
          <p14:tracePt t="40858" x="2568575" y="6643688"/>
          <p14:tracePt t="40874" x="2578100" y="6643688"/>
          <p14:tracePt t="40891" x="2589213" y="6643688"/>
          <p14:tracePt t="40908" x="2638425" y="6643688"/>
          <p14:tracePt t="40924" x="2687638" y="6643688"/>
          <p14:tracePt t="40941" x="2746375" y="6643688"/>
          <p14:tracePt t="40958" x="2824163" y="6643688"/>
          <p14:tracePt t="40975" x="2913063" y="6643688"/>
          <p14:tracePt t="40992" x="3021013" y="6643688"/>
          <p14:tracePt t="41008" x="3090863" y="6634163"/>
          <p14:tracePt t="41025" x="3159125" y="6615113"/>
          <p14:tracePt t="41042" x="3198813" y="6605588"/>
          <p14:tracePt t="41058" x="3217863" y="6594475"/>
          <p14:tracePt t="41075" x="3228975" y="6575425"/>
          <p14:tracePt t="41075" x="3248025" y="6565900"/>
          <p14:tracePt t="41093" x="3267075" y="6535738"/>
          <p14:tracePt t="41108" x="3287713" y="6507163"/>
          <p14:tracePt t="41125" x="3306763" y="6486525"/>
          <p14:tracePt t="41142" x="3336925" y="6446838"/>
          <p14:tracePt t="41158" x="3355975" y="6418263"/>
          <p14:tracePt t="41175" x="3386138" y="6369050"/>
          <p14:tracePt t="41192" x="3405188" y="6319838"/>
          <p14:tracePt t="41208" x="3425825" y="6270625"/>
          <p14:tracePt t="41225" x="3425825" y="6230938"/>
          <p14:tracePt t="41242" x="3444875" y="6172200"/>
          <p14:tracePt t="41258" x="3454400" y="6142038"/>
          <p14:tracePt t="41275" x="3454400" y="6092825"/>
          <p14:tracePt t="41292" x="3454400" y="6053138"/>
          <p14:tracePt t="41309" x="3454400" y="6034088"/>
          <p14:tracePt t="41325" x="3444875" y="5994400"/>
          <p14:tracePt t="41342" x="3414713" y="5965825"/>
          <p14:tracePt t="41359" x="3376613" y="5926138"/>
          <p14:tracePt t="41375" x="3316288" y="5876925"/>
          <p14:tracePt t="41392" x="3257550" y="5837238"/>
          <p14:tracePt t="41409" x="3198813" y="5807075"/>
          <p14:tracePt t="41426" x="3140075" y="5788025"/>
          <p14:tracePt t="41442" x="3081338" y="5768975"/>
          <p14:tracePt t="41459" x="3011488" y="5738813"/>
          <p14:tracePt t="41459" x="2982913" y="5729288"/>
          <p14:tracePt t="41476" x="2903538" y="5708650"/>
          <p14:tracePt t="41492" x="2814638" y="5689600"/>
          <p14:tracePt t="41509" x="2746375" y="5689600"/>
          <p14:tracePt t="41526" x="2676525" y="5689600"/>
          <p14:tracePt t="41543" x="2568575" y="5670550"/>
          <p14:tracePt t="41559" x="2528888" y="5670550"/>
          <p14:tracePt t="41576" x="2479675" y="5670550"/>
          <p14:tracePt t="41593" x="2460625" y="5670550"/>
          <p14:tracePt t="41609" x="2430463" y="5670550"/>
          <p14:tracePt t="41626" x="2392363" y="5670550"/>
          <p14:tracePt t="41643" x="2362200" y="5689600"/>
          <p14:tracePt t="41643" x="2352675" y="5699125"/>
          <p14:tracePt t="41660" x="2322513" y="5729288"/>
          <p14:tracePt t="41676" x="2303463" y="5757863"/>
          <p14:tracePt t="41693" x="2293938" y="5778500"/>
          <p14:tracePt t="41709" x="2293938" y="5797550"/>
          <p14:tracePt t="41726" x="2293938" y="5827713"/>
          <p14:tracePt t="41743" x="2293938" y="5856288"/>
          <p14:tracePt t="41759" x="2293938" y="5886450"/>
          <p14:tracePt t="41776" x="2303463" y="5935663"/>
          <p14:tracePt t="41793" x="2332038" y="5965825"/>
          <p14:tracePt t="41809" x="2381250" y="5994400"/>
          <p14:tracePt t="41826" x="2460625" y="6034088"/>
          <p14:tracePt t="41843" x="2617788" y="6073775"/>
          <p14:tracePt t="41860" x="2736850" y="6092825"/>
          <p14:tracePt t="41877" x="2854325" y="6122988"/>
          <p14:tracePt t="41893" x="2962275" y="6132513"/>
          <p14:tracePt t="41910" x="3032125" y="6151563"/>
          <p14:tracePt t="41927" x="3090863" y="6172200"/>
          <p14:tracePt t="41943" x="3109913" y="6172200"/>
          <p14:tracePt t="41960" x="3159125" y="6172200"/>
          <p14:tracePt t="41977" x="3189288" y="6172200"/>
          <p14:tracePt t="41993" x="3238500" y="6172200"/>
          <p14:tracePt t="42010" x="3267075" y="6151563"/>
          <p14:tracePt t="42027" x="3287713" y="6151563"/>
          <p14:tracePt t="42027" x="3306763" y="6142038"/>
          <p14:tracePt t="42044" x="3327400" y="6132513"/>
          <p14:tracePt t="42060" x="3336925" y="6122988"/>
          <p14:tracePt t="42077" x="3355975" y="6102350"/>
          <p14:tracePt t="42095" x="3365500" y="6102350"/>
          <p14:tracePt t="42111" x="3386138" y="6092825"/>
          <p14:tracePt t="42128" x="3386138" y="6073775"/>
          <p14:tracePt t="42144" x="3386138" y="6064250"/>
          <p14:tracePt t="42161" x="3395663" y="6043613"/>
          <p14:tracePt t="42178" x="3395663" y="6015038"/>
          <p14:tracePt t="42195" x="3395663" y="5984875"/>
          <p14:tracePt t="42211" x="3395663" y="5935663"/>
          <p14:tracePt t="42228" x="3365500" y="5886450"/>
          <p14:tracePt t="42245" x="3336925" y="5856288"/>
          <p14:tracePt t="42261" x="3287713" y="5827713"/>
          <p14:tracePt t="42278" x="3248025" y="5807075"/>
          <p14:tracePt t="42295" x="3179763" y="5788025"/>
          <p14:tracePt t="42312" x="3109913" y="5768975"/>
          <p14:tracePt t="42328" x="3032125" y="5748338"/>
          <p14:tracePt t="42345" x="2952750" y="5729288"/>
          <p14:tracePt t="42362" x="2894013" y="5719763"/>
          <p14:tracePt t="42379" x="2854325" y="5708650"/>
          <p14:tracePt t="42395" x="2814638" y="5708650"/>
          <p14:tracePt t="42412" x="2765425" y="5708650"/>
          <p14:tracePt t="42429" x="2697163" y="5708650"/>
          <p14:tracePt t="42445" x="2667000" y="5708650"/>
          <p14:tracePt t="42462" x="2627313" y="5708650"/>
          <p14:tracePt t="42479" x="2589213" y="5708650"/>
          <p14:tracePt t="42495" x="2559050" y="5719763"/>
          <p14:tracePt t="42512" x="2528888" y="5729288"/>
          <p14:tracePt t="42529" x="2500313" y="5748338"/>
          <p14:tracePt t="42545" x="2479675" y="5757863"/>
          <p14:tracePt t="42562" x="2451100" y="5778500"/>
          <p14:tracePt t="42579" x="2430463" y="5788025"/>
          <p14:tracePt t="42596" x="2420938" y="5807075"/>
          <p14:tracePt t="42612" x="2411413" y="5827713"/>
          <p14:tracePt t="42629" x="2411413" y="5837238"/>
          <p14:tracePt t="42645" x="2411413" y="5856288"/>
          <p14:tracePt t="42662" x="2411413" y="5876925"/>
          <p14:tracePt t="42679" x="2411413" y="5895975"/>
          <p14:tracePt t="42695" x="2411413" y="5916613"/>
          <p14:tracePt t="42713" x="2411413" y="5945188"/>
          <p14:tracePt t="42729" x="2411413" y="5965825"/>
          <p14:tracePt t="42746" x="2420938" y="5994400"/>
          <p14:tracePt t="42762" x="2441575" y="6015038"/>
          <p14:tracePt t="42779" x="2460625" y="6034088"/>
          <p14:tracePt t="42796" x="2500313" y="6064250"/>
          <p14:tracePt t="42813" x="2608263" y="6092825"/>
          <p14:tracePt t="42829" x="2697163" y="6113463"/>
          <p14:tracePt t="42846" x="2805113" y="6142038"/>
          <p14:tracePt t="42863" x="2884488" y="6162675"/>
          <p14:tracePt t="42879" x="2971800" y="6181725"/>
          <p14:tracePt t="42896" x="3060700" y="6191250"/>
          <p14:tracePt t="42914" x="3119438" y="6200775"/>
          <p14:tracePt t="42929" x="3189288" y="6221413"/>
          <p14:tracePt t="42947" x="3238500" y="6230938"/>
          <p14:tracePt t="42963" x="3297238" y="6230938"/>
          <p14:tracePt t="42980" x="3365500" y="6230938"/>
          <p14:tracePt t="42980" x="3386138" y="6230938"/>
          <p14:tracePt t="42997" x="3414713" y="6230938"/>
          <p14:tracePt t="43013" x="3463925" y="6221413"/>
          <p14:tracePt t="43030" x="3475038" y="6211888"/>
          <p14:tracePt t="43046" x="3494088" y="6200775"/>
          <p14:tracePt t="43063" x="3524250" y="6191250"/>
          <p14:tracePt t="43080" x="3533775" y="6191250"/>
          <p14:tracePt t="43096" x="3552825" y="6172200"/>
          <p14:tracePt t="43114" x="3573463" y="6162675"/>
          <p14:tracePt t="43130" x="3573463" y="6151563"/>
          <p14:tracePt t="43146" x="3592513" y="6132513"/>
          <p14:tracePt t="43163" x="3592513" y="6113463"/>
          <p14:tracePt t="43180" x="3592513" y="6092825"/>
          <p14:tracePt t="43197" x="3582988" y="6073775"/>
          <p14:tracePt t="43213" x="3562350" y="6043613"/>
          <p14:tracePt t="43230" x="3524250" y="6003925"/>
          <p14:tracePt t="43247" x="3454400" y="5965825"/>
          <p14:tracePt t="43264" x="3386138" y="5926138"/>
          <p14:tracePt t="43280" x="3306763" y="5876925"/>
          <p14:tracePt t="43297" x="3208338" y="5837238"/>
          <p14:tracePt t="43314" x="3149600" y="5807075"/>
          <p14:tracePt t="43331" x="3081338" y="5797550"/>
          <p14:tracePt t="43347" x="3041650" y="5797550"/>
          <p14:tracePt t="43364" x="3001963" y="5797550"/>
          <p14:tracePt t="43364" x="2971800" y="5797550"/>
          <p14:tracePt t="43381" x="2913063" y="5797550"/>
          <p14:tracePt t="43397" x="2873375" y="5797550"/>
          <p14:tracePt t="43414" x="2824163" y="5797550"/>
          <p14:tracePt t="43431" x="2786063" y="5797550"/>
          <p14:tracePt t="43447" x="2765425" y="5797550"/>
          <p14:tracePt t="43464" x="2725738" y="5797550"/>
          <p14:tracePt t="43481" x="2687638" y="5797550"/>
          <p14:tracePt t="43497" x="2638425" y="5807075"/>
          <p14:tracePt t="43514" x="2598738" y="5818188"/>
          <p14:tracePt t="43531" x="2549525" y="5837238"/>
          <p14:tracePt t="43547" x="2528888" y="5846763"/>
          <p14:tracePt t="43564" x="2509838" y="5856288"/>
          <p14:tracePt t="43581" x="2490788" y="5876925"/>
          <p14:tracePt t="43598" x="2490788" y="5886450"/>
          <p14:tracePt t="43614" x="2479675" y="5916613"/>
          <p14:tracePt t="43631" x="2470150" y="5945188"/>
          <p14:tracePt t="43647" x="2470150" y="5965825"/>
          <p14:tracePt t="43664" x="2470150" y="5994400"/>
          <p14:tracePt t="43681" x="2470150" y="6024563"/>
          <p14:tracePt t="43698" x="2470150" y="6064250"/>
          <p14:tracePt t="43714" x="2500313" y="6092825"/>
          <p14:tracePt t="43731" x="2528888" y="6113463"/>
          <p14:tracePt t="43748" x="2589213" y="6132513"/>
          <p14:tracePt t="43748" x="2627313" y="6151563"/>
          <p14:tracePt t="43765" x="2716213" y="6172200"/>
          <p14:tracePt t="43782" x="2805113" y="6200775"/>
          <p14:tracePt t="43798" x="2903538" y="6211888"/>
          <p14:tracePt t="43815" x="3001963" y="6221413"/>
          <p14:tracePt t="43832" x="3090863" y="6221413"/>
          <p14:tracePt t="43848" x="3179763" y="6221413"/>
          <p14:tracePt t="43865" x="3238500" y="6221413"/>
          <p14:tracePt t="43881" x="3287713" y="6221413"/>
          <p14:tracePt t="43898" x="3287713" y="6211888"/>
          <p14:tracePt t="43915" x="3306763" y="6211888"/>
          <p14:tracePt t="43931" x="3327400" y="6191250"/>
          <p14:tracePt t="43948" x="3346450" y="6172200"/>
          <p14:tracePt t="43965" x="3355975" y="6162675"/>
          <p14:tracePt t="43981" x="3355975" y="6142038"/>
          <p14:tracePt t="44005" x="3355975" y="6132513"/>
          <p14:tracePt t="44021" x="3355975" y="6113463"/>
          <p14:tracePt t="44037" x="3355975" y="6092825"/>
          <p14:tracePt t="44053" x="3346450" y="6083300"/>
          <p14:tracePt t="44065" x="3316288" y="6064250"/>
          <p14:tracePt t="44082" x="3238500" y="6034088"/>
          <p14:tracePt t="44099" x="3149600" y="6024563"/>
          <p14:tracePt t="44115" x="3060700" y="6003925"/>
          <p14:tracePt t="44115" x="3021013" y="5994400"/>
          <p14:tracePt t="44134" x="2982913" y="5984875"/>
          <p14:tracePt t="44134" x="2952750" y="5975350"/>
          <p14:tracePt t="44149" x="2933700" y="5975350"/>
          <p14:tracePt t="44165" x="2903538" y="5975350"/>
          <p14:tracePt t="44182" x="2863850" y="5975350"/>
          <p14:tracePt t="44199" x="2844800" y="5975350"/>
          <p14:tracePt t="44215" x="2805113" y="5975350"/>
          <p14:tracePt t="44233" x="2786063" y="5965825"/>
          <p14:tracePt t="44249" x="2774950" y="5965825"/>
          <p14:tracePt t="44269" x="2765425" y="5965825"/>
          <p14:tracePt t="44333" x="2755900" y="5965825"/>
          <p14:tracePt t="44349" x="2746375" y="5975350"/>
          <p14:tracePt t="44357" x="2746375" y="5984875"/>
          <p14:tracePt t="44589" x="2746375" y="5994400"/>
          <p14:tracePt t="44669" x="2746375" y="6003925"/>
          <p14:tracePt t="44725" x="2746375" y="6015038"/>
          <p14:tracePt t="44749" x="2746375" y="6024563"/>
          <p14:tracePt t="44773" x="2746375" y="6034088"/>
          <p14:tracePt t="44781" x="2746375" y="6043613"/>
          <p14:tracePt t="44965" x="2755900" y="6053138"/>
          <p14:tracePt t="44973" x="2755900" y="6064250"/>
          <p14:tracePt t="44983" x="2786063" y="6083300"/>
          <p14:tracePt t="45000" x="2835275" y="6122988"/>
          <p14:tracePt t="45017" x="2873375" y="6132513"/>
          <p14:tracePt t="45034" x="2903538" y="6142038"/>
          <p14:tracePt t="45051" x="2913063" y="6142038"/>
          <p14:tracePt t="45067" x="2933700" y="6151563"/>
          <p14:tracePt t="45093" x="2933700" y="6162675"/>
          <p14:tracePt t="45101" x="2952750" y="6162675"/>
          <p14:tracePt t="45117" x="3001963" y="6181725"/>
          <p14:tracePt t="45134" x="3041650" y="6191250"/>
          <p14:tracePt t="45151" x="3090863" y="6211888"/>
          <p14:tracePt t="45167" x="3130550" y="6230938"/>
          <p14:tracePt t="45184" x="3159125" y="6249988"/>
          <p14:tracePt t="45201" x="3179763" y="6249988"/>
          <p14:tracePt t="45217" x="3189288" y="6249988"/>
          <p14:tracePt t="45234" x="3189288" y="6261100"/>
          <p14:tracePt t="45301" x="3208338" y="6261100"/>
          <p14:tracePt t="45309" x="3217863" y="6280150"/>
          <p14:tracePt t="45317" x="3257550" y="6299200"/>
          <p14:tracePt t="45334" x="3287713" y="6319838"/>
          <p14:tracePt t="45351" x="3306763" y="6329363"/>
          <p14:tracePt t="45368" x="3316288" y="6329363"/>
          <p14:tracePt t="45384" x="3327400" y="6338888"/>
          <p14:tracePt t="45401" x="3336925" y="6348413"/>
          <p14:tracePt t="45421" x="3346450" y="6348413"/>
          <p14:tracePt t="45434" x="3355975" y="6359525"/>
          <p14:tracePt t="45451" x="3365500" y="6369050"/>
          <p14:tracePt t="45468" x="3376613" y="6378575"/>
          <p14:tracePt t="45484" x="3386138" y="6378575"/>
          <p14:tracePt t="45501" x="3405188" y="6388100"/>
          <p14:tracePt t="45519" x="3414713" y="6408738"/>
          <p14:tracePt t="45535" x="3425825" y="6418263"/>
          <p14:tracePt t="45551" x="3444875" y="6427788"/>
          <p14:tracePt t="45568" x="3484563" y="6446838"/>
          <p14:tracePt t="45585" x="3513138" y="6467475"/>
          <p14:tracePt t="45602" x="3552825" y="6477000"/>
          <p14:tracePt t="45618" x="3582988" y="6496050"/>
          <p14:tracePt t="45635" x="3592513" y="6496050"/>
          <p14:tracePt t="45652" x="3632200" y="6516688"/>
          <p14:tracePt t="45669" x="3700463" y="6535738"/>
          <p14:tracePt t="45685" x="3730625" y="6556375"/>
          <p14:tracePt t="45702" x="3749675" y="6565900"/>
          <p14:tracePt t="45718" x="3770313" y="6575425"/>
          <p14:tracePt t="45735" x="3779838" y="6584950"/>
          <p14:tracePt t="45797" x="3789363" y="6594475"/>
          <p14:tracePt t="45813" x="3808413" y="6605588"/>
          <p14:tracePt t="45821" x="3829050" y="6605588"/>
          <p14:tracePt t="45837" x="3838575" y="6605588"/>
          <p14:tracePt t="45845" x="3848100" y="6615113"/>
          <p14:tracePt t="45861" x="3848100" y="6624638"/>
          <p14:tracePt t="46109" x="3838575" y="6624638"/>
          <p14:tracePt t="46117" x="3819525" y="6624638"/>
          <p14:tracePt t="46125" x="3798888" y="6624638"/>
          <p14:tracePt t="46136" x="3759200" y="6624638"/>
          <p14:tracePt t="46153" x="3709988" y="6624638"/>
          <p14:tracePt t="46169" x="3681413" y="6624638"/>
          <p14:tracePt t="46186" x="3641725" y="6624638"/>
          <p14:tracePt t="46203" x="3622675" y="6624638"/>
          <p14:tracePt t="46219" x="3611563" y="6624638"/>
          <p14:tracePt t="46236" x="3592513" y="6634163"/>
          <p14:tracePt t="46253" x="3582988" y="6634163"/>
          <p14:tracePt t="46269" x="3573463" y="6643688"/>
          <p14:tracePt t="46286" x="3562350" y="6654800"/>
          <p14:tracePt t="46317" x="3552825" y="6664325"/>
          <p14:tracePt t="46357" x="3552825" y="6673850"/>
          <p14:tracePt t="46381" x="3543300" y="6683375"/>
          <p14:tracePt t="46389" x="3533775" y="6692900"/>
          <p14:tracePt t="46397" x="3533775" y="6704013"/>
          <p14:tracePt t="46429" x="3533775" y="6713538"/>
          <p14:tracePt t="46445" x="3533775" y="6723063"/>
          <p14:tracePt t="46453" x="3533775" y="6732588"/>
          <p14:tracePt t="46485" x="3533775" y="6742113"/>
          <p14:tracePt t="46501" x="3533775" y="6753225"/>
          <p14:tracePt t="46509" x="3543300" y="6772275"/>
          <p14:tracePt t="46520" x="3592513" y="6791325"/>
          <p14:tracePt t="46537" x="3641725" y="6811963"/>
          <p14:tracePt t="46553" x="3709988" y="6840538"/>
          <p14:tracePt t="46570" x="3740150" y="6851650"/>
          <p14:tracePt t="46587" x="3749675" y="6861175"/>
          <p14:tracePt t="46603" x="3759200" y="6861175"/>
          <p14:tracePt t="46620" x="3770313" y="6861175"/>
          <p14:tracePt t="46645" x="3779838" y="6861175"/>
          <p14:tracePt t="46653" x="3819525" y="6861175"/>
          <p14:tracePt t="46670" x="3878263" y="6861175"/>
          <p14:tracePt t="46687" x="3917950" y="6861175"/>
          <p14:tracePt t="46704" x="3956050" y="6861175"/>
          <p14:tracePt t="46720" x="3976688" y="6861175"/>
          <p14:tracePt t="46737" x="3986213" y="6861175"/>
          <p14:tracePt t="46754" x="3995738" y="6851650"/>
          <p14:tracePt t="46773" x="3995738" y="6840538"/>
          <p14:tracePt t="46797" x="3995738" y="6831013"/>
          <p14:tracePt t="46821" x="3995738" y="6821488"/>
          <p14:tracePt t="46837" x="3986213" y="6802438"/>
          <p14:tracePt t="46845" x="3976688" y="6791325"/>
          <p14:tracePt t="46854" x="3927475" y="6762750"/>
          <p14:tracePt t="46871" x="3848100" y="6732588"/>
          <p14:tracePt t="46888" x="3779838" y="6713538"/>
          <p14:tracePt t="46904" x="3721100" y="6704013"/>
          <p14:tracePt t="46921" x="3681413" y="6692900"/>
          <p14:tracePt t="46937" x="3651250" y="6692900"/>
          <p14:tracePt t="46954" x="3622675" y="6692900"/>
          <p14:tracePt t="46971" x="3582988" y="6692900"/>
          <p14:tracePt t="46988" x="3552825" y="6692900"/>
          <p14:tracePt t="46988" x="3524250" y="6704013"/>
          <p14:tracePt t="47005" x="3513138" y="6713538"/>
          <p14:tracePt t="47021" x="3494088" y="6723063"/>
          <p14:tracePt t="47038" x="3494088" y="6732588"/>
          <p14:tracePt t="47054" x="3494088" y="6742113"/>
          <p14:tracePt t="47071" x="3484563" y="6772275"/>
          <p14:tracePt t="47088" x="3484563" y="6791325"/>
          <p14:tracePt t="47104" x="3484563" y="6821488"/>
          <p14:tracePt t="47121" x="3494088" y="6851650"/>
          <p14:tracePt t="47138" x="3524250" y="6880225"/>
          <p14:tracePt t="47155" x="3562350" y="6900863"/>
          <p14:tracePt t="47172" x="3602038" y="6919913"/>
          <p14:tracePt t="47188" x="3690938" y="6959600"/>
          <p14:tracePt t="47205" x="3749675" y="6969125"/>
          <p14:tracePt t="47222" x="3789363" y="6969125"/>
          <p14:tracePt t="47238" x="3819525" y="6969125"/>
          <p14:tracePt t="47255" x="3848100" y="6969125"/>
          <p14:tracePt t="47272" x="3857625" y="6969125"/>
          <p14:tracePt t="47288" x="3868738" y="6969125"/>
          <p14:tracePt t="47305" x="3887788" y="6969125"/>
          <p14:tracePt t="47322" x="3887788" y="6950075"/>
          <p14:tracePt t="47338" x="3887788" y="6929438"/>
          <p14:tracePt t="47355" x="3897313" y="6900863"/>
          <p14:tracePt t="47372" x="3906838" y="6870700"/>
          <p14:tracePt t="47388" x="3906838" y="6861175"/>
          <p14:tracePt t="47405" x="3906838" y="6851650"/>
          <p14:tracePt t="47429" x="3906838" y="6840538"/>
          <p14:tracePt t="47438" x="3906838" y="6831013"/>
          <p14:tracePt t="47455" x="3906838" y="6811963"/>
          <p14:tracePt t="47473" x="3878263" y="6791325"/>
          <p14:tracePt t="47489" x="3838575" y="6772275"/>
          <p14:tracePt t="47505" x="3808413" y="6762750"/>
          <p14:tracePt t="47522" x="3789363" y="6753225"/>
          <p14:tracePt t="47539" x="3779838" y="6753225"/>
          <p14:tracePt t="47797" x="3779838" y="6742113"/>
          <p14:tracePt t="47813" x="3779838" y="6732588"/>
          <p14:tracePt t="47821" x="3770313" y="6713538"/>
          <p14:tracePt t="47829" x="3759200" y="6692900"/>
          <p14:tracePt t="47845" x="3759200" y="6683375"/>
          <p14:tracePt t="47856" x="3730625" y="6664325"/>
          <p14:tracePt t="47873" x="3709988" y="6643688"/>
          <p14:tracePt t="47889" x="3690938" y="6634163"/>
          <p14:tracePt t="47906" x="3671888" y="6624638"/>
          <p14:tracePt t="47923" x="3651250" y="6615113"/>
          <p14:tracePt t="47939" x="3622675" y="6605588"/>
          <p14:tracePt t="47939" x="3602038" y="6605588"/>
          <p14:tracePt t="47957" x="3552825" y="6605588"/>
          <p14:tracePt t="47973" x="3494088" y="6605588"/>
          <p14:tracePt t="47989" x="3454400" y="6605588"/>
          <p14:tracePt t="48006" x="3425825" y="6605588"/>
          <p14:tracePt t="48023" x="3414713" y="6615113"/>
          <p14:tracePt t="48039" x="3395663" y="6624638"/>
          <p14:tracePt t="48057" x="3386138" y="6634163"/>
          <p14:tracePt t="48073" x="3376613" y="6654800"/>
          <p14:tracePt t="48090" x="3365500" y="6673850"/>
          <p14:tracePt t="48106" x="3355975" y="6673850"/>
          <p14:tracePt t="48123" x="3355975" y="6683375"/>
          <p14:tracePt t="48140" x="3355975" y="6692900"/>
          <p14:tracePt t="48156" x="3355975" y="6704013"/>
          <p14:tracePt t="48173" x="3365500" y="6723063"/>
          <p14:tracePt t="48190" x="3386138" y="6753225"/>
          <p14:tracePt t="48207" x="3414713" y="6772275"/>
          <p14:tracePt t="48224" x="3475038" y="6791325"/>
          <p14:tracePt t="48240" x="3562350" y="6821488"/>
          <p14:tracePt t="48257" x="3651250" y="6840538"/>
          <p14:tracePt t="48273" x="3721100" y="6861175"/>
          <p14:tracePt t="48290" x="3779838" y="6870700"/>
          <p14:tracePt t="48307" x="3838575" y="6880225"/>
          <p14:tracePt t="48324" x="3887788" y="6880225"/>
          <p14:tracePt t="48324" x="3906838" y="6880225"/>
          <p14:tracePt t="48341" x="3946525" y="6880225"/>
          <p14:tracePt t="48357" x="3967163" y="6880225"/>
          <p14:tracePt t="48374" x="3976688" y="6880225"/>
          <p14:tracePt t="48390" x="3986213" y="6870700"/>
          <p14:tracePt t="48407" x="3986213" y="6851650"/>
          <p14:tracePt t="48429" x="3995738" y="6851650"/>
          <p14:tracePt t="48440" x="3995738" y="6840538"/>
          <p14:tracePt t="48457" x="3995738" y="6821488"/>
          <p14:tracePt t="48474" x="3995738" y="6811963"/>
          <p14:tracePt t="48490" x="3995738" y="6791325"/>
          <p14:tracePt t="48507" x="3986213" y="6772275"/>
          <p14:tracePt t="48524" x="3946525" y="6732588"/>
          <p14:tracePt t="48541" x="3887788" y="6723063"/>
          <p14:tracePt t="48558" x="3829050" y="6713538"/>
          <p14:tracePt t="48574" x="3749675" y="6713538"/>
          <p14:tracePt t="48591" x="3690938" y="6713538"/>
          <p14:tracePt t="48608" x="3651250" y="6713538"/>
          <p14:tracePt t="48624" x="3622675" y="6713538"/>
          <p14:tracePt t="48641" x="3602038" y="6713538"/>
          <p14:tracePt t="48658" x="3573463" y="6713538"/>
          <p14:tracePt t="48674" x="3543300" y="6723063"/>
          <p14:tracePt t="48692" x="3533775" y="6742113"/>
          <p14:tracePt t="48708" x="3513138" y="6753225"/>
          <p14:tracePt t="48724" x="3503613" y="6762750"/>
          <p14:tracePt t="48741" x="3503613" y="6781800"/>
          <p14:tracePt t="48758" x="3503613" y="6811963"/>
          <p14:tracePt t="48774" x="3533775" y="6851650"/>
          <p14:tracePt t="48791" x="3582988" y="6880225"/>
          <p14:tracePt t="48808" x="3641725" y="6889750"/>
          <p14:tracePt t="48824" x="3700463" y="6910388"/>
          <p14:tracePt t="48841" x="3740150" y="6929438"/>
          <p14:tracePt t="48858" x="3789363" y="6929438"/>
          <p14:tracePt t="48875" x="3808413" y="6929438"/>
          <p14:tracePt t="48891" x="3857625" y="6929438"/>
          <p14:tracePt t="48891" x="3878263" y="6929438"/>
          <p14:tracePt t="48909" x="3906838" y="6929438"/>
          <p14:tracePt t="48925" x="3937000" y="6929438"/>
          <p14:tracePt t="48941" x="3946525" y="6919913"/>
          <p14:tracePt t="48958" x="3946525" y="6910388"/>
          <p14:tracePt t="48975" x="3967163" y="6880225"/>
          <p14:tracePt t="48992" x="3967163" y="6861175"/>
          <p14:tracePt t="49008" x="3967163" y="6840538"/>
          <p14:tracePt t="49025" x="3956050" y="6811963"/>
          <p14:tracePt t="49042" x="3927475" y="6781800"/>
          <p14:tracePt t="49058" x="3897313" y="6742113"/>
          <p14:tracePt t="49075" x="3848100" y="6713538"/>
          <p14:tracePt t="49092" x="3759200" y="6673850"/>
          <p14:tracePt t="49109" x="3622675" y="6624638"/>
          <p14:tracePt t="49125" x="3552825" y="6605588"/>
          <p14:tracePt t="49142" x="3494088" y="6594475"/>
          <p14:tracePt t="49158" x="3454400" y="6594475"/>
          <p14:tracePt t="49175" x="3414713" y="6594475"/>
          <p14:tracePt t="49193" x="3376613" y="6594475"/>
          <p14:tracePt t="49209" x="3346450" y="6605588"/>
          <p14:tracePt t="49225" x="3316288" y="6615113"/>
          <p14:tracePt t="49242" x="3297238" y="6624638"/>
          <p14:tracePt t="49259" x="3278188" y="6643688"/>
          <p14:tracePt t="49275" x="3267075" y="6664325"/>
          <p14:tracePt t="49292" x="3248025" y="6692900"/>
          <p14:tracePt t="49309" x="3248025" y="6704013"/>
          <p14:tracePt t="49333" x="3248025" y="6713538"/>
          <p14:tracePt t="49349" x="3248025" y="6723063"/>
          <p14:tracePt t="49359" x="3248025" y="6732588"/>
          <p14:tracePt t="49375" x="3248025" y="6742113"/>
          <p14:tracePt t="49393" x="3248025" y="6762750"/>
          <p14:tracePt t="49409" x="3267075" y="6791325"/>
          <p14:tracePt t="49426" x="3306763" y="6811963"/>
          <p14:tracePt t="49442" x="3346450" y="6821488"/>
          <p14:tracePt t="49459" x="3414713" y="6840538"/>
          <p14:tracePt t="49476" x="3533775" y="6870700"/>
          <p14:tracePt t="49493" x="3622675" y="6880225"/>
          <p14:tracePt t="49509" x="3681413" y="6880225"/>
          <p14:tracePt t="49526" x="3721100" y="6880225"/>
          <p14:tracePt t="49543" x="3749675" y="6880225"/>
          <p14:tracePt t="49559" x="3789363" y="6880225"/>
          <p14:tracePt t="49576" x="3808413" y="6870700"/>
          <p14:tracePt t="49593" x="3819525" y="6861175"/>
          <p14:tracePt t="49609" x="3819525" y="6840538"/>
          <p14:tracePt t="49627" x="3819525" y="6821488"/>
          <p14:tracePt t="49643" x="3819525" y="6791325"/>
          <p14:tracePt t="49660" x="3819525" y="6772275"/>
          <p14:tracePt t="49660" x="3819525" y="6753225"/>
          <p14:tracePt t="49677" x="3819525" y="6723063"/>
          <p14:tracePt t="49693" x="3808413" y="6692900"/>
          <p14:tracePt t="49710" x="3779838" y="6664325"/>
          <p14:tracePt t="49726" x="3730625" y="6634163"/>
          <p14:tracePt t="49743" x="3651250" y="6594475"/>
          <p14:tracePt t="49760" x="3573463" y="6584950"/>
          <p14:tracePt t="49777" x="3513138" y="6575425"/>
          <p14:tracePt t="49793" x="3454400" y="6565900"/>
          <p14:tracePt t="49810" x="3435350" y="6565900"/>
          <p14:tracePt t="49827" x="3395663" y="6575425"/>
          <p14:tracePt t="49843" x="3365500" y="6584950"/>
          <p14:tracePt t="49843" x="3355975" y="6594475"/>
          <p14:tracePt t="49861" x="3346450" y="6605588"/>
          <p14:tracePt t="49876" x="3346450" y="6634163"/>
          <p14:tracePt t="49894" x="3336925" y="6654800"/>
          <p14:tracePt t="49910" x="3336925" y="6664325"/>
          <p14:tracePt t="49927" x="3336925" y="6673850"/>
          <p14:tracePt t="49943" x="3346450" y="6704013"/>
          <p14:tracePt t="49960" x="3376613" y="6723063"/>
          <p14:tracePt t="49977" x="3414713" y="6753225"/>
          <p14:tracePt t="49994" x="3513138" y="6781800"/>
          <p14:tracePt t="50010" x="3602038" y="6811963"/>
          <p14:tracePt t="50027" x="3700463" y="6840538"/>
          <p14:tracePt t="50044" x="3779838" y="6861175"/>
          <p14:tracePt t="50044" x="3798888" y="6861175"/>
          <p14:tracePt t="50061" x="3857625" y="6870700"/>
          <p14:tracePt t="50077" x="3906838" y="6870700"/>
          <p14:tracePt t="50094" x="3946525" y="6870700"/>
          <p14:tracePt t="50111" x="3976688" y="6870700"/>
          <p14:tracePt t="50127" x="3995738" y="6861175"/>
          <p14:tracePt t="50144" x="4016375" y="6851650"/>
          <p14:tracePt t="50161" x="4025900" y="6840538"/>
          <p14:tracePt t="50177" x="4025900" y="6831013"/>
          <p14:tracePt t="50194" x="4025900" y="6821488"/>
          <p14:tracePt t="50212" x="4025900" y="6811963"/>
          <p14:tracePt t="50229" x="4025900" y="6802438"/>
          <p14:tracePt t="50245" x="4025900" y="6791325"/>
          <p14:tracePt t="50269" x="4025900" y="6781800"/>
          <p14:tracePt t="50293" x="4025900" y="6772275"/>
          <p14:tracePt t="50301" x="4025900" y="6762750"/>
          <p14:tracePt t="50317" x="4025900" y="6753225"/>
          <p14:tracePt t="50327" x="3976688" y="6742113"/>
          <p14:tracePt t="50344" x="3887788" y="6723063"/>
          <p14:tracePt t="50361" x="3770313" y="6692900"/>
          <p14:tracePt t="50378" x="3690938" y="6683375"/>
          <p14:tracePt t="50395" x="3641725" y="6673850"/>
          <p14:tracePt t="50411" x="3602038" y="6654800"/>
          <p14:tracePt t="50428" x="3582988" y="6654800"/>
          <p14:tracePt t="50444" x="3543300" y="6654800"/>
          <p14:tracePt t="50462" x="3494088" y="6654800"/>
          <p14:tracePt t="50478" x="3463925" y="6664325"/>
          <p14:tracePt t="50495" x="3444875" y="6673850"/>
          <p14:tracePt t="50511" x="3435350" y="6683375"/>
          <p14:tracePt t="50528" x="3435350" y="6704013"/>
          <p14:tracePt t="50545" x="3435350" y="6723063"/>
          <p14:tracePt t="50562" x="3435350" y="6732588"/>
          <p14:tracePt t="50578" x="3435350" y="6753225"/>
          <p14:tracePt t="50595" x="3435350" y="6772275"/>
          <p14:tracePt t="50612" x="3435350" y="6802438"/>
          <p14:tracePt t="50629" x="3454400" y="6821488"/>
          <p14:tracePt t="50645" x="3484563" y="6840538"/>
          <p14:tracePt t="50662" x="3524250" y="6870700"/>
          <p14:tracePt t="50678" x="3573463" y="6880225"/>
          <p14:tracePt t="50695" x="3611563" y="6889750"/>
          <p14:tracePt t="50712" x="3660775" y="6900863"/>
          <p14:tracePt t="50729" x="3700463" y="6910388"/>
          <p14:tracePt t="50745" x="3730625" y="6910388"/>
          <p14:tracePt t="50762" x="3749675" y="6910388"/>
          <p14:tracePt t="50779" x="3770313" y="6910388"/>
          <p14:tracePt t="50795" x="3789363" y="6910388"/>
          <p14:tracePt t="50812" x="3808413" y="6880225"/>
          <p14:tracePt t="50829" x="3819525" y="6861175"/>
          <p14:tracePt t="50845" x="3838575" y="6840538"/>
          <p14:tracePt t="50862" x="3857625" y="6811963"/>
          <p14:tracePt t="50879" x="3857625" y="6802438"/>
          <p14:tracePt t="50895" x="3857625" y="6791325"/>
          <p14:tracePt t="50912" x="3857625" y="6772275"/>
          <p14:tracePt t="50929" x="3857625" y="6762750"/>
          <p14:tracePt t="50945" x="3848100" y="6742113"/>
          <p14:tracePt t="50962" x="3838575" y="6732588"/>
          <p14:tracePt t="50979" x="3789363" y="6723063"/>
          <p14:tracePt t="50996" x="3740150" y="6692900"/>
          <p14:tracePt t="50996" x="3700463" y="6683375"/>
          <p14:tracePt t="51013" x="3660775" y="6683375"/>
          <p14:tracePt t="51029" x="3533775" y="6673850"/>
          <p14:tracePt t="51046" x="3494088" y="6673850"/>
          <p14:tracePt t="51062" x="3454400" y="6673850"/>
          <p14:tracePt t="51079" x="3435350" y="6673850"/>
          <p14:tracePt t="51096" x="3414713" y="6673850"/>
          <p14:tracePt t="51113" x="3395663" y="6673850"/>
          <p14:tracePt t="51129" x="3365500" y="6683375"/>
          <p14:tracePt t="51146" x="3336925" y="6704013"/>
          <p14:tracePt t="51163" x="3327400" y="6713538"/>
          <p14:tracePt t="51179" x="3327400" y="6732588"/>
          <p14:tracePt t="51196" x="3327400" y="6753225"/>
          <p14:tracePt t="51213" x="3327400" y="6762750"/>
          <p14:tracePt t="51230" x="3327400" y="6781800"/>
          <p14:tracePt t="51246" x="3327400" y="6791325"/>
          <p14:tracePt t="51262" x="3327400" y="6821488"/>
          <p14:tracePt t="51280" x="3355975" y="6851650"/>
          <p14:tracePt t="51296" x="3395663" y="6870700"/>
          <p14:tracePt t="51313" x="3463925" y="6900863"/>
          <p14:tracePt t="51330" x="3513138" y="6919913"/>
          <p14:tracePt t="51346" x="3582988" y="6938963"/>
          <p14:tracePt t="51363" x="3622675" y="6950075"/>
          <p14:tracePt t="51380" x="3681413" y="6959600"/>
          <p14:tracePt t="51380" x="3721100" y="6969125"/>
          <p14:tracePt t="51397" x="3759200" y="6969125"/>
          <p14:tracePt t="51413" x="3808413" y="6978650"/>
          <p14:tracePt t="51430" x="3857625" y="6978650"/>
          <p14:tracePt t="51447" x="3906838" y="6978650"/>
          <p14:tracePt t="51463" x="3937000" y="6978650"/>
          <p14:tracePt t="51480" x="3956050" y="6978650"/>
          <p14:tracePt t="51497" x="3967163" y="6969125"/>
          <p14:tracePt t="51513" x="3967163" y="6959600"/>
          <p14:tracePt t="51530" x="3967163" y="6938963"/>
          <p14:tracePt t="51546" x="3976688" y="6919913"/>
          <p14:tracePt t="51563" x="3976688" y="6900863"/>
          <p14:tracePt t="51563" x="3976688" y="6889750"/>
          <p14:tracePt t="51581" x="3976688" y="6870700"/>
          <p14:tracePt t="51597" x="3976688" y="6851650"/>
          <p14:tracePt t="51613" x="3956050" y="6811963"/>
          <p14:tracePt t="51630" x="3946525" y="6802438"/>
          <p14:tracePt t="51647" x="3887788" y="6772275"/>
          <p14:tracePt t="51663" x="3808413" y="6732588"/>
          <p14:tracePt t="51680" x="3709988" y="6713538"/>
          <p14:tracePt t="51697" x="3611563" y="6683375"/>
          <p14:tracePt t="51714" x="3552825" y="6673850"/>
          <p14:tracePt t="51730" x="3513138" y="6673850"/>
          <p14:tracePt t="51747" x="3494088" y="6673850"/>
          <p14:tracePt t="51764" x="3463925" y="6673850"/>
          <p14:tracePt t="51781" x="3444875" y="6692900"/>
          <p14:tracePt t="51797" x="3425825" y="6723063"/>
          <p14:tracePt t="51814" x="3414713" y="6732588"/>
          <p14:tracePt t="51831" x="3414713" y="6753225"/>
          <p14:tracePt t="51847" x="3414713" y="6762750"/>
          <p14:tracePt t="51864" x="3414713" y="6791325"/>
          <p14:tracePt t="51881" x="3414713" y="6811963"/>
          <p14:tracePt t="51897" x="3425825" y="6831013"/>
          <p14:tracePt t="51914" x="3435350" y="6851650"/>
          <p14:tracePt t="51931" x="3454400" y="6870700"/>
          <p14:tracePt t="51947" x="3484563" y="6900863"/>
          <p14:tracePt t="51947" x="3494088" y="6900863"/>
          <p14:tracePt t="51965" x="3524250" y="6919913"/>
          <p14:tracePt t="51981" x="3552825" y="6929438"/>
          <p14:tracePt t="51998" x="3582988" y="6950075"/>
          <p14:tracePt t="52014" x="3622675" y="6950075"/>
          <p14:tracePt t="52031" x="3660775" y="6969125"/>
          <p14:tracePt t="52048" x="3681413" y="6969125"/>
          <p14:tracePt t="52064" x="3709988" y="6978650"/>
          <p14:tracePt t="52081" x="3740150" y="6978650"/>
          <p14:tracePt t="52098" x="3749675" y="6978650"/>
          <p14:tracePt t="52114" x="3759200" y="6978650"/>
          <p14:tracePt t="52131" x="3770313" y="6978650"/>
          <p14:tracePt t="52148" x="3798888" y="6978650"/>
          <p14:tracePt t="52165" x="3829050" y="6969125"/>
          <p14:tracePt t="52182" x="3838575" y="6969125"/>
          <p14:tracePt t="52198" x="3848100" y="6959600"/>
          <p14:tracePt t="52581" x="3848100" y="6950075"/>
          <p14:tracePt t="52597" x="3848100" y="6938963"/>
          <p14:tracePt t="52613" x="3848100" y="6910388"/>
          <p14:tracePt t="52621" x="3848100" y="6889750"/>
          <p14:tracePt t="52644" x="3848100" y="6870700"/>
          <p14:tracePt t="52653" x="3848100" y="6861175"/>
          <p14:tracePt t="52665" x="3838575" y="6821488"/>
          <p14:tracePt t="52682" x="3829050" y="6781800"/>
          <p14:tracePt t="52699" x="3819525" y="6732588"/>
          <p14:tracePt t="52716" x="3789363" y="6673850"/>
          <p14:tracePt t="52733" x="3779838" y="6624638"/>
          <p14:tracePt t="52749" x="3740150" y="6565900"/>
          <p14:tracePt t="52766" x="3730625" y="6516688"/>
          <p14:tracePt t="52782" x="3709988" y="6457950"/>
          <p14:tracePt t="52799" x="3681413" y="6397625"/>
          <p14:tracePt t="52816" x="3671888" y="6359525"/>
          <p14:tracePt t="52833" x="3651250" y="6310313"/>
          <p14:tracePt t="52849" x="3632200" y="6270625"/>
          <p14:tracePt t="52866" x="3611563" y="6211888"/>
          <p14:tracePt t="52883" x="3592513" y="6162675"/>
          <p14:tracePt t="52900" x="3573463" y="6113463"/>
          <p14:tracePt t="52900" x="3562350" y="6092825"/>
          <p14:tracePt t="52917" x="3543300" y="6053138"/>
          <p14:tracePt t="52933" x="3533775" y="6015038"/>
          <p14:tracePt t="52949" x="3524250" y="5994400"/>
          <p14:tracePt t="52966" x="3503613" y="5965825"/>
          <p14:tracePt t="52983" x="3475038" y="5926138"/>
          <p14:tracePt t="53000" x="3454400" y="5886450"/>
          <p14:tracePt t="53016" x="3444875" y="5867400"/>
          <p14:tracePt t="53033" x="3425825" y="5837238"/>
          <p14:tracePt t="53050" x="3414713" y="5818188"/>
          <p14:tracePt t="53066" x="3405188" y="5797550"/>
          <p14:tracePt t="53083" x="3386138" y="5768975"/>
          <p14:tracePt t="53100" x="3365500" y="5748338"/>
          <p14:tracePt t="53117" x="3365500" y="5729288"/>
          <p14:tracePt t="53133" x="3355975" y="5708650"/>
          <p14:tracePt t="53150" x="3346450" y="5689600"/>
          <p14:tracePt t="53166" x="3336925" y="5670550"/>
          <p14:tracePt t="53183" x="3336925" y="5659438"/>
          <p14:tracePt t="53200" x="3336925" y="5649913"/>
          <p14:tracePt t="53216" x="3336925" y="5630863"/>
          <p14:tracePt t="53233" x="3316288" y="5600700"/>
          <p14:tracePt t="53251" x="3316288" y="5591175"/>
          <p14:tracePt t="53267" x="3316288" y="5581650"/>
          <p14:tracePt t="53283" x="3306763" y="5561013"/>
          <p14:tracePt t="53301" x="3306763" y="5551488"/>
          <p14:tracePt t="53317" x="3297238" y="5541963"/>
          <p14:tracePt t="53333" x="3297238" y="5532438"/>
          <p14:tracePt t="53357" x="3287713" y="5521325"/>
          <p14:tracePt t="53367" x="3278188" y="5521325"/>
          <p14:tracePt t="53829" x="3287713" y="5521325"/>
          <p14:tracePt t="53877" x="3306763" y="5532438"/>
          <p14:tracePt t="53885" x="3316288" y="5532438"/>
          <p14:tracePt t="53900" x="3336925" y="5541963"/>
          <p14:tracePt t="53908" x="3355975" y="5551488"/>
          <p14:tracePt t="53925" x="3376613" y="5551488"/>
          <p14:tracePt t="53935" x="3395663" y="5561013"/>
          <p14:tracePt t="53952" x="3425825" y="5581650"/>
          <p14:tracePt t="53968" x="3463925" y="5591175"/>
          <p14:tracePt t="53985" x="3494088" y="5600700"/>
          <p14:tracePt t="54002" x="3533775" y="5610225"/>
          <p14:tracePt t="54018" x="3573463" y="5630863"/>
          <p14:tracePt t="54035" x="3622675" y="5649913"/>
          <p14:tracePt t="54052" x="3690938" y="5680075"/>
          <p14:tracePt t="54069" x="3730625" y="5689600"/>
          <p14:tracePt t="54085" x="3779838" y="5719763"/>
          <p14:tracePt t="54102" x="3829050" y="5729288"/>
          <p14:tracePt t="54118" x="3868738" y="5738813"/>
          <p14:tracePt t="54135" x="3906838" y="5748338"/>
          <p14:tracePt t="54152" x="3937000" y="5757863"/>
          <p14:tracePt t="54169" x="3946525" y="5757863"/>
          <p14:tracePt t="54185" x="3967163" y="5768975"/>
          <p14:tracePt t="54202" x="3986213" y="5768975"/>
          <p14:tracePt t="54221" x="3995738" y="5778500"/>
          <p14:tracePt t="54235" x="4025900" y="5797550"/>
          <p14:tracePt t="54252" x="4044950" y="5797550"/>
          <p14:tracePt t="54270" x="4065588" y="5807075"/>
          <p14:tracePt t="54286" x="4075113" y="5807075"/>
          <p14:tracePt t="55157" x="4075113" y="5818188"/>
          <p14:tracePt t="55164" x="4084638" y="5827713"/>
          <p14:tracePt t="55173" x="4094163" y="5827713"/>
          <p14:tracePt t="55187" x="4114800" y="5827713"/>
          <p14:tracePt t="55204" x="4143375" y="5837238"/>
          <p14:tracePt t="55221" x="4143375" y="5846763"/>
          <p14:tracePt t="55301" x="4152900" y="5846763"/>
          <p14:tracePt t="55309" x="4164013" y="5856288"/>
          <p14:tracePt t="55321" x="4173538" y="5856288"/>
          <p14:tracePt t="55340" x="4183063" y="5867400"/>
          <p14:tracePt t="55452" x="4202113" y="5876925"/>
          <p14:tracePt t="55468" x="4213225" y="5876925"/>
          <p14:tracePt t="55477" x="4232275" y="5886450"/>
          <p14:tracePt t="55487" x="4251325" y="5886450"/>
          <p14:tracePt t="55504" x="4271963" y="5886450"/>
          <p14:tracePt t="55521" x="4281488" y="5886450"/>
          <p14:tracePt t="55645" x="4291013" y="5886450"/>
          <p14:tracePt t="55653" x="4311650" y="5886450"/>
          <p14:tracePt t="55669" x="4321175" y="5886450"/>
          <p14:tracePt t="55677" x="4340225" y="5876925"/>
          <p14:tracePt t="55688" x="4349750" y="5876925"/>
          <p14:tracePt t="55705" x="4360863" y="5867400"/>
          <p14:tracePt t="55722" x="4370388" y="5867400"/>
          <p14:tracePt t="55765" x="4379913" y="5846763"/>
          <p14:tracePt t="55781" x="4389438" y="5837238"/>
          <p14:tracePt t="55797" x="4410075" y="5827713"/>
          <p14:tracePt t="55813" x="4410075" y="5818188"/>
          <p14:tracePt t="55821" x="4419600" y="5818188"/>
          <p14:tracePt t="55829" x="4419600" y="5807075"/>
          <p14:tracePt t="55908" x="4419600" y="5797550"/>
          <p14:tracePt t="55925" x="4419600" y="5788025"/>
          <p14:tracePt t="55933" x="4429125" y="5778500"/>
          <p14:tracePt t="56300" x="4429125" y="5768975"/>
          <p14:tracePt t="56324" x="4438650" y="5757863"/>
          <p14:tracePt t="56332" x="4448175" y="5748338"/>
          <p14:tracePt t="56516" x="4459288" y="5729288"/>
          <p14:tracePt t="56540" x="4468813" y="5729288"/>
          <p14:tracePt t="56549" x="4468813" y="5719763"/>
          <p14:tracePt t="56556" x="4478338" y="5708650"/>
          <p14:tracePt t="56573" x="4478338" y="5699125"/>
          <p14:tracePt t="56597" x="4478338" y="5689600"/>
          <p14:tracePt t="56973" x="4478338" y="5670550"/>
          <p14:tracePt t="57013" x="4468813" y="5659438"/>
          <p14:tracePt t="57044" x="4459288" y="5649913"/>
          <p14:tracePt t="57061" x="4448175" y="5640388"/>
          <p14:tracePt t="57148" x="4438650" y="5640388"/>
          <p14:tracePt t="57356" x="4429125" y="5640388"/>
          <p14:tracePt t="57365" x="4410075" y="5640388"/>
          <p14:tracePt t="57375" x="4360863" y="5630863"/>
          <p14:tracePt t="57392" x="4321175" y="5610225"/>
          <p14:tracePt t="57409" x="4311650" y="5610225"/>
          <p14:tracePt t="57425" x="4291013" y="5610225"/>
          <p14:tracePt t="57516" x="4281488" y="5610225"/>
          <p14:tracePt t="57532" x="4271963" y="5610225"/>
          <p14:tracePt t="57540" x="4241800" y="5600700"/>
          <p14:tracePt t="57548" x="4232275" y="5600700"/>
          <p14:tracePt t="57558" x="4213225" y="5600700"/>
          <p14:tracePt t="57575" x="4202113" y="5600700"/>
          <p14:tracePt t="57668" x="4192588" y="5600700"/>
          <p14:tracePt t="57676" x="4183063" y="5600700"/>
          <p14:tracePt t="57684" x="4164013" y="5600700"/>
          <p14:tracePt t="57692" x="4133850" y="5600700"/>
          <p14:tracePt t="57709" x="4084638" y="5591175"/>
          <p14:tracePt t="57726" x="4075113" y="5591175"/>
          <p14:tracePt t="57796" x="4065588" y="5591175"/>
          <p14:tracePt t="57805" x="4054475" y="5591175"/>
          <p14:tracePt t="57812" x="4044950" y="5591175"/>
          <p14:tracePt t="57826" x="4005263" y="5591175"/>
          <p14:tracePt t="57842" x="3995738" y="5591175"/>
          <p14:tracePt t="57859" x="3986213" y="5591175"/>
          <p14:tracePt t="57876" x="3976688" y="5591175"/>
          <p14:tracePt t="57908" x="3967163" y="5591175"/>
          <p14:tracePt t="57924" x="3956050" y="5591175"/>
          <p14:tracePt t="57932" x="3937000" y="5591175"/>
          <p14:tracePt t="57943" x="3897313" y="5600700"/>
          <p14:tracePt t="57960" x="3878263" y="5619750"/>
          <p14:tracePt t="57976" x="3848100" y="5640388"/>
          <p14:tracePt t="57993" x="3838575" y="5659438"/>
          <p14:tracePt t="58012" x="3838575" y="5670550"/>
          <p14:tracePt t="58028" x="3838575" y="5680075"/>
          <p14:tracePt t="58043" x="3838575" y="5708650"/>
          <p14:tracePt t="58060" x="3829050" y="5757863"/>
          <p14:tracePt t="58077" x="3829050" y="5788025"/>
          <p14:tracePt t="58093" x="3829050" y="5818188"/>
          <p14:tracePt t="58110" x="3829050" y="5837238"/>
          <p14:tracePt t="58126" x="3829050" y="5856288"/>
          <p14:tracePt t="58143" x="3829050" y="5867400"/>
          <p14:tracePt t="58160" x="3829050" y="5876925"/>
          <p14:tracePt t="58188" x="3838575" y="5886450"/>
          <p14:tracePt t="58205" x="3838575" y="5895975"/>
          <p14:tracePt t="58212" x="3857625" y="5905500"/>
          <p14:tracePt t="58226" x="3897313" y="5935663"/>
          <p14:tracePt t="58244" x="3946525" y="5945188"/>
          <p14:tracePt t="58244" x="3976688" y="5954713"/>
          <p14:tracePt t="58261" x="4025900" y="5965825"/>
          <p14:tracePt t="58277" x="4044950" y="5965825"/>
          <p14:tracePt t="58293" x="4054475" y="5965825"/>
          <p14:tracePt t="58310" x="4065588" y="5965825"/>
          <p14:tracePt t="58340" x="4075113" y="5965825"/>
          <p14:tracePt t="58348" x="4084638" y="5965825"/>
          <p14:tracePt t="58360" x="4103688" y="5965825"/>
          <p14:tracePt t="58377" x="4124325" y="5965825"/>
          <p14:tracePt t="58394" x="4152900" y="5965825"/>
          <p14:tracePt t="58410" x="4173538" y="5965825"/>
          <p14:tracePt t="58427" x="4192588" y="5965825"/>
          <p14:tracePt t="58444" x="4232275" y="5965825"/>
          <p14:tracePt t="58461" x="4251325" y="5965825"/>
          <p14:tracePt t="58477" x="4281488" y="5965825"/>
          <p14:tracePt t="58494" x="4300538" y="5965825"/>
          <p14:tracePt t="58510" x="4311650" y="5965825"/>
          <p14:tracePt t="58527" x="4321175" y="5954713"/>
          <p14:tracePt t="58544" x="4330700" y="5945188"/>
          <p14:tracePt t="58572" x="4340225" y="5945188"/>
          <p14:tracePt t="58580" x="4349750" y="5945188"/>
          <p14:tracePt t="58594" x="4389438" y="5935663"/>
          <p14:tracePt t="58611" x="4419600" y="5935663"/>
          <p14:tracePt t="58628" x="4468813" y="5916613"/>
          <p14:tracePt t="58645" x="4487863" y="5916613"/>
          <p14:tracePt t="58661" x="4497388" y="5916613"/>
          <p14:tracePt t="58677" x="4508500" y="5916613"/>
          <p14:tracePt t="58694" x="4508500" y="5905500"/>
          <p14:tracePt t="58711" x="4518025" y="5905500"/>
          <p14:tracePt t="58727" x="4527550" y="5895975"/>
          <p14:tracePt t="58744" x="4537075" y="5895975"/>
          <p14:tracePt t="58761" x="4546600" y="5886450"/>
          <p14:tracePt t="58828" x="4557713" y="5876925"/>
          <p14:tracePt t="58836" x="4567238" y="5867400"/>
          <p14:tracePt t="58853" x="4576763" y="5856288"/>
          <p14:tracePt t="58868" x="4586288" y="5846763"/>
          <p14:tracePt t="58884" x="4595813" y="5837238"/>
          <p14:tracePt t="58900" x="4595813" y="5827713"/>
          <p14:tracePt t="58924" x="4606925" y="5827713"/>
          <p14:tracePt t="58932" x="4606925" y="5818188"/>
          <p14:tracePt t="58965" x="4606925" y="5807075"/>
          <p14:tracePt t="58973" x="4606925" y="5797550"/>
          <p14:tracePt t="58988" x="4606925" y="5788025"/>
          <p14:tracePt t="59004" x="4606925" y="5778500"/>
          <p14:tracePt t="59012" x="4606925" y="5768975"/>
          <p14:tracePt t="59028" x="4606925" y="5757863"/>
          <p14:tracePt t="59045" x="4606925" y="5748338"/>
          <p14:tracePt t="59061" x="4606925" y="5738813"/>
          <p14:tracePt t="59078" x="4606925" y="5729288"/>
          <p14:tracePt t="59095" x="4606925" y="5719763"/>
          <p14:tracePt t="59116" x="4606925" y="5708650"/>
          <p14:tracePt t="59128" x="4606925" y="5699125"/>
          <p14:tracePt t="59148" x="4606925" y="5689600"/>
          <p14:tracePt t="59164" x="4595813" y="5680075"/>
          <p14:tracePt t="59178" x="4586288" y="5670550"/>
          <p14:tracePt t="59195" x="4586288" y="5659438"/>
          <p14:tracePt t="59212" x="4557713" y="5649913"/>
          <p14:tracePt t="59229" x="4546600" y="5640388"/>
          <p14:tracePt t="59245" x="4518025" y="5630863"/>
          <p14:tracePt t="59262" x="4497388" y="5619750"/>
          <p14:tracePt t="59279" x="4459288" y="5610225"/>
          <p14:tracePt t="59296" x="4448175" y="5610225"/>
          <p14:tracePt t="59312" x="4429125" y="5610225"/>
          <p14:tracePt t="59329" x="4419600" y="5610225"/>
          <p14:tracePt t="59345" x="4398963" y="5610225"/>
          <p14:tracePt t="59362" x="4389438" y="5610225"/>
          <p14:tracePt t="59389" x="4379913" y="5610225"/>
          <p14:tracePt t="59404" x="4370388" y="5610225"/>
          <p14:tracePt t="59420" x="4360863" y="5610225"/>
          <p14:tracePt t="59436" x="4349750" y="5610225"/>
          <p14:tracePt t="59445" x="4340225" y="5610225"/>
          <p14:tracePt t="59462" x="4330700" y="5610225"/>
          <p14:tracePt t="59756" x="4330700" y="5619750"/>
          <p14:tracePt t="60372" x="4330700" y="5640388"/>
          <p14:tracePt t="60388" x="4330700" y="5649913"/>
          <p14:tracePt t="60396" x="4330700" y="5659438"/>
          <p14:tracePt t="60404" x="4321175" y="5670550"/>
          <p14:tracePt t="60420" x="4321175" y="5680075"/>
          <p14:tracePt t="60452" x="4321175" y="5689600"/>
          <p14:tracePt t="60460" x="4321175" y="5699125"/>
          <p14:tracePt t="60484" x="4321175" y="5708650"/>
          <p14:tracePt t="60596" x="4321175" y="5719763"/>
          <p14:tracePt t="60613" x="4321175" y="5729288"/>
          <p14:tracePt t="61668" x="4321175" y="5738813"/>
          <p14:tracePt t="61836" x="4321175" y="5748338"/>
          <p14:tracePt t="62412" x="4321175" y="5757863"/>
          <p14:tracePt t="62420" x="4321175" y="5768975"/>
          <p14:tracePt t="62453" x="4321175" y="5778500"/>
          <p14:tracePt t="62468" x="4321175" y="5788025"/>
          <p14:tracePt t="62588" x="4321175" y="5797550"/>
          <p14:tracePt t="62596" x="4321175" y="5807075"/>
          <p14:tracePt t="62612" x="4321175" y="5818188"/>
          <p14:tracePt t="63100" x="4330700" y="5818188"/>
          <p14:tracePt t="63124" x="4340225" y="5818188"/>
          <p14:tracePt t="63132" x="4349750" y="5818188"/>
          <p14:tracePt t="63140" x="4360863" y="5818188"/>
          <p14:tracePt t="63268" x="4370388" y="5818188"/>
          <p14:tracePt t="63284" x="4379913" y="5818188"/>
          <p14:tracePt t="63292" x="4389438" y="5818188"/>
          <p14:tracePt t="63303" x="4410075" y="5807075"/>
          <p14:tracePt t="63320" x="4419600" y="5807075"/>
          <p14:tracePt t="63748" x="4429125" y="5797550"/>
          <p14:tracePt t="63757" x="4438650" y="5797550"/>
          <p14:tracePt t="63916" x="4448175" y="5788025"/>
          <p14:tracePt t="63924" x="4459288" y="5788025"/>
          <p14:tracePt t="64918" x="4468813" y="5788025"/>
          <p14:tracePt t="65748" x="4478338" y="5788025"/>
          <p14:tracePt t="65756" x="4487863" y="5788025"/>
          <p14:tracePt t="65764" x="4508500" y="5788025"/>
          <p14:tracePt t="65775" x="4527550" y="5788025"/>
          <p14:tracePt t="65792" x="4537075" y="5788025"/>
          <p14:tracePt t="65808" x="4557713" y="5788025"/>
          <p14:tracePt t="65825" x="4567238" y="5788025"/>
          <p14:tracePt t="65892" x="4586288" y="5797550"/>
          <p14:tracePt t="65908" x="4595813" y="5797550"/>
          <p14:tracePt t="65916" x="4616450" y="5797550"/>
          <p14:tracePt t="65925" x="4656138" y="5797550"/>
          <p14:tracePt t="65942" x="4665663" y="5807075"/>
          <p14:tracePt t="65959" x="4675188" y="5807075"/>
          <p14:tracePt t="66052" x="4684713" y="5807075"/>
          <p14:tracePt t="66060" x="4694238" y="5807075"/>
          <p14:tracePt t="66068" x="4705350" y="5807075"/>
          <p14:tracePt t="66076" x="4754563" y="5807075"/>
          <p14:tracePt t="66093" x="4764088" y="5807075"/>
          <p14:tracePt t="66109" x="4773613" y="5807075"/>
          <p14:tracePt t="66125" x="4773613" y="5818188"/>
          <p14:tracePt t="66572" x="4764088" y="5818188"/>
          <p14:tracePt t="66724" x="4754563" y="5818188"/>
          <p14:tracePt t="66748" x="4743450" y="5818188"/>
          <p14:tracePt t="67260" x="4733925" y="5818188"/>
          <p14:tracePt t="67268" x="4714875" y="5818188"/>
          <p14:tracePt t="67278" x="4694238" y="5818188"/>
          <p14:tracePt t="67295" x="4684713" y="5818188"/>
          <p14:tracePt t="71418" x="4694238" y="5807075"/>
          <p14:tracePt t="71516" x="4705350" y="5797550"/>
          <p14:tracePt t="71524" x="4714875" y="5788025"/>
          <p14:tracePt t="71540" x="4724400" y="5788025"/>
          <p14:tracePt t="71572" x="4724400" y="5778500"/>
          <p14:tracePt t="72918" x="4714875" y="5788025"/>
          <p14:tracePt t="73036" x="4714875" y="5797550"/>
          <p14:tracePt t="73052" x="4705350" y="5797550"/>
          <p14:tracePt t="73068" x="4705350" y="5807075"/>
          <p14:tracePt t="82669" x="4705350" y="5797550"/>
          <p14:tracePt t="82795" x="4705350" y="5788025"/>
          <p14:tracePt t="82812" x="4705350" y="5778500"/>
          <p14:tracePt t="82828" x="4705350" y="5757863"/>
          <p14:tracePt t="82844" x="4705350" y="5748338"/>
          <p14:tracePt t="82860" x="4694238" y="5738813"/>
          <p14:tracePt t="82875" x="4694238" y="5729288"/>
          <p14:tracePt t="82892" x="4684713" y="5719763"/>
          <p14:tracePt t="82900" x="4665663" y="5708650"/>
          <p14:tracePt t="82948" x="4656138" y="5699125"/>
          <p14:tracePt t="82964" x="4635500" y="5689600"/>
          <p14:tracePt t="82971" x="4625975" y="5689600"/>
          <p14:tracePt t="82980" x="4616450" y="5689600"/>
          <p14:tracePt t="82992" x="4586288" y="5670550"/>
          <p14:tracePt t="83009" x="4557713" y="5659438"/>
          <p14:tracePt t="83026" x="4527550" y="5659438"/>
          <p14:tracePt t="83043" x="4478338" y="5649913"/>
          <p14:tracePt t="83060" x="4419600" y="5640388"/>
          <p14:tracePt t="83076" x="4398963" y="5630863"/>
          <p14:tracePt t="83093" x="4370388" y="5630863"/>
          <p14:tracePt t="83109" x="4340225" y="5630863"/>
          <p14:tracePt t="83126" x="4330700" y="5630863"/>
          <p14:tracePt t="83143" x="4291013" y="5630863"/>
          <p14:tracePt t="83160" x="4262438" y="5630863"/>
          <p14:tracePt t="83177" x="4222750" y="5630863"/>
          <p14:tracePt t="83193" x="4183063" y="5630863"/>
          <p14:tracePt t="83210" x="4133850" y="5630863"/>
          <p14:tracePt t="83226" x="4103688" y="5630863"/>
          <p14:tracePt t="83226" x="4084638" y="5630863"/>
          <p14:tracePt t="83244" x="4075113" y="5630863"/>
          <p14:tracePt t="83260" x="4065588" y="5630863"/>
          <p14:tracePt t="83300" x="4044950" y="5630863"/>
          <p14:tracePt t="83308" x="4035425" y="5630863"/>
          <p14:tracePt t="83316" x="4035425" y="5640388"/>
          <p14:tracePt t="83326" x="4016375" y="5649913"/>
          <p14:tracePt t="83343" x="4005263" y="5670550"/>
          <p14:tracePt t="83360" x="4005263" y="5680075"/>
          <p14:tracePt t="83377" x="4005263" y="5708650"/>
          <p14:tracePt t="83394" x="4005263" y="5729288"/>
          <p14:tracePt t="83410" x="4005263" y="5757863"/>
          <p14:tracePt t="83410" x="4005263" y="5778500"/>
          <p14:tracePt t="83428" x="4005263" y="5818188"/>
          <p14:tracePt t="83444" x="4025900" y="5846763"/>
          <p14:tracePt t="83460" x="4065588" y="5886450"/>
          <p14:tracePt t="83477" x="4124325" y="5916613"/>
          <p14:tracePt t="83494" x="4202113" y="5954713"/>
          <p14:tracePt t="83511" x="4291013" y="5984875"/>
          <p14:tracePt t="83527" x="4349750" y="5994400"/>
          <p14:tracePt t="83544" x="4429125" y="6015038"/>
          <p14:tracePt t="83561" x="4487863" y="6024563"/>
          <p14:tracePt t="83577" x="4576763" y="6024563"/>
          <p14:tracePt t="83594" x="4625975" y="6024563"/>
          <p14:tracePt t="83611" x="4675188" y="6024563"/>
          <p14:tracePt t="83627" x="4694238" y="6015038"/>
          <p14:tracePt t="83644" x="4705350" y="6003925"/>
          <p14:tracePt t="83660" x="4714875" y="5984875"/>
          <p14:tracePt t="83677" x="4743450" y="5965825"/>
          <p14:tracePt t="83694" x="4764088" y="5935663"/>
          <p14:tracePt t="83712" x="4783138" y="5895975"/>
          <p14:tracePt t="83727" x="4783138" y="5886450"/>
          <p14:tracePt t="83744" x="4783138" y="5867400"/>
          <p14:tracePt t="83761" x="4792663" y="5846763"/>
          <p14:tracePt t="83778" x="4792663" y="5837238"/>
          <p14:tracePt t="83796" x="4792663" y="5827713"/>
          <p14:tracePt t="83812" x="4792663" y="5818188"/>
          <p14:tracePt t="83843" x="4792663" y="5807075"/>
          <p14:tracePt t="83859" x="4792663" y="5797550"/>
          <p14:tracePt t="83868" x="4792663" y="5788025"/>
          <p14:tracePt t="83877" x="4783138" y="5778500"/>
          <p14:tracePt t="83894" x="4743450" y="5768975"/>
          <p14:tracePt t="83911" x="4705350" y="5748338"/>
          <p14:tracePt t="83928" x="4656138" y="5738813"/>
          <p14:tracePt t="83944" x="4616450" y="5708650"/>
          <p14:tracePt t="83961" x="4557713" y="5689600"/>
          <p14:tracePt t="83978" x="4518025" y="5670550"/>
          <p14:tracePt t="83995" x="4438650" y="5640388"/>
          <p14:tracePt t="84012" x="4398963" y="5619750"/>
          <p14:tracePt t="84028" x="4379913" y="5610225"/>
          <p14:tracePt t="84045" x="4349750" y="5600700"/>
          <p14:tracePt t="84061" x="4321175" y="5591175"/>
          <p14:tracePt t="84078" x="4281488" y="5591175"/>
          <p14:tracePt t="84095" x="4232275" y="5581650"/>
          <p14:tracePt t="84111" x="4183063" y="5570538"/>
          <p14:tracePt t="84128" x="4152900" y="5570538"/>
          <p14:tracePt t="84145" x="4114800" y="5570538"/>
          <p14:tracePt t="84161" x="4094163" y="5570538"/>
          <p14:tracePt t="84178" x="4075113" y="5570538"/>
          <p14:tracePt t="84178" x="4065588" y="5570538"/>
          <p14:tracePt t="84196" x="4054475" y="5570538"/>
          <p14:tracePt t="84212" x="4025900" y="5570538"/>
          <p14:tracePt t="84228" x="4016375" y="5570538"/>
          <p14:tracePt t="84245" x="3995738" y="5570538"/>
          <p14:tracePt t="84262" x="3967163" y="5570538"/>
          <p14:tracePt t="84279" x="3937000" y="5581650"/>
          <p14:tracePt t="84295" x="3917950" y="5600700"/>
          <p14:tracePt t="84312" x="3906838" y="5610225"/>
          <p14:tracePt t="84329" x="3897313" y="5630863"/>
          <p14:tracePt t="84345" x="3897313" y="5640388"/>
          <p14:tracePt t="84362" x="3897313" y="5659438"/>
          <p14:tracePt t="84379" x="3887788" y="5680075"/>
          <p14:tracePt t="84396" x="3887788" y="5699125"/>
          <p14:tracePt t="84412" x="3887788" y="5719763"/>
          <p14:tracePt t="84429" x="3887788" y="5738813"/>
          <p14:tracePt t="84445" x="3887788" y="5757863"/>
          <p14:tracePt t="84462" x="3906838" y="5788025"/>
          <p14:tracePt t="84479" x="3917950" y="5807075"/>
          <p14:tracePt t="84500" x="3927475" y="5818188"/>
          <p14:tracePt t="84512" x="3937000" y="5827713"/>
          <p14:tracePt t="84529" x="3956050" y="5846763"/>
          <p14:tracePt t="84546" x="3986213" y="5856288"/>
          <p14:tracePt t="84562" x="4065588" y="5876925"/>
          <p14:tracePt t="84580" x="4143375" y="5886450"/>
          <p14:tracePt t="84596" x="4213225" y="5905500"/>
          <p14:tracePt t="84612" x="4262438" y="5905500"/>
          <p14:tracePt t="84629" x="4330700" y="5905500"/>
          <p14:tracePt t="84646" x="4370388" y="5905500"/>
          <p14:tracePt t="84662" x="4398963" y="5905500"/>
          <p14:tracePt t="84679" x="4429125" y="5895975"/>
          <p14:tracePt t="84696" x="4448175" y="5876925"/>
          <p14:tracePt t="84713" x="4478338" y="5856288"/>
          <p14:tracePt t="84730" x="4497388" y="5837238"/>
          <p14:tracePt t="84746" x="4518025" y="5818188"/>
          <p14:tracePt t="84763" x="4527550" y="5797550"/>
          <p14:tracePt t="84780" x="4527550" y="5788025"/>
          <p14:tracePt t="84827" x="4527550" y="5778500"/>
          <p14:tracePt t="84843" x="4527550" y="5768975"/>
          <p14:tracePt t="84860" x="4527550" y="5757863"/>
          <p14:tracePt t="84884" x="4527550" y="5748338"/>
          <p14:tracePt t="84900" x="4527550" y="5738813"/>
          <p14:tracePt t="84907" x="4527550" y="5729288"/>
          <p14:tracePt t="84932" x="4527550" y="5719763"/>
          <p14:tracePt t="84940" x="4518025" y="5708650"/>
          <p14:tracePt t="84971" x="4518025" y="5699125"/>
          <p14:tracePt t="84979" x="4508500" y="5689600"/>
          <p14:tracePt t="84988" x="4497388" y="5680075"/>
          <p14:tracePt t="85004" x="4478338" y="5670550"/>
          <p14:tracePt t="85013" x="4448175" y="5659438"/>
          <p14:tracePt t="85030" x="4429125" y="5640388"/>
          <p14:tracePt t="85047" x="4410075" y="5630863"/>
          <p14:tracePt t="85064" x="4379913" y="5610225"/>
          <p14:tracePt t="85080" x="4370388" y="5600700"/>
          <p14:tracePt t="85097" x="4349750" y="5591175"/>
          <p14:tracePt t="85114" x="4340225" y="5581650"/>
          <p14:tracePt t="85131" x="4321175" y="5570538"/>
          <p14:tracePt t="85147" x="4281488" y="5551488"/>
          <p14:tracePt t="85164" x="4262438" y="5532438"/>
          <p14:tracePt t="85181" x="4232275" y="5521325"/>
          <p14:tracePt t="85198" x="4192588" y="5511800"/>
          <p14:tracePt t="85214" x="4173538" y="5492750"/>
          <p14:tracePt t="85231" x="4164013" y="5492750"/>
          <p14:tracePt t="85247" x="4143375" y="5492750"/>
          <p14:tracePt t="85264" x="4114800" y="5492750"/>
          <p14:tracePt t="85281" x="4084638" y="5492750"/>
          <p14:tracePt t="85297" x="4054475" y="5492750"/>
          <p14:tracePt t="85314" x="4005263" y="5492750"/>
          <p14:tracePt t="85331" x="3986213" y="5502275"/>
          <p14:tracePt t="85347" x="3967163" y="5511800"/>
          <p14:tracePt t="85364" x="3927475" y="5521325"/>
          <p14:tracePt t="85381" x="3906838" y="5532438"/>
          <p14:tracePt t="85397" x="3887788" y="5551488"/>
          <p14:tracePt t="85414" x="3868738" y="5570538"/>
          <p14:tracePt t="85431" x="3848100" y="5591175"/>
          <p14:tracePt t="85447" x="3838575" y="5619750"/>
          <p14:tracePt t="85464" x="3819525" y="5630863"/>
          <p14:tracePt t="85481" x="3808413" y="5649913"/>
          <p14:tracePt t="85497" x="3808413" y="5689600"/>
          <p14:tracePt t="85514" x="3808413" y="5699125"/>
          <p14:tracePt t="85514" x="3808413" y="5708650"/>
          <p14:tracePt t="85532" x="3808413" y="5729288"/>
          <p14:tracePt t="85548" x="3808413" y="5738813"/>
          <p14:tracePt t="85564" x="3808413" y="5748338"/>
          <p14:tracePt t="85581" x="3808413" y="5778500"/>
          <p14:tracePt t="85598" x="3808413" y="5797550"/>
          <p14:tracePt t="85614" x="3808413" y="5827713"/>
          <p14:tracePt t="85631" x="3819525" y="5856288"/>
          <p14:tracePt t="85648" x="3848100" y="5886450"/>
          <p14:tracePt t="85665" x="3887788" y="5905500"/>
          <p14:tracePt t="85681" x="3937000" y="5926138"/>
          <p14:tracePt t="85698" x="3995738" y="5935663"/>
          <p14:tracePt t="85698" x="4016375" y="5945188"/>
          <p14:tracePt t="85716" x="4054475" y="5954713"/>
          <p14:tracePt t="85732" x="4103688" y="5954713"/>
          <p14:tracePt t="85748" x="4143375" y="5954713"/>
          <p14:tracePt t="85765" x="4192588" y="5954713"/>
          <p14:tracePt t="85782" x="4232275" y="5954713"/>
          <p14:tracePt t="85798" x="4271963" y="5954713"/>
          <p14:tracePt t="85815" x="4300538" y="5945188"/>
          <p14:tracePt t="85831" x="4321175" y="5935663"/>
          <p14:tracePt t="85848" x="4330700" y="5926138"/>
          <p14:tracePt t="85865" x="4340225" y="5916613"/>
          <p14:tracePt t="85881" x="4349750" y="5905500"/>
          <p14:tracePt t="85898" x="4360863" y="5895975"/>
          <p14:tracePt t="85915" x="4360863" y="5876925"/>
          <p14:tracePt t="85932" x="4370388" y="5867400"/>
          <p14:tracePt t="85948" x="4370388" y="5856288"/>
          <p14:tracePt t="86051" x="4370388" y="5846763"/>
          <p14:tracePt t="86067" x="4370388" y="5837238"/>
          <p14:tracePt t="86075" x="4370388" y="5827713"/>
          <p14:tracePt t="86084" x="4379913" y="5807075"/>
          <p14:tracePt t="86100" x="4379913" y="5797550"/>
          <p14:tracePt t="86131" x="4379913" y="5788025"/>
          <p14:tracePt t="86171" x="4379913" y="5778500"/>
          <p14:tracePt t="86203" x="4379913" y="5768975"/>
          <p14:tracePt t="86259" x="4379913" y="5757863"/>
          <p14:tracePt t="86275" x="4379913" y="5748338"/>
          <p14:tracePt t="86291" x="4379913" y="5738813"/>
          <p14:tracePt t="86307" x="4379913" y="5729288"/>
          <p14:tracePt t="86323" x="4379913" y="5719763"/>
          <p14:tracePt t="86339" x="4389438" y="5708650"/>
          <p14:tracePt t="86348" x="4389438" y="5699125"/>
          <p14:tracePt t="86363" x="4389438" y="5689600"/>
          <p14:tracePt t="86379" x="4389438" y="5680075"/>
          <p14:tracePt t="86387" x="4389438" y="5670550"/>
          <p14:tracePt t="86399" x="4389438" y="5659438"/>
          <p14:tracePt t="86416" x="4389438" y="5649913"/>
          <p14:tracePt t="86435" x="4389438" y="5640388"/>
          <p14:tracePt t="86467" x="4389438" y="5630863"/>
          <p14:tracePt t="86499" x="4389438" y="5610225"/>
          <p14:tracePt t="86531" x="4379913" y="5610225"/>
          <p14:tracePt t="86539" x="4370388" y="5600700"/>
          <p14:tracePt t="86555" x="4349750" y="5591175"/>
          <p14:tracePt t="86572" x="4330700" y="5591175"/>
          <p14:tracePt t="86587" x="4311650" y="5591175"/>
          <p14:tracePt t="86599" x="4291013" y="5581650"/>
          <p14:tracePt t="86617" x="4262438" y="5570538"/>
          <p14:tracePt t="86633" x="4251325" y="5570538"/>
          <p14:tracePt t="86650" x="4232275" y="5570538"/>
          <p14:tracePt t="86667" x="4222750" y="5570538"/>
          <p14:tracePt t="86683" x="4213225" y="5570538"/>
          <p14:tracePt t="86755" x="4202113" y="5570538"/>
          <p14:tracePt t="86764" x="4183063" y="5570538"/>
          <p14:tracePt t="86771" x="4164013" y="5570538"/>
          <p14:tracePt t="86783" x="4124325" y="5570538"/>
          <p14:tracePt t="86800" x="4094163" y="5570538"/>
          <p14:tracePt t="86817" x="4084638" y="5570538"/>
          <p14:tracePt t="86833" x="4075113" y="5570538"/>
          <p14:tracePt t="86899" x="4054475" y="5581650"/>
          <p14:tracePt t="86915" x="4035425" y="5581650"/>
          <p14:tracePt t="86923" x="4025900" y="5591175"/>
          <p14:tracePt t="86934" x="3995738" y="5610225"/>
          <p14:tracePt t="86952" x="3986213" y="5619750"/>
          <p14:tracePt t="86967" x="3976688" y="5640388"/>
          <p14:tracePt t="86984" x="3976688" y="5649913"/>
          <p14:tracePt t="87001" x="3967163" y="5670550"/>
          <p14:tracePt t="87017" x="3956050" y="5670550"/>
          <p14:tracePt t="87034" x="3956050" y="5680075"/>
          <p14:tracePt t="87051" x="3956050" y="5719763"/>
          <p14:tracePt t="87068" x="3956050" y="5729288"/>
          <p14:tracePt t="87084" x="3956050" y="5748338"/>
          <p14:tracePt t="87101" x="3956050" y="5768975"/>
          <p14:tracePt t="87117" x="3956050" y="5778500"/>
          <p14:tracePt t="87134" x="3956050" y="5818188"/>
          <p14:tracePt t="87151" x="3956050" y="5837238"/>
          <p14:tracePt t="87171" x="3967163" y="5856288"/>
          <p14:tracePt t="87187" x="3976688" y="5876925"/>
          <p14:tracePt t="87204" x="3976688" y="5886450"/>
          <p14:tracePt t="87217" x="3986213" y="5895975"/>
          <p14:tracePt t="87234" x="3986213" y="5905500"/>
          <p14:tracePt t="87251" x="4016375" y="5926138"/>
          <p14:tracePt t="87268" x="4054475" y="5954713"/>
          <p14:tracePt t="87285" x="4103688" y="5975350"/>
          <p14:tracePt t="87301" x="4152900" y="5994400"/>
          <p14:tracePt t="87318" x="4192588" y="6015038"/>
          <p14:tracePt t="87335" x="4202113" y="6024563"/>
          <p14:tracePt t="87351" x="4222750" y="6034088"/>
          <p14:tracePt t="87368" x="4241800" y="6043613"/>
          <p14:tracePt t="87384" x="4251325" y="6043613"/>
          <p14:tracePt t="87419" x="4262438" y="6043613"/>
          <p14:tracePt t="87428" x="4271963" y="6053138"/>
          <p14:tracePt t="87436" x="4291013" y="6064250"/>
          <p14:tracePt t="87451" x="4321175" y="6064250"/>
          <p14:tracePt t="87468" x="4340225" y="6064250"/>
          <p14:tracePt t="87485" x="4360863" y="6064250"/>
          <p14:tracePt t="87502" x="4370388" y="6064250"/>
          <p14:tracePt t="87518" x="4379913" y="6064250"/>
          <p14:tracePt t="87535" x="4389438" y="6053138"/>
          <p14:tracePt t="87551" x="4398963" y="6043613"/>
          <p14:tracePt t="87568" x="4419600" y="6024563"/>
          <p14:tracePt t="87585" x="4419600" y="6015038"/>
          <p14:tracePt t="87602" x="4429125" y="5994400"/>
          <p14:tracePt t="87619" x="4429125" y="5975350"/>
          <p14:tracePt t="87636" x="4429125" y="5965825"/>
          <p14:tracePt t="87652" x="4429125" y="5954713"/>
          <p14:tracePt t="87668" x="4429125" y="5945188"/>
          <p14:tracePt t="87685" x="4429125" y="5926138"/>
          <p14:tracePt t="87702" x="4429125" y="5905500"/>
          <p14:tracePt t="87719" x="4410075" y="5886450"/>
          <p14:tracePt t="87735" x="4379913" y="5867400"/>
          <p14:tracePt t="87752" x="4330700" y="5846763"/>
          <p14:tracePt t="87769" x="4291013" y="5837238"/>
          <p14:tracePt t="87786" x="4262438" y="5827713"/>
          <p14:tracePt t="87802" x="4232275" y="5827713"/>
          <p14:tracePt t="87802" x="4213225" y="5827713"/>
          <p14:tracePt t="87819" x="4164013" y="5827713"/>
          <p14:tracePt t="87836" x="4114800" y="5837238"/>
          <p14:tracePt t="87852" x="4065588" y="5867400"/>
          <p14:tracePt t="87869" x="4025900" y="5886450"/>
          <p14:tracePt t="87886" x="3995738" y="5916613"/>
          <p14:tracePt t="87902" x="3967163" y="5945188"/>
          <p14:tracePt t="87919" x="3956050" y="5965825"/>
          <p14:tracePt t="87936" x="3946525" y="5984875"/>
          <p14:tracePt t="87952" x="3937000" y="6015038"/>
          <p14:tracePt t="87969" x="3937000" y="6024563"/>
          <p14:tracePt t="87986" x="3927475" y="6053138"/>
          <p14:tracePt t="88003" x="3927475" y="6073775"/>
          <p14:tracePt t="88019" x="3927475" y="6102350"/>
          <p14:tracePt t="88036" x="3927475" y="6122988"/>
          <p14:tracePt t="88053" x="3927475" y="6151563"/>
          <p14:tracePt t="88069" x="3937000" y="6181725"/>
          <p14:tracePt t="88086" x="3956050" y="6200775"/>
          <p14:tracePt t="88103" x="3976688" y="6230938"/>
          <p14:tracePt t="88120" x="4005263" y="6249988"/>
          <p14:tracePt t="88136" x="4044950" y="6270625"/>
          <p14:tracePt t="88153" x="4084638" y="6280150"/>
          <p14:tracePt t="88170" x="4152900" y="6299200"/>
          <p14:tracePt t="88186" x="4202113" y="6310313"/>
          <p14:tracePt t="88186" x="4232275" y="6310313"/>
          <p14:tracePt t="88204" x="4281488" y="6310313"/>
          <p14:tracePt t="88220" x="4330700" y="6310313"/>
          <p14:tracePt t="88236" x="4370388" y="6310313"/>
          <p14:tracePt t="88253" x="4410075" y="6310313"/>
          <p14:tracePt t="88270" x="4419600" y="6299200"/>
          <p14:tracePt t="88286" x="4429125" y="6299200"/>
          <p14:tracePt t="88303" x="4448175" y="6289675"/>
          <p14:tracePt t="88320" x="4459288" y="6280150"/>
          <p14:tracePt t="88339" x="4459288" y="6270625"/>
          <p14:tracePt t="88356" x="4459288" y="6261100"/>
          <p14:tracePt t="88372" x="4468813" y="6261100"/>
          <p14:tracePt t="88386" x="4468813" y="6249988"/>
          <p14:tracePt t="88411" x="4468813" y="6240463"/>
          <p14:tracePt t="88443" x="4468813" y="6230938"/>
          <p14:tracePt t="88451" x="4468813" y="6221413"/>
          <p14:tracePt t="88459" x="4459288" y="6211888"/>
          <p14:tracePt t="88470" x="4429125" y="6200775"/>
          <p14:tracePt t="88487" x="4379913" y="6191250"/>
          <p14:tracePt t="88504" x="4330700" y="6181725"/>
          <p14:tracePt t="88520" x="4291013" y="6181725"/>
          <p14:tracePt t="88537" x="4241800" y="6181725"/>
          <p14:tracePt t="88554" x="4222750" y="6181725"/>
          <p14:tracePt t="88571" x="4173538" y="6181725"/>
          <p14:tracePt t="88587" x="4133850" y="6200775"/>
          <p14:tracePt t="88604" x="4114800" y="6200775"/>
          <p14:tracePt t="88620" x="4103688" y="6221413"/>
          <p14:tracePt t="88637" x="4084638" y="6230938"/>
          <p14:tracePt t="88654" x="4075113" y="6240463"/>
          <p14:tracePt t="88671" x="4065588" y="6270625"/>
          <p14:tracePt t="88687" x="4044950" y="6299200"/>
          <p14:tracePt t="88704" x="4025900" y="6338888"/>
          <p14:tracePt t="88721" x="4025900" y="6378575"/>
          <p14:tracePt t="88737" x="4025900" y="6427788"/>
          <p14:tracePt t="88754" x="4025900" y="6457950"/>
          <p14:tracePt t="88771" x="4035425" y="6526213"/>
          <p14:tracePt t="88788" x="4054475" y="6556375"/>
          <p14:tracePt t="88804" x="4094163" y="6584950"/>
          <p14:tracePt t="88821" x="4152900" y="6605588"/>
          <p14:tracePt t="88838" x="4251325" y="6624638"/>
          <p14:tracePt t="88854" x="4340225" y="6654800"/>
          <p14:tracePt t="88871" x="4438650" y="6664325"/>
          <p14:tracePt t="88888" x="4518025" y="6664325"/>
          <p14:tracePt t="88904" x="4567238" y="6664325"/>
          <p14:tracePt t="88921" x="4606925" y="6643688"/>
          <p14:tracePt t="88938" x="4616450" y="6634163"/>
          <p14:tracePt t="88954" x="4635500" y="6594475"/>
          <p14:tracePt t="88972" x="4645025" y="6565900"/>
          <p14:tracePt t="88988" x="4645025" y="6535738"/>
          <p14:tracePt t="89004" x="4656138" y="6486525"/>
          <p14:tracePt t="89021" x="4656138" y="6437313"/>
          <p14:tracePt t="89038" x="4656138" y="6397625"/>
          <p14:tracePt t="89055" x="4656138" y="6348413"/>
          <p14:tracePt t="89071" x="4645025" y="6289675"/>
          <p14:tracePt t="89088" x="4616450" y="6249988"/>
          <p14:tracePt t="89105" x="4567238" y="6211888"/>
          <p14:tracePt t="89121" x="4518025" y="6172200"/>
          <p14:tracePt t="89138" x="4448175" y="6151563"/>
          <p14:tracePt t="89138" x="4419600" y="6142038"/>
          <p14:tracePt t="89156" x="4349750" y="6132513"/>
          <p14:tracePt t="89172" x="4321175" y="6132513"/>
          <p14:tracePt t="89188" x="4271963" y="6122988"/>
          <p14:tracePt t="89205" x="4232275" y="6122988"/>
          <p14:tracePt t="89222" x="4192588" y="6122988"/>
          <p14:tracePt t="89238" x="4152900" y="6132513"/>
          <p14:tracePt t="89256" x="4114800" y="6151563"/>
          <p14:tracePt t="89272" x="4084638" y="6172200"/>
          <p14:tracePt t="89288" x="4075113" y="6221413"/>
          <p14:tracePt t="89305" x="4054475" y="6261100"/>
          <p14:tracePt t="89322" x="4035425" y="6310313"/>
          <p14:tracePt t="89339" x="4035425" y="6329363"/>
          <p14:tracePt t="89355" x="4035425" y="6348413"/>
          <p14:tracePt t="89404" x="4035425" y="6369050"/>
          <p14:tracePt t="89419" x="4044950" y="6388100"/>
          <p14:tracePt t="89427" x="4054475" y="6408738"/>
          <p14:tracePt t="89439" x="4094163" y="6457950"/>
          <p14:tracePt t="89455" x="4183063" y="6496050"/>
          <p14:tracePt t="89472" x="4281488" y="6535738"/>
          <p14:tracePt t="89489" x="4379913" y="6565900"/>
          <p14:tracePt t="89506" x="4448175" y="6575425"/>
          <p14:tracePt t="89522" x="4497388" y="6575425"/>
          <p14:tracePt t="89522" x="4508500" y="6575425"/>
          <p14:tracePt t="89540" x="4537075" y="6575425"/>
          <p14:tracePt t="89556" x="4557713" y="6565900"/>
          <p14:tracePt t="89572" x="4576763" y="6565900"/>
          <p14:tracePt t="89589" x="4586288" y="6556375"/>
          <p14:tracePt t="89606" x="4606925" y="6535738"/>
          <p14:tracePt t="89622" x="4616450" y="6526213"/>
          <p14:tracePt t="89639" x="4625975" y="6507163"/>
          <p14:tracePt t="89656" x="4625975" y="6496050"/>
          <p14:tracePt t="89672" x="4635500" y="6477000"/>
          <p14:tracePt t="89690" x="4635500" y="6467475"/>
          <p14:tracePt t="89731" x="4635500" y="6457950"/>
          <p14:tracePt t="89739" x="4635500" y="6446838"/>
          <p14:tracePt t="90131" x="4635500" y="6437313"/>
          <p14:tracePt t="90155" x="4635500" y="6427788"/>
          <p14:tracePt t="90163" x="4635500" y="6418263"/>
          <p14:tracePt t="90179" x="4635500" y="6408738"/>
          <p14:tracePt t="90203" x="4635500" y="6397625"/>
          <p14:tracePt t="90211" x="4635500" y="6388100"/>
          <p14:tracePt t="91043" x="4635500" y="6378575"/>
          <p14:tracePt t="91052" x="4635500" y="6369050"/>
          <p14:tracePt t="91059" x="4635500" y="6329363"/>
          <p14:tracePt t="91075" x="4635500" y="6310313"/>
          <p14:tracePt t="91092" x="4635500" y="6261100"/>
          <p14:tracePt t="91109" x="4635500" y="6211888"/>
          <p14:tracePt t="91125" x="4635500" y="6162675"/>
          <p14:tracePt t="91142" x="4635500" y="6102350"/>
          <p14:tracePt t="91159" x="4635500" y="6043613"/>
          <p14:tracePt t="91176" x="4635500" y="6003925"/>
          <p14:tracePt t="91192" x="4635500" y="5975350"/>
          <p14:tracePt t="91209" x="4635500" y="5945188"/>
          <p14:tracePt t="91226" x="4635500" y="5905500"/>
          <p14:tracePt t="91243" x="4635500" y="5876925"/>
          <p14:tracePt t="91260" x="4635500" y="5856288"/>
          <p14:tracePt t="91276" x="4635500" y="5837238"/>
          <p14:tracePt t="91293" x="4635500" y="5807075"/>
          <p14:tracePt t="91310" x="4625975" y="5788025"/>
          <p14:tracePt t="91326" x="4616450" y="5768975"/>
          <p14:tracePt t="91343" x="4606925" y="5748338"/>
          <p14:tracePt t="91359" x="4595813" y="5729288"/>
          <p14:tracePt t="91376" x="4595813" y="5719763"/>
          <p14:tracePt t="91395" x="4595813" y="5708650"/>
          <p14:tracePt t="91409" x="4586288" y="5689600"/>
          <p14:tracePt t="91426" x="4567238" y="5670550"/>
          <p14:tracePt t="91426" x="4567238" y="5659438"/>
          <p14:tracePt t="91443" x="4546600" y="5630863"/>
          <p14:tracePt t="91460" x="4537075" y="5600700"/>
          <p14:tracePt t="91476" x="4527550" y="5581650"/>
          <p14:tracePt t="91493" x="4527550" y="5570538"/>
          <p14:tracePt t="91523" x="4518025" y="5570538"/>
          <p14:tracePt t="91531" x="4518025" y="5561013"/>
          <p14:tracePt t="91571" x="4508500" y="5551488"/>
          <p14:tracePt t="91579" x="4508500" y="5521325"/>
          <p14:tracePt t="91595" x="4497388" y="5521325"/>
          <p14:tracePt t="91604" x="4487863" y="5511800"/>
          <p14:tracePt t="91612" x="4487863" y="5502275"/>
          <p14:tracePt t="91626" x="4468813" y="5472113"/>
          <p14:tracePt t="91644" x="4459288" y="5462588"/>
          <p14:tracePt t="91667" x="4459288" y="5453063"/>
          <p14:tracePt t="91676" x="4438650" y="5443538"/>
          <p14:tracePt t="91779" x="4429125" y="5434013"/>
          <p14:tracePt t="91803" x="4419600" y="5422900"/>
          <p14:tracePt t="91819" x="4419600" y="5413375"/>
          <p14:tracePt t="92043" x="4398963" y="5413375"/>
          <p14:tracePt t="92051" x="4389438" y="5403850"/>
          <p14:tracePt t="92067" x="4379913" y="5394325"/>
          <p14:tracePt t="92077" x="4370388" y="5384800"/>
          <p14:tracePt t="92099" x="4360863" y="5373688"/>
          <p14:tracePt t="92155" x="4360863" y="5364163"/>
          <p14:tracePt t="92171" x="4360863" y="5354638"/>
          <p14:tracePt t="92195" x="4360863" y="5345113"/>
          <p14:tracePt t="92211" x="4360863" y="5335588"/>
          <p14:tracePt t="92891" x="4349750" y="5324475"/>
          <p14:tracePt t="92923" x="4340225" y="5324475"/>
          <p14:tracePt t="92939" x="4330700" y="5314950"/>
          <p14:tracePt t="92955" x="4330700" y="5305425"/>
          <p14:tracePt t="92963" x="4321175" y="5305425"/>
          <p14:tracePt t="92979" x="4311650" y="5305425"/>
          <p14:tracePt t="92987" x="4300538" y="5305425"/>
          <p14:tracePt t="93059" x="4281488" y="5305425"/>
          <p14:tracePt t="93076" x="4271963" y="5305425"/>
          <p14:tracePt t="93083" x="4251325" y="5305425"/>
          <p14:tracePt t="93096" x="4202113" y="5295900"/>
          <p14:tracePt t="93113" x="4192588" y="5286375"/>
          <p14:tracePt t="93291" x="4183063" y="5286375"/>
          <p14:tracePt t="93299" x="4173538" y="5275263"/>
          <p14:tracePt t="93307" x="4143375" y="5275263"/>
          <p14:tracePt t="93323" x="4133850" y="5275263"/>
          <p14:tracePt t="93331" x="4114800" y="5265738"/>
          <p14:tracePt t="93346" x="4103688" y="5256213"/>
          <p14:tracePt t="93363" x="4094163" y="5256213"/>
          <p14:tracePt t="93483" x="4075113" y="5246688"/>
          <p14:tracePt t="93491" x="4065588" y="5246688"/>
          <p14:tracePt t="93507" x="4044950" y="5237163"/>
          <p14:tracePt t="93516" x="4025900" y="5237163"/>
          <p14:tracePt t="93531" x="4005263" y="5237163"/>
          <p14:tracePt t="93547" x="3986213" y="5226050"/>
          <p14:tracePt t="93627" x="3976688" y="5216525"/>
          <p14:tracePt t="93643" x="3967163" y="5216525"/>
          <p14:tracePt t="93651" x="3956050" y="5216525"/>
          <p14:tracePt t="93664" x="3927475" y="5207000"/>
          <p14:tracePt t="93680" x="3906838" y="5207000"/>
          <p14:tracePt t="93697" x="3897313" y="5207000"/>
          <p14:tracePt t="93714" x="3887788" y="5207000"/>
          <p14:tracePt t="93915" x="3848100" y="5197475"/>
          <p14:tracePt t="93923" x="3838575" y="5197475"/>
          <p14:tracePt t="93931" x="3779838" y="5197475"/>
          <p14:tracePt t="93948" x="3740150" y="5197475"/>
          <p14:tracePt t="93965" x="3730625" y="5197475"/>
          <p14:tracePt t="94918" x="3721100" y="5187950"/>
          <p14:tracePt t="95051" x="3709988" y="5187950"/>
          <p14:tracePt t="95147" x="3700463" y="5187950"/>
          <p14:tracePt t="95155" x="3690938" y="5176838"/>
          <p14:tracePt t="95167" x="3671888" y="5176838"/>
          <p14:tracePt t="95183" x="3660775" y="5176838"/>
          <p14:tracePt t="95200" x="3651250" y="5176838"/>
          <p14:tracePt t="95217" x="3651250" y="5167313"/>
          <p14:tracePt t="95233" x="3641725" y="5157788"/>
          <p14:tracePt t="95380" x="3632200" y="5157788"/>
          <p14:tracePt t="95403" x="3632200" y="5148263"/>
          <p14:tracePt t="95419" x="3632200" y="5138738"/>
          <p14:tracePt t="95435" x="3632200" y="5127625"/>
          <p14:tracePt t="95443" x="3632200" y="5118100"/>
          <p14:tracePt t="95459" x="3622675" y="5118100"/>
          <p14:tracePt t="95467" x="3622675" y="5108575"/>
          <p14:tracePt t="95484" x="3622675" y="5099050"/>
          <p14:tracePt t="95995" x="3622675" y="5089525"/>
          <p14:tracePt t="96011" x="3622675" y="5078413"/>
          <p14:tracePt t="96019" x="3622675" y="5068888"/>
          <p14:tracePt t="96035" x="3622675" y="5059363"/>
          <p14:tracePt t="96043" x="3622675" y="5049838"/>
          <p14:tracePt t="97163" x="3622675" y="5040313"/>
          <p14:tracePt t="97171" x="3622675" y="5029200"/>
          <p14:tracePt t="97179" x="3622675" y="5000625"/>
          <p14:tracePt t="97187" x="3622675" y="4991100"/>
          <p14:tracePt t="97211" x="3622675" y="4979988"/>
          <p14:tracePt t="97299" x="3622675" y="4960938"/>
          <p14:tracePt t="97315" x="3622675" y="4951413"/>
          <p14:tracePt t="97331" x="3622675" y="4941888"/>
          <p14:tracePt t="97339" x="3632200" y="4930775"/>
          <p14:tracePt t="97355" x="3632200" y="4921250"/>
          <p14:tracePt t="97435" x="3632200" y="4911725"/>
          <p14:tracePt t="97451" x="3632200" y="4902200"/>
          <p14:tracePt t="97467" x="3641725" y="4892675"/>
          <p14:tracePt t="97475" x="3641725" y="4881563"/>
          <p14:tracePt t="97491" x="3641725" y="4872038"/>
          <p14:tracePt t="97507" x="3641725" y="4862513"/>
          <p14:tracePt t="97539" x="3641725" y="4852988"/>
          <p14:tracePt t="97547" x="3641725" y="4843463"/>
          <p14:tracePt t="97563" x="3641725" y="4832350"/>
          <p14:tracePt t="97579" x="3641725" y="4822825"/>
          <p14:tracePt t="97588" x="3651250" y="4813300"/>
          <p14:tracePt t="97605" x="3651250" y="4803775"/>
          <p14:tracePt t="97621" x="3660775" y="4783138"/>
          <p14:tracePt t="97638" x="3660775" y="4773613"/>
          <p14:tracePt t="97655" x="3660775" y="4764088"/>
          <p14:tracePt t="97672" x="3660775" y="4754563"/>
          <p14:tracePt t="97688" x="3660775" y="4733925"/>
          <p14:tracePt t="97705" x="3660775" y="4724400"/>
          <p14:tracePt t="97722" x="3660775" y="4705350"/>
          <p14:tracePt t="97739" x="3660775" y="4684713"/>
          <p14:tracePt t="97755" x="3660775" y="4665663"/>
          <p14:tracePt t="97772" x="3660775" y="4646613"/>
          <p14:tracePt t="97789" x="3671888" y="4625975"/>
          <p14:tracePt t="97805" x="3671888" y="4597400"/>
          <p14:tracePt t="97822" x="3671888" y="4567238"/>
          <p14:tracePt t="97839" x="3681413" y="4548188"/>
          <p14:tracePt t="97855" x="3690938" y="4508500"/>
          <p14:tracePt t="97872" x="3690938" y="4487863"/>
          <p14:tracePt t="97889" x="3700463" y="4459288"/>
          <p14:tracePt t="97906" x="3700463" y="4449763"/>
          <p14:tracePt t="97922" x="3700463" y="4438650"/>
          <p14:tracePt t="97939" x="3700463" y="4429125"/>
          <p14:tracePt t="97956" x="3700463" y="4419600"/>
          <p14:tracePt t="97972" x="3700463" y="4410075"/>
          <p14:tracePt t="98051" x="3709988" y="4400550"/>
          <p14:tracePt t="98059" x="3709988" y="4389438"/>
          <p14:tracePt t="98075" x="3721100" y="4370388"/>
          <p14:tracePt t="98083" x="3721100" y="4360863"/>
          <p14:tracePt t="98107" x="3721100" y="4351338"/>
          <p14:tracePt t="98115" x="3721100" y="4340225"/>
          <p14:tracePt t="98131" x="3721100" y="4321175"/>
          <p14:tracePt t="98139" x="3730625" y="4321175"/>
          <p14:tracePt t="98156" x="3730625" y="4302125"/>
          <p14:tracePt t="98173" x="3730625" y="4291013"/>
          <p14:tracePt t="98189" x="3730625" y="4271963"/>
          <p14:tracePt t="98206" x="3730625" y="4241800"/>
          <p14:tracePt t="98223" x="3730625" y="4203700"/>
          <p14:tracePt t="98240" x="3730625" y="4183063"/>
          <p14:tracePt t="98256" x="3730625" y="4164013"/>
          <p14:tracePt t="98274" x="3730625" y="4124325"/>
          <p14:tracePt t="98290" x="3730625" y="4105275"/>
          <p14:tracePt t="98290" x="3730625" y="4094163"/>
          <p14:tracePt t="98307" x="3730625" y="4065588"/>
          <p14:tracePt t="98323" x="3730625" y="4056063"/>
          <p14:tracePt t="98340" x="3721100" y="4035425"/>
          <p14:tracePt t="98403" x="3709988" y="4025900"/>
          <p14:tracePt t="98411" x="3709988" y="4016375"/>
          <p14:tracePt t="98423" x="3700463" y="3976688"/>
          <p14:tracePt t="98440" x="3700463" y="3946525"/>
          <p14:tracePt t="98457" x="3690938" y="3917950"/>
          <p14:tracePt t="98473" x="3690938" y="3897313"/>
          <p14:tracePt t="98490" x="3671888" y="3838575"/>
          <p14:tracePt t="98507" x="3660775" y="3810000"/>
          <p14:tracePt t="98524" x="3651250" y="3779838"/>
          <p14:tracePt t="98541" x="3651250" y="3760788"/>
          <p14:tracePt t="98557" x="3651250" y="3749675"/>
          <p14:tracePt t="98771" x="3651250" y="3740150"/>
          <p14:tracePt t="98779" x="3651250" y="3730625"/>
          <p14:tracePt t="98790" x="3641725" y="3711575"/>
          <p14:tracePt t="98807" x="3632200" y="3690938"/>
          <p14:tracePt t="98824" x="3632200" y="3662363"/>
          <p14:tracePt t="98841" x="3632200" y="3651250"/>
          <p14:tracePt t="98867" x="3632200" y="3641725"/>
          <p14:tracePt t="98875" x="3632200" y="3632200"/>
          <p14:tracePt t="98891" x="3632200" y="3622675"/>
          <p14:tracePt t="98907" x="3632200" y="3613150"/>
          <p14:tracePt t="98924" x="3622675" y="3602038"/>
          <p14:tracePt t="98941" x="3622675" y="3582988"/>
          <p14:tracePt t="98958" x="3611563" y="3573463"/>
          <p14:tracePt t="98974" x="3611563" y="3552825"/>
          <p14:tracePt t="98991" x="3611563" y="3543300"/>
          <p14:tracePt t="99008" x="3611563" y="3524250"/>
          <p14:tracePt t="99139" x="3611563" y="3514725"/>
          <p14:tracePt t="99155" x="3611563" y="3494088"/>
          <p14:tracePt t="99171" x="3611563" y="3484563"/>
          <p14:tracePt t="99187" x="3611563" y="3475038"/>
          <p14:tracePt t="99203" x="3611563" y="3465513"/>
          <p14:tracePt t="99563" x="3611563" y="3454400"/>
          <p14:tracePt t="99571" x="3611563" y="3444875"/>
          <p14:tracePt t="99579" x="3611563" y="3435350"/>
          <p14:tracePt t="99592" x="3611563" y="3416300"/>
          <p14:tracePt t="99609" x="3611563" y="3405188"/>
          <p14:tracePt t="99659" x="3611563" y="3395663"/>
          <p14:tracePt t="99667" x="3611563" y="3386138"/>
          <p14:tracePt t="99676" x="3622675" y="3355975"/>
          <p14:tracePt t="99693" x="3632200" y="3327400"/>
          <p14:tracePt t="99709" x="3641725" y="3327400"/>
          <p14:tracePt t="99726" x="3641725" y="3297238"/>
          <p14:tracePt t="99743" x="3660775" y="3287713"/>
          <p14:tracePt t="99759" x="3671888" y="3257550"/>
          <p14:tracePt t="99776" x="3681413" y="3257550"/>
          <p14:tracePt t="99793" x="3690938" y="3238500"/>
          <p14:tracePt t="99810" x="3700463" y="3228975"/>
          <p14:tracePt t="99826" x="3730625" y="3208338"/>
          <p14:tracePt t="99843" x="3749675" y="3179763"/>
          <p14:tracePt t="99860" x="3759200" y="3149600"/>
          <p14:tracePt t="99876" x="3779838" y="3149600"/>
          <p14:tracePt t="99893" x="3789363" y="3140075"/>
          <p14:tracePt t="99910" x="3798888" y="3140075"/>
          <p14:tracePt t="99971" x="3808413" y="3140075"/>
          <p14:tracePt t="99979" x="3819525" y="3130550"/>
          <p14:tracePt t="99987" x="3838575" y="3121025"/>
          <p14:tracePt t="100035" x="3848100" y="3121025"/>
          <p14:tracePt t="100051" x="3857625" y="3121025"/>
          <p14:tracePt t="100059" x="3878263" y="3121025"/>
          <p14:tracePt t="100067" x="3897313" y="3121025"/>
          <p14:tracePt t="100076" x="3927475" y="3121025"/>
          <p14:tracePt t="100094" x="3986213" y="3130550"/>
          <p14:tracePt t="100110" x="4044950" y="3140075"/>
          <p14:tracePt t="100127" x="4094163" y="3149600"/>
          <p14:tracePt t="100144" x="4173538" y="3159125"/>
          <p14:tracePt t="100160" x="4213225" y="3170238"/>
          <p14:tracePt t="100177" x="4281488" y="3179763"/>
          <p14:tracePt t="100193" x="4321175" y="3179763"/>
          <p14:tracePt t="100210" x="4379913" y="3179763"/>
          <p14:tracePt t="100227" x="4459288" y="3179763"/>
          <p14:tracePt t="100244" x="4518025" y="3179763"/>
          <p14:tracePt t="100260" x="4567238" y="3179763"/>
          <p14:tracePt t="100277" x="4606925" y="3170238"/>
          <p14:tracePt t="100294" x="4635500" y="3159125"/>
          <p14:tracePt t="100310" x="4665663" y="3149600"/>
          <p14:tracePt t="100327" x="4675188" y="3140075"/>
          <p14:tracePt t="100347" x="4684713" y="3130550"/>
          <p14:tracePt t="100371" x="4694238" y="3130550"/>
          <p14:tracePt t="100387" x="4705350" y="3121025"/>
          <p14:tracePt t="100403" x="4705350" y="3109913"/>
          <p14:tracePt t="100419" x="4714875" y="3090863"/>
          <p14:tracePt t="100435" x="4714875" y="3081338"/>
          <p14:tracePt t="100459" x="4714875" y="3060700"/>
          <p14:tracePt t="100467" x="4714875" y="3051175"/>
          <p14:tracePt t="100483" x="4724400" y="3041650"/>
          <p14:tracePt t="100494" x="4724400" y="3032125"/>
          <p14:tracePt t="100511" x="4724400" y="3022600"/>
          <p14:tracePt t="100527" x="4724400" y="3011488"/>
          <p14:tracePt t="100544" x="4724400" y="3001963"/>
          <p14:tracePt t="100561" x="4724400" y="2992438"/>
          <p14:tracePt t="100578" x="4724400" y="2973388"/>
          <p14:tracePt t="100594" x="4724400" y="2933700"/>
          <p14:tracePt t="100611" x="4724400" y="2894013"/>
          <p14:tracePt t="100628" x="4705350" y="2863850"/>
          <p14:tracePt t="100644" x="4705350" y="2854325"/>
          <p14:tracePt t="100661" x="4684713" y="2825750"/>
          <p14:tracePt t="100678" x="4675188" y="2814638"/>
          <p14:tracePt t="100694" x="4665663" y="2795588"/>
          <p14:tracePt t="100723" x="4645025" y="2786063"/>
          <p14:tracePt t="100739" x="4645025" y="2776538"/>
          <p14:tracePt t="100747" x="4635500" y="2776538"/>
          <p14:tracePt t="100761" x="4616450" y="2755900"/>
          <p14:tracePt t="100778" x="4567238" y="2727325"/>
          <p14:tracePt t="100795" x="4537075" y="2706688"/>
          <p14:tracePt t="100811" x="4497388" y="2687638"/>
          <p14:tracePt t="100828" x="4448175" y="2667000"/>
          <p14:tracePt t="100845" x="4410075" y="2647950"/>
          <p14:tracePt t="100861" x="4349750" y="2628900"/>
          <p14:tracePt t="100878" x="4321175" y="2617788"/>
          <p14:tracePt t="100895" x="4281488" y="2598738"/>
          <p14:tracePt t="100912" x="4271963" y="2598738"/>
          <p14:tracePt t="100928" x="4262438" y="2598738"/>
          <p14:tracePt t="100987" x="4251325" y="2598738"/>
          <p14:tracePt t="100995" x="4232275" y="2598738"/>
          <p14:tracePt t="101003" x="4202113" y="2598738"/>
          <p14:tracePt t="101012" x="4143375" y="2598738"/>
          <p14:tracePt t="101029" x="4094163" y="2598738"/>
          <p14:tracePt t="101045" x="4044950" y="2598738"/>
          <p14:tracePt t="101062" x="4025900" y="2598738"/>
          <p14:tracePt t="101079" x="4005263" y="2598738"/>
          <p14:tracePt t="101095" x="3995738" y="2598738"/>
          <p14:tracePt t="101112" x="3976688" y="2598738"/>
          <p14:tracePt t="101129" x="3937000" y="2598738"/>
          <p14:tracePt t="101145" x="3927475" y="2598738"/>
          <p14:tracePt t="101162" x="3878263" y="2617788"/>
          <p14:tracePt t="101179" x="3868738" y="2617788"/>
          <p14:tracePt t="101195" x="3848100" y="2638425"/>
          <p14:tracePt t="101212" x="3829050" y="2638425"/>
          <p14:tracePt t="101229" x="3808413" y="2647950"/>
          <p14:tracePt t="101245" x="3808413" y="2657475"/>
          <p14:tracePt t="101262" x="3779838" y="2657475"/>
          <p14:tracePt t="101279" x="3770313" y="2667000"/>
          <p14:tracePt t="101296" x="3759200" y="2687638"/>
          <p14:tracePt t="101312" x="3749675" y="2716213"/>
          <p14:tracePt t="101329" x="3730625" y="2755900"/>
          <p14:tracePt t="101346" x="3709988" y="2786063"/>
          <p14:tracePt t="101363" x="3709988" y="2814638"/>
          <p14:tracePt t="101380" x="3709988" y="2844800"/>
          <p14:tracePt t="101396" x="3709988" y="2884488"/>
          <p14:tracePt t="101413" x="3709988" y="2924175"/>
          <p14:tracePt t="101430" x="3709988" y="2973388"/>
          <p14:tracePt t="101446" x="3709988" y="3022600"/>
          <p14:tracePt t="101463" x="3709988" y="3051175"/>
          <p14:tracePt t="101479" x="3709988" y="3081338"/>
          <p14:tracePt t="101496" x="3730625" y="3121025"/>
          <p14:tracePt t="101513" x="3740150" y="3149600"/>
          <p14:tracePt t="101530" x="3759200" y="3179763"/>
          <p14:tracePt t="101546" x="3779838" y="3208338"/>
          <p14:tracePt t="101563" x="3798888" y="3228975"/>
          <p14:tracePt t="101579" x="3819525" y="3257550"/>
          <p14:tracePt t="101596" x="3857625" y="3278188"/>
          <p14:tracePt t="101613" x="3897313" y="3297238"/>
          <p14:tracePt t="101630" x="3927475" y="3306763"/>
          <p14:tracePt t="101646" x="3967163" y="3327400"/>
          <p14:tracePt t="101664" x="4005263" y="3336925"/>
          <p14:tracePt t="101680" x="4025900" y="3346450"/>
          <p14:tracePt t="101697" x="4054475" y="3355975"/>
          <p14:tracePt t="101714" x="4075113" y="3355975"/>
          <p14:tracePt t="101730" x="4124325" y="3367088"/>
          <p14:tracePt t="101747" x="4183063" y="3386138"/>
          <p14:tracePt t="101763" x="4262438" y="3386138"/>
          <p14:tracePt t="101780" x="4330700" y="3405188"/>
          <p14:tracePt t="101797" x="4398963" y="3416300"/>
          <p14:tracePt t="101813" x="4459288" y="3416300"/>
          <p14:tracePt t="101831" x="4497388" y="3416300"/>
          <p14:tracePt t="101847" x="4537075" y="3416300"/>
          <p14:tracePt t="101864" x="4557713" y="3416300"/>
          <p14:tracePt t="101880" x="4576763" y="3416300"/>
          <p14:tracePt t="101897" x="4595813" y="3416300"/>
          <p14:tracePt t="101914" x="4635500" y="3416300"/>
          <p14:tracePt t="101930" x="4694238" y="3416300"/>
          <p14:tracePt t="101948" x="4764088" y="3405188"/>
          <p14:tracePt t="101964" x="4792663" y="3405188"/>
          <p14:tracePt t="101980" x="4822825" y="3405188"/>
          <p14:tracePt t="101997" x="4852988" y="3395663"/>
          <p14:tracePt t="102014" x="4862513" y="3386138"/>
          <p14:tracePt t="102030" x="4881563" y="3376613"/>
          <p14:tracePt t="102047" x="4902200" y="3367088"/>
          <p14:tracePt t="102064" x="4921250" y="3355975"/>
          <p14:tracePt t="102081" x="4940300" y="3336925"/>
          <p14:tracePt t="102098" x="4970463" y="3306763"/>
          <p14:tracePt t="102114" x="5000625" y="3278188"/>
          <p14:tracePt t="102131" x="5010150" y="3248025"/>
          <p14:tracePt t="102147" x="5029200" y="3219450"/>
          <p14:tracePt t="102164" x="5029200" y="3208338"/>
          <p14:tracePt t="102181" x="5038725" y="3189288"/>
          <p14:tracePt t="102197" x="5038725" y="3170238"/>
          <p14:tracePt t="102214" x="5049838" y="3149600"/>
          <p14:tracePt t="102231" x="5038725" y="3130550"/>
          <p14:tracePt t="102248" x="5029200" y="3121025"/>
          <p14:tracePt t="102264" x="5019675" y="3090863"/>
          <p14:tracePt t="102281" x="5019675" y="3060700"/>
          <p14:tracePt t="102298" x="5010150" y="3032125"/>
          <p14:tracePt t="102298" x="5010150" y="3011488"/>
          <p14:tracePt t="102315" x="4989513" y="2973388"/>
          <p14:tracePt t="102331" x="4960938" y="2924175"/>
          <p14:tracePt t="102348" x="4930775" y="2884488"/>
          <p14:tracePt t="102365" x="4891088" y="2844800"/>
          <p14:tracePt t="102381" x="4862513" y="2805113"/>
          <p14:tracePt t="102398" x="4822825" y="2765425"/>
          <p14:tracePt t="102415" x="4783138" y="2736850"/>
          <p14:tracePt t="102431" x="4733925" y="2706688"/>
          <p14:tracePt t="102448" x="4675188" y="2678113"/>
          <p14:tracePt t="102465" x="4616450" y="2638425"/>
          <p14:tracePt t="102481" x="4546600" y="2608263"/>
          <p14:tracePt t="102498" x="4487863" y="2589213"/>
          <p14:tracePt t="102498" x="4448175" y="2568575"/>
          <p14:tracePt t="102515" x="4389438" y="2549525"/>
          <p14:tracePt t="102531" x="4349750" y="2549525"/>
          <p14:tracePt t="102548" x="4291013" y="2540000"/>
          <p14:tracePt t="102565" x="4241800" y="2530475"/>
          <p14:tracePt t="102581" x="4222750" y="2519363"/>
          <p14:tracePt t="102598" x="4202113" y="2519363"/>
          <p14:tracePt t="102615" x="4192588" y="2519363"/>
          <p14:tracePt t="102632" x="4164013" y="2519363"/>
          <p14:tracePt t="102648" x="4124325" y="2519363"/>
          <p14:tracePt t="102665" x="4065588" y="2519363"/>
          <p14:tracePt t="102682" x="3986213" y="2530475"/>
          <p14:tracePt t="102682" x="3967163" y="2530475"/>
          <p14:tracePt t="102699" x="3897313" y="2549525"/>
          <p14:tracePt t="102715" x="3848100" y="2559050"/>
          <p14:tracePt t="102732" x="3819525" y="2579688"/>
          <p14:tracePt t="102749" x="3779838" y="2598738"/>
          <p14:tracePt t="102765" x="3749675" y="2628900"/>
          <p14:tracePt t="102782" x="3721100" y="2657475"/>
          <p14:tracePt t="102799" x="3700463" y="2697163"/>
          <p14:tracePt t="102815" x="3681413" y="2746375"/>
          <p14:tracePt t="102832" x="3660775" y="2795588"/>
          <p14:tracePt t="102849" x="3651250" y="2844800"/>
          <p14:tracePt t="102865" x="3632200" y="2903538"/>
          <p14:tracePt t="102865" x="3632200" y="2924175"/>
          <p14:tracePt t="102883" x="3632200" y="2973388"/>
          <p14:tracePt t="102899" x="3632200" y="3022600"/>
          <p14:tracePt t="102915" x="3632200" y="3060700"/>
          <p14:tracePt t="102933" x="3632200" y="3109913"/>
          <p14:tracePt t="102950" x="3632200" y="3140075"/>
          <p14:tracePt t="102966" x="3641725" y="3170238"/>
          <p14:tracePt t="102983" x="3660775" y="3208338"/>
          <p14:tracePt t="102999" x="3671888" y="3238500"/>
          <p14:tracePt t="103016" x="3700463" y="3268663"/>
          <p14:tracePt t="103033" x="3721100" y="3297238"/>
          <p14:tracePt t="103050" x="3740150" y="3336925"/>
          <p14:tracePt t="103066" x="3770313" y="3367088"/>
          <p14:tracePt t="103083" x="3789363" y="3386138"/>
          <p14:tracePt t="103100" x="3829050" y="3416300"/>
          <p14:tracePt t="103116" x="3868738" y="3444875"/>
          <p14:tracePt t="103133" x="3906838" y="3454400"/>
          <p14:tracePt t="103150" x="3946525" y="3475038"/>
          <p14:tracePt t="103166" x="3976688" y="3484563"/>
          <p14:tracePt t="103183" x="4016375" y="3503613"/>
          <p14:tracePt t="103200" x="4035425" y="3503613"/>
          <p14:tracePt t="103216" x="4065588" y="3514725"/>
          <p14:tracePt t="103233" x="4075113" y="3514725"/>
          <p14:tracePt t="103275" x="4084638" y="3514725"/>
          <p14:tracePt t="103291" x="4094163" y="3514725"/>
          <p14:tracePt t="103299" x="4114800" y="3514725"/>
          <p14:tracePt t="103307" x="4124325" y="3514725"/>
          <p14:tracePt t="103316" x="4152900" y="3514725"/>
          <p14:tracePt t="103333" x="4164013" y="3514725"/>
          <p14:tracePt t="103350" x="4173538" y="3514725"/>
          <p14:tracePt t="103366" x="4183063" y="3514725"/>
          <p14:tracePt t="103699" x="4192588" y="3514725"/>
          <p14:tracePt t="103715" x="4202113" y="3514725"/>
          <p14:tracePt t="103723" x="4213225" y="3514725"/>
          <p14:tracePt t="103734" x="4222750" y="3514725"/>
          <p14:tracePt t="103751" x="4232275" y="3514725"/>
          <p14:tracePt t="103767" x="4241800" y="3514725"/>
          <p14:tracePt t="103784" x="4251325" y="3514725"/>
          <p14:tracePt t="103803" x="4262438" y="3514725"/>
          <p14:tracePt t="103819" x="4271963" y="3514725"/>
          <p14:tracePt t="103834" x="4311650" y="3514725"/>
          <p14:tracePt t="103851" x="4330700" y="3514725"/>
          <p14:tracePt t="103867" x="4349750" y="3514725"/>
          <p14:tracePt t="103884" x="4360863" y="3514725"/>
          <p14:tracePt t="103907" x="4370388" y="3514725"/>
          <p14:tracePt t="103917" x="4379913" y="3514725"/>
          <p14:tracePt t="103934" x="4398963" y="3514725"/>
          <p14:tracePt t="103951" x="4438650" y="3514725"/>
          <p14:tracePt t="103968" x="4459288" y="3514725"/>
          <p14:tracePt t="103985" x="4487863" y="3514725"/>
          <p14:tracePt t="104001" x="4508500" y="3514725"/>
          <p14:tracePt t="104018" x="4518025" y="3514725"/>
          <p14:tracePt t="104043" x="4527550" y="3514725"/>
          <p14:tracePt t="104091" x="4537075" y="3514725"/>
          <p14:tracePt t="104115" x="4546600" y="3514725"/>
          <p14:tracePt t="104123" x="4557713" y="3514725"/>
          <p14:tracePt t="104134" x="4576763" y="3514725"/>
          <p14:tracePt t="104151" x="4595813" y="3514725"/>
          <p14:tracePt t="104168" x="4606925" y="3514725"/>
          <p14:tracePt t="104185" x="4616450" y="3514725"/>
          <p14:tracePt t="104203" x="4625975" y="3503613"/>
          <p14:tracePt t="104243" x="4635500" y="3494088"/>
          <p14:tracePt t="104251" x="4645025" y="3494088"/>
          <p14:tracePt t="104267" x="4656138" y="3494088"/>
          <p14:tracePt t="104275" x="4665663" y="3494088"/>
          <p14:tracePt t="104291" x="4675188" y="3494088"/>
          <p14:tracePt t="104301" x="4684713" y="3484563"/>
          <p14:tracePt t="104499" x="4694238" y="3484563"/>
          <p14:tracePt t="104523" x="4705350" y="3475038"/>
          <p14:tracePt t="104595" x="4714875" y="3475038"/>
          <p14:tracePt t="104611" x="4724400" y="3465513"/>
          <p14:tracePt t="104619" x="4733925" y="3465513"/>
          <p14:tracePt t="104635" x="4754563" y="3454400"/>
          <p14:tracePt t="104643" x="4754563" y="3444875"/>
          <p14:tracePt t="104652" x="4773613" y="3435350"/>
          <p14:tracePt t="104669" x="4783138" y="3425825"/>
          <p14:tracePt t="104686" x="4792663" y="3425825"/>
          <p14:tracePt t="104707" x="4803775" y="3425825"/>
          <p14:tracePt t="104795" x="4803775" y="3416300"/>
          <p14:tracePt t="104819" x="4813300" y="3405188"/>
          <p14:tracePt t="104827" x="4813300" y="3395663"/>
          <p14:tracePt t="104836" x="4832350" y="3386138"/>
          <p14:tracePt t="104853" x="4841875" y="3376613"/>
          <p14:tracePt t="104870" x="4852988" y="3367088"/>
          <p14:tracePt t="105155" x="4862513" y="3367088"/>
          <p14:tracePt t="105171" x="4862513" y="3355975"/>
          <p14:tracePt t="105187" x="4872038" y="3346450"/>
          <p14:tracePt t="105195" x="4872038" y="3336925"/>
          <p14:tracePt t="105203" x="4872038" y="3327400"/>
          <p14:tracePt t="105563" x="4881563" y="3306763"/>
          <p14:tracePt t="105579" x="4881563" y="3297238"/>
          <p14:tracePt t="105587" x="4881563" y="3287713"/>
          <p14:tracePt t="105595" x="4891088" y="3268663"/>
          <p14:tracePt t="105604" x="4891088" y="3257550"/>
          <p14:tracePt t="105621" x="4891088" y="3248025"/>
          <p14:tracePt t="105843" x="4891088" y="3238500"/>
          <p14:tracePt t="105851" x="4891088" y="3228975"/>
          <p14:tracePt t="105867" x="4891088" y="3219450"/>
          <p14:tracePt t="105875" x="4891088" y="3208338"/>
          <p14:tracePt t="106387" x="4902200" y="3189288"/>
          <p14:tracePt t="106403" x="4902200" y="3179763"/>
          <p14:tracePt t="106419" x="4902200" y="3170238"/>
          <p14:tracePt t="108417" x="4902200" y="3159125"/>
          <p14:tracePt t="108587" x="4911725" y="3149600"/>
          <p14:tracePt t="108595" x="4921250" y="3140075"/>
          <p14:tracePt t="108603" x="4930775" y="3130550"/>
          <p14:tracePt t="108611" x="4951413" y="3109913"/>
          <p14:tracePt t="108627" x="4960938" y="3100388"/>
          <p14:tracePt t="108643" x="4970463" y="3100388"/>
          <p14:tracePt t="108755" x="4979988" y="3100388"/>
          <p14:tracePt t="108763" x="4989513" y="3090863"/>
          <p14:tracePt t="108771" x="5010150" y="3081338"/>
          <p14:tracePt t="108787" x="5019675" y="3071813"/>
          <p14:tracePt t="108803" x="5038725" y="3060700"/>
          <p14:tracePt t="108811" x="5068888" y="3051175"/>
          <p14:tracePt t="108827" x="5087938" y="3032125"/>
          <p14:tracePt t="108844" x="5127625" y="3011488"/>
          <p14:tracePt t="108861" x="5176838" y="3001963"/>
          <p14:tracePt t="108878" x="5235575" y="2982913"/>
          <p14:tracePt t="108894" x="5324475" y="2962275"/>
          <p14:tracePt t="108911" x="5373688" y="2943225"/>
          <p14:tracePt t="108928" x="5403850" y="2924175"/>
          <p14:tracePt t="108944" x="5422900" y="2913063"/>
          <p14:tracePt t="108961" x="5432425" y="2913063"/>
          <p14:tracePt t="108978" x="5453063" y="2894013"/>
          <p14:tracePt t="108978" x="5472113" y="2894013"/>
          <p14:tracePt t="108995" x="5492750" y="2874963"/>
          <p14:tracePt t="109011" x="5511800" y="2874963"/>
          <p14:tracePt t="109028" x="5521325" y="2863850"/>
          <p14:tracePt t="109045" x="5541963" y="2844800"/>
          <p14:tracePt t="109061" x="5551488" y="2844800"/>
          <p14:tracePt t="109078" x="5570538" y="2835275"/>
          <p14:tracePt t="109094" x="5591175" y="2814638"/>
          <p14:tracePt t="109112" x="5610225" y="2814638"/>
          <p14:tracePt t="109128" x="5619750" y="2795588"/>
          <p14:tracePt t="109145" x="5640388" y="2786063"/>
          <p14:tracePt t="109162" x="5649913" y="2776538"/>
          <p14:tracePt t="109162" x="5659438" y="2765425"/>
          <p14:tracePt t="109179" x="5668963" y="2755900"/>
          <p14:tracePt t="109195" x="5689600" y="2736850"/>
          <p14:tracePt t="109211" x="5699125" y="2727325"/>
          <p14:tracePt t="109228" x="5708650" y="2716213"/>
          <p14:tracePt t="109245" x="5738813" y="2706688"/>
          <p14:tracePt t="109262" x="5748338" y="2697163"/>
          <p14:tracePt t="109278" x="5757863" y="2678113"/>
          <p14:tracePt t="109295" x="5767388" y="2678113"/>
          <p14:tracePt t="109312" x="5767388" y="2667000"/>
          <p14:tracePt t="109328" x="5788025" y="2667000"/>
          <p14:tracePt t="109345" x="5797550" y="2667000"/>
          <p14:tracePt t="109363" x="5807075" y="2647950"/>
          <p14:tracePt t="109379" x="5826125" y="2638425"/>
          <p14:tracePt t="109411" x="5837238" y="2628900"/>
          <p14:tracePt t="109443" x="5837238" y="2617788"/>
          <p14:tracePt t="109459" x="5846763" y="2608263"/>
          <p14:tracePt t="109467" x="5856288" y="2608263"/>
          <p14:tracePt t="109478" x="5865813" y="2589213"/>
          <p14:tracePt t="109496" x="5865813" y="2568575"/>
          <p14:tracePt t="109512" x="5856288" y="2549525"/>
          <p14:tracePt t="109529" x="5856288" y="2530475"/>
          <p14:tracePt t="109545" x="5865813" y="2519363"/>
          <p14:tracePt t="109562" x="5875338" y="2519363"/>
          <p14:tracePt t="109579" x="5886450" y="2509838"/>
          <p14:tracePt t="109595" x="5886450" y="2500313"/>
          <p14:tracePt t="109612" x="5895975" y="2490788"/>
          <p14:tracePt t="109707" x="5915025" y="2490788"/>
          <p14:tracePt t="109739" x="5935663" y="2481263"/>
          <p14:tracePt t="109906" x="5945188" y="2470150"/>
          <p14:tracePt t="109970" x="5954713" y="2470150"/>
          <p14:tracePt t="109987" x="5964238" y="2460625"/>
          <p14:tracePt t="110003" x="5973763" y="2451100"/>
          <p14:tracePt t="110035" x="5984875" y="2451100"/>
          <p14:tracePt t="110059" x="5994400" y="2441575"/>
          <p14:tracePt t="110067" x="6003925" y="2432050"/>
          <p14:tracePt t="110083" x="6013450" y="2432050"/>
          <p14:tracePt t="110099" x="6022975" y="2420938"/>
          <p14:tracePt t="110131" x="6034088" y="2420938"/>
          <p14:tracePt t="110163" x="6043613" y="2420938"/>
          <p14:tracePt t="110187" x="6053138" y="2411413"/>
          <p14:tracePt t="110195" x="6062663" y="2401888"/>
          <p14:tracePt t="110211" x="6073775" y="2401888"/>
          <p14:tracePt t="110219" x="6083300" y="2392363"/>
          <p14:tracePt t="110235" x="6092825" y="2392363"/>
          <p14:tracePt t="110247" x="6111875" y="2392363"/>
          <p14:tracePt t="110263" x="6142038" y="2371725"/>
          <p14:tracePt t="110280" x="6151563" y="2371725"/>
          <p14:tracePt t="110297" x="6161088" y="2371725"/>
          <p14:tracePt t="110313" x="6172200" y="2362200"/>
          <p14:tracePt t="110330" x="6191250" y="2352675"/>
          <p14:tracePt t="110347" x="6200775" y="2352675"/>
          <p14:tracePt t="110364" x="6210300" y="2352675"/>
          <p14:tracePt t="110418" x="6221413" y="2343150"/>
          <p14:tracePt t="110427" x="6230938" y="2343150"/>
          <p14:tracePt t="110435" x="6249988" y="2333625"/>
          <p14:tracePt t="110447" x="6280150" y="2322513"/>
          <p14:tracePt t="110464" x="6299200" y="2312988"/>
          <p14:tracePt t="110480" x="6319838" y="2312988"/>
          <p14:tracePt t="110497" x="6329363" y="2303463"/>
          <p14:tracePt t="110514" x="6338888" y="2303463"/>
          <p14:tracePt t="110539" x="6348413" y="2293938"/>
          <p14:tracePt t="110547" x="6357938" y="2293938"/>
          <p14:tracePt t="110565" x="6397625" y="2284413"/>
          <p14:tracePt t="110581" x="6407150" y="2284413"/>
          <p14:tracePt t="110597" x="6437313" y="2273300"/>
          <p14:tracePt t="110615" x="6456363" y="2273300"/>
          <p14:tracePt t="110631" x="6467475" y="2273300"/>
          <p14:tracePt t="110647" x="6477000" y="2263775"/>
          <p14:tracePt t="110664" x="6486525" y="2263775"/>
          <p14:tracePt t="110683" x="6496050" y="2263775"/>
          <p14:tracePt t="110698" x="6526213" y="2254250"/>
          <p14:tracePt t="110715" x="6565900" y="2254250"/>
          <p14:tracePt t="110731" x="6575425" y="2254250"/>
          <p14:tracePt t="110748" x="6584950" y="2254250"/>
          <p14:tracePt t="110764" x="6594475" y="2254250"/>
          <p14:tracePt t="110811" x="6624638" y="2254250"/>
          <p14:tracePt t="110819" x="6653213" y="2254250"/>
          <p14:tracePt t="110831" x="6732588" y="2254250"/>
          <p14:tracePt t="110848" x="6811963" y="2254250"/>
          <p14:tracePt t="110865" x="6870700" y="2254250"/>
          <p14:tracePt t="110882" x="6899275" y="2254250"/>
          <p14:tracePt t="110882" x="6910388" y="2254250"/>
          <p14:tracePt t="110899" x="6919913" y="2254250"/>
          <p14:tracePt t="110987" x="6938963" y="2254250"/>
          <p14:tracePt t="110995" x="6959600" y="2254250"/>
          <p14:tracePt t="111003" x="6978650" y="2254250"/>
          <p14:tracePt t="111015" x="7046913" y="2263775"/>
          <p14:tracePt t="111032" x="7096125" y="2284413"/>
          <p14:tracePt t="111048" x="7135813" y="2284413"/>
          <p14:tracePt t="111048" x="7145338" y="2293938"/>
          <p14:tracePt t="111067" x="7156450" y="2303463"/>
          <p14:tracePt t="111082" x="7175500" y="2303463"/>
          <p14:tracePt t="111099" x="7194550" y="2312988"/>
          <p14:tracePt t="111179" x="7194550" y="2322513"/>
          <p14:tracePt t="111186" x="7215188" y="2333625"/>
          <p14:tracePt t="111199" x="7243763" y="2362200"/>
          <p14:tracePt t="111215" x="7273925" y="2382838"/>
          <p14:tracePt t="111232" x="7313613" y="2411413"/>
          <p14:tracePt t="111249" x="7342188" y="2441575"/>
          <p14:tracePt t="111266" x="7391400" y="2481263"/>
          <p14:tracePt t="111283" x="7421563" y="2509838"/>
          <p14:tracePt t="111299" x="7451725" y="2540000"/>
          <p14:tracePt t="111316" x="7480300" y="2589213"/>
          <p14:tracePt t="111332" x="7500938" y="2628900"/>
          <p14:tracePt t="111349" x="7519988" y="2657475"/>
          <p14:tracePt t="111366" x="7529513" y="2667000"/>
          <p14:tracePt t="111382" x="7539038" y="2716213"/>
          <p14:tracePt t="111399" x="7550150" y="2746375"/>
          <p14:tracePt t="111416" x="7569200" y="2786063"/>
          <p14:tracePt t="111433" x="7578725" y="2825750"/>
          <p14:tracePt t="111450" x="7588250" y="2854325"/>
          <p14:tracePt t="111466" x="7608888" y="2913063"/>
          <p14:tracePt t="111483" x="7627938" y="2962275"/>
          <p14:tracePt t="111500" x="7637463" y="3001963"/>
          <p14:tracePt t="111516" x="7637463" y="3032125"/>
          <p14:tracePt t="111533" x="7637463" y="3060700"/>
          <p14:tracePt t="111551" x="7658100" y="3109913"/>
          <p14:tracePt t="111566" x="7658100" y="3130550"/>
          <p14:tracePt t="111583" x="7658100" y="3149600"/>
          <p14:tracePt t="111600" x="7677150" y="3198813"/>
          <p14:tracePt t="111616" x="7677150" y="3238500"/>
          <p14:tracePt t="111633" x="7677150" y="3278188"/>
          <p14:tracePt t="111650" x="7686675" y="3327400"/>
          <p14:tracePt t="111666" x="7697788" y="3376613"/>
          <p14:tracePt t="111683" x="7697788" y="3425825"/>
          <p14:tracePt t="111700" x="7707313" y="3484563"/>
          <p14:tracePt t="111716" x="7707313" y="3573463"/>
          <p14:tracePt t="111733" x="7707313" y="3632200"/>
          <p14:tracePt t="111750" x="7707313" y="3690938"/>
          <p14:tracePt t="111767" x="7707313" y="3740150"/>
          <p14:tracePt t="111783" x="7707313" y="3798888"/>
          <p14:tracePt t="111800" x="7707313" y="3859213"/>
          <p14:tracePt t="111817" x="7707313" y="3887788"/>
          <p14:tracePt t="111833" x="7707313" y="3908425"/>
          <p14:tracePt t="111850" x="7707313" y="3927475"/>
          <p14:tracePt t="111867" x="7707313" y="3946525"/>
          <p14:tracePt t="111883" x="7707313" y="3957638"/>
          <p14:tracePt t="111900" x="7707313" y="3986213"/>
          <p14:tracePt t="111917" x="7707313" y="4016375"/>
          <p14:tracePt t="111934" x="7707313" y="4065588"/>
          <p14:tracePt t="111950" x="7707313" y="4114800"/>
          <p14:tracePt t="111967" x="7707313" y="4154488"/>
          <p14:tracePt t="111984" x="7707313" y="4203700"/>
          <p14:tracePt t="112000" x="7707313" y="4271963"/>
          <p14:tracePt t="112017" x="7707313" y="4321175"/>
          <p14:tracePt t="112034" x="7707313" y="4379913"/>
          <p14:tracePt t="112051" x="7707313" y="4419600"/>
          <p14:tracePt t="112067" x="7707313" y="4459288"/>
          <p14:tracePt t="112084" x="7707313" y="4508500"/>
          <p14:tracePt t="112101" x="7707313" y="4557713"/>
          <p14:tracePt t="112117" x="7707313" y="4616450"/>
          <p14:tracePt t="112134" x="7707313" y="4675188"/>
          <p14:tracePt t="112151" x="7707313" y="4733925"/>
          <p14:tracePt t="112168" x="7707313" y="4764088"/>
          <p14:tracePt t="112184" x="7697788" y="4803775"/>
          <p14:tracePt t="112201" x="7686675" y="4822825"/>
          <p14:tracePt t="112217" x="7686675" y="4852988"/>
          <p14:tracePt t="112217" x="7686675" y="4872038"/>
          <p14:tracePt t="112235" x="7686675" y="4892675"/>
          <p14:tracePt t="112251" x="7686675" y="4921250"/>
          <p14:tracePt t="112268" x="7686675" y="4941888"/>
          <p14:tracePt t="112284" x="7686675" y="4970463"/>
          <p14:tracePt t="112301" x="7686675" y="5010150"/>
          <p14:tracePt t="112318" x="7686675" y="5040313"/>
          <p14:tracePt t="112334" x="7686675" y="5078413"/>
          <p14:tracePt t="112351" x="7686675" y="5099050"/>
          <p14:tracePt t="112368" x="7686675" y="5118100"/>
          <p14:tracePt t="112384" x="7686675" y="5127625"/>
          <p14:tracePt t="112401" x="7697788" y="5127625"/>
          <p14:tracePt t="112420" x="7697788" y="5148263"/>
          <p14:tracePt t="112435" x="7697788" y="5157788"/>
          <p14:tracePt t="112451" x="7697788" y="5167313"/>
          <p14:tracePt t="112475" x="7707313" y="5176838"/>
          <p14:tracePt t="112484" x="7707313" y="5187950"/>
          <p14:tracePt t="112515" x="7707313" y="5197475"/>
          <p14:tracePt t="112530" x="7707313" y="5207000"/>
          <p14:tracePt t="112539" x="7707313" y="5216525"/>
          <p14:tracePt t="112555" x="7707313" y="5226050"/>
          <p14:tracePt t="112568" x="7716838" y="5256213"/>
          <p14:tracePt t="112585" x="7726363" y="5275263"/>
          <p14:tracePt t="112602" x="7726363" y="5305425"/>
          <p14:tracePt t="112602" x="7726363" y="5314950"/>
          <p14:tracePt t="112618" x="7735888" y="5335588"/>
          <p14:tracePt t="112635" x="7735888" y="5354638"/>
          <p14:tracePt t="112652" x="7735888" y="5364163"/>
          <p14:tracePt t="112668" x="7735888" y="5384800"/>
          <p14:tracePt t="112685" x="7735888" y="5403850"/>
          <p14:tracePt t="112702" x="7756525" y="5422900"/>
          <p14:tracePt t="112718" x="7766050" y="5434013"/>
          <p14:tracePt t="112735" x="7766050" y="5443538"/>
          <p14:tracePt t="112752" x="7766050" y="5462588"/>
          <p14:tracePt t="112769" x="7766050" y="5472113"/>
          <p14:tracePt t="112875" x="7766050" y="5483225"/>
          <p14:tracePt t="112891" x="7766050" y="5492750"/>
          <p14:tracePt t="112906" x="7766050" y="5502275"/>
          <p14:tracePt t="112915" x="7766050" y="5511800"/>
          <p14:tracePt t="112922" x="7766050" y="5521325"/>
          <p14:tracePt t="112939" x="7766050" y="5532438"/>
          <p14:tracePt t="112952" x="7766050" y="5551488"/>
          <p14:tracePt t="112969" x="7766050" y="5561013"/>
          <p14:tracePt t="112986" x="7766050" y="5581650"/>
          <p14:tracePt t="113003" x="7766050" y="5591175"/>
          <p14:tracePt t="113019" x="7756525" y="5610225"/>
          <p14:tracePt t="113036" x="7756525" y="5630863"/>
          <p14:tracePt t="113052" x="7756525" y="5640388"/>
          <p14:tracePt t="113069" x="7735888" y="5670550"/>
          <p14:tracePt t="113086" x="7735888" y="5680075"/>
          <p14:tracePt t="113103" x="7735888" y="5699125"/>
          <p14:tracePt t="113120" x="7735888" y="5708650"/>
          <p14:tracePt t="113136" x="7735888" y="5719763"/>
          <p14:tracePt t="113202" x="7735888" y="5729288"/>
          <p14:tracePt t="113210" x="7735888" y="5738813"/>
          <p14:tracePt t="113298" x="7726363" y="5757863"/>
          <p14:tracePt t="113322" x="7726363" y="5768975"/>
          <p14:tracePt t="113339" x="7726363" y="5778500"/>
          <p14:tracePt t="113347" x="7726363" y="5788025"/>
          <p14:tracePt t="113355" x="7716838" y="5797550"/>
          <p14:tracePt t="113370" x="7716838" y="5807075"/>
          <p14:tracePt t="113402" x="7716838" y="5818188"/>
          <p14:tracePt t="113410" x="7716838" y="5837238"/>
          <p14:tracePt t="113427" x="7707313" y="5846763"/>
          <p14:tracePt t="113436" x="7707313" y="5856288"/>
          <p14:tracePt t="113453" x="7697788" y="5867400"/>
          <p14:tracePt t="113470" x="7697788" y="5886450"/>
          <p14:tracePt t="113487" x="7697788" y="5876925"/>
          <p14:tracePt t="114267" x="7697788" y="5856288"/>
          <p14:tracePt t="114275" x="7697788" y="5846763"/>
          <p14:tracePt t="114298" x="7697788" y="5837238"/>
          <p14:tracePt t="114378" x="7697788" y="5827713"/>
          <p14:tracePt t="114386" x="7697788" y="5818188"/>
          <p14:tracePt t="114402" x="7697788" y="5797550"/>
          <p14:tracePt t="114418" x="7697788" y="5788025"/>
          <p14:tracePt t="114443" x="7697788" y="5778500"/>
          <p14:tracePt t="114458" x="7697788" y="5768975"/>
          <p14:tracePt t="114474" x="7707313" y="5757863"/>
          <p14:tracePt t="114482" x="7707313" y="5748338"/>
          <p14:tracePt t="114507" x="7707313" y="5729288"/>
          <p14:tracePt t="114523" x="7707313" y="5719763"/>
          <p14:tracePt t="114538" x="7716838" y="5699125"/>
          <p14:tracePt t="114547" x="7726363" y="5689600"/>
          <p14:tracePt t="114555" x="7726363" y="5659438"/>
          <p14:tracePt t="114572" x="7726363" y="5640388"/>
          <p14:tracePt t="114589" x="7735888" y="5600700"/>
          <p14:tracePt t="114606" x="7747000" y="5561013"/>
          <p14:tracePt t="114623" x="7766050" y="5492750"/>
          <p14:tracePt t="114639" x="7766050" y="5462588"/>
          <p14:tracePt t="114656" x="7775575" y="5422900"/>
          <p14:tracePt t="114672" x="7785100" y="5384800"/>
          <p14:tracePt t="114689" x="7796213" y="5345113"/>
          <p14:tracePt t="114706" x="7796213" y="5295900"/>
          <p14:tracePt t="114723" x="7785100" y="5265738"/>
          <p14:tracePt t="114739" x="7785100" y="5226050"/>
          <p14:tracePt t="114756" x="7785100" y="5176838"/>
          <p14:tracePt t="114772" x="7785100" y="5148263"/>
          <p14:tracePt t="114790" x="7785100" y="5108575"/>
          <p14:tracePt t="114806" x="7785100" y="5059363"/>
          <p14:tracePt t="114823" x="7785100" y="5029200"/>
          <p14:tracePt t="114839" x="7785100" y="4991100"/>
          <p14:tracePt t="114856" x="7785100" y="4960938"/>
          <p14:tracePt t="114873" x="7785100" y="4921250"/>
          <p14:tracePt t="114890" x="7785100" y="4892675"/>
          <p14:tracePt t="114906" x="7785100" y="4852988"/>
          <p14:tracePt t="114923" x="7815263" y="4822825"/>
          <p14:tracePt t="114940" x="7834313" y="4803775"/>
          <p14:tracePt t="114956" x="7834313" y="4794250"/>
          <p14:tracePt t="114973" x="7845425" y="4764088"/>
          <p14:tracePt t="114990" x="7845425" y="4745038"/>
          <p14:tracePt t="115006" x="7845425" y="4724400"/>
          <p14:tracePt t="115023" x="7845425" y="4705350"/>
          <p14:tracePt t="115040" x="7845425" y="4684713"/>
          <p14:tracePt t="115056" x="7845425" y="4675188"/>
          <p14:tracePt t="115073" x="7845425" y="4656138"/>
          <p14:tracePt t="115090" x="7845425" y="4646613"/>
          <p14:tracePt t="115107" x="7845425" y="4625975"/>
          <p14:tracePt t="115124" x="7845425" y="4616450"/>
          <p14:tracePt t="115140" x="7854950" y="4597400"/>
          <p14:tracePt t="115157" x="7854950" y="4586288"/>
          <p14:tracePt t="115173" x="7854950" y="4567238"/>
          <p14:tracePt t="115190" x="7854950" y="4557713"/>
          <p14:tracePt t="115207" x="7854950" y="4548188"/>
          <p14:tracePt t="115223" x="7854950" y="4537075"/>
          <p14:tracePt t="115240" x="7854950" y="4527550"/>
          <p14:tracePt t="115338" x="7854950" y="4518025"/>
          <p14:tracePt t="115354" x="7854950" y="4508500"/>
          <p14:tracePt t="115362" x="7854950" y="4498975"/>
          <p14:tracePt t="115394" x="7854950" y="4487863"/>
          <p14:tracePt t="115842" x="7854950" y="4478338"/>
          <p14:tracePt t="115851" x="7854950" y="4468813"/>
          <p14:tracePt t="115859" x="7854950" y="4449763"/>
          <p14:tracePt t="115875" x="7854950" y="4410075"/>
          <p14:tracePt t="115891" x="7854950" y="4351338"/>
          <p14:tracePt t="115908" x="7845425" y="4291013"/>
          <p14:tracePt t="115925" x="7834313" y="4192588"/>
          <p14:tracePt t="115942" x="7834313" y="4114800"/>
          <p14:tracePt t="115958" x="7824788" y="4006850"/>
          <p14:tracePt t="115975" x="7824788" y="3908425"/>
          <p14:tracePt t="115992" x="7824788" y="3798888"/>
          <p14:tracePt t="116008" x="7824788" y="3662363"/>
          <p14:tracePt t="116025" x="7805738" y="3475038"/>
          <p14:tracePt t="116042" x="7785100" y="3081338"/>
          <p14:tracePt t="116058" x="7785100" y="2755900"/>
          <p14:tracePt t="116075" x="7785100" y="2460625"/>
          <p14:tracePt t="116092" x="7775575" y="2263775"/>
          <p14:tracePt t="116109" x="7766050" y="2195513"/>
          <p14:tracePt t="116125" x="7766050" y="2185988"/>
          <p14:tracePt t="116146" x="7766050" y="2165350"/>
          <p14:tracePt t="116187" x="7756525" y="2136775"/>
          <p14:tracePt t="116195" x="7747000" y="2106613"/>
          <p14:tracePt t="116202" x="7726363" y="2066925"/>
          <p14:tracePt t="116211" x="7707313" y="2017713"/>
          <p14:tracePt t="116225" x="7627938" y="1851025"/>
          <p14:tracePt t="116243" x="7550150" y="1752600"/>
          <p14:tracePt t="116259" x="7489825" y="1682750"/>
          <p14:tracePt t="116275" x="7470775" y="1654175"/>
          <p14:tracePt t="116292" x="7461250" y="1643063"/>
          <p14:tracePt t="116370" x="7451725" y="1654175"/>
          <p14:tracePt t="116402" x="7431088" y="1673225"/>
          <p14:tracePt t="116410" x="7421563" y="1703388"/>
          <p14:tracePt t="116418" x="7402513" y="1752600"/>
          <p14:tracePt t="116427" x="7353300" y="1870075"/>
          <p14:tracePt t="116443" x="7313613" y="2027238"/>
          <p14:tracePt t="116459" x="7292975" y="2185988"/>
          <p14:tracePt t="116476" x="7292975" y="2352675"/>
          <p14:tracePt t="116493" x="7292975" y="2530475"/>
          <p14:tracePt t="116509" x="7292975" y="2716213"/>
          <p14:tracePt t="116526" x="7292975" y="2894013"/>
          <p14:tracePt t="116543" x="7292975" y="3081338"/>
          <p14:tracePt t="116559" x="7292975" y="3248025"/>
          <p14:tracePt t="116576" x="7292975" y="3435350"/>
          <p14:tracePt t="116593" x="7292975" y="3613150"/>
          <p14:tracePt t="116610" x="7292975" y="3887788"/>
          <p14:tracePt t="116627" x="7292975" y="4044950"/>
          <p14:tracePt t="116643" x="7292975" y="4192588"/>
          <p14:tracePt t="116660" x="7292975" y="4321175"/>
          <p14:tracePt t="116676" x="7304088" y="4429125"/>
          <p14:tracePt t="116693" x="7313613" y="4537075"/>
          <p14:tracePt t="116710" x="7313613" y="4597400"/>
          <p14:tracePt t="116726" x="7313613" y="4656138"/>
          <p14:tracePt t="116743" x="7313613" y="4695825"/>
          <p14:tracePt t="116760" x="7313613" y="4733925"/>
          <p14:tracePt t="116776" x="7313613" y="4754563"/>
          <p14:tracePt t="116793" x="7313613" y="4783138"/>
          <p14:tracePt t="116810" x="7313613" y="4822825"/>
          <p14:tracePt t="116827" x="7313613" y="4852988"/>
          <p14:tracePt t="116843" x="7313613" y="4881563"/>
          <p14:tracePt t="116860" x="7313613" y="4911725"/>
          <p14:tracePt t="116877" x="7313613" y="4951413"/>
          <p14:tracePt t="116893" x="7313613" y="4970463"/>
          <p14:tracePt t="116910" x="7313613" y="4991100"/>
          <p14:tracePt t="116927" x="7313613" y="5010150"/>
          <p14:tracePt t="116944" x="7323138" y="5019675"/>
          <p14:tracePt t="116960" x="7332663" y="5029200"/>
          <p14:tracePt t="116977" x="7332663" y="5040313"/>
          <p14:tracePt t="116994" x="7332663" y="5059363"/>
          <p14:tracePt t="117011" x="7332663" y="5078413"/>
          <p14:tracePt t="117027" x="7332663" y="5089525"/>
          <p14:tracePt t="117044" x="7332663" y="5099050"/>
          <p14:tracePt t="117066" x="7332663" y="5108575"/>
          <p14:tracePt t="117114" x="7332663" y="5118100"/>
          <p14:tracePt t="117178" x="7332663" y="5127625"/>
          <p14:tracePt t="117202" x="7332663" y="5138738"/>
          <p14:tracePt t="118168" x="7332663" y="5127625"/>
          <p14:tracePt t="118570" x="7332663" y="5108575"/>
          <p14:tracePt t="118579" x="7332663" y="5099050"/>
          <p14:tracePt t="118586" x="7332663" y="5078413"/>
          <p14:tracePt t="118597" x="7332663" y="5049838"/>
          <p14:tracePt t="118614" x="7332663" y="5029200"/>
          <p14:tracePt t="118630" x="7332663" y="5010150"/>
          <p14:tracePt t="118647" x="7332663" y="5000625"/>
          <p14:tracePt t="118663" x="7332663" y="4979988"/>
          <p14:tracePt t="118680" x="7332663" y="4960938"/>
          <p14:tracePt t="118697" x="7332663" y="4941888"/>
          <p14:tracePt t="118697" x="7332663" y="4930775"/>
          <p14:tracePt t="118715" x="7332663" y="4902200"/>
          <p14:tracePt t="118731" x="7332663" y="4872038"/>
          <p14:tracePt t="118747" x="7332663" y="4852988"/>
          <p14:tracePt t="118764" x="7323138" y="4832350"/>
          <p14:tracePt t="118858" x="7323138" y="4822825"/>
          <p14:tracePt t="118874" x="7323138" y="4813300"/>
          <p14:tracePt t="118882" x="7313613" y="4794250"/>
          <p14:tracePt t="118890" x="7313613" y="4783138"/>
          <p14:tracePt t="118898" x="7304088" y="4754563"/>
          <p14:tracePt t="118914" x="7304088" y="4724400"/>
          <p14:tracePt t="118931" x="7304088" y="4695825"/>
          <p14:tracePt t="118948" x="7292975" y="4656138"/>
          <p14:tracePt t="118964" x="7292975" y="4616450"/>
          <p14:tracePt t="118981" x="7283450" y="4567238"/>
          <p14:tracePt t="118998" x="7264400" y="4508500"/>
          <p14:tracePt t="119014" x="7254875" y="4429125"/>
          <p14:tracePt t="119031" x="7234238" y="4330700"/>
          <p14:tracePt t="119048" x="7215188" y="4192588"/>
          <p14:tracePt t="119065" x="7165975" y="4025900"/>
          <p14:tracePt t="119081" x="7107238" y="3829050"/>
          <p14:tracePt t="119081" x="7077075" y="3730625"/>
          <p14:tracePt t="119099" x="6988175" y="3533775"/>
          <p14:tracePt t="119115" x="6910388" y="3355975"/>
          <p14:tracePt t="119131" x="6821488" y="3179763"/>
          <p14:tracePt t="119148" x="6732588" y="3022600"/>
          <p14:tracePt t="119165" x="6634163" y="2863850"/>
          <p14:tracePt t="119182" x="6526213" y="2706688"/>
          <p14:tracePt t="119198" x="6397625" y="2549525"/>
          <p14:tracePt t="119215" x="6259513" y="2401888"/>
          <p14:tracePt t="119231" x="6102350" y="2273300"/>
          <p14:tracePt t="119248" x="5945188" y="2146300"/>
          <p14:tracePt t="119265" x="5776913" y="2017713"/>
          <p14:tracePt t="119281" x="5561013" y="1851025"/>
          <p14:tracePt t="119299" x="5432425" y="1762125"/>
          <p14:tracePt t="119315" x="5345113" y="1692275"/>
          <p14:tracePt t="119332" x="5284788" y="1663700"/>
          <p14:tracePt t="119349" x="5246688" y="1633538"/>
          <p14:tracePt t="119365" x="5216525" y="1624013"/>
          <p14:tracePt t="119382" x="5176838" y="1593850"/>
          <p14:tracePt t="119399" x="5118100" y="1555750"/>
          <p14:tracePt t="119415" x="5068888" y="1525588"/>
          <p14:tracePt t="119432" x="5000625" y="1485900"/>
          <p14:tracePt t="119449" x="4921250" y="1457325"/>
          <p14:tracePt t="119465" x="4852988" y="1436688"/>
          <p14:tracePt t="119465" x="4832350" y="1427163"/>
          <p14:tracePt t="119482" x="4792663" y="1417638"/>
          <p14:tracePt t="119499" x="4743450" y="1408113"/>
          <p14:tracePt t="119515" x="4724400" y="1408113"/>
          <p14:tracePt t="119532" x="4705350" y="1408113"/>
          <p14:tracePt t="119549" x="4684713" y="1408113"/>
          <p14:tracePt t="119565" x="4656138" y="1387475"/>
          <p14:tracePt t="119582" x="4635500" y="1387475"/>
          <p14:tracePt t="119599" x="4606925" y="1387475"/>
          <p14:tracePt t="119616" x="4586288" y="1377950"/>
          <p14:tracePt t="119632" x="4567238" y="1377950"/>
          <p14:tracePt t="119649" x="4557713" y="1377950"/>
          <p14:tracePt t="119665" x="4546600" y="1368425"/>
          <p14:tracePt t="119746" x="4537075" y="1358900"/>
          <p14:tracePt t="119754" x="4527550" y="1347788"/>
          <p14:tracePt t="119766" x="4497388" y="1328738"/>
          <p14:tracePt t="119783" x="4468813" y="1309688"/>
          <p14:tracePt t="119799" x="4438650" y="1289050"/>
          <p14:tracePt t="119816" x="4419600" y="1270000"/>
          <p14:tracePt t="119833" x="4419600" y="1260475"/>
          <p14:tracePt t="119874" x="4410075" y="1260475"/>
          <p14:tracePt t="119882" x="4389438" y="1260475"/>
          <p14:tracePt t="119906" x="4379913" y="1260475"/>
          <p14:tracePt t="119914" x="4370388" y="1260475"/>
          <p14:tracePt t="119922" x="4360863" y="1260475"/>
          <p14:tracePt t="119933" x="4330700" y="1260475"/>
          <p14:tracePt t="119950" x="4291013" y="1260475"/>
          <p14:tracePt t="119966" x="4251325" y="1279525"/>
          <p14:tracePt t="119983" x="4232275" y="1289050"/>
          <p14:tracePt t="120000" x="4213225" y="1319213"/>
          <p14:tracePt t="120016" x="4192588" y="1347788"/>
          <p14:tracePt t="120033" x="4192588" y="1377950"/>
          <p14:tracePt t="120033" x="4183063" y="1408113"/>
          <p14:tracePt t="120050" x="4183063" y="1446213"/>
          <p14:tracePt t="120067" x="4183063" y="1485900"/>
          <p14:tracePt t="120083" x="4192588" y="1544638"/>
          <p14:tracePt t="120100" x="4202113" y="1584325"/>
          <p14:tracePt t="120117" x="4222750" y="1624013"/>
          <p14:tracePt t="120133" x="4262438" y="1663700"/>
          <p14:tracePt t="120150" x="4321175" y="1692275"/>
          <p14:tracePt t="120167" x="4429125" y="1731963"/>
          <p14:tracePt t="120183" x="4576763" y="1781175"/>
          <p14:tracePt t="120201" x="4714875" y="1811338"/>
          <p14:tracePt t="120217" x="4822825" y="1820863"/>
          <p14:tracePt t="120233" x="4911725" y="1820863"/>
          <p14:tracePt t="120250" x="4921250" y="1820863"/>
          <p14:tracePt t="120267" x="4940300" y="1820863"/>
          <p14:tracePt t="120283" x="4951413" y="1801813"/>
          <p14:tracePt t="120300" x="4970463" y="1771650"/>
          <p14:tracePt t="120317" x="4989513" y="1731963"/>
          <p14:tracePt t="120334" x="4970463" y="1692275"/>
          <p14:tracePt t="120351" x="4970463" y="1654175"/>
          <p14:tracePt t="120367" x="4970463" y="1624013"/>
          <p14:tracePt t="120384" x="4970463" y="1574800"/>
          <p14:tracePt t="120401" x="4970463" y="1544638"/>
          <p14:tracePt t="120417" x="4970463" y="1506538"/>
          <p14:tracePt t="120434" x="4951413" y="1446213"/>
          <p14:tracePt t="120451" x="4940300" y="1417638"/>
          <p14:tracePt t="120467" x="4921250" y="1387475"/>
          <p14:tracePt t="120484" x="4911725" y="1368425"/>
          <p14:tracePt t="120501" x="4891088" y="1338263"/>
          <p14:tracePt t="120517" x="4881563" y="1328738"/>
          <p14:tracePt t="120534" x="4852988" y="1298575"/>
          <p14:tracePt t="120551" x="4832350" y="1279525"/>
          <p14:tracePt t="120567" x="4792663" y="1249363"/>
          <p14:tracePt t="120584" x="4754563" y="1239838"/>
          <p14:tracePt t="120601" x="4714875" y="1211263"/>
          <p14:tracePt t="120618" x="4656138" y="1181100"/>
          <p14:tracePt t="120635" x="4625975" y="1162050"/>
          <p14:tracePt t="120651" x="4606925" y="1162050"/>
          <p14:tracePt t="120667" x="4576763" y="1150938"/>
          <p14:tracePt t="120684" x="4537075" y="1141413"/>
          <p14:tracePt t="120701" x="4508500" y="1141413"/>
          <p14:tracePt t="120718" x="4468813" y="1131888"/>
          <p14:tracePt t="120735" x="4448175" y="1131888"/>
          <p14:tracePt t="120751" x="4410075" y="1131888"/>
          <p14:tracePt t="120768" x="4389438" y="1131888"/>
          <p14:tracePt t="120785" x="4360863" y="1131888"/>
          <p14:tracePt t="120801" x="4330700" y="1131888"/>
          <p14:tracePt t="120801" x="4321175" y="1131888"/>
          <p14:tracePt t="120818" x="4291013" y="1150938"/>
          <p14:tracePt t="120835" x="4262438" y="1171575"/>
          <p14:tracePt t="120851" x="4241800" y="1190625"/>
          <p14:tracePt t="120868" x="4232275" y="1200150"/>
          <p14:tracePt t="120885" x="4213225" y="1230313"/>
          <p14:tracePt t="120901" x="4192588" y="1249363"/>
          <p14:tracePt t="120918" x="4192588" y="1279525"/>
          <p14:tracePt t="120935" x="4192588" y="1309688"/>
          <p14:tracePt t="120951" x="4192588" y="1347788"/>
          <p14:tracePt t="120968" x="4202113" y="1397000"/>
          <p14:tracePt t="120985" x="4213225" y="1436688"/>
          <p14:tracePt t="121002" x="4262438" y="1506538"/>
          <p14:tracePt t="121019" x="4321175" y="1544638"/>
          <p14:tracePt t="121035" x="4370388" y="1574800"/>
          <p14:tracePt t="121052" x="4468813" y="1614488"/>
          <p14:tracePt t="121068" x="4537075" y="1633538"/>
          <p14:tracePt t="121085" x="4606925" y="1643063"/>
          <p14:tracePt t="121102" x="4665663" y="1643063"/>
          <p14:tracePt t="121119" x="4705350" y="1643063"/>
          <p14:tracePt t="121135" x="4743450" y="1643063"/>
          <p14:tracePt t="121152" x="4754563" y="1633538"/>
          <p14:tracePt t="121169" x="4783138" y="1624013"/>
          <p14:tracePt t="121185" x="4822825" y="1584325"/>
          <p14:tracePt t="121203" x="4852988" y="1555750"/>
          <p14:tracePt t="121219" x="4872038" y="1535113"/>
          <p14:tracePt t="121236" x="4881563" y="1516063"/>
          <p14:tracePt t="121252" x="4891088" y="1506538"/>
          <p14:tracePt t="121269" x="4891088" y="1495425"/>
          <p14:tracePt t="121285" x="4891088" y="1485900"/>
          <p14:tracePt t="121302" x="4891088" y="1466850"/>
          <p14:tracePt t="121319" x="4891088" y="1446213"/>
          <p14:tracePt t="121336" x="4891088" y="1427163"/>
          <p14:tracePt t="121352" x="4881563" y="1397000"/>
          <p14:tracePt t="121369" x="4862513" y="1368425"/>
          <p14:tracePt t="121369" x="4852988" y="1358900"/>
          <p14:tracePt t="121386" x="4841875" y="1338263"/>
          <p14:tracePt t="121402" x="4832350" y="1328738"/>
          <p14:tracePt t="121419" x="4822825" y="1319213"/>
          <p14:tracePt t="121436" x="4803775" y="1309688"/>
          <p14:tracePt t="121452" x="4783138" y="1309688"/>
          <p14:tracePt t="121469" x="4764088" y="1298575"/>
          <p14:tracePt t="121486" x="4714875" y="1289050"/>
          <p14:tracePt t="121503" x="4694238" y="1279525"/>
          <p14:tracePt t="121520" x="4675188" y="1279525"/>
          <p14:tracePt t="121536" x="4645025" y="1279525"/>
          <p14:tracePt t="121553" x="4635500" y="1279525"/>
          <p14:tracePt t="121569" x="4586288" y="1279525"/>
          <p14:tracePt t="121586" x="4567238" y="1279525"/>
          <p14:tracePt t="121603" x="4546600" y="1279525"/>
          <p14:tracePt t="121620" x="4537075" y="1279525"/>
          <p14:tracePt t="121636" x="4527550" y="1279525"/>
          <p14:tracePt t="121653" x="4518025" y="1289050"/>
          <p14:tracePt t="121690" x="4508500" y="1289050"/>
          <p14:tracePt t="121698" x="4508500" y="1298575"/>
          <p14:tracePt t="121714" x="4508500" y="1309688"/>
          <p14:tracePt t="121730" x="4508500" y="1319213"/>
          <p14:tracePt t="121738" x="4508500" y="1328738"/>
          <p14:tracePt t="121754" x="4508500" y="1338263"/>
          <p14:tracePt t="121794" x="4508500" y="1347788"/>
          <p14:tracePt t="121802" x="4508500" y="1358900"/>
          <p14:tracePt t="121818" x="4518025" y="1368425"/>
          <p14:tracePt t="121842" x="4518025" y="1377950"/>
          <p14:tracePt t="121874" x="4518025" y="1387475"/>
          <p14:tracePt t="121882" x="4527550" y="1387475"/>
          <p14:tracePt t="121898" x="4527550" y="1397000"/>
          <p14:tracePt t="121938" x="4537075" y="1408113"/>
          <p14:tracePt t="122186" x="4546600" y="1417638"/>
          <p14:tracePt t="122194" x="4557713" y="1417638"/>
          <p14:tracePt t="122354" x="4567238" y="1417638"/>
          <p14:tracePt t="122474" x="4576763" y="1417638"/>
          <p14:tracePt t="122722" x="4586288" y="1417638"/>
          <p14:tracePt t="122738" x="4606925" y="1417638"/>
          <p14:tracePt t="122834" x="4616450" y="1417638"/>
          <p14:tracePt t="122850" x="4645025" y="1417638"/>
          <p14:tracePt t="122858" x="4656138" y="1417638"/>
          <p14:tracePt t="122874" x="4665663" y="1417638"/>
          <p14:tracePt t="122889" x="4675188" y="1417638"/>
          <p14:tracePt t="122906" x="4684713" y="1417638"/>
          <p14:tracePt t="123002" x="4694238" y="1417638"/>
          <p14:tracePt t="123010" x="4705350" y="1417638"/>
          <p14:tracePt t="123026" x="4714875" y="1408113"/>
          <p14:tracePt t="124168" x="4724400" y="1408113"/>
          <p14:tracePt t="124522" x="4743450" y="1397000"/>
          <p14:tracePt t="124530" x="4764088" y="1387475"/>
          <p14:tracePt t="124706" x="4773613" y="1387475"/>
          <p14:tracePt t="125026" x="4783138" y="1377950"/>
          <p14:tracePt t="125034" x="4792663" y="1377950"/>
          <p14:tracePt t="125610" x="4803775" y="1377950"/>
          <p14:tracePt t="128668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684213"/>
            <a:ext cx="5872162" cy="658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6945313" y="1874838"/>
            <a:ext cx="1246187" cy="555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135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786563" y="2509838"/>
            <a:ext cx="1246187" cy="3968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pt-BR" sz="3086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6945313" y="1319213"/>
            <a:ext cx="1246187" cy="396875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ffectLst>
            <a:prstShdw prst="shdw17" dist="17961" dir="13500000">
              <a:srgbClr val="995C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80963" y="6994525"/>
            <a:ext cx="5118100" cy="4318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pt-BR" sz="1102">
                <a:cs typeface="Times New Roman" panose="02020603050405020304" pitchFamily="18" charset="0"/>
              </a:rPr>
              <a:t>David L. Nelson e Michael M. Cox, Princípios de Bioquímica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pt-BR" sz="1102">
                <a:cs typeface="Times New Roman" panose="02020603050405020304" pitchFamily="18" charset="0"/>
              </a:rPr>
              <a:t>de Lehninger; 7ª Edição, 2018. Editora Artmed, Porto Alegre, RS</a:t>
            </a:r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4167188" y="2589213"/>
            <a:ext cx="1111250" cy="555625"/>
          </a:xfrm>
          <a:prstGeom prst="ellips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ffectLst>
            <a:prstShdw prst="shdw17" dist="17961" dir="13500000">
              <a:srgbClr val="00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sz="1323" smtClean="0"/>
          </a:p>
        </p:txBody>
      </p:sp>
      <p:sp>
        <p:nvSpPr>
          <p:cNvPr id="2" name="Retângulo 1"/>
          <p:cNvSpPr/>
          <p:nvPr/>
        </p:nvSpPr>
        <p:spPr>
          <a:xfrm>
            <a:off x="8032750" y="0"/>
            <a:ext cx="1905000" cy="1135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sp>
        <p:nvSpPr>
          <p:cNvPr id="9" name="Retângulo 8"/>
          <p:cNvSpPr/>
          <p:nvPr/>
        </p:nvSpPr>
        <p:spPr>
          <a:xfrm>
            <a:off x="122238" y="0"/>
            <a:ext cx="3171825" cy="1236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86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45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24" grpId="0" animBg="1"/>
      <p:bldP spid="30725" grpId="0" animBg="1"/>
      <p:bldP spid="30726" grpId="0" animBg="1"/>
      <p:bldP spid="30729" grpId="0" animBg="1"/>
    </p:bldLst>
  </p:timing>
  <p:extLst>
    <p:ext uri="{3A86A75C-4F4B-4683-9AE1-C65F6400EC91}">
      <p14:laserTraceLst xmlns:p14="http://schemas.microsoft.com/office/powerpoint/2010/main">
        <p14:tracePtLst>
          <p14:tracePt t="29816" x="3721100" y="688975"/>
          <p14:tracePt t="29835" x="3721100" y="698500"/>
          <p14:tracePt t="29915" x="3721100" y="728663"/>
          <p14:tracePt t="29923" x="3721100" y="757238"/>
          <p14:tracePt t="29931" x="3730625" y="796925"/>
          <p14:tracePt t="29939" x="3730625" y="806450"/>
          <p14:tracePt t="29953" x="3730625" y="866775"/>
          <p14:tracePt t="29969" x="3730625" y="915988"/>
          <p14:tracePt t="29985" x="3730625" y="974725"/>
          <p14:tracePt t="30002" x="3730625" y="1052513"/>
          <p14:tracePt t="30019" x="3730625" y="1101725"/>
          <p14:tracePt t="30036" x="3730625" y="1162050"/>
          <p14:tracePt t="30052" x="3730625" y="1220788"/>
          <p14:tracePt t="30069" x="3730625" y="1270000"/>
          <p14:tracePt t="30086" x="3730625" y="1309688"/>
          <p14:tracePt t="30102" x="3730625" y="1358900"/>
          <p14:tracePt t="30119" x="3730625" y="1397000"/>
          <p14:tracePt t="30136" x="3740150" y="1446213"/>
          <p14:tracePt t="30152" x="3749675" y="1476375"/>
          <p14:tracePt t="30169" x="3770313" y="1525588"/>
          <p14:tracePt t="30186" x="3770313" y="1574800"/>
          <p14:tracePt t="30186" x="3779838" y="1604963"/>
          <p14:tracePt t="30203" x="3798888" y="1654175"/>
          <p14:tracePt t="30219" x="3819525" y="1703388"/>
          <p14:tracePt t="30236" x="3838575" y="1762125"/>
          <p14:tracePt t="30253" x="3857625" y="1811338"/>
          <p14:tracePt t="30269" x="3868738" y="1870075"/>
          <p14:tracePt t="30286" x="3897313" y="1919288"/>
          <p14:tracePt t="30303" x="3917950" y="1968500"/>
          <p14:tracePt t="30319" x="3937000" y="2017713"/>
          <p14:tracePt t="30336" x="3976688" y="2066925"/>
          <p14:tracePt t="30353" x="4005263" y="2125663"/>
          <p14:tracePt t="30370" x="4035425" y="2165350"/>
          <p14:tracePt t="30386" x="4094163" y="2235200"/>
          <p14:tracePt t="30403" x="4124325" y="2273300"/>
          <p14:tracePt t="30420" x="4164013" y="2312988"/>
          <p14:tracePt t="30436" x="4192588" y="2343150"/>
          <p14:tracePt t="30453" x="4222750" y="2362200"/>
          <p14:tracePt t="30470" x="4262438" y="2392363"/>
          <p14:tracePt t="30486" x="4291013" y="2411413"/>
          <p14:tracePt t="30503" x="4321175" y="2441575"/>
          <p14:tracePt t="30520" x="4370388" y="2470150"/>
          <p14:tracePt t="30537" x="4410075" y="2500313"/>
          <p14:tracePt t="30554" x="4468813" y="2530475"/>
          <p14:tracePt t="30570" x="4518025" y="2549525"/>
          <p14:tracePt t="30570" x="4537075" y="2559050"/>
          <p14:tracePt t="30587" x="4586288" y="2579688"/>
          <p14:tracePt t="30603" x="4625975" y="2589213"/>
          <p14:tracePt t="30620" x="4675188" y="2608263"/>
          <p14:tracePt t="30637" x="4714875" y="2617788"/>
          <p14:tracePt t="30653" x="4773613" y="2647950"/>
          <p14:tracePt t="30670" x="4803775" y="2657475"/>
          <p14:tracePt t="30687" x="4841875" y="2657475"/>
          <p14:tracePt t="30703" x="4881563" y="2667000"/>
          <p14:tracePt t="30720" x="4902200" y="2667000"/>
          <p14:tracePt t="30737" x="4911725" y="2667000"/>
          <p14:tracePt t="30754" x="4911725" y="2678113"/>
          <p14:tracePt t="30875" x="4911725" y="2687638"/>
          <p14:tracePt t="30891" x="4891088" y="2697163"/>
          <p14:tracePt t="30899" x="4881563" y="2697163"/>
          <p14:tracePt t="30907" x="4852988" y="2706688"/>
          <p14:tracePt t="30921" x="4822825" y="2716213"/>
          <p14:tracePt t="30937" x="4773613" y="2727325"/>
          <p14:tracePt t="30954" x="4754563" y="2736850"/>
          <p14:tracePt t="30971" x="4733925" y="2746375"/>
          <p14:tracePt t="30987" x="4714875" y="2755900"/>
          <p14:tracePt t="31004" x="4705350" y="2776538"/>
          <p14:tracePt t="31021" x="4684713" y="2786063"/>
          <p14:tracePt t="31037" x="4665663" y="2805113"/>
          <p14:tracePt t="31055" x="4645025" y="2825750"/>
          <p14:tracePt t="31071" x="4635500" y="2863850"/>
          <p14:tracePt t="31088" x="4625975" y="2884488"/>
          <p14:tracePt t="31105" x="4616450" y="2924175"/>
          <p14:tracePt t="31121" x="4606925" y="2943225"/>
          <p14:tracePt t="31138" x="4606925" y="2962275"/>
          <p14:tracePt t="31138" x="4606925" y="2982913"/>
          <p14:tracePt t="31155" x="4606925" y="3001963"/>
          <p14:tracePt t="31171" x="4606925" y="3022600"/>
          <p14:tracePt t="31188" x="4606925" y="3041650"/>
          <p14:tracePt t="31205" x="4606925" y="3051175"/>
          <p14:tracePt t="31222" x="4606925" y="3060700"/>
          <p14:tracePt t="31238" x="4606925" y="3071813"/>
          <p14:tracePt t="31255" x="4606925" y="3081338"/>
          <p14:tracePt t="31271" x="4606925" y="3090863"/>
          <p14:tracePt t="31288" x="4606925" y="3109913"/>
          <p14:tracePt t="31307" x="4616450" y="3109913"/>
          <p14:tracePt t="31321" x="4635500" y="3121025"/>
          <p14:tracePt t="31339" x="4645025" y="3121025"/>
          <p14:tracePt t="31355" x="4684713" y="3130550"/>
          <p14:tracePt t="31372" x="4714875" y="3130550"/>
          <p14:tracePt t="31388" x="4743450" y="3130550"/>
          <p14:tracePt t="31405" x="4783138" y="3130550"/>
          <p14:tracePt t="31422" x="4813300" y="3130550"/>
          <p14:tracePt t="31438" x="4841875" y="3130550"/>
          <p14:tracePt t="31455" x="4872038" y="3121025"/>
          <p14:tracePt t="31472" x="4902200" y="3100388"/>
          <p14:tracePt t="31488" x="4940300" y="3071813"/>
          <p14:tracePt t="31505" x="4970463" y="3051175"/>
          <p14:tracePt t="31522" x="5010150" y="3011488"/>
          <p14:tracePt t="31539" x="5029200" y="3001963"/>
          <p14:tracePt t="31555" x="5049838" y="2982913"/>
          <p14:tracePt t="31572" x="5068888" y="2943225"/>
          <p14:tracePt t="31589" x="5087938" y="2894013"/>
          <p14:tracePt t="31605" x="5108575" y="2844800"/>
          <p14:tracePt t="31622" x="5127625" y="2776538"/>
          <p14:tracePt t="31639" x="5137150" y="2727325"/>
          <p14:tracePt t="31655" x="5137150" y="2667000"/>
          <p14:tracePt t="31672" x="5137150" y="2598738"/>
          <p14:tracePt t="31689" x="5137150" y="2519363"/>
          <p14:tracePt t="31706" x="5127625" y="2441575"/>
          <p14:tracePt t="31722" x="5099050" y="2333625"/>
          <p14:tracePt t="31739" x="5087938" y="2263775"/>
          <p14:tracePt t="31756" x="5049838" y="2205038"/>
          <p14:tracePt t="31772" x="5038725" y="2146300"/>
          <p14:tracePt t="31789" x="5010150" y="2106613"/>
          <p14:tracePt t="31806" x="4979988" y="2066925"/>
          <p14:tracePt t="31823" x="4960938" y="2038350"/>
          <p14:tracePt t="31839" x="4940300" y="2008188"/>
          <p14:tracePt t="31856" x="4911725" y="1998663"/>
          <p14:tracePt t="31873" x="4881563" y="1978025"/>
          <p14:tracePt t="31889" x="4852988" y="1978025"/>
          <p14:tracePt t="31906" x="4792663" y="1978025"/>
          <p14:tracePt t="31923" x="4743450" y="1978025"/>
          <p14:tracePt t="31939" x="4684713" y="1978025"/>
          <p14:tracePt t="31956" x="4645025" y="1998663"/>
          <p14:tracePt t="31973" x="4606925" y="2017713"/>
          <p14:tracePt t="31989" x="4567238" y="2047875"/>
          <p14:tracePt t="32006" x="4527550" y="2087563"/>
          <p14:tracePt t="32023" x="4497388" y="2116138"/>
          <p14:tracePt t="32040" x="4468813" y="2155825"/>
          <p14:tracePt t="32056" x="4438650" y="2195513"/>
          <p14:tracePt t="32074" x="4410075" y="2235200"/>
          <p14:tracePt t="32090" x="4379913" y="2273300"/>
          <p14:tracePt t="32107" x="4349750" y="2343150"/>
          <p14:tracePt t="32123" x="4340225" y="2382838"/>
          <p14:tracePt t="32140" x="4321175" y="2432050"/>
          <p14:tracePt t="32156" x="4300538" y="2481263"/>
          <p14:tracePt t="32173" x="4291013" y="2509838"/>
          <p14:tracePt t="32190" x="4281488" y="2559050"/>
          <p14:tracePt t="32207" x="4271963" y="2589213"/>
          <p14:tracePt t="32223" x="4262438" y="2638425"/>
          <p14:tracePt t="32240" x="4251325" y="2687638"/>
          <p14:tracePt t="32257" x="4251325" y="2727325"/>
          <p14:tracePt t="32273" x="4251325" y="2776538"/>
          <p14:tracePt t="32290" x="4251325" y="2844800"/>
          <p14:tracePt t="32307" x="4251325" y="2894013"/>
          <p14:tracePt t="32324" x="4262438" y="2952750"/>
          <p14:tracePt t="32340" x="4281488" y="2992438"/>
          <p14:tracePt t="32357" x="4281488" y="3032125"/>
          <p14:tracePt t="32374" x="4311650" y="3071813"/>
          <p14:tracePt t="32390" x="4330700" y="3090863"/>
          <p14:tracePt t="32407" x="4340225" y="3100388"/>
          <p14:tracePt t="32424" x="4360863" y="3109913"/>
          <p14:tracePt t="32440" x="4410075" y="3109913"/>
          <p14:tracePt t="32457" x="4459288" y="3109913"/>
          <p14:tracePt t="32474" x="4518025" y="3109913"/>
          <p14:tracePt t="32474" x="4557713" y="3109913"/>
          <p14:tracePt t="32491" x="4625975" y="3109913"/>
          <p14:tracePt t="32507" x="4684713" y="3090863"/>
          <p14:tracePt t="32524" x="4724400" y="3081338"/>
          <p14:tracePt t="32541" x="4773613" y="3071813"/>
          <p14:tracePt t="32557" x="4803775" y="3051175"/>
          <p14:tracePt t="32574" x="4852988" y="3032125"/>
          <p14:tracePt t="32591" x="4891088" y="3011488"/>
          <p14:tracePt t="32607" x="4921250" y="2982913"/>
          <p14:tracePt t="32624" x="4960938" y="2933700"/>
          <p14:tracePt t="32641" x="4989513" y="2894013"/>
          <p14:tracePt t="32658" x="5019675" y="2844800"/>
          <p14:tracePt t="32674" x="5049838" y="2776538"/>
          <p14:tracePt t="32691" x="5078413" y="2736850"/>
          <p14:tracePt t="32707" x="5108575" y="2678113"/>
          <p14:tracePt t="32724" x="5127625" y="2617788"/>
          <p14:tracePt t="32741" x="5157788" y="2540000"/>
          <p14:tracePt t="32758" x="5176838" y="2451100"/>
          <p14:tracePt t="32774" x="5186363" y="2362200"/>
          <p14:tracePt t="32791" x="5197475" y="2254250"/>
          <p14:tracePt t="32808" x="5197475" y="2174875"/>
          <p14:tracePt t="32824" x="5197475" y="2106613"/>
          <p14:tracePt t="32841" x="5197475" y="2038350"/>
          <p14:tracePt t="32858" x="5197475" y="1989138"/>
          <p14:tracePt t="32858" x="5197475" y="1968500"/>
          <p14:tracePt t="32875" x="5197475" y="1919288"/>
          <p14:tracePt t="32891" x="5197475" y="1900238"/>
          <p14:tracePt t="32908" x="5197475" y="1879600"/>
          <p14:tracePt t="32924" x="5197475" y="1851025"/>
          <p14:tracePt t="32942" x="5186363" y="1839913"/>
          <p14:tracePt t="32958" x="5167313" y="1820863"/>
          <p14:tracePt t="32975" x="5167313" y="1801813"/>
          <p14:tracePt t="32992" x="5157788" y="1771650"/>
          <p14:tracePt t="33008" x="5148263" y="1762125"/>
          <p14:tracePt t="33025" x="5137150" y="1752600"/>
          <p14:tracePt t="33042" x="5127625" y="1722438"/>
          <p14:tracePt t="33059" x="5108575" y="1703388"/>
          <p14:tracePt t="33075" x="5087938" y="1692275"/>
          <p14:tracePt t="33092" x="5059363" y="1682750"/>
          <p14:tracePt t="33109" x="5038725" y="1663700"/>
          <p14:tracePt t="33125" x="5010150" y="1654175"/>
          <p14:tracePt t="33142" x="4979988" y="1643063"/>
          <p14:tracePt t="33158" x="4960938" y="1643063"/>
          <p14:tracePt t="33175" x="4951413" y="1633538"/>
          <p14:tracePt t="33193" x="4930775" y="1633538"/>
          <p14:tracePt t="33208" x="4921250" y="1633538"/>
          <p14:tracePt t="33225" x="4902200" y="1633538"/>
          <p14:tracePt t="33242" x="4881563" y="1633538"/>
          <p14:tracePt t="33259" x="4862513" y="1633538"/>
          <p14:tracePt t="33275" x="4832350" y="1633538"/>
          <p14:tracePt t="33292" x="4832350" y="1643063"/>
          <p14:tracePt t="33309" x="4813300" y="1654175"/>
          <p14:tracePt t="33326" x="4792663" y="1663700"/>
          <p14:tracePt t="33342" x="4773613" y="1682750"/>
          <p14:tracePt t="33359" x="4754563" y="1703388"/>
          <p14:tracePt t="33375" x="4743450" y="1722438"/>
          <p14:tracePt t="33392" x="4733925" y="1741488"/>
          <p14:tracePt t="33409" x="4714875" y="1771650"/>
          <p14:tracePt t="33426" x="4714875" y="1801813"/>
          <p14:tracePt t="33426" x="4705350" y="1811338"/>
          <p14:tracePt t="33443" x="4705350" y="1830388"/>
          <p14:tracePt t="33459" x="4694238" y="1851025"/>
          <p14:tracePt t="33476" x="4694238" y="1870075"/>
          <p14:tracePt t="33492" x="4694238" y="1879600"/>
          <p14:tracePt t="33509" x="4694238" y="1900238"/>
          <p14:tracePt t="33526" x="4694238" y="1909763"/>
          <p14:tracePt t="33544" x="4694238" y="1919288"/>
          <p14:tracePt t="33559" x="4694238" y="1928813"/>
          <p14:tracePt t="33577" x="4694238" y="1939925"/>
          <p14:tracePt t="33596" x="4694238" y="1949450"/>
          <p14:tracePt t="33611" x="4705350" y="1949450"/>
          <p14:tracePt t="33651" x="4714875" y="1949450"/>
          <p14:tracePt t="33683" x="4724400" y="1949450"/>
          <p14:tracePt t="33699" x="4743450" y="1958975"/>
          <p14:tracePt t="33723" x="4754563" y="1958975"/>
          <p14:tracePt t="33739" x="4764088" y="1958975"/>
          <p14:tracePt t="33747" x="4773613" y="1958975"/>
          <p14:tracePt t="33755" x="4783138" y="1968500"/>
          <p14:tracePt t="33763" x="4792663" y="1968500"/>
          <p14:tracePt t="33779" x="4803775" y="1968500"/>
          <p14:tracePt t="33803" x="4813300" y="1968500"/>
          <p14:tracePt t="33812" x="4822825" y="1968500"/>
          <p14:tracePt t="33827" x="4832350" y="1978025"/>
          <p14:tracePt t="33844" x="4852988" y="1989138"/>
          <p14:tracePt t="33861" x="4862513" y="1989138"/>
          <p14:tracePt t="33877" x="4872038" y="1989138"/>
          <p14:tracePt t="33894" x="4881563" y="1989138"/>
          <p14:tracePt t="33911" x="4891088" y="1989138"/>
          <p14:tracePt t="33932" x="4902200" y="1989138"/>
          <p14:tracePt t="33948" x="4911725" y="1978025"/>
          <p14:tracePt t="33961" x="4921250" y="1978025"/>
          <p14:tracePt t="33978" x="4930775" y="1958975"/>
          <p14:tracePt t="33994" x="4951413" y="1949450"/>
          <p14:tracePt t="34011" x="4970463" y="1919288"/>
          <p14:tracePt t="34028" x="4970463" y="1909763"/>
          <p14:tracePt t="34045" x="4979988" y="1890713"/>
          <p14:tracePt t="34061" x="4979988" y="1879600"/>
          <p14:tracePt t="34124" x="4979988" y="1870075"/>
          <p14:tracePt t="34164" x="4979988" y="1860550"/>
          <p14:tracePt t="34220" x="4979988" y="1851025"/>
          <p14:tracePt t="34244" x="4970463" y="1839913"/>
          <p14:tracePt t="34268" x="4960938" y="1839913"/>
          <p14:tracePt t="34316" x="4951413" y="1839913"/>
          <p14:tracePt t="34324" x="4940300" y="1839913"/>
          <p14:tracePt t="34332" x="4921250" y="1839913"/>
          <p14:tracePt t="34345" x="4911725" y="1839913"/>
          <p14:tracePt t="34362" x="4881563" y="1851025"/>
          <p14:tracePt t="34379" x="4872038" y="1851025"/>
          <p14:tracePt t="34395" x="4852988" y="1870075"/>
          <p14:tracePt t="34412" x="4832350" y="1879600"/>
          <p14:tracePt t="34429" x="4822825" y="1890713"/>
          <p14:tracePt t="34445" x="4813300" y="1900238"/>
          <p14:tracePt t="34462" x="4813300" y="1919288"/>
          <p14:tracePt t="34479" x="4813300" y="1928813"/>
          <p14:tracePt t="34495" x="4803775" y="1949450"/>
          <p14:tracePt t="34512" x="4803775" y="1958975"/>
          <p14:tracePt t="34532" x="4803775" y="1968500"/>
          <p14:tracePt t="34572" x="4803775" y="1978025"/>
          <p14:tracePt t="34748" x="4813300" y="1978025"/>
          <p14:tracePt t="34772" x="4813300" y="1968500"/>
          <p14:tracePt t="34788" x="4813300" y="1958975"/>
          <p14:tracePt t="34796" x="4813300" y="1949450"/>
          <p14:tracePt t="34836" x="4813300" y="1939925"/>
          <p14:tracePt t="34860" x="4813300" y="1928813"/>
          <p14:tracePt t="34868" x="4813300" y="1919288"/>
          <p14:tracePt t="34884" x="4813300" y="1909763"/>
          <p14:tracePt t="34892" x="4803775" y="1909763"/>
          <p14:tracePt t="34964" x="4803775" y="1919288"/>
          <p14:tracePt t="35012" x="4803775" y="1928813"/>
          <p14:tracePt t="35020" x="4803775" y="1939925"/>
          <p14:tracePt t="35030" x="4803775" y="1998663"/>
          <p14:tracePt t="35047" x="4822825" y="2027238"/>
          <p14:tracePt t="35063" x="4852988" y="2066925"/>
          <p14:tracePt t="35080" x="4940300" y="2125663"/>
          <p14:tracePt t="35097" x="5029200" y="2174875"/>
          <p14:tracePt t="35114" x="5157788" y="2235200"/>
          <p14:tracePt t="35130" x="5305425" y="2284413"/>
          <p14:tracePt t="35147" x="5462588" y="2333625"/>
          <p14:tracePt t="35147" x="5541963" y="2352675"/>
          <p14:tracePt t="35164" x="5718175" y="2382838"/>
          <p14:tracePt t="35180" x="5895975" y="2420938"/>
          <p14:tracePt t="35197" x="6062663" y="2460625"/>
          <p14:tracePt t="35214" x="6221413" y="2481263"/>
          <p14:tracePt t="35230" x="6369050" y="2509838"/>
          <p14:tracePt t="35247" x="6496050" y="2530475"/>
          <p14:tracePt t="35264" x="6615113" y="2559050"/>
          <p14:tracePt t="35280" x="6713538" y="2579688"/>
          <p14:tracePt t="35297" x="6800850" y="2598738"/>
          <p14:tracePt t="35314" x="6889750" y="2608263"/>
          <p14:tracePt t="35331" x="6959600" y="2608263"/>
          <p14:tracePt t="35347" x="7096125" y="2608263"/>
          <p14:tracePt t="35364" x="7175500" y="2608263"/>
          <p14:tracePt t="35381" x="7264400" y="2608263"/>
          <p14:tracePt t="35397" x="7342188" y="2608263"/>
          <p14:tracePt t="35414" x="7421563" y="2608263"/>
          <p14:tracePt t="35431" x="7470775" y="2608263"/>
          <p14:tracePt t="35447" x="7510463" y="2608263"/>
          <p14:tracePt t="35464" x="7559675" y="2608263"/>
          <p14:tracePt t="35481" x="7588250" y="2608263"/>
          <p14:tracePt t="35498" x="7627938" y="2608263"/>
          <p14:tracePt t="35514" x="7667625" y="2608263"/>
          <p14:tracePt t="35531" x="7726363" y="2608263"/>
          <p14:tracePt t="35548" x="7747000" y="2608263"/>
          <p14:tracePt t="35564" x="7756525" y="2608263"/>
          <p14:tracePt t="35581" x="7775575" y="2608263"/>
          <p14:tracePt t="35598" x="7785100" y="2608263"/>
          <p14:tracePt t="35614" x="7796213" y="2617788"/>
          <p14:tracePt t="35631" x="7805738" y="2617788"/>
          <p14:tracePt t="35648" x="7815263" y="2617788"/>
          <p14:tracePt t="35664" x="7785100" y="2617788"/>
          <p14:tracePt t="35828" x="7756525" y="2617788"/>
          <p14:tracePt t="35836" x="7716838" y="2617788"/>
          <p14:tracePt t="35844" x="7677150" y="2617788"/>
          <p14:tracePt t="35852" x="7637463" y="2617788"/>
          <p14:tracePt t="35865" x="7550150" y="2617788"/>
          <p14:tracePt t="35881" x="7480300" y="2617788"/>
          <p14:tracePt t="35898" x="7421563" y="2617788"/>
          <p14:tracePt t="35915" x="7342188" y="2617788"/>
          <p14:tracePt t="35932" x="7304088" y="2617788"/>
          <p14:tracePt t="35948" x="7264400" y="2617788"/>
          <p14:tracePt t="35965" x="7194550" y="2638425"/>
          <p14:tracePt t="35982" x="7145338" y="2647950"/>
          <p14:tracePt t="35998" x="7086600" y="2657475"/>
          <p14:tracePt t="36015" x="7027863" y="2667000"/>
          <p14:tracePt t="36032" x="7008813" y="2667000"/>
          <p14:tracePt t="36049" x="6978650" y="2667000"/>
          <p14:tracePt t="36065" x="6969125" y="2667000"/>
          <p14:tracePt t="36082" x="6938963" y="2667000"/>
          <p14:tracePt t="36099" x="6919913" y="2678113"/>
          <p14:tracePt t="36116" x="6899275" y="2687638"/>
          <p14:tracePt t="36132" x="6870700" y="2687638"/>
          <p14:tracePt t="36149" x="6861175" y="2706688"/>
          <p14:tracePt t="36166" x="6840538" y="2716213"/>
          <p14:tracePt t="36182" x="6831013" y="2727325"/>
          <p14:tracePt t="36199" x="6831013" y="2736850"/>
          <p14:tracePt t="36220" x="6831013" y="2746375"/>
          <p14:tracePt t="36232" x="6831013" y="2755900"/>
          <p14:tracePt t="36292" x="6831013" y="2765425"/>
          <p14:tracePt t="36300" x="6831013" y="2776538"/>
          <p14:tracePt t="36332" x="6831013" y="2786063"/>
          <p14:tracePt t="36364" x="6840538" y="2795588"/>
          <p14:tracePt t="36372" x="6850063" y="2795588"/>
          <p14:tracePt t="36383" x="6870700" y="2805113"/>
          <p14:tracePt t="36399" x="6910388" y="2814638"/>
          <p14:tracePt t="36416" x="6938963" y="2814638"/>
          <p14:tracePt t="36434" x="6969125" y="2814638"/>
          <p14:tracePt t="36450" x="7008813" y="2814638"/>
          <p14:tracePt t="36466" x="7058025" y="2814638"/>
          <p14:tracePt t="36483" x="7116763" y="2814638"/>
          <p14:tracePt t="36500" x="7175500" y="2814638"/>
          <p14:tracePt t="36516" x="7224713" y="2814638"/>
          <p14:tracePt t="36533" x="7292975" y="2814638"/>
          <p14:tracePt t="36550" x="7342188" y="2814638"/>
          <p14:tracePt t="36566" x="7391400" y="2814638"/>
          <p14:tracePt t="36583" x="7431088" y="2814638"/>
          <p14:tracePt t="36600" x="7480300" y="2814638"/>
          <p14:tracePt t="36616" x="7519988" y="2814638"/>
          <p14:tracePt t="36634" x="7569200" y="2814638"/>
          <p14:tracePt t="36650" x="7618413" y="2814638"/>
          <p14:tracePt t="36667" x="7658100" y="2814638"/>
          <p14:tracePt t="36683" x="7707313" y="2814638"/>
          <p14:tracePt t="36700" x="7735888" y="2814638"/>
          <p14:tracePt t="36717" x="7766050" y="2814638"/>
          <p14:tracePt t="36733" x="7796213" y="2814638"/>
          <p14:tracePt t="36750" x="7824788" y="2805113"/>
          <p14:tracePt t="36767" x="7854950" y="2805113"/>
          <p14:tracePt t="36783" x="7864475" y="2805113"/>
          <p14:tracePt t="36800" x="7874000" y="2805113"/>
          <p14:tracePt t="36817" x="7883525" y="2805113"/>
          <p14:tracePt t="36834" x="7894638" y="2805113"/>
          <p14:tracePt t="36850" x="7894638" y="2795588"/>
          <p14:tracePt t="36867" x="7913688" y="2786063"/>
          <p14:tracePt t="36884" x="7923213" y="2776538"/>
          <p14:tracePt t="36900" x="7923213" y="2765425"/>
          <p14:tracePt t="36917" x="7943850" y="2765425"/>
          <p14:tracePt t="36934" x="7943850" y="2755900"/>
          <p14:tracePt t="36964" x="7943850" y="2746375"/>
          <p14:tracePt t="37012" x="7943850" y="2736850"/>
          <p14:tracePt t="37027" x="7943850" y="2716213"/>
          <p14:tracePt t="37044" x="7943850" y="2706688"/>
          <p14:tracePt t="37060" x="7932738" y="2697163"/>
          <p14:tracePt t="37068" x="7932738" y="2687638"/>
          <p14:tracePt t="37075" x="7913688" y="2678113"/>
          <p14:tracePt t="37084" x="7883525" y="2657475"/>
          <p14:tracePt t="37101" x="7824788" y="2647950"/>
          <p14:tracePt t="37117" x="7766050" y="2638425"/>
          <p14:tracePt t="37135" x="7686675" y="2638425"/>
          <p14:tracePt t="37151" x="7588250" y="2638425"/>
          <p14:tracePt t="37167" x="7529513" y="2638425"/>
          <p14:tracePt t="37184" x="7489825" y="2638425"/>
          <p14:tracePt t="37201" x="7440613" y="2638425"/>
          <p14:tracePt t="37218" x="7421563" y="2638425"/>
          <p14:tracePt t="37234" x="7391400" y="2638425"/>
          <p14:tracePt t="37251" x="7332663" y="2638425"/>
          <p14:tracePt t="37268" x="7304088" y="2638425"/>
          <p14:tracePt t="37284" x="7264400" y="2638425"/>
          <p14:tracePt t="37301" x="7234238" y="2638425"/>
          <p14:tracePt t="37318" x="7185025" y="2638425"/>
          <p14:tracePt t="37334" x="7145338" y="2647950"/>
          <p14:tracePt t="37351" x="7107238" y="2667000"/>
          <p14:tracePt t="37368" x="7067550" y="2678113"/>
          <p14:tracePt t="37385" x="7046913" y="2697163"/>
          <p14:tracePt t="37401" x="7027863" y="2716213"/>
          <p14:tracePt t="37418" x="7008813" y="2727325"/>
          <p14:tracePt t="37435" x="6988175" y="2727325"/>
          <p14:tracePt t="37451" x="6978650" y="2746375"/>
          <p14:tracePt t="37468" x="6969125" y="2746375"/>
          <p14:tracePt t="37485" x="6959600" y="2765425"/>
          <p14:tracePt t="37501" x="6948488" y="2786063"/>
          <p14:tracePt t="37518" x="6938963" y="2786063"/>
          <p14:tracePt t="37535" x="6938963" y="2795588"/>
          <p14:tracePt t="37551" x="6929438" y="2814638"/>
          <p14:tracePt t="37568" x="6929438" y="2825750"/>
          <p14:tracePt t="37585" x="6929438" y="2835275"/>
          <p14:tracePt t="37601" x="6929438" y="2844800"/>
          <p14:tracePt t="37618" x="6929438" y="2854325"/>
          <p14:tracePt t="37716" x="6929438" y="2863850"/>
          <p14:tracePt t="37756" x="6929438" y="2874963"/>
          <p14:tracePt t="38260" x="6919913" y="2874963"/>
          <p14:tracePt t="38284" x="6910388" y="2874963"/>
          <p14:tracePt t="38292" x="6899275" y="2874963"/>
          <p14:tracePt t="38308" x="6880225" y="2874963"/>
          <p14:tracePt t="38320" x="6861175" y="2874963"/>
          <p14:tracePt t="38336" x="6821488" y="2874963"/>
          <p14:tracePt t="38354" x="6811963" y="2874963"/>
          <p14:tracePt t="38370" x="6791325" y="2863850"/>
          <p14:tracePt t="38387" x="6781800" y="2863850"/>
          <p14:tracePt t="38403" x="6772275" y="2863850"/>
          <p14:tracePt t="38420" x="6762750" y="2863850"/>
          <p14:tracePt t="38444" x="6751638" y="2863850"/>
          <p14:tracePt t="38453" x="6742113" y="2863850"/>
          <p14:tracePt t="38470" x="6723063" y="2863850"/>
          <p14:tracePt t="38487" x="6713538" y="2863850"/>
          <p14:tracePt t="38503" x="6692900" y="2863850"/>
          <p14:tracePt t="38520" x="6683375" y="2863850"/>
          <p14:tracePt t="38537" x="6673850" y="2863850"/>
          <p14:tracePt t="38564" x="6664325" y="2863850"/>
          <p14:tracePt t="38580" x="6653213" y="2863850"/>
          <p14:tracePt t="38588" x="6634163" y="2863850"/>
          <p14:tracePt t="38604" x="6615113" y="2863850"/>
          <p14:tracePt t="38620" x="6594475" y="2863850"/>
          <p14:tracePt t="38637" x="6575425" y="2863850"/>
          <p14:tracePt t="38654" x="6565900" y="2863850"/>
          <p14:tracePt t="38670" x="6545263" y="2863850"/>
          <p14:tracePt t="38687" x="6535738" y="2854325"/>
          <p14:tracePt t="38704" x="6526213" y="2854325"/>
          <p14:tracePt t="38720" x="6516688" y="2854325"/>
          <p14:tracePt t="38737" x="6496050" y="2854325"/>
          <p14:tracePt t="38754" x="6486525" y="2854325"/>
          <p14:tracePt t="38771" x="6477000" y="2854325"/>
          <p14:tracePt t="38787" x="6446838" y="2844800"/>
          <p14:tracePt t="38804" x="6437313" y="2844800"/>
          <p14:tracePt t="38821" x="6427788" y="2835275"/>
          <p14:tracePt t="38837" x="6418263" y="2825750"/>
          <p14:tracePt t="38876" x="6407150" y="2825750"/>
          <p14:tracePt t="38892" x="6397625" y="2814638"/>
          <p14:tracePt t="38915" x="6388100" y="2814638"/>
          <p14:tracePt t="38924" x="6388100" y="2805113"/>
          <p14:tracePt t="38932" x="6378575" y="2795588"/>
          <p14:tracePt t="38948" x="6378575" y="2776538"/>
          <p14:tracePt t="38963" x="6378575" y="2755900"/>
          <p14:tracePt t="38980" x="6378575" y="2746375"/>
          <p14:tracePt t="38996" x="6378575" y="2727325"/>
          <p14:tracePt t="39012" x="6378575" y="2716213"/>
          <p14:tracePt t="39028" x="6378575" y="2697163"/>
          <p14:tracePt t="39044" x="6369050" y="2697163"/>
          <p14:tracePt t="39054" x="6369050" y="2687638"/>
          <p14:tracePt t="39071" x="6357938" y="2678113"/>
          <p14:tracePt t="39088" x="6357938" y="2667000"/>
          <p14:tracePt t="39596" x="6357938" y="2678113"/>
          <p14:tracePt t="39620" x="6357938" y="2687638"/>
          <p14:tracePt t="39628" x="6348413" y="2706688"/>
          <p14:tracePt t="39643" x="6348413" y="2727325"/>
          <p14:tracePt t="39668" x="6348413" y="2736850"/>
          <p14:tracePt t="39684" x="6348413" y="2746375"/>
          <p14:tracePt t="39756" x="6348413" y="2755900"/>
          <p14:tracePt t="39779" x="6348413" y="2765425"/>
          <p14:tracePt t="39787" x="6338888" y="2776538"/>
          <p14:tracePt t="39795" x="6329363" y="2795588"/>
          <p14:tracePt t="39812" x="6329363" y="2805113"/>
          <p14:tracePt t="39828" x="6319838" y="2825750"/>
          <p14:tracePt t="39843" x="6308725" y="2835275"/>
          <p14:tracePt t="39876" x="6308725" y="2825750"/>
          <p14:tracePt t="40428" x="6308725" y="2814638"/>
          <p14:tracePt t="40436" x="6308725" y="2805113"/>
          <p14:tracePt t="40460" x="6308725" y="2795588"/>
          <p14:tracePt t="40483" x="6308725" y="2786063"/>
          <p14:tracePt t="40492" x="6308725" y="2776538"/>
          <p14:tracePt t="40523" x="6308725" y="2765425"/>
          <p14:tracePt t="40603" x="6308725" y="2755900"/>
          <p14:tracePt t="40619" x="6308725" y="2746375"/>
          <p14:tracePt t="40635" x="6308725" y="2736850"/>
          <p14:tracePt t="40651" x="6308725" y="2727325"/>
          <p14:tracePt t="40668" x="6308725" y="2716213"/>
          <p14:tracePt t="41817" x="6308725" y="2706688"/>
          <p14:tracePt t="42779" x="6308725" y="2697163"/>
          <p14:tracePt t="42843" x="6308725" y="2687638"/>
          <p14:tracePt t="42891" x="6308725" y="2678113"/>
          <p14:tracePt t="42907" x="6308725" y="2667000"/>
          <p14:tracePt t="42923" x="6308725" y="2647950"/>
          <p14:tracePt t="42947" x="6308725" y="2638425"/>
          <p14:tracePt t="42955" x="6308725" y="2628900"/>
          <p14:tracePt t="42972" x="6299200" y="2608263"/>
          <p14:tracePt t="42980" x="6289675" y="2598738"/>
          <p14:tracePt t="42996" x="6289675" y="2568575"/>
          <p14:tracePt t="43013" x="6289675" y="2559050"/>
          <p14:tracePt t="43035" x="6289675" y="2549525"/>
          <p14:tracePt t="43643" x="6289675" y="2540000"/>
          <p14:tracePt t="43652" x="6289675" y="2530475"/>
          <p14:tracePt t="43659" x="6289675" y="2519363"/>
          <p14:tracePt t="43668" x="6299200" y="2490788"/>
          <p14:tracePt t="43680" x="6299200" y="2441575"/>
          <p14:tracePt t="43697" x="6299200" y="2392363"/>
          <p14:tracePt t="43714" x="6299200" y="2322513"/>
          <p14:tracePt t="43714" x="6308725" y="2263775"/>
          <p14:tracePt t="43731" x="6329363" y="2205038"/>
          <p14:tracePt t="43748" x="6329363" y="2155825"/>
          <p14:tracePt t="43764" x="6329363" y="2125663"/>
          <p14:tracePt t="43781" x="6329363" y="2087563"/>
          <p14:tracePt t="43797" x="6329363" y="2066925"/>
          <p14:tracePt t="43814" x="6329363" y="2027238"/>
          <p14:tracePt t="43831" x="6329363" y="2017713"/>
          <p14:tracePt t="43847" x="6329363" y="1998663"/>
          <p14:tracePt t="43864" x="6329363" y="1978025"/>
          <p14:tracePt t="43881" x="6329363" y="1958975"/>
          <p14:tracePt t="43898" x="6329363" y="1928813"/>
          <p14:tracePt t="43915" x="6329363" y="1919288"/>
          <p14:tracePt t="43931" x="6329363" y="1879600"/>
          <p14:tracePt t="43948" x="6329363" y="1870075"/>
          <p14:tracePt t="43964" x="6329363" y="1851025"/>
          <p14:tracePt t="43982" x="6329363" y="1839913"/>
          <p14:tracePt t="43998" x="6329363" y="1830388"/>
          <p14:tracePt t="44019" x="6329363" y="1820863"/>
          <p14:tracePt t="44035" x="6329363" y="1811338"/>
          <p14:tracePt t="44051" x="6319838" y="1801813"/>
          <p14:tracePt t="44083" x="6308725" y="1781175"/>
          <p14:tracePt t="44163" x="6299200" y="1762125"/>
          <p14:tracePt t="44204" x="6299200" y="1752600"/>
          <p14:tracePt t="44244" x="6299200" y="1741488"/>
          <p14:tracePt t="44267" x="6289675" y="1731963"/>
          <p14:tracePt t="44276" x="6280150" y="1731963"/>
          <p14:tracePt t="44284" x="6280150" y="1722438"/>
          <p14:tracePt t="44298" x="6270625" y="1712913"/>
          <p14:tracePt t="44315" x="6270625" y="1703388"/>
          <p14:tracePt t="44332" x="6270625" y="1692275"/>
          <p14:tracePt t="44348" x="6259513" y="1673225"/>
          <p14:tracePt t="44365" x="6249988" y="1663700"/>
          <p14:tracePt t="44382" x="6249988" y="1654175"/>
          <p14:tracePt t="44398" x="6249988" y="1643063"/>
          <p14:tracePt t="44415" x="6249988" y="1633538"/>
          <p14:tracePt t="44432" x="6249988" y="1624013"/>
          <p14:tracePt t="44449" x="6249988" y="1614488"/>
          <p14:tracePt t="44867" x="6259513" y="1604963"/>
          <p14:tracePt t="44884" x="6280150" y="1593850"/>
          <p14:tracePt t="44900" x="6289675" y="1593850"/>
          <p14:tracePt t="44907" x="6299200" y="1593850"/>
          <p14:tracePt t="44916" x="6308725" y="1584325"/>
          <p14:tracePt t="44933" x="6329363" y="1574800"/>
          <p14:tracePt t="44950" x="6348413" y="1565275"/>
          <p14:tracePt t="44967" x="6348413" y="1555750"/>
          <p14:tracePt t="44983" x="6357938" y="1535113"/>
          <p14:tracePt t="45000" x="6357938" y="1525588"/>
          <p14:tracePt t="45017" x="6357938" y="1516063"/>
          <p14:tracePt t="45033" x="6369050" y="1506538"/>
          <p14:tracePt t="45050" x="6369050" y="1495425"/>
          <p14:tracePt t="45067" x="6369050" y="1476375"/>
          <p14:tracePt t="45084" x="6369050" y="1466850"/>
          <p14:tracePt t="45100" x="6369050" y="1457325"/>
          <p14:tracePt t="45117" x="6378575" y="1446213"/>
          <p14:tracePt t="45133" x="6388100" y="1446213"/>
          <p14:tracePt t="45150" x="6388100" y="1427163"/>
          <p14:tracePt t="45167" x="6357938" y="1408113"/>
          <p14:tracePt t="45183" x="6308725" y="1397000"/>
          <p14:tracePt t="45200" x="6240463" y="1377950"/>
          <p14:tracePt t="45217" x="6161088" y="1377950"/>
          <p14:tracePt t="45234" x="6092825" y="1377950"/>
          <p14:tracePt t="45251" x="6034088" y="1377950"/>
          <p14:tracePt t="45251" x="6003925" y="1377950"/>
          <p14:tracePt t="45268" x="5954713" y="1377950"/>
          <p14:tracePt t="45284" x="5915025" y="1377950"/>
          <p14:tracePt t="45300" x="5875338" y="1397000"/>
          <p14:tracePt t="45317" x="5846763" y="1427163"/>
          <p14:tracePt t="45334" x="5807075" y="1446213"/>
          <p14:tracePt t="45351" x="5776913" y="1476375"/>
          <p14:tracePt t="45367" x="5757863" y="1506538"/>
          <p14:tracePt t="45384" x="5757863" y="1525588"/>
          <p14:tracePt t="45401" x="5748338" y="1544638"/>
          <p14:tracePt t="45417" x="5748338" y="1565275"/>
          <p14:tracePt t="45434" x="5748338" y="1574800"/>
          <p14:tracePt t="45451" x="5748338" y="1604963"/>
          <p14:tracePt t="45468" x="5748338" y="1633538"/>
          <p14:tracePt t="45484" x="5748338" y="1654175"/>
          <p14:tracePt t="45501" x="5748338" y="1673225"/>
          <p14:tracePt t="45518" x="5757863" y="1692275"/>
          <p14:tracePt t="45534" x="5776913" y="1703388"/>
          <p14:tracePt t="45551" x="5807075" y="1722438"/>
          <p14:tracePt t="45568" x="5837238" y="1722438"/>
          <p14:tracePt t="45584" x="5875338" y="1722438"/>
          <p14:tracePt t="45601" x="5924550" y="1722438"/>
          <p14:tracePt t="45618" x="6003925" y="1712913"/>
          <p14:tracePt t="45634" x="6053138" y="1692275"/>
          <p14:tracePt t="45634" x="6073775" y="1692275"/>
          <p14:tracePt t="45652" x="6111875" y="1663700"/>
          <p14:tracePt t="45668" x="6151563" y="1643063"/>
          <p14:tracePt t="45684" x="6181725" y="1614488"/>
          <p14:tracePt t="45701" x="6200775" y="1584325"/>
          <p14:tracePt t="45718" x="6221413" y="1565275"/>
          <p14:tracePt t="45735" x="6230938" y="1535113"/>
          <p14:tracePt t="45751" x="6249988" y="1506538"/>
          <p14:tracePt t="45769" x="6259513" y="1495425"/>
          <p14:tracePt t="45785" x="6259513" y="1476375"/>
          <p14:tracePt t="45802" x="6259513" y="1466850"/>
          <p14:tracePt t="45818" x="6259513" y="1457325"/>
          <p14:tracePt t="45836" x="6259513" y="1446213"/>
          <p14:tracePt t="45852" x="6259513" y="1436688"/>
          <p14:tracePt t="45868" x="6249988" y="1427163"/>
          <p14:tracePt t="45891" x="6249988" y="1417638"/>
          <p14:tracePt t="45901" x="6230938" y="1417638"/>
          <p14:tracePt t="45918" x="6230938" y="1408113"/>
          <p14:tracePt t="45935" x="6210300" y="1408113"/>
          <p14:tracePt t="45952" x="6191250" y="1408113"/>
          <p14:tracePt t="45968" x="6161088" y="1408113"/>
          <p14:tracePt t="45985" x="6122988" y="1408113"/>
          <p14:tracePt t="46002" x="6092825" y="1417638"/>
          <p14:tracePt t="46019" x="6053138" y="1436688"/>
          <p14:tracePt t="46019" x="6043613" y="1436688"/>
          <p14:tracePt t="46036" x="6013450" y="1466850"/>
          <p14:tracePt t="46052" x="6003925" y="1476375"/>
          <p14:tracePt t="46069" x="5984875" y="1495425"/>
          <p14:tracePt t="46085" x="5973763" y="1525588"/>
          <p14:tracePt t="46102" x="5964238" y="1535113"/>
          <p14:tracePt t="46119" x="5964238" y="1565275"/>
          <p14:tracePt t="46135" x="5964238" y="1593850"/>
          <p14:tracePt t="46153" x="5964238" y="1604963"/>
          <p14:tracePt t="46169" x="5964238" y="1624013"/>
          <p14:tracePt t="46186" x="5964238" y="1633538"/>
          <p14:tracePt t="46203" x="5973763" y="1654175"/>
          <p14:tracePt t="46219" x="5984875" y="1654175"/>
          <p14:tracePt t="46235" x="6013450" y="1654175"/>
          <p14:tracePt t="46253" x="6053138" y="1643063"/>
          <p14:tracePt t="46269" x="6092825" y="1643063"/>
          <p14:tracePt t="46286" x="6132513" y="1624013"/>
          <p14:tracePt t="46302" x="6161088" y="1604963"/>
          <p14:tracePt t="46319" x="6191250" y="1584325"/>
          <p14:tracePt t="46336" x="6210300" y="1574800"/>
          <p14:tracePt t="46353" x="6221413" y="1555750"/>
          <p14:tracePt t="46369" x="6230938" y="1535113"/>
          <p14:tracePt t="46386" x="6230938" y="1525588"/>
          <p14:tracePt t="46403" x="6221413" y="1525588"/>
          <p14:tracePt t="46420" x="0" y="0"/>
        </p14:tracePtLst>
        <p14:tracePtLst>
          <p14:tracePt t="46660" x="6840538" y="1712913"/>
          <p14:tracePt t="47356" x="0" y="0"/>
        </p14:tracePtLst>
        <p14:tracePtLst>
          <p14:tracePt t="154821" x="3552825" y="3573463"/>
          <p14:tracePt t="155209" x="3533775" y="3573463"/>
          <p14:tracePt t="155425" x="3524250" y="3573463"/>
          <p14:tracePt t="155441" x="3513138" y="3582988"/>
          <p14:tracePt t="155448" x="3494088" y="3592513"/>
          <p14:tracePt t="155457" x="3475038" y="3602038"/>
          <p14:tracePt t="155473" x="3454400" y="3602038"/>
          <p14:tracePt t="155489" x="3444875" y="3613150"/>
          <p14:tracePt t="155505" x="3425825" y="3622675"/>
          <p14:tracePt t="155521" x="3395663" y="3632200"/>
          <p14:tracePt t="155538" x="3376613" y="3641725"/>
          <p14:tracePt t="155554" x="3355975" y="3641725"/>
          <p14:tracePt t="155571" x="3336925" y="3651250"/>
          <p14:tracePt t="155587" x="3327400" y="3662363"/>
          <p14:tracePt t="155604" x="3306763" y="3662363"/>
          <p14:tracePt t="155621" x="3297238" y="3671888"/>
          <p14:tracePt t="155638" x="3287713" y="3671888"/>
          <p14:tracePt t="155654" x="3267075" y="3681413"/>
          <p14:tracePt t="155671" x="3257550" y="3681413"/>
          <p14:tracePt t="155688" x="3217863" y="3690938"/>
          <p14:tracePt t="155705" x="3208338" y="3690938"/>
          <p14:tracePt t="155721" x="3189288" y="3690938"/>
          <p14:tracePt t="155738" x="3179763" y="3700463"/>
          <p14:tracePt t="155755" x="3159125" y="3700463"/>
          <p14:tracePt t="155772" x="3140075" y="3700463"/>
          <p14:tracePt t="155788" x="3119438" y="3700463"/>
          <p14:tracePt t="155805" x="3090863" y="3700463"/>
          <p14:tracePt t="155823" x="3070225" y="3700463"/>
          <p14:tracePt t="155839" x="3060700" y="3700463"/>
          <p14:tracePt t="155855" x="3041650" y="3700463"/>
          <p14:tracePt t="155872" x="3021013" y="3700463"/>
          <p14:tracePt t="155888" x="2992438" y="3711575"/>
          <p14:tracePt t="155905" x="2952750" y="3721100"/>
          <p14:tracePt t="155922" x="2933700" y="3721100"/>
          <p14:tracePt t="155938" x="2913063" y="3730625"/>
          <p14:tracePt t="155954" x="2894013" y="3740150"/>
          <p14:tracePt t="155971" x="2873375" y="3740150"/>
          <p14:tracePt t="155987" x="2863850" y="3749675"/>
          <p14:tracePt t="156004" x="2854325" y="3760788"/>
          <p14:tracePt t="156021" x="2844800" y="3770313"/>
          <p14:tracePt t="156040" x="2824163" y="3779838"/>
          <p14:tracePt t="156056" x="2814638" y="3789363"/>
          <p14:tracePt t="156072" x="2805113" y="3798888"/>
          <p14:tracePt t="156088" x="2786063" y="3810000"/>
          <p14:tracePt t="156104" x="2786063" y="3819525"/>
          <p14:tracePt t="156128" x="2786063" y="3829050"/>
          <p14:tracePt t="156138" x="2765425" y="3848100"/>
          <p14:tracePt t="156154" x="2765425" y="3859213"/>
          <p14:tracePt t="156171" x="2755900" y="3878263"/>
          <p14:tracePt t="156192" x="2755900" y="3887788"/>
          <p14:tracePt t="156216" x="2755900" y="3897313"/>
          <p14:tracePt t="156224" x="2755900" y="3908425"/>
          <p14:tracePt t="156238" x="2736850" y="3937000"/>
          <p14:tracePt t="156255" x="2725738" y="3967163"/>
          <p14:tracePt t="156255" x="2716213" y="3976688"/>
          <p14:tracePt t="156272" x="2716213" y="3995738"/>
          <p14:tracePt t="156288" x="2716213" y="4025900"/>
          <p14:tracePt t="156305" x="2716213" y="4044950"/>
          <p14:tracePt t="156322" x="2716213" y="4075113"/>
          <p14:tracePt t="156338" x="2716213" y="4105275"/>
          <p14:tracePt t="156355" x="2716213" y="4124325"/>
          <p14:tracePt t="156371" x="2716213" y="4154488"/>
          <p14:tracePt t="156388" x="2716213" y="4183063"/>
          <p14:tracePt t="156405" x="2716213" y="4203700"/>
          <p14:tracePt t="156422" x="2716213" y="4222750"/>
          <p14:tracePt t="156439" x="2716213" y="4232275"/>
          <p14:tracePt t="156455" x="2716213" y="4262438"/>
          <p14:tracePt t="156472" x="2716213" y="4281488"/>
          <p14:tracePt t="156489" x="2716213" y="4302125"/>
          <p14:tracePt t="156505" x="2716213" y="4311650"/>
          <p14:tracePt t="156522" x="2716213" y="4321175"/>
          <p14:tracePt t="156539" x="2716213" y="4330700"/>
          <p14:tracePt t="156555" x="2716213" y="4340225"/>
          <p14:tracePt t="156572" x="2716213" y="4360863"/>
          <p14:tracePt t="156589" x="2706688" y="4360863"/>
          <p14:tracePt t="156605" x="2697163" y="4389438"/>
          <p14:tracePt t="156622" x="2697163" y="4419600"/>
          <p14:tracePt t="156639" x="2687638" y="4459288"/>
          <p14:tracePt t="156639" x="2676525" y="4487863"/>
          <p14:tracePt t="156656" x="2667000" y="4527550"/>
          <p14:tracePt t="156673" x="2627313" y="4597400"/>
          <p14:tracePt t="156689" x="2578100" y="4684713"/>
          <p14:tracePt t="156706" x="2559050" y="4773613"/>
          <p14:tracePt t="156723" x="2519363" y="4843463"/>
          <p14:tracePt t="156739" x="2500313" y="4892675"/>
          <p14:tracePt t="156756" x="2500313" y="4911725"/>
          <p14:tracePt t="156772" x="2490788" y="4941888"/>
          <p14:tracePt t="156789" x="2490788" y="4951413"/>
          <p14:tracePt t="156840" x="2490788" y="4960938"/>
          <p14:tracePt t="156888" x="2490788" y="4970463"/>
          <p14:tracePt t="156896" x="2500313" y="4979988"/>
          <p14:tracePt t="156912" x="2509838" y="5000625"/>
          <p14:tracePt t="156923" x="2549525" y="5019675"/>
          <p14:tracePt t="156939" x="2589213" y="5049838"/>
          <p14:tracePt t="156956" x="2647950" y="5068888"/>
          <p14:tracePt t="156973" x="2687638" y="5099050"/>
          <p14:tracePt t="156990" x="2736850" y="5108575"/>
          <p14:tracePt t="157006" x="2774950" y="5127625"/>
          <p14:tracePt t="157023" x="2814638" y="5127625"/>
          <p14:tracePt t="157040" x="2863850" y="5138738"/>
          <p14:tracePt t="157056" x="2903538" y="5138738"/>
          <p14:tracePt t="157073" x="2943225" y="5138738"/>
          <p14:tracePt t="157090" x="3001963" y="5148263"/>
          <p14:tracePt t="157107" x="3051175" y="5157788"/>
          <p14:tracePt t="157123" x="3100388" y="5167313"/>
          <p14:tracePt t="157140" x="3159125" y="5167313"/>
          <p14:tracePt t="157157" x="3208338" y="5167313"/>
          <p14:tracePt t="157173" x="3257550" y="5167313"/>
          <p14:tracePt t="157190" x="3306763" y="5167313"/>
          <p14:tracePt t="157207" x="3346450" y="5167313"/>
          <p14:tracePt t="157224" x="3425825" y="5167313"/>
          <p14:tracePt t="157240" x="3484563" y="5167313"/>
          <p14:tracePt t="157257" x="3543300" y="5167313"/>
          <p14:tracePt t="157273" x="3582988" y="5167313"/>
          <p14:tracePt t="157290" x="3632200" y="5167313"/>
          <p14:tracePt t="157307" x="3681413" y="5167313"/>
          <p14:tracePt t="157324" x="3740150" y="5167313"/>
          <p14:tracePt t="157341" x="3789363" y="5167313"/>
          <p14:tracePt t="157357" x="3819525" y="5167313"/>
          <p14:tracePt t="157373" x="3848100" y="5157788"/>
          <p14:tracePt t="157390" x="3868738" y="5148263"/>
          <p14:tracePt t="157407" x="3887788" y="5138738"/>
          <p14:tracePt t="157424" x="3897313" y="5127625"/>
          <p14:tracePt t="157552" x="3897313" y="5118100"/>
          <p14:tracePt t="157576" x="3897313" y="5108575"/>
          <p14:tracePt t="157592" x="3887788" y="5099050"/>
          <p14:tracePt t="157600" x="3878263" y="5078413"/>
          <p14:tracePt t="157608" x="3868738" y="5059363"/>
          <p14:tracePt t="157624" x="3857625" y="5040313"/>
          <p14:tracePt t="157641" x="3838575" y="5000625"/>
          <p14:tracePt t="157657" x="3819525" y="4960938"/>
          <p14:tracePt t="157674" x="3789363" y="4911725"/>
          <p14:tracePt t="157691" x="3759200" y="4852988"/>
          <p14:tracePt t="157708" x="3721100" y="4794250"/>
          <p14:tracePt t="157724" x="3681413" y="4733925"/>
          <p14:tracePt t="157741" x="3651250" y="4665663"/>
          <p14:tracePt t="157758" x="3622675" y="4625975"/>
          <p14:tracePt t="157774" x="3602038" y="4576763"/>
          <p14:tracePt t="157791" x="3573463" y="4498975"/>
          <p14:tracePt t="157808" x="3543300" y="4459288"/>
          <p14:tracePt t="157825" x="3494088" y="4410075"/>
          <p14:tracePt t="157842" x="3454400" y="4360863"/>
          <p14:tracePt t="157858" x="3414713" y="4330700"/>
          <p14:tracePt t="157875" x="3365500" y="4291013"/>
          <p14:tracePt t="157891" x="3297238" y="4241800"/>
          <p14:tracePt t="157908" x="3248025" y="4222750"/>
          <p14:tracePt t="157925" x="3198813" y="4213225"/>
          <p14:tracePt t="157941" x="3179763" y="4213225"/>
          <p14:tracePt t="157958" x="3149600" y="4213225"/>
          <p14:tracePt t="157975" x="3090863" y="4213225"/>
          <p14:tracePt t="157992" x="3060700" y="4222750"/>
          <p14:tracePt t="158009" x="3041650" y="4241800"/>
          <p14:tracePt t="158025" x="3021013" y="4252913"/>
          <p14:tracePt t="158042" x="3011488" y="4262438"/>
          <p14:tracePt t="158064" x="3001963" y="4262438"/>
          <p14:tracePt t="158160" x="2992438" y="4262438"/>
          <p14:tracePt t="158168" x="2982913" y="4262438"/>
          <p14:tracePt t="158191" x="2971800" y="4262438"/>
          <p14:tracePt t="158224" x="2952750" y="4262438"/>
          <p14:tracePt t="158240" x="2943225" y="4271963"/>
          <p14:tracePt t="158256" x="2933700" y="4281488"/>
          <p14:tracePt t="158272" x="2922588" y="4291013"/>
          <p14:tracePt t="158288" x="2903538" y="4302125"/>
          <p14:tracePt t="158304" x="2903538" y="4311650"/>
          <p14:tracePt t="158320" x="2903538" y="4321175"/>
          <p14:tracePt t="158328" x="2894013" y="4340225"/>
          <p14:tracePt t="158342" x="2894013" y="4360863"/>
          <p14:tracePt t="158359" x="2884488" y="4400550"/>
          <p14:tracePt t="158376" x="2884488" y="4429125"/>
          <p14:tracePt t="158392" x="2873375" y="4468813"/>
          <p14:tracePt t="158409" x="2873375" y="4498975"/>
          <p14:tracePt t="158426" x="2854325" y="4537075"/>
          <p14:tracePt t="158443" x="2854325" y="4557713"/>
          <p14:tracePt t="158459" x="2854325" y="4586288"/>
          <p14:tracePt t="158476" x="2854325" y="4616450"/>
          <p14:tracePt t="158493" x="2854325" y="4625975"/>
          <p14:tracePt t="158509" x="2854325" y="4635500"/>
          <p14:tracePt t="158526" x="2854325" y="4646613"/>
          <p14:tracePt t="158544" x="2854325" y="4625975"/>
          <p14:tracePt t="158624" x="2854325" y="4616450"/>
          <p14:tracePt t="158632" x="2854325" y="4606925"/>
          <p14:tracePt t="158643" x="2854325" y="4567238"/>
          <p14:tracePt t="158660" x="2854325" y="4537075"/>
          <p14:tracePt t="158676" x="2854325" y="4498975"/>
          <p14:tracePt t="158693" x="2854325" y="4468813"/>
          <p14:tracePt t="158710" x="2854325" y="4419600"/>
          <p14:tracePt t="158726" x="2854325" y="4400550"/>
          <p14:tracePt t="158743" x="2854325" y="4330700"/>
          <p14:tracePt t="158760" x="2854325" y="4281488"/>
          <p14:tracePt t="158776" x="2854325" y="4232275"/>
          <p14:tracePt t="158793" x="2854325" y="4183063"/>
          <p14:tracePt t="158810" x="2854325" y="4154488"/>
          <p14:tracePt t="158827" x="2854325" y="4133850"/>
          <p14:tracePt t="158843" x="2854325" y="4114800"/>
          <p14:tracePt t="158861" x="2854325" y="4105275"/>
          <p14:tracePt t="158877" x="2854325" y="4094163"/>
          <p14:tracePt t="158894" x="2844800" y="4084638"/>
          <p14:tracePt t="158910" x="2835275" y="4065588"/>
          <p14:tracePt t="158927" x="2835275" y="4056063"/>
          <p14:tracePt t="158943" x="2814638" y="4044950"/>
          <p14:tracePt t="158960" x="2805113" y="4044950"/>
          <p14:tracePt t="159063" x="2795588" y="4044950"/>
          <p14:tracePt t="159079" x="2786063" y="4065588"/>
          <p14:tracePt t="159096" x="2786063" y="4084638"/>
          <p14:tracePt t="159112" x="2774950" y="4105275"/>
          <p14:tracePt t="159120" x="2765425" y="4133850"/>
          <p14:tracePt t="159135" x="2755900" y="4154488"/>
          <p14:tracePt t="159144" x="2755900" y="4192588"/>
          <p14:tracePt t="159160" x="2755900" y="4232275"/>
          <p14:tracePt t="159177" x="2755900" y="4281488"/>
          <p14:tracePt t="159194" x="2755900" y="4340225"/>
          <p14:tracePt t="159211" x="2755900" y="4379913"/>
          <p14:tracePt t="159228" x="2755900" y="4410075"/>
          <p14:tracePt t="159244" x="2765425" y="4449763"/>
          <p14:tracePt t="159261" x="2774950" y="4478338"/>
          <p14:tracePt t="159277" x="2774950" y="4498975"/>
          <p14:tracePt t="159294" x="2786063" y="4508500"/>
          <p14:tracePt t="159311" x="2795588" y="4548188"/>
          <p14:tracePt t="159328" x="2805113" y="4576763"/>
          <p14:tracePt t="159344" x="2814638" y="4606925"/>
          <p14:tracePt t="159361" x="2824163" y="4635500"/>
          <p14:tracePt t="159378" x="2854325" y="4675188"/>
          <p14:tracePt t="159394" x="2873375" y="4714875"/>
          <p14:tracePt t="159411" x="2894013" y="4733925"/>
          <p14:tracePt t="159428" x="2922588" y="4773613"/>
          <p14:tracePt t="159445" x="2943225" y="4803775"/>
          <p14:tracePt t="159461" x="2962275" y="4832350"/>
          <p14:tracePt t="159478" x="2992438" y="4862513"/>
          <p14:tracePt t="159495" x="3001963" y="4872038"/>
          <p14:tracePt t="159511" x="3032125" y="4902200"/>
          <p14:tracePt t="159529" x="3041650" y="4911725"/>
          <p14:tracePt t="159544" x="3051175" y="4930775"/>
          <p14:tracePt t="159561" x="3070225" y="4941888"/>
          <p14:tracePt t="159578" x="3100388" y="4951413"/>
          <p14:tracePt t="159595" x="3119438" y="4960938"/>
          <p14:tracePt t="159611" x="3140075" y="4979988"/>
          <p14:tracePt t="159628" x="3179763" y="4991100"/>
          <p14:tracePt t="159645" x="3208338" y="5010150"/>
          <p14:tracePt t="159662" x="3248025" y="5019675"/>
          <p14:tracePt t="159679" x="3287713" y="5029200"/>
          <p14:tracePt t="159695" x="3376613" y="5040313"/>
          <p14:tracePt t="159712" x="3435350" y="5059363"/>
          <p14:tracePt t="159729" x="3475038" y="5068888"/>
          <p14:tracePt t="159745" x="3543300" y="5078413"/>
          <p14:tracePt t="159762" x="3562350" y="5078413"/>
          <p14:tracePt t="159778" x="3582988" y="5078413"/>
          <p14:tracePt t="159795" x="3602038" y="5078413"/>
          <p14:tracePt t="159812" x="3611563" y="5078413"/>
          <p14:tracePt t="159829" x="3622675" y="5078413"/>
          <p14:tracePt t="159845" x="3632200" y="5078413"/>
          <p14:tracePt t="159968" x="3632200" y="5068888"/>
          <p14:tracePt t="159976" x="3622675" y="5059363"/>
          <p14:tracePt t="159999" x="3602038" y="5059363"/>
          <p14:tracePt t="160007" x="3592513" y="5049838"/>
          <p14:tracePt t="160016" x="3573463" y="5040313"/>
          <p14:tracePt t="160029" x="3552825" y="5019675"/>
          <p14:tracePt t="160046" x="3513138" y="5010150"/>
          <p14:tracePt t="160062" x="3475038" y="4979988"/>
          <p14:tracePt t="160062" x="3463925" y="4979988"/>
          <p14:tracePt t="160080" x="3435350" y="4960938"/>
          <p14:tracePt t="160096" x="3395663" y="4951413"/>
          <p14:tracePt t="160112" x="3376613" y="4930775"/>
          <p14:tracePt t="160129" x="3336925" y="4911725"/>
          <p14:tracePt t="160146" x="3297238" y="4881563"/>
          <p14:tracePt t="160163" x="3257550" y="4852988"/>
          <p14:tracePt t="160179" x="3228975" y="4813300"/>
          <p14:tracePt t="160196" x="3179763" y="4773613"/>
          <p14:tracePt t="160213" x="3149600" y="4724400"/>
          <p14:tracePt t="160229" x="3109913" y="4675188"/>
          <p14:tracePt t="160246" x="3081338" y="4635500"/>
          <p14:tracePt t="160263" x="3041650" y="4576763"/>
          <p14:tracePt t="160280" x="3011488" y="4527550"/>
          <p14:tracePt t="160296" x="2992438" y="4487863"/>
          <p14:tracePt t="160313" x="2971800" y="4459288"/>
          <p14:tracePt t="160330" x="2952750" y="4419600"/>
          <p14:tracePt t="160346" x="2943225" y="4379913"/>
          <p14:tracePt t="160363" x="2913063" y="4351338"/>
          <p14:tracePt t="160380" x="2903538" y="4321175"/>
          <p14:tracePt t="160396" x="2894013" y="4291013"/>
          <p14:tracePt t="160414" x="2894013" y="4271963"/>
          <p14:tracePt t="160430" x="2894013" y="4232275"/>
          <p14:tracePt t="160446" x="2884488" y="4203700"/>
          <p14:tracePt t="160446" x="2873375" y="4183063"/>
          <p14:tracePt t="160464" x="2873375" y="4173538"/>
          <p14:tracePt t="160480" x="2863850" y="4143375"/>
          <p14:tracePt t="160496" x="2863850" y="4124325"/>
          <p14:tracePt t="160513" x="2863850" y="4094163"/>
          <p14:tracePt t="160530" x="2863850" y="4065588"/>
          <p14:tracePt t="160547" x="2863850" y="4044950"/>
          <p14:tracePt t="160563" x="2863850" y="4016375"/>
          <p14:tracePt t="160580" x="2863850" y="3986213"/>
          <p14:tracePt t="160597" x="2863850" y="3946525"/>
          <p14:tracePt t="160614" x="2863850" y="3917950"/>
          <p14:tracePt t="160630" x="2863850" y="3868738"/>
          <p14:tracePt t="160647" x="2863850" y="3810000"/>
          <p14:tracePt t="160664" x="2863850" y="3760788"/>
          <p14:tracePt t="160680" x="2884488" y="3700463"/>
          <p14:tracePt t="160697" x="2903538" y="3662363"/>
          <p14:tracePt t="160714" x="2913063" y="3613150"/>
          <p14:tracePt t="160730" x="2922588" y="3573463"/>
          <p14:tracePt t="160747" x="2933700" y="3552825"/>
          <p14:tracePt t="160764" x="2943225" y="3543300"/>
          <p14:tracePt t="160780" x="2943225" y="3533775"/>
          <p14:tracePt t="160943" x="2933700" y="3533775"/>
          <p14:tracePt t="160959" x="2913063" y="3533775"/>
          <p14:tracePt t="160968" x="2913063" y="3543300"/>
          <p14:tracePt t="160976" x="2903538" y="3543300"/>
          <p14:tracePt t="160983" x="2894013" y="3563938"/>
          <p14:tracePt t="160997" x="2873375" y="3582988"/>
          <p14:tracePt t="161014" x="2844800" y="3613150"/>
          <p14:tracePt t="161014" x="2835275" y="3613150"/>
          <p14:tracePt t="161032" x="2824163" y="3641725"/>
          <p14:tracePt t="161048" x="2814638" y="3662363"/>
          <p14:tracePt t="161064" x="2805113" y="3662363"/>
          <p14:tracePt t="161081" x="2805113" y="3700463"/>
          <p14:tracePt t="161098" x="2795588" y="3711575"/>
          <p14:tracePt t="161114" x="2774950" y="3740150"/>
          <p14:tracePt t="161132" x="2774950" y="3749675"/>
          <p14:tracePt t="161148" x="2774950" y="3789363"/>
          <p14:tracePt t="161165" x="2755900" y="3829050"/>
          <p14:tracePt t="161181" x="2746375" y="3868738"/>
          <p14:tracePt t="161198" x="2746375" y="3897313"/>
          <p14:tracePt t="161215" x="2746375" y="3957638"/>
          <p14:tracePt t="161232" x="2746375" y="3995738"/>
          <p14:tracePt t="161248" x="2746375" y="4025900"/>
          <p14:tracePt t="161265" x="2746375" y="4056063"/>
          <p14:tracePt t="161281" x="2746375" y="4094163"/>
          <p14:tracePt t="161298" x="2746375" y="4133850"/>
          <p14:tracePt t="161315" x="2746375" y="4173538"/>
          <p14:tracePt t="161331" x="2746375" y="4203700"/>
          <p14:tracePt t="161349" x="2746375" y="4222750"/>
          <p14:tracePt t="161365" x="2746375" y="4252913"/>
          <p14:tracePt t="161382" x="2746375" y="4271963"/>
          <p14:tracePt t="161398" x="2746375" y="4291013"/>
          <p14:tracePt t="161415" x="2746375" y="4321175"/>
          <p14:tracePt t="161432" x="2746375" y="4340225"/>
          <p14:tracePt t="161449" x="2746375" y="4351338"/>
          <p14:tracePt t="161465" x="2746375" y="4389438"/>
          <p14:tracePt t="161482" x="2746375" y="4410075"/>
          <p14:tracePt t="161499" x="2746375" y="4429125"/>
          <p14:tracePt t="161515" x="2746375" y="4449763"/>
          <p14:tracePt t="161532" x="2755900" y="4487863"/>
          <p14:tracePt t="161549" x="2765425" y="4527550"/>
          <p14:tracePt t="161565" x="2774950" y="4567238"/>
          <p14:tracePt t="161582" x="2786063" y="4606925"/>
          <p14:tracePt t="161599" x="2805113" y="4695825"/>
          <p14:tracePt t="161616" x="2824163" y="4733925"/>
          <p14:tracePt t="161632" x="2844800" y="4764088"/>
          <p14:tracePt t="161649" x="2854325" y="4794250"/>
          <p14:tracePt t="161666" x="2854325" y="4822825"/>
          <p14:tracePt t="161682" x="2873375" y="4843463"/>
          <p14:tracePt t="161699" x="2884488" y="4872038"/>
          <p14:tracePt t="161716" x="2894013" y="4892675"/>
          <p14:tracePt t="161732" x="2903538" y="4902200"/>
          <p14:tracePt t="161749" x="2913063" y="4921250"/>
          <p14:tracePt t="161766" x="2933700" y="4930775"/>
          <p14:tracePt t="161782" x="2943225" y="4941888"/>
          <p14:tracePt t="161782" x="2952750" y="4951413"/>
          <p14:tracePt t="161800" x="2971800" y="4960938"/>
          <p14:tracePt t="161816" x="2992438" y="4970463"/>
          <p14:tracePt t="161833" x="3011488" y="4991100"/>
          <p14:tracePt t="161849" x="3060700" y="5000625"/>
          <p14:tracePt t="161866" x="3100388" y="5019675"/>
          <p14:tracePt t="161883" x="3140075" y="5029200"/>
          <p14:tracePt t="161900" x="3168650" y="5040313"/>
          <p14:tracePt t="161916" x="3208338" y="5049838"/>
          <p14:tracePt t="161933" x="3257550" y="5049838"/>
          <p14:tracePt t="161949" x="3306763" y="5049838"/>
          <p14:tracePt t="161966" x="3327400" y="5049838"/>
          <p14:tracePt t="161983" x="3395663" y="5049838"/>
          <p14:tracePt t="162000" x="3435350" y="5049838"/>
          <p14:tracePt t="162016" x="3484563" y="5049838"/>
          <p14:tracePt t="162033" x="3533775" y="5049838"/>
          <p14:tracePt t="162050" x="3573463" y="5049838"/>
          <p14:tracePt t="162066" x="3611563" y="5049838"/>
          <p14:tracePt t="162083" x="3641725" y="5049838"/>
          <p14:tracePt t="162100" x="3681413" y="5049838"/>
          <p14:tracePt t="162116" x="3700463" y="5049838"/>
          <p14:tracePt t="162133" x="3740150" y="5049838"/>
          <p14:tracePt t="162150" x="3770313" y="5049838"/>
          <p14:tracePt t="162166" x="3808413" y="5049838"/>
          <p14:tracePt t="162166" x="3829050" y="5049838"/>
          <p14:tracePt t="162184" x="3857625" y="5049838"/>
          <p14:tracePt t="162200" x="3878263" y="5049838"/>
          <p14:tracePt t="162217" x="3897313" y="5049838"/>
          <p14:tracePt t="162233" x="3906838" y="5049838"/>
          <p14:tracePt t="162250" x="3927475" y="5049838"/>
          <p14:tracePt t="162267" x="3906838" y="5049838"/>
          <p14:tracePt t="162608" x="3897313" y="5049838"/>
          <p14:tracePt t="162616" x="3878263" y="5049838"/>
          <p14:tracePt t="162623" x="3868738" y="5049838"/>
          <p14:tracePt t="162634" x="3857625" y="5049838"/>
          <p14:tracePt t="162651" x="3829050" y="5049838"/>
          <p14:tracePt t="162668" x="3808413" y="5049838"/>
          <p14:tracePt t="162684" x="3770313" y="5049838"/>
          <p14:tracePt t="162701" x="3740150" y="5040313"/>
          <p14:tracePt t="162718" x="3721100" y="5040313"/>
          <p14:tracePt t="162734" x="3681413" y="5029200"/>
          <p14:tracePt t="162751" x="3632200" y="5019675"/>
          <p14:tracePt t="162768" x="3592513" y="5010150"/>
          <p14:tracePt t="162784" x="3552825" y="5000625"/>
          <p14:tracePt t="162801" x="3533775" y="5000625"/>
          <p14:tracePt t="162818" x="3503613" y="4991100"/>
          <p14:tracePt t="162835" x="3484563" y="4991100"/>
          <p14:tracePt t="162851" x="3463925" y="4979988"/>
          <p14:tracePt t="162868" x="3435350" y="4960938"/>
          <p14:tracePt t="162885" x="3395663" y="4941888"/>
          <p14:tracePt t="162901" x="3365500" y="4930775"/>
          <p14:tracePt t="162919" x="3306763" y="4902200"/>
          <p14:tracePt t="162935" x="3228975" y="4852988"/>
          <p14:tracePt t="162952" x="3189288" y="4813300"/>
          <p14:tracePt t="162968" x="3149600" y="4773613"/>
          <p14:tracePt t="162985" x="3070225" y="4714875"/>
          <p14:tracePt t="163002" x="3032125" y="4665663"/>
          <p14:tracePt t="163018" x="3011488" y="4635500"/>
          <p14:tracePt t="163035" x="2982913" y="4586288"/>
          <p14:tracePt t="163052" x="2971800" y="4537075"/>
          <p14:tracePt t="163068" x="2943225" y="4468813"/>
          <p14:tracePt t="163085" x="2913063" y="4400550"/>
          <p14:tracePt t="163102" x="2894013" y="4340225"/>
          <p14:tracePt t="163102" x="2894013" y="4311650"/>
          <p14:tracePt t="163120" x="2894013" y="4281488"/>
          <p14:tracePt t="163135" x="2873375" y="4154488"/>
          <p14:tracePt t="163152" x="2854325" y="4094163"/>
          <p14:tracePt t="163169" x="2835275" y="4035425"/>
          <p14:tracePt t="163185" x="2824163" y="4006850"/>
          <p14:tracePt t="163202" x="2824163" y="3967163"/>
          <p14:tracePt t="163219" x="2824163" y="3917950"/>
          <p14:tracePt t="163236" x="2824163" y="3878263"/>
          <p14:tracePt t="163252" x="2824163" y="3829050"/>
          <p14:tracePt t="163269" x="2835275" y="3779838"/>
          <p14:tracePt t="163285" x="2854325" y="3740150"/>
          <p14:tracePt t="163302" x="2863850" y="3700463"/>
          <p14:tracePt t="163319" x="2903538" y="3651250"/>
          <p14:tracePt t="163336" x="2922588" y="3622675"/>
          <p14:tracePt t="163352" x="2933700" y="3602038"/>
          <p14:tracePt t="163369" x="2943225" y="3573463"/>
          <p14:tracePt t="163386" x="2933700" y="3573463"/>
          <p14:tracePt t="163487" x="2922588" y="3573463"/>
          <p14:tracePt t="163503" x="2903538" y="3592513"/>
          <p14:tracePt t="163511" x="2894013" y="3602038"/>
          <p14:tracePt t="163520" x="2863850" y="3632200"/>
          <p14:tracePt t="163536" x="2835275" y="3671888"/>
          <p14:tracePt t="163553" x="2805113" y="3721100"/>
          <p14:tracePt t="163569" x="2795588" y="3760788"/>
          <p14:tracePt t="163586" x="2786063" y="3798888"/>
          <p14:tracePt t="163603" x="2774950" y="3848100"/>
          <p14:tracePt t="163620" x="2774950" y="3878263"/>
          <p14:tracePt t="163636" x="2774950" y="3917950"/>
          <p14:tracePt t="163653" x="2774950" y="3957638"/>
          <p14:tracePt t="163670" x="2786063" y="4006850"/>
          <p14:tracePt t="163686" x="2795588" y="4035425"/>
          <p14:tracePt t="163703" x="2795588" y="4075113"/>
          <p14:tracePt t="163720" x="2795588" y="4084638"/>
          <p14:tracePt t="163736" x="2795588" y="4105275"/>
          <p14:tracePt t="163753" x="2805113" y="4114800"/>
          <p14:tracePt t="163770" x="2814638" y="4124325"/>
          <p14:tracePt t="164119" x="2824163" y="4114800"/>
          <p14:tracePt t="164135" x="2824163" y="4105275"/>
          <p14:tracePt t="164143" x="2844800" y="4084638"/>
          <p14:tracePt t="164154" x="2884488" y="4044950"/>
          <p14:tracePt t="164171" x="2952750" y="3995738"/>
          <p14:tracePt t="164187" x="3011488" y="3957638"/>
          <p14:tracePt t="164204" x="3041650" y="3927475"/>
          <p14:tracePt t="164221" x="3060700" y="3917950"/>
          <p14:tracePt t="164237" x="3070225" y="3908425"/>
          <p14:tracePt t="164254" x="3081338" y="3878263"/>
          <p14:tracePt t="164271" x="3090863" y="3868738"/>
          <p14:tracePt t="164287" x="3100388" y="3848100"/>
          <p14:tracePt t="164304" x="3109913" y="3829050"/>
          <p14:tracePt t="164321" x="3119438" y="3819525"/>
          <p14:tracePt t="164337" x="3119438" y="3810000"/>
          <p14:tracePt t="164354" x="3130550" y="3789363"/>
          <p14:tracePt t="164371" x="3130550" y="3779838"/>
          <p14:tracePt t="164387" x="3140075" y="3760788"/>
          <p14:tracePt t="164404" x="3149600" y="3740150"/>
          <p14:tracePt t="164421" x="3149600" y="3730625"/>
          <p14:tracePt t="164440" x="3159125" y="3711575"/>
          <p14:tracePt t="164463" x="3168650" y="3700463"/>
          <p14:tracePt t="164495" x="3179763" y="3700463"/>
          <p14:tracePt t="164528" x="3189288" y="3700463"/>
          <p14:tracePt t="164543" x="3198813" y="3700463"/>
          <p14:tracePt t="164551" x="3208338" y="3700463"/>
          <p14:tracePt t="164559" x="3217863" y="3700463"/>
          <p14:tracePt t="164571" x="3228975" y="3700463"/>
          <p14:tracePt t="164588" x="3238500" y="3700463"/>
          <p14:tracePt t="164631" x="3248025" y="3700463"/>
          <p14:tracePt t="164703" x="3257550" y="3700463"/>
          <p14:tracePt t="164711" x="3267075" y="3700463"/>
          <p14:tracePt t="164727" x="3278188" y="3700463"/>
          <p14:tracePt t="164759" x="3287713" y="3700463"/>
          <p14:tracePt t="164767" x="3297238" y="3700463"/>
          <p14:tracePt t="164799" x="3306763" y="3700463"/>
          <p14:tracePt t="164831" x="3316288" y="3700463"/>
          <p14:tracePt t="164847" x="3327400" y="3700463"/>
          <p14:tracePt t="164856" x="3336925" y="3700463"/>
          <p14:tracePt t="164887" x="3346450" y="3700463"/>
          <p14:tracePt t="164903" x="3355975" y="3700463"/>
          <p14:tracePt t="164911" x="3365500" y="3700463"/>
          <p14:tracePt t="165007" x="3365500" y="3690938"/>
          <p14:tracePt t="165039" x="3365500" y="3681413"/>
          <p14:tracePt t="165087" x="3365500" y="3671888"/>
          <p14:tracePt t="165127" x="3346450" y="3662363"/>
          <p14:tracePt t="165159" x="3327400" y="3651250"/>
          <p14:tracePt t="165183" x="3306763" y="3641725"/>
          <p14:tracePt t="165207" x="3287713" y="3641725"/>
          <p14:tracePt t="165215" x="3278188" y="3641725"/>
          <p14:tracePt t="165231" x="3257550" y="3632200"/>
          <p14:tracePt t="165239" x="3238500" y="3622675"/>
          <p14:tracePt t="165256" x="3228975" y="3622675"/>
          <p14:tracePt t="165272" x="3208338" y="3622675"/>
          <p14:tracePt t="165289" x="3179763" y="3602038"/>
          <p14:tracePt t="165306" x="3168650" y="3602038"/>
          <p14:tracePt t="165323" x="3140075" y="3592513"/>
          <p14:tracePt t="165339" x="3130550" y="3592513"/>
          <p14:tracePt t="165356" x="3090863" y="3582988"/>
          <p14:tracePt t="165373" x="3081338" y="3582988"/>
          <p14:tracePt t="165392" x="3070225" y="3582988"/>
          <p14:tracePt t="165407" x="3060700" y="3582988"/>
          <p14:tracePt t="165407" x="3051175" y="3582988"/>
          <p14:tracePt t="165424" x="3041650" y="3582988"/>
          <p14:tracePt t="165440" x="3032125" y="3582988"/>
          <p14:tracePt t="165456" x="3021013" y="3582988"/>
          <p14:tracePt t="165473" x="3011488" y="3582988"/>
          <p14:tracePt t="165490" x="3001963" y="3582988"/>
          <p14:tracePt t="165506" x="2992438" y="3582988"/>
          <p14:tracePt t="165523" x="2982913" y="3582988"/>
          <p14:tracePt t="165540" x="2971800" y="3582988"/>
          <p14:tracePt t="165557" x="2962275" y="3582988"/>
          <p14:tracePt t="165573" x="2952750" y="3582988"/>
          <p14:tracePt t="165590" x="2943225" y="3582988"/>
          <p14:tracePt t="165607" x="2922588" y="3592513"/>
          <p14:tracePt t="165623" x="2913063" y="3602038"/>
          <p14:tracePt t="165640" x="2903538" y="3613150"/>
          <p14:tracePt t="165671" x="2894013" y="3622675"/>
          <p14:tracePt t="165696" x="2884488" y="3622675"/>
          <p14:tracePt t="165703" x="2884488" y="3632200"/>
          <p14:tracePt t="165719" x="2873375" y="3641725"/>
          <p14:tracePt t="165735" x="2863850" y="3651250"/>
          <p14:tracePt t="165759" x="2854325" y="3651250"/>
          <p14:tracePt t="165791" x="2854325" y="3662363"/>
          <p14:tracePt t="165823" x="2844800" y="3662363"/>
          <p14:tracePt t="165831" x="2844800" y="3671888"/>
          <p14:tracePt t="165855" x="2844800" y="3681413"/>
          <p14:tracePt t="165879" x="2844800" y="3690938"/>
          <p14:tracePt t="165903" x="2835275" y="3690938"/>
          <p14:tracePt t="165919" x="2835275" y="3700463"/>
          <p14:tracePt t="165927" x="2824163" y="3700463"/>
          <p14:tracePt t="165968" x="2824163" y="3711575"/>
          <p14:tracePt t="165991" x="2824163" y="3721100"/>
          <p14:tracePt t="165999" x="2824163" y="3730625"/>
          <p14:tracePt t="166015" x="2814638" y="3740150"/>
          <p14:tracePt t="166047" x="2814638" y="3749675"/>
          <p14:tracePt t="166064" x="2814638" y="3760788"/>
          <p14:tracePt t="166079" x="2805113" y="3760788"/>
          <p14:tracePt t="166095" x="2805113" y="3770313"/>
          <p14:tracePt t="166103" x="2805113" y="3779838"/>
          <p14:tracePt t="166127" x="2795588" y="3779838"/>
          <p14:tracePt t="166135" x="2795588" y="3789363"/>
          <p14:tracePt t="166159" x="2795588" y="3798888"/>
          <p14:tracePt t="166223" x="2795588" y="3810000"/>
          <p14:tracePt t="166319" x="2795588" y="3819525"/>
          <p14:tracePt t="166327" x="2805113" y="3819525"/>
          <p14:tracePt t="166343" x="2824163" y="3829050"/>
          <p14:tracePt t="166351" x="2844800" y="3829050"/>
          <p14:tracePt t="166360" x="2863850" y="3829050"/>
          <p14:tracePt t="166375" x="2922588" y="3829050"/>
          <p14:tracePt t="166392" x="2971800" y="3829050"/>
          <p14:tracePt t="166409" x="3011488" y="3829050"/>
          <p14:tracePt t="166425" x="3051175" y="3829050"/>
          <p14:tracePt t="166442" x="3109913" y="3829050"/>
          <p14:tracePt t="166459" x="3159125" y="3829050"/>
          <p14:tracePt t="166475" x="3198813" y="3829050"/>
          <p14:tracePt t="166492" x="3248025" y="3819525"/>
          <p14:tracePt t="166509" x="3278188" y="3819525"/>
          <p14:tracePt t="166525" x="3316288" y="3819525"/>
          <p14:tracePt t="166542" x="3355975" y="3819525"/>
          <p14:tracePt t="166559" x="3405188" y="3819525"/>
          <p14:tracePt t="166576" x="3444875" y="3810000"/>
          <p14:tracePt t="166592" x="3454400" y="3810000"/>
          <p14:tracePt t="166609" x="3475038" y="3810000"/>
          <p14:tracePt t="166625" x="3484563" y="3798888"/>
          <p14:tracePt t="166642" x="3494088" y="3798888"/>
          <p14:tracePt t="166659" x="3503613" y="3798888"/>
          <p14:tracePt t="166675" x="3533775" y="3798888"/>
          <p14:tracePt t="166692" x="3562350" y="3798888"/>
          <p14:tracePt t="166709" x="3611563" y="3798888"/>
          <p14:tracePt t="166726" x="3632200" y="3798888"/>
          <p14:tracePt t="166742" x="3660775" y="3798888"/>
          <p14:tracePt t="166759" x="3681413" y="3798888"/>
          <p14:tracePt t="166776" x="3690938" y="3798888"/>
          <p14:tracePt t="166919" x="3690938" y="3789363"/>
          <p14:tracePt t="166935" x="3690938" y="3779838"/>
          <p14:tracePt t="166944" x="3690938" y="3770313"/>
          <p14:tracePt t="166960" x="3681413" y="3760788"/>
          <p14:tracePt t="166967" x="3671888" y="3749675"/>
          <p14:tracePt t="166976" x="3660775" y="3730625"/>
          <p14:tracePt t="166993" x="3632200" y="3711575"/>
          <p14:tracePt t="167010" x="3622675" y="3700463"/>
          <p14:tracePt t="167026" x="3592513" y="3690938"/>
          <p14:tracePt t="167043" x="3573463" y="3681413"/>
          <p14:tracePt t="167060" x="3543300" y="3671888"/>
          <p14:tracePt t="167076" x="3533775" y="3671888"/>
          <p14:tracePt t="167095" x="3524250" y="3671888"/>
          <p14:tracePt t="167110" x="3503613" y="3671888"/>
          <p14:tracePt t="167126" x="3484563" y="3662363"/>
          <p14:tracePt t="167143" x="3463925" y="3662363"/>
          <p14:tracePt t="167160" x="3444875" y="3662363"/>
          <p14:tracePt t="167176" x="3435350" y="3662363"/>
          <p14:tracePt t="167193" x="3425825" y="3662363"/>
          <p14:tracePt t="167210" x="3405188" y="3662363"/>
          <p14:tracePt t="167227" x="3386138" y="3662363"/>
          <p14:tracePt t="167244" x="3376613" y="3662363"/>
          <p14:tracePt t="167260" x="3365500" y="3662363"/>
          <p14:tracePt t="167277" x="3336925" y="3662363"/>
          <p14:tracePt t="167294" x="3316288" y="3662363"/>
          <p14:tracePt t="167310" x="3297238" y="3662363"/>
          <p14:tracePt t="167327" x="3287713" y="3662363"/>
          <p14:tracePt t="167344" x="3267075" y="3662363"/>
          <p14:tracePt t="167360" x="3257550" y="3662363"/>
          <p14:tracePt t="167383" x="3248025" y="3662363"/>
          <p14:tracePt t="167399" x="3238500" y="3662363"/>
          <p14:tracePt t="167410" x="3217863" y="3662363"/>
          <p14:tracePt t="167427" x="3208338" y="3662363"/>
          <p14:tracePt t="167444" x="3189288" y="3662363"/>
          <p14:tracePt t="167460" x="3179763" y="3662363"/>
          <p14:tracePt t="167477" x="3168650" y="3662363"/>
          <p14:tracePt t="167503" x="3159125" y="3662363"/>
          <p14:tracePt t="167535" x="3149600" y="3662363"/>
          <p14:tracePt t="167543" x="3140075" y="3662363"/>
          <p14:tracePt t="167559" x="3119438" y="3662363"/>
          <p14:tracePt t="167583" x="3109913" y="3662363"/>
          <p14:tracePt t="167607" x="3100388" y="3662363"/>
          <p14:tracePt t="167623" x="3090863" y="3662363"/>
          <p14:tracePt t="167631" x="3090863" y="3671888"/>
          <p14:tracePt t="167647" x="3081338" y="3681413"/>
          <p14:tracePt t="167679" x="3070225" y="3681413"/>
          <p14:tracePt t="167727" x="3060700" y="3681413"/>
          <p14:tracePt t="167744" x="3051175" y="3681413"/>
          <p14:tracePt t="167759" x="3041650" y="3690938"/>
          <p14:tracePt t="167775" x="3032125" y="3690938"/>
          <p14:tracePt t="167791" x="3021013" y="3690938"/>
          <p14:tracePt t="167807" x="3011488" y="3690938"/>
          <p14:tracePt t="167831" x="3001963" y="3690938"/>
          <p14:tracePt t="167839" x="2992438" y="3700463"/>
          <p14:tracePt t="167847" x="2992438" y="3711575"/>
          <p14:tracePt t="167871" x="2982913" y="3711575"/>
          <p14:tracePt t="167887" x="2971800" y="3711575"/>
          <p14:tracePt t="167903" x="2962275" y="3721100"/>
          <p14:tracePt t="167919" x="2943225" y="3730625"/>
          <p14:tracePt t="167943" x="2933700" y="3730625"/>
          <p14:tracePt t="167975" x="2922588" y="3730625"/>
          <p14:tracePt t="167983" x="2922588" y="3740150"/>
          <p14:tracePt t="167995" x="2913063" y="3740150"/>
          <p14:tracePt t="168011" x="2903538" y="3749675"/>
          <p14:tracePt t="168028" x="2894013" y="3749675"/>
          <p14:tracePt t="168055" x="2884488" y="3760788"/>
          <p14:tracePt t="168064" x="2884488" y="3770313"/>
          <p14:tracePt t="168078" x="2873375" y="3770313"/>
          <p14:tracePt t="168095" x="2873375" y="3779838"/>
          <p14:tracePt t="168119" x="2863850" y="3779838"/>
          <p14:tracePt t="168151" x="2854325" y="3789363"/>
          <p14:tracePt t="168167" x="2854325" y="3798888"/>
          <p14:tracePt t="168191" x="2854325" y="3810000"/>
          <p14:tracePt t="168215" x="2844800" y="3810000"/>
          <p14:tracePt t="168223" x="2844800" y="3819525"/>
          <p14:tracePt t="168240" x="2844800" y="3829050"/>
          <p14:tracePt t="168287" x="2835275" y="3838575"/>
          <p14:tracePt t="168327" x="2824163" y="3859213"/>
          <p14:tracePt t="168351" x="2824163" y="3868738"/>
          <p14:tracePt t="168383" x="2824163" y="3878263"/>
          <p14:tracePt t="168431" x="2814638" y="3887788"/>
          <p14:tracePt t="168455" x="2814638" y="3897313"/>
          <p14:tracePt t="168495" x="2814638" y="3908425"/>
          <p14:tracePt t="168535" x="2814638" y="3917950"/>
          <p14:tracePt t="168591" x="2805113" y="3917950"/>
          <p14:tracePt t="168599" x="2805113" y="3927475"/>
          <p14:tracePt t="168615" x="2795588" y="3937000"/>
          <p14:tracePt t="168631" x="2795588" y="3946525"/>
          <p14:tracePt t="168671" x="2786063" y="3946525"/>
          <p14:tracePt t="168679" x="2786063" y="3957638"/>
          <p14:tracePt t="168703" x="2786063" y="3967163"/>
          <p14:tracePt t="168719" x="2774950" y="3976688"/>
          <p14:tracePt t="168735" x="2765425" y="3986213"/>
          <p14:tracePt t="168759" x="2755900" y="3986213"/>
          <p14:tracePt t="168775" x="2755900" y="3995738"/>
          <p14:tracePt t="168783" x="2746375" y="4006850"/>
          <p14:tracePt t="168799" x="2746375" y="4025900"/>
          <p14:tracePt t="168807" x="2736850" y="4025900"/>
          <p14:tracePt t="168815" x="2725738" y="4035425"/>
          <p14:tracePt t="168832" x="2725738" y="4044950"/>
          <p14:tracePt t="168863" x="2716213" y="4056063"/>
          <p14:tracePt t="168879" x="2706688" y="4065588"/>
          <p14:tracePt t="168895" x="2687638" y="4075113"/>
          <p14:tracePt t="168911" x="2676525" y="4075113"/>
          <p14:tracePt t="168927" x="2667000" y="4084638"/>
          <p14:tracePt t="168943" x="2667000" y="4094163"/>
          <p14:tracePt t="168951" x="2667000" y="4105275"/>
          <p14:tracePt t="168975" x="2657475" y="4124325"/>
          <p14:tracePt t="168983" x="2638425" y="4124325"/>
          <p14:tracePt t="168999" x="2627313" y="4133850"/>
          <p14:tracePt t="169016" x="2617788" y="4143375"/>
          <p14:tracePt t="169032" x="2617788" y="4154488"/>
          <p14:tracePt t="169047" x="2617788" y="4164013"/>
          <p14:tracePt t="169064" x="2617788" y="4173538"/>
          <p14:tracePt t="169080" x="2617788" y="4192588"/>
          <p14:tracePt t="169097" x="2617788" y="4203700"/>
          <p14:tracePt t="169114" x="2617788" y="4222750"/>
          <p14:tracePt t="169130" x="2617788" y="4232275"/>
          <p14:tracePt t="169147" x="2617788" y="4252913"/>
          <p14:tracePt t="169164" x="2617788" y="4271963"/>
          <p14:tracePt t="169181" x="2617788" y="4291013"/>
          <p14:tracePt t="169197" x="2627313" y="4321175"/>
          <p14:tracePt t="169214" x="2647950" y="4340225"/>
          <p14:tracePt t="169231" x="2667000" y="4379913"/>
          <p14:tracePt t="169247" x="2667000" y="4400550"/>
          <p14:tracePt t="169264" x="2676525" y="4410075"/>
          <p14:tracePt t="169281" x="2676525" y="4419600"/>
          <p14:tracePt t="169343" x="2687638" y="4429125"/>
          <p14:tracePt t="169359" x="2687638" y="4438650"/>
          <p14:tracePt t="169399" x="2687638" y="4449763"/>
          <p14:tracePt t="169407" x="2687638" y="4459288"/>
          <p14:tracePt t="169415" x="2697163" y="4459288"/>
          <p14:tracePt t="169431" x="2706688" y="4478338"/>
          <p14:tracePt t="169448" x="2706688" y="4487863"/>
          <p14:tracePt t="169464" x="2716213" y="4508500"/>
          <p14:tracePt t="169481" x="2716213" y="4518025"/>
          <p14:tracePt t="169511" x="2716213" y="4537075"/>
          <p14:tracePt t="169527" x="2725738" y="4537075"/>
          <p14:tracePt t="169551" x="2736850" y="4557713"/>
          <p14:tracePt t="169575" x="2736850" y="4567238"/>
          <p14:tracePt t="169599" x="2736850" y="4576763"/>
          <p14:tracePt t="169623" x="2736850" y="4586288"/>
          <p14:tracePt t="169647" x="2746375" y="4597400"/>
          <p14:tracePt t="169679" x="2755900" y="4616450"/>
          <p14:tracePt t="170023" x="2765425" y="4625975"/>
          <p14:tracePt t="170039" x="2774950" y="4635500"/>
          <p14:tracePt t="170079" x="2795588" y="4646613"/>
          <p14:tracePt t="171070" x="2795588" y="4635500"/>
          <p14:tracePt t="171287" x="2795588" y="4625975"/>
          <p14:tracePt t="171335" x="2795588" y="4616450"/>
          <p14:tracePt t="171399" x="2795588" y="4606925"/>
          <p14:tracePt t="171943" x="2805113" y="4616450"/>
          <p14:tracePt t="172031" x="2814638" y="4616450"/>
          <p14:tracePt t="173070" x="2824163" y="4635500"/>
          <p14:tracePt t="175819" x="2824163" y="4625975"/>
          <p14:tracePt t="177319" x="2824163" y="4616450"/>
          <p14:tracePt t="177423" x="2824163" y="4606925"/>
          <p14:tracePt t="177479" x="2824163" y="4597400"/>
          <p14:tracePt t="177495" x="2824163" y="4586288"/>
          <p14:tracePt t="177543" x="2814638" y="4576763"/>
          <p14:tracePt t="177583" x="2814638" y="4567238"/>
          <p14:tracePt t="177807" x="2814638" y="4557713"/>
          <p14:tracePt t="177831" x="2814638" y="4548188"/>
          <p14:tracePt t="177855" x="2814638" y="4537075"/>
          <p14:tracePt t="177887" x="2814638" y="4527550"/>
          <p14:tracePt t="177895" x="2824163" y="4527550"/>
          <p14:tracePt t="177943" x="2824163" y="4518025"/>
          <p14:tracePt t="177959" x="2835275" y="4518025"/>
          <p14:tracePt t="177983" x="2844800" y="4518025"/>
          <p14:tracePt t="177991" x="2854325" y="4518025"/>
          <p14:tracePt t="178015" x="2863850" y="4518025"/>
          <p14:tracePt t="178039" x="2884488" y="4508500"/>
          <p14:tracePt t="178055" x="2903538" y="4508500"/>
          <p14:tracePt t="178079" x="2913063" y="4498975"/>
          <p14:tracePt t="178087" x="2922588" y="4498975"/>
          <p14:tracePt t="178103" x="2943225" y="4487863"/>
          <p14:tracePt t="178115" x="2962275" y="4478338"/>
          <p14:tracePt t="178132" x="2971800" y="4478338"/>
          <p14:tracePt t="178148" x="2992438" y="4468813"/>
          <p14:tracePt t="178165" x="3011488" y="4459288"/>
          <p14:tracePt t="178182" x="3032125" y="4449763"/>
          <p14:tracePt t="178198" x="3051175" y="4438650"/>
          <p14:tracePt t="178216" x="3060700" y="4438650"/>
          <p14:tracePt t="178232" x="3081338" y="4419600"/>
          <p14:tracePt t="178249" x="3090863" y="4419600"/>
          <p14:tracePt t="178279" x="3100388" y="4419600"/>
          <p14:tracePt t="178287" x="3109913" y="4410075"/>
          <p14:tracePt t="178299" x="3130550" y="4410075"/>
          <p14:tracePt t="178316" x="3149600" y="4410075"/>
          <p14:tracePt t="178332" x="3168650" y="4389438"/>
          <p14:tracePt t="178349" x="3189288" y="4389438"/>
          <p14:tracePt t="178366" x="3198813" y="4389438"/>
          <p14:tracePt t="178382" x="3248025" y="4379913"/>
          <p14:tracePt t="178399" x="3297238" y="4370388"/>
          <p14:tracePt t="178416" x="3365500" y="4370388"/>
          <p14:tracePt t="178432" x="3484563" y="4351338"/>
          <p14:tracePt t="178449" x="3552825" y="4340225"/>
          <p14:tracePt t="178466" x="3602038" y="4330700"/>
          <p14:tracePt t="178482" x="3611563" y="4330700"/>
          <p14:tracePt t="178543" x="3622675" y="4321175"/>
          <p14:tracePt t="178567" x="3632200" y="4321175"/>
          <p14:tracePt t="178575" x="3632200" y="4311650"/>
          <p14:tracePt t="178583" x="3651250" y="4302125"/>
          <p14:tracePt t="178599" x="3671888" y="4291013"/>
          <p14:tracePt t="178616" x="3690938" y="4281488"/>
          <p14:tracePt t="178633" x="3709988" y="4262438"/>
          <p14:tracePt t="178649" x="3749675" y="4241800"/>
          <p14:tracePt t="178666" x="3759200" y="4241800"/>
          <p14:tracePt t="178683" x="3789363" y="4232275"/>
          <p14:tracePt t="178700" x="3798888" y="4222750"/>
          <p14:tracePt t="178716" x="3798888" y="4213225"/>
          <p14:tracePt t="178975" x="3789363" y="4213225"/>
          <p14:tracePt t="178999" x="3759200" y="4203700"/>
          <p14:tracePt t="179007" x="3749675" y="4203700"/>
          <p14:tracePt t="179023" x="3740150" y="4203700"/>
          <p14:tracePt t="179039" x="3730625" y="4203700"/>
          <p14:tracePt t="179050" x="3721100" y="4203700"/>
          <p14:tracePt t="179067" x="3700463" y="4203700"/>
          <p14:tracePt t="179084" x="3690938" y="4203700"/>
          <p14:tracePt t="179100" x="3681413" y="4203700"/>
          <p14:tracePt t="179119" x="3671888" y="4203700"/>
          <p14:tracePt t="179135" x="3660775" y="4203700"/>
          <p14:tracePt t="179150" x="3651250" y="4203700"/>
          <p14:tracePt t="179175" x="3641725" y="4203700"/>
          <p14:tracePt t="179191" x="3632200" y="4203700"/>
          <p14:tracePt t="179200" x="3622675" y="4203700"/>
          <p14:tracePt t="179217" x="3592513" y="4203700"/>
          <p14:tracePt t="179234" x="3562350" y="4203700"/>
          <p14:tracePt t="179251" x="3533775" y="4203700"/>
          <p14:tracePt t="179267" x="3503613" y="4203700"/>
          <p14:tracePt t="179284" x="3484563" y="4203700"/>
          <p14:tracePt t="179301" x="3435350" y="4203700"/>
          <p14:tracePt t="179317" x="3405188" y="4213225"/>
          <p14:tracePt t="179334" x="3355975" y="4222750"/>
          <p14:tracePt t="179334" x="3346450" y="4222750"/>
          <p14:tracePt t="179351" x="3306763" y="4232275"/>
          <p14:tracePt t="179368" x="3278188" y="4241800"/>
          <p14:tracePt t="179384" x="3248025" y="4262438"/>
          <p14:tracePt t="179401" x="3228975" y="4271963"/>
          <p14:tracePt t="179418" x="3208338" y="4281488"/>
          <p14:tracePt t="179434" x="3189288" y="4302125"/>
          <p14:tracePt t="179451" x="3179763" y="4311650"/>
          <p14:tracePt t="179468" x="3168650" y="4311650"/>
          <p14:tracePt t="179484" x="3149600" y="4330700"/>
          <p14:tracePt t="179501" x="3130550" y="4340225"/>
          <p14:tracePt t="179518" x="3119438" y="4351338"/>
          <p14:tracePt t="179535" x="3100388" y="4370388"/>
          <p14:tracePt t="179552" x="3070225" y="4379913"/>
          <p14:tracePt t="179568" x="3060700" y="4400550"/>
          <p14:tracePt t="179585" x="3041650" y="4410075"/>
          <p14:tracePt t="179601" x="3021013" y="4429125"/>
          <p14:tracePt t="179618" x="3001963" y="4438650"/>
          <p14:tracePt t="179635" x="2992438" y="4459288"/>
          <p14:tracePt t="179652" x="2971800" y="4468813"/>
          <p14:tracePt t="179668" x="2971800" y="4478338"/>
          <p14:tracePt t="179685" x="2962275" y="4498975"/>
          <p14:tracePt t="179702" x="2962275" y="4508500"/>
          <p14:tracePt t="179718" x="2962275" y="4518025"/>
          <p14:tracePt t="179735" x="2943225" y="4518025"/>
          <p14:tracePt t="179752" x="2943225" y="4527550"/>
          <p14:tracePt t="179768" x="2933700" y="4537075"/>
          <p14:tracePt t="179785" x="2922588" y="4537075"/>
          <p14:tracePt t="179802" x="2913063" y="4537075"/>
          <p14:tracePt t="179895" x="2903538" y="4548188"/>
          <p14:tracePt t="180071" x="2894013" y="4548188"/>
          <p14:tracePt t="180151" x="2884488" y="4548188"/>
          <p14:tracePt t="180159" x="2873375" y="4548188"/>
          <p14:tracePt t="180175" x="2863850" y="4548188"/>
          <p14:tracePt t="180191" x="2854325" y="4548188"/>
          <p14:tracePt t="180202" x="2844800" y="4557713"/>
          <p14:tracePt t="180219" x="2835275" y="4557713"/>
          <p14:tracePt t="180375" x="2824163" y="4557713"/>
          <p14:tracePt t="180439" x="2814638" y="4557713"/>
          <p14:tracePt t="180455" x="2814638" y="4567238"/>
          <p14:tracePt t="180463" x="2805113" y="4567238"/>
          <p14:tracePt t="180512" x="2795588" y="4576763"/>
          <p14:tracePt t="180551" x="2786063" y="4576763"/>
          <p14:tracePt t="180695" x="2795588" y="4576763"/>
          <p14:tracePt t="180775" x="2814638" y="4576763"/>
          <p14:tracePt t="180783" x="2824163" y="4576763"/>
          <p14:tracePt t="180791" x="2835275" y="4576763"/>
          <p14:tracePt t="180807" x="2844800" y="4576763"/>
          <p14:tracePt t="180823" x="2844800" y="4567238"/>
          <p14:tracePt t="180863" x="2844800" y="4557713"/>
          <p14:tracePt t="180879" x="2844800" y="4548188"/>
          <p14:tracePt t="180903" x="2844800" y="4537075"/>
          <p14:tracePt t="180911" x="2844800" y="4518025"/>
          <p14:tracePt t="180927" x="2844800" y="4508500"/>
          <p14:tracePt t="180943" x="2835275" y="4498975"/>
          <p14:tracePt t="180954" x="2835275" y="4487863"/>
          <p14:tracePt t="180971" x="2824163" y="4487863"/>
          <p14:tracePt t="180988" x="2814638" y="4478338"/>
          <p14:tracePt t="181004" x="2805113" y="4459288"/>
          <p14:tracePt t="181021" x="2795588" y="4449763"/>
          <p14:tracePt t="181047" x="2786063" y="4438650"/>
          <p14:tracePt t="181071" x="2765425" y="4429125"/>
          <p14:tracePt t="181095" x="2755900" y="4429125"/>
          <p14:tracePt t="181151" x="2736850" y="4429125"/>
          <p14:tracePt t="181167" x="2725738" y="4429125"/>
          <p14:tracePt t="181183" x="2716213" y="4438650"/>
          <p14:tracePt t="181191" x="2716213" y="4449763"/>
          <p14:tracePt t="181207" x="2706688" y="4449763"/>
          <p14:tracePt t="181223" x="2697163" y="4459288"/>
          <p14:tracePt t="181231" x="2687638" y="4468813"/>
          <p14:tracePt t="181239" x="2667000" y="4478338"/>
          <p14:tracePt t="181255" x="2657475" y="4487863"/>
          <p14:tracePt t="181271" x="2657475" y="4508500"/>
          <p14:tracePt t="181288" x="2657475" y="4518025"/>
          <p14:tracePt t="181305" x="2657475" y="4548188"/>
          <p14:tracePt t="181322" x="2657475" y="4557713"/>
          <p14:tracePt t="181338" x="2667000" y="4576763"/>
          <p14:tracePt t="181355" x="2676525" y="4597400"/>
          <p14:tracePt t="181372" x="2697163" y="4616450"/>
          <p14:tracePt t="181388" x="2706688" y="4616450"/>
          <p14:tracePt t="181407" x="2716213" y="4616450"/>
          <p14:tracePt t="181423" x="2736850" y="4616450"/>
          <p14:tracePt t="181438" x="2805113" y="4616450"/>
          <p14:tracePt t="181455" x="2844800" y="4616450"/>
          <p14:tracePt t="181472" x="2903538" y="4597400"/>
          <p14:tracePt t="181488" x="2933700" y="4586288"/>
          <p14:tracePt t="181505" x="2943225" y="4576763"/>
          <p14:tracePt t="181522" x="2952750" y="4567238"/>
          <p14:tracePt t="181538" x="2962275" y="4548188"/>
          <p14:tracePt t="181555" x="2962275" y="4537075"/>
          <p14:tracePt t="181572" x="2962275" y="4508500"/>
          <p14:tracePt t="181589" x="2962275" y="4498975"/>
          <p14:tracePt t="181605" x="2962275" y="4468813"/>
          <p14:tracePt t="181622" x="2952750" y="4429125"/>
          <p14:tracePt t="181622" x="2943225" y="4419600"/>
          <p14:tracePt t="181639" x="2933700" y="4400550"/>
          <p14:tracePt t="181655" x="2933700" y="4389438"/>
          <p14:tracePt t="181673" x="2922588" y="4379913"/>
          <p14:tracePt t="181689" x="2903538" y="4370388"/>
          <p14:tracePt t="181727" x="2894013" y="4370388"/>
          <p14:tracePt t="181743" x="2884488" y="4370388"/>
          <p14:tracePt t="181759" x="2863850" y="4370388"/>
          <p14:tracePt t="181775" x="2854325" y="4370388"/>
          <p14:tracePt t="181783" x="2844800" y="4370388"/>
          <p14:tracePt t="181791" x="2824163" y="4370388"/>
          <p14:tracePt t="181806" x="2805113" y="4379913"/>
          <p14:tracePt t="181822" x="2774950" y="4410075"/>
          <p14:tracePt t="181839" x="2755900" y="4429125"/>
          <p14:tracePt t="181856" x="2746375" y="4449763"/>
          <p14:tracePt t="181873" x="2746375" y="4478338"/>
          <p14:tracePt t="181889" x="2746375" y="4527550"/>
          <p14:tracePt t="181907" x="2746375" y="4557713"/>
          <p14:tracePt t="181923" x="2746375" y="4576763"/>
          <p14:tracePt t="181939" x="2755900" y="4597400"/>
          <p14:tracePt t="181956" x="2755900" y="4616450"/>
          <p14:tracePt t="181973" x="2774950" y="4635500"/>
          <p14:tracePt t="181989" x="2795588" y="4635500"/>
          <p14:tracePt t="182007" x="2805113" y="4635500"/>
          <p14:tracePt t="182023" x="2844800" y="4635500"/>
          <p14:tracePt t="182039" x="2863850" y="4625975"/>
          <p14:tracePt t="182056" x="2884488" y="4606925"/>
          <p14:tracePt t="182073" x="2903538" y="4597400"/>
          <p14:tracePt t="182090" x="2922588" y="4576763"/>
          <p14:tracePt t="182107" x="2922588" y="4557713"/>
          <p14:tracePt t="182123" x="2922588" y="4518025"/>
          <p14:tracePt t="182140" x="2903538" y="4478338"/>
          <p14:tracePt t="182157" x="2903538" y="4468813"/>
          <p14:tracePt t="182173" x="2884488" y="4449763"/>
          <p14:tracePt t="182190" x="2863850" y="4438650"/>
          <p14:tracePt t="182207" x="2854325" y="4438650"/>
          <p14:tracePt t="182223" x="2835275" y="4438650"/>
          <p14:tracePt t="182240" x="2824163" y="4438650"/>
          <p14:tracePt t="182257" x="2814638" y="4438650"/>
          <p14:tracePt t="182273" x="2805113" y="4438650"/>
          <p14:tracePt t="182290" x="2795588" y="4438650"/>
          <p14:tracePt t="182307" x="2774950" y="4449763"/>
          <p14:tracePt t="182323" x="2774950" y="4459288"/>
          <p14:tracePt t="182343" x="2765425" y="4487863"/>
          <p14:tracePt t="182357" x="2755900" y="4498975"/>
          <p14:tracePt t="182374" x="2755900" y="4487863"/>
          <p14:tracePt t="183191" x="2755900" y="4478338"/>
          <p14:tracePt t="183215" x="2755900" y="4468813"/>
          <p14:tracePt t="183223" x="2755900" y="4459288"/>
          <p14:tracePt t="183263" x="2755900" y="4449763"/>
          <p14:tracePt t="183279" x="2755900" y="4438650"/>
          <p14:tracePt t="183287" x="2755900" y="4429125"/>
          <p14:tracePt t="183303" x="2755900" y="4419600"/>
          <p14:tracePt t="183319" x="2765425" y="4410075"/>
          <p14:tracePt t="183327" x="2774950" y="4400550"/>
          <p14:tracePt t="183342" x="2774950" y="4379913"/>
          <p14:tracePt t="183359" x="2774950" y="4370388"/>
          <p14:tracePt t="183375" x="2786063" y="4370388"/>
          <p14:tracePt t="183392" x="2786063" y="4360863"/>
          <p14:tracePt t="183409" x="2786063" y="4351338"/>
          <p14:tracePt t="183426" x="2786063" y="4340225"/>
          <p14:tracePt t="183455" x="2786063" y="4330700"/>
          <p14:tracePt t="183463" x="2786063" y="4302125"/>
          <p14:tracePt t="183479" x="2786063" y="4291013"/>
          <p14:tracePt t="183492" x="2786063" y="4281488"/>
          <p14:tracePt t="183519" x="2774950" y="4281488"/>
          <p14:tracePt t="183551" x="2774950" y="4271963"/>
          <p14:tracePt t="183607" x="2774950" y="4262438"/>
          <p14:tracePt t="183615" x="2765425" y="4252913"/>
          <p14:tracePt t="183647" x="2765425" y="4241800"/>
          <p14:tracePt t="183711" x="2765425" y="4232275"/>
          <p14:tracePt t="183719" x="2765425" y="4222750"/>
          <p14:tracePt t="183767" x="2765425" y="4213225"/>
          <p14:tracePt t="183791" x="2765425" y="4203700"/>
          <p14:tracePt t="183807" x="2765425" y="4192588"/>
          <p14:tracePt t="183815" x="2765425" y="4183063"/>
          <p14:tracePt t="183826" x="2774950" y="4143375"/>
          <p14:tracePt t="183843" x="2786063" y="4114800"/>
          <p14:tracePt t="183860" x="2805113" y="4075113"/>
          <p14:tracePt t="183877" x="2824163" y="4035425"/>
          <p14:tracePt t="183894" x="2854325" y="3995738"/>
          <p14:tracePt t="183910" x="2913063" y="3917950"/>
          <p14:tracePt t="183928" x="2943225" y="3868738"/>
          <p14:tracePt t="183944" x="2982913" y="3838575"/>
          <p14:tracePt t="183960" x="3021013" y="3819525"/>
          <p14:tracePt t="183977" x="3060700" y="3798888"/>
          <p14:tracePt t="183994" x="3081338" y="3779838"/>
          <p14:tracePt t="184010" x="3100388" y="3779838"/>
          <p14:tracePt t="184027" x="3140075" y="3760788"/>
          <p14:tracePt t="184044" x="3168650" y="3749675"/>
          <p14:tracePt t="184060" x="3179763" y="3749675"/>
          <p14:tracePt t="184079" x="3189288" y="3749675"/>
          <p14:tracePt t="184093" x="3198813" y="3740150"/>
          <p14:tracePt t="184111" x="3248025" y="3740150"/>
          <p14:tracePt t="184128" x="3267075" y="3730625"/>
          <p14:tracePt t="184144" x="3316288" y="3730625"/>
          <p14:tracePt t="184160" x="3376613" y="3730625"/>
          <p14:tracePt t="184178" x="3425825" y="3730625"/>
          <p14:tracePt t="184194" x="3475038" y="3730625"/>
          <p14:tracePt t="184211" x="3513138" y="3730625"/>
          <p14:tracePt t="184228" x="3552825" y="3730625"/>
          <p14:tracePt t="184244" x="3582988" y="3721100"/>
          <p14:tracePt t="184261" x="3592513" y="3721100"/>
          <p14:tracePt t="184277" x="3602038" y="3721100"/>
          <p14:tracePt t="184294" x="3622675" y="3721100"/>
          <p14:tracePt t="184311" x="3641725" y="3721100"/>
          <p14:tracePt t="184328" x="3651250" y="3721100"/>
          <p14:tracePt t="184344" x="3671888" y="3721100"/>
          <p14:tracePt t="184361" x="3690938" y="3721100"/>
          <p14:tracePt t="184378" x="3709988" y="3721100"/>
          <p14:tracePt t="184394" x="3721100" y="3721100"/>
          <p14:tracePt t="184411" x="3740150" y="3721100"/>
          <p14:tracePt t="184428" x="3749675" y="3721100"/>
          <p14:tracePt t="184631" x="3759200" y="3711575"/>
          <p14:tracePt t="184663" x="3749675" y="3711575"/>
          <p14:tracePt t="184711" x="3740150" y="3711575"/>
          <p14:tracePt t="184719" x="3730625" y="3711575"/>
          <p14:tracePt t="184728" x="3690938" y="3711575"/>
          <p14:tracePt t="184745" x="3651250" y="3711575"/>
          <p14:tracePt t="184762" x="3611563" y="3711575"/>
          <p14:tracePt t="184778" x="3573463" y="3711575"/>
          <p14:tracePt t="184795" x="3552825" y="3711575"/>
          <p14:tracePt t="184812" x="3533775" y="3711575"/>
          <p14:tracePt t="184828" x="3513138" y="3711575"/>
          <p14:tracePt t="184845" x="3484563" y="3711575"/>
          <p14:tracePt t="184862" x="3454400" y="3711575"/>
          <p14:tracePt t="184862" x="3435350" y="3711575"/>
          <p14:tracePt t="184879" x="3405188" y="3711575"/>
          <p14:tracePt t="184895" x="3376613" y="3711575"/>
          <p14:tracePt t="184912" x="3355975" y="3711575"/>
          <p14:tracePt t="184929" x="3316288" y="3711575"/>
          <p14:tracePt t="184946" x="3287713" y="3711575"/>
          <p14:tracePt t="184962" x="3248025" y="3711575"/>
          <p14:tracePt t="184979" x="3228975" y="3711575"/>
          <p14:tracePt t="184996" x="3208338" y="3711575"/>
          <p14:tracePt t="185012" x="3198813" y="3711575"/>
          <p14:tracePt t="185029" x="3179763" y="3711575"/>
          <p14:tracePt t="185046" x="3149600" y="3711575"/>
          <p14:tracePt t="185062" x="3100388" y="3730625"/>
          <p14:tracePt t="185079" x="3060700" y="3749675"/>
          <p14:tracePt t="185096" x="3032125" y="3760788"/>
          <p14:tracePt t="185112" x="3011488" y="3789363"/>
          <p14:tracePt t="185129" x="2992438" y="3798888"/>
          <p14:tracePt t="185146" x="2971800" y="3819525"/>
          <p14:tracePt t="185163" x="2943225" y="3829050"/>
          <p14:tracePt t="185179" x="2913063" y="3859213"/>
          <p14:tracePt t="185196" x="2903538" y="3887788"/>
          <p14:tracePt t="185213" x="2873375" y="3927475"/>
          <p14:tracePt t="185230" x="2854325" y="3957638"/>
          <p14:tracePt t="185246" x="2824163" y="4016375"/>
          <p14:tracePt t="185263" x="2824163" y="4044950"/>
          <p14:tracePt t="185279" x="2805113" y="4094163"/>
          <p14:tracePt t="185296" x="2795588" y="4133850"/>
          <p14:tracePt t="185313" x="2795588" y="4164013"/>
          <p14:tracePt t="185330" x="2795588" y="4183063"/>
          <p14:tracePt t="185346" x="2786063" y="4222750"/>
          <p14:tracePt t="185363" x="2786063" y="4241800"/>
          <p14:tracePt t="185379" x="2786063" y="4252913"/>
          <p14:tracePt t="185396" x="2774950" y="4271963"/>
          <p14:tracePt t="185413" x="2774950" y="4291013"/>
          <p14:tracePt t="185430" x="2765425" y="4302125"/>
          <p14:tracePt t="185446" x="2765425" y="4321175"/>
          <p14:tracePt t="185463" x="2755900" y="4340225"/>
          <p14:tracePt t="185480" x="2755900" y="4351338"/>
          <p14:tracePt t="185496" x="2755900" y="4370388"/>
          <p14:tracePt t="185513" x="2755900" y="4400550"/>
          <p14:tracePt t="185530" x="2755900" y="4419600"/>
          <p14:tracePt t="185547" x="2755900" y="4449763"/>
          <p14:tracePt t="185563" x="2755900" y="4478338"/>
          <p14:tracePt t="185580" x="2755900" y="4487863"/>
          <p14:tracePt t="185597" x="2755900" y="4498975"/>
          <p14:tracePt t="185613" x="2755900" y="4508500"/>
          <p14:tracePt t="185630" x="2755900" y="4518025"/>
          <p14:tracePt t="185647" x="2755900" y="4527550"/>
          <p14:tracePt t="185671" x="2755900" y="4537075"/>
          <p14:tracePt t="186079" x="2755900" y="4548188"/>
          <p14:tracePt t="186119" x="2755900" y="4537075"/>
          <p14:tracePt t="186575" x="2755900" y="4527550"/>
          <p14:tracePt t="186591" x="2765425" y="4527550"/>
          <p14:tracePt t="186623" x="2765425" y="4518025"/>
          <p14:tracePt t="186663" x="2765425" y="4508500"/>
          <p14:tracePt t="186695" x="2774950" y="4508500"/>
          <p14:tracePt t="186711" x="2774950" y="4498975"/>
          <p14:tracePt t="186751" x="2774950" y="4487863"/>
          <p14:tracePt t="186807" x="2786063" y="4478338"/>
          <p14:tracePt t="189819" x="2786063" y="4487863"/>
          <p14:tracePt t="190647" x="2786063" y="4498975"/>
          <p14:tracePt t="190655" x="2786063" y="4508500"/>
          <p14:tracePt t="190799" x="2786063" y="4518025"/>
          <p14:tracePt t="190991" x="2786063" y="4527550"/>
          <p14:tracePt t="191455" x="2774950" y="4537075"/>
          <p14:tracePt t="191471" x="2765425" y="4537075"/>
          <p14:tracePt t="191495" x="2765425" y="4548188"/>
          <p14:tracePt t="191519" x="2765425" y="4557713"/>
          <p14:tracePt t="191566" x="2755900" y="4567238"/>
          <p14:tracePt t="195570" x="2755900" y="4557713"/>
          <p14:tracePt t="195719" x="2765425" y="4557713"/>
          <p14:tracePt t="195735" x="2774950" y="4557713"/>
          <p14:tracePt t="195743" x="2786063" y="4548188"/>
          <p14:tracePt t="195751" x="2805113" y="4548188"/>
          <p14:tracePt t="195767" x="2824163" y="4548188"/>
          <p14:tracePt t="195784" x="2844800" y="4537075"/>
          <p14:tracePt t="195800" x="2873375" y="4527550"/>
          <p14:tracePt t="195817" x="2913063" y="4518025"/>
          <p14:tracePt t="195834" x="2952750" y="4508500"/>
          <p14:tracePt t="195851" x="3011488" y="4498975"/>
          <p14:tracePt t="195868" x="3090863" y="4478338"/>
          <p14:tracePt t="195884" x="3179763" y="4459288"/>
          <p14:tracePt t="195901" x="3228975" y="4449763"/>
          <p14:tracePt t="195917" x="3257550" y="4438650"/>
          <p14:tracePt t="195934" x="3287713" y="4429125"/>
          <p14:tracePt t="195951" x="3306763" y="4419600"/>
          <p14:tracePt t="195968" x="3316288" y="4410075"/>
          <p14:tracePt t="195984" x="3336925" y="4400550"/>
          <p14:tracePt t="196001" x="3355975" y="4400550"/>
          <p14:tracePt t="196018" x="3386138" y="4379913"/>
          <p14:tracePt t="196034" x="3405188" y="4370388"/>
          <p14:tracePt t="196051" x="3414713" y="4370388"/>
          <p14:tracePt t="196068" x="3435350" y="4360863"/>
          <p14:tracePt t="196084" x="3454400" y="4351338"/>
          <p14:tracePt t="196101" x="3454400" y="4340225"/>
          <p14:tracePt t="196118" x="3463925" y="4340225"/>
          <p14:tracePt t="196134" x="3475038" y="4330700"/>
          <p14:tracePt t="196151" x="3484563" y="4321175"/>
          <p14:tracePt t="196168" x="3484563" y="4291013"/>
          <p14:tracePt t="196184" x="3475038" y="4291013"/>
          <p14:tracePt t="196201" x="3484563" y="4281488"/>
          <p14:tracePt t="196223" x="3494088" y="4281488"/>
          <p14:tracePt t="196239" x="3503613" y="4281488"/>
          <p14:tracePt t="196255" x="3513138" y="4281488"/>
          <p14:tracePt t="196287" x="3524250" y="4281488"/>
          <p14:tracePt t="196295" x="3533775" y="4281488"/>
          <p14:tracePt t="196311" x="3543300" y="4281488"/>
          <p14:tracePt t="196319" x="3552825" y="4281488"/>
          <p14:tracePt t="196335" x="3582988" y="4281488"/>
          <p14:tracePt t="196351" x="3592513" y="4281488"/>
          <p14:tracePt t="196368" x="3611563" y="4281488"/>
          <p14:tracePt t="196385" x="3622675" y="4281488"/>
          <p14:tracePt t="196401" x="3632200" y="4281488"/>
          <p14:tracePt t="196418" x="3641725" y="4281488"/>
          <p14:tracePt t="196435" x="3651250" y="4291013"/>
          <p14:tracePt t="196455" x="3660775" y="4302125"/>
          <p14:tracePt t="196486" x="3681413" y="4311650"/>
          <p14:tracePt t="196527" x="3690938" y="4311650"/>
          <p14:tracePt t="196551" x="3700463" y="4311650"/>
          <p14:tracePt t="196559" x="3709988" y="4311650"/>
          <p14:tracePt t="196575" x="3730625" y="4311650"/>
          <p14:tracePt t="196591" x="3740150" y="4311650"/>
          <p14:tracePt t="196602" x="3759200" y="4311650"/>
          <p14:tracePt t="196619" x="3770313" y="4311650"/>
          <p14:tracePt t="196635" x="3789363" y="4311650"/>
          <p14:tracePt t="196703" x="3779838" y="4311650"/>
          <p14:tracePt t="196718" x="3779838" y="4321175"/>
          <p14:tracePt t="196983" x="3770313" y="4330700"/>
          <p14:tracePt t="196999" x="3759200" y="4340225"/>
          <p14:tracePt t="197014" x="3749675" y="4340225"/>
          <p14:tracePt t="197023" x="3700463" y="4330700"/>
          <p14:tracePt t="197031" x="3660775" y="4321175"/>
          <p14:tracePt t="197047" x="3632200" y="4321175"/>
          <p14:tracePt t="197064" x="3592513" y="4321175"/>
          <p14:tracePt t="197080" x="3573463" y="4321175"/>
          <p14:tracePt t="197098" x="3543300" y="4321175"/>
          <p14:tracePt t="197113" x="3524250" y="4321175"/>
          <p14:tracePt t="197130" x="3513138" y="4321175"/>
          <p14:tracePt t="197147" x="3503613" y="4321175"/>
          <p14:tracePt t="197163" x="3494088" y="4321175"/>
          <p14:tracePt t="197191" x="3484563" y="4321175"/>
          <p14:tracePt t="197207" x="3475038" y="4311650"/>
          <p14:tracePt t="197214" x="3475038" y="4302125"/>
          <p14:tracePt t="197230" x="3454400" y="4291013"/>
          <p14:tracePt t="197248" x="3444875" y="4302125"/>
          <p14:tracePt t="197265" x="3435350" y="4302125"/>
          <p14:tracePt t="197295" x="3435350" y="4311650"/>
          <p14:tracePt t="197327" x="3435350" y="4321175"/>
          <p14:tracePt t="197367" x="3435350" y="4330700"/>
          <p14:tracePt t="197431" x="3454400" y="4330700"/>
          <p14:tracePt t="197447" x="3463925" y="4330700"/>
          <p14:tracePt t="197455" x="3484563" y="4330700"/>
          <p14:tracePt t="197465" x="3533775" y="4330700"/>
          <p14:tracePt t="197482" x="3552825" y="4330700"/>
          <p14:tracePt t="197498" x="3573463" y="4330700"/>
          <p14:tracePt t="197515" x="3582988" y="4330700"/>
          <p14:tracePt t="197532" x="3592513" y="4321175"/>
          <p14:tracePt t="197549" x="3611563" y="4302125"/>
          <p14:tracePt t="197567" x="3632200" y="4302125"/>
          <p14:tracePt t="197591" x="3641725" y="4291013"/>
          <p14:tracePt t="197607" x="3651250" y="4281488"/>
          <p14:tracePt t="197623" x="3651250" y="4271963"/>
          <p14:tracePt t="197647" x="3660775" y="4271963"/>
          <p14:tracePt t="197663" x="3671888" y="4262438"/>
          <p14:tracePt t="197679" x="3671888" y="4252913"/>
          <p14:tracePt t="197711" x="3681413" y="4252913"/>
          <p14:tracePt t="197807" x="3671888" y="4252913"/>
          <p14:tracePt t="198351" x="3660775" y="4252913"/>
          <p14:tracePt t="198719" x="3651250" y="4241800"/>
          <p14:tracePt t="198847" x="3641725" y="4232275"/>
          <p14:tracePt t="198895" x="3632200" y="4232275"/>
          <p14:tracePt t="199395" x="3622675" y="4232275"/>
          <p14:tracePt t="199439" x="3611563" y="4232275"/>
          <p14:tracePt t="199454" x="3602038" y="4232275"/>
          <p14:tracePt t="199479" x="3592513" y="4232275"/>
          <p14:tracePt t="199494" x="3582988" y="4232275"/>
          <p14:tracePt t="199519" x="3573463" y="4232275"/>
          <p14:tracePt t="199527" x="3562350" y="4232275"/>
          <p14:tracePt t="199534" x="3552825" y="4241800"/>
          <p14:tracePt t="199559" x="3543300" y="4241800"/>
          <p14:tracePt t="199575" x="3533775" y="4241800"/>
          <p14:tracePt t="199598" x="3524250" y="4241800"/>
          <p14:tracePt t="199623" x="3513138" y="4241800"/>
          <p14:tracePt t="199630" x="3503613" y="4241800"/>
          <p14:tracePt t="199654" x="3494088" y="4241800"/>
          <p14:tracePt t="199735" x="3484563" y="4241800"/>
          <p14:tracePt t="199743" x="3475038" y="4252913"/>
          <p14:tracePt t="199767" x="3454400" y="4252913"/>
          <p14:tracePt t="199790" x="3444875" y="4262438"/>
          <p14:tracePt t="199799" x="3435350" y="4262438"/>
          <p14:tracePt t="199808" x="3435350" y="4271963"/>
          <p14:tracePt t="199825" x="3405188" y="4271963"/>
          <p14:tracePt t="199842" x="3386138" y="4281488"/>
          <p14:tracePt t="199858" x="3386138" y="4291013"/>
          <p14:tracePt t="199875" x="3376613" y="4302125"/>
          <p14:tracePt t="199892" x="3365500" y="4302125"/>
          <p14:tracePt t="199918" x="3355975" y="4302125"/>
          <p14:tracePt t="199927" x="3346450" y="4302125"/>
          <p14:tracePt t="199975" x="3336925" y="4302125"/>
          <p14:tracePt t="199990" x="3336925" y="4311650"/>
          <p14:tracePt t="199999" x="3327400" y="4311650"/>
          <p14:tracePt t="200015" x="3316288" y="4321175"/>
          <p14:tracePt t="200025" x="3297238" y="4330700"/>
          <p14:tracePt t="200042" x="3287713" y="4340225"/>
          <p14:tracePt t="200059" x="3257550" y="4340225"/>
          <p14:tracePt t="200076" x="3228975" y="4351338"/>
          <p14:tracePt t="200096" x="3228975" y="4360863"/>
          <p14:tracePt t="200109" x="3217863" y="4360863"/>
          <p14:tracePt t="200126" x="3208338" y="4370388"/>
          <p14:tracePt t="200143" x="3198813" y="4370388"/>
          <p14:tracePt t="200159" x="3189288" y="4370388"/>
          <p14:tracePt t="200190" x="3179763" y="4379913"/>
          <p14:tracePt t="200199" x="3168650" y="4379913"/>
          <p14:tracePt t="200209" x="3159125" y="4389438"/>
          <p14:tracePt t="200226" x="3149600" y="4400550"/>
          <p14:tracePt t="200243" x="3119438" y="4400550"/>
          <p14:tracePt t="200259" x="3100388" y="4410075"/>
          <p14:tracePt t="200276" x="3100388" y="4419600"/>
          <p14:tracePt t="200293" x="3081338" y="4419600"/>
          <p14:tracePt t="200310" x="3070225" y="4429125"/>
          <p14:tracePt t="200326" x="3051175" y="4438650"/>
          <p14:tracePt t="200343" x="3032125" y="4449763"/>
          <p14:tracePt t="200360" x="3021013" y="4449763"/>
          <p14:tracePt t="200399" x="3011488" y="4459288"/>
          <p14:tracePt t="200439" x="3011488" y="4468813"/>
          <p14:tracePt t="200462" x="2992438" y="4468813"/>
          <p14:tracePt t="200479" x="2992438" y="4478338"/>
          <p14:tracePt t="200486" x="2982913" y="4478338"/>
          <p14:tracePt t="200503" x="2982913" y="4487863"/>
          <p14:tracePt t="200518" x="2971800" y="4487863"/>
          <p14:tracePt t="200542" x="2962275" y="4487863"/>
          <p14:tracePt t="200550" x="2962275" y="4498975"/>
          <p14:tracePt t="200566" x="2952750" y="4498975"/>
          <p14:tracePt t="200607" x="2943225" y="4508500"/>
          <p14:tracePt t="200631" x="2933700" y="4508500"/>
          <p14:tracePt t="200639" x="2933700" y="4518025"/>
          <p14:tracePt t="200695" x="2922588" y="4518025"/>
          <p14:tracePt t="200735" x="2913063" y="4518025"/>
          <p14:tracePt t="200815" x="2903538" y="4518025"/>
          <p14:tracePt t="200935" x="2894013" y="4527550"/>
          <p14:tracePt t="200974" x="2894013" y="4537075"/>
          <p14:tracePt t="201126" x="2894013" y="4527550"/>
          <p14:tracePt t="201159" x="2903538" y="4508500"/>
          <p14:tracePt t="201174" x="2922588" y="4508500"/>
          <p14:tracePt t="201182" x="2943225" y="4487863"/>
          <p14:tracePt t="201194" x="2971800" y="4468813"/>
          <p14:tracePt t="201211" x="3001963" y="4459288"/>
          <p14:tracePt t="201228" x="3011488" y="4449763"/>
          <p14:tracePt t="201245" x="3011488" y="4438650"/>
          <p14:tracePt t="201261" x="3032125" y="4429125"/>
          <p14:tracePt t="201278" x="3070225" y="4410075"/>
          <p14:tracePt t="201295" x="3100388" y="4400550"/>
          <p14:tracePt t="201311" x="3130550" y="4389438"/>
          <p14:tracePt t="201328" x="3159125" y="4370388"/>
          <p14:tracePt t="201345" x="3179763" y="4360863"/>
          <p14:tracePt t="201361" x="3189288" y="4360863"/>
          <p14:tracePt t="201382" x="3189288" y="4351338"/>
          <p14:tracePt t="201395" x="3208338" y="4351338"/>
          <p14:tracePt t="201412" x="3208338" y="4340225"/>
          <p14:tracePt t="201428" x="3217863" y="4330700"/>
          <p14:tracePt t="201445" x="3238500" y="4321175"/>
          <p14:tracePt t="201462" x="3287713" y="4302125"/>
          <p14:tracePt t="201479" x="3316288" y="4291013"/>
          <p14:tracePt t="201495" x="3346450" y="4271963"/>
          <p14:tracePt t="201512" x="3365500" y="4271963"/>
          <p14:tracePt t="201529" x="3376613" y="4271963"/>
          <p14:tracePt t="201545" x="3386138" y="4271963"/>
          <p14:tracePt t="201567" x="3395663" y="4262438"/>
          <p14:tracePt t="201598" x="3414713" y="4262438"/>
          <p14:tracePt t="201638" x="3425825" y="4252913"/>
          <p14:tracePt t="201646" x="3435350" y="4252913"/>
          <p14:tracePt t="201663" x="3454400" y="4252913"/>
          <p14:tracePt t="201670" x="3475038" y="4252913"/>
          <p14:tracePt t="201679" x="3503613" y="4252913"/>
          <p14:tracePt t="201696" x="3524250" y="4252913"/>
          <p14:tracePt t="201712" x="3543300" y="4252913"/>
          <p14:tracePt t="201729" x="3552825" y="4252913"/>
          <p14:tracePt t="201745" x="3573463" y="4252913"/>
          <p14:tracePt t="201762" x="3592513" y="4252913"/>
          <p14:tracePt t="201779" x="3611563" y="4252913"/>
          <p14:tracePt t="201796" x="3632200" y="4252913"/>
          <p14:tracePt t="201813" x="3641725" y="4252913"/>
          <p14:tracePt t="201829" x="3651250" y="4252913"/>
          <p14:tracePt t="201894" x="3660775" y="4252913"/>
          <p14:tracePt t="201903" x="3671888" y="4252913"/>
          <p14:tracePt t="201912" x="3690938" y="4252913"/>
          <p14:tracePt t="201929" x="3721100" y="4252913"/>
          <p14:tracePt t="201946" x="3740150" y="4252913"/>
          <p14:tracePt t="201963" x="3749675" y="4252913"/>
          <p14:tracePt t="201980" x="3759200" y="4252913"/>
          <p14:tracePt t="202062" x="3770313" y="4252913"/>
          <p14:tracePt t="202078" x="3779838" y="4252913"/>
          <p14:tracePt t="202087" x="3789363" y="4241800"/>
          <p14:tracePt t="202096" x="3829050" y="4241800"/>
          <p14:tracePt t="202113" x="3857625" y="4232275"/>
          <p14:tracePt t="202130" x="3897313" y="4232275"/>
          <p14:tracePt t="202146" x="3906838" y="4222750"/>
          <p14:tracePt t="202163" x="3917950" y="4222750"/>
          <p14:tracePt t="202180" x="3937000" y="4222750"/>
          <p14:tracePt t="202197" x="3956050" y="4222750"/>
          <p14:tracePt t="202213" x="3986213" y="4222750"/>
          <p14:tracePt t="202213" x="4005263" y="4222750"/>
          <p14:tracePt t="202231" x="4035425" y="4222750"/>
          <p14:tracePt t="202247" x="4075113" y="4222750"/>
          <p14:tracePt t="202263" x="4124325" y="4213225"/>
          <p14:tracePt t="202280" x="4192588" y="4213225"/>
          <p14:tracePt t="202297" x="4241800" y="4213225"/>
          <p14:tracePt t="202314" x="4300538" y="4213225"/>
          <p14:tracePt t="202330" x="4349750" y="4213225"/>
          <p14:tracePt t="202347" x="4398963" y="4213225"/>
          <p14:tracePt t="202364" x="4448175" y="4213225"/>
          <p14:tracePt t="202380" x="4508500" y="4213225"/>
          <p14:tracePt t="202397" x="4586288" y="4213225"/>
          <p14:tracePt t="202414" x="4724400" y="4213225"/>
          <p14:tracePt t="202431" x="4822825" y="4213225"/>
          <p14:tracePt t="202447" x="4930775" y="4213225"/>
          <p14:tracePt t="202464" x="5038725" y="4213225"/>
          <p14:tracePt t="202481" x="5127625" y="4213225"/>
          <p14:tracePt t="202497" x="5207000" y="4213225"/>
          <p14:tracePt t="202514" x="5295900" y="4213225"/>
          <p14:tracePt t="202531" x="5383213" y="4213225"/>
          <p14:tracePt t="202547" x="5472113" y="4213225"/>
          <p14:tracePt t="202564" x="5551488" y="4213225"/>
          <p14:tracePt t="202581" x="5649913" y="4213225"/>
          <p14:tracePt t="202597" x="5748338" y="4213225"/>
          <p14:tracePt t="202597" x="5788025" y="4213225"/>
          <p14:tracePt t="202615" x="5886450" y="4213225"/>
          <p14:tracePt t="202631" x="5964238" y="4213225"/>
          <p14:tracePt t="202648" x="6053138" y="4213225"/>
          <p14:tracePt t="202664" x="6122988" y="4213225"/>
          <p14:tracePt t="202681" x="6181725" y="4213225"/>
          <p14:tracePt t="202698" x="6230938" y="4213225"/>
          <p14:tracePt t="202714" x="6259513" y="4213225"/>
          <p14:tracePt t="202731" x="6299200" y="4213225"/>
          <p14:tracePt t="202748" x="6338888" y="4213225"/>
          <p14:tracePt t="202765" x="6397625" y="4213225"/>
          <p14:tracePt t="202781" x="6477000" y="4213225"/>
          <p14:tracePt t="202781" x="6505575" y="4213225"/>
          <p14:tracePt t="202799" x="6594475" y="4232275"/>
          <p14:tracePt t="202815" x="6664325" y="4241800"/>
          <p14:tracePt t="202831" x="6723063" y="4252913"/>
          <p14:tracePt t="202848" x="6762750" y="4252913"/>
          <p14:tracePt t="202865" x="6791325" y="4252913"/>
          <p14:tracePt t="202881" x="6821488" y="4252913"/>
          <p14:tracePt t="202898" x="6840538" y="4252913"/>
          <p14:tracePt t="202915" x="6870700" y="4252913"/>
          <p14:tracePt t="202931" x="6919913" y="4252913"/>
          <p14:tracePt t="202948" x="6969125" y="4252913"/>
          <p14:tracePt t="202965" x="7037388" y="4252913"/>
          <p14:tracePt t="202965" x="7077075" y="4252913"/>
          <p14:tracePt t="202983" x="7156450" y="4252913"/>
          <p14:tracePt t="202999" x="7215188" y="4241800"/>
          <p14:tracePt t="203015" x="7283450" y="4232275"/>
          <p14:tracePt t="203032" x="7313613" y="4213225"/>
          <p14:tracePt t="203049" x="7332663" y="4192588"/>
          <p14:tracePt t="203065" x="7332663" y="4183063"/>
          <p14:tracePt t="203082" x="7353300" y="4154488"/>
          <p14:tracePt t="203099" x="7372350" y="4124325"/>
          <p14:tracePt t="203115" x="7372350" y="4094163"/>
          <p14:tracePt t="203132" x="7381875" y="4065588"/>
          <p14:tracePt t="203148" x="7381875" y="4016375"/>
          <p14:tracePt t="203165" x="7372350" y="3986213"/>
          <p14:tracePt t="203182" x="7353300" y="3927475"/>
          <p14:tracePt t="203199" x="7323138" y="3897313"/>
          <p14:tracePt t="203215" x="7292975" y="3848100"/>
          <p14:tracePt t="203232" x="7254875" y="3810000"/>
          <p14:tracePt t="203249" x="7205663" y="3770313"/>
          <p14:tracePt t="203265" x="7135813" y="3730625"/>
          <p14:tracePt t="203282" x="7077075" y="3700463"/>
          <p14:tracePt t="203299" x="6997700" y="3681413"/>
          <p14:tracePt t="203315" x="6919913" y="3662363"/>
          <p14:tracePt t="203332" x="6850063" y="3641725"/>
          <p14:tracePt t="203349" x="6791325" y="3641725"/>
          <p14:tracePt t="203366" x="6702425" y="3641725"/>
          <p14:tracePt t="203383" x="6653213" y="3641725"/>
          <p14:tracePt t="203399" x="6615113" y="3641725"/>
          <p14:tracePt t="203416" x="6554788" y="3641725"/>
          <p14:tracePt t="203432" x="6505575" y="3662363"/>
          <p14:tracePt t="203449" x="6467475" y="3671888"/>
          <p14:tracePt t="203466" x="6437313" y="3690938"/>
          <p14:tracePt t="203483" x="6397625" y="3700463"/>
          <p14:tracePt t="203499" x="6348413" y="3721100"/>
          <p14:tracePt t="203516" x="6329363" y="3740150"/>
          <p14:tracePt t="203533" x="6308725" y="3740150"/>
          <p14:tracePt t="203549" x="6299200" y="3740150"/>
          <p14:tracePt t="203566" x="6289675" y="3749675"/>
          <p14:tracePt t="203583" x="6280150" y="3760788"/>
          <p14:tracePt t="203599" x="6270625" y="3770313"/>
          <p14:tracePt t="203616" x="6259513" y="3770313"/>
          <p14:tracePt t="203718" x="6270625" y="3760788"/>
          <p14:tracePt t="203750" x="6289675" y="3749675"/>
          <p14:tracePt t="203758" x="6319838" y="3749675"/>
          <p14:tracePt t="203766" x="6378575" y="3730625"/>
          <p14:tracePt t="203783" x="6446838" y="3721100"/>
          <p14:tracePt t="203800" x="6496050" y="3711575"/>
          <p14:tracePt t="203816" x="6526213" y="3711575"/>
          <p14:tracePt t="203833" x="6545263" y="3700463"/>
          <p14:tracePt t="203850" x="6554788" y="3700463"/>
          <p14:tracePt t="203870" x="6565900" y="3700463"/>
          <p14:tracePt t="203883" x="6575425" y="3700463"/>
          <p14:tracePt t="203900" x="6584950" y="3700463"/>
          <p14:tracePt t="203916" x="6604000" y="3700463"/>
          <p14:tracePt t="203933" x="6653213" y="3711575"/>
          <p14:tracePt t="203933" x="6664325" y="3721100"/>
          <p14:tracePt t="203951" x="6702425" y="3730625"/>
          <p14:tracePt t="203967" x="6732588" y="3749675"/>
          <p14:tracePt t="203983" x="6772275" y="3770313"/>
          <p14:tracePt t="204001" x="6791325" y="3789363"/>
          <p14:tracePt t="204017" x="6800850" y="3810000"/>
          <p14:tracePt t="204034" x="6811963" y="3819525"/>
          <p14:tracePt t="204050" x="6831013" y="3859213"/>
          <p14:tracePt t="204067" x="6850063" y="3887788"/>
          <p14:tracePt t="204084" x="6850063" y="3897313"/>
          <p14:tracePt t="204100" x="6870700" y="3937000"/>
          <p14:tracePt t="204117" x="6880225" y="3976688"/>
          <p14:tracePt t="204134" x="6899275" y="4035425"/>
          <p14:tracePt t="204151" x="6910388" y="4065588"/>
          <p14:tracePt t="204167" x="6919913" y="4105275"/>
          <p14:tracePt t="204184" x="6919913" y="4154488"/>
          <p14:tracePt t="204201" x="6919913" y="4192588"/>
          <p14:tracePt t="204217" x="6919913" y="4222750"/>
          <p14:tracePt t="204234" x="6929438" y="4241800"/>
          <p14:tracePt t="204251" x="6929438" y="4262438"/>
          <p14:tracePt t="204267" x="6929438" y="4281488"/>
          <p14:tracePt t="204284" x="6929438" y="4302125"/>
          <p14:tracePt t="204301" x="6929438" y="4321175"/>
          <p14:tracePt t="204317" x="6889750" y="4351338"/>
          <p14:tracePt t="204335" x="6861175" y="4379913"/>
          <p14:tracePt t="204351" x="6800850" y="4410075"/>
          <p14:tracePt t="204369" x="6762750" y="4419600"/>
          <p14:tracePt t="204384" x="6732588" y="4429125"/>
          <p14:tracePt t="204401" x="6723063" y="4438650"/>
          <p14:tracePt t="204418" x="6713538" y="4438650"/>
          <p14:tracePt t="204434" x="6702425" y="4438650"/>
          <p14:tracePt t="204451" x="6692900" y="4438650"/>
          <p14:tracePt t="204468" x="6683375" y="4438650"/>
          <p14:tracePt t="204484" x="6643688" y="4438650"/>
          <p14:tracePt t="204502" x="6615113" y="4438650"/>
          <p14:tracePt t="204518" x="6575425" y="4449763"/>
          <p14:tracePt t="204535" x="6554788" y="4459288"/>
          <p14:tracePt t="204551" x="6545263" y="4459288"/>
          <p14:tracePt t="204574" x="6535738" y="4459288"/>
          <p14:tracePt t="204584" x="6526213" y="4459288"/>
          <p14:tracePt t="204601" x="6505575" y="4459288"/>
          <p14:tracePt t="204618" x="6496050" y="4459288"/>
          <p14:tracePt t="204635" x="6477000" y="4459288"/>
          <p14:tracePt t="204651" x="6496050" y="4459288"/>
          <p14:tracePt t="204902" x="6526213" y="4459288"/>
          <p14:tracePt t="204910" x="6565900" y="4459288"/>
          <p14:tracePt t="204919" x="6664325" y="4449763"/>
          <p14:tracePt t="204935" x="6723063" y="4438650"/>
          <p14:tracePt t="204952" x="6751638" y="4438650"/>
          <p14:tracePt t="204969" x="6751638" y="4429125"/>
          <p14:tracePt t="204985" x="6762750" y="4419600"/>
          <p14:tracePt t="205002" x="6772275" y="4410075"/>
          <p14:tracePt t="205022" x="6781800" y="4400550"/>
          <p14:tracePt t="205035" x="6791325" y="4389438"/>
          <p14:tracePt t="205052" x="6800850" y="4370388"/>
          <p14:tracePt t="205069" x="6811963" y="4360863"/>
          <p14:tracePt t="205086" x="6821488" y="4340225"/>
          <p14:tracePt t="205102" x="6821488" y="4330700"/>
          <p14:tracePt t="205126" x="6831013" y="4321175"/>
          <p14:tracePt t="205143" x="6840538" y="4311650"/>
          <p14:tracePt t="205158" x="6840538" y="4302125"/>
          <p14:tracePt t="205174" x="6850063" y="4302125"/>
          <p14:tracePt t="205198" x="6850063" y="4291013"/>
          <p14:tracePt t="205214" x="6850063" y="4281488"/>
          <p14:tracePt t="205222" x="6840538" y="4271963"/>
          <p14:tracePt t="205262" x="6831013" y="4262438"/>
          <p14:tracePt t="205366" x="6831013" y="4252913"/>
          <p14:tracePt t="205382" x="6831013" y="4241800"/>
          <p14:tracePt t="205398" x="6831013" y="4222750"/>
          <p14:tracePt t="205406" x="6821488" y="4222750"/>
          <p14:tracePt t="205414" x="6811963" y="4213225"/>
          <p14:tracePt t="205430" x="6800850" y="4213225"/>
          <p14:tracePt t="205462" x="6800850" y="4222750"/>
          <p14:tracePt t="205478" x="6791325" y="4232275"/>
          <p14:tracePt t="205486" x="6781800" y="4241800"/>
          <p14:tracePt t="205494" x="6762750" y="4241800"/>
          <p14:tracePt t="205550" x="6742113" y="4232275"/>
          <p14:tracePt t="205558" x="6713538" y="4222750"/>
          <p14:tracePt t="205566" x="6692900" y="4222750"/>
          <p14:tracePt t="205574" x="6673850" y="4213225"/>
          <p14:tracePt t="205587" x="6624638" y="4192588"/>
          <p14:tracePt t="205603" x="6615113" y="4192588"/>
          <p14:tracePt t="205620" x="6604000" y="4192588"/>
          <p14:tracePt t="205662" x="6594475" y="4192588"/>
          <p14:tracePt t="205679" x="6584950" y="4192588"/>
          <p14:tracePt t="205686" x="6575425" y="4203700"/>
          <p14:tracePt t="205702" x="6565900" y="4203700"/>
          <p14:tracePt t="205718" x="6554788" y="4213225"/>
          <p14:tracePt t="205734" x="6545263" y="4222750"/>
          <p14:tracePt t="205750" x="6545263" y="4232275"/>
          <p14:tracePt t="205822" x="6545263" y="4241800"/>
          <p14:tracePt t="205918" x="6545263" y="4252913"/>
          <p14:tracePt t="205926" x="6545263" y="4262438"/>
          <p14:tracePt t="205937" x="6565900" y="4262438"/>
          <p14:tracePt t="205958" x="6594475" y="4271963"/>
          <p14:tracePt t="205971" x="6643688" y="4271963"/>
          <p14:tracePt t="205988" x="6692900" y="4271963"/>
          <p14:tracePt t="206004" x="6732588" y="4271963"/>
          <p14:tracePt t="206021" x="6762750" y="4271963"/>
          <p14:tracePt t="206021" x="6772275" y="4271963"/>
          <p14:tracePt t="206039" x="6781800" y="4271963"/>
          <p14:tracePt t="206039" x="6791325" y="4271963"/>
          <p14:tracePt t="206054" x="6800850" y="4262438"/>
          <p14:tracePt t="206071" x="6831013" y="4241800"/>
          <p14:tracePt t="206088" x="6850063" y="4232275"/>
          <p14:tracePt t="206104" x="6861175" y="4213225"/>
          <p14:tracePt t="206121" x="6870700" y="4183063"/>
          <p14:tracePt t="206138" x="6880225" y="4154488"/>
          <p14:tracePt t="206154" x="6889750" y="4114800"/>
          <p14:tracePt t="206171" x="6889750" y="4075113"/>
          <p14:tracePt t="206188" x="6889750" y="4044950"/>
          <p14:tracePt t="206205" x="6889750" y="4006850"/>
          <p14:tracePt t="206221" x="6889750" y="3976688"/>
          <p14:tracePt t="206238" x="6889750" y="3937000"/>
          <p14:tracePt t="206255" x="6889750" y="3917950"/>
          <p14:tracePt t="206271" x="6870700" y="3897313"/>
          <p14:tracePt t="206288" x="6861175" y="3878263"/>
          <p14:tracePt t="206305" x="6840538" y="3859213"/>
          <p14:tracePt t="206322" x="6821488" y="3829050"/>
          <p14:tracePt t="206338" x="6791325" y="3810000"/>
          <p14:tracePt t="206355" x="6751638" y="3789363"/>
          <p14:tracePt t="206372" x="6713538" y="3760788"/>
          <p14:tracePt t="206388" x="6664325" y="3749675"/>
          <p14:tracePt t="206405" x="6624638" y="3730625"/>
          <p14:tracePt t="206422" x="6565900" y="3721100"/>
          <p14:tracePt t="206439" x="6526213" y="3721100"/>
          <p14:tracePt t="206455" x="6505575" y="3721100"/>
          <p14:tracePt t="206472" x="6486525" y="3721100"/>
          <p14:tracePt t="206489" x="6477000" y="3721100"/>
          <p14:tracePt t="206505" x="6467475" y="3721100"/>
          <p14:tracePt t="206522" x="6467475" y="3711575"/>
          <p14:tracePt t="206622" x="6467475" y="3700463"/>
          <p14:tracePt t="206662" x="6467475" y="3690938"/>
          <p14:tracePt t="206678" x="6467475" y="3662363"/>
          <p14:tracePt t="206686" x="6477000" y="3662363"/>
          <p14:tracePt t="206694" x="6496050" y="3651250"/>
          <p14:tracePt t="206710" x="6516688" y="3651250"/>
          <p14:tracePt t="206722" x="6554788" y="3651250"/>
          <p14:tracePt t="206739" x="6594475" y="3651250"/>
          <p14:tracePt t="206756" x="6604000" y="3651250"/>
          <p14:tracePt t="206772" x="6615113" y="3651250"/>
          <p14:tracePt t="206789" x="6634163" y="3651250"/>
          <p14:tracePt t="206806" x="6653213" y="3651250"/>
          <p14:tracePt t="206830" x="6664325" y="3651250"/>
          <p14:tracePt t="206839" x="6683375" y="3651250"/>
          <p14:tracePt t="206856" x="6723063" y="3671888"/>
          <p14:tracePt t="206873" x="6751638" y="3681413"/>
          <p14:tracePt t="206889" x="6781800" y="3700463"/>
          <p14:tracePt t="206906" x="6791325" y="3721100"/>
          <p14:tracePt t="206923" x="6800850" y="3730625"/>
          <p14:tracePt t="206939" x="6821488" y="3749675"/>
          <p14:tracePt t="206956" x="6831013" y="3779838"/>
          <p14:tracePt t="206973" x="6840538" y="3810000"/>
          <p14:tracePt t="206990" x="6870700" y="3848100"/>
          <p14:tracePt t="207007" x="6880225" y="3859213"/>
          <p14:tracePt t="207023" x="6889750" y="3878263"/>
          <p14:tracePt t="207041" x="6899275" y="3887788"/>
          <p14:tracePt t="207056" x="6899275" y="3908425"/>
          <p14:tracePt t="207073" x="6899275" y="3927475"/>
          <p14:tracePt t="207089" x="6899275" y="3946525"/>
          <p14:tracePt t="207106" x="6899275" y="3986213"/>
          <p14:tracePt t="207123" x="6899275" y="4016375"/>
          <p14:tracePt t="207140" x="6899275" y="4056063"/>
          <p14:tracePt t="207156" x="6899275" y="4075113"/>
          <p14:tracePt t="207173" x="6910388" y="4105275"/>
          <p14:tracePt t="207190" x="6910388" y="4133850"/>
          <p14:tracePt t="207207" x="6910388" y="4154488"/>
          <p14:tracePt t="207223" x="6910388" y="4183063"/>
          <p14:tracePt t="207240" x="6910388" y="4213225"/>
          <p14:tracePt t="207257" x="6899275" y="4241800"/>
          <p14:tracePt t="207273" x="6880225" y="4271963"/>
          <p14:tracePt t="207290" x="6861175" y="4311650"/>
          <p14:tracePt t="207307" x="6831013" y="4340225"/>
          <p14:tracePt t="207323" x="6811963" y="4360863"/>
          <p14:tracePt t="207340" x="6781800" y="4379913"/>
          <p14:tracePt t="207357" x="6762750" y="4389438"/>
          <p14:tracePt t="207374" x="6723063" y="4389438"/>
          <p14:tracePt t="207390" x="6683375" y="4400550"/>
          <p14:tracePt t="207407" x="6664325" y="4400550"/>
          <p14:tracePt t="207424" x="6643688" y="4400550"/>
          <p14:tracePt t="207440" x="6615113" y="4400550"/>
          <p14:tracePt t="207457" x="6604000" y="4400550"/>
          <p14:tracePt t="207474" x="6584950" y="4400550"/>
          <p14:tracePt t="207490" x="6545263" y="4389438"/>
          <p14:tracePt t="207508" x="6535738" y="4389438"/>
          <p14:tracePt t="207524" x="6526213" y="4379913"/>
          <p14:tracePt t="207702" x="6554788" y="4370388"/>
          <p14:tracePt t="207718" x="6575425" y="4370388"/>
          <p14:tracePt t="207726" x="6604000" y="4370388"/>
          <p14:tracePt t="207734" x="6634163" y="4360863"/>
          <p14:tracePt t="207742" x="6673850" y="4351338"/>
          <p14:tracePt t="207758" x="6742113" y="4330700"/>
          <p14:tracePt t="207775" x="6751638" y="4330700"/>
          <p14:tracePt t="207791" x="6762750" y="4330700"/>
          <p14:tracePt t="207808" x="6772275" y="4311650"/>
          <p14:tracePt t="207824" x="6781800" y="4302125"/>
          <p14:tracePt t="207841" x="6791325" y="4281488"/>
          <p14:tracePt t="207858" x="6840538" y="4252913"/>
          <p14:tracePt t="207874" x="6870700" y="4232275"/>
          <p14:tracePt t="207891" x="6889750" y="4192588"/>
          <p14:tracePt t="207908" x="6910388" y="4143375"/>
          <p14:tracePt t="207925" x="6929438" y="4114800"/>
          <p14:tracePt t="207942" x="6938963" y="4065588"/>
          <p14:tracePt t="207942" x="6948488" y="4044950"/>
          <p14:tracePt t="207958" x="6938963" y="4016375"/>
          <p14:tracePt t="207975" x="6929438" y="3986213"/>
          <p14:tracePt t="207992" x="6929438" y="3967163"/>
          <p14:tracePt t="208008" x="6929438" y="3927475"/>
          <p14:tracePt t="208025" x="6929438" y="3887788"/>
          <p14:tracePt t="208042" x="6919913" y="3838575"/>
          <p14:tracePt t="208059" x="6910388" y="3819525"/>
          <p14:tracePt t="208075" x="6899275" y="3798888"/>
          <p14:tracePt t="208092" x="6880225" y="3760788"/>
          <p14:tracePt t="208108" x="6850063" y="3721100"/>
          <p14:tracePt t="208125" x="6831013" y="3700463"/>
          <p14:tracePt t="208125" x="6811963" y="3681413"/>
          <p14:tracePt t="208142" x="6791325" y="3662363"/>
          <p14:tracePt t="208159" x="6762750" y="3651250"/>
          <p14:tracePt t="208175" x="6742113" y="3632200"/>
          <p14:tracePt t="208192" x="6713538" y="3613150"/>
          <p14:tracePt t="208209" x="6673850" y="3602038"/>
          <p14:tracePt t="208225" x="6615113" y="3582988"/>
          <p14:tracePt t="208242" x="6545263" y="3573463"/>
          <p14:tracePt t="208259" x="6505575" y="3563938"/>
          <p14:tracePt t="208275" x="6456363" y="3543300"/>
          <p14:tracePt t="208292" x="6446838" y="3543300"/>
          <p14:tracePt t="208366" x="6437313" y="3543300"/>
          <p14:tracePt t="208390" x="6437313" y="3552825"/>
          <p14:tracePt t="208406" x="6456363" y="3563938"/>
          <p14:tracePt t="208422" x="6486525" y="3573463"/>
          <p14:tracePt t="208430" x="6526213" y="3582988"/>
          <p14:tracePt t="208442" x="6615113" y="3602038"/>
          <p14:tracePt t="208459" x="6723063" y="3622675"/>
          <p14:tracePt t="208476" x="6811963" y="3651250"/>
          <p14:tracePt t="208493" x="6850063" y="3662363"/>
          <p14:tracePt t="208509" x="6870700" y="3690938"/>
          <p14:tracePt t="208526" x="6889750" y="3730625"/>
          <p14:tracePt t="208543" x="6889750" y="3749675"/>
          <p14:tracePt t="208559" x="6889750" y="3789363"/>
          <p14:tracePt t="208576" x="6899275" y="3838575"/>
          <p14:tracePt t="208593" x="6899275" y="3897313"/>
          <p14:tracePt t="208609" x="6899275" y="3976688"/>
          <p14:tracePt t="208626" x="6899275" y="4075113"/>
          <p14:tracePt t="208643" x="6880225" y="4192588"/>
          <p14:tracePt t="208659" x="6861175" y="4291013"/>
          <p14:tracePt t="208676" x="6850063" y="4370388"/>
          <p14:tracePt t="208693" x="6821488" y="4429125"/>
          <p14:tracePt t="208710" x="6800850" y="4498975"/>
          <p14:tracePt t="208727" x="6781800" y="4527550"/>
          <p14:tracePt t="208743" x="6772275" y="4537075"/>
          <p14:tracePt t="208760" x="6762750" y="4537075"/>
          <p14:tracePt t="208776" x="6751638" y="4537075"/>
          <p14:tracePt t="208793" x="6723063" y="4537075"/>
          <p14:tracePt t="208810" x="6702425" y="4537075"/>
          <p14:tracePt t="208827" x="6683375" y="4537075"/>
          <p14:tracePt t="208843" x="6653213" y="4537075"/>
          <p14:tracePt t="208860" x="6643688" y="4537075"/>
          <p14:tracePt t="208878" x="6634163" y="4537075"/>
          <p14:tracePt t="208893" x="6624638" y="4537075"/>
          <p14:tracePt t="208911" x="6615113" y="4537075"/>
          <p14:tracePt t="208934" x="6604000" y="4527550"/>
          <p14:tracePt t="208958" x="6584950" y="4527550"/>
          <p14:tracePt t="208974" x="6584950" y="4518025"/>
          <p14:tracePt t="208982" x="6575425" y="4518025"/>
          <p14:tracePt t="208993" x="6565900" y="4498975"/>
          <p14:tracePt t="209010" x="6554788" y="4478338"/>
          <p14:tracePt t="209028" x="6545263" y="4459288"/>
          <p14:tracePt t="209044" x="6545263" y="4438650"/>
          <p14:tracePt t="209060" x="6545263" y="4419600"/>
          <p14:tracePt t="209060" x="6545263" y="4410075"/>
          <p14:tracePt t="209079" x="6535738" y="4389438"/>
          <p14:tracePt t="209094" x="6526213" y="4351338"/>
          <p14:tracePt t="209111" x="6526213" y="4330700"/>
          <p14:tracePt t="209127" x="6526213" y="4302125"/>
          <p14:tracePt t="209144" x="6526213" y="4281488"/>
          <p14:tracePt t="209160" x="6526213" y="4271963"/>
          <p14:tracePt t="209177" x="6526213" y="4262438"/>
          <p14:tracePt t="209194" x="6526213" y="4252913"/>
          <p14:tracePt t="209210" x="6516688" y="4232275"/>
          <p14:tracePt t="209230" x="6516688" y="4222750"/>
          <p14:tracePt t="209262" x="6505575" y="4213225"/>
          <p14:tracePt t="209294" x="6496050" y="4203700"/>
          <p14:tracePt t="209430" x="6486525" y="4203700"/>
          <p14:tracePt t="209438" x="6467475" y="4192588"/>
          <p14:tracePt t="209462" x="6446838" y="4183063"/>
          <p14:tracePt t="209470" x="6427788" y="4183063"/>
          <p14:tracePt t="209479" x="6397625" y="4164013"/>
          <p14:tracePt t="209495" x="6369050" y="4154488"/>
          <p14:tracePt t="209511" x="6338888" y="4133850"/>
          <p14:tracePt t="209528" x="6308725" y="4114800"/>
          <p14:tracePt t="209545" x="6280150" y="4094163"/>
          <p14:tracePt t="209561" x="6270625" y="4084638"/>
          <p14:tracePt t="209578" x="6249988" y="4084638"/>
          <p14:tracePt t="209595" x="6230938" y="4075113"/>
          <p14:tracePt t="209611" x="6200775" y="4075113"/>
          <p14:tracePt t="209628" x="6191250" y="4075113"/>
          <p14:tracePt t="209645" x="6172200" y="4075113"/>
          <p14:tracePt t="209661" x="6161088" y="4075113"/>
          <p14:tracePt t="209678" x="6151563" y="4075113"/>
          <p14:tracePt t="209702" x="6142038" y="4075113"/>
          <p14:tracePt t="209726" x="6132513" y="4075113"/>
          <p14:tracePt t="209742" x="6122988" y="4075113"/>
          <p14:tracePt t="209822" x="6111875" y="4065588"/>
          <p14:tracePt t="209838" x="6102350" y="4065588"/>
          <p14:tracePt t="209854" x="6092825" y="4065588"/>
          <p14:tracePt t="209870" x="6083300" y="4065588"/>
          <p14:tracePt t="209886" x="6073775" y="4065588"/>
          <p14:tracePt t="210046" x="6053138" y="4056063"/>
          <p14:tracePt t="210070" x="6043613" y="4056063"/>
          <p14:tracePt t="210094" x="6034088" y="4044950"/>
          <p14:tracePt t="210102" x="6022975" y="4044950"/>
          <p14:tracePt t="210112" x="6013450" y="4044950"/>
          <p14:tracePt t="210129" x="5984875" y="4044950"/>
          <p14:tracePt t="210146" x="5973763" y="4025900"/>
          <p14:tracePt t="210163" x="5954713" y="4025900"/>
          <p14:tracePt t="210179" x="5945188" y="4016375"/>
          <p14:tracePt t="210196" x="5935663" y="4006850"/>
          <p14:tracePt t="210213" x="5915025" y="3986213"/>
          <p14:tracePt t="210229" x="5905500" y="3957638"/>
          <p14:tracePt t="210229" x="5895975" y="3946525"/>
          <p14:tracePt t="210246" x="5875338" y="3908425"/>
          <p14:tracePt t="210263" x="5856288" y="3887788"/>
          <p14:tracePt t="210280" x="5837238" y="3859213"/>
          <p14:tracePt t="210296" x="5816600" y="3819525"/>
          <p14:tracePt t="210313" x="5797550" y="3789363"/>
          <p14:tracePt t="210330" x="5788025" y="3760788"/>
          <p14:tracePt t="210346" x="5776913" y="3749675"/>
          <p14:tracePt t="210363" x="5767388" y="3730625"/>
          <p14:tracePt t="210380" x="5748338" y="3711575"/>
          <p14:tracePt t="210397" x="5738813" y="3690938"/>
          <p14:tracePt t="210413" x="5727700" y="3671888"/>
          <p14:tracePt t="210430" x="5708650" y="3641725"/>
          <p14:tracePt t="210447" x="5699125" y="3622675"/>
          <p14:tracePt t="210463" x="5689600" y="3602038"/>
          <p14:tracePt t="210480" x="5678488" y="3592513"/>
          <p14:tracePt t="210497" x="5659438" y="3573463"/>
          <p14:tracePt t="210513" x="5649913" y="3563938"/>
          <p14:tracePt t="210530" x="5629275" y="3552825"/>
          <p14:tracePt t="210546" x="5619750" y="3552825"/>
          <p14:tracePt t="210566" x="5610225" y="3552825"/>
          <p14:tracePt t="210580" x="5600700" y="3552825"/>
          <p14:tracePt t="210597" x="5591175" y="3552825"/>
          <p14:tracePt t="210613" x="5580063" y="3552825"/>
          <p14:tracePt t="210613" x="5570538" y="3552825"/>
          <p14:tracePt t="210630" x="5561013" y="3552825"/>
          <p14:tracePt t="210647" x="5551488" y="3552825"/>
          <p14:tracePt t="210663" x="5541963" y="3552825"/>
          <p14:tracePt t="210680" x="5521325" y="3552825"/>
          <p14:tracePt t="210697" x="5511800" y="3552825"/>
          <p14:tracePt t="210713" x="5492750" y="3552825"/>
          <p14:tracePt t="210730" x="5472113" y="3552825"/>
          <p14:tracePt t="210748" x="5443538" y="3552825"/>
          <p14:tracePt t="210764" x="5422900" y="3552825"/>
          <p14:tracePt t="210780" x="5394325" y="3552825"/>
          <p14:tracePt t="210797" x="5383213" y="3552825"/>
          <p14:tracePt t="210814" x="5354638" y="3563938"/>
          <p14:tracePt t="210831" x="5345113" y="3563938"/>
          <p14:tracePt t="210848" x="5324475" y="3573463"/>
          <p14:tracePt t="210864" x="5314950" y="3582988"/>
          <p14:tracePt t="210881" x="5284788" y="3592513"/>
          <p14:tracePt t="210898" x="5265738" y="3602038"/>
          <p14:tracePt t="210914" x="5235575" y="3613150"/>
          <p14:tracePt t="210931" x="5207000" y="3622675"/>
          <p14:tracePt t="210948" x="5186363" y="3632200"/>
          <p14:tracePt t="210964" x="5148263" y="3641725"/>
          <p14:tracePt t="210981" x="5108575" y="3662363"/>
          <p14:tracePt t="210998" x="5049838" y="3690938"/>
          <p14:tracePt t="211015" x="5010150" y="3700463"/>
          <p14:tracePt t="211031" x="4989513" y="3700463"/>
          <p14:tracePt t="211047" x="4979988" y="3711575"/>
          <p14:tracePt t="211064" x="4951413" y="3721100"/>
          <p14:tracePt t="211081" x="4921250" y="3740150"/>
          <p14:tracePt t="211098" x="4872038" y="3749675"/>
          <p14:tracePt t="211114" x="4832350" y="3779838"/>
          <p14:tracePt t="211131" x="4783138" y="3798888"/>
          <p14:tracePt t="211148" x="4733925" y="3829050"/>
          <p14:tracePt t="211164" x="4684713" y="3848100"/>
          <p14:tracePt t="211181" x="4635500" y="3878263"/>
          <p14:tracePt t="211181" x="4625975" y="3887788"/>
          <p14:tracePt t="211198" x="4595813" y="3897313"/>
          <p14:tracePt t="211215" x="4576763" y="3917950"/>
          <p14:tracePt t="211232" x="4567238" y="3917950"/>
          <p14:tracePt t="211248" x="4537075" y="3917950"/>
          <p14:tracePt t="211265" x="4487863" y="3927475"/>
          <p14:tracePt t="211282" x="4448175" y="3937000"/>
          <p14:tracePt t="211298" x="4389438" y="3957638"/>
          <p14:tracePt t="211315" x="4340225" y="3967163"/>
          <p14:tracePt t="211332" x="4281488" y="3976688"/>
          <p14:tracePt t="211348" x="4262438" y="3986213"/>
          <p14:tracePt t="211365" x="4222750" y="3986213"/>
          <p14:tracePt t="211382" x="4183063" y="3995738"/>
          <p14:tracePt t="211398" x="4143375" y="4006850"/>
          <p14:tracePt t="211415" x="4103688" y="4016375"/>
          <p14:tracePt t="211432" x="4054475" y="4025900"/>
          <p14:tracePt t="211448" x="4005263" y="4044950"/>
          <p14:tracePt t="211465" x="3967163" y="4056063"/>
          <p14:tracePt t="211482" x="3927475" y="4075113"/>
          <p14:tracePt t="211499" x="3917950" y="4075113"/>
          <p14:tracePt t="211515" x="3878263" y="4075113"/>
          <p14:tracePt t="211532" x="3838575" y="4084638"/>
          <p14:tracePt t="211549" x="3798888" y="4105275"/>
          <p14:tracePt t="211565" x="3740150" y="4105275"/>
          <p14:tracePt t="211582" x="3700463" y="4114800"/>
          <p14:tracePt t="211599" x="3660775" y="4133850"/>
          <p14:tracePt t="211615" x="3660775" y="4154488"/>
          <p14:tracePt t="211632" x="3671888" y="4173538"/>
          <p14:tracePt t="211649" x="3651250" y="4173538"/>
          <p14:tracePt t="211665" x="3641725" y="4173538"/>
          <p14:tracePt t="211682" x="3611563" y="4183063"/>
          <p14:tracePt t="211699" x="3592513" y="4203700"/>
          <p14:tracePt t="211716" x="3573463" y="4203700"/>
          <p14:tracePt t="211732" x="3562350" y="4203700"/>
          <p14:tracePt t="211774" x="3552825" y="4213225"/>
          <p14:tracePt t="211782" x="3543300" y="4213225"/>
          <p14:tracePt t="211814" x="3533775" y="4213225"/>
          <p14:tracePt t="211822" x="3524250" y="4213225"/>
          <p14:tracePt t="211838" x="3503613" y="4222750"/>
          <p14:tracePt t="211849" x="3484563" y="4232275"/>
          <p14:tracePt t="211866" x="3463925" y="4252913"/>
          <p14:tracePt t="211883" x="3425825" y="4252913"/>
          <p14:tracePt t="211900" x="3395663" y="4262438"/>
          <p14:tracePt t="211916" x="3365500" y="4271963"/>
          <p14:tracePt t="211933" x="3355975" y="4271963"/>
          <p14:tracePt t="211949" x="3327400" y="4271963"/>
          <p14:tracePt t="211966" x="3306763" y="4281488"/>
          <p14:tracePt t="211983" x="3287713" y="4281488"/>
          <p14:tracePt t="211999" x="3248025" y="4291013"/>
          <p14:tracePt t="212016" x="3228975" y="4302125"/>
          <p14:tracePt t="212033" x="3208338" y="4302125"/>
          <p14:tracePt t="212050" x="3189288" y="4311650"/>
          <p14:tracePt t="212066" x="3149600" y="4311650"/>
          <p14:tracePt t="212083" x="3140075" y="4321175"/>
          <p14:tracePt t="212100" x="3130550" y="4321175"/>
          <p14:tracePt t="212117" x="3100388" y="4321175"/>
          <p14:tracePt t="212133" x="3090863" y="4330700"/>
          <p14:tracePt t="212150" x="3060700" y="4340225"/>
          <p14:tracePt t="212167" x="3051175" y="4340225"/>
          <p14:tracePt t="212190" x="3032125" y="4351338"/>
          <p14:tracePt t="212214" x="3021013" y="4360863"/>
          <p14:tracePt t="212239" x="3011488" y="4370388"/>
          <p14:tracePt t="212254" x="2992438" y="4379913"/>
          <p14:tracePt t="212278" x="2982913" y="4379913"/>
          <p14:tracePt t="212294" x="2962275" y="4389438"/>
          <p14:tracePt t="212310" x="2952750" y="4400550"/>
          <p14:tracePt t="212318" x="2943225" y="4400550"/>
          <p14:tracePt t="212326" x="2943225" y="4410075"/>
          <p14:tracePt t="212342" x="2933700" y="4410075"/>
          <p14:tracePt t="212366" x="2922588" y="4410075"/>
          <p14:tracePt t="212374" x="2903538" y="4419600"/>
          <p14:tracePt t="212390" x="2903538" y="4429125"/>
          <p14:tracePt t="212406" x="2894013" y="4429125"/>
          <p14:tracePt t="212422" x="2884488" y="4438650"/>
          <p14:tracePt t="212438" x="2863850" y="4449763"/>
          <p14:tracePt t="212454" x="2854325" y="4449763"/>
          <p14:tracePt t="212470" x="2844800" y="4459288"/>
          <p14:tracePt t="212484" x="2844800" y="4468813"/>
          <p14:tracePt t="212501" x="2835275" y="4468813"/>
          <p14:tracePt t="212517" x="2824163" y="4478338"/>
          <p14:tracePt t="212534" x="2814638" y="4478338"/>
          <p14:tracePt t="212558" x="2814638" y="4487863"/>
          <p14:tracePt t="212582" x="2824163" y="4468813"/>
          <p14:tracePt t="212750" x="2835275" y="4459288"/>
          <p14:tracePt t="212758" x="2844800" y="4449763"/>
          <p14:tracePt t="212768" x="2873375" y="4419600"/>
          <p14:tracePt t="212784" x="2884488" y="4400550"/>
          <p14:tracePt t="212801" x="2894013" y="4379913"/>
          <p14:tracePt t="212818" x="2903538" y="4370388"/>
          <p14:tracePt t="212834" x="2903538" y="4360863"/>
          <p14:tracePt t="212854" x="2903538" y="4351338"/>
          <p14:tracePt t="212868" x="2922588" y="4330700"/>
          <p14:tracePt t="212885" x="2943225" y="4330700"/>
          <p14:tracePt t="212901" x="2962275" y="4330700"/>
          <p14:tracePt t="212918" x="3001963" y="4321175"/>
          <p14:tracePt t="212935" x="3032125" y="4311650"/>
          <p14:tracePt t="212952" x="3051175" y="4302125"/>
          <p14:tracePt t="212968" x="3081338" y="4291013"/>
          <p14:tracePt t="212985" x="3100388" y="4291013"/>
          <p14:tracePt t="213001" x="3119438" y="4291013"/>
          <p14:tracePt t="213018" x="3159125" y="4281488"/>
          <p14:tracePt t="213035" x="3179763" y="4271963"/>
          <p14:tracePt t="213052" x="3198813" y="4262438"/>
          <p14:tracePt t="213068" x="3228975" y="4252913"/>
          <p14:tracePt t="213085" x="3238500" y="4252913"/>
          <p14:tracePt t="213102" x="3257550" y="4241800"/>
          <p14:tracePt t="213118" x="3267075" y="4241800"/>
          <p14:tracePt t="213135" x="3278188" y="4241800"/>
          <p14:tracePt t="213214" x="3287713" y="4241800"/>
          <p14:tracePt t="213238" x="3278188" y="4252913"/>
          <p14:tracePt t="213254" x="3267075" y="4252913"/>
          <p14:tracePt t="213262" x="3248025" y="4262438"/>
          <p14:tracePt t="213270" x="3228975" y="4271963"/>
          <p14:tracePt t="213285" x="3168650" y="4302125"/>
          <p14:tracePt t="213303" x="3149600" y="4311650"/>
          <p14:tracePt t="213319" x="3130550" y="4321175"/>
          <p14:tracePt t="213336" x="3109913" y="4340225"/>
          <p14:tracePt t="213352" x="3081338" y="4340225"/>
          <p14:tracePt t="213369" x="3041650" y="4360863"/>
          <p14:tracePt t="213386" x="3021013" y="4370388"/>
          <p14:tracePt t="213402" x="3011488" y="4379913"/>
          <p14:tracePt t="213419" x="2992438" y="4389438"/>
          <p14:tracePt t="213436" x="2982913" y="4400550"/>
          <p14:tracePt t="213452" x="2962275" y="4410075"/>
          <p14:tracePt t="213469" x="2952750" y="4429125"/>
          <p14:tracePt t="213469" x="2943225" y="4438650"/>
          <p14:tracePt t="213486" x="2922588" y="4468813"/>
          <p14:tracePt t="213503" x="2922588" y="4487863"/>
          <p14:tracePt t="213519" x="2903538" y="4508500"/>
          <p14:tracePt t="213536" x="2903538" y="4518025"/>
          <p14:tracePt t="213553" x="2894013" y="4527550"/>
          <p14:tracePt t="213569" x="2873375" y="4527550"/>
          <p14:tracePt t="213894" x="2863850" y="4518025"/>
          <p14:tracePt t="213910" x="2863850" y="4498975"/>
          <p14:tracePt t="213926" x="2854325" y="4478338"/>
          <p14:tracePt t="213934" x="2844800" y="4468813"/>
          <p14:tracePt t="213942" x="2844800" y="4459288"/>
          <p14:tracePt t="213953" x="2844800" y="4429125"/>
          <p14:tracePt t="213970" x="2835275" y="4389438"/>
          <p14:tracePt t="213987" x="2835275" y="4379913"/>
          <p14:tracePt t="214003" x="2835275" y="4360863"/>
          <p14:tracePt t="214020" x="2835275" y="4340225"/>
          <p14:tracePt t="214037" x="2835275" y="4321175"/>
          <p14:tracePt t="214054" x="2835275" y="4262438"/>
          <p14:tracePt t="214071" x="2835275" y="4241800"/>
          <p14:tracePt t="214088" x="2835275" y="4213225"/>
          <p14:tracePt t="214104" x="2835275" y="4173538"/>
          <p14:tracePt t="214121" x="2835275" y="4164013"/>
          <p14:tracePt t="214138" x="2835275" y="4143375"/>
          <p14:tracePt t="214154" x="2835275" y="4133850"/>
          <p14:tracePt t="214171" x="2835275" y="4114800"/>
          <p14:tracePt t="214187" x="2835275" y="4124325"/>
          <p14:tracePt t="214342" x="2824163" y="4133850"/>
          <p14:tracePt t="214350" x="2814638" y="4154488"/>
          <p14:tracePt t="214366" x="2814638" y="4173538"/>
          <p14:tracePt t="214374" x="2805113" y="4183063"/>
          <p14:tracePt t="214387" x="2795588" y="4213225"/>
          <p14:tracePt t="214404" x="2795588" y="4241800"/>
          <p14:tracePt t="214421" x="2795588" y="4281488"/>
          <p14:tracePt t="214438" x="2795588" y="4330700"/>
          <p14:tracePt t="214454" x="2795588" y="4360863"/>
          <p14:tracePt t="214471" x="2795588" y="4419600"/>
          <p14:tracePt t="214488" x="2805113" y="4459288"/>
          <p14:tracePt t="214504" x="2814638" y="4498975"/>
          <p14:tracePt t="214522" x="2835275" y="4576763"/>
          <p14:tracePt t="214538" x="2873375" y="4646613"/>
          <p14:tracePt t="214555" x="2894013" y="4705350"/>
          <p14:tracePt t="214572" x="2922588" y="4764088"/>
          <p14:tracePt t="214588" x="2952750" y="4803775"/>
          <p14:tracePt t="214605" x="2971800" y="4832350"/>
          <p14:tracePt t="214622" x="2992438" y="4872038"/>
          <p14:tracePt t="214639" x="2992438" y="4881563"/>
          <p14:tracePt t="214655" x="2971800" y="4892675"/>
          <p14:tracePt t="214672" x="2971800" y="4902200"/>
          <p14:tracePt t="214688" x="2962275" y="4921250"/>
          <p14:tracePt t="214705" x="2962275" y="4930775"/>
          <p14:tracePt t="214721" x="2962275" y="4960938"/>
          <p14:tracePt t="214738" x="2962275" y="4991100"/>
          <p14:tracePt t="214755" x="2971800" y="5029200"/>
          <p14:tracePt t="214772" x="2971800" y="5059363"/>
          <p14:tracePt t="214788" x="2982913" y="5089525"/>
          <p14:tracePt t="214805" x="2992438" y="5108575"/>
          <p14:tracePt t="214822" x="3001963" y="5108575"/>
          <p14:tracePt t="214918" x="3001963" y="5099050"/>
          <p14:tracePt t="214934" x="3011488" y="5099050"/>
          <p14:tracePt t="214942" x="3011488" y="5078413"/>
          <p14:tracePt t="214958" x="3011488" y="5068888"/>
          <p14:tracePt t="214974" x="3011488" y="5059363"/>
          <p14:tracePt t="214982" x="3011488" y="5049838"/>
          <p14:tracePt t="214990" x="3011488" y="5040313"/>
          <p14:tracePt t="215005" x="3011488" y="5019675"/>
          <p14:tracePt t="215022" x="3001963" y="4960938"/>
          <p14:tracePt t="215039" x="2992438" y="4930775"/>
          <p14:tracePt t="215056" x="2992438" y="4892675"/>
          <p14:tracePt t="215072" x="2992438" y="4862513"/>
          <p14:tracePt t="215089" x="2962275" y="4813300"/>
          <p14:tracePt t="215106" x="2952750" y="4773613"/>
          <p14:tracePt t="215122" x="2933700" y="4724400"/>
          <p14:tracePt t="215139" x="2913063" y="4684713"/>
          <p14:tracePt t="215156" x="2884488" y="4646613"/>
          <p14:tracePt t="215173" x="2854325" y="4606925"/>
          <p14:tracePt t="215189" x="2786063" y="4527550"/>
          <p14:tracePt t="215207" x="2755900" y="4498975"/>
          <p14:tracePt t="215223" x="2736850" y="4459288"/>
          <p14:tracePt t="215239" x="2716213" y="4438650"/>
          <p14:tracePt t="215256" x="2706688" y="4429125"/>
          <p14:tracePt t="215273" x="2716213" y="4438650"/>
          <p14:tracePt t="215334" x="2725738" y="4459288"/>
          <p14:tracePt t="215342" x="2746375" y="4478338"/>
          <p14:tracePt t="215350" x="2774950" y="4508500"/>
          <p14:tracePt t="215358" x="2795588" y="4548188"/>
          <p14:tracePt t="215373" x="2835275" y="4606925"/>
          <p14:tracePt t="215390" x="2933700" y="4714875"/>
          <p14:tracePt t="215407" x="2992438" y="4783138"/>
          <p14:tracePt t="215423" x="3021013" y="4822825"/>
          <p14:tracePt t="215440" x="3051175" y="4843463"/>
          <p14:tracePt t="215457" x="3081338" y="4872038"/>
          <p14:tracePt t="215474" x="3109913" y="4872038"/>
          <p14:tracePt t="215490" x="3119438" y="4872038"/>
          <p14:tracePt t="215506" x="3130550" y="4872038"/>
          <p14:tracePt t="215524" x="3149600" y="4872038"/>
          <p14:tracePt t="215540" x="3159125" y="4872038"/>
          <p14:tracePt t="215557" x="3168650" y="4872038"/>
          <p14:tracePt t="216038" x="3168650" y="4862513"/>
          <p14:tracePt t="216086" x="3168650" y="4852988"/>
          <p14:tracePt t="216094" x="3168650" y="4843463"/>
          <p14:tracePt t="216110" x="3168650" y="4832350"/>
          <p14:tracePt t="216134" x="3168650" y="4822825"/>
          <p14:tracePt t="216150" x="3168650" y="4813300"/>
          <p14:tracePt t="216158" x="3168650" y="4803775"/>
          <p14:tracePt t="216174" x="3168650" y="4794250"/>
          <p14:tracePt t="216190" x="3179763" y="4783138"/>
          <p14:tracePt t="216198" x="3179763" y="4764088"/>
          <p14:tracePt t="216208" x="3208338" y="4754563"/>
          <p14:tracePt t="216225" x="3257550" y="4733925"/>
          <p14:tracePt t="216241" x="3346450" y="4714875"/>
          <p14:tracePt t="216258" x="3435350" y="4695825"/>
          <p14:tracePt t="216275" x="3533775" y="4675188"/>
          <p14:tracePt t="216292" x="3622675" y="4665663"/>
          <p14:tracePt t="216308" x="3690938" y="4646613"/>
          <p14:tracePt t="216325" x="3740150" y="4625975"/>
          <p14:tracePt t="216341" x="3819525" y="4625975"/>
          <p14:tracePt t="216358" x="3897313" y="4606925"/>
          <p14:tracePt t="216375" x="3995738" y="4597400"/>
          <p14:tracePt t="216392" x="4143375" y="4597400"/>
          <p14:tracePt t="216408" x="4330700" y="4597400"/>
          <p14:tracePt t="216425" x="4478338" y="4597400"/>
          <p14:tracePt t="216442" x="4567238" y="4597400"/>
          <p14:tracePt t="216458" x="4606925" y="4597400"/>
          <p14:tracePt t="216475" x="4616450" y="4586288"/>
          <p14:tracePt t="216494" x="4625975" y="4586288"/>
          <p14:tracePt t="216526" x="4645025" y="4586288"/>
          <p14:tracePt t="216534" x="4684713" y="4586288"/>
          <p14:tracePt t="216542" x="4743450" y="4597400"/>
          <p14:tracePt t="216559" x="4841875" y="4625975"/>
          <p14:tracePt t="216575" x="4940300" y="4646613"/>
          <p14:tracePt t="216592" x="5010150" y="4656138"/>
          <p14:tracePt t="216609" x="5068888" y="4656138"/>
          <p14:tracePt t="216625" x="5099050" y="4656138"/>
          <p14:tracePt t="216642" x="5137150" y="4656138"/>
          <p14:tracePt t="216659" x="5157788" y="4656138"/>
          <p14:tracePt t="216676" x="5207000" y="4656138"/>
          <p14:tracePt t="216692" x="5284788" y="4646613"/>
          <p14:tracePt t="216709" x="5373688" y="4625975"/>
          <p14:tracePt t="216726" x="5551488" y="4597400"/>
          <p14:tracePt t="216743" x="5678488" y="4567238"/>
          <p14:tracePt t="216759" x="5797550" y="4537075"/>
          <p14:tracePt t="216776" x="5924550" y="4508500"/>
          <p14:tracePt t="216793" x="6022975" y="4487863"/>
          <p14:tracePt t="216809" x="6073775" y="4468813"/>
          <p14:tracePt t="216826" x="6122988" y="4449763"/>
          <p14:tracePt t="216843" x="6161088" y="4429125"/>
          <p14:tracePt t="216859" x="6200775" y="4410075"/>
          <p14:tracePt t="216876" x="6270625" y="4389438"/>
          <p14:tracePt t="216893" x="6357938" y="4360863"/>
          <p14:tracePt t="216909" x="6496050" y="4302125"/>
          <p14:tracePt t="216926" x="6565900" y="4281488"/>
          <p14:tracePt t="216943" x="6634163" y="4252913"/>
          <p14:tracePt t="216959" x="6673850" y="4241800"/>
          <p14:tracePt t="216976" x="6702425" y="4222750"/>
          <p14:tracePt t="216993" x="6713538" y="4213225"/>
          <p14:tracePt t="217010" x="6732588" y="4192588"/>
          <p14:tracePt t="217026" x="6742113" y="4183063"/>
          <p14:tracePt t="217043" x="6751638" y="4164013"/>
          <p14:tracePt t="217060" x="6762750" y="4143375"/>
          <p14:tracePt t="217076" x="6772275" y="4133850"/>
          <p14:tracePt t="217093" x="6791325" y="4124325"/>
          <p14:tracePt t="217110" x="6831013" y="4084638"/>
          <p14:tracePt t="217127" x="6870700" y="4065588"/>
          <p14:tracePt t="217143" x="6889750" y="4056063"/>
          <p14:tracePt t="217160" x="6899275" y="4035425"/>
          <p14:tracePt t="217177" x="6899275" y="4025900"/>
          <p14:tracePt t="217193" x="6899275" y="4006850"/>
          <p14:tracePt t="217210" x="6899275" y="3995738"/>
          <p14:tracePt t="217226" x="6899275" y="3976688"/>
          <p14:tracePt t="217243" x="6899275" y="3957638"/>
          <p14:tracePt t="217260" x="6889750" y="3927475"/>
          <p14:tracePt t="217277" x="6880225" y="3908425"/>
          <p14:tracePt t="217293" x="6850063" y="3897313"/>
          <p14:tracePt t="217311" x="6821488" y="3868738"/>
          <p14:tracePt t="217327" x="6772275" y="3859213"/>
          <p14:tracePt t="217343" x="6732588" y="3859213"/>
          <p14:tracePt t="217360" x="6692900" y="3859213"/>
          <p14:tracePt t="217377" x="6643688" y="3859213"/>
          <p14:tracePt t="217394" x="6604000" y="3859213"/>
          <p14:tracePt t="217410" x="6565900" y="3868738"/>
          <p14:tracePt t="217427" x="6545263" y="3878263"/>
          <p14:tracePt t="217444" x="6526213" y="3887788"/>
          <p14:tracePt t="217461" x="6526213" y="3897313"/>
          <p14:tracePt t="217477" x="6526213" y="3887788"/>
          <p14:tracePt t="217630" x="6526213" y="3878263"/>
          <p14:tracePt t="217638" x="6526213" y="3868738"/>
          <p14:tracePt t="217646" x="6526213" y="3848100"/>
          <p14:tracePt t="217661" x="6545263" y="3829050"/>
          <p14:tracePt t="217661" x="6554788" y="3810000"/>
          <p14:tracePt t="217679" x="6575425" y="3798888"/>
          <p14:tracePt t="217694" x="6604000" y="3789363"/>
          <p14:tracePt t="217711" x="6624638" y="3770313"/>
          <p14:tracePt t="217728" x="6653213" y="3760788"/>
          <p14:tracePt t="217744" x="6692900" y="3749675"/>
          <p14:tracePt t="217761" x="6751638" y="3730625"/>
          <p14:tracePt t="217778" x="6791325" y="3730625"/>
          <p14:tracePt t="217794" x="6850063" y="3730625"/>
          <p14:tracePt t="217811" x="6889750" y="3730625"/>
          <p14:tracePt t="217828" x="6910388" y="3730625"/>
          <p14:tracePt t="217845" x="6938963" y="3749675"/>
          <p14:tracePt t="217861" x="6948488" y="3760788"/>
          <p14:tracePt t="217861" x="6959600" y="3760788"/>
          <p14:tracePt t="217878" x="6969125" y="3779838"/>
          <p14:tracePt t="217895" x="6988175" y="3810000"/>
          <p14:tracePt t="217911" x="7008813" y="3848100"/>
          <p14:tracePt t="217928" x="7037388" y="3878263"/>
          <p14:tracePt t="217945" x="7046913" y="3908425"/>
          <p14:tracePt t="217961" x="7067550" y="3937000"/>
          <p14:tracePt t="217978" x="7067550" y="3957638"/>
          <p14:tracePt t="217995" x="7067550" y="3986213"/>
          <p14:tracePt t="218012" x="7067550" y="4044950"/>
          <p14:tracePt t="218028" x="7046913" y="4094163"/>
          <p14:tracePt t="218045" x="7018338" y="4164013"/>
          <p14:tracePt t="218045" x="6988175" y="4213225"/>
          <p14:tracePt t="218062" x="6948488" y="4271963"/>
          <p14:tracePt t="218078" x="6899275" y="4340225"/>
          <p14:tracePt t="218095" x="6880225" y="4389438"/>
          <p14:tracePt t="218112" x="6870700" y="4429125"/>
          <p14:tracePt t="218128" x="6861175" y="4438650"/>
          <p14:tracePt t="218145" x="6850063" y="4449763"/>
          <p14:tracePt t="218162" x="6850063" y="4468813"/>
          <p14:tracePt t="218179" x="6840538" y="4468813"/>
          <p14:tracePt t="218198" x="6831013" y="4468813"/>
          <p14:tracePt t="218214" x="6821488" y="4468813"/>
          <p14:tracePt t="218230" x="6791325" y="4478338"/>
          <p14:tracePt t="218245" x="6751638" y="4478338"/>
          <p14:tracePt t="218262" x="6732588" y="4478338"/>
          <p14:tracePt t="218279" x="6702425" y="4478338"/>
          <p14:tracePt t="218296" x="6664325" y="4487863"/>
          <p14:tracePt t="218312" x="6604000" y="4498975"/>
          <p14:tracePt t="218329" x="6575425" y="4508500"/>
          <p14:tracePt t="218346" x="6526213" y="4518025"/>
          <p14:tracePt t="218362" x="6486525" y="4527550"/>
          <p14:tracePt t="218379" x="6446838" y="4527550"/>
          <p14:tracePt t="218396" x="6427788" y="4527550"/>
          <p14:tracePt t="218412" x="6418263" y="4527550"/>
          <p14:tracePt t="218429" x="6407150" y="4527550"/>
          <p14:tracePt t="218454" x="6397625" y="4527550"/>
          <p14:tracePt t="218462" x="6407150" y="4527550"/>
          <p14:tracePt t="218734" x="6427788" y="4527550"/>
          <p14:tracePt t="218742" x="6446838" y="4527550"/>
          <p14:tracePt t="218750" x="6456363" y="4527550"/>
          <p14:tracePt t="218763" x="6486525" y="4527550"/>
          <p14:tracePt t="218780" x="6516688" y="4527550"/>
          <p14:tracePt t="218796" x="6545263" y="4508500"/>
          <p14:tracePt t="218813" x="6565900" y="4508500"/>
          <p14:tracePt t="218813" x="6575425" y="4508500"/>
          <p14:tracePt t="218830" x="6604000" y="4508500"/>
          <p14:tracePt t="218847" x="6634163" y="4498975"/>
          <p14:tracePt t="218863" x="6664325" y="4487863"/>
          <p14:tracePt t="218880" x="6683375" y="4468813"/>
          <p14:tracePt t="218897" x="6713538" y="4449763"/>
          <p14:tracePt t="218913" x="6742113" y="4438650"/>
          <p14:tracePt t="218930" x="6762750" y="4410075"/>
          <p14:tracePt t="218947" x="6781800" y="4389438"/>
          <p14:tracePt t="218963" x="6800850" y="4360863"/>
          <p14:tracePt t="218980" x="6811963" y="4321175"/>
          <p14:tracePt t="218998" x="6831013" y="4281488"/>
          <p14:tracePt t="219014" x="6840538" y="4222750"/>
          <p14:tracePt t="219031" x="6850063" y="4183063"/>
          <p14:tracePt t="219047" x="6861175" y="4124325"/>
          <p14:tracePt t="219064" x="6870700" y="4094163"/>
          <p14:tracePt t="219081" x="6870700" y="4056063"/>
          <p14:tracePt t="219098" x="6870700" y="4025900"/>
          <p14:tracePt t="219114" x="6870700" y="3986213"/>
          <p14:tracePt t="219131" x="6870700" y="3957638"/>
          <p14:tracePt t="219147" x="6870700" y="3946525"/>
          <p14:tracePt t="219164" x="6870700" y="3927475"/>
          <p14:tracePt t="219181" x="6861175" y="3897313"/>
          <p14:tracePt t="219181" x="6861175" y="3887788"/>
          <p14:tracePt t="219198" x="6840538" y="3848100"/>
          <p14:tracePt t="219214" x="6831013" y="3829050"/>
          <p14:tracePt t="219231" x="6821488" y="3810000"/>
          <p14:tracePt t="219248" x="6811963" y="3789363"/>
          <p14:tracePt t="219264" x="6791325" y="3770313"/>
          <p14:tracePt t="219281" x="6781800" y="3749675"/>
          <p14:tracePt t="219298" x="6762750" y="3740150"/>
          <p14:tracePt t="219314" x="6751638" y="3721100"/>
          <p14:tracePt t="219331" x="6723063" y="3711575"/>
          <p14:tracePt t="219348" x="6702425" y="3700463"/>
          <p14:tracePt t="219364" x="6664325" y="3690938"/>
          <p14:tracePt t="219381" x="6615113" y="3681413"/>
          <p14:tracePt t="219398" x="6545263" y="3681413"/>
          <p14:tracePt t="219415" x="6505575" y="3681413"/>
          <p14:tracePt t="219431" x="6467475" y="3681413"/>
          <p14:tracePt t="219448" x="6446838" y="3681413"/>
          <p14:tracePt t="219464" x="6427788" y="3681413"/>
          <p14:tracePt t="219481" x="6418263" y="3681413"/>
          <p14:tracePt t="219498" x="6397625" y="3681413"/>
          <p14:tracePt t="219515" x="6388100" y="3681413"/>
          <p14:tracePt t="219531" x="6388100" y="3671888"/>
          <p14:tracePt t="219662" x="6397625" y="3662363"/>
          <p14:tracePt t="219670" x="6418263" y="3651250"/>
          <p14:tracePt t="219681" x="6456363" y="3651250"/>
          <p14:tracePt t="219698" x="6496050" y="3651250"/>
          <p14:tracePt t="219716" x="6545263" y="3651250"/>
          <p14:tracePt t="219732" x="6575425" y="3651250"/>
          <p14:tracePt t="219748" x="6615113" y="3651250"/>
          <p14:tracePt t="219765" x="6653213" y="3651250"/>
          <p14:tracePt t="219765" x="6664325" y="3651250"/>
          <p14:tracePt t="219782" x="6683375" y="3651250"/>
          <p14:tracePt t="219798" x="6723063" y="3671888"/>
          <p14:tracePt t="219815" x="6742113" y="3671888"/>
          <p14:tracePt t="219832" x="6772275" y="3690938"/>
          <p14:tracePt t="219849" x="6811963" y="3700463"/>
          <p14:tracePt t="219866" x="6840538" y="3721100"/>
          <p14:tracePt t="219882" x="6870700" y="3730625"/>
          <p14:tracePt t="219899" x="6899275" y="3740150"/>
          <p14:tracePt t="219916" x="6929438" y="3749675"/>
          <p14:tracePt t="219932" x="6938963" y="3760788"/>
          <p14:tracePt t="219949" x="6938963" y="3770313"/>
          <p14:tracePt t="219966" x="6959600" y="3789363"/>
          <p14:tracePt t="219983" x="6969125" y="3819525"/>
          <p14:tracePt t="219999" x="6978650" y="3838575"/>
          <p14:tracePt t="220015" x="6978650" y="3859213"/>
          <p14:tracePt t="220033" x="6978650" y="3908425"/>
          <p14:tracePt t="220049" x="6978650" y="3937000"/>
          <p14:tracePt t="220066" x="6978650" y="3976688"/>
          <p14:tracePt t="220083" x="6978650" y="3995738"/>
          <p14:tracePt t="220099" x="6978650" y="4016375"/>
          <p14:tracePt t="220116" x="6978650" y="4044950"/>
          <p14:tracePt t="220133" x="6978650" y="4084638"/>
          <p14:tracePt t="220149" x="6948488" y="4154488"/>
          <p14:tracePt t="220166" x="6919913" y="4203700"/>
          <p14:tracePt t="220183" x="6889750" y="4252913"/>
          <p14:tracePt t="220199" x="6861175" y="4291013"/>
          <p14:tracePt t="220216" x="6831013" y="4321175"/>
          <p14:tracePt t="220233" x="6821488" y="4340225"/>
          <p14:tracePt t="220249" x="6821488" y="4351338"/>
          <p14:tracePt t="220270" x="6811963" y="4360863"/>
          <p14:tracePt t="220283" x="6800850" y="4370388"/>
          <p14:tracePt t="220300" x="6791325" y="4379913"/>
          <p14:tracePt t="220316" x="6772275" y="4389438"/>
          <p14:tracePt t="220333" x="6742113" y="4400550"/>
          <p14:tracePt t="220350" x="6713538" y="4410075"/>
          <p14:tracePt t="220367" x="6692900" y="4410075"/>
          <p14:tracePt t="220383" x="6683375" y="4410075"/>
          <p14:tracePt t="220400" x="6653213" y="4410075"/>
          <p14:tracePt t="220417" x="6634163" y="4410075"/>
          <p14:tracePt t="220433" x="6615113" y="4410075"/>
          <p14:tracePt t="220450" x="6584950" y="4410075"/>
          <p14:tracePt t="220467" x="6545263" y="4410075"/>
          <p14:tracePt t="220483" x="6526213" y="4410075"/>
          <p14:tracePt t="220500" x="6496050" y="4400550"/>
          <p14:tracePt t="220517" x="6477000" y="4400550"/>
          <p14:tracePt t="220534" x="6456363" y="4389438"/>
          <p14:tracePt t="220550" x="6437313" y="4389438"/>
          <p14:tracePt t="220567" x="6437313" y="4379913"/>
          <p14:tracePt t="220583" x="6427788" y="4379913"/>
          <p14:tracePt t="220600" x="6407150" y="4370388"/>
          <p14:tracePt t="220617" x="6397625" y="4370388"/>
          <p14:tracePt t="220638" x="6388100" y="4360863"/>
          <p14:tracePt t="220650" x="6369050" y="4360863"/>
          <p14:tracePt t="220678" x="6369050" y="4340225"/>
          <p14:tracePt t="220710" x="6388100" y="4340225"/>
          <p14:tracePt t="221198" x="6407150" y="4340225"/>
          <p14:tracePt t="221214" x="6418263" y="4340225"/>
          <p14:tracePt t="221222" x="6427788" y="4340225"/>
          <p14:tracePt t="221230" x="6437313" y="4340225"/>
          <p14:tracePt t="221238" x="6446838" y="4340225"/>
          <p14:tracePt t="221251" x="6467475" y="4340225"/>
          <p14:tracePt t="221269" x="6496050" y="4340225"/>
          <p14:tracePt t="221285" x="6535738" y="4330700"/>
          <p14:tracePt t="221302" x="6615113" y="4321175"/>
          <p14:tracePt t="221318" x="6653213" y="4302125"/>
          <p14:tracePt t="221335" x="6702425" y="4281488"/>
          <p14:tracePt t="221352" x="6723063" y="4271963"/>
          <p14:tracePt t="221368" x="6742113" y="4252913"/>
          <p14:tracePt t="221385" x="6751638" y="4241800"/>
          <p14:tracePt t="221402" x="6762750" y="4222750"/>
          <p14:tracePt t="221418" x="6762750" y="4203700"/>
          <p14:tracePt t="221435" x="6781800" y="4164013"/>
          <p14:tracePt t="221452" x="6791325" y="4143375"/>
          <p14:tracePt t="221468" x="6800850" y="4124325"/>
          <p14:tracePt t="221485" x="6821488" y="4075113"/>
          <p14:tracePt t="221502" x="6821488" y="4065588"/>
          <p14:tracePt t="221518" x="6831013" y="4025900"/>
          <p14:tracePt t="221536" x="6840538" y="3995738"/>
          <p14:tracePt t="221552" x="6850063" y="3986213"/>
          <p14:tracePt t="221569" x="6861175" y="3976688"/>
          <p14:tracePt t="221585" x="6861175" y="3957638"/>
          <p14:tracePt t="221602" x="6861175" y="3937000"/>
          <p14:tracePt t="221619" x="6861175" y="3927475"/>
          <p14:tracePt t="221636" x="6861175" y="3887788"/>
          <p14:tracePt t="221652" x="6850063" y="3868738"/>
          <p14:tracePt t="221669" x="6831013" y="3838575"/>
          <p14:tracePt t="221669" x="6831013" y="3819525"/>
          <p14:tracePt t="221686" x="6800850" y="3779838"/>
          <p14:tracePt t="221703" x="6772275" y="3760788"/>
          <p14:tracePt t="221719" x="6751638" y="3730625"/>
          <p14:tracePt t="221737" x="6713538" y="3711575"/>
          <p14:tracePt t="221752" x="6683375" y="3700463"/>
          <p14:tracePt t="221769" x="6643688" y="3681413"/>
          <p14:tracePt t="221786" x="6604000" y="3681413"/>
          <p14:tracePt t="221802" x="6565900" y="3671888"/>
          <p14:tracePt t="221820" x="6526213" y="3662363"/>
          <p14:tracePt t="221836" x="6486525" y="3662363"/>
          <p14:tracePt t="221853" x="6456363" y="3662363"/>
          <p14:tracePt t="221853" x="6446838" y="3662363"/>
          <p14:tracePt t="221870" x="6437313" y="3662363"/>
          <p14:tracePt t="221886" x="6418263" y="3662363"/>
          <p14:tracePt t="221903" x="6407150" y="3662363"/>
          <p14:tracePt t="221919" x="6397625" y="3662363"/>
          <p14:tracePt t="221936" x="6378575" y="3662363"/>
          <p14:tracePt t="221953" x="6388100" y="3662363"/>
          <p14:tracePt t="222134" x="6407150" y="3662363"/>
          <p14:tracePt t="222142" x="6427788" y="3662363"/>
          <p14:tracePt t="222153" x="6467475" y="3662363"/>
          <p14:tracePt t="222170" x="6516688" y="3662363"/>
          <p14:tracePt t="222187" x="6565900" y="3662363"/>
          <p14:tracePt t="222203" x="6604000" y="3662363"/>
          <p14:tracePt t="222220" x="6643688" y="3662363"/>
          <p14:tracePt t="222237" x="6664325" y="3662363"/>
          <p14:tracePt t="222237" x="6673850" y="3662363"/>
          <p14:tracePt t="222254" x="6683375" y="3662363"/>
          <p14:tracePt t="222270" x="6692900" y="3671888"/>
          <p14:tracePt t="222287" x="6732588" y="3681413"/>
          <p14:tracePt t="222303" x="6762750" y="3690938"/>
          <p14:tracePt t="222320" x="6791325" y="3700463"/>
          <p14:tracePt t="222337" x="6800850" y="3700463"/>
          <p14:tracePt t="222353" x="6831013" y="3711575"/>
          <p14:tracePt t="222370" x="6861175" y="3730625"/>
          <p14:tracePt t="222387" x="6880225" y="3740150"/>
          <p14:tracePt t="222404" x="6910388" y="3749675"/>
          <p14:tracePt t="222421" x="6929438" y="3770313"/>
          <p14:tracePt t="222437" x="6959600" y="3789363"/>
          <p14:tracePt t="222454" x="6988175" y="3838575"/>
          <p14:tracePt t="222471" x="7008813" y="3878263"/>
          <p14:tracePt t="222488" x="7018338" y="3927475"/>
          <p14:tracePt t="222504" x="7018338" y="3967163"/>
          <p14:tracePt t="222521" x="7037388" y="4025900"/>
          <p14:tracePt t="222537" x="7046913" y="4065588"/>
          <p14:tracePt t="222554" x="7046913" y="4094163"/>
          <p14:tracePt t="222571" x="7046913" y="4133850"/>
          <p14:tracePt t="222587" x="7046913" y="4154488"/>
          <p14:tracePt t="222604" x="7046913" y="4203700"/>
          <p14:tracePt t="222621" x="7027863" y="4241800"/>
          <p14:tracePt t="222621" x="7027863" y="4271963"/>
          <p14:tracePt t="222638" x="7008813" y="4311650"/>
          <p14:tracePt t="222654" x="6978650" y="4360863"/>
          <p14:tracePt t="222671" x="6959600" y="4389438"/>
          <p14:tracePt t="222688" x="6938963" y="4429125"/>
          <p14:tracePt t="222704" x="6910388" y="4459288"/>
          <p14:tracePt t="222721" x="6889750" y="4478338"/>
          <p14:tracePt t="222738" x="6880225" y="4487863"/>
          <p14:tracePt t="222755" x="6870700" y="4487863"/>
          <p14:tracePt t="222771" x="6850063" y="4487863"/>
          <p14:tracePt t="222788" x="6821488" y="4487863"/>
          <p14:tracePt t="222804" x="6781800" y="4487863"/>
          <p14:tracePt t="222822" x="6702425" y="4487863"/>
          <p14:tracePt t="222838" x="6664325" y="4478338"/>
          <p14:tracePt t="222855" x="6624638" y="4468813"/>
          <p14:tracePt t="222871" x="6604000" y="4468813"/>
          <p14:tracePt t="222888" x="6594475" y="4468813"/>
          <p14:tracePt t="222904" x="6584950" y="4459288"/>
          <p14:tracePt t="222921" x="6575425" y="4459288"/>
          <p14:tracePt t="222942" x="6565900" y="4459288"/>
          <p14:tracePt t="222958" x="6554788" y="4459288"/>
          <p14:tracePt t="223006" x="6545263" y="4449763"/>
          <p14:tracePt t="223014" x="6535738" y="4449763"/>
          <p14:tracePt t="223038" x="6526213" y="4438650"/>
          <p14:tracePt t="223134" x="6526213" y="4429125"/>
          <p14:tracePt t="223198" x="6526213" y="4419600"/>
          <p14:tracePt t="223214" x="6526213" y="4410075"/>
          <p14:tracePt t="223222" x="6526213" y="4400550"/>
          <p14:tracePt t="223230" x="6526213" y="4389438"/>
          <p14:tracePt t="223246" x="6526213" y="4379913"/>
          <p14:tracePt t="223255" x="6526213" y="4370388"/>
          <p14:tracePt t="223278" x="6526213" y="4360863"/>
          <p14:tracePt t="223294" x="6535738" y="4360863"/>
          <p14:tracePt t="223318" x="6554788" y="4351338"/>
          <p14:tracePt t="223326" x="6565900" y="4351338"/>
          <p14:tracePt t="223342" x="6594475" y="4340225"/>
          <p14:tracePt t="223355" x="6624638" y="4330700"/>
          <p14:tracePt t="223372" x="6643688" y="4311650"/>
          <p14:tracePt t="223389" x="6673850" y="4302125"/>
          <p14:tracePt t="223389" x="6692900" y="4291013"/>
          <p14:tracePt t="223406" x="6702425" y="4281488"/>
          <p14:tracePt t="223422" x="6723063" y="4271963"/>
          <p14:tracePt t="223439" x="6751638" y="4252913"/>
          <p14:tracePt t="223456" x="6772275" y="4241800"/>
          <p14:tracePt t="223472" x="6791325" y="4232275"/>
          <p14:tracePt t="223489" x="6800850" y="4213225"/>
          <p14:tracePt t="223506" x="6811963" y="4203700"/>
          <p14:tracePt t="223523" x="6831013" y="4173538"/>
          <p14:tracePt t="223539" x="6831013" y="4164013"/>
          <p14:tracePt t="223556" x="6840538" y="4133850"/>
          <p14:tracePt t="223573" x="6850063" y="4084638"/>
          <p14:tracePt t="223589" x="6861175" y="4044950"/>
          <p14:tracePt t="223607" x="6861175" y="4025900"/>
          <p14:tracePt t="223623" x="6861175" y="4006850"/>
          <p14:tracePt t="223639" x="6861175" y="3976688"/>
          <p14:tracePt t="223657" x="6861175" y="3946525"/>
          <p14:tracePt t="223673" x="6861175" y="3917950"/>
          <p14:tracePt t="223690" x="6861175" y="3908425"/>
          <p14:tracePt t="223706" x="6840538" y="3868738"/>
          <p14:tracePt t="223723" x="6821488" y="3838575"/>
          <p14:tracePt t="223740" x="6791325" y="3798888"/>
          <p14:tracePt t="223757" x="6762750" y="3779838"/>
          <p14:tracePt t="223757" x="6742113" y="3760788"/>
          <p14:tracePt t="223774" x="6713538" y="3749675"/>
          <p14:tracePt t="223790" x="6683375" y="3730625"/>
          <p14:tracePt t="223806" x="6653213" y="3721100"/>
          <p14:tracePt t="223823" x="6634163" y="3700463"/>
          <p14:tracePt t="223840" x="6584950" y="3690938"/>
          <p14:tracePt t="223857" x="6554788" y="3690938"/>
          <p14:tracePt t="223873" x="6516688" y="3690938"/>
          <p14:tracePt t="223890" x="6486525" y="3690938"/>
          <p14:tracePt t="223907" x="6467475" y="3690938"/>
          <p14:tracePt t="223924" x="6456363" y="3690938"/>
          <p14:tracePt t="223940" x="6437313" y="3690938"/>
          <p14:tracePt t="223957" x="6427788" y="3690938"/>
          <p14:tracePt t="223982" x="6446838" y="3690938"/>
          <p14:tracePt t="224102" x="6467475" y="3690938"/>
          <p14:tracePt t="224110" x="6496050" y="3690938"/>
          <p14:tracePt t="224118" x="6535738" y="3690938"/>
          <p14:tracePt t="224126" x="6575425" y="3690938"/>
          <p14:tracePt t="224140" x="6653213" y="3690938"/>
          <p14:tracePt t="224157" x="6723063" y="3690938"/>
          <p14:tracePt t="224174" x="6751638" y="3690938"/>
          <p14:tracePt t="224190" x="6781800" y="3700463"/>
          <p14:tracePt t="224207" x="6800850" y="3711575"/>
          <p14:tracePt t="224224" x="6840538" y="3721100"/>
          <p14:tracePt t="224241" x="6880225" y="3749675"/>
          <p14:tracePt t="224258" x="6919913" y="3779838"/>
          <p14:tracePt t="224274" x="6969125" y="3798888"/>
          <p14:tracePt t="224291" x="7018338" y="3838575"/>
          <p14:tracePt t="224308" x="7046913" y="3859213"/>
          <p14:tracePt t="224324" x="7067550" y="3868738"/>
          <p14:tracePt t="224341" x="7077075" y="3878263"/>
          <p14:tracePt t="224357" x="7077075" y="3887788"/>
          <p14:tracePt t="224374" x="7077075" y="3917950"/>
          <p14:tracePt t="224391" x="7067550" y="3967163"/>
          <p14:tracePt t="224408" x="7037388" y="4025900"/>
          <p14:tracePt t="224424" x="6969125" y="4124325"/>
          <p14:tracePt t="224441" x="6880225" y="4213225"/>
          <p14:tracePt t="224458" x="6811963" y="4311650"/>
          <p14:tracePt t="224474" x="6762750" y="4389438"/>
          <p14:tracePt t="224491" x="6723063" y="4449763"/>
          <p14:tracePt t="224508" x="6702425" y="4468813"/>
          <p14:tracePt t="224525" x="6692900" y="4468813"/>
          <p14:tracePt t="224541" x="6664325" y="4468813"/>
          <p14:tracePt t="224558" x="6634163" y="4468813"/>
          <p14:tracePt t="224575" x="6604000" y="4468813"/>
          <p14:tracePt t="224591" x="6575425" y="4468813"/>
          <p14:tracePt t="224608" x="6554788" y="4468813"/>
          <p14:tracePt t="224625" x="6526213" y="4468813"/>
          <p14:tracePt t="224641" x="6516688" y="4459288"/>
          <p14:tracePt t="224658" x="6496050" y="4459288"/>
          <p14:tracePt t="224675" x="6486525" y="4459288"/>
          <p14:tracePt t="224691" x="6486525" y="4449763"/>
          <p14:tracePt t="224846" x="6516688" y="4438650"/>
          <p14:tracePt t="224862" x="6526213" y="4438650"/>
          <p14:tracePt t="224870" x="6565900" y="4429125"/>
          <p14:tracePt t="224878" x="6584950" y="4419600"/>
          <p14:tracePt t="224892" x="6634163" y="4410075"/>
          <p14:tracePt t="224909" x="6673850" y="4389438"/>
          <p14:tracePt t="224909" x="6702425" y="4379913"/>
          <p14:tracePt t="224926" x="6742113" y="4351338"/>
          <p14:tracePt t="224942" x="6781800" y="4321175"/>
          <p14:tracePt t="224959" x="6821488" y="4291013"/>
          <p14:tracePt t="224976" x="6861175" y="4262438"/>
          <p14:tracePt t="224992" x="6889750" y="4222750"/>
          <p14:tracePt t="225009" x="6919913" y="4183063"/>
          <p14:tracePt t="225026" x="6938963" y="4143375"/>
          <p14:tracePt t="225042" x="6959600" y="4105275"/>
          <p14:tracePt t="225059" x="6988175" y="4056063"/>
          <p14:tracePt t="225076" x="7008813" y="4016375"/>
          <p14:tracePt t="225092" x="7018338" y="3967163"/>
          <p14:tracePt t="225109" x="7018338" y="3937000"/>
          <p14:tracePt t="225126" x="7018338" y="3927475"/>
          <p14:tracePt t="225142" x="7018338" y="3917950"/>
          <p14:tracePt t="225159" x="7018338" y="3908425"/>
          <p14:tracePt t="225176" x="7018338" y="3887788"/>
          <p14:tracePt t="225192" x="7008813" y="3878263"/>
          <p14:tracePt t="225209" x="6988175" y="3859213"/>
          <p14:tracePt t="225226" x="6978650" y="3838575"/>
          <p14:tracePt t="225243" x="6969125" y="3829050"/>
          <p14:tracePt t="225260" x="6938963" y="3819525"/>
          <p14:tracePt t="225276" x="6889750" y="3798888"/>
          <p14:tracePt t="225276" x="6870700" y="3798888"/>
          <p14:tracePt t="225294" x="6861175" y="3798888"/>
          <p14:tracePt t="225310" x="6742113" y="3770313"/>
          <p14:tracePt t="225326" x="6673850" y="3749675"/>
          <p14:tracePt t="225343" x="6634163" y="3749675"/>
          <p14:tracePt t="225360" x="6604000" y="3749675"/>
          <p14:tracePt t="225376" x="6584950" y="3749675"/>
          <p14:tracePt t="225393" x="6565900" y="3740150"/>
          <p14:tracePt t="225410" x="6545263" y="3730625"/>
          <p14:tracePt t="225427" x="6535738" y="3730625"/>
          <p14:tracePt t="225443" x="6526213" y="3730625"/>
          <p14:tracePt t="225460" x="6526213" y="3721100"/>
          <p14:tracePt t="225574" x="6545263" y="3721100"/>
          <p14:tracePt t="225590" x="6565900" y="3721100"/>
          <p14:tracePt t="225598" x="6594475" y="3721100"/>
          <p14:tracePt t="225610" x="6664325" y="3721100"/>
          <p14:tracePt t="225627" x="6702425" y="3730625"/>
          <p14:tracePt t="225644" x="6762750" y="3749675"/>
          <p14:tracePt t="225660" x="6791325" y="3770313"/>
          <p14:tracePt t="225677" x="6821488" y="3770313"/>
          <p14:tracePt t="225694" x="6850063" y="3798888"/>
          <p14:tracePt t="225710" x="6870700" y="3819525"/>
          <p14:tracePt t="225727" x="6889750" y="3848100"/>
          <p14:tracePt t="225744" x="6910388" y="3868738"/>
          <p14:tracePt t="225761" x="6929438" y="3897313"/>
          <p14:tracePt t="225777" x="6948488" y="3937000"/>
          <p14:tracePt t="225795" x="6959600" y="3967163"/>
          <p14:tracePt t="225811" x="6969125" y="3995738"/>
          <p14:tracePt t="225827" x="6969125" y="4025900"/>
          <p14:tracePt t="225844" x="6969125" y="4056063"/>
          <p14:tracePt t="225861" x="6969125" y="4114800"/>
          <p14:tracePt t="225877" x="6938963" y="4183063"/>
          <p14:tracePt t="225894" x="6919913" y="4232275"/>
          <p14:tracePt t="225911" x="6889750" y="4281488"/>
          <p14:tracePt t="225928" x="6861175" y="4321175"/>
          <p14:tracePt t="225944" x="6840538" y="4351338"/>
          <p14:tracePt t="225961" x="6821488" y="4379913"/>
          <p14:tracePt t="225977" x="6800850" y="4400550"/>
          <p14:tracePt t="225994" x="6772275" y="4419600"/>
          <p14:tracePt t="226011" x="6751638" y="4429125"/>
          <p14:tracePt t="226028" x="6723063" y="4438650"/>
          <p14:tracePt t="226045" x="6683375" y="4449763"/>
          <p14:tracePt t="226061" x="6643688" y="4449763"/>
          <p14:tracePt t="226078" x="6624638" y="4449763"/>
          <p14:tracePt t="226094" x="6615113" y="4449763"/>
          <p14:tracePt t="226118" x="6594475" y="4449763"/>
          <p14:tracePt t="226150" x="6575425" y="4438650"/>
          <p14:tracePt t="226294" x="6575425" y="4429125"/>
          <p14:tracePt t="226326" x="6575425" y="4419600"/>
          <p14:tracePt t="226334" x="6565900" y="4410075"/>
          <p14:tracePt t="226350" x="6554788" y="4389438"/>
          <p14:tracePt t="226382" x="6554788" y="4379913"/>
          <p14:tracePt t="226430" x="6535738" y="4370388"/>
          <p14:tracePt t="226454" x="6526213" y="4360863"/>
          <p14:tracePt t="226462" x="6505575" y="4351338"/>
          <p14:tracePt t="226470" x="6505575" y="4340225"/>
          <p14:tracePt t="226486" x="6496050" y="4330700"/>
          <p14:tracePt t="226495" x="6437313" y="4311650"/>
          <p14:tracePt t="226512" x="6348413" y="4281488"/>
          <p14:tracePt t="226529" x="6259513" y="4262438"/>
          <p14:tracePt t="226545" x="6172200" y="4241800"/>
          <p14:tracePt t="226562" x="6092825" y="4222750"/>
          <p14:tracePt t="226579" x="6003925" y="4203700"/>
          <p14:tracePt t="226595" x="5915025" y="4164013"/>
          <p14:tracePt t="226612" x="5816600" y="4133850"/>
          <p14:tracePt t="226629" x="5668963" y="4094163"/>
          <p14:tracePt t="226629" x="5600700" y="4084638"/>
          <p14:tracePt t="226646" x="5492750" y="4065588"/>
          <p14:tracePt t="226662" x="5383213" y="4044950"/>
          <p14:tracePt t="226679" x="5305425" y="4035425"/>
          <p14:tracePt t="226695" x="5226050" y="4035425"/>
          <p14:tracePt t="226712" x="5148263" y="4035425"/>
          <p14:tracePt t="226729" x="5038725" y="4035425"/>
          <p14:tracePt t="226746" x="4911725" y="4035425"/>
          <p14:tracePt t="226762" x="4822825" y="4035425"/>
          <p14:tracePt t="226779" x="4733925" y="4035425"/>
          <p14:tracePt t="226796" x="4684713" y="4035425"/>
          <p14:tracePt t="226813" x="4645025" y="4035425"/>
          <p14:tracePt t="226813" x="4625975" y="4035425"/>
          <p14:tracePt t="226830" x="4586288" y="4035425"/>
          <p14:tracePt t="226846" x="4527550" y="4035425"/>
          <p14:tracePt t="226862" x="4438650" y="4035425"/>
          <p14:tracePt t="226879" x="4349750" y="4035425"/>
          <p14:tracePt t="226896" x="4262438" y="4035425"/>
          <p14:tracePt t="226913" x="4202113" y="4035425"/>
          <p14:tracePt t="226930" x="4173538" y="4035425"/>
          <p14:tracePt t="226946" x="4152900" y="4035425"/>
          <p14:tracePt t="226963" x="4124325" y="4035425"/>
          <p14:tracePt t="226980" x="4084638" y="4035425"/>
          <p14:tracePt t="226996" x="4035425" y="4035425"/>
          <p14:tracePt t="227013" x="3986213" y="4035425"/>
          <p14:tracePt t="227013" x="3967163" y="4035425"/>
          <p14:tracePt t="227030" x="3927475" y="4035425"/>
          <p14:tracePt t="227046" x="3878263" y="4035425"/>
          <p14:tracePt t="227063" x="3868738" y="4035425"/>
          <p14:tracePt t="227080" x="3838575" y="4044950"/>
          <p14:tracePt t="227097" x="3819525" y="4044950"/>
          <p14:tracePt t="227113" x="3798888" y="4044950"/>
          <p14:tracePt t="227130" x="3749675" y="4056063"/>
          <p14:tracePt t="227147" x="3721100" y="4075113"/>
          <p14:tracePt t="227163" x="3700463" y="4075113"/>
          <p14:tracePt t="227180" x="3681413" y="4075113"/>
          <p14:tracePt t="227197" x="3671888" y="4075113"/>
          <p14:tracePt t="227213" x="3641725" y="4084638"/>
          <p14:tracePt t="227230" x="3602038" y="4094163"/>
          <p14:tracePt t="227247" x="3552825" y="4105275"/>
          <p14:tracePt t="227263" x="3513138" y="4114800"/>
          <p14:tracePt t="227280" x="3475038" y="4124325"/>
          <p14:tracePt t="227297" x="3444875" y="4124325"/>
          <p14:tracePt t="227314" x="3386138" y="4143375"/>
          <p14:tracePt t="227330" x="3355975" y="4143375"/>
          <p14:tracePt t="227347" x="3336925" y="4154488"/>
          <p14:tracePt t="227364" x="3316288" y="4154488"/>
          <p14:tracePt t="227380" x="3316288" y="4164013"/>
          <p14:tracePt t="227486" x="3336925" y="4173538"/>
          <p14:tracePt t="227494" x="3355975" y="4173538"/>
          <p14:tracePt t="227502" x="3395663" y="4173538"/>
          <p14:tracePt t="227514" x="3524250" y="4173538"/>
          <p14:tracePt t="227531" x="3651250" y="4173538"/>
          <p14:tracePt t="227547" x="3789363" y="4173538"/>
          <p14:tracePt t="227564" x="3917950" y="4173538"/>
          <p14:tracePt t="227581" x="4035425" y="4173538"/>
          <p14:tracePt t="227597" x="4213225" y="4173538"/>
          <p14:tracePt t="227614" x="4370388" y="4173538"/>
          <p14:tracePt t="227631" x="4576763" y="4173538"/>
          <p14:tracePt t="227648" x="4792663" y="4173538"/>
          <p14:tracePt t="227664" x="5000625" y="4173538"/>
          <p14:tracePt t="227681" x="5148263" y="4173538"/>
          <p14:tracePt t="227697" x="5246688" y="4173538"/>
          <p14:tracePt t="227714" x="5305425" y="4173538"/>
          <p14:tracePt t="227731" x="5364163" y="4173538"/>
          <p14:tracePt t="227748" x="5443538" y="4173538"/>
          <p14:tracePt t="227765" x="5551488" y="4173538"/>
          <p14:tracePt t="227781" x="5708650" y="4173538"/>
          <p14:tracePt t="227781" x="5797550" y="4173538"/>
          <p14:tracePt t="227798" x="5945188" y="4173538"/>
          <p14:tracePt t="227814" x="6083300" y="4173538"/>
          <p14:tracePt t="227832" x="6161088" y="4173538"/>
          <p14:tracePt t="227848" x="6221413" y="4173538"/>
          <p14:tracePt t="227865" x="6259513" y="4173538"/>
          <p14:tracePt t="227881" x="6280150" y="4173538"/>
          <p14:tracePt t="227898" x="6289675" y="4173538"/>
          <p14:tracePt t="227915" x="6319838" y="4164013"/>
          <p14:tracePt t="227931" x="6348413" y="4164013"/>
          <p14:tracePt t="227948" x="6388100" y="4164013"/>
          <p14:tracePt t="227965" x="6418263" y="4164013"/>
          <p14:tracePt t="227965" x="6437313" y="4164013"/>
          <p14:tracePt t="227982" x="6446838" y="4164013"/>
          <p14:tracePt t="227998" x="6477000" y="4164013"/>
          <p14:tracePt t="228015" x="6486525" y="4173538"/>
          <p14:tracePt t="228032" x="6496050" y="4183063"/>
          <p14:tracePt t="228048" x="6505575" y="4183063"/>
          <p14:tracePt t="228065" x="6516688" y="4183063"/>
          <p14:tracePt t="228082" x="6526213" y="4192588"/>
          <p14:tracePt t="228098" x="6526213" y="4203700"/>
          <p14:tracePt t="228115" x="6535738" y="4203700"/>
          <p14:tracePt t="228134" x="6545263" y="4203700"/>
          <p14:tracePt t="228150" x="6554788" y="4203700"/>
          <p14:tracePt t="228166" x="6584950" y="4213225"/>
          <p14:tracePt t="228182" x="6615113" y="4222750"/>
          <p14:tracePt t="228198" x="6643688" y="4222750"/>
          <p14:tracePt t="228215" x="6683375" y="4232275"/>
          <p14:tracePt t="228232" x="6702425" y="4232275"/>
          <p14:tracePt t="228249" x="6713538" y="4232275"/>
          <p14:tracePt t="228265" x="6732588" y="4232275"/>
          <p14:tracePt t="228282" x="6751638" y="4232275"/>
          <p14:tracePt t="228299" x="6781800" y="4232275"/>
          <p14:tracePt t="228316" x="6811963" y="4232275"/>
          <p14:tracePt t="228333" x="6840538" y="4232275"/>
          <p14:tracePt t="228349" x="6899275" y="4213225"/>
          <p14:tracePt t="228349" x="6919913" y="4203700"/>
          <p14:tracePt t="228366" x="6959600" y="4192588"/>
          <p14:tracePt t="228382" x="6988175" y="4173538"/>
          <p14:tracePt t="228399" x="6997700" y="4164013"/>
          <p14:tracePt t="228416" x="7008813" y="4164013"/>
          <p14:tracePt t="228432" x="7008813" y="4154488"/>
          <p14:tracePt t="228449" x="7008813" y="4133850"/>
          <p14:tracePt t="228466" x="7008813" y="4124325"/>
          <p14:tracePt t="228482" x="7008813" y="4105275"/>
          <p14:tracePt t="228499" x="7008813" y="4084638"/>
          <p14:tracePt t="228516" x="7008813" y="4056063"/>
          <p14:tracePt t="228533" x="7008813" y="4035425"/>
          <p14:tracePt t="228549" x="7008813" y="4016375"/>
          <p14:tracePt t="228567" x="6988175" y="3986213"/>
          <p14:tracePt t="228583" x="6978650" y="3967163"/>
          <p14:tracePt t="228599" x="6959600" y="3937000"/>
          <p14:tracePt t="228617" x="6929438" y="3917950"/>
          <p14:tracePt t="228633" x="6910388" y="3887788"/>
          <p14:tracePt t="228650" x="6880225" y="3859213"/>
          <p14:tracePt t="228666" x="6850063" y="3848100"/>
          <p14:tracePt t="228683" x="6821488" y="3829050"/>
          <p14:tracePt t="228700" x="6781800" y="3810000"/>
          <p14:tracePt t="228716" x="6732588" y="3789363"/>
          <p14:tracePt t="228733" x="6664325" y="3770313"/>
          <p14:tracePt t="228750" x="6624638" y="3760788"/>
          <p14:tracePt t="228767" x="6584950" y="3749675"/>
          <p14:tracePt t="228783" x="6554788" y="3749675"/>
          <p14:tracePt t="228800" x="6486525" y="3740150"/>
          <p14:tracePt t="228817" x="6437313" y="3740150"/>
          <p14:tracePt t="228833" x="6378575" y="3740150"/>
          <p14:tracePt t="228851" x="6348413" y="3740150"/>
          <p14:tracePt t="228867" x="6329363" y="3740150"/>
          <p14:tracePt t="228883" x="6319838" y="3740150"/>
          <p14:tracePt t="228900" x="6319838" y="3730625"/>
          <p14:tracePt t="229014" x="6329363" y="3730625"/>
          <p14:tracePt t="229030" x="6338888" y="3730625"/>
          <p14:tracePt t="229038" x="6369050" y="3730625"/>
          <p14:tracePt t="229046" x="6418263" y="3730625"/>
          <p14:tracePt t="229054" x="6456363" y="3730625"/>
          <p14:tracePt t="229067" x="6535738" y="3730625"/>
          <p14:tracePt t="229084" x="6594475" y="3730625"/>
          <p14:tracePt t="229101" x="6653213" y="3730625"/>
          <p14:tracePt t="229117" x="6702425" y="3730625"/>
          <p14:tracePt t="229134" x="6751638" y="3730625"/>
          <p14:tracePt t="229150" x="6791325" y="3749675"/>
          <p14:tracePt t="229167" x="6850063" y="3760788"/>
          <p14:tracePt t="229184" x="6889750" y="3779838"/>
          <p14:tracePt t="229201" x="6929438" y="3798888"/>
          <p14:tracePt t="229217" x="6948488" y="3810000"/>
          <p14:tracePt t="229234" x="6969125" y="3819525"/>
          <p14:tracePt t="229251" x="6978650" y="3838575"/>
          <p14:tracePt t="229267" x="6988175" y="3859213"/>
          <p14:tracePt t="229284" x="6997700" y="3878263"/>
          <p14:tracePt t="229301" x="7008813" y="3887788"/>
          <p14:tracePt t="229301" x="7018338" y="3908425"/>
          <p14:tracePt t="229318" x="7018338" y="3927475"/>
          <p14:tracePt t="229334" x="7018338" y="3946525"/>
          <p14:tracePt t="229351" x="7018338" y="3976688"/>
          <p14:tracePt t="229368" x="7018338" y="4006850"/>
          <p14:tracePt t="229384" x="7018338" y="4044950"/>
          <p14:tracePt t="229401" x="7018338" y="4075113"/>
          <p14:tracePt t="229418" x="7018338" y="4114800"/>
          <p14:tracePt t="229434" x="7018338" y="4133850"/>
          <p14:tracePt t="229451" x="7018338" y="4164013"/>
          <p14:tracePt t="229468" x="7018338" y="4192588"/>
          <p14:tracePt t="229484" x="7008813" y="4203700"/>
          <p14:tracePt t="229501" x="6997700" y="4222750"/>
          <p14:tracePt t="229518" x="6969125" y="4252913"/>
          <p14:tracePt t="229535" x="6919913" y="4271963"/>
          <p14:tracePt t="229551" x="6861175" y="4302125"/>
          <p14:tracePt t="229568" x="6821488" y="4340225"/>
          <p14:tracePt t="229585" x="6772275" y="4351338"/>
          <p14:tracePt t="229602" x="6751638" y="4370388"/>
          <p14:tracePt t="229618" x="6751638" y="4379913"/>
          <p14:tracePt t="229635" x="6742113" y="4389438"/>
          <p14:tracePt t="229652" x="6732588" y="4389438"/>
          <p14:tracePt t="229668" x="6713538" y="4389438"/>
          <p14:tracePt t="229685" x="6683375" y="4389438"/>
          <p14:tracePt t="229685" x="6673850" y="4389438"/>
          <p14:tracePt t="229702" x="6653213" y="4389438"/>
          <p14:tracePt t="229718" x="6634163" y="4389438"/>
          <p14:tracePt t="229735" x="6615113" y="4389438"/>
          <p14:tracePt t="229752" x="6604000" y="4389438"/>
          <p14:tracePt t="230030" x="6594475" y="4389438"/>
          <p14:tracePt t="230190" x="6584950" y="4389438"/>
          <p14:tracePt t="230198" x="6565900" y="4379913"/>
          <p14:tracePt t="230206" x="6545263" y="4370388"/>
          <p14:tracePt t="230219" x="6496050" y="4330700"/>
          <p14:tracePt t="230236" x="6427788" y="4302125"/>
          <p14:tracePt t="230253" x="6378575" y="4262438"/>
          <p14:tracePt t="230253" x="6338888" y="4232275"/>
          <p14:tracePt t="230270" x="6308725" y="4192588"/>
          <p14:tracePt t="230286" x="6289675" y="4164013"/>
          <p14:tracePt t="230303" x="6280150" y="4143375"/>
          <p14:tracePt t="230319" x="6280150" y="4133850"/>
          <p14:tracePt t="230336" x="6259513" y="4114800"/>
          <p14:tracePt t="230353" x="6249988" y="4094163"/>
          <p14:tracePt t="230370" x="6221413" y="4075113"/>
          <p14:tracePt t="230387" x="6191250" y="4044950"/>
          <p14:tracePt t="230403" x="6132513" y="4016375"/>
          <p14:tracePt t="230420" x="6092825" y="4006850"/>
          <p14:tracePt t="230437" x="6073775" y="3995738"/>
          <p14:tracePt t="230453" x="6043613" y="3986213"/>
          <p14:tracePt t="230470" x="6022975" y="3986213"/>
          <p14:tracePt t="230487" x="6003925" y="3986213"/>
          <p14:tracePt t="230503" x="5954713" y="3986213"/>
          <p14:tracePt t="230520" x="5895975" y="3986213"/>
          <p14:tracePt t="230537" x="5837238" y="3986213"/>
          <p14:tracePt t="230553" x="5807075" y="3986213"/>
          <p14:tracePt t="230570" x="5776913" y="3986213"/>
          <p14:tracePt t="230587" x="5767388" y="3986213"/>
          <p14:tracePt t="230603" x="5748338" y="3986213"/>
          <p14:tracePt t="230620" x="5718175" y="3986213"/>
          <p14:tracePt t="230637" x="5678488" y="3995738"/>
          <p14:tracePt t="230654" x="5600700" y="4035425"/>
          <p14:tracePt t="230670" x="5551488" y="4044950"/>
          <p14:tracePt t="230687" x="5502275" y="4065588"/>
          <p14:tracePt t="230704" x="5472113" y="4065588"/>
          <p14:tracePt t="230720" x="5413375" y="4075113"/>
          <p14:tracePt t="230737" x="5394325" y="4075113"/>
          <p14:tracePt t="230754" x="5345113" y="4075113"/>
          <p14:tracePt t="230771" x="5284788" y="4075113"/>
          <p14:tracePt t="230787" x="5235575" y="4075113"/>
          <p14:tracePt t="230804" x="5176838" y="4075113"/>
          <p14:tracePt t="230820" x="5118100" y="4075113"/>
          <p14:tracePt t="230837" x="5029200" y="4075113"/>
          <p14:tracePt t="230854" x="4979988" y="4075113"/>
          <p14:tracePt t="230871" x="4921250" y="4075113"/>
          <p14:tracePt t="230888" x="4872038" y="4075113"/>
          <p14:tracePt t="230904" x="4792663" y="4084638"/>
          <p14:tracePt t="230921" x="4754563" y="4094163"/>
          <p14:tracePt t="230937" x="4694238" y="4105275"/>
          <p14:tracePt t="230954" x="4635500" y="4114800"/>
          <p14:tracePt t="230971" x="4595813" y="4124325"/>
          <p14:tracePt t="230987" x="4546600" y="4133850"/>
          <p14:tracePt t="231004" x="4518025" y="4133850"/>
          <p14:tracePt t="231021" x="4468813" y="4143375"/>
          <p14:tracePt t="231038" x="4438650" y="4154488"/>
          <p14:tracePt t="231054" x="4419600" y="4154488"/>
          <p14:tracePt t="231071" x="4398963" y="4164013"/>
          <p14:tracePt t="231087" x="4360863" y="4173538"/>
          <p14:tracePt t="231104" x="4330700" y="4173538"/>
          <p14:tracePt t="231121" x="4291013" y="4173538"/>
          <p14:tracePt t="231138" x="4251325" y="4192588"/>
          <p14:tracePt t="231155" x="4192588" y="4203700"/>
          <p14:tracePt t="231171" x="4143375" y="4213225"/>
          <p14:tracePt t="231188" x="4094163" y="4222750"/>
          <p14:tracePt t="231205" x="4035425" y="4241800"/>
          <p14:tracePt t="231221" x="3976688" y="4241800"/>
          <p14:tracePt t="231238" x="3967163" y="4241800"/>
          <p14:tracePt t="231255" x="3946525" y="4241800"/>
          <p14:tracePt t="231271" x="3927475" y="4241800"/>
          <p14:tracePt t="231288" x="3917950" y="4241800"/>
          <p14:tracePt t="231305" x="3906838" y="4241800"/>
          <p14:tracePt t="231321" x="3887788" y="4241800"/>
          <p14:tracePt t="231338" x="3857625" y="4241800"/>
          <p14:tracePt t="231355" x="3838575" y="4241800"/>
          <p14:tracePt t="231372" x="3819525" y="4241800"/>
          <p14:tracePt t="231389" x="3808413" y="4241800"/>
          <p14:tracePt t="231405" x="3798888" y="4241800"/>
          <p14:tracePt t="231422" x="3789363" y="4241800"/>
          <p14:tracePt t="231438" x="3779838" y="4241800"/>
          <p14:tracePt t="231470" x="3770313" y="4241800"/>
          <p14:tracePt t="231486" x="3759200" y="4241800"/>
          <p14:tracePt t="231494" x="3749675" y="4241800"/>
          <p14:tracePt t="231510" x="3740150" y="4241800"/>
          <p14:tracePt t="231526" x="3730625" y="4241800"/>
          <p14:tracePt t="231538" x="3700463" y="4241800"/>
          <p14:tracePt t="231555" x="3681413" y="4241800"/>
          <p14:tracePt t="231572" x="3641725" y="4241800"/>
          <p14:tracePt t="231589" x="3611563" y="4241800"/>
          <p14:tracePt t="231605" x="3582988" y="4241800"/>
          <p14:tracePt t="231622" x="3552825" y="4241800"/>
          <p14:tracePt t="231639" x="3533775" y="4241800"/>
          <p14:tracePt t="231656" x="3513138" y="4241800"/>
          <p14:tracePt t="231672" x="3503613" y="4241800"/>
          <p14:tracePt t="231689" x="3484563" y="4241800"/>
          <p14:tracePt t="231706" x="3463925" y="4241800"/>
          <p14:tracePt t="231722" x="3454400" y="4241800"/>
          <p14:tracePt t="231739" x="3435350" y="4241800"/>
          <p14:tracePt t="231756" x="3425825" y="4241800"/>
          <p14:tracePt t="231772" x="3414713" y="4241800"/>
          <p14:tracePt t="231862" x="3405188" y="4241800"/>
          <p14:tracePt t="231878" x="3395663" y="4241800"/>
          <p14:tracePt t="231886" x="3376613" y="4241800"/>
          <p14:tracePt t="231894" x="3365500" y="4241800"/>
          <p14:tracePt t="231906" x="3346450" y="4241800"/>
          <p14:tracePt t="231923" x="3327400" y="4241800"/>
          <p14:tracePt t="231939" x="3316288" y="4241800"/>
          <p14:tracePt t="231956" x="3306763" y="4241800"/>
          <p14:tracePt t="232070" x="3297238" y="4241800"/>
          <p14:tracePt t="232086" x="3287713" y="4252913"/>
          <p14:tracePt t="232094" x="3278188" y="4252913"/>
          <p14:tracePt t="232126" x="3267075" y="4262438"/>
          <p14:tracePt t="232134" x="3257550" y="4271963"/>
          <p14:tracePt t="232166" x="3248025" y="4271963"/>
          <p14:tracePt t="232214" x="3238500" y="4281488"/>
          <p14:tracePt t="232222" x="3228975" y="4291013"/>
          <p14:tracePt t="232230" x="3228975" y="4302125"/>
          <p14:tracePt t="232246" x="3217863" y="4302125"/>
          <p14:tracePt t="232257" x="3208338" y="4321175"/>
          <p14:tracePt t="232273" x="3198813" y="4330700"/>
          <p14:tracePt t="232290" x="3198813" y="4340225"/>
          <p14:tracePt t="232318" x="3198813" y="4351338"/>
          <p14:tracePt t="232326" x="3198813" y="4360863"/>
          <p14:tracePt t="232358" x="3198813" y="4370388"/>
          <p14:tracePt t="232414" x="3189288" y="4370388"/>
          <p14:tracePt t="232454" x="3179763" y="4379913"/>
          <p14:tracePt t="232462" x="3168650" y="4389438"/>
          <p14:tracePt t="232510" x="3159125" y="4389438"/>
          <p14:tracePt t="232526" x="3149600" y="4389438"/>
          <p14:tracePt t="232534" x="3140075" y="4389438"/>
          <p14:tracePt t="232550" x="3130550" y="4389438"/>
          <p14:tracePt t="232558" x="3119438" y="4389438"/>
          <p14:tracePt t="232590" x="3109913" y="4389438"/>
          <p14:tracePt t="232638" x="3100388" y="4389438"/>
          <p14:tracePt t="232662" x="3090863" y="4389438"/>
          <p14:tracePt t="232678" x="3081338" y="4389438"/>
          <p14:tracePt t="232686" x="3060700" y="4389438"/>
          <p14:tracePt t="232694" x="3051175" y="4389438"/>
          <p14:tracePt t="232718" x="3041650" y="4389438"/>
          <p14:tracePt t="232734" x="3032125" y="4400550"/>
          <p14:tracePt t="232742" x="3021013" y="4400550"/>
          <p14:tracePt t="232758" x="3011488" y="4410075"/>
          <p14:tracePt t="232775" x="3001963" y="4419600"/>
          <p14:tracePt t="232791" x="2992438" y="4419600"/>
          <p14:tracePt t="232950" x="2982913" y="4429125"/>
          <p14:tracePt t="232997" x="2971800" y="4429125"/>
          <p14:tracePt t="233022" x="2962275" y="4438650"/>
          <p14:tracePt t="233310" x="2962275" y="4449763"/>
          <p14:tracePt t="233350" x="2952750" y="4449763"/>
          <p14:tracePt t="233366" x="2943225" y="4449763"/>
          <p14:tracePt t="233382" x="2933700" y="4459288"/>
          <p14:tracePt t="233414" x="2922588" y="4468813"/>
          <p14:tracePt t="233597" x="2913063" y="4478338"/>
          <p14:tracePt t="233622" x="2903538" y="4478338"/>
          <p14:tracePt t="233686" x="2894013" y="4478338"/>
          <p14:tracePt t="234814" x="2913063" y="4478338"/>
          <p14:tracePt t="234894" x="2922588" y="4468813"/>
          <p14:tracePt t="234918" x="2933700" y="4468813"/>
          <p14:tracePt t="234942" x="2943225" y="4468813"/>
          <p14:tracePt t="234950" x="2962275" y="4468813"/>
          <p14:tracePt t="234966" x="2982913" y="4459288"/>
          <p14:tracePt t="234982" x="2992438" y="4449763"/>
          <p14:tracePt t="234990" x="3001963" y="4449763"/>
          <p14:tracePt t="235006" x="3021013" y="4449763"/>
          <p14:tracePt t="235021" x="3041650" y="4438650"/>
          <p14:tracePt t="235038" x="3041650" y="4429125"/>
          <p14:tracePt t="235054" x="3051175" y="4429125"/>
          <p14:tracePt t="235062" x="3070225" y="4419600"/>
          <p14:tracePt t="235079" x="3090863" y="4419600"/>
          <p14:tracePt t="235096" x="3109913" y="4410075"/>
          <p14:tracePt t="235112" x="3119438" y="4410075"/>
          <p14:tracePt t="235129" x="3140075" y="4400550"/>
          <p14:tracePt t="235146" x="3159125" y="4389438"/>
          <p14:tracePt t="235162" x="3168650" y="4389438"/>
          <p14:tracePt t="235179" x="3189288" y="4379913"/>
          <p14:tracePt t="235196" x="3198813" y="4379913"/>
          <p14:tracePt t="235213" x="3228975" y="4370388"/>
          <p14:tracePt t="235229" x="3257550" y="4370388"/>
          <p14:tracePt t="235246" x="3287713" y="4351338"/>
          <p14:tracePt t="235263" x="3297238" y="4351338"/>
          <p14:tracePt t="235279" x="3306763" y="4351338"/>
          <p14:tracePt t="235296" x="3316288" y="4351338"/>
          <p14:tracePt t="235358" x="3327400" y="4351338"/>
          <p14:tracePt t="235374" x="3336925" y="4351338"/>
          <p14:tracePt t="235389" x="3346450" y="4351338"/>
          <p14:tracePt t="235397" x="3355975" y="4351338"/>
          <p14:tracePt t="235405" x="3365500" y="4351338"/>
          <p14:tracePt t="235414" x="3405188" y="4351338"/>
          <p14:tracePt t="235430" x="3435350" y="4351338"/>
          <p14:tracePt t="235447" x="3444875" y="4351338"/>
          <p14:tracePt t="235463" x="3454400" y="4351338"/>
          <p14:tracePt t="235480" x="3463925" y="4340225"/>
          <p14:tracePt t="235497" x="3484563" y="4340225"/>
          <p14:tracePt t="235513" x="3484563" y="4330700"/>
          <p14:tracePt t="235530" x="3494088" y="4321175"/>
          <p14:tracePt t="235547" x="3503613" y="4321175"/>
          <p14:tracePt t="235563" x="3513138" y="4311650"/>
          <p14:tracePt t="235580" x="3513138" y="4302125"/>
          <p14:tracePt t="235734" x="3503613" y="4302125"/>
          <p14:tracePt t="236302" x="3494088" y="4302125"/>
          <p14:tracePt t="237046" x="3484563" y="4302125"/>
          <p14:tracePt t="237062" x="3475038" y="4302125"/>
          <p14:tracePt t="237070" x="3454400" y="4302125"/>
          <p14:tracePt t="237085" x="3444875" y="4302125"/>
          <p14:tracePt t="237094" x="3435350" y="4302125"/>
          <p14:tracePt t="237102" x="3414713" y="4311650"/>
          <p14:tracePt t="237117" x="3395663" y="4321175"/>
          <p14:tracePt t="237133" x="3376613" y="4330700"/>
          <p14:tracePt t="237150" x="3365500" y="4330700"/>
          <p14:tracePt t="237166" x="3355975" y="4330700"/>
          <p14:tracePt t="237183" x="3346450" y="4330700"/>
          <p14:tracePt t="237200" x="3327400" y="4340225"/>
          <p14:tracePt t="237217" x="3316288" y="4351338"/>
          <p14:tracePt t="237238" x="3306763" y="4351338"/>
          <p14:tracePt t="237250" x="3297238" y="4360863"/>
          <p14:tracePt t="237267" x="3267075" y="4360863"/>
          <p14:tracePt t="237283" x="3257550" y="4370388"/>
          <p14:tracePt t="237300" x="3238500" y="4379913"/>
          <p14:tracePt t="237317" x="3208338" y="4379913"/>
          <p14:tracePt t="237334" x="3198813" y="4389438"/>
          <p14:tracePt t="237350" x="3179763" y="4400550"/>
          <p14:tracePt t="237367" x="3149600" y="4410075"/>
          <p14:tracePt t="237384" x="3130550" y="4419600"/>
          <p14:tracePt t="237400" x="3109913" y="4419600"/>
          <p14:tracePt t="237422" x="3100388" y="4419600"/>
          <p14:tracePt t="237434" x="3081338" y="4429125"/>
          <p14:tracePt t="237450" x="3032125" y="4449763"/>
          <p14:tracePt t="237468" x="3001963" y="4459288"/>
          <p14:tracePt t="237484" x="2962275" y="4468813"/>
          <p14:tracePt t="237501" x="2922588" y="4487863"/>
          <p14:tracePt t="237517" x="2863850" y="4508500"/>
          <p14:tracePt t="237534" x="2844800" y="4518025"/>
          <p14:tracePt t="237551" x="2824163" y="4527550"/>
          <p14:tracePt t="237567" x="2814638" y="4527550"/>
          <p14:tracePt t="238182" x="2814638" y="4518025"/>
          <p14:tracePt t="238222" x="2814638" y="4508500"/>
          <p14:tracePt t="238238" x="2805113" y="4498975"/>
          <p14:tracePt t="238245" x="2805113" y="4487863"/>
          <p14:tracePt t="238262" x="2805113" y="4478338"/>
          <p14:tracePt t="238286" x="2805113" y="4468813"/>
          <p14:tracePt t="238294" x="2795588" y="4459288"/>
          <p14:tracePt t="238326" x="2795588" y="4449763"/>
          <p14:tracePt t="238349" x="2795588" y="4438650"/>
          <p14:tracePt t="238358" x="2795588" y="4429125"/>
          <p14:tracePt t="238373" x="2795588" y="4419600"/>
          <p14:tracePt t="238385" x="2795588" y="4410075"/>
          <p14:tracePt t="238402" x="2795588" y="4400550"/>
          <p14:tracePt t="238419" x="2795588" y="4379913"/>
          <p14:tracePt t="238436" x="2795588" y="4370388"/>
          <p14:tracePt t="238453" x="2795588" y="4351338"/>
          <p14:tracePt t="238469" x="2795588" y="4340225"/>
          <p14:tracePt t="238486" x="2795588" y="4330700"/>
          <p14:tracePt t="238502" x="2795588" y="4321175"/>
          <p14:tracePt t="238519" x="2795588" y="4302125"/>
          <p14:tracePt t="238536" x="2795588" y="4291013"/>
          <p14:tracePt t="238553" x="2805113" y="4281488"/>
          <p14:tracePt t="238569" x="2805113" y="4271963"/>
          <p14:tracePt t="238586" x="2805113" y="4262438"/>
          <p14:tracePt t="238606" x="2805113" y="4252913"/>
          <p14:tracePt t="238645" x="2805113" y="4241800"/>
          <p14:tracePt t="238669" x="2814638" y="4232275"/>
          <p14:tracePt t="238685" x="2814638" y="4222750"/>
          <p14:tracePt t="238822" x="2814638" y="4232275"/>
          <p14:tracePt t="238885" x="2814638" y="4241800"/>
          <p14:tracePt t="238894" x="2814638" y="4262438"/>
          <p14:tracePt t="238903" x="2814638" y="4271963"/>
          <p14:tracePt t="238920" x="2814638" y="4302125"/>
          <p14:tracePt t="238937" x="2805113" y="4330700"/>
          <p14:tracePt t="238954" x="2805113" y="4351338"/>
          <p14:tracePt t="238970" x="2805113" y="4379913"/>
          <p14:tracePt t="238987" x="2805113" y="4389438"/>
          <p14:tracePt t="239004" x="2805113" y="4400550"/>
          <p14:tracePt t="239020" x="2805113" y="4410075"/>
          <p14:tracePt t="239037" x="2805113" y="4429125"/>
          <p14:tracePt t="239054" x="2805113" y="4438650"/>
          <p14:tracePt t="239070" x="2805113" y="4468813"/>
          <p14:tracePt t="239087" x="2814638" y="4498975"/>
          <p14:tracePt t="239104" x="2824163" y="4518025"/>
          <p14:tracePt t="239120" x="2835275" y="4548188"/>
          <p14:tracePt t="239137" x="2854325" y="4576763"/>
          <p14:tracePt t="239154" x="2854325" y="4597400"/>
          <p14:tracePt t="239171" x="2863850" y="4635500"/>
          <p14:tracePt t="239187" x="2873375" y="4656138"/>
          <p14:tracePt t="239204" x="2884488" y="4675188"/>
          <p14:tracePt t="239221" x="2884488" y="4695825"/>
          <p14:tracePt t="239237" x="2903538" y="4724400"/>
          <p14:tracePt t="239254" x="2903538" y="4745038"/>
          <p14:tracePt t="239271" x="2913063" y="4754563"/>
          <p14:tracePt t="239287" x="2922588" y="4773613"/>
          <p14:tracePt t="239304" x="2933700" y="4783138"/>
          <p14:tracePt t="239326" x="2943225" y="4794250"/>
          <p14:tracePt t="239350" x="2962275" y="4803775"/>
          <p14:tracePt t="239365" x="2971800" y="4813300"/>
          <p14:tracePt t="239381" x="2982913" y="4822825"/>
          <p14:tracePt t="239413" x="2992438" y="4822825"/>
          <p14:tracePt t="239453" x="3011488" y="4832350"/>
          <p14:tracePt t="239462" x="3021013" y="4832350"/>
          <p14:tracePt t="239494" x="3032125" y="4832350"/>
          <p14:tracePt t="239510" x="3041650" y="4832350"/>
          <p14:tracePt t="239526" x="3051175" y="4843463"/>
          <p14:tracePt t="241570" x="3060700" y="4843463"/>
          <p14:tracePt t="242821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8|1.3|1.7|1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0.2|4|76.8|18|2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7.4|1.7|4|2.4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3|3.5|2.6|2.2|-104.7|122.1|1.8|7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3|1.3|2.3|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3|20.3|5.1|5.2|5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8|1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9.8|1.8|1.4|2.5|2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5.2|10.2|6.6|6.2|1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|2.6|2.5|1.2|6.6|2.5|2|17.7|18.2|20.8|20.7|33.5|12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1.8|2.9|4.2|7.7|4.5|3|8.8|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7.9|15.7|52.4|1.5|0.9|1.2|1.4|3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2.1|2|1.5|0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9|1.5|1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|1.2|52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|5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2|2|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3|2.5|4|6.8|12|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3.4|10.6|21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7.1|1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6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|29.9|1.8|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21.8|8.5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0.7|10.7|2.2|14.2|2.1|3.6|1.9|3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7.6|6.5|3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15.4|7.1"/>
</p:tagLst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Bitstream Vera Serif"/>
        <a:ea typeface=""/>
        <a:cs typeface=""/>
      </a:majorFont>
      <a:minorFont>
        <a:latin typeface="Bitstream Vera Serif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9656</TotalTime>
  <Words>2028</Words>
  <Application>Microsoft Office PowerPoint</Application>
  <PresentationFormat>Personalizar</PresentationFormat>
  <Paragraphs>1216</Paragraphs>
  <Slides>85</Slides>
  <Notes>77</Notes>
  <HiddenSlides>0</HiddenSlides>
  <MMClips>85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85</vt:i4>
      </vt:variant>
    </vt:vector>
  </HeadingPairs>
  <TitlesOfParts>
    <vt:vector size="98" baseType="lpstr">
      <vt:lpstr>ＭＳ Ｐゴシック</vt:lpstr>
      <vt:lpstr>Arial</vt:lpstr>
      <vt:lpstr>Arial Black</vt:lpstr>
      <vt:lpstr>Bitstream Vera Serif</vt:lpstr>
      <vt:lpstr>Calibri</vt:lpstr>
      <vt:lpstr>Impact</vt:lpstr>
      <vt:lpstr>Lucida Fax</vt:lpstr>
      <vt:lpstr>Symbol</vt:lpstr>
      <vt:lpstr>Tahoma</vt:lpstr>
      <vt:lpstr>Times New Roman</vt:lpstr>
      <vt:lpstr>Verdana</vt:lpstr>
      <vt:lpstr>Wingdings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Estrutura das Proteínas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DEGRADAÇÃO OXIDATIVA DOS AMINOÁCIDOS </vt:lpstr>
      <vt:lpstr>Apresentação do PowerPoint</vt:lpstr>
      <vt:lpstr>Excreção de Nitrogênio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Hans Adolf Krebs</vt:lpstr>
      <vt:lpstr>Apresentação do PowerPoint</vt:lpstr>
      <vt:lpstr>Apresentação do PowerPoint</vt:lpstr>
      <vt:lpstr>Apresentação do PowerPoint</vt:lpstr>
      <vt:lpstr>Toxicidade da Amônia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Aminoácidos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Isis do Carmo Kettelhut</dc:creator>
  <cp:lastModifiedBy>ICK</cp:lastModifiedBy>
  <cp:revision>1273</cp:revision>
  <cp:lastPrinted>1601-01-01T00:00:00Z</cp:lastPrinted>
  <dcterms:created xsi:type="dcterms:W3CDTF">2009-06-23T18:00:21Z</dcterms:created>
  <dcterms:modified xsi:type="dcterms:W3CDTF">2020-09-28T23:23:17Z</dcterms:modified>
</cp:coreProperties>
</file>