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10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a apresen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t>Texto do Título</a:t>
            </a:r>
          </a:p>
        </p:txBody>
      </p:sp>
      <p:sp>
        <p:nvSpPr>
          <p:cNvPr id="90" name="Shape 90"/>
          <p:cNvSpPr>
            <a:spLocks noGrp="1"/>
          </p:cNvSpPr>
          <p:nvPr>
            <p:ph type="body" idx="1"/>
          </p:nvPr>
        </p:nvSpPr>
        <p:spPr>
          <a:xfrm>
            <a:off x="3575051" y="273052"/>
            <a:ext cx="5111751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1" name="Shape 91"/>
          <p:cNvSpPr>
            <a:spLocks noGrp="1"/>
          </p:cNvSpPr>
          <p:nvPr>
            <p:ph type="body" sz="half" idx="13"/>
          </p:nvPr>
        </p:nvSpPr>
        <p:spPr>
          <a:xfrm>
            <a:off x="457199" y="1435102"/>
            <a:ext cx="3008315" cy="4691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sldNum" sz="quarter" idx="2"/>
          </p:nvPr>
        </p:nvSpPr>
        <p:spPr>
          <a:xfrm>
            <a:off x="6553200" y="6356351"/>
            <a:ext cx="335866" cy="370841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t>Texto do Título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xfrm>
            <a:off x="6553200" y="6356351"/>
            <a:ext cx="335866" cy="370841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xfrm>
            <a:off x="6629400" y="274639"/>
            <a:ext cx="2057400" cy="5851526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t>Texto do Título</a:t>
            </a:r>
          </a:p>
        </p:txBody>
      </p:sp>
      <p:sp>
        <p:nvSpPr>
          <p:cNvPr id="109" name="Shape 109"/>
          <p:cNvSpPr>
            <a:spLocks noGrp="1"/>
          </p:cNvSpPr>
          <p:nvPr>
            <p:ph type="body" idx="1"/>
          </p:nvPr>
        </p:nvSpPr>
        <p:spPr>
          <a:xfrm>
            <a:off x="457200" y="274639"/>
            <a:ext cx="6019800" cy="585152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6553200" y="6356351"/>
            <a:ext cx="335866" cy="370841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yout tex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05161" y="825961"/>
            <a:ext cx="944998" cy="5903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42526"/>
            <a:ext cx="1196539" cy="2514603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1196540" y="1017764"/>
            <a:ext cx="6694394" cy="186656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sz="half" idx="1"/>
          </p:nvPr>
        </p:nvSpPr>
        <p:spPr>
          <a:xfrm>
            <a:off x="668866" y="2884329"/>
            <a:ext cx="6400802" cy="34671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pic>
        <p:nvPicPr>
          <p:cNvPr id="121" name="image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866947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/>
          <p:nvPr/>
        </p:nvSpPr>
        <p:spPr>
          <a:xfrm>
            <a:off x="8272897" y="6356350"/>
            <a:ext cx="357911" cy="218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‹#›</a:t>
            </a:r>
          </a:p>
        </p:txBody>
      </p:sp>
      <p:pic>
        <p:nvPicPr>
          <p:cNvPr id="123" name="image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55" y="110487"/>
            <a:ext cx="9144002" cy="582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age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7484" y="518655"/>
            <a:ext cx="1245717" cy="19165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xfrm>
            <a:off x="6553200" y="6356350"/>
            <a:ext cx="2133600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yout tex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05161" y="825961"/>
            <a:ext cx="944998" cy="5903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85427"/>
            <a:ext cx="1196539" cy="2514602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>
            <a:spLocks noGrp="1"/>
          </p:cNvSpPr>
          <p:nvPr>
            <p:ph type="body" idx="1"/>
          </p:nvPr>
        </p:nvSpPr>
        <p:spPr>
          <a:xfrm>
            <a:off x="1473200" y="1429953"/>
            <a:ext cx="6400800" cy="5428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pic>
        <p:nvPicPr>
          <p:cNvPr id="135" name="image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866947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/>
          <p:nvPr/>
        </p:nvSpPr>
        <p:spPr>
          <a:xfrm>
            <a:off x="8272897" y="6356350"/>
            <a:ext cx="357911" cy="218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‹#›</a:t>
            </a:r>
          </a:p>
        </p:txBody>
      </p:sp>
      <p:pic>
        <p:nvPicPr>
          <p:cNvPr id="137" name="image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55" y="110487"/>
            <a:ext cx="9144002" cy="582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7484" y="518655"/>
            <a:ext cx="1245717" cy="19165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xfrm>
            <a:off x="6553200" y="6356350"/>
            <a:ext cx="2133600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yout tex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05161" y="825962"/>
            <a:ext cx="944997" cy="5903981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>
            <a:spLocks noGrp="1"/>
          </p:cNvSpPr>
          <p:nvPr>
            <p:ph type="body" sz="half" idx="1"/>
          </p:nvPr>
        </p:nvSpPr>
        <p:spPr>
          <a:xfrm>
            <a:off x="1473200" y="1429953"/>
            <a:ext cx="6400800" cy="38706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45720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40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137160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800">
              <a:buSzTx/>
              <a:buFontTx/>
              <a:buNone/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pic>
        <p:nvPicPr>
          <p:cNvPr id="148" name="image8-small.png" descr="30_06 Template AWC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7452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>
            <a:spLocks noGrp="1"/>
          </p:cNvSpPr>
          <p:nvPr>
            <p:ph type="sldNum" sz="quarter" idx="2"/>
          </p:nvPr>
        </p:nvSpPr>
        <p:spPr>
          <a:xfrm>
            <a:off x="8420105" y="6356350"/>
            <a:ext cx="210702" cy="218440"/>
          </a:xfrm>
          <a:prstGeom prst="rect">
            <a:avLst/>
          </a:prstGeom>
        </p:spPr>
        <p:txBody>
          <a:bodyPr anchor="t"/>
          <a:lstStyle>
            <a:lvl1pPr>
              <a:defRPr sz="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150" name="image9-small.jpg" descr="15_04 Template PPT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68574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pa inter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6-small.png" descr="30_06 Template AWC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7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7-small.jpg" descr="15_04 Template PPT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7452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yout tex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05161" y="825962"/>
            <a:ext cx="944997" cy="590398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>
            <a:spLocks noGrp="1"/>
          </p:cNvSpPr>
          <p:nvPr>
            <p:ph type="sldNum" sz="quarter" idx="2"/>
          </p:nvPr>
        </p:nvSpPr>
        <p:spPr>
          <a:xfrm>
            <a:off x="8420105" y="6356350"/>
            <a:ext cx="210702" cy="218440"/>
          </a:xfrm>
          <a:prstGeom prst="rect">
            <a:avLst/>
          </a:prstGeom>
        </p:spPr>
        <p:txBody>
          <a:bodyPr anchor="t"/>
          <a:lstStyle>
            <a:lvl1pPr>
              <a:defRPr sz="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168" name="image3.jpg" descr="11_07 Template PPT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74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yout tex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05161" y="825962"/>
            <a:ext cx="944997" cy="590398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>
            <a:spLocks noGrp="1"/>
          </p:cNvSpPr>
          <p:nvPr>
            <p:ph type="sldNum" sz="quarter" idx="2"/>
          </p:nvPr>
        </p:nvSpPr>
        <p:spPr>
          <a:xfrm>
            <a:off x="8420105" y="6356350"/>
            <a:ext cx="210702" cy="218440"/>
          </a:xfrm>
          <a:prstGeom prst="rect">
            <a:avLst/>
          </a:prstGeom>
        </p:spPr>
        <p:txBody>
          <a:bodyPr anchor="t"/>
          <a:lstStyle>
            <a:lvl1pPr>
              <a:defRPr sz="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177" name="image5.jpg" descr="11_07 Template PPT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74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yout tex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05161" y="825962"/>
            <a:ext cx="944997" cy="590398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8420105" y="6356350"/>
            <a:ext cx="210702" cy="218440"/>
          </a:xfrm>
          <a:prstGeom prst="rect">
            <a:avLst/>
          </a:prstGeom>
        </p:spPr>
        <p:txBody>
          <a:bodyPr anchor="t"/>
          <a:lstStyle>
            <a:lvl1pPr>
              <a:defRPr sz="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21" name="image3.jpg" descr="11_07 Template PPT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74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pa inter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4.jpg" descr="11_07 Template PPT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7452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yout tex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05161" y="825962"/>
            <a:ext cx="944997" cy="5903981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xfrm>
            <a:off x="8420105" y="6356350"/>
            <a:ext cx="210702" cy="218440"/>
          </a:xfrm>
          <a:prstGeom prst="rect">
            <a:avLst/>
          </a:prstGeom>
        </p:spPr>
        <p:txBody>
          <a:bodyPr anchor="t"/>
          <a:lstStyle>
            <a:lvl1pPr>
              <a:defRPr sz="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38" name="image5.jpg" descr="11_07 Template PPT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74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yout texto 2 copi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xfrm>
            <a:off x="8420105" y="6356350"/>
            <a:ext cx="210702" cy="218440"/>
          </a:xfrm>
          <a:prstGeom prst="rect">
            <a:avLst/>
          </a:prstGeom>
        </p:spPr>
        <p:txBody>
          <a:bodyPr anchor="t"/>
          <a:lstStyle>
            <a:lvl1pPr>
              <a:defRPr sz="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46" name="image5.jpg" descr="11_07 Template PPT3.jpg"/>
          <p:cNvPicPr>
            <a:picLocks noChangeAspect="1"/>
          </p:cNvPicPr>
          <p:nvPr/>
        </p:nvPicPr>
        <p:blipFill>
          <a:blip r:embed="rId2">
            <a:extLst/>
          </a:blip>
          <a:srcRect l="22420" t="90419" r="26768"/>
          <a:stretch>
            <a:fillRect/>
          </a:stretch>
        </p:blipFill>
        <p:spPr>
          <a:xfrm>
            <a:off x="2050118" y="6200760"/>
            <a:ext cx="4646206" cy="656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image5.jpg" descr="11_07 Template PPT3.jpg"/>
          <p:cNvPicPr>
            <a:picLocks noChangeAspect="1"/>
          </p:cNvPicPr>
          <p:nvPr/>
        </p:nvPicPr>
        <p:blipFill>
          <a:blip r:embed="rId2">
            <a:extLst/>
          </a:blip>
          <a:srcRect l="27516" b="80663"/>
          <a:stretch>
            <a:fillRect/>
          </a:stretch>
        </p:blipFill>
        <p:spPr>
          <a:xfrm>
            <a:off x="2516068" y="274"/>
            <a:ext cx="6627932" cy="1326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age5.jpg" descr="11_07 Template PPT3.jpg"/>
          <p:cNvPicPr>
            <a:picLocks noChangeAspect="1"/>
          </p:cNvPicPr>
          <p:nvPr/>
        </p:nvPicPr>
        <p:blipFill>
          <a:blip r:embed="rId2">
            <a:extLst/>
          </a:blip>
          <a:srcRect l="27516" t="8562" r="36723" b="86098"/>
          <a:stretch>
            <a:fillRect/>
          </a:stretch>
        </p:blipFill>
        <p:spPr>
          <a:xfrm>
            <a:off x="11920" y="587428"/>
            <a:ext cx="3269948" cy="3661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t>Texto do Título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xfrm>
            <a:off x="6553200" y="6356351"/>
            <a:ext cx="335866" cy="370841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t>Texto do Título</a:t>
            </a:r>
          </a:p>
        </p:txBody>
      </p:sp>
      <p:sp>
        <p:nvSpPr>
          <p:cNvPr id="65" name="Shape 65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sz="quarter" idx="13"/>
          </p:nvPr>
        </p:nvSpPr>
        <p:spPr>
          <a:xfrm>
            <a:off x="4645026" y="1535112"/>
            <a:ext cx="4041776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xfrm>
            <a:off x="6553200" y="6356351"/>
            <a:ext cx="335866" cy="370841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t>Texto do Título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xfrm>
            <a:off x="6553200" y="6356351"/>
            <a:ext cx="335866" cy="370841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xfrm>
            <a:off x="6553200" y="6356351"/>
            <a:ext cx="335866" cy="370841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g" descr="11_07 Template PPT.jp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0" y="0"/>
            <a:ext cx="9144000" cy="685745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Texto do Título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/>
        </p:nvSpPr>
        <p:spPr>
          <a:xfrm>
            <a:off x="0" y="2417703"/>
            <a:ext cx="9144001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500" b="1" i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Deck de Entrevistas</a:t>
            </a:r>
          </a:p>
        </p:txBody>
      </p:sp>
      <p:pic>
        <p:nvPicPr>
          <p:cNvPr id="187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2509222"/>
            <a:ext cx="920751" cy="568804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/>
          <p:nvPr/>
        </p:nvSpPr>
        <p:spPr>
          <a:xfrm>
            <a:off x="2466498" y="3392998"/>
            <a:ext cx="4211004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200" i="1">
                <a:solidFill>
                  <a:srgbClr val="DBEEF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Aqui você vai registrar todas as suas entrevistas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8473386" y="6356350"/>
            <a:ext cx="157421" cy="2184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1853625" y="1462689"/>
            <a:ext cx="6502090" cy="282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700"/>
              </a:spcBef>
              <a:defRPr sz="2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600" b="1"/>
              <a:t>O Que é</a:t>
            </a:r>
            <a:r>
              <a:t>:</a:t>
            </a:r>
          </a:p>
          <a:p>
            <a:pPr>
              <a:spcBef>
                <a:spcPts val="700"/>
              </a:spcBef>
              <a:defRPr sz="2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>
              <a:spcBef>
                <a:spcPts val="700"/>
              </a:spcBef>
              <a:defRPr sz="2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 Deck de entrevistas é uma ferramenta que tem como função fundamental:</a:t>
            </a:r>
          </a:p>
          <a:p>
            <a:pPr>
              <a:spcBef>
                <a:spcPts val="700"/>
              </a:spcBef>
              <a:defRPr sz="2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marL="300789" indent="-300789">
              <a:spcBef>
                <a:spcPts val="700"/>
              </a:spcBef>
              <a:buSzPct val="100000"/>
              <a:buAutoNum type="romanLcParenBoth"/>
              <a:defRPr sz="2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Organizar o registro das suas entrevistas.</a:t>
            </a:r>
          </a:p>
          <a:p>
            <a:pPr marL="300789" indent="-300789">
              <a:spcBef>
                <a:spcPts val="700"/>
              </a:spcBef>
              <a:buSzPct val="100000"/>
              <a:buAutoNum type="romanLcParenBoth"/>
              <a:defRPr sz="2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Organizar o aprendizado de vocês nesse processo.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8473386" y="6356350"/>
            <a:ext cx="157421" cy="2184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1868521" y="1363022"/>
            <a:ext cx="6502090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700"/>
              </a:spcBef>
              <a:defRPr sz="21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600" b="1"/>
              <a:t>Como usar</a:t>
            </a:r>
            <a:r>
              <a:t>:</a:t>
            </a:r>
          </a:p>
          <a:p>
            <a:pPr>
              <a:defRPr sz="21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marL="210552" indent="-210552">
              <a:buSzPct val="100000"/>
              <a:buChar char="•"/>
              <a:defRPr sz="20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Registre cada entrevista realizada.</a:t>
            </a:r>
          </a:p>
          <a:p>
            <a:pPr marL="210552" indent="-210552">
              <a:buSzPct val="100000"/>
              <a:buChar char="•"/>
              <a:defRPr sz="20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Cada slide representa uma entrevista, os insights gerados a partir dessa entrevista.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sldNum" sz="quarter" idx="2"/>
          </p:nvPr>
        </p:nvSpPr>
        <p:spPr>
          <a:xfrm>
            <a:off x="8473386" y="6356350"/>
            <a:ext cx="157421" cy="2184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214368" y="1475364"/>
            <a:ext cx="8715264" cy="4576267"/>
          </a:xfrm>
          <a:prstGeom prst="rect">
            <a:avLst/>
          </a:prstGeom>
          <a:solidFill>
            <a:srgbClr val="FFFFFF"/>
          </a:solidFill>
          <a:ln w="25400">
            <a:solidFill>
              <a:srgbClr val="535353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475108" y="1710329"/>
            <a:ext cx="2030101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Nome da Equipe</a:t>
            </a:r>
          </a:p>
        </p:txBody>
      </p:sp>
      <p:sp>
        <p:nvSpPr>
          <p:cNvPr id="199" name="Shape 199"/>
          <p:cNvSpPr/>
          <p:nvPr/>
        </p:nvSpPr>
        <p:spPr>
          <a:xfrm>
            <a:off x="1203660" y="2850455"/>
            <a:ext cx="3694586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# de entrevistas totais: </a:t>
            </a:r>
          </a:p>
        </p:txBody>
      </p:sp>
      <p:sp>
        <p:nvSpPr>
          <p:cNvPr id="200" name="Shape 200"/>
          <p:cNvSpPr/>
          <p:nvPr/>
        </p:nvSpPr>
        <p:spPr>
          <a:xfrm>
            <a:off x="4147859" y="3515745"/>
            <a:ext cx="848282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000" b="1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00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xfrm>
            <a:off x="8473386" y="6356350"/>
            <a:ext cx="157421" cy="2184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214368" y="1475364"/>
            <a:ext cx="8715264" cy="4890290"/>
          </a:xfrm>
          <a:prstGeom prst="rect">
            <a:avLst/>
          </a:prstGeom>
          <a:solidFill>
            <a:srgbClr val="FFFFFF"/>
          </a:solidFill>
          <a:ln w="25400">
            <a:solidFill>
              <a:srgbClr val="535353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05" name="Shape 205"/>
          <p:cNvSpPr/>
          <p:nvPr/>
        </p:nvSpPr>
        <p:spPr>
          <a:xfrm>
            <a:off x="4318027" y="2182351"/>
            <a:ext cx="4376449" cy="4015294"/>
          </a:xfrm>
          <a:prstGeom prst="rect">
            <a:avLst/>
          </a:prstGeom>
          <a:solidFill>
            <a:srgbClr val="FFFFFF"/>
          </a:solidFill>
          <a:ln w="25400">
            <a:solidFill>
              <a:srgbClr val="535353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503782" y="2175491"/>
            <a:ext cx="3585650" cy="1300560"/>
          </a:xfrm>
          <a:prstGeom prst="rect">
            <a:avLst/>
          </a:prstGeom>
          <a:solidFill>
            <a:srgbClr val="FFFFFF"/>
          </a:solidFill>
          <a:ln w="25400">
            <a:solidFill>
              <a:srgbClr val="535353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3919977" y="1624904"/>
            <a:ext cx="638682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Data</a:t>
            </a:r>
          </a:p>
        </p:txBody>
      </p:sp>
      <p:sp>
        <p:nvSpPr>
          <p:cNvPr id="209" name="Shape 209"/>
          <p:cNvSpPr/>
          <p:nvPr/>
        </p:nvSpPr>
        <p:spPr>
          <a:xfrm>
            <a:off x="5148369" y="1637293"/>
            <a:ext cx="2641165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Roteiro Entrevista #1</a:t>
            </a:r>
          </a:p>
        </p:txBody>
      </p:sp>
      <p:sp>
        <p:nvSpPr>
          <p:cNvPr id="210" name="Shape 210"/>
          <p:cNvSpPr/>
          <p:nvPr/>
        </p:nvSpPr>
        <p:spPr>
          <a:xfrm>
            <a:off x="627390" y="2269261"/>
            <a:ext cx="342741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O que </a:t>
            </a:r>
            <a:r>
              <a:rPr dirty="0" err="1"/>
              <a:t>nós</a:t>
            </a:r>
            <a:r>
              <a:rPr dirty="0"/>
              <a:t> </a:t>
            </a:r>
            <a:r>
              <a:rPr dirty="0" err="1"/>
              <a:t>queremos</a:t>
            </a:r>
            <a:r>
              <a:rPr dirty="0"/>
              <a:t> </a:t>
            </a:r>
            <a:r>
              <a:rPr dirty="0" err="1"/>
              <a:t>descobrir</a:t>
            </a:r>
            <a:r>
              <a:rPr dirty="0"/>
              <a:t>?</a:t>
            </a:r>
          </a:p>
          <a:p>
            <a:pPr>
              <a:defRPr sz="16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- </a:t>
            </a:r>
            <a:r>
              <a:rPr dirty="0" err="1"/>
              <a:t>Quais</a:t>
            </a:r>
            <a:r>
              <a:rPr dirty="0"/>
              <a:t> as </a:t>
            </a:r>
            <a:r>
              <a:rPr dirty="0" err="1"/>
              <a:t>dúvidas</a:t>
            </a:r>
            <a:r>
              <a:rPr dirty="0"/>
              <a:t> </a:t>
            </a:r>
            <a:r>
              <a:rPr lang="pt-BR" dirty="0"/>
              <a:t>que</a:t>
            </a:r>
            <a:r>
              <a:rPr dirty="0"/>
              <a:t> </a:t>
            </a:r>
            <a:r>
              <a:rPr dirty="0" err="1"/>
              <a:t>gostaríamos</a:t>
            </a:r>
            <a:r>
              <a:rPr dirty="0"/>
              <a:t> de </a:t>
            </a:r>
            <a:r>
              <a:rPr dirty="0" err="1"/>
              <a:t>sanar</a:t>
            </a:r>
            <a:r>
              <a:rPr dirty="0"/>
              <a:t>?</a:t>
            </a:r>
          </a:p>
        </p:txBody>
      </p:sp>
      <p:sp>
        <p:nvSpPr>
          <p:cNvPr id="211" name="Shape 211"/>
          <p:cNvSpPr/>
          <p:nvPr/>
        </p:nvSpPr>
        <p:spPr>
          <a:xfrm>
            <a:off x="4519772" y="2319503"/>
            <a:ext cx="3427414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Como será conduzida a entrevista?</a:t>
            </a:r>
          </a:p>
        </p:txBody>
      </p:sp>
      <p:sp>
        <p:nvSpPr>
          <p:cNvPr id="212" name="Shape 212"/>
          <p:cNvSpPr/>
          <p:nvPr/>
        </p:nvSpPr>
        <p:spPr>
          <a:xfrm>
            <a:off x="532032" y="1637293"/>
            <a:ext cx="2030101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Nome da Equipe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sldNum" sz="quarter" idx="2"/>
          </p:nvPr>
        </p:nvSpPr>
        <p:spPr>
          <a:xfrm>
            <a:off x="8473386" y="6356350"/>
            <a:ext cx="157421" cy="2184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214368" y="1475364"/>
            <a:ext cx="8715264" cy="4890290"/>
          </a:xfrm>
          <a:prstGeom prst="rect">
            <a:avLst/>
          </a:prstGeom>
          <a:solidFill>
            <a:srgbClr val="FFFFFF"/>
          </a:solidFill>
          <a:ln w="25400">
            <a:solidFill>
              <a:srgbClr val="535353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622181" y="2192192"/>
            <a:ext cx="4021369" cy="1300560"/>
          </a:xfrm>
          <a:prstGeom prst="rect">
            <a:avLst/>
          </a:prstGeom>
          <a:solidFill>
            <a:srgbClr val="FFFFFF"/>
          </a:solidFill>
          <a:ln w="25400">
            <a:solidFill>
              <a:srgbClr val="535353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4828151" y="2182351"/>
            <a:ext cx="3866325" cy="4015294"/>
          </a:xfrm>
          <a:prstGeom prst="rect">
            <a:avLst/>
          </a:prstGeom>
          <a:solidFill>
            <a:srgbClr val="FFFFFF"/>
          </a:solidFill>
          <a:ln w="25400">
            <a:solidFill>
              <a:srgbClr val="535353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8" name="Shape 218"/>
          <p:cNvSpPr/>
          <p:nvPr/>
        </p:nvSpPr>
        <p:spPr>
          <a:xfrm>
            <a:off x="532032" y="1637292"/>
            <a:ext cx="2030101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Nome da Equipe</a:t>
            </a:r>
          </a:p>
        </p:txBody>
      </p:sp>
      <p:sp>
        <p:nvSpPr>
          <p:cNvPr id="219" name="Shape 219"/>
          <p:cNvSpPr/>
          <p:nvPr/>
        </p:nvSpPr>
        <p:spPr>
          <a:xfrm>
            <a:off x="714553" y="2239255"/>
            <a:ext cx="3427415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Detalhes das entrevistas</a:t>
            </a:r>
          </a:p>
        </p:txBody>
      </p:sp>
      <p:sp>
        <p:nvSpPr>
          <p:cNvPr id="220" name="Shape 220"/>
          <p:cNvSpPr/>
          <p:nvPr/>
        </p:nvSpPr>
        <p:spPr>
          <a:xfrm>
            <a:off x="622181" y="3539718"/>
            <a:ext cx="4021369" cy="1300560"/>
          </a:xfrm>
          <a:prstGeom prst="rect">
            <a:avLst/>
          </a:prstGeom>
          <a:solidFill>
            <a:srgbClr val="FFFFFF"/>
          </a:solidFill>
          <a:ln w="25400">
            <a:solidFill>
              <a:srgbClr val="535353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622181" y="4905277"/>
            <a:ext cx="4021369" cy="1243184"/>
          </a:xfrm>
          <a:prstGeom prst="rect">
            <a:avLst/>
          </a:prstGeom>
          <a:solidFill>
            <a:srgbClr val="FFFFFF"/>
          </a:solidFill>
          <a:ln w="25400">
            <a:solidFill>
              <a:srgbClr val="535353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3024267" y="1637292"/>
            <a:ext cx="638682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Data</a:t>
            </a:r>
          </a:p>
        </p:txBody>
      </p:sp>
      <p:sp>
        <p:nvSpPr>
          <p:cNvPr id="223" name="Shape 223"/>
          <p:cNvSpPr/>
          <p:nvPr/>
        </p:nvSpPr>
        <p:spPr>
          <a:xfrm>
            <a:off x="4252659" y="1649681"/>
            <a:ext cx="1691021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Entrevista #1</a:t>
            </a:r>
          </a:p>
        </p:txBody>
      </p:sp>
      <p:sp>
        <p:nvSpPr>
          <p:cNvPr id="224" name="Shape 224"/>
          <p:cNvSpPr/>
          <p:nvPr/>
        </p:nvSpPr>
        <p:spPr>
          <a:xfrm>
            <a:off x="683120" y="3657669"/>
            <a:ext cx="3026138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Insights-Chave</a:t>
            </a:r>
          </a:p>
        </p:txBody>
      </p:sp>
      <p:sp>
        <p:nvSpPr>
          <p:cNvPr id="225" name="Shape 225"/>
          <p:cNvSpPr/>
          <p:nvPr/>
        </p:nvSpPr>
        <p:spPr>
          <a:xfrm>
            <a:off x="4953312" y="2305869"/>
            <a:ext cx="2858105" cy="81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Isso suporta ou contradiz o que vocês pensavam sobre o problema?</a:t>
            </a:r>
          </a:p>
        </p:txBody>
      </p:sp>
      <p:sp>
        <p:nvSpPr>
          <p:cNvPr id="226" name="Shape 226"/>
          <p:cNvSpPr/>
          <p:nvPr/>
        </p:nvSpPr>
        <p:spPr>
          <a:xfrm>
            <a:off x="729896" y="5008929"/>
            <a:ext cx="2754101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Resumo:</a:t>
            </a:r>
          </a:p>
        </p:txBody>
      </p:sp>
      <p:sp>
        <p:nvSpPr>
          <p:cNvPr id="227" name="Shape 227"/>
          <p:cNvSpPr/>
          <p:nvPr/>
        </p:nvSpPr>
        <p:spPr>
          <a:xfrm>
            <a:off x="745696" y="2530051"/>
            <a:ext cx="4046769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Nome do Entrevistador:</a:t>
            </a:r>
          </a:p>
          <a:p>
            <a:pPr>
              <a:defRPr sz="14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Nome do Entrevistado, Cargo, Empresa:</a:t>
            </a:r>
            <a:br/>
            <a:r>
              <a:t>Data:</a:t>
            </a:r>
          </a:p>
          <a:p>
            <a:pPr>
              <a:defRPr sz="14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In-person?: </a:t>
            </a:r>
          </a:p>
        </p:txBody>
      </p:sp>
      <p:sp>
        <p:nvSpPr>
          <p:cNvPr id="228" name="Shape 228"/>
          <p:cNvSpPr/>
          <p:nvPr/>
        </p:nvSpPr>
        <p:spPr>
          <a:xfrm>
            <a:off x="4985100" y="3266856"/>
            <a:ext cx="3026138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É uma dor:</a:t>
            </a:r>
          </a:p>
        </p:txBody>
      </p:sp>
      <p:sp>
        <p:nvSpPr>
          <p:cNvPr id="229" name="Shape 229"/>
          <p:cNvSpPr/>
          <p:nvPr/>
        </p:nvSpPr>
        <p:spPr>
          <a:xfrm>
            <a:off x="4972400" y="5002614"/>
            <a:ext cx="3026138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Não é relevante:</a:t>
            </a:r>
          </a:p>
        </p:txBody>
      </p:sp>
      <p:sp>
        <p:nvSpPr>
          <p:cNvPr id="230" name="Shape 230"/>
          <p:cNvSpPr/>
          <p:nvPr/>
        </p:nvSpPr>
        <p:spPr>
          <a:xfrm>
            <a:off x="4972400" y="4150628"/>
            <a:ext cx="3026138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21254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É relevante: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/>
        </p:nvSpPr>
        <p:spPr>
          <a:xfrm>
            <a:off x="0" y="2417703"/>
            <a:ext cx="9144001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500" b="1" i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Deck de Entrevistas</a:t>
            </a:r>
          </a:p>
        </p:txBody>
      </p:sp>
      <p:pic>
        <p:nvPicPr>
          <p:cNvPr id="233" name="image6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2509222"/>
            <a:ext cx="920751" cy="568804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hape 234"/>
          <p:cNvSpPr/>
          <p:nvPr/>
        </p:nvSpPr>
        <p:spPr>
          <a:xfrm>
            <a:off x="2466498" y="3392999"/>
            <a:ext cx="4211004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200" i="1">
                <a:solidFill>
                  <a:srgbClr val="DBEEF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Aqui você vai registrar todas as suas entrevistas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ustom 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ustom 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</Words>
  <Application>Microsoft Office PowerPoint</Application>
  <PresentationFormat>Apresentação na tela (4:3)</PresentationFormat>
  <Paragraphs>41</Paragraphs>
  <Slides>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1" baseType="lpstr">
      <vt:lpstr>Arial</vt:lpstr>
      <vt:lpstr>Calibri</vt:lpstr>
      <vt:lpstr>Trebuchet MS</vt:lpstr>
      <vt:lpstr>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Marcos Barretto</cp:lastModifiedBy>
  <cp:revision>1</cp:revision>
  <dcterms:modified xsi:type="dcterms:W3CDTF">2018-08-20T01:51:22Z</dcterms:modified>
</cp:coreProperties>
</file>