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257" r:id="rId2"/>
    <p:sldId id="258" r:id="rId3"/>
    <p:sldId id="262" r:id="rId4"/>
    <p:sldId id="260" r:id="rId5"/>
    <p:sldId id="261" r:id="rId6"/>
    <p:sldId id="301" r:id="rId7"/>
    <p:sldId id="264" r:id="rId8"/>
    <p:sldId id="302" r:id="rId9"/>
    <p:sldId id="303" r:id="rId10"/>
    <p:sldId id="304" r:id="rId11"/>
    <p:sldId id="305" r:id="rId12"/>
    <p:sldId id="306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DBEA"/>
    <a:srgbClr val="FF99CC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/>
  </p:normalViewPr>
  <p:slideViewPr>
    <p:cSldViewPr snapToGrid="0">
      <p:cViewPr varScale="1">
        <p:scale>
          <a:sx n="86" d="100"/>
          <a:sy n="86" d="100"/>
        </p:scale>
        <p:origin x="77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2F7C57-9F02-442C-B563-1BE7ADC77BC6}" type="doc">
      <dgm:prSet loTypeId="urn:microsoft.com/office/officeart/2008/layout/HorizontalMultiLevelHierarchy" loCatId="hierarchy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8FEABA0A-EAB0-4B94-9356-FA1950648039}">
      <dgm:prSet phldrT="[Text]"/>
      <dgm:spPr/>
      <dgm:t>
        <a:bodyPr/>
        <a:lstStyle/>
        <a:p>
          <a:r>
            <a:rPr lang="en-GB" dirty="0" err="1" smtClean="0"/>
            <a:t>Baïnounk</a:t>
          </a:r>
          <a:r>
            <a:rPr lang="de-DE" dirty="0" smtClean="0"/>
            <a:t> </a:t>
          </a:r>
          <a:r>
            <a:rPr lang="en-GB" dirty="0" err="1" smtClean="0"/>
            <a:t>Nyun</a:t>
          </a:r>
          <a:endParaRPr lang="en-GB" dirty="0"/>
        </a:p>
      </dgm:t>
    </dgm:pt>
    <dgm:pt modelId="{DA782C96-E1C2-452A-BEF4-BB2AB7A76805}" type="parTrans" cxnId="{BE2417AE-EBAA-46E1-9D5B-F164A23A4BEB}">
      <dgm:prSet/>
      <dgm:spPr/>
      <dgm:t>
        <a:bodyPr/>
        <a:lstStyle/>
        <a:p>
          <a:endParaRPr lang="en-GB"/>
        </a:p>
      </dgm:t>
    </dgm:pt>
    <dgm:pt modelId="{6666DC0B-DB6F-407E-8C28-60785B8CD666}" type="sibTrans" cxnId="{BE2417AE-EBAA-46E1-9D5B-F164A23A4BEB}">
      <dgm:prSet/>
      <dgm:spPr/>
      <dgm:t>
        <a:bodyPr/>
        <a:lstStyle/>
        <a:p>
          <a:endParaRPr lang="en-GB"/>
        </a:p>
      </dgm:t>
    </dgm:pt>
    <dgm:pt modelId="{B0FB33B3-52FC-4B50-9D4D-AB1642227CE9}">
      <dgm:prSet phldrT="[Text]"/>
      <dgm:spPr/>
      <dgm:t>
        <a:bodyPr/>
        <a:lstStyle/>
        <a:p>
          <a:r>
            <a:rPr lang="en-GB" dirty="0" err="1" smtClean="0"/>
            <a:t>Baïnounk</a:t>
          </a:r>
          <a:endParaRPr lang="en-GB" dirty="0"/>
        </a:p>
      </dgm:t>
    </dgm:pt>
    <dgm:pt modelId="{ACE361A0-DB0C-442E-95B8-720B7CD2C4A8}" type="parTrans" cxnId="{DA4A0077-4150-4A34-B266-DD45C1E5B25A}">
      <dgm:prSet/>
      <dgm:spPr/>
      <dgm:t>
        <a:bodyPr/>
        <a:lstStyle/>
        <a:p>
          <a:endParaRPr lang="en-GB"/>
        </a:p>
      </dgm:t>
    </dgm:pt>
    <dgm:pt modelId="{9FC71DD6-AD2E-4392-8F14-515461684B9A}" type="sibTrans" cxnId="{DA4A0077-4150-4A34-B266-DD45C1E5B25A}">
      <dgm:prSet/>
      <dgm:spPr/>
      <dgm:t>
        <a:bodyPr/>
        <a:lstStyle/>
        <a:p>
          <a:endParaRPr lang="en-GB"/>
        </a:p>
      </dgm:t>
    </dgm:pt>
    <dgm:pt modelId="{ACE4D7E6-F621-4ECD-9ABF-0BB1A6FB814C}">
      <dgm:prSet phldrT="[Text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sz="1100" dirty="0" err="1"/>
            <a:t>Guñaamolo</a:t>
          </a:r>
          <a:r>
            <a:rPr lang="en-GB" sz="1100" dirty="0"/>
            <a:t> (</a:t>
          </a:r>
          <a:r>
            <a:rPr lang="en-GB" sz="1100" dirty="0" err="1"/>
            <a:t>Niamone</a:t>
          </a:r>
          <a:r>
            <a:rPr lang="en-GB" sz="1100" dirty="0"/>
            <a:t>)</a:t>
          </a:r>
        </a:p>
      </dgm:t>
    </dgm:pt>
    <dgm:pt modelId="{8F279059-606F-441C-A260-D16A55E94573}" type="parTrans" cxnId="{5643E5A1-2D07-47A9-B5BB-5AAF63B86352}">
      <dgm:prSet/>
      <dgm:spPr/>
      <dgm:t>
        <a:bodyPr/>
        <a:lstStyle/>
        <a:p>
          <a:endParaRPr lang="en-GB"/>
        </a:p>
      </dgm:t>
    </dgm:pt>
    <dgm:pt modelId="{78DF72D5-87F4-423B-82CD-44A384F5BFFB}" type="sibTrans" cxnId="{5643E5A1-2D07-47A9-B5BB-5AAF63B86352}">
      <dgm:prSet/>
      <dgm:spPr/>
      <dgm:t>
        <a:bodyPr/>
        <a:lstStyle/>
        <a:p>
          <a:endParaRPr lang="en-GB"/>
        </a:p>
      </dgm:t>
    </dgm:pt>
    <dgm:pt modelId="{4CA10CD1-A6FC-4CDF-9CEC-61F957685481}">
      <dgm:prSet phldrT="[Text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sz="1100" dirty="0" err="1" smtClean="0"/>
            <a:t>Gubëeher</a:t>
          </a:r>
          <a:r>
            <a:rPr lang="en-GB" sz="1100" dirty="0" smtClean="0"/>
            <a:t> </a:t>
          </a:r>
          <a:r>
            <a:rPr lang="en-GB" sz="1100" dirty="0"/>
            <a:t>(</a:t>
          </a:r>
          <a:r>
            <a:rPr lang="en-GB" sz="1100" dirty="0" err="1"/>
            <a:t>Djibonker</a:t>
          </a:r>
          <a:r>
            <a:rPr lang="en-GB" sz="1100" dirty="0"/>
            <a:t>)</a:t>
          </a:r>
        </a:p>
      </dgm:t>
    </dgm:pt>
    <dgm:pt modelId="{B84F6C4C-B6B7-45C4-9DA3-9DBD08D13C44}" type="parTrans" cxnId="{4117EC1D-65FF-4047-B01E-4FC8786EF2D6}">
      <dgm:prSet/>
      <dgm:spPr/>
      <dgm:t>
        <a:bodyPr/>
        <a:lstStyle/>
        <a:p>
          <a:endParaRPr lang="en-GB"/>
        </a:p>
      </dgm:t>
    </dgm:pt>
    <dgm:pt modelId="{0B0EC96B-C9B2-4FBE-9589-095D37867D0B}" type="sibTrans" cxnId="{4117EC1D-65FF-4047-B01E-4FC8786EF2D6}">
      <dgm:prSet/>
      <dgm:spPr/>
      <dgm:t>
        <a:bodyPr/>
        <a:lstStyle/>
        <a:p>
          <a:endParaRPr lang="en-GB"/>
        </a:p>
      </dgm:t>
    </dgm:pt>
    <dgm:pt modelId="{C750372B-72A6-493D-8CEF-C192989DE04E}">
      <dgm:prSet phldrT="[Text]"/>
      <dgm:spPr/>
      <dgm:t>
        <a:bodyPr/>
        <a:lstStyle/>
        <a:p>
          <a:r>
            <a:rPr lang="de-DE" dirty="0" err="1" smtClean="0"/>
            <a:t>Nyun</a:t>
          </a:r>
          <a:endParaRPr lang="en-GB" dirty="0"/>
        </a:p>
      </dgm:t>
    </dgm:pt>
    <dgm:pt modelId="{2ED9C528-3D25-4059-8C3F-64CF057C3ACF}" type="parTrans" cxnId="{C09E9DDC-3555-48EC-A52B-102465764F41}">
      <dgm:prSet/>
      <dgm:spPr/>
      <dgm:t>
        <a:bodyPr/>
        <a:lstStyle/>
        <a:p>
          <a:endParaRPr lang="en-GB"/>
        </a:p>
      </dgm:t>
    </dgm:pt>
    <dgm:pt modelId="{DFB9F449-059A-42B3-9D17-395AF5027281}" type="sibTrans" cxnId="{C09E9DDC-3555-48EC-A52B-102465764F41}">
      <dgm:prSet/>
      <dgm:spPr/>
      <dgm:t>
        <a:bodyPr/>
        <a:lstStyle/>
        <a:p>
          <a:endParaRPr lang="en-GB"/>
        </a:p>
      </dgm:t>
    </dgm:pt>
    <dgm:pt modelId="{5C9D81D5-05CA-4BFD-A098-D1B25BEAAF56}">
      <dgm:prSet phldrT="[Text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sz="1100" dirty="0" err="1"/>
            <a:t>Kobiana</a:t>
          </a:r>
          <a:r>
            <a:rPr lang="en-GB" sz="1100" dirty="0"/>
            <a:t> (</a:t>
          </a:r>
          <a:r>
            <a:rPr lang="en-GB" sz="1100" dirty="0" err="1"/>
            <a:t>Kabuy</a:t>
          </a:r>
          <a:r>
            <a:rPr lang="en-GB" sz="1100" dirty="0"/>
            <a:t> [GB])</a:t>
          </a:r>
        </a:p>
      </dgm:t>
    </dgm:pt>
    <dgm:pt modelId="{FF3F658B-B3A9-4460-9AB8-C3C720F0AE2F}" type="parTrans" cxnId="{9C29C60F-305A-4161-B868-EC61E32DE6ED}">
      <dgm:prSet/>
      <dgm:spPr/>
      <dgm:t>
        <a:bodyPr/>
        <a:lstStyle/>
        <a:p>
          <a:endParaRPr lang="en-GB"/>
        </a:p>
      </dgm:t>
    </dgm:pt>
    <dgm:pt modelId="{4A8C51C5-569B-4C29-96B7-C1BE35DB092D}" type="sibTrans" cxnId="{9C29C60F-305A-4161-B868-EC61E32DE6ED}">
      <dgm:prSet/>
      <dgm:spPr/>
      <dgm:t>
        <a:bodyPr/>
        <a:lstStyle/>
        <a:p>
          <a:endParaRPr lang="en-GB"/>
        </a:p>
      </dgm:t>
    </dgm:pt>
    <dgm:pt modelId="{AF3760F9-D982-4E53-9A4C-739B313E7CC9}">
      <dgm:prSet/>
      <dgm:spPr/>
      <dgm:t>
        <a:bodyPr/>
        <a:lstStyle/>
        <a:p>
          <a:r>
            <a:rPr lang="en-GB"/>
            <a:t>South</a:t>
          </a:r>
        </a:p>
      </dgm:t>
    </dgm:pt>
    <dgm:pt modelId="{50609FD3-F1BA-4341-8DB3-044131FDB45A}" type="parTrans" cxnId="{9F897263-0280-48D2-980A-9B9DE1FB61FB}">
      <dgm:prSet/>
      <dgm:spPr/>
      <dgm:t>
        <a:bodyPr/>
        <a:lstStyle/>
        <a:p>
          <a:endParaRPr lang="en-GB"/>
        </a:p>
      </dgm:t>
    </dgm:pt>
    <dgm:pt modelId="{5D885D0D-DB99-4597-8F1B-E521E5780959}" type="sibTrans" cxnId="{9F897263-0280-48D2-980A-9B9DE1FB61FB}">
      <dgm:prSet/>
      <dgm:spPr/>
      <dgm:t>
        <a:bodyPr/>
        <a:lstStyle/>
        <a:p>
          <a:endParaRPr lang="en-GB"/>
        </a:p>
      </dgm:t>
    </dgm:pt>
    <dgm:pt modelId="{94328B01-A4E1-407E-AD4C-661B52864712}">
      <dgm:prSet/>
      <dgm:spPr/>
      <dgm:t>
        <a:bodyPr/>
        <a:lstStyle/>
        <a:p>
          <a:r>
            <a:rPr lang="en-GB" dirty="0"/>
            <a:t>West</a:t>
          </a:r>
        </a:p>
      </dgm:t>
    </dgm:pt>
    <dgm:pt modelId="{73AF65C7-3B51-4D49-8F62-48C6BA21EA74}" type="parTrans" cxnId="{6DAEF802-81F4-470E-8A98-DE0B7208A8CF}">
      <dgm:prSet/>
      <dgm:spPr/>
      <dgm:t>
        <a:bodyPr/>
        <a:lstStyle/>
        <a:p>
          <a:endParaRPr lang="en-GB"/>
        </a:p>
      </dgm:t>
    </dgm:pt>
    <dgm:pt modelId="{E382BC15-42DE-4ECB-8E98-7B549DCEC356}" type="sibTrans" cxnId="{6DAEF802-81F4-470E-8A98-DE0B7208A8CF}">
      <dgm:prSet/>
      <dgm:spPr/>
      <dgm:t>
        <a:bodyPr/>
        <a:lstStyle/>
        <a:p>
          <a:endParaRPr lang="en-GB"/>
        </a:p>
      </dgm:t>
    </dgm:pt>
    <dgm:pt modelId="{91D0F936-0505-49DC-8C2D-7728F6313462}">
      <dgm:prSet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sz="1200" dirty="0" err="1"/>
            <a:t>Gutobor</a:t>
          </a:r>
          <a:r>
            <a:rPr lang="en-GB" sz="1200" dirty="0"/>
            <a:t> (Tobor)</a:t>
          </a:r>
        </a:p>
      </dgm:t>
    </dgm:pt>
    <dgm:pt modelId="{B9179917-3F4C-421B-BEE5-32B112026084}" type="parTrans" cxnId="{E6482441-E1C3-4DE3-8D3A-794668270268}">
      <dgm:prSet/>
      <dgm:spPr/>
      <dgm:t>
        <a:bodyPr/>
        <a:lstStyle/>
        <a:p>
          <a:endParaRPr lang="en-GB"/>
        </a:p>
      </dgm:t>
    </dgm:pt>
    <dgm:pt modelId="{123AE466-FF87-4BBC-BFAC-2B1AD216046E}" type="sibTrans" cxnId="{E6482441-E1C3-4DE3-8D3A-794668270268}">
      <dgm:prSet/>
      <dgm:spPr/>
      <dgm:t>
        <a:bodyPr/>
        <a:lstStyle/>
        <a:p>
          <a:endParaRPr lang="en-GB"/>
        </a:p>
      </dgm:t>
    </dgm:pt>
    <dgm:pt modelId="{6946B569-E955-463C-860C-146F793C7C3D}">
      <dgm:prSet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sz="1100"/>
            <a:t>Kasanga (sedenghal [GB])</a:t>
          </a:r>
        </a:p>
      </dgm:t>
    </dgm:pt>
    <dgm:pt modelId="{AF9AFE20-F8AD-4E83-A9C6-FEB5EA378BFA}" type="parTrans" cxnId="{58A1C548-1B9D-4EB0-9FA0-E00DDE1913B1}">
      <dgm:prSet/>
      <dgm:spPr/>
      <dgm:t>
        <a:bodyPr/>
        <a:lstStyle/>
        <a:p>
          <a:endParaRPr lang="en-GB"/>
        </a:p>
      </dgm:t>
    </dgm:pt>
    <dgm:pt modelId="{C45511A2-5577-4CB9-8C80-A6AD991447E4}" type="sibTrans" cxnId="{58A1C548-1B9D-4EB0-9FA0-E00DDE1913B1}">
      <dgm:prSet/>
      <dgm:spPr/>
      <dgm:t>
        <a:bodyPr/>
        <a:lstStyle/>
        <a:p>
          <a:endParaRPr lang="en-GB"/>
        </a:p>
      </dgm:t>
    </dgm:pt>
    <dgm:pt modelId="{7A30A9A0-13C7-4F3E-BA21-3BE50A03F343}">
      <dgm:prSet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GB" sz="1100" dirty="0" err="1"/>
            <a:t>Gufangor</a:t>
          </a:r>
          <a:r>
            <a:rPr lang="en-GB" sz="1100" dirty="0"/>
            <a:t> (</a:t>
          </a:r>
          <a:r>
            <a:rPr lang="en-GB" sz="1100" dirty="0" err="1"/>
            <a:t>Djifangor</a:t>
          </a:r>
          <a:r>
            <a:rPr lang="en-GB" sz="1100" dirty="0"/>
            <a:t>)</a:t>
          </a:r>
        </a:p>
      </dgm:t>
    </dgm:pt>
    <dgm:pt modelId="{88082322-9045-41D5-86A4-37EF51D4D3F4}" type="parTrans" cxnId="{99297AB2-DB7B-4DC4-BCCB-CD9DA45048DC}">
      <dgm:prSet/>
      <dgm:spPr/>
      <dgm:t>
        <a:bodyPr/>
        <a:lstStyle/>
        <a:p>
          <a:endParaRPr lang="en-GB"/>
        </a:p>
      </dgm:t>
    </dgm:pt>
    <dgm:pt modelId="{2118EFA7-2BA9-43D2-B645-4AE681F750F2}" type="sibTrans" cxnId="{99297AB2-DB7B-4DC4-BCCB-CD9DA45048DC}">
      <dgm:prSet/>
      <dgm:spPr/>
      <dgm:t>
        <a:bodyPr/>
        <a:lstStyle/>
        <a:p>
          <a:endParaRPr lang="en-GB"/>
        </a:p>
      </dgm:t>
    </dgm:pt>
    <dgm:pt modelId="{4FDB3E28-F883-49B7-981D-700482273CDD}">
      <dgm:prSet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sz="1100"/>
            <a:t>Gubelor (Djibelor)</a:t>
          </a:r>
        </a:p>
      </dgm:t>
    </dgm:pt>
    <dgm:pt modelId="{EA7AC85A-A607-49AE-8AD7-7E9B1C925534}" type="parTrans" cxnId="{C25EE163-0CBC-43AD-B4D4-53A3F0F68F3A}">
      <dgm:prSet/>
      <dgm:spPr/>
      <dgm:t>
        <a:bodyPr/>
        <a:lstStyle/>
        <a:p>
          <a:endParaRPr lang="en-GB"/>
        </a:p>
      </dgm:t>
    </dgm:pt>
    <dgm:pt modelId="{3E6F9BC3-1509-4C2C-9166-4818C346A22A}" type="sibTrans" cxnId="{C25EE163-0CBC-43AD-B4D4-53A3F0F68F3A}">
      <dgm:prSet/>
      <dgm:spPr/>
      <dgm:t>
        <a:bodyPr/>
        <a:lstStyle/>
        <a:p>
          <a:endParaRPr lang="en-GB"/>
        </a:p>
      </dgm:t>
    </dgm:pt>
    <dgm:pt modelId="{545C87A2-EBB5-46B7-BF10-AF5939CC90FF}">
      <dgm:prSet/>
      <dgm:spPr/>
      <dgm:t>
        <a:bodyPr/>
        <a:lstStyle/>
        <a:p>
          <a:r>
            <a:rPr lang="en-GB"/>
            <a:t>Northeast</a:t>
          </a:r>
        </a:p>
      </dgm:t>
    </dgm:pt>
    <dgm:pt modelId="{8F81B3AA-9E97-4D9D-A5CC-A517318AFB6A}" type="parTrans" cxnId="{183BBE66-76EA-4FD1-A8B5-DC7A1A08AC01}">
      <dgm:prSet/>
      <dgm:spPr/>
      <dgm:t>
        <a:bodyPr/>
        <a:lstStyle/>
        <a:p>
          <a:endParaRPr lang="en-GB"/>
        </a:p>
      </dgm:t>
    </dgm:pt>
    <dgm:pt modelId="{780E29B7-C629-464A-8EA4-D1C16D3D4A56}" type="sibTrans" cxnId="{183BBE66-76EA-4FD1-A8B5-DC7A1A08AC01}">
      <dgm:prSet/>
      <dgm:spPr/>
      <dgm:t>
        <a:bodyPr/>
        <a:lstStyle/>
        <a:p>
          <a:endParaRPr lang="en-GB"/>
        </a:p>
      </dgm:t>
    </dgm:pt>
    <dgm:pt modelId="{D8F01AC3-B23A-4873-919D-3B7B24BF7F58}">
      <dgm:prSet/>
      <dgm:spPr/>
      <dgm:t>
        <a:bodyPr/>
        <a:lstStyle/>
        <a:p>
          <a:r>
            <a:rPr lang="en-GB"/>
            <a:t>East</a:t>
          </a:r>
        </a:p>
      </dgm:t>
    </dgm:pt>
    <dgm:pt modelId="{28D38BBD-B360-4617-AA89-EC620DB2BCF7}" type="parTrans" cxnId="{9E73218B-E4E6-4D6F-8CCB-E62529736E10}">
      <dgm:prSet/>
      <dgm:spPr/>
      <dgm:t>
        <a:bodyPr/>
        <a:lstStyle/>
        <a:p>
          <a:endParaRPr lang="en-GB"/>
        </a:p>
      </dgm:t>
    </dgm:pt>
    <dgm:pt modelId="{6C5FDAF6-ECAB-43A7-B662-7FAE37AD51F3}" type="sibTrans" cxnId="{9E73218B-E4E6-4D6F-8CCB-E62529736E10}">
      <dgm:prSet/>
      <dgm:spPr/>
      <dgm:t>
        <a:bodyPr/>
        <a:lstStyle/>
        <a:p>
          <a:endParaRPr lang="en-GB"/>
        </a:p>
      </dgm:t>
    </dgm:pt>
    <dgm:pt modelId="{0F6C9310-B753-4B66-9CF1-0B925EFC2C78}">
      <dgm:prSet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sz="1100"/>
            <a:t>Gujaher (Kaasa,Jegui )</a:t>
          </a:r>
        </a:p>
      </dgm:t>
    </dgm:pt>
    <dgm:pt modelId="{84CDA30E-20C5-4ADF-8351-F5B8309BD818}" type="parTrans" cxnId="{0A11959F-7A9C-47B0-907D-A3889FCDBBB3}">
      <dgm:prSet/>
      <dgm:spPr/>
      <dgm:t>
        <a:bodyPr/>
        <a:lstStyle/>
        <a:p>
          <a:endParaRPr lang="en-GB"/>
        </a:p>
      </dgm:t>
    </dgm:pt>
    <dgm:pt modelId="{5AE6FC4E-2C00-4D2E-AAF6-43D4EE5CBF69}" type="sibTrans" cxnId="{0A11959F-7A9C-47B0-907D-A3889FCDBBB3}">
      <dgm:prSet/>
      <dgm:spPr/>
      <dgm:t>
        <a:bodyPr/>
        <a:lstStyle/>
        <a:p>
          <a:endParaRPr lang="en-GB"/>
        </a:p>
      </dgm:t>
    </dgm:pt>
    <dgm:pt modelId="{AD19E470-1C5D-4C03-BC7F-B8AF25B4D7C6}">
      <dgm:prSet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sz="1100"/>
            <a:t>? (Gambia, Sedhiou,)</a:t>
          </a:r>
        </a:p>
      </dgm:t>
    </dgm:pt>
    <dgm:pt modelId="{B36D7102-103A-4657-AF26-5BA77C0F1050}" type="parTrans" cxnId="{9D13A427-F2AA-44D9-B91C-ADD4E0649054}">
      <dgm:prSet/>
      <dgm:spPr/>
      <dgm:t>
        <a:bodyPr/>
        <a:lstStyle/>
        <a:p>
          <a:endParaRPr lang="en-GB"/>
        </a:p>
      </dgm:t>
    </dgm:pt>
    <dgm:pt modelId="{CE9BE1E1-53EA-44D6-80C0-7BBFA7A72711}" type="sibTrans" cxnId="{9D13A427-F2AA-44D9-B91C-ADD4E0649054}">
      <dgm:prSet/>
      <dgm:spPr/>
      <dgm:t>
        <a:bodyPr/>
        <a:lstStyle/>
        <a:p>
          <a:endParaRPr lang="en-GB"/>
        </a:p>
      </dgm:t>
    </dgm:pt>
    <dgm:pt modelId="{47537B3A-0EB4-4F31-91C2-650FB643BC06}" type="pres">
      <dgm:prSet presAssocID="{852F7C57-9F02-442C-B563-1BE7ADC77BC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A92EF00C-6685-44E9-8F98-DD64C5275995}" type="pres">
      <dgm:prSet presAssocID="{8FEABA0A-EAB0-4B94-9356-FA1950648039}" presName="root1" presStyleCnt="0"/>
      <dgm:spPr/>
    </dgm:pt>
    <dgm:pt modelId="{F713FDD6-8EFF-4306-9810-B2DDB3D50DD5}" type="pres">
      <dgm:prSet presAssocID="{8FEABA0A-EAB0-4B94-9356-FA1950648039}" presName="LevelOneTextNode" presStyleLbl="node0" presStyleIdx="0" presStyleCnt="1" custScaleY="136332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69DF7EE2-C359-4869-89D1-ADDDE7E55DF9}" type="pres">
      <dgm:prSet presAssocID="{8FEABA0A-EAB0-4B94-9356-FA1950648039}" presName="level2hierChild" presStyleCnt="0"/>
      <dgm:spPr/>
    </dgm:pt>
    <dgm:pt modelId="{50B49E38-9E27-4DE7-8BA5-75BF60E58629}" type="pres">
      <dgm:prSet presAssocID="{ACE361A0-DB0C-442E-95B8-720B7CD2C4A8}" presName="conn2-1" presStyleLbl="parChTrans1D2" presStyleIdx="0" presStyleCnt="2"/>
      <dgm:spPr/>
      <dgm:t>
        <a:bodyPr/>
        <a:lstStyle/>
        <a:p>
          <a:endParaRPr lang="en-GB"/>
        </a:p>
      </dgm:t>
    </dgm:pt>
    <dgm:pt modelId="{9D09CD70-B4B0-456D-8250-5A1CC6D93C30}" type="pres">
      <dgm:prSet presAssocID="{ACE361A0-DB0C-442E-95B8-720B7CD2C4A8}" presName="connTx" presStyleLbl="parChTrans1D2" presStyleIdx="0" presStyleCnt="2"/>
      <dgm:spPr/>
      <dgm:t>
        <a:bodyPr/>
        <a:lstStyle/>
        <a:p>
          <a:endParaRPr lang="en-GB"/>
        </a:p>
      </dgm:t>
    </dgm:pt>
    <dgm:pt modelId="{DD748D08-DDFA-4488-813D-5199F9C119C1}" type="pres">
      <dgm:prSet presAssocID="{B0FB33B3-52FC-4B50-9D4D-AB1642227CE9}" presName="root2" presStyleCnt="0"/>
      <dgm:spPr/>
    </dgm:pt>
    <dgm:pt modelId="{8CBF4122-D7BF-4C83-8BA8-E911895E25AB}" type="pres">
      <dgm:prSet presAssocID="{B0FB33B3-52FC-4B50-9D4D-AB1642227CE9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316EDC29-FC76-45F6-83F5-19AC27A32131}" type="pres">
      <dgm:prSet presAssocID="{B0FB33B3-52FC-4B50-9D4D-AB1642227CE9}" presName="level3hierChild" presStyleCnt="0"/>
      <dgm:spPr/>
    </dgm:pt>
    <dgm:pt modelId="{432D96F6-9427-4805-92E0-AC67C67164A0}" type="pres">
      <dgm:prSet presAssocID="{73AF65C7-3B51-4D49-8F62-48C6BA21EA74}" presName="conn2-1" presStyleLbl="parChTrans1D3" presStyleIdx="0" presStyleCnt="6"/>
      <dgm:spPr/>
      <dgm:t>
        <a:bodyPr/>
        <a:lstStyle/>
        <a:p>
          <a:endParaRPr lang="en-GB"/>
        </a:p>
      </dgm:t>
    </dgm:pt>
    <dgm:pt modelId="{2271392E-FB69-4125-BD8A-E80D9EAA3BB3}" type="pres">
      <dgm:prSet presAssocID="{73AF65C7-3B51-4D49-8F62-48C6BA21EA74}" presName="connTx" presStyleLbl="parChTrans1D3" presStyleIdx="0" presStyleCnt="6"/>
      <dgm:spPr/>
      <dgm:t>
        <a:bodyPr/>
        <a:lstStyle/>
        <a:p>
          <a:endParaRPr lang="en-GB"/>
        </a:p>
      </dgm:t>
    </dgm:pt>
    <dgm:pt modelId="{ACF073DA-18C6-42C2-A089-42F6BD8311D3}" type="pres">
      <dgm:prSet presAssocID="{94328B01-A4E1-407E-AD4C-661B52864712}" presName="root2" presStyleCnt="0"/>
      <dgm:spPr/>
    </dgm:pt>
    <dgm:pt modelId="{3645F797-67EA-488E-81D3-49A1C9523AA9}" type="pres">
      <dgm:prSet presAssocID="{94328B01-A4E1-407E-AD4C-661B52864712}" presName="LevelTwoTextNode" presStyleLbl="node3" presStyleIdx="0" presStyleCnt="6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C77707FF-293C-48C7-AA51-D8445F27406A}" type="pres">
      <dgm:prSet presAssocID="{94328B01-A4E1-407E-AD4C-661B52864712}" presName="level3hierChild" presStyleCnt="0"/>
      <dgm:spPr/>
    </dgm:pt>
    <dgm:pt modelId="{F25AAE37-6BB6-4DB9-9DF2-B980F2F4ECB3}" type="pres">
      <dgm:prSet presAssocID="{B9179917-3F4C-421B-BEE5-32B112026084}" presName="conn2-1" presStyleLbl="parChTrans1D4" presStyleIdx="0" presStyleCnt="7"/>
      <dgm:spPr/>
      <dgm:t>
        <a:bodyPr/>
        <a:lstStyle/>
        <a:p>
          <a:endParaRPr lang="en-GB"/>
        </a:p>
      </dgm:t>
    </dgm:pt>
    <dgm:pt modelId="{B5284678-2401-46C2-90C2-7764D7607C8C}" type="pres">
      <dgm:prSet presAssocID="{B9179917-3F4C-421B-BEE5-32B112026084}" presName="connTx" presStyleLbl="parChTrans1D4" presStyleIdx="0" presStyleCnt="7"/>
      <dgm:spPr/>
      <dgm:t>
        <a:bodyPr/>
        <a:lstStyle/>
        <a:p>
          <a:endParaRPr lang="en-GB"/>
        </a:p>
      </dgm:t>
    </dgm:pt>
    <dgm:pt modelId="{E34974EE-2441-4401-9A82-0704AEFEAD4B}" type="pres">
      <dgm:prSet presAssocID="{91D0F936-0505-49DC-8C2D-7728F6313462}" presName="root2" presStyleCnt="0"/>
      <dgm:spPr/>
    </dgm:pt>
    <dgm:pt modelId="{2A16199E-6C45-4194-BC25-2404014071A5}" type="pres">
      <dgm:prSet presAssocID="{91D0F936-0505-49DC-8C2D-7728F6313462}" presName="LevelTwoTextNode" presStyleLbl="node4" presStyleIdx="0" presStyleCnt="7" custScaleX="155064" custScaleY="73010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F6E67139-C101-4E68-B336-E1120D166CBC}" type="pres">
      <dgm:prSet presAssocID="{91D0F936-0505-49DC-8C2D-7728F6313462}" presName="level3hierChild" presStyleCnt="0"/>
      <dgm:spPr/>
    </dgm:pt>
    <dgm:pt modelId="{4F67EE23-6C40-4B36-A94D-77739DC70ABD}" type="pres">
      <dgm:prSet presAssocID="{8F279059-606F-441C-A260-D16A55E94573}" presName="conn2-1" presStyleLbl="parChTrans1D4" presStyleIdx="1" presStyleCnt="7"/>
      <dgm:spPr/>
      <dgm:t>
        <a:bodyPr/>
        <a:lstStyle/>
        <a:p>
          <a:endParaRPr lang="en-GB"/>
        </a:p>
      </dgm:t>
    </dgm:pt>
    <dgm:pt modelId="{3F4A241F-B50C-4463-B65F-4414074B8B51}" type="pres">
      <dgm:prSet presAssocID="{8F279059-606F-441C-A260-D16A55E94573}" presName="connTx" presStyleLbl="parChTrans1D4" presStyleIdx="1" presStyleCnt="7"/>
      <dgm:spPr/>
      <dgm:t>
        <a:bodyPr/>
        <a:lstStyle/>
        <a:p>
          <a:endParaRPr lang="en-GB"/>
        </a:p>
      </dgm:t>
    </dgm:pt>
    <dgm:pt modelId="{CD1EDD30-5A2B-4F22-9EF3-595ED73B3523}" type="pres">
      <dgm:prSet presAssocID="{ACE4D7E6-F621-4ECD-9ABF-0BB1A6FB814C}" presName="root2" presStyleCnt="0"/>
      <dgm:spPr/>
    </dgm:pt>
    <dgm:pt modelId="{8189E7FE-305D-4FF9-BCBF-D96AF79025F9}" type="pres">
      <dgm:prSet presAssocID="{ACE4D7E6-F621-4ECD-9ABF-0BB1A6FB814C}" presName="LevelTwoTextNode" presStyleLbl="node4" presStyleIdx="1" presStyleCnt="7" custScaleX="155064" custScaleY="62086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15F0F397-EE47-430E-9B59-3414ED23606A}" type="pres">
      <dgm:prSet presAssocID="{ACE4D7E6-F621-4ECD-9ABF-0BB1A6FB814C}" presName="level3hierChild" presStyleCnt="0"/>
      <dgm:spPr/>
    </dgm:pt>
    <dgm:pt modelId="{21B75D6D-758D-4BDE-A41D-0BA872B5377D}" type="pres">
      <dgm:prSet presAssocID="{50609FD3-F1BA-4341-8DB3-044131FDB45A}" presName="conn2-1" presStyleLbl="parChTrans1D3" presStyleIdx="1" presStyleCnt="6"/>
      <dgm:spPr/>
      <dgm:t>
        <a:bodyPr/>
        <a:lstStyle/>
        <a:p>
          <a:endParaRPr lang="en-GB"/>
        </a:p>
      </dgm:t>
    </dgm:pt>
    <dgm:pt modelId="{2113F840-E4E5-4B35-86C0-FB0F6B61B03D}" type="pres">
      <dgm:prSet presAssocID="{50609FD3-F1BA-4341-8DB3-044131FDB45A}" presName="connTx" presStyleLbl="parChTrans1D3" presStyleIdx="1" presStyleCnt="6"/>
      <dgm:spPr/>
      <dgm:t>
        <a:bodyPr/>
        <a:lstStyle/>
        <a:p>
          <a:endParaRPr lang="en-GB"/>
        </a:p>
      </dgm:t>
    </dgm:pt>
    <dgm:pt modelId="{6E8F0AFA-B879-4BCE-B5FC-06ABEEDEC460}" type="pres">
      <dgm:prSet presAssocID="{AF3760F9-D982-4E53-9A4C-739B313E7CC9}" presName="root2" presStyleCnt="0"/>
      <dgm:spPr/>
    </dgm:pt>
    <dgm:pt modelId="{684E7795-B3C8-4208-83DC-6A2B1840D210}" type="pres">
      <dgm:prSet presAssocID="{AF3760F9-D982-4E53-9A4C-739B313E7CC9}" presName="LevelTwoTextNode" presStyleLbl="node3" presStyleIdx="1" presStyleCnt="6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7D7F84FD-F526-4E3D-B368-0E8BF89A5781}" type="pres">
      <dgm:prSet presAssocID="{AF3760F9-D982-4E53-9A4C-739B313E7CC9}" presName="level3hierChild" presStyleCnt="0"/>
      <dgm:spPr/>
    </dgm:pt>
    <dgm:pt modelId="{5A962730-F7C0-416D-8C1A-B482AC0C7A57}" type="pres">
      <dgm:prSet presAssocID="{B84F6C4C-B6B7-45C4-9DA3-9DBD08D13C44}" presName="conn2-1" presStyleLbl="parChTrans1D4" presStyleIdx="2" presStyleCnt="7"/>
      <dgm:spPr/>
      <dgm:t>
        <a:bodyPr/>
        <a:lstStyle/>
        <a:p>
          <a:endParaRPr lang="en-GB"/>
        </a:p>
      </dgm:t>
    </dgm:pt>
    <dgm:pt modelId="{7FCCBFA8-605B-4ACA-8946-6D367D4034A2}" type="pres">
      <dgm:prSet presAssocID="{B84F6C4C-B6B7-45C4-9DA3-9DBD08D13C44}" presName="connTx" presStyleLbl="parChTrans1D4" presStyleIdx="2" presStyleCnt="7"/>
      <dgm:spPr/>
      <dgm:t>
        <a:bodyPr/>
        <a:lstStyle/>
        <a:p>
          <a:endParaRPr lang="en-GB"/>
        </a:p>
      </dgm:t>
    </dgm:pt>
    <dgm:pt modelId="{74D27F35-BAA9-4860-984A-21589BAAF41C}" type="pres">
      <dgm:prSet presAssocID="{4CA10CD1-A6FC-4CDF-9CEC-61F957685481}" presName="root2" presStyleCnt="0"/>
      <dgm:spPr/>
    </dgm:pt>
    <dgm:pt modelId="{3AD13906-9914-49D9-BEC2-97B5D3983E18}" type="pres">
      <dgm:prSet presAssocID="{4CA10CD1-A6FC-4CDF-9CEC-61F957685481}" presName="LevelTwoTextNode" presStyleLbl="node4" presStyleIdx="2" presStyleCnt="7" custScaleX="155064" custScaleY="7384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B970E0B1-A585-4D78-A5C0-17AEAF47B391}" type="pres">
      <dgm:prSet presAssocID="{4CA10CD1-A6FC-4CDF-9CEC-61F957685481}" presName="level3hierChild" presStyleCnt="0"/>
      <dgm:spPr/>
    </dgm:pt>
    <dgm:pt modelId="{303ADCFB-3C84-4A73-BF37-608D09F6156E}" type="pres">
      <dgm:prSet presAssocID="{88082322-9045-41D5-86A4-37EF51D4D3F4}" presName="conn2-1" presStyleLbl="parChTrans1D4" presStyleIdx="3" presStyleCnt="7"/>
      <dgm:spPr/>
      <dgm:t>
        <a:bodyPr/>
        <a:lstStyle/>
        <a:p>
          <a:endParaRPr lang="en-GB"/>
        </a:p>
      </dgm:t>
    </dgm:pt>
    <dgm:pt modelId="{D2A8977D-F5CE-4424-9A17-5A3ECC85BB1F}" type="pres">
      <dgm:prSet presAssocID="{88082322-9045-41D5-86A4-37EF51D4D3F4}" presName="connTx" presStyleLbl="parChTrans1D4" presStyleIdx="3" presStyleCnt="7"/>
      <dgm:spPr/>
      <dgm:t>
        <a:bodyPr/>
        <a:lstStyle/>
        <a:p>
          <a:endParaRPr lang="en-GB"/>
        </a:p>
      </dgm:t>
    </dgm:pt>
    <dgm:pt modelId="{C122548A-728D-46D7-86F0-8C91ED642B0A}" type="pres">
      <dgm:prSet presAssocID="{7A30A9A0-13C7-4F3E-BA21-3BE50A03F343}" presName="root2" presStyleCnt="0"/>
      <dgm:spPr/>
    </dgm:pt>
    <dgm:pt modelId="{8DA8E99D-5D1D-4770-8650-2675BEAA958B}" type="pres">
      <dgm:prSet presAssocID="{7A30A9A0-13C7-4F3E-BA21-3BE50A03F343}" presName="LevelTwoTextNode" presStyleLbl="node4" presStyleIdx="3" presStyleCnt="7" custScaleX="155064" custScaleY="77616" custLinFactNeighborX="936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1600CA92-37A2-45B9-94E4-4534D39E1942}" type="pres">
      <dgm:prSet presAssocID="{7A30A9A0-13C7-4F3E-BA21-3BE50A03F343}" presName="level3hierChild" presStyleCnt="0"/>
      <dgm:spPr/>
    </dgm:pt>
    <dgm:pt modelId="{92F5D994-8B7D-4155-8E85-2CE7D1FBBB87}" type="pres">
      <dgm:prSet presAssocID="{EA7AC85A-A607-49AE-8AD7-7E9B1C925534}" presName="conn2-1" presStyleLbl="parChTrans1D4" presStyleIdx="4" presStyleCnt="7"/>
      <dgm:spPr/>
      <dgm:t>
        <a:bodyPr/>
        <a:lstStyle/>
        <a:p>
          <a:endParaRPr lang="en-GB"/>
        </a:p>
      </dgm:t>
    </dgm:pt>
    <dgm:pt modelId="{476071DF-022E-4DF7-96E1-9155C29E1493}" type="pres">
      <dgm:prSet presAssocID="{EA7AC85A-A607-49AE-8AD7-7E9B1C925534}" presName="connTx" presStyleLbl="parChTrans1D4" presStyleIdx="4" presStyleCnt="7"/>
      <dgm:spPr/>
      <dgm:t>
        <a:bodyPr/>
        <a:lstStyle/>
        <a:p>
          <a:endParaRPr lang="en-GB"/>
        </a:p>
      </dgm:t>
    </dgm:pt>
    <dgm:pt modelId="{A38E8167-8991-4B20-A5CB-B1A7BD1B4EA6}" type="pres">
      <dgm:prSet presAssocID="{4FDB3E28-F883-49B7-981D-700482273CDD}" presName="root2" presStyleCnt="0"/>
      <dgm:spPr/>
    </dgm:pt>
    <dgm:pt modelId="{E8CED73F-C479-43CE-BE9E-7F1D798F1F19}" type="pres">
      <dgm:prSet presAssocID="{4FDB3E28-F883-49B7-981D-700482273CDD}" presName="LevelTwoTextNode" presStyleLbl="node4" presStyleIdx="4" presStyleCnt="7" custScaleX="155064" custScaleY="76759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164EE156-0482-4000-A603-4988A679B938}" type="pres">
      <dgm:prSet presAssocID="{4FDB3E28-F883-49B7-981D-700482273CDD}" presName="level3hierChild" presStyleCnt="0"/>
      <dgm:spPr/>
    </dgm:pt>
    <dgm:pt modelId="{03430E7B-C151-4A5E-A578-6ECC00FE658A}" type="pres">
      <dgm:prSet presAssocID="{8F81B3AA-9E97-4D9D-A5CC-A517318AFB6A}" presName="conn2-1" presStyleLbl="parChTrans1D3" presStyleIdx="2" presStyleCnt="6"/>
      <dgm:spPr/>
      <dgm:t>
        <a:bodyPr/>
        <a:lstStyle/>
        <a:p>
          <a:endParaRPr lang="en-GB"/>
        </a:p>
      </dgm:t>
    </dgm:pt>
    <dgm:pt modelId="{7DA00243-FA44-4785-883C-8DABBA04DC82}" type="pres">
      <dgm:prSet presAssocID="{8F81B3AA-9E97-4D9D-A5CC-A517318AFB6A}" presName="connTx" presStyleLbl="parChTrans1D3" presStyleIdx="2" presStyleCnt="6"/>
      <dgm:spPr/>
      <dgm:t>
        <a:bodyPr/>
        <a:lstStyle/>
        <a:p>
          <a:endParaRPr lang="en-GB"/>
        </a:p>
      </dgm:t>
    </dgm:pt>
    <dgm:pt modelId="{5EDDCD9C-D6F9-46D9-904E-19E1360C39D2}" type="pres">
      <dgm:prSet presAssocID="{545C87A2-EBB5-46B7-BF10-AF5939CC90FF}" presName="root2" presStyleCnt="0"/>
      <dgm:spPr/>
    </dgm:pt>
    <dgm:pt modelId="{EACB9866-8F3D-4807-B1DD-75A32A4E2C95}" type="pres">
      <dgm:prSet presAssocID="{545C87A2-EBB5-46B7-BF10-AF5939CC90FF}" presName="LevelTwoTextNode" presStyleLbl="node3" presStyleIdx="2" presStyleCnt="6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7187B9DC-45BB-448C-939B-1F27740B5151}" type="pres">
      <dgm:prSet presAssocID="{545C87A2-EBB5-46B7-BF10-AF5939CC90FF}" presName="level3hierChild" presStyleCnt="0"/>
      <dgm:spPr/>
    </dgm:pt>
    <dgm:pt modelId="{9B4246E7-DD4E-40BC-B07A-EF70904033B0}" type="pres">
      <dgm:prSet presAssocID="{B36D7102-103A-4657-AF26-5BA77C0F1050}" presName="conn2-1" presStyleLbl="parChTrans1D4" presStyleIdx="5" presStyleCnt="7"/>
      <dgm:spPr/>
      <dgm:t>
        <a:bodyPr/>
        <a:lstStyle/>
        <a:p>
          <a:endParaRPr lang="en-GB"/>
        </a:p>
      </dgm:t>
    </dgm:pt>
    <dgm:pt modelId="{7ABB4C86-5A80-43DE-AD3F-677D64967B7C}" type="pres">
      <dgm:prSet presAssocID="{B36D7102-103A-4657-AF26-5BA77C0F1050}" presName="connTx" presStyleLbl="parChTrans1D4" presStyleIdx="5" presStyleCnt="7"/>
      <dgm:spPr/>
      <dgm:t>
        <a:bodyPr/>
        <a:lstStyle/>
        <a:p>
          <a:endParaRPr lang="en-GB"/>
        </a:p>
      </dgm:t>
    </dgm:pt>
    <dgm:pt modelId="{91A0EFB7-3251-4C68-95E2-87DC680A3563}" type="pres">
      <dgm:prSet presAssocID="{AD19E470-1C5D-4C03-BC7F-B8AF25B4D7C6}" presName="root2" presStyleCnt="0"/>
      <dgm:spPr/>
    </dgm:pt>
    <dgm:pt modelId="{4465E590-7292-4F05-B2BB-D867880C4155}" type="pres">
      <dgm:prSet presAssocID="{AD19E470-1C5D-4C03-BC7F-B8AF25B4D7C6}" presName="LevelTwoTextNode" presStyleLbl="node4" presStyleIdx="5" presStyleCnt="7" custScaleX="155064" custScaleY="75519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826881FE-75AB-41FD-9005-F143AF24BDA4}" type="pres">
      <dgm:prSet presAssocID="{AD19E470-1C5D-4C03-BC7F-B8AF25B4D7C6}" presName="level3hierChild" presStyleCnt="0"/>
      <dgm:spPr/>
    </dgm:pt>
    <dgm:pt modelId="{0EE6BF57-B25A-4514-84CB-CD323C60337D}" type="pres">
      <dgm:prSet presAssocID="{28D38BBD-B360-4617-AA89-EC620DB2BCF7}" presName="conn2-1" presStyleLbl="parChTrans1D3" presStyleIdx="3" presStyleCnt="6"/>
      <dgm:spPr/>
      <dgm:t>
        <a:bodyPr/>
        <a:lstStyle/>
        <a:p>
          <a:endParaRPr lang="en-GB"/>
        </a:p>
      </dgm:t>
    </dgm:pt>
    <dgm:pt modelId="{E9D50FE6-68F5-4763-BDC6-5FBD13D48514}" type="pres">
      <dgm:prSet presAssocID="{28D38BBD-B360-4617-AA89-EC620DB2BCF7}" presName="connTx" presStyleLbl="parChTrans1D3" presStyleIdx="3" presStyleCnt="6"/>
      <dgm:spPr/>
      <dgm:t>
        <a:bodyPr/>
        <a:lstStyle/>
        <a:p>
          <a:endParaRPr lang="en-GB"/>
        </a:p>
      </dgm:t>
    </dgm:pt>
    <dgm:pt modelId="{0C5BD683-E76D-4204-BFDE-16C8570429DB}" type="pres">
      <dgm:prSet presAssocID="{D8F01AC3-B23A-4873-919D-3B7B24BF7F58}" presName="root2" presStyleCnt="0"/>
      <dgm:spPr/>
    </dgm:pt>
    <dgm:pt modelId="{A535AA68-90F6-4DC3-82D6-551D4FFE81F8}" type="pres">
      <dgm:prSet presAssocID="{D8F01AC3-B23A-4873-919D-3B7B24BF7F58}" presName="LevelTwoTextNode" presStyleLbl="node3" presStyleIdx="3" presStyleCnt="6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742EC731-FCED-4005-BAC1-CB246C1BBFF7}" type="pres">
      <dgm:prSet presAssocID="{D8F01AC3-B23A-4873-919D-3B7B24BF7F58}" presName="level3hierChild" presStyleCnt="0"/>
      <dgm:spPr/>
    </dgm:pt>
    <dgm:pt modelId="{5B3F0589-51F3-4AB7-A3FC-D53ABD7300F8}" type="pres">
      <dgm:prSet presAssocID="{84CDA30E-20C5-4ADF-8351-F5B8309BD818}" presName="conn2-1" presStyleLbl="parChTrans1D4" presStyleIdx="6" presStyleCnt="7"/>
      <dgm:spPr/>
      <dgm:t>
        <a:bodyPr/>
        <a:lstStyle/>
        <a:p>
          <a:endParaRPr lang="en-GB"/>
        </a:p>
      </dgm:t>
    </dgm:pt>
    <dgm:pt modelId="{C2A3021E-E017-498D-A759-B7FCD494388A}" type="pres">
      <dgm:prSet presAssocID="{84CDA30E-20C5-4ADF-8351-F5B8309BD818}" presName="connTx" presStyleLbl="parChTrans1D4" presStyleIdx="6" presStyleCnt="7"/>
      <dgm:spPr/>
      <dgm:t>
        <a:bodyPr/>
        <a:lstStyle/>
        <a:p>
          <a:endParaRPr lang="en-GB"/>
        </a:p>
      </dgm:t>
    </dgm:pt>
    <dgm:pt modelId="{3635474A-BD51-42D5-A016-F02A7BBB4C02}" type="pres">
      <dgm:prSet presAssocID="{0F6C9310-B753-4B66-9CF1-0B925EFC2C78}" presName="root2" presStyleCnt="0"/>
      <dgm:spPr/>
    </dgm:pt>
    <dgm:pt modelId="{0432B41B-B1FA-4BE7-9E8C-32F8157A07B8}" type="pres">
      <dgm:prSet presAssocID="{0F6C9310-B753-4B66-9CF1-0B925EFC2C78}" presName="LevelTwoTextNode" presStyleLbl="node4" presStyleIdx="6" presStyleCnt="7" custScaleX="155064" custScaleY="7638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CB105FCA-0148-4260-888F-9F8BDCB4E516}" type="pres">
      <dgm:prSet presAssocID="{0F6C9310-B753-4B66-9CF1-0B925EFC2C78}" presName="level3hierChild" presStyleCnt="0"/>
      <dgm:spPr/>
    </dgm:pt>
    <dgm:pt modelId="{AB59B00B-E1CF-4A8F-96C4-75A7EC586DDA}" type="pres">
      <dgm:prSet presAssocID="{2ED9C528-3D25-4059-8C3F-64CF057C3ACF}" presName="conn2-1" presStyleLbl="parChTrans1D2" presStyleIdx="1" presStyleCnt="2"/>
      <dgm:spPr/>
      <dgm:t>
        <a:bodyPr/>
        <a:lstStyle/>
        <a:p>
          <a:endParaRPr lang="en-GB"/>
        </a:p>
      </dgm:t>
    </dgm:pt>
    <dgm:pt modelId="{BC0445C4-42F4-47EB-A3FA-C73F4B2BBE55}" type="pres">
      <dgm:prSet presAssocID="{2ED9C528-3D25-4059-8C3F-64CF057C3ACF}" presName="connTx" presStyleLbl="parChTrans1D2" presStyleIdx="1" presStyleCnt="2"/>
      <dgm:spPr/>
      <dgm:t>
        <a:bodyPr/>
        <a:lstStyle/>
        <a:p>
          <a:endParaRPr lang="en-GB"/>
        </a:p>
      </dgm:t>
    </dgm:pt>
    <dgm:pt modelId="{EDB0C62B-2D38-4987-9D6E-6C82BBC74D0C}" type="pres">
      <dgm:prSet presAssocID="{C750372B-72A6-493D-8CEF-C192989DE04E}" presName="root2" presStyleCnt="0"/>
      <dgm:spPr/>
    </dgm:pt>
    <dgm:pt modelId="{68CBCF72-9DA8-4C11-8E89-DD59A9BD235A}" type="pres">
      <dgm:prSet presAssocID="{C750372B-72A6-493D-8CEF-C192989DE04E}" presName="LevelTwoTextNode" presStyleLbl="node2" presStyleIdx="1" presStyleCnt="2" custScaleX="219349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E58B0DFB-F73D-4199-8B73-B3A970A33492}" type="pres">
      <dgm:prSet presAssocID="{C750372B-72A6-493D-8CEF-C192989DE04E}" presName="level3hierChild" presStyleCnt="0"/>
      <dgm:spPr/>
    </dgm:pt>
    <dgm:pt modelId="{20591B0D-8A6D-46CD-8580-D877C3449AAC}" type="pres">
      <dgm:prSet presAssocID="{FF3F658B-B3A9-4460-9AB8-C3C720F0AE2F}" presName="conn2-1" presStyleLbl="parChTrans1D3" presStyleIdx="4" presStyleCnt="6"/>
      <dgm:spPr/>
      <dgm:t>
        <a:bodyPr/>
        <a:lstStyle/>
        <a:p>
          <a:endParaRPr lang="en-GB"/>
        </a:p>
      </dgm:t>
    </dgm:pt>
    <dgm:pt modelId="{0AD9CC7A-1DC1-4CDB-AE02-A87858ED813D}" type="pres">
      <dgm:prSet presAssocID="{FF3F658B-B3A9-4460-9AB8-C3C720F0AE2F}" presName="connTx" presStyleLbl="parChTrans1D3" presStyleIdx="4" presStyleCnt="6"/>
      <dgm:spPr/>
      <dgm:t>
        <a:bodyPr/>
        <a:lstStyle/>
        <a:p>
          <a:endParaRPr lang="en-GB"/>
        </a:p>
      </dgm:t>
    </dgm:pt>
    <dgm:pt modelId="{04AA79D8-0C00-40E8-8DEE-16B47B715E90}" type="pres">
      <dgm:prSet presAssocID="{5C9D81D5-05CA-4BFD-A098-D1B25BEAAF56}" presName="root2" presStyleCnt="0"/>
      <dgm:spPr/>
    </dgm:pt>
    <dgm:pt modelId="{C9F68D05-EC63-4299-A3B2-9821A03D15C0}" type="pres">
      <dgm:prSet presAssocID="{5C9D81D5-05CA-4BFD-A098-D1B25BEAAF56}" presName="LevelTwoTextNode" presStyleLbl="node3" presStyleIdx="4" presStyleCnt="6" custAng="0" custScaleX="155064" custScaleY="88240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791C3EA1-C4A0-4040-8CE5-B2D06635CB60}" type="pres">
      <dgm:prSet presAssocID="{5C9D81D5-05CA-4BFD-A098-D1B25BEAAF56}" presName="level3hierChild" presStyleCnt="0"/>
      <dgm:spPr/>
    </dgm:pt>
    <dgm:pt modelId="{6169DB0F-6723-41E0-B402-7A030D295307}" type="pres">
      <dgm:prSet presAssocID="{AF9AFE20-F8AD-4E83-A9C6-FEB5EA378BFA}" presName="conn2-1" presStyleLbl="parChTrans1D3" presStyleIdx="5" presStyleCnt="6"/>
      <dgm:spPr/>
      <dgm:t>
        <a:bodyPr/>
        <a:lstStyle/>
        <a:p>
          <a:endParaRPr lang="en-GB"/>
        </a:p>
      </dgm:t>
    </dgm:pt>
    <dgm:pt modelId="{07F8865F-8953-4EE5-9B6E-D6187D4077E5}" type="pres">
      <dgm:prSet presAssocID="{AF9AFE20-F8AD-4E83-A9C6-FEB5EA378BFA}" presName="connTx" presStyleLbl="parChTrans1D3" presStyleIdx="5" presStyleCnt="6"/>
      <dgm:spPr/>
      <dgm:t>
        <a:bodyPr/>
        <a:lstStyle/>
        <a:p>
          <a:endParaRPr lang="en-GB"/>
        </a:p>
      </dgm:t>
    </dgm:pt>
    <dgm:pt modelId="{B5A7FA6F-D727-48DA-BBA3-659C83F6644D}" type="pres">
      <dgm:prSet presAssocID="{6946B569-E955-463C-860C-146F793C7C3D}" presName="root2" presStyleCnt="0"/>
      <dgm:spPr/>
    </dgm:pt>
    <dgm:pt modelId="{C6506B30-EE7A-4585-9405-EE4A20196999}" type="pres">
      <dgm:prSet presAssocID="{6946B569-E955-463C-860C-146F793C7C3D}" presName="LevelTwoTextNode" presStyleLbl="node3" presStyleIdx="5" presStyleCnt="6" custScaleX="155064" custScaleY="8506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7E30F410-711C-4A6E-8C43-A07DCBBBCA9A}" type="pres">
      <dgm:prSet presAssocID="{6946B569-E955-463C-860C-146F793C7C3D}" presName="level3hierChild" presStyleCnt="0"/>
      <dgm:spPr/>
    </dgm:pt>
  </dgm:ptLst>
  <dgm:cxnLst>
    <dgm:cxn modelId="{1E3DF9A1-D15A-4AFA-A1C9-56F974F6855D}" type="presOf" srcId="{ACE4D7E6-F621-4ECD-9ABF-0BB1A6FB814C}" destId="{8189E7FE-305D-4FF9-BCBF-D96AF79025F9}" srcOrd="0" destOrd="0" presId="urn:microsoft.com/office/officeart/2008/layout/HorizontalMultiLevelHierarchy"/>
    <dgm:cxn modelId="{6DAEF802-81F4-470E-8A98-DE0B7208A8CF}" srcId="{B0FB33B3-52FC-4B50-9D4D-AB1642227CE9}" destId="{94328B01-A4E1-407E-AD4C-661B52864712}" srcOrd="0" destOrd="0" parTransId="{73AF65C7-3B51-4D49-8F62-48C6BA21EA74}" sibTransId="{E382BC15-42DE-4ECB-8E98-7B549DCEC356}"/>
    <dgm:cxn modelId="{C09E9DDC-3555-48EC-A52B-102465764F41}" srcId="{8FEABA0A-EAB0-4B94-9356-FA1950648039}" destId="{C750372B-72A6-493D-8CEF-C192989DE04E}" srcOrd="1" destOrd="0" parTransId="{2ED9C528-3D25-4059-8C3F-64CF057C3ACF}" sibTransId="{DFB9F449-059A-42B3-9D17-395AF5027281}"/>
    <dgm:cxn modelId="{B9C03100-35FF-47B9-8926-BE44695ADD9A}" type="presOf" srcId="{EA7AC85A-A607-49AE-8AD7-7E9B1C925534}" destId="{92F5D994-8B7D-4155-8E85-2CE7D1FBBB87}" srcOrd="0" destOrd="0" presId="urn:microsoft.com/office/officeart/2008/layout/HorizontalMultiLevelHierarchy"/>
    <dgm:cxn modelId="{94387765-DFCF-4251-B1AF-8C17679B9B82}" type="presOf" srcId="{B36D7102-103A-4657-AF26-5BA77C0F1050}" destId="{9B4246E7-DD4E-40BC-B07A-EF70904033B0}" srcOrd="0" destOrd="0" presId="urn:microsoft.com/office/officeart/2008/layout/HorizontalMultiLevelHierarchy"/>
    <dgm:cxn modelId="{EB4149E9-D7C1-491C-B864-A224FB1E4D6A}" type="presOf" srcId="{FF3F658B-B3A9-4460-9AB8-C3C720F0AE2F}" destId="{0AD9CC7A-1DC1-4CDB-AE02-A87858ED813D}" srcOrd="1" destOrd="0" presId="urn:microsoft.com/office/officeart/2008/layout/HorizontalMultiLevelHierarchy"/>
    <dgm:cxn modelId="{A1B456B6-75E3-4C6A-A9E3-37E78FA715EE}" type="presOf" srcId="{7A30A9A0-13C7-4F3E-BA21-3BE50A03F343}" destId="{8DA8E99D-5D1D-4770-8650-2675BEAA958B}" srcOrd="0" destOrd="0" presId="urn:microsoft.com/office/officeart/2008/layout/HorizontalMultiLevelHierarchy"/>
    <dgm:cxn modelId="{B974F8A5-E854-47CA-9C12-AC96DD80FE89}" type="presOf" srcId="{28D38BBD-B360-4617-AA89-EC620DB2BCF7}" destId="{E9D50FE6-68F5-4763-BDC6-5FBD13D48514}" srcOrd="1" destOrd="0" presId="urn:microsoft.com/office/officeart/2008/layout/HorizontalMultiLevelHierarchy"/>
    <dgm:cxn modelId="{58A1C548-1B9D-4EB0-9FA0-E00DDE1913B1}" srcId="{C750372B-72A6-493D-8CEF-C192989DE04E}" destId="{6946B569-E955-463C-860C-146F793C7C3D}" srcOrd="1" destOrd="0" parTransId="{AF9AFE20-F8AD-4E83-A9C6-FEB5EA378BFA}" sibTransId="{C45511A2-5577-4CB9-8C80-A6AD991447E4}"/>
    <dgm:cxn modelId="{E36A5703-E625-4ADD-8D1B-3C55E6441C5E}" type="presOf" srcId="{50609FD3-F1BA-4341-8DB3-044131FDB45A}" destId="{2113F840-E4E5-4B35-86C0-FB0F6B61B03D}" srcOrd="1" destOrd="0" presId="urn:microsoft.com/office/officeart/2008/layout/HorizontalMultiLevelHierarchy"/>
    <dgm:cxn modelId="{DA4A0077-4150-4A34-B266-DD45C1E5B25A}" srcId="{8FEABA0A-EAB0-4B94-9356-FA1950648039}" destId="{B0FB33B3-52FC-4B50-9D4D-AB1642227CE9}" srcOrd="0" destOrd="0" parTransId="{ACE361A0-DB0C-442E-95B8-720B7CD2C4A8}" sibTransId="{9FC71DD6-AD2E-4392-8F14-515461684B9A}"/>
    <dgm:cxn modelId="{9D13A427-F2AA-44D9-B91C-ADD4E0649054}" srcId="{545C87A2-EBB5-46B7-BF10-AF5939CC90FF}" destId="{AD19E470-1C5D-4C03-BC7F-B8AF25B4D7C6}" srcOrd="0" destOrd="0" parTransId="{B36D7102-103A-4657-AF26-5BA77C0F1050}" sibTransId="{CE9BE1E1-53EA-44D6-80C0-7BBFA7A72711}"/>
    <dgm:cxn modelId="{0F4F863C-8AF6-4F1F-973D-9421A0E52C31}" type="presOf" srcId="{88082322-9045-41D5-86A4-37EF51D4D3F4}" destId="{303ADCFB-3C84-4A73-BF37-608D09F6156E}" srcOrd="0" destOrd="0" presId="urn:microsoft.com/office/officeart/2008/layout/HorizontalMultiLevelHierarchy"/>
    <dgm:cxn modelId="{83EA4DF5-BAD3-4A46-A697-175C6211A70F}" type="presOf" srcId="{B36D7102-103A-4657-AF26-5BA77C0F1050}" destId="{7ABB4C86-5A80-43DE-AD3F-677D64967B7C}" srcOrd="1" destOrd="0" presId="urn:microsoft.com/office/officeart/2008/layout/HorizontalMultiLevelHierarchy"/>
    <dgm:cxn modelId="{9E73218B-E4E6-4D6F-8CCB-E62529736E10}" srcId="{B0FB33B3-52FC-4B50-9D4D-AB1642227CE9}" destId="{D8F01AC3-B23A-4873-919D-3B7B24BF7F58}" srcOrd="3" destOrd="0" parTransId="{28D38BBD-B360-4617-AA89-EC620DB2BCF7}" sibTransId="{6C5FDAF6-ECAB-43A7-B662-7FAE37AD51F3}"/>
    <dgm:cxn modelId="{024E8FB6-E4CF-458E-B427-18A55991BD11}" type="presOf" srcId="{6946B569-E955-463C-860C-146F793C7C3D}" destId="{C6506B30-EE7A-4585-9405-EE4A20196999}" srcOrd="0" destOrd="0" presId="urn:microsoft.com/office/officeart/2008/layout/HorizontalMultiLevelHierarchy"/>
    <dgm:cxn modelId="{122ACECC-E2C3-4C24-A32D-1C92A198A680}" type="presOf" srcId="{AD19E470-1C5D-4C03-BC7F-B8AF25B4D7C6}" destId="{4465E590-7292-4F05-B2BB-D867880C4155}" srcOrd="0" destOrd="0" presId="urn:microsoft.com/office/officeart/2008/layout/HorizontalMultiLevelHierarchy"/>
    <dgm:cxn modelId="{C963118C-DDF5-48C2-A20A-75DD6354D55C}" type="presOf" srcId="{8F279059-606F-441C-A260-D16A55E94573}" destId="{3F4A241F-B50C-4463-B65F-4414074B8B51}" srcOrd="1" destOrd="0" presId="urn:microsoft.com/office/officeart/2008/layout/HorizontalMultiLevelHierarchy"/>
    <dgm:cxn modelId="{193506A3-D098-4759-9B43-2CCC2E677431}" type="presOf" srcId="{50609FD3-F1BA-4341-8DB3-044131FDB45A}" destId="{21B75D6D-758D-4BDE-A41D-0BA872B5377D}" srcOrd="0" destOrd="0" presId="urn:microsoft.com/office/officeart/2008/layout/HorizontalMultiLevelHierarchy"/>
    <dgm:cxn modelId="{4117EC1D-65FF-4047-B01E-4FC8786EF2D6}" srcId="{AF3760F9-D982-4E53-9A4C-739B313E7CC9}" destId="{4CA10CD1-A6FC-4CDF-9CEC-61F957685481}" srcOrd="0" destOrd="0" parTransId="{B84F6C4C-B6B7-45C4-9DA3-9DBD08D13C44}" sibTransId="{0B0EC96B-C9B2-4FBE-9589-095D37867D0B}"/>
    <dgm:cxn modelId="{E7BE645D-B675-4F15-86B9-62289BFF1EFF}" type="presOf" srcId="{88082322-9045-41D5-86A4-37EF51D4D3F4}" destId="{D2A8977D-F5CE-4424-9A17-5A3ECC85BB1F}" srcOrd="1" destOrd="0" presId="urn:microsoft.com/office/officeart/2008/layout/HorizontalMultiLevelHierarchy"/>
    <dgm:cxn modelId="{BAEA637D-6322-4876-BD12-065C96862FA7}" type="presOf" srcId="{2ED9C528-3D25-4059-8C3F-64CF057C3ACF}" destId="{BC0445C4-42F4-47EB-A3FA-C73F4B2BBE55}" srcOrd="1" destOrd="0" presId="urn:microsoft.com/office/officeart/2008/layout/HorizontalMultiLevelHierarchy"/>
    <dgm:cxn modelId="{E6482441-E1C3-4DE3-8D3A-794668270268}" srcId="{94328B01-A4E1-407E-AD4C-661B52864712}" destId="{91D0F936-0505-49DC-8C2D-7728F6313462}" srcOrd="0" destOrd="0" parTransId="{B9179917-3F4C-421B-BEE5-32B112026084}" sibTransId="{123AE466-FF87-4BBC-BFAC-2B1AD216046E}"/>
    <dgm:cxn modelId="{0A11959F-7A9C-47B0-907D-A3889FCDBBB3}" srcId="{D8F01AC3-B23A-4873-919D-3B7B24BF7F58}" destId="{0F6C9310-B753-4B66-9CF1-0B925EFC2C78}" srcOrd="0" destOrd="0" parTransId="{84CDA30E-20C5-4ADF-8351-F5B8309BD818}" sibTransId="{5AE6FC4E-2C00-4D2E-AAF6-43D4EE5CBF69}"/>
    <dgm:cxn modelId="{183BBE66-76EA-4FD1-A8B5-DC7A1A08AC01}" srcId="{B0FB33B3-52FC-4B50-9D4D-AB1642227CE9}" destId="{545C87A2-EBB5-46B7-BF10-AF5939CC90FF}" srcOrd="2" destOrd="0" parTransId="{8F81B3AA-9E97-4D9D-A5CC-A517318AFB6A}" sibTransId="{780E29B7-C629-464A-8EA4-D1C16D3D4A56}"/>
    <dgm:cxn modelId="{C25EE163-0CBC-43AD-B4D4-53A3F0F68F3A}" srcId="{AF3760F9-D982-4E53-9A4C-739B313E7CC9}" destId="{4FDB3E28-F883-49B7-981D-700482273CDD}" srcOrd="2" destOrd="0" parTransId="{EA7AC85A-A607-49AE-8AD7-7E9B1C925534}" sibTransId="{3E6F9BC3-1509-4C2C-9166-4818C346A22A}"/>
    <dgm:cxn modelId="{9C29C60F-305A-4161-B868-EC61E32DE6ED}" srcId="{C750372B-72A6-493D-8CEF-C192989DE04E}" destId="{5C9D81D5-05CA-4BFD-A098-D1B25BEAAF56}" srcOrd="0" destOrd="0" parTransId="{FF3F658B-B3A9-4460-9AB8-C3C720F0AE2F}" sibTransId="{4A8C51C5-569B-4C29-96B7-C1BE35DB092D}"/>
    <dgm:cxn modelId="{6B333448-B464-4F9A-A812-216D38EB58DA}" type="presOf" srcId="{B0FB33B3-52FC-4B50-9D4D-AB1642227CE9}" destId="{8CBF4122-D7BF-4C83-8BA8-E911895E25AB}" srcOrd="0" destOrd="0" presId="urn:microsoft.com/office/officeart/2008/layout/HorizontalMultiLevelHierarchy"/>
    <dgm:cxn modelId="{99297AB2-DB7B-4DC4-BCCB-CD9DA45048DC}" srcId="{AF3760F9-D982-4E53-9A4C-739B313E7CC9}" destId="{7A30A9A0-13C7-4F3E-BA21-3BE50A03F343}" srcOrd="1" destOrd="0" parTransId="{88082322-9045-41D5-86A4-37EF51D4D3F4}" sibTransId="{2118EFA7-2BA9-43D2-B645-4AE681F750F2}"/>
    <dgm:cxn modelId="{DC6A25B0-0351-4DA2-8B25-E51D51AF1929}" type="presOf" srcId="{4FDB3E28-F883-49B7-981D-700482273CDD}" destId="{E8CED73F-C479-43CE-BE9E-7F1D798F1F19}" srcOrd="0" destOrd="0" presId="urn:microsoft.com/office/officeart/2008/layout/HorizontalMultiLevelHierarchy"/>
    <dgm:cxn modelId="{9FAB3469-BBF5-4F15-8BD1-FEC861A2A5D5}" type="presOf" srcId="{2ED9C528-3D25-4059-8C3F-64CF057C3ACF}" destId="{AB59B00B-E1CF-4A8F-96C4-75A7EC586DDA}" srcOrd="0" destOrd="0" presId="urn:microsoft.com/office/officeart/2008/layout/HorizontalMultiLevelHierarchy"/>
    <dgm:cxn modelId="{554E0BDD-23CA-42D1-B6C6-6B050765512A}" type="presOf" srcId="{8F81B3AA-9E97-4D9D-A5CC-A517318AFB6A}" destId="{7DA00243-FA44-4785-883C-8DABBA04DC82}" srcOrd="1" destOrd="0" presId="urn:microsoft.com/office/officeart/2008/layout/HorizontalMultiLevelHierarchy"/>
    <dgm:cxn modelId="{F8151F7C-C9A2-4917-A902-9B89FB86481F}" type="presOf" srcId="{0F6C9310-B753-4B66-9CF1-0B925EFC2C78}" destId="{0432B41B-B1FA-4BE7-9E8C-32F8157A07B8}" srcOrd="0" destOrd="0" presId="urn:microsoft.com/office/officeart/2008/layout/HorizontalMultiLevelHierarchy"/>
    <dgm:cxn modelId="{17963057-80B7-48E6-984E-F8A3EDE0EC7A}" type="presOf" srcId="{8FEABA0A-EAB0-4B94-9356-FA1950648039}" destId="{F713FDD6-8EFF-4306-9810-B2DDB3D50DD5}" srcOrd="0" destOrd="0" presId="urn:microsoft.com/office/officeart/2008/layout/HorizontalMultiLevelHierarchy"/>
    <dgm:cxn modelId="{11D622BC-7CD8-4D15-8D34-AA4E91B3B6B2}" type="presOf" srcId="{73AF65C7-3B51-4D49-8F62-48C6BA21EA74}" destId="{2271392E-FB69-4125-BD8A-E80D9EAA3BB3}" srcOrd="1" destOrd="0" presId="urn:microsoft.com/office/officeart/2008/layout/HorizontalMultiLevelHierarchy"/>
    <dgm:cxn modelId="{8089AC75-5221-4840-9C02-C665A53C3A2B}" type="presOf" srcId="{5C9D81D5-05CA-4BFD-A098-D1B25BEAAF56}" destId="{C9F68D05-EC63-4299-A3B2-9821A03D15C0}" srcOrd="0" destOrd="0" presId="urn:microsoft.com/office/officeart/2008/layout/HorizontalMultiLevelHierarchy"/>
    <dgm:cxn modelId="{C904AB0D-2BE6-4C4A-B12B-8CC15FD98742}" type="presOf" srcId="{91D0F936-0505-49DC-8C2D-7728F6313462}" destId="{2A16199E-6C45-4194-BC25-2404014071A5}" srcOrd="0" destOrd="0" presId="urn:microsoft.com/office/officeart/2008/layout/HorizontalMultiLevelHierarchy"/>
    <dgm:cxn modelId="{2CD64E3A-E3C1-42BB-86DF-27B5876F9680}" type="presOf" srcId="{AF9AFE20-F8AD-4E83-A9C6-FEB5EA378BFA}" destId="{07F8865F-8953-4EE5-9B6E-D6187D4077E5}" srcOrd="1" destOrd="0" presId="urn:microsoft.com/office/officeart/2008/layout/HorizontalMultiLevelHierarchy"/>
    <dgm:cxn modelId="{07C827EB-2157-4B0F-822B-C477600771B0}" type="presOf" srcId="{94328B01-A4E1-407E-AD4C-661B52864712}" destId="{3645F797-67EA-488E-81D3-49A1C9523AA9}" srcOrd="0" destOrd="0" presId="urn:microsoft.com/office/officeart/2008/layout/HorizontalMultiLevelHierarchy"/>
    <dgm:cxn modelId="{9F897263-0280-48D2-980A-9B9DE1FB61FB}" srcId="{B0FB33B3-52FC-4B50-9D4D-AB1642227CE9}" destId="{AF3760F9-D982-4E53-9A4C-739B313E7CC9}" srcOrd="1" destOrd="0" parTransId="{50609FD3-F1BA-4341-8DB3-044131FDB45A}" sibTransId="{5D885D0D-DB99-4597-8F1B-E521E5780959}"/>
    <dgm:cxn modelId="{76435401-61F0-4751-88EE-044993BDC048}" type="presOf" srcId="{EA7AC85A-A607-49AE-8AD7-7E9B1C925534}" destId="{476071DF-022E-4DF7-96E1-9155C29E1493}" srcOrd="1" destOrd="0" presId="urn:microsoft.com/office/officeart/2008/layout/HorizontalMultiLevelHierarchy"/>
    <dgm:cxn modelId="{2916D3AC-06CB-4D68-AD32-3445F4AB98DF}" type="presOf" srcId="{AF3760F9-D982-4E53-9A4C-739B313E7CC9}" destId="{684E7795-B3C8-4208-83DC-6A2B1840D210}" srcOrd="0" destOrd="0" presId="urn:microsoft.com/office/officeart/2008/layout/HorizontalMultiLevelHierarchy"/>
    <dgm:cxn modelId="{5BD16D0E-19B2-48FB-84FF-F95E27E17D81}" type="presOf" srcId="{4CA10CD1-A6FC-4CDF-9CEC-61F957685481}" destId="{3AD13906-9914-49D9-BEC2-97B5D3983E18}" srcOrd="0" destOrd="0" presId="urn:microsoft.com/office/officeart/2008/layout/HorizontalMultiLevelHierarchy"/>
    <dgm:cxn modelId="{CDF2879A-F70C-4657-9E5B-DE9708FF3C5F}" type="presOf" srcId="{B9179917-3F4C-421B-BEE5-32B112026084}" destId="{F25AAE37-6BB6-4DB9-9DF2-B980F2F4ECB3}" srcOrd="0" destOrd="0" presId="urn:microsoft.com/office/officeart/2008/layout/HorizontalMultiLevelHierarchy"/>
    <dgm:cxn modelId="{74883964-F4D0-4D81-AF89-E6A4FBDDD3B4}" type="presOf" srcId="{28D38BBD-B360-4617-AA89-EC620DB2BCF7}" destId="{0EE6BF57-B25A-4514-84CB-CD323C60337D}" srcOrd="0" destOrd="0" presId="urn:microsoft.com/office/officeart/2008/layout/HorizontalMultiLevelHierarchy"/>
    <dgm:cxn modelId="{3EEFBE03-A435-4986-B1B4-71A99639BAD4}" type="presOf" srcId="{ACE361A0-DB0C-442E-95B8-720B7CD2C4A8}" destId="{9D09CD70-B4B0-456D-8250-5A1CC6D93C30}" srcOrd="1" destOrd="0" presId="urn:microsoft.com/office/officeart/2008/layout/HorizontalMultiLevelHierarchy"/>
    <dgm:cxn modelId="{3B320AF0-C9C4-4A81-B6C1-02B95E892A38}" type="presOf" srcId="{73AF65C7-3B51-4D49-8F62-48C6BA21EA74}" destId="{432D96F6-9427-4805-92E0-AC67C67164A0}" srcOrd="0" destOrd="0" presId="urn:microsoft.com/office/officeart/2008/layout/HorizontalMultiLevelHierarchy"/>
    <dgm:cxn modelId="{1536C4BC-F602-4755-890F-3B2768B05F72}" type="presOf" srcId="{852F7C57-9F02-442C-B563-1BE7ADC77BC6}" destId="{47537B3A-0EB4-4F31-91C2-650FB643BC06}" srcOrd="0" destOrd="0" presId="urn:microsoft.com/office/officeart/2008/layout/HorizontalMultiLevelHierarchy"/>
    <dgm:cxn modelId="{F7E2498F-E4F3-4A8C-9B0E-9F16914D2BEA}" type="presOf" srcId="{84CDA30E-20C5-4ADF-8351-F5B8309BD818}" destId="{5B3F0589-51F3-4AB7-A3FC-D53ABD7300F8}" srcOrd="0" destOrd="0" presId="urn:microsoft.com/office/officeart/2008/layout/HorizontalMultiLevelHierarchy"/>
    <dgm:cxn modelId="{29266E9F-1B67-4BB6-B2CA-2397A625CBC3}" type="presOf" srcId="{C750372B-72A6-493D-8CEF-C192989DE04E}" destId="{68CBCF72-9DA8-4C11-8E89-DD59A9BD235A}" srcOrd="0" destOrd="0" presId="urn:microsoft.com/office/officeart/2008/layout/HorizontalMultiLevelHierarchy"/>
    <dgm:cxn modelId="{BE4379A7-77C0-4058-91A3-8FFF2BD88011}" type="presOf" srcId="{B9179917-3F4C-421B-BEE5-32B112026084}" destId="{B5284678-2401-46C2-90C2-7764D7607C8C}" srcOrd="1" destOrd="0" presId="urn:microsoft.com/office/officeart/2008/layout/HorizontalMultiLevelHierarchy"/>
    <dgm:cxn modelId="{F7AEC384-6713-4B04-B875-F63EF6828AAB}" type="presOf" srcId="{D8F01AC3-B23A-4873-919D-3B7B24BF7F58}" destId="{A535AA68-90F6-4DC3-82D6-551D4FFE81F8}" srcOrd="0" destOrd="0" presId="urn:microsoft.com/office/officeart/2008/layout/HorizontalMultiLevelHierarchy"/>
    <dgm:cxn modelId="{D965D500-A96F-4E6B-A322-579353F776EE}" type="presOf" srcId="{8F279059-606F-441C-A260-D16A55E94573}" destId="{4F67EE23-6C40-4B36-A94D-77739DC70ABD}" srcOrd="0" destOrd="0" presId="urn:microsoft.com/office/officeart/2008/layout/HorizontalMultiLevelHierarchy"/>
    <dgm:cxn modelId="{AC30B485-274A-4222-8755-1525659202F7}" type="presOf" srcId="{B84F6C4C-B6B7-45C4-9DA3-9DBD08D13C44}" destId="{7FCCBFA8-605B-4ACA-8946-6D367D4034A2}" srcOrd="1" destOrd="0" presId="urn:microsoft.com/office/officeart/2008/layout/HorizontalMultiLevelHierarchy"/>
    <dgm:cxn modelId="{E45E8EEA-94F0-4C7F-88D2-42F64869E4DE}" type="presOf" srcId="{84CDA30E-20C5-4ADF-8351-F5B8309BD818}" destId="{C2A3021E-E017-498D-A759-B7FCD494388A}" srcOrd="1" destOrd="0" presId="urn:microsoft.com/office/officeart/2008/layout/HorizontalMultiLevelHierarchy"/>
    <dgm:cxn modelId="{E2CC88F2-13AA-4063-B75C-671726B7AFB7}" type="presOf" srcId="{B84F6C4C-B6B7-45C4-9DA3-9DBD08D13C44}" destId="{5A962730-F7C0-416D-8C1A-B482AC0C7A57}" srcOrd="0" destOrd="0" presId="urn:microsoft.com/office/officeart/2008/layout/HorizontalMultiLevelHierarchy"/>
    <dgm:cxn modelId="{756881F1-6017-4895-B388-A2CC11D9101C}" type="presOf" srcId="{8F81B3AA-9E97-4D9D-A5CC-A517318AFB6A}" destId="{03430E7B-C151-4A5E-A578-6ECC00FE658A}" srcOrd="0" destOrd="0" presId="urn:microsoft.com/office/officeart/2008/layout/HorizontalMultiLevelHierarchy"/>
    <dgm:cxn modelId="{C2B2DD4F-E513-4907-BC84-1D568EFC7FE4}" type="presOf" srcId="{ACE361A0-DB0C-442E-95B8-720B7CD2C4A8}" destId="{50B49E38-9E27-4DE7-8BA5-75BF60E58629}" srcOrd="0" destOrd="0" presId="urn:microsoft.com/office/officeart/2008/layout/HorizontalMultiLevelHierarchy"/>
    <dgm:cxn modelId="{AF6DF4B5-78C3-4A40-870C-4832CCC6D8C0}" type="presOf" srcId="{AF9AFE20-F8AD-4E83-A9C6-FEB5EA378BFA}" destId="{6169DB0F-6723-41E0-B402-7A030D295307}" srcOrd="0" destOrd="0" presId="urn:microsoft.com/office/officeart/2008/layout/HorizontalMultiLevelHierarchy"/>
    <dgm:cxn modelId="{00EBF5E9-8161-41A9-B221-1218F1E3A90D}" type="presOf" srcId="{545C87A2-EBB5-46B7-BF10-AF5939CC90FF}" destId="{EACB9866-8F3D-4807-B1DD-75A32A4E2C95}" srcOrd="0" destOrd="0" presId="urn:microsoft.com/office/officeart/2008/layout/HorizontalMultiLevelHierarchy"/>
    <dgm:cxn modelId="{5643E5A1-2D07-47A9-B5BB-5AAF63B86352}" srcId="{94328B01-A4E1-407E-AD4C-661B52864712}" destId="{ACE4D7E6-F621-4ECD-9ABF-0BB1A6FB814C}" srcOrd="1" destOrd="0" parTransId="{8F279059-606F-441C-A260-D16A55E94573}" sibTransId="{78DF72D5-87F4-423B-82CD-44A384F5BFFB}"/>
    <dgm:cxn modelId="{0CAD1362-F998-4C9D-B970-9A5C400DE71A}" type="presOf" srcId="{FF3F658B-B3A9-4460-9AB8-C3C720F0AE2F}" destId="{20591B0D-8A6D-46CD-8580-D877C3449AAC}" srcOrd="0" destOrd="0" presId="urn:microsoft.com/office/officeart/2008/layout/HorizontalMultiLevelHierarchy"/>
    <dgm:cxn modelId="{BE2417AE-EBAA-46E1-9D5B-F164A23A4BEB}" srcId="{852F7C57-9F02-442C-B563-1BE7ADC77BC6}" destId="{8FEABA0A-EAB0-4B94-9356-FA1950648039}" srcOrd="0" destOrd="0" parTransId="{DA782C96-E1C2-452A-BEF4-BB2AB7A76805}" sibTransId="{6666DC0B-DB6F-407E-8C28-60785B8CD666}"/>
    <dgm:cxn modelId="{8A66689B-7320-4EB0-97B7-DDBA50896280}" type="presParOf" srcId="{47537B3A-0EB4-4F31-91C2-650FB643BC06}" destId="{A92EF00C-6685-44E9-8F98-DD64C5275995}" srcOrd="0" destOrd="0" presId="urn:microsoft.com/office/officeart/2008/layout/HorizontalMultiLevelHierarchy"/>
    <dgm:cxn modelId="{C7FB9876-0090-430B-9761-E44082B91455}" type="presParOf" srcId="{A92EF00C-6685-44E9-8F98-DD64C5275995}" destId="{F713FDD6-8EFF-4306-9810-B2DDB3D50DD5}" srcOrd="0" destOrd="0" presId="urn:microsoft.com/office/officeart/2008/layout/HorizontalMultiLevelHierarchy"/>
    <dgm:cxn modelId="{CF0269FA-55AD-44E8-93C0-A06CF4DD98BD}" type="presParOf" srcId="{A92EF00C-6685-44E9-8F98-DD64C5275995}" destId="{69DF7EE2-C359-4869-89D1-ADDDE7E55DF9}" srcOrd="1" destOrd="0" presId="urn:microsoft.com/office/officeart/2008/layout/HorizontalMultiLevelHierarchy"/>
    <dgm:cxn modelId="{7BE65572-1052-46F3-A86C-10B92684ED5A}" type="presParOf" srcId="{69DF7EE2-C359-4869-89D1-ADDDE7E55DF9}" destId="{50B49E38-9E27-4DE7-8BA5-75BF60E58629}" srcOrd="0" destOrd="0" presId="urn:microsoft.com/office/officeart/2008/layout/HorizontalMultiLevelHierarchy"/>
    <dgm:cxn modelId="{77C88AB7-B1C8-429E-8533-54B4BA53F9CE}" type="presParOf" srcId="{50B49E38-9E27-4DE7-8BA5-75BF60E58629}" destId="{9D09CD70-B4B0-456D-8250-5A1CC6D93C30}" srcOrd="0" destOrd="0" presId="urn:microsoft.com/office/officeart/2008/layout/HorizontalMultiLevelHierarchy"/>
    <dgm:cxn modelId="{47224E30-7965-4C84-8A63-BB2F5264360F}" type="presParOf" srcId="{69DF7EE2-C359-4869-89D1-ADDDE7E55DF9}" destId="{DD748D08-DDFA-4488-813D-5199F9C119C1}" srcOrd="1" destOrd="0" presId="urn:microsoft.com/office/officeart/2008/layout/HorizontalMultiLevelHierarchy"/>
    <dgm:cxn modelId="{8003ACEB-BB03-49A7-97E6-61C702D0BE93}" type="presParOf" srcId="{DD748D08-DDFA-4488-813D-5199F9C119C1}" destId="{8CBF4122-D7BF-4C83-8BA8-E911895E25AB}" srcOrd="0" destOrd="0" presId="urn:microsoft.com/office/officeart/2008/layout/HorizontalMultiLevelHierarchy"/>
    <dgm:cxn modelId="{6C674D18-99D5-49F7-B2EE-6278388E9803}" type="presParOf" srcId="{DD748D08-DDFA-4488-813D-5199F9C119C1}" destId="{316EDC29-FC76-45F6-83F5-19AC27A32131}" srcOrd="1" destOrd="0" presId="urn:microsoft.com/office/officeart/2008/layout/HorizontalMultiLevelHierarchy"/>
    <dgm:cxn modelId="{A3A2114D-C30A-4788-BAB7-72A360260424}" type="presParOf" srcId="{316EDC29-FC76-45F6-83F5-19AC27A32131}" destId="{432D96F6-9427-4805-92E0-AC67C67164A0}" srcOrd="0" destOrd="0" presId="urn:microsoft.com/office/officeart/2008/layout/HorizontalMultiLevelHierarchy"/>
    <dgm:cxn modelId="{129806C1-6F6A-48FE-B441-84B78E723137}" type="presParOf" srcId="{432D96F6-9427-4805-92E0-AC67C67164A0}" destId="{2271392E-FB69-4125-BD8A-E80D9EAA3BB3}" srcOrd="0" destOrd="0" presId="urn:microsoft.com/office/officeart/2008/layout/HorizontalMultiLevelHierarchy"/>
    <dgm:cxn modelId="{9A6AE616-416E-4E2A-A7EF-6AA7A361DA4E}" type="presParOf" srcId="{316EDC29-FC76-45F6-83F5-19AC27A32131}" destId="{ACF073DA-18C6-42C2-A089-42F6BD8311D3}" srcOrd="1" destOrd="0" presId="urn:microsoft.com/office/officeart/2008/layout/HorizontalMultiLevelHierarchy"/>
    <dgm:cxn modelId="{48F563DD-FE3F-4264-86E2-EC3D339FCBDD}" type="presParOf" srcId="{ACF073DA-18C6-42C2-A089-42F6BD8311D3}" destId="{3645F797-67EA-488E-81D3-49A1C9523AA9}" srcOrd="0" destOrd="0" presId="urn:microsoft.com/office/officeart/2008/layout/HorizontalMultiLevelHierarchy"/>
    <dgm:cxn modelId="{A8A178F9-8410-4285-9226-A1A9B245C654}" type="presParOf" srcId="{ACF073DA-18C6-42C2-A089-42F6BD8311D3}" destId="{C77707FF-293C-48C7-AA51-D8445F27406A}" srcOrd="1" destOrd="0" presId="urn:microsoft.com/office/officeart/2008/layout/HorizontalMultiLevelHierarchy"/>
    <dgm:cxn modelId="{5D4A694E-7ACB-48A1-AA77-1BFAB6FAD52B}" type="presParOf" srcId="{C77707FF-293C-48C7-AA51-D8445F27406A}" destId="{F25AAE37-6BB6-4DB9-9DF2-B980F2F4ECB3}" srcOrd="0" destOrd="0" presId="urn:microsoft.com/office/officeart/2008/layout/HorizontalMultiLevelHierarchy"/>
    <dgm:cxn modelId="{DB2B642B-A889-4684-AE72-5DA67ED21937}" type="presParOf" srcId="{F25AAE37-6BB6-4DB9-9DF2-B980F2F4ECB3}" destId="{B5284678-2401-46C2-90C2-7764D7607C8C}" srcOrd="0" destOrd="0" presId="urn:microsoft.com/office/officeart/2008/layout/HorizontalMultiLevelHierarchy"/>
    <dgm:cxn modelId="{F5DAA1D3-D71C-40B7-9A28-42C5AB5C3D2A}" type="presParOf" srcId="{C77707FF-293C-48C7-AA51-D8445F27406A}" destId="{E34974EE-2441-4401-9A82-0704AEFEAD4B}" srcOrd="1" destOrd="0" presId="urn:microsoft.com/office/officeart/2008/layout/HorizontalMultiLevelHierarchy"/>
    <dgm:cxn modelId="{D9F29F00-B1B0-4EE2-87D9-78B8B0364415}" type="presParOf" srcId="{E34974EE-2441-4401-9A82-0704AEFEAD4B}" destId="{2A16199E-6C45-4194-BC25-2404014071A5}" srcOrd="0" destOrd="0" presId="urn:microsoft.com/office/officeart/2008/layout/HorizontalMultiLevelHierarchy"/>
    <dgm:cxn modelId="{CC1DAA34-5D32-4C85-A655-67A5E21BD590}" type="presParOf" srcId="{E34974EE-2441-4401-9A82-0704AEFEAD4B}" destId="{F6E67139-C101-4E68-B336-E1120D166CBC}" srcOrd="1" destOrd="0" presId="urn:microsoft.com/office/officeart/2008/layout/HorizontalMultiLevelHierarchy"/>
    <dgm:cxn modelId="{7CF2F74A-A704-42A1-8D26-632C9150A7CD}" type="presParOf" srcId="{C77707FF-293C-48C7-AA51-D8445F27406A}" destId="{4F67EE23-6C40-4B36-A94D-77739DC70ABD}" srcOrd="2" destOrd="0" presId="urn:microsoft.com/office/officeart/2008/layout/HorizontalMultiLevelHierarchy"/>
    <dgm:cxn modelId="{13889F43-8D31-4F30-AE38-EE0884607D5B}" type="presParOf" srcId="{4F67EE23-6C40-4B36-A94D-77739DC70ABD}" destId="{3F4A241F-B50C-4463-B65F-4414074B8B51}" srcOrd="0" destOrd="0" presId="urn:microsoft.com/office/officeart/2008/layout/HorizontalMultiLevelHierarchy"/>
    <dgm:cxn modelId="{59844E83-7C41-4A6C-BC3D-3E33315268E3}" type="presParOf" srcId="{C77707FF-293C-48C7-AA51-D8445F27406A}" destId="{CD1EDD30-5A2B-4F22-9EF3-595ED73B3523}" srcOrd="3" destOrd="0" presId="urn:microsoft.com/office/officeart/2008/layout/HorizontalMultiLevelHierarchy"/>
    <dgm:cxn modelId="{B9A765FB-2231-4D87-8CC9-E5C7ABEEFBC7}" type="presParOf" srcId="{CD1EDD30-5A2B-4F22-9EF3-595ED73B3523}" destId="{8189E7FE-305D-4FF9-BCBF-D96AF79025F9}" srcOrd="0" destOrd="0" presId="urn:microsoft.com/office/officeart/2008/layout/HorizontalMultiLevelHierarchy"/>
    <dgm:cxn modelId="{C31F7A88-4F5F-492C-9414-017EE243B870}" type="presParOf" srcId="{CD1EDD30-5A2B-4F22-9EF3-595ED73B3523}" destId="{15F0F397-EE47-430E-9B59-3414ED23606A}" srcOrd="1" destOrd="0" presId="urn:microsoft.com/office/officeart/2008/layout/HorizontalMultiLevelHierarchy"/>
    <dgm:cxn modelId="{A48C5C71-B1C2-4076-B2E6-40EC71BCE686}" type="presParOf" srcId="{316EDC29-FC76-45F6-83F5-19AC27A32131}" destId="{21B75D6D-758D-4BDE-A41D-0BA872B5377D}" srcOrd="2" destOrd="0" presId="urn:microsoft.com/office/officeart/2008/layout/HorizontalMultiLevelHierarchy"/>
    <dgm:cxn modelId="{6B013495-84FB-4EC0-B3F8-2E68058E8DCF}" type="presParOf" srcId="{21B75D6D-758D-4BDE-A41D-0BA872B5377D}" destId="{2113F840-E4E5-4B35-86C0-FB0F6B61B03D}" srcOrd="0" destOrd="0" presId="urn:microsoft.com/office/officeart/2008/layout/HorizontalMultiLevelHierarchy"/>
    <dgm:cxn modelId="{7185BCED-85D4-4A6D-8C4C-8368EA614F71}" type="presParOf" srcId="{316EDC29-FC76-45F6-83F5-19AC27A32131}" destId="{6E8F0AFA-B879-4BCE-B5FC-06ABEEDEC460}" srcOrd="3" destOrd="0" presId="urn:microsoft.com/office/officeart/2008/layout/HorizontalMultiLevelHierarchy"/>
    <dgm:cxn modelId="{520F5766-142F-493C-9853-27CC9BDADD1A}" type="presParOf" srcId="{6E8F0AFA-B879-4BCE-B5FC-06ABEEDEC460}" destId="{684E7795-B3C8-4208-83DC-6A2B1840D210}" srcOrd="0" destOrd="0" presId="urn:microsoft.com/office/officeart/2008/layout/HorizontalMultiLevelHierarchy"/>
    <dgm:cxn modelId="{92040C6E-F3E1-42B0-AE13-4DFD56996AA4}" type="presParOf" srcId="{6E8F0AFA-B879-4BCE-B5FC-06ABEEDEC460}" destId="{7D7F84FD-F526-4E3D-B368-0E8BF89A5781}" srcOrd="1" destOrd="0" presId="urn:microsoft.com/office/officeart/2008/layout/HorizontalMultiLevelHierarchy"/>
    <dgm:cxn modelId="{E25819C6-3781-4D8C-B154-2472E2BF43BE}" type="presParOf" srcId="{7D7F84FD-F526-4E3D-B368-0E8BF89A5781}" destId="{5A962730-F7C0-416D-8C1A-B482AC0C7A57}" srcOrd="0" destOrd="0" presId="urn:microsoft.com/office/officeart/2008/layout/HorizontalMultiLevelHierarchy"/>
    <dgm:cxn modelId="{F26F9886-B807-455B-B152-2ACF11627123}" type="presParOf" srcId="{5A962730-F7C0-416D-8C1A-B482AC0C7A57}" destId="{7FCCBFA8-605B-4ACA-8946-6D367D4034A2}" srcOrd="0" destOrd="0" presId="urn:microsoft.com/office/officeart/2008/layout/HorizontalMultiLevelHierarchy"/>
    <dgm:cxn modelId="{F3AE1351-CB72-4C5D-9C7D-53CEC4885312}" type="presParOf" srcId="{7D7F84FD-F526-4E3D-B368-0E8BF89A5781}" destId="{74D27F35-BAA9-4860-984A-21589BAAF41C}" srcOrd="1" destOrd="0" presId="urn:microsoft.com/office/officeart/2008/layout/HorizontalMultiLevelHierarchy"/>
    <dgm:cxn modelId="{2C01F0E3-B98B-4904-8DC9-17B4D22D2EF4}" type="presParOf" srcId="{74D27F35-BAA9-4860-984A-21589BAAF41C}" destId="{3AD13906-9914-49D9-BEC2-97B5D3983E18}" srcOrd="0" destOrd="0" presId="urn:microsoft.com/office/officeart/2008/layout/HorizontalMultiLevelHierarchy"/>
    <dgm:cxn modelId="{260545DE-C9B1-4C52-BA18-23149EA62179}" type="presParOf" srcId="{74D27F35-BAA9-4860-984A-21589BAAF41C}" destId="{B970E0B1-A585-4D78-A5C0-17AEAF47B391}" srcOrd="1" destOrd="0" presId="urn:microsoft.com/office/officeart/2008/layout/HorizontalMultiLevelHierarchy"/>
    <dgm:cxn modelId="{3E18B649-28D3-48C2-9FEC-516BA794D07D}" type="presParOf" srcId="{7D7F84FD-F526-4E3D-B368-0E8BF89A5781}" destId="{303ADCFB-3C84-4A73-BF37-608D09F6156E}" srcOrd="2" destOrd="0" presId="urn:microsoft.com/office/officeart/2008/layout/HorizontalMultiLevelHierarchy"/>
    <dgm:cxn modelId="{CFD0B92D-F8C4-4BFE-9C17-2055600306D5}" type="presParOf" srcId="{303ADCFB-3C84-4A73-BF37-608D09F6156E}" destId="{D2A8977D-F5CE-4424-9A17-5A3ECC85BB1F}" srcOrd="0" destOrd="0" presId="urn:microsoft.com/office/officeart/2008/layout/HorizontalMultiLevelHierarchy"/>
    <dgm:cxn modelId="{6CA503FC-BC84-4735-AE51-75C9C19F0DE0}" type="presParOf" srcId="{7D7F84FD-F526-4E3D-B368-0E8BF89A5781}" destId="{C122548A-728D-46D7-86F0-8C91ED642B0A}" srcOrd="3" destOrd="0" presId="urn:microsoft.com/office/officeart/2008/layout/HorizontalMultiLevelHierarchy"/>
    <dgm:cxn modelId="{E2401675-0C36-43D8-AFC4-A09C649B777C}" type="presParOf" srcId="{C122548A-728D-46D7-86F0-8C91ED642B0A}" destId="{8DA8E99D-5D1D-4770-8650-2675BEAA958B}" srcOrd="0" destOrd="0" presId="urn:microsoft.com/office/officeart/2008/layout/HorizontalMultiLevelHierarchy"/>
    <dgm:cxn modelId="{DCD4B3B6-937A-48D5-9CFA-D491113A9B50}" type="presParOf" srcId="{C122548A-728D-46D7-86F0-8C91ED642B0A}" destId="{1600CA92-37A2-45B9-94E4-4534D39E1942}" srcOrd="1" destOrd="0" presId="urn:microsoft.com/office/officeart/2008/layout/HorizontalMultiLevelHierarchy"/>
    <dgm:cxn modelId="{50482CA2-E025-4830-AE8B-E4E66393E178}" type="presParOf" srcId="{7D7F84FD-F526-4E3D-B368-0E8BF89A5781}" destId="{92F5D994-8B7D-4155-8E85-2CE7D1FBBB87}" srcOrd="4" destOrd="0" presId="urn:microsoft.com/office/officeart/2008/layout/HorizontalMultiLevelHierarchy"/>
    <dgm:cxn modelId="{82A443DE-EF6F-4A0C-9715-AD63A2B4A2A8}" type="presParOf" srcId="{92F5D994-8B7D-4155-8E85-2CE7D1FBBB87}" destId="{476071DF-022E-4DF7-96E1-9155C29E1493}" srcOrd="0" destOrd="0" presId="urn:microsoft.com/office/officeart/2008/layout/HorizontalMultiLevelHierarchy"/>
    <dgm:cxn modelId="{135BF60D-E68B-4B5B-BC49-4DF5514D412A}" type="presParOf" srcId="{7D7F84FD-F526-4E3D-B368-0E8BF89A5781}" destId="{A38E8167-8991-4B20-A5CB-B1A7BD1B4EA6}" srcOrd="5" destOrd="0" presId="urn:microsoft.com/office/officeart/2008/layout/HorizontalMultiLevelHierarchy"/>
    <dgm:cxn modelId="{8D9A06BA-8663-4874-A156-B0ACA7E92288}" type="presParOf" srcId="{A38E8167-8991-4B20-A5CB-B1A7BD1B4EA6}" destId="{E8CED73F-C479-43CE-BE9E-7F1D798F1F19}" srcOrd="0" destOrd="0" presId="urn:microsoft.com/office/officeart/2008/layout/HorizontalMultiLevelHierarchy"/>
    <dgm:cxn modelId="{0CEB6C4D-0241-4B53-B751-E6352B043C7E}" type="presParOf" srcId="{A38E8167-8991-4B20-A5CB-B1A7BD1B4EA6}" destId="{164EE156-0482-4000-A603-4988A679B938}" srcOrd="1" destOrd="0" presId="urn:microsoft.com/office/officeart/2008/layout/HorizontalMultiLevelHierarchy"/>
    <dgm:cxn modelId="{BD127D6A-00C6-4C77-80AD-5124DC42AE27}" type="presParOf" srcId="{316EDC29-FC76-45F6-83F5-19AC27A32131}" destId="{03430E7B-C151-4A5E-A578-6ECC00FE658A}" srcOrd="4" destOrd="0" presId="urn:microsoft.com/office/officeart/2008/layout/HorizontalMultiLevelHierarchy"/>
    <dgm:cxn modelId="{9DBEC278-5C6C-4F53-9C21-F792C7E6483B}" type="presParOf" srcId="{03430E7B-C151-4A5E-A578-6ECC00FE658A}" destId="{7DA00243-FA44-4785-883C-8DABBA04DC82}" srcOrd="0" destOrd="0" presId="urn:microsoft.com/office/officeart/2008/layout/HorizontalMultiLevelHierarchy"/>
    <dgm:cxn modelId="{26318707-4038-4C51-9FAD-B8A6BB041D4B}" type="presParOf" srcId="{316EDC29-FC76-45F6-83F5-19AC27A32131}" destId="{5EDDCD9C-D6F9-46D9-904E-19E1360C39D2}" srcOrd="5" destOrd="0" presId="urn:microsoft.com/office/officeart/2008/layout/HorizontalMultiLevelHierarchy"/>
    <dgm:cxn modelId="{7DAC3DD8-9D74-4669-9CEB-68645CE7C7D6}" type="presParOf" srcId="{5EDDCD9C-D6F9-46D9-904E-19E1360C39D2}" destId="{EACB9866-8F3D-4807-B1DD-75A32A4E2C95}" srcOrd="0" destOrd="0" presId="urn:microsoft.com/office/officeart/2008/layout/HorizontalMultiLevelHierarchy"/>
    <dgm:cxn modelId="{99407B47-2E22-4EFF-A353-575E657F620B}" type="presParOf" srcId="{5EDDCD9C-D6F9-46D9-904E-19E1360C39D2}" destId="{7187B9DC-45BB-448C-939B-1F27740B5151}" srcOrd="1" destOrd="0" presId="urn:microsoft.com/office/officeart/2008/layout/HorizontalMultiLevelHierarchy"/>
    <dgm:cxn modelId="{4C61FF78-2BCA-4B75-BAE6-801EED693F64}" type="presParOf" srcId="{7187B9DC-45BB-448C-939B-1F27740B5151}" destId="{9B4246E7-DD4E-40BC-B07A-EF70904033B0}" srcOrd="0" destOrd="0" presId="urn:microsoft.com/office/officeart/2008/layout/HorizontalMultiLevelHierarchy"/>
    <dgm:cxn modelId="{6E3B0955-3B95-447D-99BB-17D3C7CB1629}" type="presParOf" srcId="{9B4246E7-DD4E-40BC-B07A-EF70904033B0}" destId="{7ABB4C86-5A80-43DE-AD3F-677D64967B7C}" srcOrd="0" destOrd="0" presId="urn:microsoft.com/office/officeart/2008/layout/HorizontalMultiLevelHierarchy"/>
    <dgm:cxn modelId="{8B4D1A31-FD8F-46C9-87BE-B9A3A47FCB30}" type="presParOf" srcId="{7187B9DC-45BB-448C-939B-1F27740B5151}" destId="{91A0EFB7-3251-4C68-95E2-87DC680A3563}" srcOrd="1" destOrd="0" presId="urn:microsoft.com/office/officeart/2008/layout/HorizontalMultiLevelHierarchy"/>
    <dgm:cxn modelId="{5089E4F6-DA46-4BEA-9742-26A1A2D15A99}" type="presParOf" srcId="{91A0EFB7-3251-4C68-95E2-87DC680A3563}" destId="{4465E590-7292-4F05-B2BB-D867880C4155}" srcOrd="0" destOrd="0" presId="urn:microsoft.com/office/officeart/2008/layout/HorizontalMultiLevelHierarchy"/>
    <dgm:cxn modelId="{9FE340F5-50FD-4C4A-907A-C03DE42DB255}" type="presParOf" srcId="{91A0EFB7-3251-4C68-95E2-87DC680A3563}" destId="{826881FE-75AB-41FD-9005-F143AF24BDA4}" srcOrd="1" destOrd="0" presId="urn:microsoft.com/office/officeart/2008/layout/HorizontalMultiLevelHierarchy"/>
    <dgm:cxn modelId="{870BE3C0-FAED-4422-BA95-D4E9AA5843C3}" type="presParOf" srcId="{316EDC29-FC76-45F6-83F5-19AC27A32131}" destId="{0EE6BF57-B25A-4514-84CB-CD323C60337D}" srcOrd="6" destOrd="0" presId="urn:microsoft.com/office/officeart/2008/layout/HorizontalMultiLevelHierarchy"/>
    <dgm:cxn modelId="{606F48E7-91FF-456D-A7EF-4A4F32C4F7FE}" type="presParOf" srcId="{0EE6BF57-B25A-4514-84CB-CD323C60337D}" destId="{E9D50FE6-68F5-4763-BDC6-5FBD13D48514}" srcOrd="0" destOrd="0" presId="urn:microsoft.com/office/officeart/2008/layout/HorizontalMultiLevelHierarchy"/>
    <dgm:cxn modelId="{0B2455B0-F06A-4747-9D73-27980BFEB7AD}" type="presParOf" srcId="{316EDC29-FC76-45F6-83F5-19AC27A32131}" destId="{0C5BD683-E76D-4204-BFDE-16C8570429DB}" srcOrd="7" destOrd="0" presId="urn:microsoft.com/office/officeart/2008/layout/HorizontalMultiLevelHierarchy"/>
    <dgm:cxn modelId="{7AB81A1F-31D5-4AF8-BF2C-1955F51BAF36}" type="presParOf" srcId="{0C5BD683-E76D-4204-BFDE-16C8570429DB}" destId="{A535AA68-90F6-4DC3-82D6-551D4FFE81F8}" srcOrd="0" destOrd="0" presId="urn:microsoft.com/office/officeart/2008/layout/HorizontalMultiLevelHierarchy"/>
    <dgm:cxn modelId="{182FADE2-24F6-461E-8543-5A37B43C3F79}" type="presParOf" srcId="{0C5BD683-E76D-4204-BFDE-16C8570429DB}" destId="{742EC731-FCED-4005-BAC1-CB246C1BBFF7}" srcOrd="1" destOrd="0" presId="urn:microsoft.com/office/officeart/2008/layout/HorizontalMultiLevelHierarchy"/>
    <dgm:cxn modelId="{5753E109-25C4-4FAB-A7D9-2963DED91120}" type="presParOf" srcId="{742EC731-FCED-4005-BAC1-CB246C1BBFF7}" destId="{5B3F0589-51F3-4AB7-A3FC-D53ABD7300F8}" srcOrd="0" destOrd="0" presId="urn:microsoft.com/office/officeart/2008/layout/HorizontalMultiLevelHierarchy"/>
    <dgm:cxn modelId="{CE0C824F-9232-4C0D-B38F-8BCC533C18E8}" type="presParOf" srcId="{5B3F0589-51F3-4AB7-A3FC-D53ABD7300F8}" destId="{C2A3021E-E017-498D-A759-B7FCD494388A}" srcOrd="0" destOrd="0" presId="urn:microsoft.com/office/officeart/2008/layout/HorizontalMultiLevelHierarchy"/>
    <dgm:cxn modelId="{EF1845AD-217A-48C3-92AC-F7CC90DCA0FD}" type="presParOf" srcId="{742EC731-FCED-4005-BAC1-CB246C1BBFF7}" destId="{3635474A-BD51-42D5-A016-F02A7BBB4C02}" srcOrd="1" destOrd="0" presId="urn:microsoft.com/office/officeart/2008/layout/HorizontalMultiLevelHierarchy"/>
    <dgm:cxn modelId="{A696C516-8C3F-41A6-B688-AE6BA5F99477}" type="presParOf" srcId="{3635474A-BD51-42D5-A016-F02A7BBB4C02}" destId="{0432B41B-B1FA-4BE7-9E8C-32F8157A07B8}" srcOrd="0" destOrd="0" presId="urn:microsoft.com/office/officeart/2008/layout/HorizontalMultiLevelHierarchy"/>
    <dgm:cxn modelId="{71C748AB-61CC-498F-A05B-95589A4AB7FD}" type="presParOf" srcId="{3635474A-BD51-42D5-A016-F02A7BBB4C02}" destId="{CB105FCA-0148-4260-888F-9F8BDCB4E516}" srcOrd="1" destOrd="0" presId="urn:microsoft.com/office/officeart/2008/layout/HorizontalMultiLevelHierarchy"/>
    <dgm:cxn modelId="{6C80DECD-0159-45B9-BDBA-987FEA1DF73A}" type="presParOf" srcId="{69DF7EE2-C359-4869-89D1-ADDDE7E55DF9}" destId="{AB59B00B-E1CF-4A8F-96C4-75A7EC586DDA}" srcOrd="2" destOrd="0" presId="urn:microsoft.com/office/officeart/2008/layout/HorizontalMultiLevelHierarchy"/>
    <dgm:cxn modelId="{52E6E5A2-DAD4-4EE8-8718-37107161475B}" type="presParOf" srcId="{AB59B00B-E1CF-4A8F-96C4-75A7EC586DDA}" destId="{BC0445C4-42F4-47EB-A3FA-C73F4B2BBE55}" srcOrd="0" destOrd="0" presId="urn:microsoft.com/office/officeart/2008/layout/HorizontalMultiLevelHierarchy"/>
    <dgm:cxn modelId="{B2EB7E9D-328D-435A-A8F5-4037FEB5BB5F}" type="presParOf" srcId="{69DF7EE2-C359-4869-89D1-ADDDE7E55DF9}" destId="{EDB0C62B-2D38-4987-9D6E-6C82BBC74D0C}" srcOrd="3" destOrd="0" presId="urn:microsoft.com/office/officeart/2008/layout/HorizontalMultiLevelHierarchy"/>
    <dgm:cxn modelId="{97272D2D-26E7-4347-AC27-B12A5135DB81}" type="presParOf" srcId="{EDB0C62B-2D38-4987-9D6E-6C82BBC74D0C}" destId="{68CBCF72-9DA8-4C11-8E89-DD59A9BD235A}" srcOrd="0" destOrd="0" presId="urn:microsoft.com/office/officeart/2008/layout/HorizontalMultiLevelHierarchy"/>
    <dgm:cxn modelId="{C3F039FC-AF71-433B-9319-DB0D92F0D35B}" type="presParOf" srcId="{EDB0C62B-2D38-4987-9D6E-6C82BBC74D0C}" destId="{E58B0DFB-F73D-4199-8B73-B3A970A33492}" srcOrd="1" destOrd="0" presId="urn:microsoft.com/office/officeart/2008/layout/HorizontalMultiLevelHierarchy"/>
    <dgm:cxn modelId="{AF8F7FA5-C908-4A0D-9767-B6778456B822}" type="presParOf" srcId="{E58B0DFB-F73D-4199-8B73-B3A970A33492}" destId="{20591B0D-8A6D-46CD-8580-D877C3449AAC}" srcOrd="0" destOrd="0" presId="urn:microsoft.com/office/officeart/2008/layout/HorizontalMultiLevelHierarchy"/>
    <dgm:cxn modelId="{5F98CA19-8349-49F7-B4A5-06613D6BBCB0}" type="presParOf" srcId="{20591B0D-8A6D-46CD-8580-D877C3449AAC}" destId="{0AD9CC7A-1DC1-4CDB-AE02-A87858ED813D}" srcOrd="0" destOrd="0" presId="urn:microsoft.com/office/officeart/2008/layout/HorizontalMultiLevelHierarchy"/>
    <dgm:cxn modelId="{6A1E9724-F280-4829-B7FF-558B96EA5780}" type="presParOf" srcId="{E58B0DFB-F73D-4199-8B73-B3A970A33492}" destId="{04AA79D8-0C00-40E8-8DEE-16B47B715E90}" srcOrd="1" destOrd="0" presId="urn:microsoft.com/office/officeart/2008/layout/HorizontalMultiLevelHierarchy"/>
    <dgm:cxn modelId="{CBEC6709-42DC-4A0E-A93B-C58C271B1C5F}" type="presParOf" srcId="{04AA79D8-0C00-40E8-8DEE-16B47B715E90}" destId="{C9F68D05-EC63-4299-A3B2-9821A03D15C0}" srcOrd="0" destOrd="0" presId="urn:microsoft.com/office/officeart/2008/layout/HorizontalMultiLevelHierarchy"/>
    <dgm:cxn modelId="{6FD6DAB4-97B2-485E-9C40-D8BD743781C5}" type="presParOf" srcId="{04AA79D8-0C00-40E8-8DEE-16B47B715E90}" destId="{791C3EA1-C4A0-4040-8CE5-B2D06635CB60}" srcOrd="1" destOrd="0" presId="urn:microsoft.com/office/officeart/2008/layout/HorizontalMultiLevelHierarchy"/>
    <dgm:cxn modelId="{120F1C4B-2CC3-4146-B34D-CBFCA8793A30}" type="presParOf" srcId="{E58B0DFB-F73D-4199-8B73-B3A970A33492}" destId="{6169DB0F-6723-41E0-B402-7A030D295307}" srcOrd="2" destOrd="0" presId="urn:microsoft.com/office/officeart/2008/layout/HorizontalMultiLevelHierarchy"/>
    <dgm:cxn modelId="{45AE3293-37D5-4121-BA9C-B962B95B4980}" type="presParOf" srcId="{6169DB0F-6723-41E0-B402-7A030D295307}" destId="{07F8865F-8953-4EE5-9B6E-D6187D4077E5}" srcOrd="0" destOrd="0" presId="urn:microsoft.com/office/officeart/2008/layout/HorizontalMultiLevelHierarchy"/>
    <dgm:cxn modelId="{DD978C86-D7AE-48F0-9689-BD2FC7DE79B5}" type="presParOf" srcId="{E58B0DFB-F73D-4199-8B73-B3A970A33492}" destId="{B5A7FA6F-D727-48DA-BBA3-659C83F6644D}" srcOrd="3" destOrd="0" presId="urn:microsoft.com/office/officeart/2008/layout/HorizontalMultiLevelHierarchy"/>
    <dgm:cxn modelId="{75159182-3ECD-4A61-BD67-013F7E31E670}" type="presParOf" srcId="{B5A7FA6F-D727-48DA-BBA3-659C83F6644D}" destId="{C6506B30-EE7A-4585-9405-EE4A20196999}" srcOrd="0" destOrd="0" presId="urn:microsoft.com/office/officeart/2008/layout/HorizontalMultiLevelHierarchy"/>
    <dgm:cxn modelId="{6B473D51-BCD3-4689-854D-279D4501ABA2}" type="presParOf" srcId="{B5A7FA6F-D727-48DA-BBA3-659C83F6644D}" destId="{7E30F410-711C-4A6E-8C43-A07DCBBBCA9A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69DB0F-6723-41E0-B402-7A030D295307}">
      <dsp:nvSpPr>
        <dsp:cNvPr id="0" name=""/>
        <dsp:cNvSpPr/>
      </dsp:nvSpPr>
      <dsp:spPr>
        <a:xfrm>
          <a:off x="3850099" y="2545733"/>
          <a:ext cx="205115" cy="1770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2557" y="0"/>
              </a:lnTo>
              <a:lnTo>
                <a:pt x="102557" y="177036"/>
              </a:lnTo>
              <a:lnTo>
                <a:pt x="205115" y="177036"/>
              </a:lnTo>
            </a:path>
          </a:pathLst>
        </a:custGeom>
        <a:noFill/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3945883" y="2627478"/>
        <a:ext cx="13547" cy="13547"/>
      </dsp:txXfrm>
    </dsp:sp>
    <dsp:sp modelId="{20591B0D-8A6D-46CD-8580-D877C3449AAC}">
      <dsp:nvSpPr>
        <dsp:cNvPr id="0" name=""/>
        <dsp:cNvSpPr/>
      </dsp:nvSpPr>
      <dsp:spPr>
        <a:xfrm>
          <a:off x="3850099" y="2373666"/>
          <a:ext cx="205115" cy="172066"/>
        </a:xfrm>
        <a:custGeom>
          <a:avLst/>
          <a:gdLst/>
          <a:ahLst/>
          <a:cxnLst/>
          <a:rect l="0" t="0" r="0" b="0"/>
          <a:pathLst>
            <a:path>
              <a:moveTo>
                <a:pt x="0" y="172066"/>
              </a:moveTo>
              <a:lnTo>
                <a:pt x="102557" y="172066"/>
              </a:lnTo>
              <a:lnTo>
                <a:pt x="102557" y="0"/>
              </a:lnTo>
              <a:lnTo>
                <a:pt x="205115" y="0"/>
              </a:lnTo>
            </a:path>
          </a:pathLst>
        </a:custGeom>
        <a:noFill/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3945963" y="2453007"/>
        <a:ext cx="13386" cy="13386"/>
      </dsp:txXfrm>
    </dsp:sp>
    <dsp:sp modelId="{AB59B00B-E1CF-4A8F-96C4-75A7EC586DDA}">
      <dsp:nvSpPr>
        <dsp:cNvPr id="0" name=""/>
        <dsp:cNvSpPr/>
      </dsp:nvSpPr>
      <dsp:spPr>
        <a:xfrm>
          <a:off x="1395393" y="1845566"/>
          <a:ext cx="205115" cy="7001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2557" y="0"/>
              </a:lnTo>
              <a:lnTo>
                <a:pt x="102557" y="700167"/>
              </a:lnTo>
              <a:lnTo>
                <a:pt x="205115" y="700167"/>
              </a:lnTo>
            </a:path>
          </a:pathLst>
        </a:custGeom>
        <a:noFill/>
        <a:ln w="63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1479711" y="2177410"/>
        <a:ext cx="36479" cy="36479"/>
      </dsp:txXfrm>
    </dsp:sp>
    <dsp:sp modelId="{5B3F0589-51F3-4AB7-A3FC-D53ABD7300F8}">
      <dsp:nvSpPr>
        <dsp:cNvPr id="0" name=""/>
        <dsp:cNvSpPr/>
      </dsp:nvSpPr>
      <dsp:spPr>
        <a:xfrm>
          <a:off x="3856775" y="1992408"/>
          <a:ext cx="20511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5115" y="45720"/>
              </a:lnTo>
            </a:path>
          </a:pathLst>
        </a:custGeom>
        <a:noFill/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3954205" y="2033000"/>
        <a:ext cx="10255" cy="10255"/>
      </dsp:txXfrm>
    </dsp:sp>
    <dsp:sp modelId="{0EE6BF57-B25A-4514-84CB-CD323C60337D}">
      <dsp:nvSpPr>
        <dsp:cNvPr id="0" name=""/>
        <dsp:cNvSpPr/>
      </dsp:nvSpPr>
      <dsp:spPr>
        <a:xfrm>
          <a:off x="2626084" y="1145398"/>
          <a:ext cx="205115" cy="8927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2557" y="0"/>
              </a:lnTo>
              <a:lnTo>
                <a:pt x="102557" y="892730"/>
              </a:lnTo>
              <a:lnTo>
                <a:pt x="205115" y="892730"/>
              </a:lnTo>
            </a:path>
          </a:pathLst>
        </a:custGeom>
        <a:noFill/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2705742" y="1568863"/>
        <a:ext cx="45799" cy="45799"/>
      </dsp:txXfrm>
    </dsp:sp>
    <dsp:sp modelId="{9B4246E7-DD4E-40BC-B07A-EF70904033B0}">
      <dsp:nvSpPr>
        <dsp:cNvPr id="0" name=""/>
        <dsp:cNvSpPr/>
      </dsp:nvSpPr>
      <dsp:spPr>
        <a:xfrm>
          <a:off x="3856775" y="1601564"/>
          <a:ext cx="20511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5115" y="45720"/>
              </a:lnTo>
            </a:path>
          </a:pathLst>
        </a:custGeom>
        <a:noFill/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3954205" y="1642156"/>
        <a:ext cx="10255" cy="10255"/>
      </dsp:txXfrm>
    </dsp:sp>
    <dsp:sp modelId="{03430E7B-C151-4A5E-A578-6ECC00FE658A}">
      <dsp:nvSpPr>
        <dsp:cNvPr id="0" name=""/>
        <dsp:cNvSpPr/>
      </dsp:nvSpPr>
      <dsp:spPr>
        <a:xfrm>
          <a:off x="2626084" y="1145398"/>
          <a:ext cx="205115" cy="5018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2557" y="0"/>
              </a:lnTo>
              <a:lnTo>
                <a:pt x="102557" y="501885"/>
              </a:lnTo>
              <a:lnTo>
                <a:pt x="205115" y="501885"/>
              </a:lnTo>
            </a:path>
          </a:pathLst>
        </a:custGeom>
        <a:noFill/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2715087" y="1382786"/>
        <a:ext cx="27109" cy="27109"/>
      </dsp:txXfrm>
    </dsp:sp>
    <dsp:sp modelId="{92F5D994-8B7D-4155-8E85-2CE7D1FBBB87}">
      <dsp:nvSpPr>
        <dsp:cNvPr id="0" name=""/>
        <dsp:cNvSpPr/>
      </dsp:nvSpPr>
      <dsp:spPr>
        <a:xfrm>
          <a:off x="3856775" y="1016089"/>
          <a:ext cx="205115" cy="3149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2557" y="0"/>
              </a:lnTo>
              <a:lnTo>
                <a:pt x="102557" y="314958"/>
              </a:lnTo>
              <a:lnTo>
                <a:pt x="205115" y="314958"/>
              </a:lnTo>
            </a:path>
          </a:pathLst>
        </a:custGeom>
        <a:noFill/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3949936" y="1164171"/>
        <a:ext cx="18793" cy="18793"/>
      </dsp:txXfrm>
    </dsp:sp>
    <dsp:sp modelId="{303ADCFB-3C84-4A73-BF37-608D09F6156E}">
      <dsp:nvSpPr>
        <dsp:cNvPr id="0" name=""/>
        <dsp:cNvSpPr/>
      </dsp:nvSpPr>
      <dsp:spPr>
        <a:xfrm>
          <a:off x="3856775" y="965811"/>
          <a:ext cx="21471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50277"/>
              </a:moveTo>
              <a:lnTo>
                <a:pt x="107357" y="50277"/>
              </a:lnTo>
              <a:lnTo>
                <a:pt x="107357" y="45720"/>
              </a:lnTo>
              <a:lnTo>
                <a:pt x="214714" y="45720"/>
              </a:lnTo>
            </a:path>
          </a:pathLst>
        </a:custGeom>
        <a:noFill/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3958763" y="1006162"/>
        <a:ext cx="10738" cy="10738"/>
      </dsp:txXfrm>
    </dsp:sp>
    <dsp:sp modelId="{5A962730-F7C0-416D-8C1A-B482AC0C7A57}">
      <dsp:nvSpPr>
        <dsp:cNvPr id="0" name=""/>
        <dsp:cNvSpPr/>
      </dsp:nvSpPr>
      <dsp:spPr>
        <a:xfrm>
          <a:off x="3856775" y="696573"/>
          <a:ext cx="205115" cy="319515"/>
        </a:xfrm>
        <a:custGeom>
          <a:avLst/>
          <a:gdLst/>
          <a:ahLst/>
          <a:cxnLst/>
          <a:rect l="0" t="0" r="0" b="0"/>
          <a:pathLst>
            <a:path>
              <a:moveTo>
                <a:pt x="0" y="319515"/>
              </a:moveTo>
              <a:lnTo>
                <a:pt x="102557" y="319515"/>
              </a:lnTo>
              <a:lnTo>
                <a:pt x="102557" y="0"/>
              </a:lnTo>
              <a:lnTo>
                <a:pt x="205115" y="0"/>
              </a:lnTo>
            </a:path>
          </a:pathLst>
        </a:custGeom>
        <a:noFill/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3949841" y="846839"/>
        <a:ext cx="18984" cy="18984"/>
      </dsp:txXfrm>
    </dsp:sp>
    <dsp:sp modelId="{21B75D6D-758D-4BDE-A41D-0BA872B5377D}">
      <dsp:nvSpPr>
        <dsp:cNvPr id="0" name=""/>
        <dsp:cNvSpPr/>
      </dsp:nvSpPr>
      <dsp:spPr>
        <a:xfrm>
          <a:off x="2626084" y="1016089"/>
          <a:ext cx="205115" cy="129309"/>
        </a:xfrm>
        <a:custGeom>
          <a:avLst/>
          <a:gdLst/>
          <a:ahLst/>
          <a:cxnLst/>
          <a:rect l="0" t="0" r="0" b="0"/>
          <a:pathLst>
            <a:path>
              <a:moveTo>
                <a:pt x="0" y="129309"/>
              </a:moveTo>
              <a:lnTo>
                <a:pt x="102557" y="129309"/>
              </a:lnTo>
              <a:lnTo>
                <a:pt x="102557" y="0"/>
              </a:lnTo>
              <a:lnTo>
                <a:pt x="205115" y="0"/>
              </a:lnTo>
            </a:path>
          </a:pathLst>
        </a:custGeom>
        <a:noFill/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2722580" y="1074681"/>
        <a:ext cx="12123" cy="12123"/>
      </dsp:txXfrm>
    </dsp:sp>
    <dsp:sp modelId="{4F67EE23-6C40-4B36-A94D-77739DC70ABD}">
      <dsp:nvSpPr>
        <dsp:cNvPr id="0" name=""/>
        <dsp:cNvSpPr/>
      </dsp:nvSpPr>
      <dsp:spPr>
        <a:xfrm>
          <a:off x="3856775" y="252668"/>
          <a:ext cx="205115" cy="1532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2557" y="0"/>
              </a:lnTo>
              <a:lnTo>
                <a:pt x="102557" y="153226"/>
              </a:lnTo>
              <a:lnTo>
                <a:pt x="205115" y="153226"/>
              </a:lnTo>
            </a:path>
          </a:pathLst>
        </a:custGeom>
        <a:noFill/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3952932" y="322880"/>
        <a:ext cx="12801" cy="12801"/>
      </dsp:txXfrm>
    </dsp:sp>
    <dsp:sp modelId="{F25AAE37-6BB6-4DB9-9DF2-B980F2F4ECB3}">
      <dsp:nvSpPr>
        <dsp:cNvPr id="0" name=""/>
        <dsp:cNvSpPr/>
      </dsp:nvSpPr>
      <dsp:spPr>
        <a:xfrm>
          <a:off x="3856775" y="116520"/>
          <a:ext cx="205115" cy="136148"/>
        </a:xfrm>
        <a:custGeom>
          <a:avLst/>
          <a:gdLst/>
          <a:ahLst/>
          <a:cxnLst/>
          <a:rect l="0" t="0" r="0" b="0"/>
          <a:pathLst>
            <a:path>
              <a:moveTo>
                <a:pt x="0" y="136148"/>
              </a:moveTo>
              <a:lnTo>
                <a:pt x="102557" y="136148"/>
              </a:lnTo>
              <a:lnTo>
                <a:pt x="102557" y="0"/>
              </a:lnTo>
              <a:lnTo>
                <a:pt x="205115" y="0"/>
              </a:lnTo>
            </a:path>
          </a:pathLst>
        </a:custGeom>
        <a:noFill/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3953178" y="178439"/>
        <a:ext cx="12309" cy="12309"/>
      </dsp:txXfrm>
    </dsp:sp>
    <dsp:sp modelId="{432D96F6-9427-4805-92E0-AC67C67164A0}">
      <dsp:nvSpPr>
        <dsp:cNvPr id="0" name=""/>
        <dsp:cNvSpPr/>
      </dsp:nvSpPr>
      <dsp:spPr>
        <a:xfrm>
          <a:off x="2626084" y="252668"/>
          <a:ext cx="205115" cy="892730"/>
        </a:xfrm>
        <a:custGeom>
          <a:avLst/>
          <a:gdLst/>
          <a:ahLst/>
          <a:cxnLst/>
          <a:rect l="0" t="0" r="0" b="0"/>
          <a:pathLst>
            <a:path>
              <a:moveTo>
                <a:pt x="0" y="892730"/>
              </a:moveTo>
              <a:lnTo>
                <a:pt x="102557" y="892730"/>
              </a:lnTo>
              <a:lnTo>
                <a:pt x="102557" y="0"/>
              </a:lnTo>
              <a:lnTo>
                <a:pt x="205115" y="0"/>
              </a:lnTo>
            </a:path>
          </a:pathLst>
        </a:custGeom>
        <a:noFill/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2705742" y="676133"/>
        <a:ext cx="45799" cy="45799"/>
      </dsp:txXfrm>
    </dsp:sp>
    <dsp:sp modelId="{50B49E38-9E27-4DE7-8BA5-75BF60E58629}">
      <dsp:nvSpPr>
        <dsp:cNvPr id="0" name=""/>
        <dsp:cNvSpPr/>
      </dsp:nvSpPr>
      <dsp:spPr>
        <a:xfrm>
          <a:off x="1395393" y="1145398"/>
          <a:ext cx="205115" cy="700167"/>
        </a:xfrm>
        <a:custGeom>
          <a:avLst/>
          <a:gdLst/>
          <a:ahLst/>
          <a:cxnLst/>
          <a:rect l="0" t="0" r="0" b="0"/>
          <a:pathLst>
            <a:path>
              <a:moveTo>
                <a:pt x="0" y="700167"/>
              </a:moveTo>
              <a:lnTo>
                <a:pt x="102557" y="700167"/>
              </a:lnTo>
              <a:lnTo>
                <a:pt x="102557" y="0"/>
              </a:lnTo>
              <a:lnTo>
                <a:pt x="205115" y="0"/>
              </a:lnTo>
            </a:path>
          </a:pathLst>
        </a:custGeom>
        <a:noFill/>
        <a:ln w="63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1479711" y="1477242"/>
        <a:ext cx="36479" cy="36479"/>
      </dsp:txXfrm>
    </dsp:sp>
    <dsp:sp modelId="{F713FDD6-8EFF-4306-9810-B2DDB3D50DD5}">
      <dsp:nvSpPr>
        <dsp:cNvPr id="0" name=""/>
        <dsp:cNvSpPr/>
      </dsp:nvSpPr>
      <dsp:spPr>
        <a:xfrm rot="16200000">
          <a:off x="117275" y="1689228"/>
          <a:ext cx="2243562" cy="31267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err="1" smtClean="0"/>
            <a:t>Baïnounk</a:t>
          </a:r>
          <a:r>
            <a:rPr lang="de-DE" sz="2000" kern="1200" dirty="0" smtClean="0"/>
            <a:t> </a:t>
          </a:r>
          <a:r>
            <a:rPr lang="en-GB" sz="2000" kern="1200" dirty="0" err="1" smtClean="0"/>
            <a:t>Nyun</a:t>
          </a:r>
          <a:endParaRPr lang="en-GB" sz="2000" kern="1200" dirty="0"/>
        </a:p>
      </dsp:txBody>
      <dsp:txXfrm>
        <a:off x="117275" y="1689228"/>
        <a:ext cx="2243562" cy="312675"/>
      </dsp:txXfrm>
    </dsp:sp>
    <dsp:sp modelId="{8CBF4122-D7BF-4C83-8BA8-E911895E25AB}">
      <dsp:nvSpPr>
        <dsp:cNvPr id="0" name=""/>
        <dsp:cNvSpPr/>
      </dsp:nvSpPr>
      <dsp:spPr>
        <a:xfrm>
          <a:off x="1600509" y="989060"/>
          <a:ext cx="1025575" cy="31267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err="1" smtClean="0"/>
            <a:t>Baïnounk</a:t>
          </a:r>
          <a:endParaRPr lang="en-GB" sz="1900" kern="1200" dirty="0"/>
        </a:p>
      </dsp:txBody>
      <dsp:txXfrm>
        <a:off x="1600509" y="989060"/>
        <a:ext cx="1025575" cy="312675"/>
      </dsp:txXfrm>
    </dsp:sp>
    <dsp:sp modelId="{3645F797-67EA-488E-81D3-49A1C9523AA9}">
      <dsp:nvSpPr>
        <dsp:cNvPr id="0" name=""/>
        <dsp:cNvSpPr/>
      </dsp:nvSpPr>
      <dsp:spPr>
        <a:xfrm>
          <a:off x="2831199" y="96330"/>
          <a:ext cx="1025575" cy="31267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/>
            <a:t>West</a:t>
          </a:r>
        </a:p>
      </dsp:txBody>
      <dsp:txXfrm>
        <a:off x="2831199" y="96330"/>
        <a:ext cx="1025575" cy="312675"/>
      </dsp:txXfrm>
    </dsp:sp>
    <dsp:sp modelId="{2A16199E-6C45-4194-BC25-2404014071A5}">
      <dsp:nvSpPr>
        <dsp:cNvPr id="0" name=""/>
        <dsp:cNvSpPr/>
      </dsp:nvSpPr>
      <dsp:spPr>
        <a:xfrm>
          <a:off x="4061890" y="2377"/>
          <a:ext cx="1590298" cy="228284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err="1"/>
            <a:t>Gutobor</a:t>
          </a:r>
          <a:r>
            <a:rPr lang="en-GB" sz="1200" kern="1200" dirty="0"/>
            <a:t> (Tobor)</a:t>
          </a:r>
        </a:p>
      </dsp:txBody>
      <dsp:txXfrm>
        <a:off x="4061890" y="2377"/>
        <a:ext cx="1590298" cy="228284"/>
      </dsp:txXfrm>
    </dsp:sp>
    <dsp:sp modelId="{8189E7FE-305D-4FF9-BCBF-D96AF79025F9}">
      <dsp:nvSpPr>
        <dsp:cNvPr id="0" name=""/>
        <dsp:cNvSpPr/>
      </dsp:nvSpPr>
      <dsp:spPr>
        <a:xfrm>
          <a:off x="4061890" y="308831"/>
          <a:ext cx="1590298" cy="194127"/>
        </a:xfrm>
        <a:prstGeom prst="rect">
          <a:avLst/>
        </a:prstGeom>
        <a:solidFill>
          <a:schemeClr val="accent3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err="1"/>
            <a:t>Guñaamolo</a:t>
          </a:r>
          <a:r>
            <a:rPr lang="en-GB" sz="1100" kern="1200" dirty="0"/>
            <a:t> (</a:t>
          </a:r>
          <a:r>
            <a:rPr lang="en-GB" sz="1100" kern="1200" dirty="0" err="1"/>
            <a:t>Niamone</a:t>
          </a:r>
          <a:r>
            <a:rPr lang="en-GB" sz="1100" kern="1200" dirty="0"/>
            <a:t>)</a:t>
          </a:r>
        </a:p>
      </dsp:txBody>
      <dsp:txXfrm>
        <a:off x="4061890" y="308831"/>
        <a:ext cx="1590298" cy="194127"/>
      </dsp:txXfrm>
    </dsp:sp>
    <dsp:sp modelId="{684E7795-B3C8-4208-83DC-6A2B1840D210}">
      <dsp:nvSpPr>
        <dsp:cNvPr id="0" name=""/>
        <dsp:cNvSpPr/>
      </dsp:nvSpPr>
      <dsp:spPr>
        <a:xfrm>
          <a:off x="2831199" y="859751"/>
          <a:ext cx="1025575" cy="31267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/>
            <a:t>South</a:t>
          </a:r>
        </a:p>
      </dsp:txBody>
      <dsp:txXfrm>
        <a:off x="2831199" y="859751"/>
        <a:ext cx="1025575" cy="312675"/>
      </dsp:txXfrm>
    </dsp:sp>
    <dsp:sp modelId="{3AD13906-9914-49D9-BEC2-97B5D3983E18}">
      <dsp:nvSpPr>
        <dsp:cNvPr id="0" name=""/>
        <dsp:cNvSpPr/>
      </dsp:nvSpPr>
      <dsp:spPr>
        <a:xfrm>
          <a:off x="4061890" y="581127"/>
          <a:ext cx="1590298" cy="230892"/>
        </a:xfrm>
        <a:prstGeom prst="rect">
          <a:avLst/>
        </a:prstGeom>
        <a:solidFill>
          <a:schemeClr val="accent3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err="1" smtClean="0"/>
            <a:t>Gubëeher</a:t>
          </a:r>
          <a:r>
            <a:rPr lang="en-GB" sz="1100" kern="1200" dirty="0" smtClean="0"/>
            <a:t> </a:t>
          </a:r>
          <a:r>
            <a:rPr lang="en-GB" sz="1100" kern="1200" dirty="0"/>
            <a:t>(</a:t>
          </a:r>
          <a:r>
            <a:rPr lang="en-GB" sz="1100" kern="1200" dirty="0" err="1"/>
            <a:t>Djibonker</a:t>
          </a:r>
          <a:r>
            <a:rPr lang="en-GB" sz="1100" kern="1200" dirty="0"/>
            <a:t>)</a:t>
          </a:r>
        </a:p>
      </dsp:txBody>
      <dsp:txXfrm>
        <a:off x="4061890" y="581127"/>
        <a:ext cx="1590298" cy="230892"/>
      </dsp:txXfrm>
    </dsp:sp>
    <dsp:sp modelId="{8DA8E99D-5D1D-4770-8650-2675BEAA958B}">
      <dsp:nvSpPr>
        <dsp:cNvPr id="0" name=""/>
        <dsp:cNvSpPr/>
      </dsp:nvSpPr>
      <dsp:spPr>
        <a:xfrm>
          <a:off x="4071490" y="890188"/>
          <a:ext cx="1590298" cy="242686"/>
        </a:xfrm>
        <a:prstGeom prst="rect">
          <a:avLst/>
        </a:prstGeom>
        <a:solidFill>
          <a:schemeClr val="bg2">
            <a:lumMod val="75000"/>
          </a:schemeClr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err="1"/>
            <a:t>Gufangor</a:t>
          </a:r>
          <a:r>
            <a:rPr lang="en-GB" sz="1100" kern="1200" dirty="0"/>
            <a:t> (</a:t>
          </a:r>
          <a:r>
            <a:rPr lang="en-GB" sz="1100" kern="1200" dirty="0" err="1"/>
            <a:t>Djifangor</a:t>
          </a:r>
          <a:r>
            <a:rPr lang="en-GB" sz="1100" kern="1200" dirty="0"/>
            <a:t>)</a:t>
          </a:r>
        </a:p>
      </dsp:txBody>
      <dsp:txXfrm>
        <a:off x="4071490" y="890188"/>
        <a:ext cx="1590298" cy="242686"/>
      </dsp:txXfrm>
    </dsp:sp>
    <dsp:sp modelId="{E8CED73F-C479-43CE-BE9E-7F1D798F1F19}">
      <dsp:nvSpPr>
        <dsp:cNvPr id="0" name=""/>
        <dsp:cNvSpPr/>
      </dsp:nvSpPr>
      <dsp:spPr>
        <a:xfrm>
          <a:off x="4061890" y="1211043"/>
          <a:ext cx="1590298" cy="240006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/>
            <a:t>Gubelor (Djibelor)</a:t>
          </a:r>
        </a:p>
      </dsp:txBody>
      <dsp:txXfrm>
        <a:off x="4061890" y="1211043"/>
        <a:ext cx="1590298" cy="240006"/>
      </dsp:txXfrm>
    </dsp:sp>
    <dsp:sp modelId="{EACB9866-8F3D-4807-B1DD-75A32A4E2C95}">
      <dsp:nvSpPr>
        <dsp:cNvPr id="0" name=""/>
        <dsp:cNvSpPr/>
      </dsp:nvSpPr>
      <dsp:spPr>
        <a:xfrm>
          <a:off x="2831199" y="1490946"/>
          <a:ext cx="1025575" cy="31267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/>
            <a:t>Northeast</a:t>
          </a:r>
        </a:p>
      </dsp:txBody>
      <dsp:txXfrm>
        <a:off x="2831199" y="1490946"/>
        <a:ext cx="1025575" cy="312675"/>
      </dsp:txXfrm>
    </dsp:sp>
    <dsp:sp modelId="{4465E590-7292-4F05-B2BB-D867880C4155}">
      <dsp:nvSpPr>
        <dsp:cNvPr id="0" name=""/>
        <dsp:cNvSpPr/>
      </dsp:nvSpPr>
      <dsp:spPr>
        <a:xfrm>
          <a:off x="4061890" y="1529219"/>
          <a:ext cx="1590298" cy="236129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/>
            <a:t>? (Gambia, Sedhiou,)</a:t>
          </a:r>
        </a:p>
      </dsp:txBody>
      <dsp:txXfrm>
        <a:off x="4061890" y="1529219"/>
        <a:ext cx="1590298" cy="236129"/>
      </dsp:txXfrm>
    </dsp:sp>
    <dsp:sp modelId="{A535AA68-90F6-4DC3-82D6-551D4FFE81F8}">
      <dsp:nvSpPr>
        <dsp:cNvPr id="0" name=""/>
        <dsp:cNvSpPr/>
      </dsp:nvSpPr>
      <dsp:spPr>
        <a:xfrm>
          <a:off x="2831199" y="1881790"/>
          <a:ext cx="1025575" cy="31267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/>
            <a:t>East</a:t>
          </a:r>
        </a:p>
      </dsp:txBody>
      <dsp:txXfrm>
        <a:off x="2831199" y="1881790"/>
        <a:ext cx="1025575" cy="312675"/>
      </dsp:txXfrm>
    </dsp:sp>
    <dsp:sp modelId="{0432B41B-B1FA-4BE7-9E8C-32F8157A07B8}">
      <dsp:nvSpPr>
        <dsp:cNvPr id="0" name=""/>
        <dsp:cNvSpPr/>
      </dsp:nvSpPr>
      <dsp:spPr>
        <a:xfrm>
          <a:off x="4061890" y="1918711"/>
          <a:ext cx="1590298" cy="238834"/>
        </a:xfrm>
        <a:prstGeom prst="rect">
          <a:avLst/>
        </a:prstGeom>
        <a:solidFill>
          <a:schemeClr val="accent3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/>
            <a:t>Gujaher (Kaasa,Jegui )</a:t>
          </a:r>
        </a:p>
      </dsp:txBody>
      <dsp:txXfrm>
        <a:off x="4061890" y="1918711"/>
        <a:ext cx="1590298" cy="238834"/>
      </dsp:txXfrm>
    </dsp:sp>
    <dsp:sp modelId="{68CBCF72-9DA8-4C11-8E89-DD59A9BD235A}">
      <dsp:nvSpPr>
        <dsp:cNvPr id="0" name=""/>
        <dsp:cNvSpPr/>
      </dsp:nvSpPr>
      <dsp:spPr>
        <a:xfrm>
          <a:off x="1600509" y="2389395"/>
          <a:ext cx="2249590" cy="31267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900" kern="1200" dirty="0" err="1" smtClean="0"/>
            <a:t>Nyun</a:t>
          </a:r>
          <a:endParaRPr lang="en-GB" sz="1900" kern="1200" dirty="0"/>
        </a:p>
      </dsp:txBody>
      <dsp:txXfrm>
        <a:off x="1600509" y="2389395"/>
        <a:ext cx="2249590" cy="312675"/>
      </dsp:txXfrm>
    </dsp:sp>
    <dsp:sp modelId="{C9F68D05-EC63-4299-A3B2-9821A03D15C0}">
      <dsp:nvSpPr>
        <dsp:cNvPr id="0" name=""/>
        <dsp:cNvSpPr/>
      </dsp:nvSpPr>
      <dsp:spPr>
        <a:xfrm>
          <a:off x="4055214" y="2235714"/>
          <a:ext cx="1590298" cy="275904"/>
        </a:xfrm>
        <a:prstGeom prst="rect">
          <a:avLst/>
        </a:prstGeom>
        <a:solidFill>
          <a:schemeClr val="accent4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err="1"/>
            <a:t>Kobiana</a:t>
          </a:r>
          <a:r>
            <a:rPr lang="en-GB" sz="1100" kern="1200" dirty="0"/>
            <a:t> (</a:t>
          </a:r>
          <a:r>
            <a:rPr lang="en-GB" sz="1100" kern="1200" dirty="0" err="1"/>
            <a:t>Kabuy</a:t>
          </a:r>
          <a:r>
            <a:rPr lang="en-GB" sz="1100" kern="1200" dirty="0"/>
            <a:t> [GB])</a:t>
          </a:r>
        </a:p>
      </dsp:txBody>
      <dsp:txXfrm>
        <a:off x="4055214" y="2235714"/>
        <a:ext cx="1590298" cy="275904"/>
      </dsp:txXfrm>
    </dsp:sp>
    <dsp:sp modelId="{C6506B30-EE7A-4585-9405-EE4A20196999}">
      <dsp:nvSpPr>
        <dsp:cNvPr id="0" name=""/>
        <dsp:cNvSpPr/>
      </dsp:nvSpPr>
      <dsp:spPr>
        <a:xfrm>
          <a:off x="4055214" y="2589788"/>
          <a:ext cx="1590298" cy="265964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/>
            <a:t>Kasanga (sedenghal [GB])</a:t>
          </a:r>
        </a:p>
      </dsp:txBody>
      <dsp:txXfrm>
        <a:off x="4055214" y="2589788"/>
        <a:ext cx="1590298" cy="2659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96D4F8-34FD-498E-871D-C21B2B46F5BE}" type="datetimeFigureOut">
              <a:rPr lang="pt-BR" smtClean="0"/>
              <a:t>22/10/2020</a:t>
            </a:fld>
            <a:endParaRPr lang="pt-BR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pt-BR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B1464C-6B86-4430-8B9D-427A5C466D6C}" type="slidenum">
              <a:rPr lang="pt-BR" smtClean="0"/>
              <a:t>‹Nr.›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726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8B3E2A-2C52-49B5-AEB0-EAC72E159798}" type="slidenum">
              <a:rPr lang="en-GB"/>
              <a:pPr/>
              <a:t>4</a:t>
            </a:fld>
            <a:endParaRPr lang="en-GB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129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34208B-2907-49E6-990C-805384E34E41}" type="slidenum">
              <a:rPr lang="en-GB"/>
              <a:pPr/>
              <a:t>5</a:t>
            </a:fld>
            <a:endParaRPr lang="en-GB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696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DBBE3A-27FE-4C8A-B0F5-DC71579C666A}" type="slidenum">
              <a:rPr lang="en-GB"/>
              <a:pPr/>
              <a:t>33</a:t>
            </a:fld>
            <a:endParaRPr lang="en-GB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national languages French Wolof</a:t>
            </a:r>
          </a:p>
          <a:p>
            <a:r>
              <a:rPr lang="en-GB"/>
              <a:t>Regional languages Joola (Fogny, Kaasa), Mandinka, Peul, Kreol</a:t>
            </a:r>
          </a:p>
          <a:p>
            <a:r>
              <a:rPr lang="en-GB"/>
              <a:t>Provincial level Balanta, Bandial, Bayot, Kreol</a:t>
            </a:r>
          </a:p>
          <a:p>
            <a:r>
              <a:rPr lang="en-GB"/>
              <a:t>Minority Kwaatay, Karon, Bainouk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241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CD0981-BFE4-40D1-B56E-5DC1A9BAD8F1}" type="slidenum">
              <a:rPr lang="en-GB"/>
              <a:pPr/>
              <a:t>34</a:t>
            </a:fld>
            <a:endParaRPr lang="en-GB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40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3750B-2DBF-4139-8C26-70C95E22D14B}" type="datetime1">
              <a:rPr lang="pt-BR" smtClean="0"/>
              <a:t>22/10/2020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‹Nr.›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594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B1507-BA37-4C7E-A9D7-8D31A9F698C9}" type="datetime1">
              <a:rPr lang="pt-BR" smtClean="0"/>
              <a:t>22/10/2020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‹Nr.›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6143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17C89-8079-4214-A604-F8B53E195884}" type="datetime1">
              <a:rPr lang="pt-BR" smtClean="0"/>
              <a:t>22/10/2020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‹Nr.›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4482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00686-E481-464C-A1F9-DF45EA574287}" type="datetime1">
              <a:rPr lang="pt-BR" smtClean="0"/>
              <a:t>22/10/2020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‹Nr.›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8805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863F-067F-4CEE-A7EF-46065284376F}" type="datetime1">
              <a:rPr lang="pt-BR" smtClean="0"/>
              <a:t>22/10/2020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‹Nr.›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0600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9A974-08BE-4C24-8832-AC76B898C1E2}" type="datetime1">
              <a:rPr lang="pt-BR" smtClean="0"/>
              <a:t>22/10/2020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‹Nr.›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8524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205FD-0A09-47E5-82EF-B3365C271F8A}" type="datetime1">
              <a:rPr lang="pt-BR" smtClean="0"/>
              <a:t>22/10/2020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‹Nr.›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5353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DD2B3-81EE-4082-815A-DED72D3CA38F}" type="datetime1">
              <a:rPr lang="pt-BR" smtClean="0"/>
              <a:t>22/10/2020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‹Nr.›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5548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70A-0A54-4167-B3E1-DE023FE3FD65}" type="datetime1">
              <a:rPr lang="pt-BR" smtClean="0"/>
              <a:t>22/10/2020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‹Nr.›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0994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F5EF-2B7E-429C-936F-6C99E8363EB4}" type="datetime1">
              <a:rPr lang="pt-BR" smtClean="0"/>
              <a:t>22/10/2020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‹Nr.›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8727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BB7C7-FFDB-46F1-93F2-1EFEC16B45E8}" type="datetime1">
              <a:rPr lang="pt-BR" smtClean="0"/>
              <a:t>22/10/2020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‹Nr.›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2459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1822A-E8CE-4ABA-BF2C-C6AACDD73911}" type="datetime1">
              <a:rPr lang="pt-BR" smtClean="0"/>
              <a:t>22/10/2020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FE418-6666-43CA-BB2B-F9666BC2A64D}" type="slidenum">
              <a:rPr lang="pt-BR" smtClean="0"/>
              <a:t>‹Nr.›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344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3.m4a"/><Relationship Id="rId7" Type="http://schemas.openxmlformats.org/officeDocument/2006/relationships/image" Target="../media/image3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6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208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615463"/>
            <a:ext cx="7772400" cy="1151792"/>
          </a:xfrm>
        </p:spPr>
        <p:txBody>
          <a:bodyPr>
            <a:normAutofit/>
          </a:bodyPr>
          <a:lstStyle/>
          <a:p>
            <a:r>
              <a:rPr lang="de-DE" dirty="0" smtClean="0"/>
              <a:t>LNIE II</a:t>
            </a:r>
            <a:endParaRPr lang="pt-BR" sz="36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22031" y="5065714"/>
            <a:ext cx="6858000" cy="1655762"/>
          </a:xfrm>
        </p:spPr>
        <p:txBody>
          <a:bodyPr/>
          <a:lstStyle/>
          <a:p>
            <a:pPr algn="l"/>
            <a:r>
              <a:rPr lang="de-DE" dirty="0" smtClean="0">
                <a:solidFill>
                  <a:schemeClr val="bg1"/>
                </a:solidFill>
              </a:rPr>
              <a:t>Alexander Yao </a:t>
            </a:r>
            <a:r>
              <a:rPr lang="de-DE" dirty="0" err="1" smtClean="0">
                <a:solidFill>
                  <a:schemeClr val="bg1"/>
                </a:solidFill>
              </a:rPr>
              <a:t>Cobbinah</a:t>
            </a:r>
            <a:endParaRPr lang="de-DE" dirty="0" smtClean="0">
              <a:solidFill>
                <a:schemeClr val="bg1"/>
              </a:solidFill>
            </a:endParaRPr>
          </a:p>
          <a:p>
            <a:pPr algn="l"/>
            <a:r>
              <a:rPr lang="de-DE" dirty="0" smtClean="0">
                <a:solidFill>
                  <a:schemeClr val="bg1"/>
                </a:solidFill>
              </a:rPr>
              <a:t>DL/USP</a:t>
            </a:r>
          </a:p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49470" y="1767256"/>
            <a:ext cx="4598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/>
              <a:t>Aula </a:t>
            </a:r>
            <a:r>
              <a:rPr lang="de-DE" b="1" dirty="0" smtClean="0"/>
              <a:t>6 – Intro </a:t>
            </a:r>
            <a:r>
              <a:rPr lang="de-DE" b="1" dirty="0" err="1" smtClean="0"/>
              <a:t>Gubeeher</a:t>
            </a:r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b="1" dirty="0" smtClean="0"/>
              <a:t>22.10.2020</a:t>
            </a:r>
            <a:endParaRPr lang="pt-BR" b="1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F8F8-3ED1-42DA-9F56-0FEEA76DFC41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42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10</a:t>
            </a:fld>
            <a:endParaRPr lang="pt-BR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935"/>
            <a:ext cx="9144000" cy="60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7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11</a:t>
            </a:fld>
            <a:endParaRPr lang="pt-BR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497"/>
            <a:ext cx="9144000" cy="60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3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12</a:t>
            </a:fld>
            <a:endParaRPr lang="pt-BR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1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80"/>
            <a:ext cx="9108814" cy="6840720"/>
          </a:xfrm>
        </p:spPr>
      </p:pic>
      <p:sp>
        <p:nvSpPr>
          <p:cNvPr id="5" name="TextBox 4"/>
          <p:cNvSpPr txBox="1"/>
          <p:nvPr/>
        </p:nvSpPr>
        <p:spPr>
          <a:xfrm>
            <a:off x="3851920" y="476672"/>
            <a:ext cx="1363387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swamps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621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755576" y="331338"/>
            <a:ext cx="1718740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sz="2800" dirty="0" err="1" smtClean="0">
                <a:solidFill>
                  <a:schemeClr val="bg1"/>
                </a:solidFill>
              </a:rPr>
              <a:t>Ziguinchor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026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4" y="5361"/>
            <a:ext cx="9125186" cy="6843890"/>
          </a:xfrm>
        </p:spPr>
      </p:pic>
      <p:sp>
        <p:nvSpPr>
          <p:cNvPr id="5" name="TextBox 4"/>
          <p:cNvSpPr txBox="1"/>
          <p:nvPr/>
        </p:nvSpPr>
        <p:spPr>
          <a:xfrm>
            <a:off x="755576" y="331338"/>
            <a:ext cx="3900748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sz="2800" dirty="0" err="1" smtClean="0">
                <a:solidFill>
                  <a:schemeClr val="bg1"/>
                </a:solidFill>
              </a:rPr>
              <a:t>Djibonker</a:t>
            </a:r>
            <a:r>
              <a:rPr lang="en-GB" sz="2800" dirty="0" smtClean="0">
                <a:solidFill>
                  <a:schemeClr val="bg1"/>
                </a:solidFill>
              </a:rPr>
              <a:t> </a:t>
            </a:r>
            <a:r>
              <a:rPr lang="de-DE" sz="2800" dirty="0" err="1" smtClean="0">
                <a:solidFill>
                  <a:schemeClr val="bg1"/>
                </a:solidFill>
              </a:rPr>
              <a:t>avenida</a:t>
            </a:r>
            <a:r>
              <a:rPr lang="de-DE" sz="2800" dirty="0" smtClean="0">
                <a:solidFill>
                  <a:schemeClr val="bg1"/>
                </a:solidFill>
              </a:rPr>
              <a:t> </a:t>
            </a:r>
            <a:r>
              <a:rPr lang="de-DE" sz="2800" dirty="0" err="1" smtClean="0">
                <a:solidFill>
                  <a:schemeClr val="bg1"/>
                </a:solidFill>
              </a:rPr>
              <a:t>central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841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" y="0"/>
            <a:ext cx="913790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3608" y="836712"/>
            <a:ext cx="3221266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de-DE" sz="2800" dirty="0" err="1" smtClean="0">
                <a:solidFill>
                  <a:schemeClr val="bg1"/>
                </a:solidFill>
              </a:rPr>
              <a:t>no</a:t>
            </a:r>
            <a:r>
              <a:rPr lang="de-DE" sz="2800" dirty="0" smtClean="0">
                <a:solidFill>
                  <a:schemeClr val="bg1"/>
                </a:solidFill>
              </a:rPr>
              <a:t> </a:t>
            </a:r>
            <a:r>
              <a:rPr lang="de-DE" sz="2800" dirty="0" err="1" smtClean="0">
                <a:solidFill>
                  <a:schemeClr val="bg1"/>
                </a:solidFill>
              </a:rPr>
              <a:t>interior</a:t>
            </a:r>
            <a:r>
              <a:rPr lang="en-GB" sz="2800" dirty="0" smtClean="0">
                <a:solidFill>
                  <a:schemeClr val="bg1"/>
                </a:solidFill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</a:rPr>
              <a:t>Djibonker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570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98" y="0"/>
            <a:ext cx="9150398" cy="6858000"/>
          </a:xfrm>
        </p:spPr>
      </p:pic>
      <p:sp>
        <p:nvSpPr>
          <p:cNvPr id="5" name="TextBox 4"/>
          <p:cNvSpPr txBox="1"/>
          <p:nvPr/>
        </p:nvSpPr>
        <p:spPr>
          <a:xfrm>
            <a:off x="755576" y="331338"/>
            <a:ext cx="2899833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bg1"/>
                </a:solidFill>
              </a:rPr>
              <a:t>Casa </a:t>
            </a:r>
            <a:r>
              <a:rPr lang="de-DE" sz="2800" dirty="0" err="1" smtClean="0">
                <a:solidFill>
                  <a:schemeClr val="bg1"/>
                </a:solidFill>
              </a:rPr>
              <a:t>em</a:t>
            </a:r>
            <a:r>
              <a:rPr lang="en-GB" sz="2800" dirty="0" smtClean="0">
                <a:solidFill>
                  <a:schemeClr val="bg1"/>
                </a:solidFill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</a:rPr>
              <a:t>Djibonker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235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32"/>
            <a:ext cx="9162442" cy="6871832"/>
          </a:xfrm>
        </p:spPr>
      </p:pic>
      <p:sp>
        <p:nvSpPr>
          <p:cNvPr id="6" name="TextBox 5"/>
          <p:cNvSpPr txBox="1"/>
          <p:nvPr/>
        </p:nvSpPr>
        <p:spPr>
          <a:xfrm>
            <a:off x="755576" y="331338"/>
            <a:ext cx="1040670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A</a:t>
            </a:r>
            <a:r>
              <a:rPr lang="de-DE" sz="2800" dirty="0" smtClean="0">
                <a:solidFill>
                  <a:schemeClr val="bg1"/>
                </a:solidFill>
              </a:rPr>
              <a:t> </a:t>
            </a:r>
            <a:r>
              <a:rPr lang="de-DE" sz="2800" dirty="0" err="1" smtClean="0">
                <a:solidFill>
                  <a:schemeClr val="bg1"/>
                </a:solidFill>
              </a:rPr>
              <a:t>sala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305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576" y="331338"/>
            <a:ext cx="3498971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de-DE" sz="2800" dirty="0" err="1" smtClean="0">
                <a:solidFill>
                  <a:schemeClr val="bg1"/>
                </a:solidFill>
              </a:rPr>
              <a:t>Meu</a:t>
            </a:r>
            <a:r>
              <a:rPr lang="de-DE" sz="2800" dirty="0" smtClean="0">
                <a:solidFill>
                  <a:schemeClr val="bg1"/>
                </a:solidFill>
              </a:rPr>
              <a:t> </a:t>
            </a:r>
            <a:r>
              <a:rPr lang="de-DE" sz="2800" dirty="0" err="1" smtClean="0">
                <a:solidFill>
                  <a:schemeClr val="bg1"/>
                </a:solidFill>
              </a:rPr>
              <a:t>quarto</a:t>
            </a:r>
            <a:r>
              <a:rPr lang="en-GB" sz="2800" dirty="0" smtClean="0">
                <a:solidFill>
                  <a:schemeClr val="bg1"/>
                </a:solidFill>
              </a:rPr>
              <a:t>, </a:t>
            </a:r>
            <a:r>
              <a:rPr lang="en-GB" sz="2800" dirty="0" err="1" smtClean="0">
                <a:solidFill>
                  <a:schemeClr val="bg1"/>
                </a:solidFill>
              </a:rPr>
              <a:t>Djibonker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755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0379" y="292957"/>
            <a:ext cx="3978378" cy="1325563"/>
          </a:xfrm>
        </p:spPr>
        <p:txBody>
          <a:bodyPr/>
          <a:lstStyle/>
          <a:p>
            <a:r>
              <a:rPr lang="de-DE" dirty="0" err="1" smtClean="0"/>
              <a:t>Interlinearização</a:t>
            </a:r>
            <a:endParaRPr lang="pt-B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2</a:t>
            </a:fld>
            <a:endParaRPr lang="pt-BR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068583"/>
              </p:ext>
            </p:extLst>
          </p:nvPr>
        </p:nvGraphicFramePr>
        <p:xfrm>
          <a:off x="280379" y="2250551"/>
          <a:ext cx="4863124" cy="85344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438851">
                  <a:extLst>
                    <a:ext uri="{9D8B030D-6E8A-4147-A177-3AD203B41FA5}">
                      <a16:colId xmlns:a16="http://schemas.microsoft.com/office/drawing/2014/main" val="1461778593"/>
                    </a:ext>
                  </a:extLst>
                </a:gridCol>
                <a:gridCol w="1144739">
                  <a:extLst>
                    <a:ext uri="{9D8B030D-6E8A-4147-A177-3AD203B41FA5}">
                      <a16:colId xmlns:a16="http://schemas.microsoft.com/office/drawing/2014/main" val="101329449"/>
                    </a:ext>
                  </a:extLst>
                </a:gridCol>
                <a:gridCol w="958362">
                  <a:extLst>
                    <a:ext uri="{9D8B030D-6E8A-4147-A177-3AD203B41FA5}">
                      <a16:colId xmlns:a16="http://schemas.microsoft.com/office/drawing/2014/main" val="3700441383"/>
                    </a:ext>
                  </a:extLst>
                </a:gridCol>
                <a:gridCol w="1081453">
                  <a:extLst>
                    <a:ext uri="{9D8B030D-6E8A-4147-A177-3AD203B41FA5}">
                      <a16:colId xmlns:a16="http://schemas.microsoft.com/office/drawing/2014/main" val="3324882319"/>
                    </a:ext>
                  </a:extLst>
                </a:gridCol>
                <a:gridCol w="1239719">
                  <a:extLst>
                    <a:ext uri="{9D8B030D-6E8A-4147-A177-3AD203B41FA5}">
                      <a16:colId xmlns:a16="http://schemas.microsoft.com/office/drawing/2014/main" val="159946773"/>
                    </a:ext>
                  </a:extLst>
                </a:gridCol>
              </a:tblGrid>
              <a:tr h="148381">
                <a:tc>
                  <a:txBody>
                    <a:bodyPr/>
                    <a:lstStyle/>
                    <a:p>
                      <a:pPr marL="342900" lvl="0" indent="-342900" fontAlgn="base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</a:pPr>
                      <a:r>
                        <a:rPr lang="en-GB" sz="1400" u="none" strike="noStrike" kern="0" spc="0" dirty="0">
                          <a:ln>
                            <a:noFill/>
                          </a:ln>
                          <a:effectLst>
                            <a:glow>
                              <a:srgbClr val="000000"/>
                            </a:glow>
                            <a:outerShdw sx="0" sy="0">
                              <a:srgbClr val="000000"/>
                            </a:outerShdw>
                            <a:reflection stA="0" endPos="0" fadeDir="0" sx="0" sy="0"/>
                          </a:effectLst>
                        </a:rPr>
                        <a:t> </a:t>
                      </a:r>
                      <a:endParaRPr lang="pt-BR" sz="1400" i="1" u="none" strike="noStrike" kern="0" spc="0" dirty="0">
                        <a:ln>
                          <a:noFill/>
                        </a:ln>
                        <a:effectLst>
                          <a:glow>
                            <a:srgbClr val="000000"/>
                          </a:glow>
                          <a:outerShdw sx="0" sy="0">
                            <a:srgbClr val="000000"/>
                          </a:outerShdw>
                          <a:reflection stA="0" endPos="0" fadeDir="0" sx="0" sy="0"/>
                        </a:effectLst>
                        <a:latin typeface="Charis SIL" panose="0200050006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indent="-22860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400" i="1" dirty="0" err="1">
                          <a:effectLst/>
                        </a:rPr>
                        <a:t>ba-rux</a:t>
                      </a:r>
                      <a:endParaRPr lang="pt-BR" sz="1400" i="1" dirty="0">
                        <a:effectLst/>
                        <a:latin typeface="Charis SIL" panose="0200050006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indent="-22860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400" i="1" dirty="0" err="1">
                          <a:effectLst/>
                        </a:rPr>
                        <a:t>bë-gini</a:t>
                      </a:r>
                      <a:endParaRPr lang="pt-BR" sz="1400" i="1" dirty="0">
                        <a:effectLst/>
                        <a:latin typeface="Charis SIL" panose="0200050006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67995" indent="-467995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400" i="1" dirty="0">
                          <a:effectLst/>
                        </a:rPr>
                        <a:t>u-</a:t>
                      </a:r>
                      <a:r>
                        <a:rPr lang="fr-FR" sz="1400" i="1" dirty="0" err="1">
                          <a:effectLst/>
                        </a:rPr>
                        <a:t>ruh</a:t>
                      </a:r>
                      <a:r>
                        <a:rPr lang="fr-FR" sz="1400" i="1" dirty="0">
                          <a:effectLst/>
                        </a:rPr>
                        <a:t>-ne</a:t>
                      </a:r>
                      <a:endParaRPr lang="pt-BR" sz="1400" i="1" dirty="0">
                        <a:effectLst/>
                        <a:latin typeface="Charis SIL" panose="0200050006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indent="-22860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400" i="1" dirty="0">
                          <a:effectLst/>
                        </a:rPr>
                        <a:t>a-</a:t>
                      </a:r>
                      <a:r>
                        <a:rPr lang="fr-FR" sz="1400" i="1" dirty="0" err="1">
                          <a:effectLst/>
                        </a:rPr>
                        <a:t>ŋaarin</a:t>
                      </a:r>
                      <a:r>
                        <a:rPr lang="fr-FR" sz="1400" i="1" dirty="0">
                          <a:effectLst/>
                        </a:rPr>
                        <a:t>-</a:t>
                      </a:r>
                      <a:r>
                        <a:rPr lang="fr-FR" sz="1400" i="1" dirty="0" err="1">
                          <a:effectLst/>
                        </a:rPr>
                        <a:t>ot</a:t>
                      </a:r>
                      <a:endParaRPr lang="pt-BR" sz="1400" i="1" dirty="0">
                        <a:effectLst/>
                        <a:latin typeface="Charis SIL" panose="0200050006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43337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 fontAlgn="base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</a:pPr>
                      <a:endParaRPr lang="pt-BR" sz="1400" i="1" u="none" strike="noStrike" kern="0" spc="0" dirty="0">
                        <a:ln>
                          <a:noFill/>
                        </a:ln>
                        <a:effectLst>
                          <a:glow>
                            <a:srgbClr val="000000"/>
                          </a:glow>
                          <a:outerShdw sx="0" sy="0">
                            <a:srgbClr val="000000"/>
                          </a:outerShdw>
                          <a:reflection stA="0" endPos="0" fadeDir="0" sx="0" sy="0"/>
                        </a:effectLst>
                        <a:latin typeface="Charis SIL" panose="0200050006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indent="-228600" algn="l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de-DE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en-GB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l.ba-water</a:t>
                      </a:r>
                      <a:endParaRPr lang="pt-BR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indent="-228600" algn="l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de-DE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en-GB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gr.ba-</a:t>
                      </a:r>
                      <a:r>
                        <a:rPr lang="de-DE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  <a:r>
                        <a:rPr lang="en-GB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</a:t>
                      </a:r>
                      <a:endParaRPr lang="pt-BR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indent="-228600" algn="l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2-drink-</a:t>
                      </a:r>
                      <a:r>
                        <a:rPr lang="de-DE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en-GB" sz="1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ub</a:t>
                      </a:r>
                      <a:endParaRPr lang="pt-BR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indent="-228600" algn="l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3-cold-inact</a:t>
                      </a:r>
                      <a:endParaRPr lang="pt-BR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65595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 fontAlgn="base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</a:pPr>
                      <a:endParaRPr lang="pt-BR" sz="1400" i="1" u="none" strike="noStrike" kern="0" spc="0" dirty="0">
                        <a:ln>
                          <a:noFill/>
                        </a:ln>
                        <a:effectLst>
                          <a:glow>
                            <a:srgbClr val="000000"/>
                          </a:glow>
                          <a:outerShdw sx="0" sy="0">
                            <a:srgbClr val="000000"/>
                          </a:outerShdw>
                          <a:reflection stA="0" endPos="0" fadeDir="0" sx="0" sy="0"/>
                        </a:effectLst>
                        <a:latin typeface="Charis SIL" panose="0200050006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marL="228600" indent="-228600" algn="l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‘The water you drank was cold.’</a:t>
                      </a:r>
                      <a:endParaRPr lang="pt-BR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55507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 fontAlgn="base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</a:pPr>
                      <a:endParaRPr lang="pt-BR" sz="1400" i="1" u="none" strike="noStrike" kern="0" spc="0" dirty="0">
                        <a:ln>
                          <a:noFill/>
                        </a:ln>
                        <a:effectLst>
                          <a:glow>
                            <a:srgbClr val="000000"/>
                          </a:glow>
                          <a:outerShdw sx="0" sy="0">
                            <a:srgbClr val="000000"/>
                          </a:outerShdw>
                          <a:reflection stA="0" endPos="0" fadeDir="0" sx="0" sy="0"/>
                        </a:effectLst>
                        <a:latin typeface="Charis SIL" panose="0200050006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marL="228600" indent="-228600" algn="l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de-DE" sz="1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Bainounk</a:t>
                      </a:r>
                      <a:r>
                        <a:rPr lang="de-DE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Gubeeher</a:t>
                      </a:r>
                      <a:r>
                        <a:rPr lang="de-DE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GB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HS</a:t>
                      </a: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field notes</a:t>
                      </a:r>
                      <a:endParaRPr lang="pt-BR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1449347"/>
                  </a:ext>
                </a:extLst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5701814" y="538251"/>
            <a:ext cx="2646484" cy="1200329"/>
          </a:xfrm>
          <a:prstGeom prst="rect">
            <a:avLst/>
          </a:prstGeom>
          <a:solidFill>
            <a:srgbClr val="F1DBEA"/>
          </a:solidFill>
        </p:spPr>
        <p:txBody>
          <a:bodyPr wrap="square" rtlCol="0">
            <a:spAutoFit/>
          </a:bodyPr>
          <a:lstStyle/>
          <a:p>
            <a:r>
              <a:rPr lang="de-DE" b="1" dirty="0" err="1" smtClean="0"/>
              <a:t>Primeira</a:t>
            </a:r>
            <a:r>
              <a:rPr lang="de-DE" b="1" dirty="0" smtClean="0"/>
              <a:t> </a:t>
            </a:r>
            <a:r>
              <a:rPr lang="de-DE" b="1" dirty="0" err="1" smtClean="0"/>
              <a:t>linha</a:t>
            </a:r>
            <a:r>
              <a:rPr lang="de-DE" b="1" dirty="0" smtClean="0"/>
              <a:t>:</a:t>
            </a:r>
            <a:r>
              <a:rPr lang="de-DE" dirty="0" smtClean="0"/>
              <a:t> texto na </a:t>
            </a:r>
            <a:r>
              <a:rPr lang="de-DE" dirty="0" err="1" smtClean="0"/>
              <a:t>língua</a:t>
            </a:r>
            <a:r>
              <a:rPr lang="de-DE" dirty="0" smtClean="0"/>
              <a:t> </a:t>
            </a:r>
            <a:r>
              <a:rPr lang="de-DE" dirty="0" err="1" smtClean="0"/>
              <a:t>alvo</a:t>
            </a:r>
            <a:r>
              <a:rPr lang="de-DE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em</a:t>
            </a:r>
            <a:r>
              <a:rPr lang="de-DE" dirty="0" smtClean="0"/>
              <a:t> </a:t>
            </a:r>
            <a:r>
              <a:rPr lang="de-DE" dirty="0" err="1" smtClean="0"/>
              <a:t>itálicos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morfemas</a:t>
            </a:r>
            <a:r>
              <a:rPr lang="de-DE" dirty="0" smtClean="0"/>
              <a:t> </a:t>
            </a:r>
            <a:r>
              <a:rPr lang="de-DE" dirty="0" err="1" smtClean="0"/>
              <a:t>separados</a:t>
            </a:r>
            <a:endParaRPr lang="pt-BR" dirty="0"/>
          </a:p>
        </p:txBody>
      </p:sp>
      <p:sp>
        <p:nvSpPr>
          <p:cNvPr id="7" name="Textfeld 6"/>
          <p:cNvSpPr txBox="1"/>
          <p:nvPr/>
        </p:nvSpPr>
        <p:spPr>
          <a:xfrm>
            <a:off x="5868865" y="2107450"/>
            <a:ext cx="3275135" cy="2031325"/>
          </a:xfrm>
          <a:prstGeom prst="rect">
            <a:avLst/>
          </a:prstGeom>
          <a:solidFill>
            <a:srgbClr val="F1DBEA"/>
          </a:solidFill>
        </p:spPr>
        <p:txBody>
          <a:bodyPr wrap="square" rtlCol="0">
            <a:spAutoFit/>
          </a:bodyPr>
          <a:lstStyle/>
          <a:p>
            <a:r>
              <a:rPr lang="de-DE" b="1" dirty="0" err="1" smtClean="0"/>
              <a:t>Segunda</a:t>
            </a:r>
            <a:r>
              <a:rPr lang="de-DE" b="1" dirty="0" smtClean="0"/>
              <a:t> </a:t>
            </a:r>
            <a:r>
              <a:rPr lang="de-DE" b="1" dirty="0" err="1" smtClean="0"/>
              <a:t>linha</a:t>
            </a:r>
            <a:r>
              <a:rPr lang="de-DE" b="1" dirty="0" smtClean="0"/>
              <a:t>: </a:t>
            </a:r>
            <a:r>
              <a:rPr lang="de-DE" dirty="0" err="1" smtClean="0"/>
              <a:t>interlinearização</a:t>
            </a:r>
            <a:r>
              <a:rPr lang="de-DE" dirty="0" smtClean="0"/>
              <a:t> na </a:t>
            </a:r>
            <a:r>
              <a:rPr lang="de-DE" dirty="0" err="1" smtClean="0"/>
              <a:t>língua</a:t>
            </a:r>
            <a:r>
              <a:rPr lang="de-DE" dirty="0" smtClean="0"/>
              <a:t> de </a:t>
            </a:r>
            <a:r>
              <a:rPr lang="de-DE" dirty="0" err="1" smtClean="0"/>
              <a:t>trabalho</a:t>
            </a:r>
            <a:r>
              <a:rPr lang="de-DE" dirty="0" smtClean="0"/>
              <a:t> </a:t>
            </a:r>
            <a:r>
              <a:rPr lang="de-DE" dirty="0" err="1" smtClean="0"/>
              <a:t>morfema</a:t>
            </a:r>
            <a:r>
              <a:rPr lang="de-DE" dirty="0" smtClean="0"/>
              <a:t> </a:t>
            </a:r>
            <a:r>
              <a:rPr lang="de-DE" dirty="0" err="1" smtClean="0"/>
              <a:t>por</a:t>
            </a:r>
            <a:r>
              <a:rPr lang="de-DE" dirty="0" smtClean="0"/>
              <a:t> </a:t>
            </a:r>
            <a:r>
              <a:rPr lang="de-DE" dirty="0" err="1" smtClean="0"/>
              <a:t>morfema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alinhado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morfemas</a:t>
            </a:r>
            <a:r>
              <a:rPr lang="de-DE" dirty="0" smtClean="0"/>
              <a:t> </a:t>
            </a:r>
            <a:r>
              <a:rPr lang="de-DE" dirty="0" err="1" smtClean="0"/>
              <a:t>gramaticais</a:t>
            </a:r>
            <a:r>
              <a:rPr lang="de-DE" dirty="0" smtClean="0"/>
              <a:t> </a:t>
            </a:r>
            <a:r>
              <a:rPr lang="de-DE" dirty="0" err="1" smtClean="0"/>
              <a:t>com</a:t>
            </a:r>
            <a:r>
              <a:rPr lang="de-DE" dirty="0" smtClean="0"/>
              <a:t> </a:t>
            </a:r>
            <a:r>
              <a:rPr lang="de-DE" dirty="0" err="1" smtClean="0"/>
              <a:t>siglas</a:t>
            </a:r>
            <a:r>
              <a:rPr lang="de-DE" dirty="0" smtClean="0"/>
              <a:t>, </a:t>
            </a:r>
            <a:r>
              <a:rPr lang="de-DE" dirty="0" err="1" smtClean="0"/>
              <a:t>morfemas</a:t>
            </a:r>
            <a:r>
              <a:rPr lang="de-DE" dirty="0" smtClean="0"/>
              <a:t> </a:t>
            </a:r>
            <a:r>
              <a:rPr lang="de-DE" dirty="0" err="1" smtClean="0"/>
              <a:t>lexicais</a:t>
            </a:r>
            <a:r>
              <a:rPr lang="de-DE" dirty="0" smtClean="0"/>
              <a:t> </a:t>
            </a:r>
            <a:r>
              <a:rPr lang="de-DE" dirty="0" err="1" smtClean="0"/>
              <a:t>com</a:t>
            </a:r>
            <a:r>
              <a:rPr lang="de-DE" dirty="0" smtClean="0"/>
              <a:t> </a:t>
            </a:r>
            <a:r>
              <a:rPr lang="de-DE" dirty="0" err="1" smtClean="0"/>
              <a:t>tradução</a:t>
            </a:r>
            <a:endParaRPr lang="pt-BR" dirty="0"/>
          </a:p>
        </p:txBody>
      </p:sp>
      <p:sp>
        <p:nvSpPr>
          <p:cNvPr id="8" name="Textfeld 7"/>
          <p:cNvSpPr txBox="1"/>
          <p:nvPr/>
        </p:nvSpPr>
        <p:spPr>
          <a:xfrm>
            <a:off x="2722687" y="3615256"/>
            <a:ext cx="2646484" cy="923330"/>
          </a:xfrm>
          <a:prstGeom prst="rect">
            <a:avLst/>
          </a:prstGeom>
          <a:solidFill>
            <a:srgbClr val="F1DBEA"/>
          </a:solidFill>
        </p:spPr>
        <p:txBody>
          <a:bodyPr wrap="square" rtlCol="0">
            <a:spAutoFit/>
          </a:bodyPr>
          <a:lstStyle/>
          <a:p>
            <a:r>
              <a:rPr lang="de-DE" b="1" dirty="0" err="1" smtClean="0"/>
              <a:t>Terceira</a:t>
            </a:r>
            <a:r>
              <a:rPr lang="de-DE" b="1" dirty="0" smtClean="0"/>
              <a:t> </a:t>
            </a:r>
            <a:r>
              <a:rPr lang="de-DE" b="1" dirty="0" err="1" smtClean="0"/>
              <a:t>linha</a:t>
            </a:r>
            <a:r>
              <a:rPr lang="de-DE" dirty="0" smtClean="0"/>
              <a:t>: </a:t>
            </a:r>
            <a:r>
              <a:rPr lang="de-DE" dirty="0" err="1" smtClean="0"/>
              <a:t>tradução</a:t>
            </a:r>
            <a:r>
              <a:rPr lang="de-DE" dirty="0" smtClean="0"/>
              <a:t> </a:t>
            </a:r>
            <a:r>
              <a:rPr lang="de-DE" dirty="0" err="1" smtClean="0"/>
              <a:t>livre</a:t>
            </a:r>
            <a:r>
              <a:rPr lang="de-DE" dirty="0" smtClean="0"/>
              <a:t> na </a:t>
            </a:r>
            <a:r>
              <a:rPr lang="de-DE" dirty="0" err="1" smtClean="0"/>
              <a:t>língua</a:t>
            </a:r>
            <a:r>
              <a:rPr lang="de-DE" dirty="0" smtClean="0"/>
              <a:t> de </a:t>
            </a:r>
            <a:r>
              <a:rPr lang="de-DE" dirty="0" err="1" smtClean="0"/>
              <a:t>trabalho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entre </a:t>
            </a:r>
            <a:r>
              <a:rPr lang="de-DE" dirty="0" err="1" smtClean="0"/>
              <a:t>parenteses</a:t>
            </a:r>
            <a:endParaRPr lang="pt-BR" dirty="0"/>
          </a:p>
        </p:txBody>
      </p:sp>
      <p:sp>
        <p:nvSpPr>
          <p:cNvPr id="9" name="Textfeld 8"/>
          <p:cNvSpPr txBox="1"/>
          <p:nvPr/>
        </p:nvSpPr>
        <p:spPr>
          <a:xfrm>
            <a:off x="540727" y="5061585"/>
            <a:ext cx="2646484" cy="1754326"/>
          </a:xfrm>
          <a:prstGeom prst="rect">
            <a:avLst/>
          </a:prstGeom>
          <a:solidFill>
            <a:srgbClr val="F1DBEA"/>
          </a:solidFill>
        </p:spPr>
        <p:txBody>
          <a:bodyPr wrap="square" rtlCol="0">
            <a:spAutoFit/>
          </a:bodyPr>
          <a:lstStyle/>
          <a:p>
            <a:r>
              <a:rPr lang="de-DE" dirty="0" err="1" smtClean="0"/>
              <a:t>Informação</a:t>
            </a:r>
            <a:r>
              <a:rPr lang="de-DE" dirty="0" smtClean="0"/>
              <a:t> </a:t>
            </a:r>
            <a:r>
              <a:rPr lang="de-DE" dirty="0" err="1" smtClean="0"/>
              <a:t>sobre</a:t>
            </a:r>
            <a:r>
              <a:rPr lang="de-DE" dirty="0" smtClean="0"/>
              <a:t> a </a:t>
            </a:r>
            <a:r>
              <a:rPr lang="de-DE" dirty="0" err="1" smtClean="0"/>
              <a:t>fonte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falante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língua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lugar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nome</a:t>
            </a:r>
            <a:r>
              <a:rPr lang="de-DE" dirty="0" smtClean="0"/>
              <a:t> do </a:t>
            </a:r>
            <a:r>
              <a:rPr lang="de-DE" dirty="0" err="1" smtClean="0"/>
              <a:t>arquivo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…</a:t>
            </a:r>
            <a:endParaRPr lang="pt-BR" dirty="0"/>
          </a:p>
        </p:txBody>
      </p:sp>
      <p:sp>
        <p:nvSpPr>
          <p:cNvPr id="10" name="Pfeil nach links 9"/>
          <p:cNvSpPr/>
          <p:nvPr/>
        </p:nvSpPr>
        <p:spPr>
          <a:xfrm rot="19776832">
            <a:off x="4798331" y="1775871"/>
            <a:ext cx="879231" cy="27091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Pfeil nach links 10"/>
          <p:cNvSpPr/>
          <p:nvPr/>
        </p:nvSpPr>
        <p:spPr>
          <a:xfrm rot="1967251">
            <a:off x="4836428" y="2728377"/>
            <a:ext cx="879231" cy="27091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Pfeil nach links 11"/>
          <p:cNvSpPr/>
          <p:nvPr/>
        </p:nvSpPr>
        <p:spPr>
          <a:xfrm rot="1967251">
            <a:off x="3271284" y="2823398"/>
            <a:ext cx="628443" cy="30167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Pfeil nach links 12"/>
          <p:cNvSpPr/>
          <p:nvPr/>
        </p:nvSpPr>
        <p:spPr>
          <a:xfrm rot="5400000">
            <a:off x="493274" y="3997391"/>
            <a:ext cx="1740373" cy="1771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4" name="Tabel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593435"/>
              </p:ext>
            </p:extLst>
          </p:nvPr>
        </p:nvGraphicFramePr>
        <p:xfrm>
          <a:off x="5718976" y="4405313"/>
          <a:ext cx="3209189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8821">
                  <a:extLst>
                    <a:ext uri="{9D8B030D-6E8A-4147-A177-3AD203B41FA5}">
                      <a16:colId xmlns:a16="http://schemas.microsoft.com/office/drawing/2014/main" val="2024924311"/>
                    </a:ext>
                  </a:extLst>
                </a:gridCol>
                <a:gridCol w="2120368">
                  <a:extLst>
                    <a:ext uri="{9D8B030D-6E8A-4147-A177-3AD203B41FA5}">
                      <a16:colId xmlns:a16="http://schemas.microsoft.com/office/drawing/2014/main" val="1744055986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r>
                        <a:rPr lang="de-DE" sz="1400" dirty="0" err="1" smtClean="0"/>
                        <a:t>Sigla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 smtClean="0"/>
                        <a:t>Significado</a:t>
                      </a:r>
                      <a:endParaRPr lang="pt-B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847057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400" dirty="0" err="1" smtClean="0"/>
                        <a:t>Agr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Agreement</a:t>
                      </a:r>
                      <a:endParaRPr lang="pt-B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5188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Cl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 smtClean="0"/>
                        <a:t>Noun</a:t>
                      </a:r>
                      <a:r>
                        <a:rPr lang="de-DE" sz="1400" dirty="0" smtClean="0"/>
                        <a:t> </a:t>
                      </a:r>
                      <a:r>
                        <a:rPr lang="de-DE" sz="1400" dirty="0" err="1" smtClean="0"/>
                        <a:t>class</a:t>
                      </a:r>
                      <a:endParaRPr lang="pt-B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64095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400" dirty="0" err="1" smtClean="0"/>
                        <a:t>inact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 smtClean="0"/>
                        <a:t>Past</a:t>
                      </a:r>
                      <a:r>
                        <a:rPr lang="de-DE" sz="1400" dirty="0" smtClean="0"/>
                        <a:t> </a:t>
                      </a:r>
                      <a:r>
                        <a:rPr lang="de-DE" sz="1400" dirty="0" err="1" smtClean="0"/>
                        <a:t>tense</a:t>
                      </a:r>
                      <a:r>
                        <a:rPr lang="de-DE" sz="1400" dirty="0" smtClean="0"/>
                        <a:t> (</a:t>
                      </a:r>
                      <a:r>
                        <a:rPr lang="de-DE" sz="1400" dirty="0" err="1" smtClean="0"/>
                        <a:t>inactual</a:t>
                      </a:r>
                      <a:r>
                        <a:rPr lang="de-DE" sz="1400" dirty="0" smtClean="0"/>
                        <a:t>)</a:t>
                      </a:r>
                      <a:endParaRPr lang="pt-B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202548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400" dirty="0" err="1" smtClean="0"/>
                        <a:t>Rel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Relative </a:t>
                      </a:r>
                      <a:r>
                        <a:rPr lang="de-DE" sz="1400" dirty="0" err="1" smtClean="0"/>
                        <a:t>pronoun</a:t>
                      </a:r>
                      <a:endParaRPr lang="pt-B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954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Sub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Subordinate </a:t>
                      </a:r>
                      <a:r>
                        <a:rPr lang="de-DE" sz="1400" dirty="0" err="1" smtClean="0"/>
                        <a:t>marker</a:t>
                      </a:r>
                      <a:endParaRPr lang="pt-B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964468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1,2,3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1st, 2nd, 3rd </a:t>
                      </a:r>
                      <a:r>
                        <a:rPr lang="de-DE" sz="1400" dirty="0" err="1" smtClean="0"/>
                        <a:t>person</a:t>
                      </a:r>
                      <a:endParaRPr lang="pt-B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96375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638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744" y="1556792"/>
            <a:ext cx="4474840" cy="782960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GB" sz="3600" b="1" dirty="0" smtClean="0">
                <a:solidFill>
                  <a:schemeClr val="bg1"/>
                </a:solidFill>
              </a:rPr>
              <a:t>P</a:t>
            </a:r>
            <a:r>
              <a:rPr lang="de-DE" sz="3600" b="1" dirty="0" err="1" smtClean="0">
                <a:solidFill>
                  <a:schemeClr val="bg1"/>
                </a:solidFill>
              </a:rPr>
              <a:t>essoas</a:t>
            </a:r>
            <a:r>
              <a:rPr lang="de-DE" sz="3600" b="1" dirty="0" smtClean="0">
                <a:solidFill>
                  <a:schemeClr val="bg1"/>
                </a:solidFill>
              </a:rPr>
              <a:t> de </a:t>
            </a:r>
            <a:r>
              <a:rPr lang="de-DE" sz="3600" b="1" dirty="0" err="1" smtClean="0">
                <a:solidFill>
                  <a:schemeClr val="bg1"/>
                </a:solidFill>
              </a:rPr>
              <a:t>Djibonker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395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42"/>
            <a:ext cx="9109291" cy="68456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23728" y="671888"/>
            <a:ext cx="2132315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Joseph </a:t>
            </a:r>
            <a:r>
              <a:rPr lang="en-GB" sz="2800" dirty="0" err="1" smtClean="0">
                <a:solidFill>
                  <a:schemeClr val="bg1"/>
                </a:solidFill>
              </a:rPr>
              <a:t>Sagna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21</a:t>
            </a:fld>
            <a:endParaRPr lang="pt-BR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Textfeld 6"/>
          <p:cNvSpPr txBox="1"/>
          <p:nvPr/>
        </p:nvSpPr>
        <p:spPr>
          <a:xfrm>
            <a:off x="782514" y="6260124"/>
            <a:ext cx="7732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escutem</a:t>
            </a:r>
            <a:r>
              <a:rPr lang="de-DE" dirty="0" smtClean="0"/>
              <a:t> </a:t>
            </a:r>
            <a:r>
              <a:rPr lang="de-DE" dirty="0" err="1" smtClean="0"/>
              <a:t>aqui</a:t>
            </a:r>
            <a:r>
              <a:rPr lang="de-DE" dirty="0" smtClean="0"/>
              <a:t> a </a:t>
            </a:r>
            <a:r>
              <a:rPr lang="de-DE" dirty="0" err="1" smtClean="0"/>
              <a:t>língua</a:t>
            </a:r>
            <a:r>
              <a:rPr lang="de-DE" dirty="0" smtClean="0"/>
              <a:t>: </a:t>
            </a:r>
            <a:r>
              <a:rPr lang="pt-BR" b="1" dirty="0" smtClean="0"/>
              <a:t>https</a:t>
            </a:r>
            <a:r>
              <a:rPr lang="pt-BR" b="1" dirty="0"/>
              <a:t>://globalmumbojumbo.wordpress.com/listen/sample/</a:t>
            </a:r>
          </a:p>
        </p:txBody>
      </p:sp>
    </p:spTree>
    <p:extLst>
      <p:ext uri="{BB962C8B-B14F-4D97-AF65-F5344CB8AC3E}">
        <p14:creationId xmlns:p14="http://schemas.microsoft.com/office/powerpoint/2010/main" val="399487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467544" y="711860"/>
            <a:ext cx="2383666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Laurent Manga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28184" y="333613"/>
            <a:ext cx="2448106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Emmanuel Coly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36117" y="188640"/>
            <a:ext cx="2016962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André </a:t>
            </a:r>
            <a:r>
              <a:rPr lang="en-GB" sz="2800" dirty="0" err="1" smtClean="0">
                <a:solidFill>
                  <a:schemeClr val="bg1"/>
                </a:solidFill>
              </a:rPr>
              <a:t>Sagna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546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8" y="0"/>
            <a:ext cx="908344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648" y="290395"/>
            <a:ext cx="3901196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sz="2800" dirty="0" err="1" smtClean="0">
                <a:solidFill>
                  <a:schemeClr val="bg1"/>
                </a:solidFill>
              </a:rPr>
              <a:t>Djibonker</a:t>
            </a:r>
            <a:r>
              <a:rPr lang="en-GB" sz="2800" dirty="0" smtClean="0">
                <a:solidFill>
                  <a:schemeClr val="bg1"/>
                </a:solidFill>
              </a:rPr>
              <a:t> </a:t>
            </a:r>
            <a:r>
              <a:rPr lang="de-DE" sz="2800" dirty="0" err="1" smtClean="0">
                <a:solidFill>
                  <a:schemeClr val="bg1"/>
                </a:solidFill>
              </a:rPr>
              <a:t>Tropa</a:t>
            </a:r>
            <a:r>
              <a:rPr lang="de-DE" sz="2800" dirty="0" smtClean="0">
                <a:solidFill>
                  <a:schemeClr val="bg1"/>
                </a:solidFill>
              </a:rPr>
              <a:t> de </a:t>
            </a:r>
            <a:r>
              <a:rPr lang="de-DE" sz="2800" dirty="0" err="1" smtClean="0">
                <a:solidFill>
                  <a:schemeClr val="bg1"/>
                </a:solidFill>
              </a:rPr>
              <a:t>dança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120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 smtClean="0"/>
              <a:t>Algumas</a:t>
            </a:r>
            <a:r>
              <a:rPr lang="de-DE" b="1" dirty="0" smtClean="0"/>
              <a:t> </a:t>
            </a:r>
            <a:r>
              <a:rPr lang="de-DE" b="1" dirty="0" err="1" smtClean="0"/>
              <a:t>perguntas</a:t>
            </a:r>
            <a:r>
              <a:rPr lang="de-DE" b="1" dirty="0" smtClean="0"/>
              <a:t> </a:t>
            </a:r>
            <a:r>
              <a:rPr lang="de-DE" b="1" dirty="0" err="1" smtClean="0"/>
              <a:t>frequentes</a:t>
            </a:r>
            <a:endParaRPr lang="en-GB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269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1. </a:t>
            </a:r>
            <a:r>
              <a:rPr lang="de-DE" b="1" dirty="0" smtClean="0"/>
              <a:t>Campo </a:t>
            </a:r>
            <a:r>
              <a:rPr lang="de-DE" b="1" dirty="0" err="1" smtClean="0"/>
              <a:t>no</a:t>
            </a:r>
            <a:r>
              <a:rPr lang="de-DE" b="1" dirty="0" smtClean="0"/>
              <a:t> </a:t>
            </a:r>
            <a:r>
              <a:rPr lang="de-DE" b="1" dirty="0" err="1" smtClean="0"/>
              <a:t>meio</a:t>
            </a:r>
            <a:r>
              <a:rPr lang="de-DE" b="1" dirty="0" smtClean="0"/>
              <a:t> do </a:t>
            </a:r>
            <a:r>
              <a:rPr lang="de-DE" b="1" dirty="0" err="1" smtClean="0"/>
              <a:t>mato</a:t>
            </a:r>
            <a:r>
              <a:rPr lang="de-DE" b="1" dirty="0" smtClean="0"/>
              <a:t>?!?</a:t>
            </a:r>
            <a:endParaRPr lang="en-GB" b="1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42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 rot="2524503">
            <a:off x="2681309" y="3589337"/>
            <a:ext cx="687801" cy="251416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3191007" y="4377118"/>
            <a:ext cx="197652" cy="248966"/>
          </a:xfrm>
          <a:prstGeom prst="line">
            <a:avLst/>
          </a:prstGeom>
          <a:ln w="603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2843733" y="4799607"/>
            <a:ext cx="190850" cy="232731"/>
          </a:xfrm>
          <a:prstGeom prst="line">
            <a:avLst/>
          </a:prstGeom>
          <a:ln w="603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2470173" y="5222938"/>
            <a:ext cx="232543" cy="286334"/>
          </a:xfrm>
          <a:prstGeom prst="line">
            <a:avLst/>
          </a:prstGeom>
          <a:ln w="603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 rot="20738141">
            <a:off x="4431642" y="2295463"/>
            <a:ext cx="2514161" cy="687801"/>
            <a:chOff x="4261085" y="1980860"/>
            <a:chExt cx="2514161" cy="687801"/>
          </a:xfrm>
        </p:grpSpPr>
        <p:sp>
          <p:nvSpPr>
            <p:cNvPr id="8" name="Rectangle 7"/>
            <p:cNvSpPr/>
            <p:nvPr/>
          </p:nvSpPr>
          <p:spPr>
            <a:xfrm rot="3988118">
              <a:off x="5174265" y="1067680"/>
              <a:ext cx="687801" cy="251416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" name="Straight Connector 9"/>
            <p:cNvCxnSpPr/>
            <p:nvPr/>
          </p:nvCxnSpPr>
          <p:spPr>
            <a:xfrm flipH="1">
              <a:off x="5760160" y="2047461"/>
              <a:ext cx="282831" cy="145110"/>
            </a:xfrm>
            <a:prstGeom prst="line">
              <a:avLst/>
            </a:prstGeom>
            <a:ln w="603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5276104" y="2286000"/>
              <a:ext cx="269931" cy="133133"/>
            </a:xfrm>
            <a:prstGeom prst="line">
              <a:avLst/>
            </a:prstGeom>
            <a:ln w="603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4880113" y="2534478"/>
              <a:ext cx="188844" cy="89452"/>
            </a:xfrm>
            <a:prstGeom prst="line">
              <a:avLst/>
            </a:prstGeom>
            <a:ln w="603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160" y="3004867"/>
            <a:ext cx="1944216" cy="14581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692696"/>
            <a:ext cx="2756540" cy="2067405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68" y="5013176"/>
            <a:ext cx="2421924" cy="1844823"/>
          </a:xfrm>
          <a:prstGeom prst="ellipse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16960" y="3047828"/>
            <a:ext cx="28873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 smtClean="0"/>
              <a:t>Ziguinchor</a:t>
            </a:r>
            <a:r>
              <a:rPr lang="en-GB" dirty="0" smtClean="0"/>
              <a:t> (250.000 </a:t>
            </a:r>
            <a:r>
              <a:rPr lang="en-GB" dirty="0" err="1" smtClean="0"/>
              <a:t>inh</a:t>
            </a:r>
            <a:r>
              <a:rPr lang="en-GB" dirty="0" smtClean="0"/>
              <a:t>.)</a:t>
            </a:r>
          </a:p>
          <a:p>
            <a:r>
              <a:rPr lang="en-GB" dirty="0" smtClean="0"/>
              <a:t>Regional  capital, 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869118" y="5936179"/>
            <a:ext cx="24606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Cap </a:t>
            </a:r>
            <a:r>
              <a:rPr lang="en-GB" sz="2400" b="1" dirty="0" err="1" smtClean="0"/>
              <a:t>Skirring</a:t>
            </a:r>
            <a:r>
              <a:rPr lang="en-GB" sz="2400" b="1" dirty="0" smtClean="0"/>
              <a:t> </a:t>
            </a:r>
          </a:p>
          <a:p>
            <a:r>
              <a:rPr lang="en-GB" sz="2400" b="1" dirty="0" smtClean="0"/>
              <a:t>and beach resorts</a:t>
            </a:r>
            <a:endParaRPr lang="en-GB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055759" y="4551511"/>
            <a:ext cx="1431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 smtClean="0"/>
              <a:t>Djibonker</a:t>
            </a:r>
            <a:endParaRPr lang="en-GB" sz="2400" b="1" dirty="0"/>
          </a:p>
        </p:txBody>
      </p:sp>
      <p:sp>
        <p:nvSpPr>
          <p:cNvPr id="32" name="TextBox 31"/>
          <p:cNvSpPr txBox="1"/>
          <p:nvPr/>
        </p:nvSpPr>
        <p:spPr>
          <a:xfrm rot="19144303">
            <a:off x="4974819" y="1853999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13 km</a:t>
            </a:r>
            <a:endParaRPr lang="en-GB" b="1" dirty="0"/>
          </a:p>
        </p:txBody>
      </p:sp>
      <p:sp>
        <p:nvSpPr>
          <p:cNvPr id="33" name="TextBox 32"/>
          <p:cNvSpPr txBox="1"/>
          <p:nvPr/>
        </p:nvSpPr>
        <p:spPr>
          <a:xfrm rot="18998185">
            <a:off x="2010266" y="4398342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60 km</a:t>
            </a:r>
            <a:endParaRPr lang="en-GB" b="1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81457">
            <a:off x="4534960" y="1550064"/>
            <a:ext cx="760846" cy="476292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 rot="19330307">
            <a:off x="5219733" y="1017660"/>
            <a:ext cx="790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40mins</a:t>
            </a:r>
            <a:endParaRPr lang="en-GB" sz="1600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79954" flipH="1">
            <a:off x="1537853" y="4227584"/>
            <a:ext cx="747350" cy="542398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 rot="18825025">
            <a:off x="2051629" y="3667281"/>
            <a:ext cx="837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90 </a:t>
            </a:r>
            <a:r>
              <a:rPr lang="en-GB" sz="1600" dirty="0" err="1" smtClean="0"/>
              <a:t>mins</a:t>
            </a:r>
            <a:endParaRPr lang="en-GB" sz="1600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66" y="174515"/>
            <a:ext cx="2699792" cy="2024844"/>
          </a:xfrm>
          <a:prstGeom prst="ellipse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277868" y="2256003"/>
            <a:ext cx="22423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Dakar </a:t>
            </a:r>
            <a:r>
              <a:rPr lang="en-GB" dirty="0" smtClean="0"/>
              <a:t>(</a:t>
            </a:r>
            <a:r>
              <a:rPr lang="de-DE" dirty="0" smtClean="0"/>
              <a:t>4-6</a:t>
            </a:r>
            <a:r>
              <a:rPr lang="en-GB" dirty="0" smtClean="0"/>
              <a:t> m</a:t>
            </a:r>
            <a:r>
              <a:rPr lang="de-DE" dirty="0" err="1" smtClean="0"/>
              <a:t>ilhões</a:t>
            </a:r>
            <a:r>
              <a:rPr lang="en-GB" dirty="0" smtClean="0"/>
              <a:t>)</a:t>
            </a:r>
          </a:p>
          <a:p>
            <a:r>
              <a:rPr lang="en-GB" dirty="0" smtClean="0"/>
              <a:t>Capital of Senegal</a:t>
            </a:r>
          </a:p>
        </p:txBody>
      </p:sp>
      <p:sp>
        <p:nvSpPr>
          <p:cNvPr id="50" name="Up-Down Arrow 49"/>
          <p:cNvSpPr/>
          <p:nvPr/>
        </p:nvSpPr>
        <p:spPr>
          <a:xfrm rot="19035823">
            <a:off x="3013968" y="1837392"/>
            <a:ext cx="354076" cy="122776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 rot="19002336">
            <a:off x="2482524" y="534561"/>
            <a:ext cx="1694246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Ca</a:t>
            </a:r>
            <a:r>
              <a:rPr lang="en-GB" dirty="0" smtClean="0">
                <a:solidFill>
                  <a:schemeClr val="bg1"/>
                </a:solidFill>
              </a:rPr>
              <a:t> 400 migrants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26592" flipH="1">
            <a:off x="3109091" y="1270191"/>
            <a:ext cx="747350" cy="54239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 rot="2786098">
            <a:off x="2815154" y="1741306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500 km</a:t>
            </a:r>
            <a:endParaRPr lang="en-GB" b="1" dirty="0"/>
          </a:p>
        </p:txBody>
      </p:sp>
      <p:sp>
        <p:nvSpPr>
          <p:cNvPr id="31" name="TextBox 30"/>
          <p:cNvSpPr txBox="1"/>
          <p:nvPr/>
        </p:nvSpPr>
        <p:spPr>
          <a:xfrm rot="2448110">
            <a:off x="3445940" y="1054154"/>
            <a:ext cx="807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8</a:t>
            </a:r>
            <a:r>
              <a:rPr lang="en-GB" sz="1600" dirty="0" smtClean="0"/>
              <a:t> hours</a:t>
            </a:r>
            <a:endParaRPr lang="en-GB" sz="1600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847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" grpId="0"/>
      <p:bldP spid="6" grpId="0"/>
      <p:bldP spid="7" grpId="0"/>
      <p:bldP spid="32" grpId="0"/>
      <p:bldP spid="33" grpId="0"/>
      <p:bldP spid="43" grpId="0"/>
      <p:bldP spid="45" grpId="0"/>
      <p:bldP spid="49" grpId="0"/>
      <p:bldP spid="50" grpId="0" animBg="1"/>
      <p:bldP spid="9" grpId="0" animBg="1"/>
      <p:bldP spid="30" grpId="0"/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2. </a:t>
            </a:r>
            <a:r>
              <a:rPr lang="de-DE" b="1" dirty="0" err="1" smtClean="0"/>
              <a:t>Só</a:t>
            </a:r>
            <a:r>
              <a:rPr lang="de-DE" b="1" dirty="0" smtClean="0"/>
              <a:t> </a:t>
            </a:r>
            <a:r>
              <a:rPr lang="de-DE" b="1" dirty="0" err="1" smtClean="0"/>
              <a:t>mil</a:t>
            </a:r>
            <a:r>
              <a:rPr lang="de-DE" b="1" dirty="0" smtClean="0"/>
              <a:t> </a:t>
            </a:r>
            <a:r>
              <a:rPr lang="de-DE" b="1" dirty="0" err="1" smtClean="0"/>
              <a:t>falantes</a:t>
            </a:r>
            <a:r>
              <a:rPr lang="en-GB" b="1" dirty="0" smtClean="0"/>
              <a:t>??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3789040"/>
            <a:ext cx="8229600" cy="1468760"/>
          </a:xfrm>
          <a:solidFill>
            <a:schemeClr val="tx1"/>
          </a:solidFill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De </a:t>
            </a:r>
            <a:r>
              <a:rPr lang="de-DE" dirty="0" err="1" smtClean="0">
                <a:solidFill>
                  <a:schemeClr val="bg1"/>
                </a:solidFill>
              </a:rPr>
              <a:t>onde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essa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língua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veio</a:t>
            </a:r>
            <a:r>
              <a:rPr lang="de-DE" dirty="0" smtClean="0">
                <a:solidFill>
                  <a:schemeClr val="bg1"/>
                </a:solidFill>
              </a:rPr>
              <a:t> e </a:t>
            </a:r>
            <a:r>
              <a:rPr lang="de-DE" dirty="0" err="1" smtClean="0">
                <a:solidFill>
                  <a:schemeClr val="bg1"/>
                </a:solidFill>
              </a:rPr>
              <a:t>porque</a:t>
            </a:r>
            <a:r>
              <a:rPr lang="de-DE" dirty="0" smtClean="0">
                <a:solidFill>
                  <a:schemeClr val="bg1"/>
                </a:solidFill>
              </a:rPr>
              <a:t> e̒ </a:t>
            </a:r>
            <a:r>
              <a:rPr lang="de-DE" dirty="0" err="1" smtClean="0">
                <a:solidFill>
                  <a:schemeClr val="bg1"/>
                </a:solidFill>
              </a:rPr>
              <a:t>falada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em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Djibonker</a:t>
            </a:r>
            <a:r>
              <a:rPr lang="en-GB" dirty="0" smtClean="0">
                <a:solidFill>
                  <a:schemeClr val="bg1"/>
                </a:solidFill>
              </a:rPr>
              <a:t>?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628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GB" sz="3200" b="1" dirty="0" smtClean="0"/>
              <a:t>The history of the </a:t>
            </a:r>
            <a:r>
              <a:rPr lang="en-GB" sz="3200" b="1" dirty="0" err="1" smtClean="0"/>
              <a:t>Bainounk</a:t>
            </a:r>
            <a:r>
              <a:rPr lang="en-GB" sz="3200" b="1" dirty="0" smtClean="0"/>
              <a:t> </a:t>
            </a:r>
            <a:br>
              <a:rPr lang="en-GB" sz="3200" b="1" dirty="0" smtClean="0"/>
            </a:br>
            <a:r>
              <a:rPr lang="en-GB" sz="3200" b="1" dirty="0" smtClean="0"/>
              <a:t>(Antoine </a:t>
            </a:r>
            <a:r>
              <a:rPr lang="en-GB" sz="3200" b="1" dirty="0" err="1" smtClean="0"/>
              <a:t>Biagui</a:t>
            </a:r>
            <a:r>
              <a:rPr lang="en-GB" sz="3200" b="1" dirty="0" smtClean="0"/>
              <a:t>)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42792" cy="4925144"/>
          </a:xfrm>
          <a:solidFill>
            <a:schemeClr val="tx1"/>
          </a:solidFill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GB" sz="4200" b="1" dirty="0" err="1">
                <a:solidFill>
                  <a:schemeClr val="bg1"/>
                </a:solidFill>
              </a:rPr>
              <a:t>U</a:t>
            </a:r>
            <a:r>
              <a:rPr lang="en-GB" sz="4200" b="1" dirty="0" err="1" smtClean="0">
                <a:solidFill>
                  <a:schemeClr val="bg1"/>
                </a:solidFill>
              </a:rPr>
              <a:t>bëeher</a:t>
            </a:r>
            <a:r>
              <a:rPr lang="en-GB" sz="4200" b="1" dirty="0" smtClean="0">
                <a:solidFill>
                  <a:schemeClr val="bg1"/>
                </a:solidFill>
              </a:rPr>
              <a:t> </a:t>
            </a:r>
            <a:r>
              <a:rPr lang="en-GB" sz="4200" b="1" dirty="0" err="1" smtClean="0">
                <a:solidFill>
                  <a:schemeClr val="bg1"/>
                </a:solidFill>
              </a:rPr>
              <a:t>këgini</a:t>
            </a:r>
            <a:r>
              <a:rPr lang="en-GB" sz="4200" b="1" dirty="0" smtClean="0">
                <a:solidFill>
                  <a:schemeClr val="bg1"/>
                </a:solidFill>
              </a:rPr>
              <a:t> </a:t>
            </a:r>
            <a:r>
              <a:rPr lang="en-GB" sz="4200" b="1" dirty="0" err="1" smtClean="0">
                <a:solidFill>
                  <a:schemeClr val="bg1"/>
                </a:solidFill>
              </a:rPr>
              <a:t>afurumot</a:t>
            </a:r>
            <a:r>
              <a:rPr lang="en-GB" sz="4200" b="1" dirty="0" smtClean="0">
                <a:solidFill>
                  <a:schemeClr val="bg1"/>
                </a:solidFill>
              </a:rPr>
              <a:t> </a:t>
            </a:r>
            <a:r>
              <a:rPr lang="en-GB" sz="4200" b="1" dirty="0" err="1" smtClean="0">
                <a:solidFill>
                  <a:schemeClr val="bg1"/>
                </a:solidFill>
              </a:rPr>
              <a:t>bigini</a:t>
            </a:r>
            <a:r>
              <a:rPr lang="en-GB" sz="4200" b="1" dirty="0" smtClean="0">
                <a:solidFill>
                  <a:schemeClr val="bg1"/>
                </a:solidFill>
              </a:rPr>
              <a:t> </a:t>
            </a:r>
            <a:r>
              <a:rPr lang="en-GB" sz="4200" b="1" dirty="0" err="1" smtClean="0">
                <a:solidFill>
                  <a:schemeClr val="bg1"/>
                </a:solidFill>
              </a:rPr>
              <a:t>bineg</a:t>
            </a:r>
            <a:r>
              <a:rPr lang="en-GB" sz="4200" b="1" dirty="0" smtClean="0">
                <a:solidFill>
                  <a:schemeClr val="bg1"/>
                </a:solidFill>
              </a:rPr>
              <a:t> </a:t>
            </a:r>
            <a:r>
              <a:rPr lang="en-GB" sz="4200" b="1" dirty="0" err="1" smtClean="0">
                <a:solidFill>
                  <a:schemeClr val="bg1"/>
                </a:solidFill>
              </a:rPr>
              <a:t>afurunto</a:t>
            </a:r>
            <a:r>
              <a:rPr lang="en-GB" sz="4200" b="1" dirty="0" smtClean="0">
                <a:solidFill>
                  <a:schemeClr val="bg1"/>
                </a:solidFill>
              </a:rPr>
              <a:t>. </a:t>
            </a:r>
            <a:r>
              <a:rPr lang="en-GB" sz="4200" b="1" dirty="0" err="1" smtClean="0">
                <a:solidFill>
                  <a:schemeClr val="bg1"/>
                </a:solidFill>
              </a:rPr>
              <a:t>Ubëeher</a:t>
            </a:r>
            <a:r>
              <a:rPr lang="en-GB" sz="4200" b="1" dirty="0" smtClean="0">
                <a:solidFill>
                  <a:schemeClr val="bg1"/>
                </a:solidFill>
              </a:rPr>
              <a:t> </a:t>
            </a:r>
            <a:r>
              <a:rPr lang="en-GB" sz="4200" b="1" dirty="0" err="1">
                <a:solidFill>
                  <a:schemeClr val="bg1"/>
                </a:solidFill>
              </a:rPr>
              <a:t>bim</a:t>
            </a:r>
            <a:r>
              <a:rPr lang="en-GB" sz="4200" b="1" dirty="0">
                <a:solidFill>
                  <a:schemeClr val="bg1"/>
                </a:solidFill>
              </a:rPr>
              <a:t> </a:t>
            </a:r>
            <a:r>
              <a:rPr lang="en-GB" sz="4200" b="1" dirty="0" err="1" smtClean="0">
                <a:solidFill>
                  <a:schemeClr val="bg1"/>
                </a:solidFill>
              </a:rPr>
              <a:t>gafurunti</a:t>
            </a:r>
            <a:r>
              <a:rPr lang="en-GB" sz="4200" b="1" dirty="0" smtClean="0">
                <a:solidFill>
                  <a:schemeClr val="bg1"/>
                </a:solidFill>
              </a:rPr>
              <a:t> </a:t>
            </a:r>
            <a:r>
              <a:rPr lang="en-GB" sz="4200" b="1" dirty="0" err="1" smtClean="0">
                <a:solidFill>
                  <a:schemeClr val="bg1"/>
                </a:solidFill>
              </a:rPr>
              <a:t>adëegët</a:t>
            </a:r>
            <a:r>
              <a:rPr lang="en-GB" sz="4200" b="1" dirty="0" smtClean="0">
                <a:solidFill>
                  <a:schemeClr val="bg1"/>
                </a:solidFill>
              </a:rPr>
              <a:t> </a:t>
            </a:r>
            <a:r>
              <a:rPr lang="en-GB" sz="4200" b="1" dirty="0" err="1" smtClean="0">
                <a:solidFill>
                  <a:schemeClr val="bg1"/>
                </a:solidFill>
              </a:rPr>
              <a:t>biok</a:t>
            </a:r>
            <a:r>
              <a:rPr lang="en-GB" sz="4200" b="1" dirty="0" smtClean="0">
                <a:solidFill>
                  <a:schemeClr val="bg1"/>
                </a:solidFill>
              </a:rPr>
              <a:t> </a:t>
            </a:r>
            <a:r>
              <a:rPr lang="en-GB" sz="4200" b="1" dirty="0" err="1" smtClean="0">
                <a:solidFill>
                  <a:schemeClr val="bg1"/>
                </a:solidFill>
              </a:rPr>
              <a:t>amu</a:t>
            </a:r>
            <a:r>
              <a:rPr lang="en-GB" sz="4200" b="1" dirty="0" smtClean="0">
                <a:solidFill>
                  <a:schemeClr val="bg1"/>
                </a:solidFill>
              </a:rPr>
              <a:t> </a:t>
            </a:r>
            <a:r>
              <a:rPr lang="en-GB" sz="4200" b="1" dirty="0" err="1">
                <a:solidFill>
                  <a:schemeClr val="bg1"/>
                </a:solidFill>
              </a:rPr>
              <a:t>bimbi</a:t>
            </a:r>
            <a:r>
              <a:rPr lang="en-GB" sz="4200" b="1" dirty="0">
                <a:solidFill>
                  <a:schemeClr val="bg1"/>
                </a:solidFill>
              </a:rPr>
              <a:t> </a:t>
            </a:r>
            <a:r>
              <a:rPr lang="en-GB" sz="4200" b="1" dirty="0" err="1" smtClean="0">
                <a:solidFill>
                  <a:schemeClr val="bg1"/>
                </a:solidFill>
              </a:rPr>
              <a:t>sirun</a:t>
            </a:r>
            <a:r>
              <a:rPr lang="en-GB" sz="4200" b="1" dirty="0" smtClean="0">
                <a:solidFill>
                  <a:schemeClr val="bg1"/>
                </a:solidFill>
              </a:rPr>
              <a:t> </a:t>
            </a:r>
            <a:r>
              <a:rPr lang="en-GB" sz="4200" b="1" dirty="0" err="1" smtClean="0">
                <a:solidFill>
                  <a:schemeClr val="bg1"/>
                </a:solidFill>
              </a:rPr>
              <a:t>gumukuna</a:t>
            </a:r>
            <a:r>
              <a:rPr lang="en-GB" sz="4200" b="1" dirty="0" smtClean="0">
                <a:solidFill>
                  <a:schemeClr val="bg1"/>
                </a:solidFill>
              </a:rPr>
              <a:t> </a:t>
            </a:r>
            <a:r>
              <a:rPr lang="en-GB" sz="4200" b="1" dirty="0" err="1" smtClean="0">
                <a:solidFill>
                  <a:schemeClr val="bg1"/>
                </a:solidFill>
              </a:rPr>
              <a:t>guguni</a:t>
            </a:r>
            <a:r>
              <a:rPr lang="en-GB" sz="4200" b="1" dirty="0" smtClean="0">
                <a:solidFill>
                  <a:schemeClr val="bg1"/>
                </a:solidFill>
              </a:rPr>
              <a:t> </a:t>
            </a:r>
            <a:r>
              <a:rPr lang="en-GB" sz="4200" b="1" dirty="0" err="1" smtClean="0">
                <a:solidFill>
                  <a:schemeClr val="bg1"/>
                </a:solidFill>
              </a:rPr>
              <a:t>ahuja</a:t>
            </a:r>
            <a:r>
              <a:rPr lang="en-GB" sz="4200" b="1" dirty="0" smtClean="0">
                <a:solidFill>
                  <a:schemeClr val="bg1"/>
                </a:solidFill>
              </a:rPr>
              <a:t> </a:t>
            </a:r>
            <a:r>
              <a:rPr lang="en-GB" sz="4200" b="1" dirty="0">
                <a:solidFill>
                  <a:schemeClr val="bg1"/>
                </a:solidFill>
              </a:rPr>
              <a:t>Mama </a:t>
            </a:r>
            <a:r>
              <a:rPr lang="en-GB" sz="4200" b="1" dirty="0" err="1" smtClean="0">
                <a:solidFill>
                  <a:schemeClr val="bg1"/>
                </a:solidFill>
              </a:rPr>
              <a:t>Kabuy</a:t>
            </a:r>
            <a:r>
              <a:rPr lang="en-GB" sz="4200" b="1" dirty="0" smtClean="0">
                <a:solidFill>
                  <a:schemeClr val="bg1"/>
                </a:solidFill>
              </a:rPr>
              <a:t>.</a:t>
            </a:r>
            <a:r>
              <a:rPr lang="en-GB" sz="4200" b="1" dirty="0">
                <a:solidFill>
                  <a:schemeClr val="bg1"/>
                </a:solidFill>
              </a:rPr>
              <a:t> </a:t>
            </a:r>
            <a:r>
              <a:rPr lang="en-GB" sz="4200" b="1" dirty="0" err="1" smtClean="0">
                <a:solidFill>
                  <a:schemeClr val="bg1"/>
                </a:solidFill>
              </a:rPr>
              <a:t>Ahuya</a:t>
            </a:r>
            <a:r>
              <a:rPr lang="en-GB" sz="4200" b="1" dirty="0" smtClean="0">
                <a:solidFill>
                  <a:schemeClr val="bg1"/>
                </a:solidFill>
              </a:rPr>
              <a:t> </a:t>
            </a:r>
            <a:r>
              <a:rPr lang="en-GB" sz="4200" b="1" dirty="0" err="1" smtClean="0">
                <a:solidFill>
                  <a:schemeClr val="bg1"/>
                </a:solidFill>
              </a:rPr>
              <a:t>Kabiana</a:t>
            </a:r>
            <a:r>
              <a:rPr lang="en-GB" sz="4200" b="1" dirty="0" smtClean="0">
                <a:solidFill>
                  <a:schemeClr val="bg1"/>
                </a:solidFill>
              </a:rPr>
              <a:t>.</a:t>
            </a:r>
            <a:r>
              <a:rPr lang="en-GB" sz="4200" b="1" dirty="0">
                <a:solidFill>
                  <a:schemeClr val="bg1"/>
                </a:solidFill>
              </a:rPr>
              <a:t> </a:t>
            </a:r>
            <a:r>
              <a:rPr lang="en-GB" sz="4200" b="1" dirty="0" err="1" smtClean="0">
                <a:solidFill>
                  <a:schemeClr val="bg1"/>
                </a:solidFill>
              </a:rPr>
              <a:t>Guyégi</a:t>
            </a:r>
            <a:r>
              <a:rPr lang="en-GB" sz="4200" b="1" dirty="0" smtClean="0">
                <a:solidFill>
                  <a:schemeClr val="bg1"/>
                </a:solidFill>
              </a:rPr>
              <a:t> </a:t>
            </a:r>
            <a:r>
              <a:rPr lang="en-GB" sz="4200" b="1" dirty="0" err="1" smtClean="0">
                <a:solidFill>
                  <a:schemeClr val="bg1"/>
                </a:solidFill>
              </a:rPr>
              <a:t>guhuy</a:t>
            </a:r>
            <a:r>
              <a:rPr lang="en-GB" sz="4200" b="1" dirty="0" smtClean="0">
                <a:solidFill>
                  <a:schemeClr val="bg1"/>
                </a:solidFill>
              </a:rPr>
              <a:t> </a:t>
            </a:r>
            <a:r>
              <a:rPr lang="en-GB" sz="4200" b="1" dirty="0" err="1" smtClean="0">
                <a:solidFill>
                  <a:schemeClr val="bg1"/>
                </a:solidFill>
              </a:rPr>
              <a:t>guŋoon</a:t>
            </a:r>
            <a:r>
              <a:rPr lang="en-GB" sz="4200" b="1" dirty="0" smtClean="0">
                <a:solidFill>
                  <a:schemeClr val="bg1"/>
                </a:solidFill>
              </a:rPr>
              <a:t> </a:t>
            </a:r>
            <a:r>
              <a:rPr lang="en-GB" sz="4200" b="1" dirty="0" err="1">
                <a:solidFill>
                  <a:schemeClr val="bg1"/>
                </a:solidFill>
              </a:rPr>
              <a:t>Kabiana</a:t>
            </a:r>
            <a:r>
              <a:rPr lang="en-GB" sz="4200" b="1" dirty="0">
                <a:solidFill>
                  <a:schemeClr val="bg1"/>
                </a:solidFill>
              </a:rPr>
              <a:t> </a:t>
            </a:r>
            <a:r>
              <a:rPr lang="en-GB" sz="4200" b="1" dirty="0" err="1" smtClean="0">
                <a:solidFill>
                  <a:schemeClr val="bg1"/>
                </a:solidFill>
              </a:rPr>
              <a:t>ubëeher</a:t>
            </a:r>
            <a:r>
              <a:rPr lang="en-GB" sz="4200" b="1" dirty="0" smtClean="0">
                <a:solidFill>
                  <a:schemeClr val="bg1"/>
                </a:solidFill>
              </a:rPr>
              <a:t> </a:t>
            </a:r>
            <a:r>
              <a:rPr lang="en-GB" sz="4200" b="1" dirty="0" err="1" smtClean="0">
                <a:solidFill>
                  <a:schemeClr val="bg1"/>
                </a:solidFill>
              </a:rPr>
              <a:t>immu</a:t>
            </a:r>
            <a:r>
              <a:rPr lang="en-GB" sz="4200" b="1" dirty="0" smtClean="0">
                <a:solidFill>
                  <a:schemeClr val="bg1"/>
                </a:solidFill>
              </a:rPr>
              <a:t>. Amu </a:t>
            </a:r>
            <a:r>
              <a:rPr lang="en-GB" sz="4200" b="1" dirty="0" err="1">
                <a:solidFill>
                  <a:schemeClr val="bg1"/>
                </a:solidFill>
              </a:rPr>
              <a:t>num</a:t>
            </a:r>
            <a:r>
              <a:rPr lang="en-GB" sz="4200" b="1" dirty="0">
                <a:solidFill>
                  <a:schemeClr val="bg1"/>
                </a:solidFill>
              </a:rPr>
              <a:t> </a:t>
            </a:r>
            <a:r>
              <a:rPr lang="en-GB" sz="4200" b="1" dirty="0" err="1">
                <a:solidFill>
                  <a:schemeClr val="bg1"/>
                </a:solidFill>
              </a:rPr>
              <a:t>bim</a:t>
            </a:r>
            <a:r>
              <a:rPr lang="en-GB" sz="4200" b="1" dirty="0">
                <a:solidFill>
                  <a:schemeClr val="bg1"/>
                </a:solidFill>
              </a:rPr>
              <a:t> </a:t>
            </a:r>
            <a:r>
              <a:rPr lang="en-GB" sz="4200" b="1" dirty="0" err="1" smtClean="0">
                <a:solidFill>
                  <a:schemeClr val="bg1"/>
                </a:solidFill>
              </a:rPr>
              <a:t>gumukuna</a:t>
            </a:r>
            <a:r>
              <a:rPr lang="en-GB" sz="4200" b="1" dirty="0" smtClean="0">
                <a:solidFill>
                  <a:schemeClr val="bg1"/>
                </a:solidFill>
              </a:rPr>
              <a:t> </a:t>
            </a:r>
            <a:r>
              <a:rPr lang="en-GB" sz="4200" b="1" dirty="0" err="1" smtClean="0">
                <a:solidFill>
                  <a:schemeClr val="bg1"/>
                </a:solidFill>
              </a:rPr>
              <a:t>gugun’ahuya</a:t>
            </a:r>
            <a:r>
              <a:rPr lang="en-GB" sz="4200" b="1" dirty="0" smtClean="0">
                <a:solidFill>
                  <a:schemeClr val="bg1"/>
                </a:solidFill>
              </a:rPr>
              <a:t> </a:t>
            </a:r>
            <a:r>
              <a:rPr lang="en-GB" sz="4200" b="1" dirty="0" err="1" smtClean="0">
                <a:solidFill>
                  <a:schemeClr val="bg1"/>
                </a:solidFill>
              </a:rPr>
              <a:t>bahon</a:t>
            </a:r>
            <a:r>
              <a:rPr lang="en-GB" sz="4200" b="1" dirty="0" smtClean="0">
                <a:solidFill>
                  <a:schemeClr val="bg1"/>
                </a:solidFill>
              </a:rPr>
              <a:t>, </a:t>
            </a:r>
            <a:r>
              <a:rPr lang="en-GB" sz="4200" b="1" dirty="0" err="1" smtClean="0">
                <a:solidFill>
                  <a:schemeClr val="bg1"/>
                </a:solidFill>
              </a:rPr>
              <a:t>mata</a:t>
            </a:r>
            <a:r>
              <a:rPr lang="en-GB" sz="4200" b="1" dirty="0" smtClean="0">
                <a:solidFill>
                  <a:schemeClr val="bg1"/>
                </a:solidFill>
              </a:rPr>
              <a:t> </a:t>
            </a:r>
            <a:r>
              <a:rPr lang="en-GB" sz="4200" b="1" dirty="0">
                <a:solidFill>
                  <a:schemeClr val="bg1"/>
                </a:solidFill>
              </a:rPr>
              <a:t>ha a </a:t>
            </a:r>
            <a:r>
              <a:rPr lang="en-GB" sz="4200" b="1" dirty="0" err="1" smtClean="0">
                <a:solidFill>
                  <a:schemeClr val="bg1"/>
                </a:solidFill>
              </a:rPr>
              <a:t>baxon</a:t>
            </a:r>
            <a:r>
              <a:rPr lang="en-GB" sz="4200" b="1" dirty="0" smtClean="0">
                <a:solidFill>
                  <a:schemeClr val="bg1"/>
                </a:solidFill>
              </a:rPr>
              <a:t> </a:t>
            </a:r>
            <a:r>
              <a:rPr lang="en-GB" sz="4200" b="1" dirty="0" err="1" smtClean="0">
                <a:solidFill>
                  <a:schemeClr val="bg1"/>
                </a:solidFill>
              </a:rPr>
              <a:t>galikai</a:t>
            </a:r>
            <a:r>
              <a:rPr lang="en-GB" sz="4200" b="1" dirty="0" smtClean="0">
                <a:solidFill>
                  <a:schemeClr val="bg1"/>
                </a:solidFill>
              </a:rPr>
              <a:t> </a:t>
            </a:r>
            <a:r>
              <a:rPr lang="en-GB" sz="4200" b="1" dirty="0">
                <a:solidFill>
                  <a:schemeClr val="bg1"/>
                </a:solidFill>
              </a:rPr>
              <a:t>an </a:t>
            </a:r>
            <a:r>
              <a:rPr lang="en-GB" sz="4200" b="1" dirty="0" err="1">
                <a:solidFill>
                  <a:schemeClr val="bg1"/>
                </a:solidFill>
              </a:rPr>
              <a:t>bamba</a:t>
            </a:r>
            <a:r>
              <a:rPr lang="en-GB" sz="4200" b="1" dirty="0">
                <a:solidFill>
                  <a:schemeClr val="bg1"/>
                </a:solidFill>
              </a:rPr>
              <a:t> </a:t>
            </a:r>
            <a:r>
              <a:rPr lang="en-GB" sz="4200" b="1" dirty="0" err="1" smtClean="0">
                <a:solidFill>
                  <a:schemeClr val="bg1"/>
                </a:solidFill>
              </a:rPr>
              <a:t>agu</a:t>
            </a:r>
            <a:r>
              <a:rPr lang="en-GB" sz="4200" b="1" dirty="0" smtClean="0">
                <a:solidFill>
                  <a:schemeClr val="bg1"/>
                </a:solidFill>
              </a:rPr>
              <a:t>-ne. </a:t>
            </a:r>
            <a:r>
              <a:rPr lang="en-GB" sz="4200" b="1" dirty="0" err="1" smtClean="0">
                <a:solidFill>
                  <a:schemeClr val="bg1"/>
                </a:solidFill>
              </a:rPr>
              <a:t>Anmukuna</a:t>
            </a:r>
            <a:r>
              <a:rPr lang="en-GB" sz="4200" b="1" dirty="0" smtClean="0">
                <a:solidFill>
                  <a:schemeClr val="bg1"/>
                </a:solidFill>
              </a:rPr>
              <a:t> ha </a:t>
            </a:r>
            <a:r>
              <a:rPr lang="en-GB" sz="4200" b="1" dirty="0" err="1" smtClean="0">
                <a:solidFill>
                  <a:schemeClr val="bg1"/>
                </a:solidFill>
              </a:rPr>
              <a:t>na</a:t>
            </a:r>
            <a:r>
              <a:rPr lang="en-GB" sz="4200" b="1" dirty="0" smtClean="0">
                <a:solidFill>
                  <a:schemeClr val="bg1"/>
                </a:solidFill>
              </a:rPr>
              <a:t> </a:t>
            </a:r>
            <a:r>
              <a:rPr lang="de-DE" sz="4200" b="1" dirty="0" smtClean="0">
                <a:solidFill>
                  <a:schemeClr val="bg1"/>
                </a:solidFill>
              </a:rPr>
              <a:t>aŋgu buraax intepateneŋ</a:t>
            </a:r>
            <a:r>
              <a:rPr lang="en-GB" sz="4200" b="1" dirty="0">
                <a:solidFill>
                  <a:schemeClr val="bg1"/>
                </a:solidFill>
              </a:rPr>
              <a:t>.</a:t>
            </a:r>
            <a:r>
              <a:rPr lang="en-GB" sz="4200" b="1" dirty="0" smtClean="0">
                <a:solidFill>
                  <a:schemeClr val="bg1"/>
                </a:solidFill>
              </a:rPr>
              <a:t> </a:t>
            </a:r>
            <a:r>
              <a:rPr lang="en-GB" sz="4200" b="1" dirty="0" err="1" smtClean="0">
                <a:solidFill>
                  <a:schemeClr val="bg1"/>
                </a:solidFill>
              </a:rPr>
              <a:t>Jibëeher</a:t>
            </a:r>
            <a:r>
              <a:rPr lang="en-GB" sz="4200" b="1" dirty="0" smtClean="0">
                <a:solidFill>
                  <a:schemeClr val="bg1"/>
                </a:solidFill>
              </a:rPr>
              <a:t> </a:t>
            </a:r>
            <a:r>
              <a:rPr lang="en-GB" sz="4200" b="1" dirty="0" err="1" smtClean="0">
                <a:solidFill>
                  <a:schemeClr val="bg1"/>
                </a:solidFill>
              </a:rPr>
              <a:t>anjiret</a:t>
            </a:r>
            <a:r>
              <a:rPr lang="en-GB" sz="4200" b="1" dirty="0" smtClean="0">
                <a:solidFill>
                  <a:schemeClr val="bg1"/>
                </a:solidFill>
              </a:rPr>
              <a:t>. </a:t>
            </a:r>
            <a:r>
              <a:rPr lang="en-GB" sz="4200" b="1" dirty="0" err="1" smtClean="0">
                <a:solidFill>
                  <a:schemeClr val="bg1"/>
                </a:solidFill>
              </a:rPr>
              <a:t>Jibëeher</a:t>
            </a:r>
            <a:r>
              <a:rPr lang="en-GB" sz="4200" b="1" dirty="0" smtClean="0">
                <a:solidFill>
                  <a:schemeClr val="bg1"/>
                </a:solidFill>
              </a:rPr>
              <a:t> ne </a:t>
            </a:r>
            <a:r>
              <a:rPr lang="en-GB" sz="4200" b="1" dirty="0" err="1" smtClean="0">
                <a:solidFill>
                  <a:schemeClr val="bg1"/>
                </a:solidFill>
              </a:rPr>
              <a:t>anjiret</a:t>
            </a:r>
            <a:r>
              <a:rPr lang="en-GB" sz="4200" b="1" dirty="0" smtClean="0">
                <a:solidFill>
                  <a:schemeClr val="bg1"/>
                </a:solidFill>
              </a:rPr>
              <a:t> </a:t>
            </a:r>
            <a:r>
              <a:rPr lang="en-GB" sz="4200" b="1" dirty="0" err="1">
                <a:solidFill>
                  <a:schemeClr val="bg1"/>
                </a:solidFill>
              </a:rPr>
              <a:t>premièrement</a:t>
            </a:r>
            <a:r>
              <a:rPr lang="en-GB" sz="4200" b="1" dirty="0">
                <a:solidFill>
                  <a:schemeClr val="bg1"/>
                </a:solidFill>
              </a:rPr>
              <a:t> </a:t>
            </a:r>
            <a:r>
              <a:rPr lang="en-GB" sz="4200" b="1" dirty="0" smtClean="0">
                <a:solidFill>
                  <a:schemeClr val="bg1"/>
                </a:solidFill>
              </a:rPr>
              <a:t> </a:t>
            </a:r>
            <a:r>
              <a:rPr lang="en-GB" sz="4200" b="1" dirty="0" err="1">
                <a:solidFill>
                  <a:schemeClr val="bg1"/>
                </a:solidFill>
              </a:rPr>
              <a:t>na</a:t>
            </a:r>
            <a:r>
              <a:rPr lang="en-GB" sz="4200" b="1" dirty="0">
                <a:solidFill>
                  <a:schemeClr val="bg1"/>
                </a:solidFill>
              </a:rPr>
              <a:t> </a:t>
            </a:r>
            <a:r>
              <a:rPr lang="en-GB" sz="4200" b="1" dirty="0" err="1" smtClean="0">
                <a:solidFill>
                  <a:schemeClr val="bg1"/>
                </a:solidFill>
              </a:rPr>
              <a:t>gankucini</a:t>
            </a:r>
            <a:r>
              <a:rPr lang="en-GB" sz="4200" b="1" dirty="0" smtClean="0">
                <a:solidFill>
                  <a:schemeClr val="bg1"/>
                </a:solidFill>
              </a:rPr>
              <a:t> </a:t>
            </a:r>
            <a:r>
              <a:rPr lang="en-GB" sz="4200" b="1" dirty="0" err="1" smtClean="0">
                <a:solidFill>
                  <a:schemeClr val="bg1"/>
                </a:solidFill>
              </a:rPr>
              <a:t>Budodi</a:t>
            </a:r>
            <a:r>
              <a:rPr lang="en-GB" sz="4200" b="1" dirty="0">
                <a:solidFill>
                  <a:schemeClr val="bg1"/>
                </a:solidFill>
              </a:rPr>
              <a:t>,</a:t>
            </a:r>
            <a:r>
              <a:rPr lang="en-GB" sz="4200" b="1" dirty="0" smtClean="0">
                <a:solidFill>
                  <a:schemeClr val="bg1"/>
                </a:solidFill>
              </a:rPr>
              <a:t> </a:t>
            </a:r>
            <a:r>
              <a:rPr lang="en-GB" sz="4200" b="1" dirty="0" err="1">
                <a:solidFill>
                  <a:schemeClr val="bg1"/>
                </a:solidFill>
              </a:rPr>
              <a:t>Budodi</a:t>
            </a:r>
            <a:r>
              <a:rPr lang="en-GB" sz="4200" b="1" dirty="0">
                <a:solidFill>
                  <a:schemeClr val="bg1"/>
                </a:solidFill>
              </a:rPr>
              <a:t> </a:t>
            </a:r>
            <a:r>
              <a:rPr lang="en-GB" sz="4200" b="1" dirty="0" err="1" smtClean="0">
                <a:solidFill>
                  <a:schemeClr val="bg1"/>
                </a:solidFill>
              </a:rPr>
              <a:t>unai</a:t>
            </a:r>
            <a:r>
              <a:rPr lang="en-GB" sz="4200" b="1" dirty="0">
                <a:solidFill>
                  <a:schemeClr val="bg1"/>
                </a:solidFill>
              </a:rPr>
              <a:t>.</a:t>
            </a:r>
            <a:r>
              <a:rPr lang="en-GB" sz="4200" b="1" dirty="0" smtClean="0">
                <a:solidFill>
                  <a:schemeClr val="bg1"/>
                </a:solidFill>
              </a:rPr>
              <a:t> </a:t>
            </a:r>
            <a:r>
              <a:rPr lang="en-GB" sz="4200" b="1" dirty="0" err="1">
                <a:solidFill>
                  <a:schemeClr val="bg1"/>
                </a:solidFill>
              </a:rPr>
              <a:t>U</a:t>
            </a:r>
            <a:r>
              <a:rPr lang="en-GB" sz="4200" b="1" dirty="0" err="1" smtClean="0">
                <a:solidFill>
                  <a:schemeClr val="bg1"/>
                </a:solidFill>
              </a:rPr>
              <a:t>bëeher</a:t>
            </a:r>
            <a:r>
              <a:rPr lang="en-GB" sz="4200" b="1" dirty="0" smtClean="0">
                <a:solidFill>
                  <a:schemeClr val="bg1"/>
                </a:solidFill>
              </a:rPr>
              <a:t> </a:t>
            </a:r>
            <a:r>
              <a:rPr lang="en-GB" sz="4200" b="1" dirty="0" err="1" smtClean="0">
                <a:solidFill>
                  <a:schemeClr val="bg1"/>
                </a:solidFill>
              </a:rPr>
              <a:t>bala</a:t>
            </a:r>
            <a:r>
              <a:rPr lang="en-GB" sz="4200" b="1" dirty="0" smtClean="0">
                <a:solidFill>
                  <a:schemeClr val="bg1"/>
                </a:solidFill>
              </a:rPr>
              <a:t> </a:t>
            </a:r>
            <a:r>
              <a:rPr lang="en-GB" sz="4200" b="1" dirty="0" err="1" smtClean="0">
                <a:solidFill>
                  <a:schemeClr val="bg1"/>
                </a:solidFill>
              </a:rPr>
              <a:t>ajin</a:t>
            </a:r>
            <a:r>
              <a:rPr lang="en-GB" sz="4200" b="1" dirty="0" smtClean="0">
                <a:solidFill>
                  <a:schemeClr val="bg1"/>
                </a:solidFill>
              </a:rPr>
              <a:t> </a:t>
            </a:r>
            <a:r>
              <a:rPr lang="en-GB" sz="4200" b="1" dirty="0" err="1" smtClean="0">
                <a:solidFill>
                  <a:schemeClr val="bg1"/>
                </a:solidFill>
              </a:rPr>
              <a:t>kantih</a:t>
            </a:r>
            <a:r>
              <a:rPr lang="en-GB" sz="4200" b="1" dirty="0" smtClean="0">
                <a:solidFill>
                  <a:schemeClr val="bg1"/>
                </a:solidFill>
              </a:rPr>
              <a:t> </a:t>
            </a:r>
            <a:r>
              <a:rPr lang="en-GB" sz="4200" b="1" dirty="0" err="1" smtClean="0">
                <a:solidFill>
                  <a:schemeClr val="bg1"/>
                </a:solidFill>
              </a:rPr>
              <a:t>ifok</a:t>
            </a:r>
            <a:r>
              <a:rPr lang="en-GB" sz="4200" b="1" dirty="0" smtClean="0">
                <a:solidFill>
                  <a:schemeClr val="bg1"/>
                </a:solidFill>
              </a:rPr>
              <a:t> </a:t>
            </a:r>
            <a:r>
              <a:rPr lang="en-GB" sz="4200" b="1" dirty="0" err="1" smtClean="0">
                <a:solidFill>
                  <a:schemeClr val="bg1"/>
                </a:solidFill>
              </a:rPr>
              <a:t>muuc</a:t>
            </a:r>
            <a:r>
              <a:rPr lang="en-GB" sz="4200" b="1" dirty="0" smtClean="0">
                <a:solidFill>
                  <a:schemeClr val="bg1"/>
                </a:solidFill>
              </a:rPr>
              <a:t> </a:t>
            </a:r>
            <a:r>
              <a:rPr lang="en-GB" sz="4200" b="1" dirty="0" err="1" smtClean="0">
                <a:solidFill>
                  <a:schemeClr val="bg1"/>
                </a:solidFill>
              </a:rPr>
              <a:t>aguna</a:t>
            </a:r>
            <a:r>
              <a:rPr lang="en-GB" sz="4200" b="1" dirty="0" smtClean="0">
                <a:solidFill>
                  <a:schemeClr val="bg1"/>
                </a:solidFill>
              </a:rPr>
              <a:t>. </a:t>
            </a:r>
            <a:r>
              <a:rPr lang="en-GB" sz="4200" b="1" dirty="0" err="1">
                <a:solidFill>
                  <a:schemeClr val="bg1"/>
                </a:solidFill>
              </a:rPr>
              <a:t>R</a:t>
            </a:r>
            <a:r>
              <a:rPr lang="en-GB" sz="4200" b="1" dirty="0" err="1" smtClean="0">
                <a:solidFill>
                  <a:schemeClr val="bg1"/>
                </a:solidFill>
              </a:rPr>
              <a:t>auc</a:t>
            </a:r>
            <a:r>
              <a:rPr lang="en-GB" sz="4200" b="1" dirty="0" smtClean="0">
                <a:solidFill>
                  <a:schemeClr val="bg1"/>
                </a:solidFill>
              </a:rPr>
              <a:t> </a:t>
            </a:r>
            <a:r>
              <a:rPr lang="en-GB" sz="4200" b="1" dirty="0" err="1" smtClean="0">
                <a:solidFill>
                  <a:schemeClr val="bg1"/>
                </a:solidFill>
              </a:rPr>
              <a:t>gëguro-na</a:t>
            </a:r>
            <a:r>
              <a:rPr lang="en-GB" sz="4200" b="1" dirty="0" smtClean="0">
                <a:solidFill>
                  <a:schemeClr val="bg1"/>
                </a:solidFill>
              </a:rPr>
              <a:t> </a:t>
            </a:r>
            <a:r>
              <a:rPr lang="en-GB" sz="4200" b="1" dirty="0" err="1" smtClean="0">
                <a:solidFill>
                  <a:schemeClr val="bg1"/>
                </a:solidFill>
              </a:rPr>
              <a:t>ubëeher</a:t>
            </a:r>
            <a:r>
              <a:rPr lang="en-GB" sz="4200" b="1" dirty="0" smtClean="0">
                <a:solidFill>
                  <a:schemeClr val="bg1"/>
                </a:solidFill>
              </a:rPr>
              <a:t> </a:t>
            </a:r>
            <a:r>
              <a:rPr lang="en-GB" sz="4200" b="1" dirty="0" err="1" smtClean="0">
                <a:solidFill>
                  <a:schemeClr val="bg1"/>
                </a:solidFill>
              </a:rPr>
              <a:t>maŋaraŋ</a:t>
            </a:r>
            <a:r>
              <a:rPr lang="en-GB" sz="4200" b="1" dirty="0" smtClean="0">
                <a:solidFill>
                  <a:schemeClr val="bg1"/>
                </a:solidFill>
              </a:rPr>
              <a:t> </a:t>
            </a:r>
            <a:r>
              <a:rPr lang="en-GB" sz="4200" b="1" dirty="0" err="1">
                <a:solidFill>
                  <a:schemeClr val="bg1"/>
                </a:solidFill>
              </a:rPr>
              <a:t>na</a:t>
            </a:r>
            <a:r>
              <a:rPr lang="en-GB" sz="4200" b="1" dirty="0">
                <a:solidFill>
                  <a:schemeClr val="bg1"/>
                </a:solidFill>
              </a:rPr>
              <a:t> </a:t>
            </a:r>
            <a:r>
              <a:rPr lang="en-GB" sz="4200" b="1" dirty="0" err="1" smtClean="0">
                <a:solidFill>
                  <a:schemeClr val="bg1"/>
                </a:solidFill>
              </a:rPr>
              <a:t>gajin</a:t>
            </a:r>
            <a:r>
              <a:rPr lang="en-GB" sz="4200" b="1" dirty="0" smtClean="0">
                <a:solidFill>
                  <a:schemeClr val="bg1"/>
                </a:solidFill>
              </a:rPr>
              <a:t>. </a:t>
            </a:r>
            <a:r>
              <a:rPr lang="de-DE" sz="4200" b="1" dirty="0" smtClean="0">
                <a:solidFill>
                  <a:schemeClr val="bg1"/>
                </a:solidFill>
              </a:rPr>
              <a:t>Andëegëne andëet anjin-ne bimbi</a:t>
            </a:r>
            <a:r>
              <a:rPr lang="en-GB" sz="4200" b="1" dirty="0" smtClean="0">
                <a:solidFill>
                  <a:schemeClr val="bg1"/>
                </a:solidFill>
              </a:rPr>
              <a:t>. </a:t>
            </a:r>
            <a:r>
              <a:rPr lang="en-GB" sz="4200" b="1" dirty="0" err="1" smtClean="0">
                <a:solidFill>
                  <a:schemeClr val="bg1"/>
                </a:solidFill>
              </a:rPr>
              <a:t>Andëeti</a:t>
            </a:r>
            <a:r>
              <a:rPr lang="en-GB" sz="4200" b="1" dirty="0" smtClean="0">
                <a:solidFill>
                  <a:schemeClr val="bg1"/>
                </a:solidFill>
              </a:rPr>
              <a:t> </a:t>
            </a:r>
            <a:r>
              <a:rPr lang="en-GB" sz="4200" b="1" dirty="0" err="1" smtClean="0">
                <a:solidFill>
                  <a:schemeClr val="bg1"/>
                </a:solidFill>
              </a:rPr>
              <a:t>anwul</a:t>
            </a:r>
            <a:r>
              <a:rPr lang="en-GB" sz="4200" b="1" dirty="0" smtClean="0">
                <a:solidFill>
                  <a:schemeClr val="bg1"/>
                </a:solidFill>
              </a:rPr>
              <a:t> </a:t>
            </a:r>
            <a:r>
              <a:rPr lang="en-GB" sz="4200" b="1" dirty="0" err="1" smtClean="0">
                <a:solidFill>
                  <a:schemeClr val="bg1"/>
                </a:solidFill>
              </a:rPr>
              <a:t>muuc</a:t>
            </a:r>
            <a:r>
              <a:rPr lang="en-GB" sz="4200" b="1" dirty="0" smtClean="0">
                <a:solidFill>
                  <a:schemeClr val="bg1"/>
                </a:solidFill>
              </a:rPr>
              <a:t>: </a:t>
            </a:r>
            <a:r>
              <a:rPr lang="en-GB" sz="4200" b="1" dirty="0" err="1">
                <a:solidFill>
                  <a:schemeClr val="bg1"/>
                </a:solidFill>
              </a:rPr>
              <a:t>A</a:t>
            </a:r>
            <a:r>
              <a:rPr lang="en-GB" sz="4200" b="1" dirty="0" err="1" smtClean="0">
                <a:solidFill>
                  <a:schemeClr val="bg1"/>
                </a:solidFill>
              </a:rPr>
              <a:t>ca</a:t>
            </a:r>
            <a:r>
              <a:rPr lang="en-GB" sz="4200" b="1" dirty="0">
                <a:solidFill>
                  <a:schemeClr val="bg1"/>
                </a:solidFill>
              </a:rPr>
              <a:t>, </a:t>
            </a:r>
            <a:r>
              <a:rPr lang="en-GB" sz="4200" b="1" dirty="0" err="1" smtClean="0">
                <a:solidFill>
                  <a:schemeClr val="bg1"/>
                </a:solidFill>
              </a:rPr>
              <a:t>anjin</a:t>
            </a:r>
            <a:r>
              <a:rPr lang="en-GB" sz="4200" b="1" dirty="0" smtClean="0">
                <a:solidFill>
                  <a:schemeClr val="bg1"/>
                </a:solidFill>
              </a:rPr>
              <a:t>!</a:t>
            </a:r>
            <a:r>
              <a:rPr lang="en-GB" sz="4200" b="1" dirty="0">
                <a:solidFill>
                  <a:schemeClr val="bg1"/>
                </a:solidFill>
              </a:rPr>
              <a:t> H</a:t>
            </a:r>
            <a:r>
              <a:rPr lang="en-GB" sz="4200" b="1" dirty="0" smtClean="0">
                <a:solidFill>
                  <a:schemeClr val="bg1"/>
                </a:solidFill>
              </a:rPr>
              <a:t>istoire </a:t>
            </a:r>
            <a:r>
              <a:rPr lang="en-GB" sz="4200" b="1" dirty="0">
                <a:solidFill>
                  <a:schemeClr val="bg1"/>
                </a:solidFill>
              </a:rPr>
              <a:t>ha </a:t>
            </a:r>
            <a:r>
              <a:rPr lang="en-GB" sz="4200" b="1" dirty="0" err="1" smtClean="0">
                <a:solidFill>
                  <a:schemeClr val="bg1"/>
                </a:solidFill>
              </a:rPr>
              <a:t>ubëeher</a:t>
            </a:r>
            <a:r>
              <a:rPr lang="en-GB" sz="4200" b="1" dirty="0" smtClean="0">
                <a:solidFill>
                  <a:schemeClr val="bg1"/>
                </a:solidFill>
              </a:rPr>
              <a:t> </a:t>
            </a:r>
            <a:r>
              <a:rPr lang="en-GB" sz="4200" b="1" dirty="0" err="1" smtClean="0">
                <a:solidFill>
                  <a:schemeClr val="bg1"/>
                </a:solidFill>
              </a:rPr>
              <a:t>nineeŋ</a:t>
            </a:r>
            <a:r>
              <a:rPr lang="en-GB" sz="4200" b="1" dirty="0" smtClean="0">
                <a:solidFill>
                  <a:schemeClr val="bg1"/>
                </a:solidFill>
              </a:rPr>
              <a:t> </a:t>
            </a:r>
            <a:r>
              <a:rPr lang="en-GB" sz="4200" b="1" dirty="0" err="1" smtClean="0">
                <a:solidFill>
                  <a:schemeClr val="bg1"/>
                </a:solidFill>
              </a:rPr>
              <a:t>indëekënti</a:t>
            </a:r>
            <a:r>
              <a:rPr lang="en-GB" sz="4200" b="1" dirty="0" smtClean="0">
                <a:solidFill>
                  <a:schemeClr val="bg1"/>
                </a:solidFill>
              </a:rPr>
              <a:t>-ne.</a:t>
            </a:r>
            <a:endParaRPr lang="en-GB" sz="4200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664545" y="1729111"/>
            <a:ext cx="4042792" cy="4493096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4200" b="1" dirty="0" smtClean="0"/>
              <a:t>“The </a:t>
            </a:r>
            <a:r>
              <a:rPr lang="en-GB" sz="4200" b="1" dirty="0" err="1" smtClean="0"/>
              <a:t>Baïnounk</a:t>
            </a:r>
            <a:r>
              <a:rPr lang="en-GB" sz="4200" b="1" dirty="0" smtClean="0"/>
              <a:t> came from where the sun rises and they went until they came to a holy place called Mama </a:t>
            </a:r>
            <a:r>
              <a:rPr lang="en-GB" sz="4200" b="1" dirty="0" err="1" smtClean="0"/>
              <a:t>Kabuy</a:t>
            </a:r>
            <a:r>
              <a:rPr lang="en-GB" sz="4200" b="1" dirty="0" smtClean="0"/>
              <a:t> or </a:t>
            </a:r>
            <a:r>
              <a:rPr lang="en-GB" sz="4200" b="1" dirty="0" err="1" smtClean="0"/>
              <a:t>Kabiana</a:t>
            </a:r>
            <a:r>
              <a:rPr lang="en-GB" sz="4200" b="1" dirty="0" smtClean="0"/>
              <a:t>. There was a place of worship called </a:t>
            </a:r>
            <a:r>
              <a:rPr lang="en-GB" sz="4200" b="1" dirty="0" err="1" smtClean="0"/>
              <a:t>baxon</a:t>
            </a:r>
            <a:r>
              <a:rPr lang="en-GB" sz="4200" b="1" dirty="0" smtClean="0"/>
              <a:t> because there stood a </a:t>
            </a:r>
            <a:r>
              <a:rPr lang="en-GB" sz="4200" b="1" dirty="0" err="1" smtClean="0"/>
              <a:t>ronier</a:t>
            </a:r>
            <a:r>
              <a:rPr lang="en-GB" sz="4200" b="1" dirty="0" smtClean="0"/>
              <a:t> palm, like that one [points]. They worshipped there until the war chased them away and they ran, first to </a:t>
            </a:r>
            <a:r>
              <a:rPr lang="en-GB" sz="4200" b="1" dirty="0" err="1" smtClean="0"/>
              <a:t>Budodi</a:t>
            </a:r>
            <a:r>
              <a:rPr lang="en-GB" sz="4200" b="1" dirty="0"/>
              <a:t> </a:t>
            </a:r>
            <a:r>
              <a:rPr lang="en-GB" sz="4200" b="1" dirty="0" smtClean="0"/>
              <a:t>[part of </a:t>
            </a:r>
            <a:r>
              <a:rPr lang="en-GB" sz="4200" b="1" dirty="0" err="1" smtClean="0"/>
              <a:t>Ziguinchor</a:t>
            </a:r>
            <a:r>
              <a:rPr lang="en-GB" sz="4200" b="1" dirty="0" smtClean="0"/>
              <a:t>]. The </a:t>
            </a:r>
            <a:r>
              <a:rPr lang="en-GB" sz="4200" b="1" dirty="0" err="1" smtClean="0"/>
              <a:t>Baïnounk</a:t>
            </a:r>
            <a:r>
              <a:rPr lang="en-GB" sz="4200" b="1" dirty="0" smtClean="0"/>
              <a:t> wouldn’t live anywhere without palm trees, so they came to live here. They saw the palm trees and said: Come on, let’s sett</a:t>
            </a:r>
            <a:r>
              <a:rPr lang="de-DE" sz="4200" b="1" dirty="0" smtClean="0"/>
              <a:t>l</a:t>
            </a:r>
            <a:r>
              <a:rPr lang="en-GB" sz="4200" b="1" dirty="0" smtClean="0"/>
              <a:t>e! That is the history of the </a:t>
            </a:r>
            <a:r>
              <a:rPr lang="en-GB" sz="4200" b="1" dirty="0" err="1" smtClean="0"/>
              <a:t>Bainounk</a:t>
            </a:r>
            <a:r>
              <a:rPr lang="en-GB" sz="4200" b="1" dirty="0" smtClean="0"/>
              <a:t>.“</a:t>
            </a:r>
          </a:p>
          <a:p>
            <a:endParaRPr lang="en-GB" dirty="0"/>
          </a:p>
        </p:txBody>
      </p:sp>
      <p:pic>
        <p:nvPicPr>
          <p:cNvPr id="5" name="DJI121109ACedite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1797" y="332656"/>
            <a:ext cx="609600" cy="609600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332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688"/>
            <a:ext cx="5760640" cy="6083666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372200" y="1068036"/>
            <a:ext cx="2657500" cy="247687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400" b="1" dirty="0" smtClean="0">
                <a:solidFill>
                  <a:schemeClr val="bg1"/>
                </a:solidFill>
              </a:rPr>
              <a:t>Languages in West-Africa before </a:t>
            </a:r>
            <a:r>
              <a:rPr lang="en-GB" sz="2400" b="1" dirty="0" err="1" smtClean="0">
                <a:solidFill>
                  <a:schemeClr val="bg1"/>
                </a:solidFill>
              </a:rPr>
              <a:t>Mande</a:t>
            </a:r>
            <a:r>
              <a:rPr lang="en-GB" sz="2400" b="1" dirty="0" smtClean="0">
                <a:solidFill>
                  <a:schemeClr val="bg1"/>
                </a:solidFill>
              </a:rPr>
              <a:t>/</a:t>
            </a:r>
            <a:r>
              <a:rPr lang="en-GB" sz="2400" b="1" dirty="0" err="1" smtClean="0">
                <a:solidFill>
                  <a:schemeClr val="bg1"/>
                </a:solidFill>
              </a:rPr>
              <a:t>Joola</a:t>
            </a:r>
            <a:r>
              <a:rPr lang="en-GB" sz="2400" b="1" dirty="0" smtClean="0">
                <a:solidFill>
                  <a:schemeClr val="bg1"/>
                </a:solidFill>
              </a:rPr>
              <a:t>/</a:t>
            </a:r>
            <a:r>
              <a:rPr lang="en-GB" sz="2400" b="1" dirty="0" err="1" smtClean="0">
                <a:solidFill>
                  <a:schemeClr val="bg1"/>
                </a:solidFill>
              </a:rPr>
              <a:t>Fula</a:t>
            </a:r>
            <a:r>
              <a:rPr lang="en-GB" sz="2400" b="1" dirty="0" smtClean="0">
                <a:solidFill>
                  <a:schemeClr val="bg1"/>
                </a:solidFill>
              </a:rPr>
              <a:t> etc. expansion (</a:t>
            </a:r>
            <a:r>
              <a:rPr lang="en-GB" sz="2400" b="1" dirty="0" err="1" smtClean="0">
                <a:solidFill>
                  <a:schemeClr val="bg1"/>
                </a:solidFill>
              </a:rPr>
              <a:t>Bühnen</a:t>
            </a:r>
            <a:r>
              <a:rPr lang="en-GB" sz="2400" b="1" dirty="0" smtClean="0">
                <a:solidFill>
                  <a:schemeClr val="bg1"/>
                </a:solidFill>
              </a:rPr>
              <a:t> 1992: 58)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682388" y="2306472"/>
            <a:ext cx="1165669" cy="669017"/>
          </a:xfrm>
          <a:custGeom>
            <a:avLst/>
            <a:gdLst>
              <a:gd name="connsiteX0" fmla="*/ 95534 w 1165669"/>
              <a:gd name="connsiteY0" fmla="*/ 136477 h 669017"/>
              <a:gd name="connsiteX1" fmla="*/ 177421 w 1165669"/>
              <a:gd name="connsiteY1" fmla="*/ 122829 h 669017"/>
              <a:gd name="connsiteX2" fmla="*/ 245660 w 1165669"/>
              <a:gd name="connsiteY2" fmla="*/ 109182 h 669017"/>
              <a:gd name="connsiteX3" fmla="*/ 436728 w 1165669"/>
              <a:gd name="connsiteY3" fmla="*/ 95534 h 669017"/>
              <a:gd name="connsiteX4" fmla="*/ 532263 w 1165669"/>
              <a:gd name="connsiteY4" fmla="*/ 68238 h 669017"/>
              <a:gd name="connsiteX5" fmla="*/ 709684 w 1165669"/>
              <a:gd name="connsiteY5" fmla="*/ 54591 h 669017"/>
              <a:gd name="connsiteX6" fmla="*/ 750627 w 1165669"/>
              <a:gd name="connsiteY6" fmla="*/ 27295 h 669017"/>
              <a:gd name="connsiteX7" fmla="*/ 859809 w 1165669"/>
              <a:gd name="connsiteY7" fmla="*/ 13647 h 669017"/>
              <a:gd name="connsiteX8" fmla="*/ 914400 w 1165669"/>
              <a:gd name="connsiteY8" fmla="*/ 0 h 669017"/>
              <a:gd name="connsiteX9" fmla="*/ 1091821 w 1165669"/>
              <a:gd name="connsiteY9" fmla="*/ 13647 h 669017"/>
              <a:gd name="connsiteX10" fmla="*/ 1160060 w 1165669"/>
              <a:gd name="connsiteY10" fmla="*/ 136477 h 669017"/>
              <a:gd name="connsiteX11" fmla="*/ 1146412 w 1165669"/>
              <a:gd name="connsiteY11" fmla="*/ 259307 h 669017"/>
              <a:gd name="connsiteX12" fmla="*/ 818866 w 1165669"/>
              <a:gd name="connsiteY12" fmla="*/ 259307 h 669017"/>
              <a:gd name="connsiteX13" fmla="*/ 777922 w 1165669"/>
              <a:gd name="connsiteY13" fmla="*/ 232012 h 669017"/>
              <a:gd name="connsiteX14" fmla="*/ 736979 w 1165669"/>
              <a:gd name="connsiteY14" fmla="*/ 245659 h 669017"/>
              <a:gd name="connsiteX15" fmla="*/ 750627 w 1165669"/>
              <a:gd name="connsiteY15" fmla="*/ 409432 h 669017"/>
              <a:gd name="connsiteX16" fmla="*/ 736979 w 1165669"/>
              <a:gd name="connsiteY16" fmla="*/ 545910 h 669017"/>
              <a:gd name="connsiteX17" fmla="*/ 477672 w 1165669"/>
              <a:gd name="connsiteY17" fmla="*/ 559558 h 669017"/>
              <a:gd name="connsiteX18" fmla="*/ 341194 w 1165669"/>
              <a:gd name="connsiteY18" fmla="*/ 600501 h 669017"/>
              <a:gd name="connsiteX19" fmla="*/ 272955 w 1165669"/>
              <a:gd name="connsiteY19" fmla="*/ 614149 h 669017"/>
              <a:gd name="connsiteX20" fmla="*/ 191069 w 1165669"/>
              <a:gd name="connsiteY20" fmla="*/ 668740 h 669017"/>
              <a:gd name="connsiteX21" fmla="*/ 109182 w 1165669"/>
              <a:gd name="connsiteY21" fmla="*/ 641444 h 669017"/>
              <a:gd name="connsiteX22" fmla="*/ 40943 w 1165669"/>
              <a:gd name="connsiteY22" fmla="*/ 559558 h 669017"/>
              <a:gd name="connsiteX23" fmla="*/ 0 w 1165669"/>
              <a:gd name="connsiteY23" fmla="*/ 477671 h 669017"/>
              <a:gd name="connsiteX24" fmla="*/ 13648 w 1165669"/>
              <a:gd name="connsiteY24" fmla="*/ 341194 h 669017"/>
              <a:gd name="connsiteX25" fmla="*/ 40943 w 1165669"/>
              <a:gd name="connsiteY25" fmla="*/ 300250 h 669017"/>
              <a:gd name="connsiteX26" fmla="*/ 68239 w 1165669"/>
              <a:gd name="connsiteY26" fmla="*/ 218364 h 669017"/>
              <a:gd name="connsiteX27" fmla="*/ 95534 w 1165669"/>
              <a:gd name="connsiteY27" fmla="*/ 122829 h 669017"/>
              <a:gd name="connsiteX28" fmla="*/ 95534 w 1165669"/>
              <a:gd name="connsiteY28" fmla="*/ 136477 h 669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165669" h="669017">
                <a:moveTo>
                  <a:pt x="95534" y="136477"/>
                </a:moveTo>
                <a:cubicBezTo>
                  <a:pt x="109182" y="136477"/>
                  <a:pt x="150195" y="127779"/>
                  <a:pt x="177421" y="122829"/>
                </a:cubicBezTo>
                <a:cubicBezTo>
                  <a:pt x="200244" y="118680"/>
                  <a:pt x="222591" y="111610"/>
                  <a:pt x="245660" y="109182"/>
                </a:cubicBezTo>
                <a:cubicBezTo>
                  <a:pt x="309161" y="102498"/>
                  <a:pt x="373039" y="100083"/>
                  <a:pt x="436728" y="95534"/>
                </a:cubicBezTo>
                <a:cubicBezTo>
                  <a:pt x="463203" y="86709"/>
                  <a:pt x="505780" y="71354"/>
                  <a:pt x="532263" y="68238"/>
                </a:cubicBezTo>
                <a:cubicBezTo>
                  <a:pt x="591172" y="61308"/>
                  <a:pt x="650544" y="59140"/>
                  <a:pt x="709684" y="54591"/>
                </a:cubicBezTo>
                <a:cubicBezTo>
                  <a:pt x="723332" y="45492"/>
                  <a:pt x="734802" y="31611"/>
                  <a:pt x="750627" y="27295"/>
                </a:cubicBezTo>
                <a:cubicBezTo>
                  <a:pt x="786012" y="17644"/>
                  <a:pt x="823631" y="19677"/>
                  <a:pt x="859809" y="13647"/>
                </a:cubicBezTo>
                <a:cubicBezTo>
                  <a:pt x="878311" y="10563"/>
                  <a:pt x="896203" y="4549"/>
                  <a:pt x="914400" y="0"/>
                </a:cubicBezTo>
                <a:lnTo>
                  <a:pt x="1091821" y="13647"/>
                </a:lnTo>
                <a:cubicBezTo>
                  <a:pt x="1128083" y="28578"/>
                  <a:pt x="1147575" y="99023"/>
                  <a:pt x="1160060" y="136477"/>
                </a:cubicBezTo>
                <a:cubicBezTo>
                  <a:pt x="1155511" y="177420"/>
                  <a:pt x="1182866" y="240120"/>
                  <a:pt x="1146412" y="259307"/>
                </a:cubicBezTo>
                <a:cubicBezTo>
                  <a:pt x="1058774" y="305433"/>
                  <a:pt x="919009" y="275998"/>
                  <a:pt x="818866" y="259307"/>
                </a:cubicBezTo>
                <a:cubicBezTo>
                  <a:pt x="805218" y="250209"/>
                  <a:pt x="794101" y="234709"/>
                  <a:pt x="777922" y="232012"/>
                </a:cubicBezTo>
                <a:cubicBezTo>
                  <a:pt x="763732" y="229647"/>
                  <a:pt x="739166" y="231440"/>
                  <a:pt x="736979" y="245659"/>
                </a:cubicBezTo>
                <a:cubicBezTo>
                  <a:pt x="728649" y="299802"/>
                  <a:pt x="746078" y="354841"/>
                  <a:pt x="750627" y="409432"/>
                </a:cubicBezTo>
                <a:cubicBezTo>
                  <a:pt x="746078" y="454925"/>
                  <a:pt x="777039" y="523877"/>
                  <a:pt x="736979" y="545910"/>
                </a:cubicBezTo>
                <a:cubicBezTo>
                  <a:pt x="661138" y="587623"/>
                  <a:pt x="563902" y="552060"/>
                  <a:pt x="477672" y="559558"/>
                </a:cubicBezTo>
                <a:cubicBezTo>
                  <a:pt x="437524" y="563049"/>
                  <a:pt x="375904" y="593559"/>
                  <a:pt x="341194" y="600501"/>
                </a:cubicBezTo>
                <a:lnTo>
                  <a:pt x="272955" y="614149"/>
                </a:lnTo>
                <a:cubicBezTo>
                  <a:pt x="253639" y="633465"/>
                  <a:pt x="226620" y="672690"/>
                  <a:pt x="191069" y="668740"/>
                </a:cubicBezTo>
                <a:cubicBezTo>
                  <a:pt x="162473" y="665563"/>
                  <a:pt x="109182" y="641444"/>
                  <a:pt x="109182" y="641444"/>
                </a:cubicBezTo>
                <a:cubicBezTo>
                  <a:pt x="79001" y="611263"/>
                  <a:pt x="59943" y="597558"/>
                  <a:pt x="40943" y="559558"/>
                </a:cubicBezTo>
                <a:cubicBezTo>
                  <a:pt x="-15564" y="446544"/>
                  <a:pt x="78231" y="595018"/>
                  <a:pt x="0" y="477671"/>
                </a:cubicBezTo>
                <a:cubicBezTo>
                  <a:pt x="4549" y="432179"/>
                  <a:pt x="3368" y="385742"/>
                  <a:pt x="13648" y="341194"/>
                </a:cubicBezTo>
                <a:cubicBezTo>
                  <a:pt x="17336" y="325211"/>
                  <a:pt x="34281" y="315239"/>
                  <a:pt x="40943" y="300250"/>
                </a:cubicBezTo>
                <a:cubicBezTo>
                  <a:pt x="52628" y="273958"/>
                  <a:pt x="61261" y="246277"/>
                  <a:pt x="68239" y="218364"/>
                </a:cubicBezTo>
                <a:cubicBezTo>
                  <a:pt x="70058" y="211089"/>
                  <a:pt x="87705" y="134573"/>
                  <a:pt x="95534" y="122829"/>
                </a:cubicBezTo>
                <a:cubicBezTo>
                  <a:pt x="98057" y="119044"/>
                  <a:pt x="81886" y="136477"/>
                  <a:pt x="95534" y="136477"/>
                </a:cubicBezTo>
                <a:close/>
              </a:path>
            </a:pathLst>
          </a:cu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563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0351686"/>
              </p:ext>
            </p:extLst>
          </p:nvPr>
        </p:nvGraphicFramePr>
        <p:xfrm>
          <a:off x="457201" y="3156437"/>
          <a:ext cx="6734908" cy="2969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3170933" y="1109267"/>
            <a:ext cx="1704762" cy="36933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</a:rPr>
              <a:t>Nigero-congolês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068341" y="2406132"/>
            <a:ext cx="1909946" cy="36933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</a:rPr>
              <a:t>Atlântico</a:t>
            </a:r>
            <a:r>
              <a:rPr lang="de-DE" dirty="0" smtClean="0">
                <a:solidFill>
                  <a:schemeClr val="bg1"/>
                </a:solidFill>
              </a:rPr>
              <a:t> do </a:t>
            </a:r>
            <a:r>
              <a:rPr lang="de-DE" dirty="0" err="1" smtClean="0">
                <a:solidFill>
                  <a:schemeClr val="bg1"/>
                </a:solidFill>
              </a:rPr>
              <a:t>Norte</a:t>
            </a:r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8" name="Gerader Verbinder 7"/>
          <p:cNvCxnSpPr>
            <a:stCxn id="3" idx="2"/>
            <a:endCxn id="7" idx="0"/>
          </p:cNvCxnSpPr>
          <p:nvPr/>
        </p:nvCxnSpPr>
        <p:spPr>
          <a:xfrm>
            <a:off x="4023314" y="1478599"/>
            <a:ext cx="0" cy="927533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3513527" y="1727658"/>
            <a:ext cx="1019574" cy="36933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</a:rPr>
              <a:t>Atlântico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998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94473"/>
            <a:ext cx="5771530" cy="5759276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227914" y="1268760"/>
            <a:ext cx="2916085" cy="351309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400" b="1" dirty="0" smtClean="0">
                <a:solidFill>
                  <a:schemeClr val="bg1"/>
                </a:solidFill>
              </a:rPr>
              <a:t>The name </a:t>
            </a:r>
            <a:r>
              <a:rPr lang="en-GB" sz="2400" b="1" dirty="0" err="1" smtClean="0">
                <a:solidFill>
                  <a:schemeClr val="bg1"/>
                </a:solidFill>
              </a:rPr>
              <a:t>Brikama</a:t>
            </a:r>
            <a:r>
              <a:rPr lang="en-GB" sz="2400" b="1" dirty="0" smtClean="0">
                <a:solidFill>
                  <a:schemeClr val="bg1"/>
                </a:solidFill>
              </a:rPr>
              <a:t> (horizontal stripes on the map), capital of the royal </a:t>
            </a:r>
            <a:r>
              <a:rPr lang="en-GB" sz="2400" b="1" dirty="0" err="1" smtClean="0">
                <a:solidFill>
                  <a:schemeClr val="bg1"/>
                </a:solidFill>
              </a:rPr>
              <a:t>Baïnounk</a:t>
            </a:r>
            <a:r>
              <a:rPr lang="en-GB" sz="2400" b="1" dirty="0" smtClean="0">
                <a:solidFill>
                  <a:schemeClr val="bg1"/>
                </a:solidFill>
              </a:rPr>
              <a:t> line </a:t>
            </a:r>
            <a:r>
              <a:rPr lang="en-GB" sz="2400" b="1" dirty="0" err="1" smtClean="0">
                <a:solidFill>
                  <a:schemeClr val="bg1"/>
                </a:solidFill>
              </a:rPr>
              <a:t>Biayi</a:t>
            </a:r>
            <a:r>
              <a:rPr lang="en-GB" sz="2400" b="1" dirty="0" smtClean="0">
                <a:solidFill>
                  <a:schemeClr val="bg1"/>
                </a:solidFill>
              </a:rPr>
              <a:t> is found from Gambia to Guinea Bissau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365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dirty="0" err="1" smtClean="0"/>
              <a:t>Documentos</a:t>
            </a:r>
            <a:r>
              <a:rPr lang="de-DE" b="1" dirty="0" smtClean="0"/>
              <a:t> </a:t>
            </a:r>
            <a:r>
              <a:rPr lang="de-DE" b="1" dirty="0" err="1" smtClean="0"/>
              <a:t>antigos</a:t>
            </a:r>
            <a:endParaRPr lang="en-GB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91181"/>
            <a:ext cx="1628006" cy="29524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958" y="1556792"/>
            <a:ext cx="1782632" cy="29524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49361" y="2583890"/>
            <a:ext cx="1609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err="1" smtClean="0"/>
              <a:t>ubabo</a:t>
            </a:r>
            <a:r>
              <a:rPr lang="en-GB" b="1" dirty="0" smtClean="0"/>
              <a:t>  ‘</a:t>
            </a:r>
            <a:r>
              <a:rPr lang="de-DE" b="1" dirty="0" err="1" smtClean="0"/>
              <a:t>gringo</a:t>
            </a:r>
            <a:r>
              <a:rPr lang="en-GB" b="1" dirty="0" smtClean="0"/>
              <a:t>’</a:t>
            </a:r>
            <a:endParaRPr lang="en-GB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173095" y="3087924"/>
            <a:ext cx="1529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err="1" smtClean="0"/>
              <a:t>bë</a:t>
            </a:r>
            <a:r>
              <a:rPr lang="de-DE" b="1" i="1" dirty="0" smtClean="0"/>
              <a:t>ñ</a:t>
            </a:r>
            <a:r>
              <a:rPr lang="en-GB" b="1" i="1" dirty="0" err="1" smtClean="0"/>
              <a:t>éej</a:t>
            </a:r>
            <a:r>
              <a:rPr lang="en-GB" b="1" dirty="0" smtClean="0"/>
              <a:t>  ‘</a:t>
            </a:r>
            <a:r>
              <a:rPr lang="de-DE" b="1" dirty="0" err="1" smtClean="0"/>
              <a:t>lavar</a:t>
            </a:r>
            <a:r>
              <a:rPr lang="en-GB" b="1" dirty="0" smtClean="0"/>
              <a:t>’</a:t>
            </a:r>
            <a:endParaRPr lang="en-GB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220072" y="3816779"/>
            <a:ext cx="131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err="1" smtClean="0"/>
              <a:t>ahay</a:t>
            </a:r>
            <a:r>
              <a:rPr lang="en-GB" b="1" dirty="0" smtClean="0"/>
              <a:t>  ‘</a:t>
            </a:r>
            <a:r>
              <a:rPr lang="de-DE" b="1" dirty="0" err="1" smtClean="0"/>
              <a:t>vaca</a:t>
            </a:r>
            <a:r>
              <a:rPr lang="en-GB" b="1" dirty="0" smtClean="0"/>
              <a:t>’</a:t>
            </a:r>
            <a:endParaRPr lang="en-GB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185844" y="4186111"/>
            <a:ext cx="1287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err="1" smtClean="0"/>
              <a:t>rux</a:t>
            </a:r>
            <a:r>
              <a:rPr lang="en-GB" b="1" dirty="0" smtClean="0"/>
              <a:t>  ‘</a:t>
            </a:r>
            <a:r>
              <a:rPr lang="de-DE" b="1" dirty="0" err="1" smtClean="0"/>
              <a:t>beber</a:t>
            </a:r>
            <a:r>
              <a:rPr lang="en-GB" b="1" dirty="0" smtClean="0"/>
              <a:t>’</a:t>
            </a:r>
            <a:endParaRPr lang="en-GB" b="1" dirty="0"/>
          </a:p>
        </p:txBody>
      </p:sp>
      <p:sp>
        <p:nvSpPr>
          <p:cNvPr id="13" name="Oval 12"/>
          <p:cNvSpPr/>
          <p:nvPr/>
        </p:nvSpPr>
        <p:spPr>
          <a:xfrm>
            <a:off x="3347865" y="2699590"/>
            <a:ext cx="864096" cy="28956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3375630" y="3208365"/>
            <a:ext cx="1052354" cy="28956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3375630" y="3964528"/>
            <a:ext cx="864096" cy="28956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3347865" y="4249004"/>
            <a:ext cx="864096" cy="28956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1033263" y="5157192"/>
            <a:ext cx="7741459" cy="1468760"/>
          </a:xfrm>
          <a:solidFill>
            <a:schemeClr val="tx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err="1" smtClean="0">
                <a:solidFill>
                  <a:schemeClr val="bg1"/>
                </a:solidFill>
              </a:rPr>
              <a:t>Baïnounk</a:t>
            </a:r>
            <a:r>
              <a:rPr lang="en-GB" dirty="0" smtClean="0">
                <a:solidFill>
                  <a:schemeClr val="bg1"/>
                </a:solidFill>
              </a:rPr>
              <a:t>, </a:t>
            </a:r>
            <a:r>
              <a:rPr lang="de-DE" dirty="0" err="1" smtClean="0">
                <a:solidFill>
                  <a:schemeClr val="bg1"/>
                </a:solidFill>
              </a:rPr>
              <a:t>aqui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chamado</a:t>
            </a:r>
            <a:r>
              <a:rPr lang="de-DE" dirty="0" smtClean="0">
                <a:solidFill>
                  <a:schemeClr val="bg1"/>
                </a:solidFill>
              </a:rPr>
              <a:t> de </a:t>
            </a:r>
            <a:r>
              <a:rPr lang="en-GB" dirty="0" err="1" smtClean="0">
                <a:solidFill>
                  <a:schemeClr val="bg1"/>
                </a:solidFill>
              </a:rPr>
              <a:t>Bagnon</a:t>
            </a:r>
            <a:r>
              <a:rPr lang="en-GB" dirty="0" smtClean="0">
                <a:solidFill>
                  <a:schemeClr val="bg1"/>
                </a:solidFill>
              </a:rPr>
              <a:t>, </a:t>
            </a:r>
            <a:r>
              <a:rPr lang="de-DE" dirty="0" err="1" smtClean="0">
                <a:solidFill>
                  <a:schemeClr val="bg1"/>
                </a:solidFill>
              </a:rPr>
              <a:t>aparece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num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dicionário</a:t>
            </a:r>
            <a:r>
              <a:rPr lang="de-DE" dirty="0" smtClean="0">
                <a:solidFill>
                  <a:schemeClr val="bg1"/>
                </a:solidFill>
              </a:rPr>
              <a:t> do </a:t>
            </a:r>
            <a:r>
              <a:rPr lang="de-DE" dirty="0" err="1" smtClean="0">
                <a:solidFill>
                  <a:schemeClr val="bg1"/>
                </a:solidFill>
              </a:rPr>
              <a:t>se̒culo</a:t>
            </a:r>
            <a:r>
              <a:rPr lang="de-DE" dirty="0" smtClean="0">
                <a:solidFill>
                  <a:schemeClr val="bg1"/>
                </a:solidFill>
              </a:rPr>
              <a:t> XVII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>
                <a:solidFill>
                  <a:schemeClr val="bg1"/>
                </a:solidFill>
              </a:rPr>
              <a:t>(</a:t>
            </a:r>
            <a:r>
              <a:rPr lang="en-GB" dirty="0" err="1">
                <a:solidFill>
                  <a:schemeClr val="bg1"/>
                </a:solidFill>
              </a:rPr>
              <a:t>d’Avezac</a:t>
            </a:r>
            <a:r>
              <a:rPr lang="en-GB" dirty="0" smtClean="0">
                <a:solidFill>
                  <a:schemeClr val="bg1"/>
                </a:solidFill>
              </a:rPr>
              <a:t>), </a:t>
            </a:r>
            <a:r>
              <a:rPr lang="de-DE" dirty="0" err="1" smtClean="0">
                <a:solidFill>
                  <a:schemeClr val="bg1"/>
                </a:solidFill>
              </a:rPr>
              <a:t>mesmo</a:t>
            </a:r>
            <a:r>
              <a:rPr lang="de-DE" dirty="0" smtClean="0">
                <a:solidFill>
                  <a:schemeClr val="bg1"/>
                </a:solidFill>
              </a:rPr>
              <a:t> se </a:t>
            </a:r>
            <a:r>
              <a:rPr lang="de-DE" dirty="0" err="1" smtClean="0">
                <a:solidFill>
                  <a:schemeClr val="bg1"/>
                </a:solidFill>
              </a:rPr>
              <a:t>em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outra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ortografia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algo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improvisada</a:t>
            </a:r>
            <a:r>
              <a:rPr lang="en-GB" dirty="0" smtClean="0">
                <a:solidFill>
                  <a:schemeClr val="bg1"/>
                </a:solidFill>
              </a:rPr>
              <a:t>…</a:t>
            </a: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97657" y="1917161"/>
            <a:ext cx="2618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 smtClean="0"/>
              <a:t>Parecido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em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Gubeeher</a:t>
            </a:r>
            <a:endParaRPr lang="en-GB" sz="2000" b="1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788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/>
              <a:t>3. </a:t>
            </a:r>
            <a:r>
              <a:rPr lang="de-DE" b="1" dirty="0" smtClean="0"/>
              <a:t>Como </a:t>
            </a:r>
            <a:r>
              <a:rPr lang="de-DE" b="1" dirty="0" err="1" smtClean="0"/>
              <a:t>que</a:t>
            </a:r>
            <a:r>
              <a:rPr lang="de-DE" b="1" dirty="0" smtClean="0"/>
              <a:t> </a:t>
            </a:r>
            <a:r>
              <a:rPr lang="de-DE" b="1" dirty="0" err="1" smtClean="0"/>
              <a:t>essa</a:t>
            </a:r>
            <a:r>
              <a:rPr lang="de-DE" b="1" dirty="0" smtClean="0"/>
              <a:t> </a:t>
            </a:r>
            <a:r>
              <a:rPr lang="de-DE" b="1" dirty="0" err="1" smtClean="0"/>
              <a:t>língua</a:t>
            </a:r>
            <a:r>
              <a:rPr lang="de-DE" b="1" dirty="0" smtClean="0"/>
              <a:t> </a:t>
            </a:r>
            <a:r>
              <a:rPr lang="de-DE" b="1" dirty="0" err="1" smtClean="0"/>
              <a:t>sobrevive</a:t>
            </a:r>
            <a:r>
              <a:rPr lang="de-DE" b="1" dirty="0" smtClean="0"/>
              <a:t> </a:t>
            </a:r>
            <a:r>
              <a:rPr lang="de-DE" b="1" dirty="0" err="1" smtClean="0"/>
              <a:t>com</a:t>
            </a:r>
            <a:r>
              <a:rPr lang="de-DE" b="1" dirty="0" smtClean="0"/>
              <a:t> </a:t>
            </a:r>
            <a:r>
              <a:rPr lang="de-DE" b="1" dirty="0" err="1" smtClean="0"/>
              <a:t>tão</a:t>
            </a:r>
            <a:r>
              <a:rPr lang="de-DE" b="1" dirty="0" smtClean="0"/>
              <a:t> </a:t>
            </a:r>
            <a:r>
              <a:rPr lang="de-DE" b="1" dirty="0" err="1" smtClean="0"/>
              <a:t>poucos</a:t>
            </a:r>
            <a:r>
              <a:rPr lang="de-DE" b="1" dirty="0" smtClean="0"/>
              <a:t> </a:t>
            </a:r>
            <a:r>
              <a:rPr lang="de-DE" b="1" dirty="0" err="1" smtClean="0"/>
              <a:t>falantes</a:t>
            </a:r>
            <a:r>
              <a:rPr lang="en-GB" b="1" dirty="0" smtClean="0"/>
              <a:t>?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17032"/>
            <a:ext cx="8229600" cy="2232248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Como </a:t>
            </a:r>
            <a:r>
              <a:rPr lang="de-DE" dirty="0" err="1" smtClean="0">
                <a:solidFill>
                  <a:schemeClr val="bg1"/>
                </a:solidFill>
              </a:rPr>
              <a:t>eles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comunicam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com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pessoas</a:t>
            </a:r>
            <a:r>
              <a:rPr lang="de-DE" dirty="0" smtClean="0">
                <a:solidFill>
                  <a:schemeClr val="bg1"/>
                </a:solidFill>
              </a:rPr>
              <a:t> de </a:t>
            </a:r>
            <a:r>
              <a:rPr lang="de-DE" dirty="0" err="1" smtClean="0">
                <a:solidFill>
                  <a:schemeClr val="bg1"/>
                </a:solidFill>
              </a:rPr>
              <a:t>outros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vilarejos</a:t>
            </a:r>
            <a:r>
              <a:rPr lang="en-GB" dirty="0" smtClean="0">
                <a:solidFill>
                  <a:schemeClr val="bg1"/>
                </a:solidFill>
              </a:rPr>
              <a:t>?</a:t>
            </a:r>
          </a:p>
          <a:p>
            <a:r>
              <a:rPr lang="de-DE" dirty="0" err="1" smtClean="0">
                <a:solidFill>
                  <a:schemeClr val="bg1"/>
                </a:solidFill>
              </a:rPr>
              <a:t>Por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quê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não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falam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uma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língua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mais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útil</a:t>
            </a:r>
            <a:r>
              <a:rPr lang="en-GB" dirty="0" smtClean="0">
                <a:solidFill>
                  <a:schemeClr val="bg1"/>
                </a:solidFill>
              </a:rPr>
              <a:t>?</a:t>
            </a:r>
          </a:p>
          <a:p>
            <a:r>
              <a:rPr lang="de-DE" dirty="0" err="1" smtClean="0">
                <a:solidFill>
                  <a:schemeClr val="bg1"/>
                </a:solidFill>
              </a:rPr>
              <a:t>Em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quais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ocasiões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usam</a:t>
            </a:r>
            <a:r>
              <a:rPr lang="de-DE" dirty="0" smtClean="0">
                <a:solidFill>
                  <a:schemeClr val="bg1"/>
                </a:solidFill>
              </a:rPr>
              <a:t> o </a:t>
            </a:r>
            <a:r>
              <a:rPr lang="de-DE" dirty="0" err="1" smtClean="0">
                <a:solidFill>
                  <a:schemeClr val="bg1"/>
                </a:solidFill>
              </a:rPr>
              <a:t>Bainounk</a:t>
            </a:r>
            <a:r>
              <a:rPr lang="en-GB" dirty="0" smtClean="0">
                <a:solidFill>
                  <a:schemeClr val="bg1"/>
                </a:solidFill>
              </a:rPr>
              <a:t>?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526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4" y="116632"/>
            <a:ext cx="8218488" cy="633412"/>
          </a:xfrm>
        </p:spPr>
        <p:txBody>
          <a:bodyPr/>
          <a:lstStyle/>
          <a:p>
            <a:r>
              <a:rPr lang="de-DE" sz="2800" b="1" dirty="0" err="1" smtClean="0"/>
              <a:t>Línguas</a:t>
            </a:r>
            <a:r>
              <a:rPr lang="de-DE" sz="2800" b="1" dirty="0" smtClean="0"/>
              <a:t> de </a:t>
            </a:r>
            <a:r>
              <a:rPr lang="de-DE" sz="2800" b="1" dirty="0" err="1" smtClean="0"/>
              <a:t>contato</a:t>
            </a:r>
            <a:endParaRPr lang="en-GB" sz="2800" b="1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763713" y="1412875"/>
            <a:ext cx="1681162" cy="396875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Joola Fogny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3203575" y="4941888"/>
            <a:ext cx="1296988" cy="274637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200" b="1">
                <a:solidFill>
                  <a:srgbClr val="FF0000"/>
                </a:solidFill>
              </a:rPr>
              <a:t>Joola Bandial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2124075" y="4581525"/>
            <a:ext cx="833438" cy="396875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Kreol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2771775" y="2205038"/>
            <a:ext cx="1355725" cy="396875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Mandinka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5724525" y="4292600"/>
            <a:ext cx="1355725" cy="396875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Mandinka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7235825" y="5157788"/>
            <a:ext cx="1101725" cy="396875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Balanta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215900" y="5830888"/>
            <a:ext cx="1670050" cy="366712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0000"/>
                </a:solidFill>
              </a:rPr>
              <a:t>Joola Bandial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1908175" y="3429000"/>
            <a:ext cx="1681163" cy="396875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Joola Fogny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2555875" y="5805488"/>
            <a:ext cx="1296988" cy="274637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200" b="1">
                <a:solidFill>
                  <a:srgbClr val="FF0000"/>
                </a:solidFill>
              </a:rPr>
              <a:t>Joola Bandial</a:t>
            </a: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5919788" y="5897563"/>
            <a:ext cx="1098550" cy="366712"/>
          </a:xfrm>
          <a:prstGeom prst="rect">
            <a:avLst/>
          </a:prstGeom>
          <a:solidFill>
            <a:schemeClr val="bg1">
              <a:alpha val="6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0000"/>
                </a:solidFill>
              </a:rPr>
              <a:t>Manjaku</a:t>
            </a:r>
          </a:p>
        </p:txBody>
      </p:sp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1763713" y="1412875"/>
            <a:ext cx="1681162" cy="396875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Joola Fogny</a:t>
            </a:r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2771775" y="2205038"/>
            <a:ext cx="1355725" cy="396875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Mandinka</a:t>
            </a: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1908175" y="3429000"/>
            <a:ext cx="1681163" cy="396875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Joola Fogny</a:t>
            </a: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1763713" y="1412875"/>
            <a:ext cx="1681162" cy="396875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Joola Fogny</a:t>
            </a:r>
          </a:p>
        </p:txBody>
      </p:sp>
      <p:sp>
        <p:nvSpPr>
          <p:cNvPr id="9234" name="Text Box 18"/>
          <p:cNvSpPr txBox="1">
            <a:spLocks noChangeArrowheads="1"/>
          </p:cNvSpPr>
          <p:nvPr/>
        </p:nvSpPr>
        <p:spPr bwMode="auto">
          <a:xfrm>
            <a:off x="2771775" y="2205038"/>
            <a:ext cx="1355725" cy="396875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Mandinka</a:t>
            </a:r>
          </a:p>
        </p:txBody>
      </p:sp>
      <p:sp>
        <p:nvSpPr>
          <p:cNvPr id="9235" name="Text Box 19"/>
          <p:cNvSpPr txBox="1">
            <a:spLocks noChangeArrowheads="1"/>
          </p:cNvSpPr>
          <p:nvPr/>
        </p:nvSpPr>
        <p:spPr bwMode="auto">
          <a:xfrm>
            <a:off x="2124075" y="4581525"/>
            <a:ext cx="833438" cy="396875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Kreol</a:t>
            </a:r>
          </a:p>
        </p:txBody>
      </p:sp>
      <p:sp>
        <p:nvSpPr>
          <p:cNvPr id="9236" name="Text Box 20"/>
          <p:cNvSpPr txBox="1">
            <a:spLocks noChangeArrowheads="1"/>
          </p:cNvSpPr>
          <p:nvPr/>
        </p:nvSpPr>
        <p:spPr bwMode="auto">
          <a:xfrm>
            <a:off x="1908175" y="3429000"/>
            <a:ext cx="1681163" cy="396875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Joola Fogny</a:t>
            </a:r>
          </a:p>
        </p:txBody>
      </p:sp>
      <p:sp>
        <p:nvSpPr>
          <p:cNvPr id="9237" name="Text Box 21"/>
          <p:cNvSpPr txBox="1">
            <a:spLocks noChangeArrowheads="1"/>
          </p:cNvSpPr>
          <p:nvPr/>
        </p:nvSpPr>
        <p:spPr bwMode="auto">
          <a:xfrm>
            <a:off x="1763713" y="1412875"/>
            <a:ext cx="1681162" cy="396875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Joola Fogny</a:t>
            </a:r>
          </a:p>
        </p:txBody>
      </p:sp>
      <p:sp>
        <p:nvSpPr>
          <p:cNvPr id="9238" name="Text Box 22"/>
          <p:cNvSpPr txBox="1">
            <a:spLocks noChangeArrowheads="1"/>
          </p:cNvSpPr>
          <p:nvPr/>
        </p:nvSpPr>
        <p:spPr bwMode="auto">
          <a:xfrm>
            <a:off x="2771775" y="2205038"/>
            <a:ext cx="1355725" cy="396875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Mandinka</a:t>
            </a:r>
          </a:p>
        </p:txBody>
      </p:sp>
      <p:sp>
        <p:nvSpPr>
          <p:cNvPr id="9239" name="Text Box 23"/>
          <p:cNvSpPr txBox="1">
            <a:spLocks noChangeArrowheads="1"/>
          </p:cNvSpPr>
          <p:nvPr/>
        </p:nvSpPr>
        <p:spPr bwMode="auto">
          <a:xfrm>
            <a:off x="250825" y="5805488"/>
            <a:ext cx="1670050" cy="366712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0000"/>
                </a:solidFill>
              </a:rPr>
              <a:t>Joola Bandial</a:t>
            </a:r>
          </a:p>
        </p:txBody>
      </p:sp>
      <p:sp>
        <p:nvSpPr>
          <p:cNvPr id="9240" name="Text Box 24"/>
          <p:cNvSpPr txBox="1">
            <a:spLocks noChangeArrowheads="1"/>
          </p:cNvSpPr>
          <p:nvPr/>
        </p:nvSpPr>
        <p:spPr bwMode="auto">
          <a:xfrm>
            <a:off x="2159000" y="4556125"/>
            <a:ext cx="833438" cy="396875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Kreol</a:t>
            </a:r>
          </a:p>
        </p:txBody>
      </p:sp>
      <p:sp>
        <p:nvSpPr>
          <p:cNvPr id="9241" name="Text Box 25"/>
          <p:cNvSpPr txBox="1">
            <a:spLocks noChangeArrowheads="1"/>
          </p:cNvSpPr>
          <p:nvPr/>
        </p:nvSpPr>
        <p:spPr bwMode="auto">
          <a:xfrm>
            <a:off x="1943100" y="3403600"/>
            <a:ext cx="1681163" cy="396875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Joola Fogny</a:t>
            </a:r>
          </a:p>
        </p:txBody>
      </p:sp>
      <p:sp>
        <p:nvSpPr>
          <p:cNvPr id="9242" name="Text Box 26"/>
          <p:cNvSpPr txBox="1">
            <a:spLocks noChangeArrowheads="1"/>
          </p:cNvSpPr>
          <p:nvPr/>
        </p:nvSpPr>
        <p:spPr bwMode="auto">
          <a:xfrm>
            <a:off x="1798638" y="1387475"/>
            <a:ext cx="1681162" cy="396875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Joola Fogny</a:t>
            </a:r>
          </a:p>
        </p:txBody>
      </p:sp>
      <p:sp>
        <p:nvSpPr>
          <p:cNvPr id="9243" name="Text Box 27"/>
          <p:cNvSpPr txBox="1">
            <a:spLocks noChangeArrowheads="1"/>
          </p:cNvSpPr>
          <p:nvPr/>
        </p:nvSpPr>
        <p:spPr bwMode="auto">
          <a:xfrm>
            <a:off x="2806700" y="2179638"/>
            <a:ext cx="1355725" cy="396875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Mandinka</a:t>
            </a:r>
          </a:p>
        </p:txBody>
      </p:sp>
      <p:sp>
        <p:nvSpPr>
          <p:cNvPr id="9244" name="Text Box 28"/>
          <p:cNvSpPr txBox="1">
            <a:spLocks noChangeArrowheads="1"/>
          </p:cNvSpPr>
          <p:nvPr/>
        </p:nvSpPr>
        <p:spPr bwMode="auto">
          <a:xfrm>
            <a:off x="2555875" y="5805488"/>
            <a:ext cx="1296988" cy="274637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200" b="1">
                <a:solidFill>
                  <a:srgbClr val="FF0000"/>
                </a:solidFill>
              </a:rPr>
              <a:t>Joola Bandial</a:t>
            </a:r>
          </a:p>
        </p:txBody>
      </p:sp>
      <p:sp>
        <p:nvSpPr>
          <p:cNvPr id="9245" name="Text Box 29"/>
          <p:cNvSpPr txBox="1">
            <a:spLocks noChangeArrowheads="1"/>
          </p:cNvSpPr>
          <p:nvPr/>
        </p:nvSpPr>
        <p:spPr bwMode="auto">
          <a:xfrm>
            <a:off x="250825" y="5805488"/>
            <a:ext cx="1670050" cy="366712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0000"/>
                </a:solidFill>
              </a:rPr>
              <a:t>Joola Bandial</a:t>
            </a:r>
          </a:p>
        </p:txBody>
      </p:sp>
      <p:sp>
        <p:nvSpPr>
          <p:cNvPr id="9246" name="Text Box 30"/>
          <p:cNvSpPr txBox="1">
            <a:spLocks noChangeArrowheads="1"/>
          </p:cNvSpPr>
          <p:nvPr/>
        </p:nvSpPr>
        <p:spPr bwMode="auto">
          <a:xfrm>
            <a:off x="2159000" y="4556125"/>
            <a:ext cx="833438" cy="396875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Kreol</a:t>
            </a:r>
          </a:p>
        </p:txBody>
      </p:sp>
      <p:sp>
        <p:nvSpPr>
          <p:cNvPr id="9247" name="Text Box 31"/>
          <p:cNvSpPr txBox="1">
            <a:spLocks noChangeArrowheads="1"/>
          </p:cNvSpPr>
          <p:nvPr/>
        </p:nvSpPr>
        <p:spPr bwMode="auto">
          <a:xfrm>
            <a:off x="1943100" y="3403600"/>
            <a:ext cx="1681163" cy="396875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Joola Fogny</a:t>
            </a:r>
          </a:p>
        </p:txBody>
      </p:sp>
      <p:sp>
        <p:nvSpPr>
          <p:cNvPr id="9248" name="Text Box 32"/>
          <p:cNvSpPr txBox="1">
            <a:spLocks noChangeArrowheads="1"/>
          </p:cNvSpPr>
          <p:nvPr/>
        </p:nvSpPr>
        <p:spPr bwMode="auto">
          <a:xfrm>
            <a:off x="1798638" y="1387475"/>
            <a:ext cx="1681162" cy="396875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Joola Fogny</a:t>
            </a:r>
          </a:p>
        </p:txBody>
      </p:sp>
      <p:sp>
        <p:nvSpPr>
          <p:cNvPr id="9249" name="Text Box 33"/>
          <p:cNvSpPr txBox="1">
            <a:spLocks noChangeArrowheads="1"/>
          </p:cNvSpPr>
          <p:nvPr/>
        </p:nvSpPr>
        <p:spPr bwMode="auto">
          <a:xfrm>
            <a:off x="2806700" y="2179638"/>
            <a:ext cx="1355725" cy="396875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Mandinka</a:t>
            </a:r>
          </a:p>
        </p:txBody>
      </p:sp>
      <p:sp>
        <p:nvSpPr>
          <p:cNvPr id="9250" name="Text Box 34"/>
          <p:cNvSpPr txBox="1">
            <a:spLocks noChangeArrowheads="1"/>
          </p:cNvSpPr>
          <p:nvPr/>
        </p:nvSpPr>
        <p:spPr bwMode="auto">
          <a:xfrm>
            <a:off x="3203575" y="4941888"/>
            <a:ext cx="1296988" cy="274637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200" b="1">
                <a:solidFill>
                  <a:srgbClr val="FF0000"/>
                </a:solidFill>
              </a:rPr>
              <a:t>Joola Bandial</a:t>
            </a:r>
          </a:p>
        </p:txBody>
      </p:sp>
      <p:sp>
        <p:nvSpPr>
          <p:cNvPr id="9251" name="Text Box 35"/>
          <p:cNvSpPr txBox="1">
            <a:spLocks noChangeArrowheads="1"/>
          </p:cNvSpPr>
          <p:nvPr/>
        </p:nvSpPr>
        <p:spPr bwMode="auto">
          <a:xfrm>
            <a:off x="2555875" y="5805488"/>
            <a:ext cx="1296988" cy="274637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200" b="1">
                <a:solidFill>
                  <a:srgbClr val="FF0000"/>
                </a:solidFill>
              </a:rPr>
              <a:t>Joola Bandial</a:t>
            </a:r>
          </a:p>
        </p:txBody>
      </p:sp>
      <p:sp>
        <p:nvSpPr>
          <p:cNvPr id="9252" name="Text Box 36"/>
          <p:cNvSpPr txBox="1">
            <a:spLocks noChangeArrowheads="1"/>
          </p:cNvSpPr>
          <p:nvPr/>
        </p:nvSpPr>
        <p:spPr bwMode="auto">
          <a:xfrm>
            <a:off x="250825" y="5805488"/>
            <a:ext cx="1670050" cy="366712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0000"/>
                </a:solidFill>
              </a:rPr>
              <a:t>Joola Bandial</a:t>
            </a:r>
          </a:p>
        </p:txBody>
      </p:sp>
      <p:sp>
        <p:nvSpPr>
          <p:cNvPr id="9253" name="Text Box 37"/>
          <p:cNvSpPr txBox="1">
            <a:spLocks noChangeArrowheads="1"/>
          </p:cNvSpPr>
          <p:nvPr/>
        </p:nvSpPr>
        <p:spPr bwMode="auto">
          <a:xfrm>
            <a:off x="2159000" y="4556125"/>
            <a:ext cx="833438" cy="396875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Kreol</a:t>
            </a:r>
          </a:p>
        </p:txBody>
      </p:sp>
      <p:sp>
        <p:nvSpPr>
          <p:cNvPr id="9254" name="Text Box 38"/>
          <p:cNvSpPr txBox="1">
            <a:spLocks noChangeArrowheads="1"/>
          </p:cNvSpPr>
          <p:nvPr/>
        </p:nvSpPr>
        <p:spPr bwMode="auto">
          <a:xfrm>
            <a:off x="1943100" y="3403600"/>
            <a:ext cx="1681163" cy="396875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Joola Fogny</a:t>
            </a:r>
          </a:p>
        </p:txBody>
      </p:sp>
      <p:sp>
        <p:nvSpPr>
          <p:cNvPr id="9255" name="Text Box 39"/>
          <p:cNvSpPr txBox="1">
            <a:spLocks noChangeArrowheads="1"/>
          </p:cNvSpPr>
          <p:nvPr/>
        </p:nvSpPr>
        <p:spPr bwMode="auto">
          <a:xfrm>
            <a:off x="1798638" y="1387475"/>
            <a:ext cx="1681162" cy="396875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Joola Fogny</a:t>
            </a:r>
          </a:p>
        </p:txBody>
      </p:sp>
      <p:sp>
        <p:nvSpPr>
          <p:cNvPr id="9256" name="Text Box 40"/>
          <p:cNvSpPr txBox="1">
            <a:spLocks noChangeArrowheads="1"/>
          </p:cNvSpPr>
          <p:nvPr/>
        </p:nvSpPr>
        <p:spPr bwMode="auto">
          <a:xfrm>
            <a:off x="2806700" y="2179638"/>
            <a:ext cx="1355725" cy="396875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Mandinka</a:t>
            </a:r>
          </a:p>
        </p:txBody>
      </p:sp>
      <p:sp>
        <p:nvSpPr>
          <p:cNvPr id="9257" name="Text Box 41"/>
          <p:cNvSpPr txBox="1">
            <a:spLocks noChangeArrowheads="1"/>
          </p:cNvSpPr>
          <p:nvPr/>
        </p:nvSpPr>
        <p:spPr bwMode="auto">
          <a:xfrm>
            <a:off x="5724525" y="4292600"/>
            <a:ext cx="1355725" cy="396875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Mandinka</a:t>
            </a:r>
          </a:p>
        </p:txBody>
      </p:sp>
      <p:sp>
        <p:nvSpPr>
          <p:cNvPr id="9258" name="Text Box 42"/>
          <p:cNvSpPr txBox="1">
            <a:spLocks noChangeArrowheads="1"/>
          </p:cNvSpPr>
          <p:nvPr/>
        </p:nvSpPr>
        <p:spPr bwMode="auto">
          <a:xfrm>
            <a:off x="3203575" y="4941888"/>
            <a:ext cx="1296988" cy="274637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200" b="1">
                <a:solidFill>
                  <a:srgbClr val="FF0000"/>
                </a:solidFill>
              </a:rPr>
              <a:t>Joola Bandial</a:t>
            </a:r>
          </a:p>
        </p:txBody>
      </p:sp>
      <p:sp>
        <p:nvSpPr>
          <p:cNvPr id="9259" name="Text Box 43"/>
          <p:cNvSpPr txBox="1">
            <a:spLocks noChangeArrowheads="1"/>
          </p:cNvSpPr>
          <p:nvPr/>
        </p:nvSpPr>
        <p:spPr bwMode="auto">
          <a:xfrm>
            <a:off x="2555875" y="5805488"/>
            <a:ext cx="1296988" cy="274637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200" b="1">
                <a:solidFill>
                  <a:srgbClr val="FF0000"/>
                </a:solidFill>
              </a:rPr>
              <a:t>Joola Bandial</a:t>
            </a:r>
          </a:p>
        </p:txBody>
      </p:sp>
      <p:sp>
        <p:nvSpPr>
          <p:cNvPr id="9260" name="Text Box 44"/>
          <p:cNvSpPr txBox="1">
            <a:spLocks noChangeArrowheads="1"/>
          </p:cNvSpPr>
          <p:nvPr/>
        </p:nvSpPr>
        <p:spPr bwMode="auto">
          <a:xfrm>
            <a:off x="250825" y="5805488"/>
            <a:ext cx="1670050" cy="366712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0000"/>
                </a:solidFill>
              </a:rPr>
              <a:t>Joola Bandial</a:t>
            </a:r>
          </a:p>
        </p:txBody>
      </p:sp>
      <p:sp>
        <p:nvSpPr>
          <p:cNvPr id="9261" name="Text Box 45"/>
          <p:cNvSpPr txBox="1">
            <a:spLocks noChangeArrowheads="1"/>
          </p:cNvSpPr>
          <p:nvPr/>
        </p:nvSpPr>
        <p:spPr bwMode="auto">
          <a:xfrm>
            <a:off x="2159000" y="4556125"/>
            <a:ext cx="833438" cy="396875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Kreol</a:t>
            </a:r>
          </a:p>
        </p:txBody>
      </p:sp>
      <p:sp>
        <p:nvSpPr>
          <p:cNvPr id="9262" name="Text Box 46"/>
          <p:cNvSpPr txBox="1">
            <a:spLocks noChangeArrowheads="1"/>
          </p:cNvSpPr>
          <p:nvPr/>
        </p:nvSpPr>
        <p:spPr bwMode="auto">
          <a:xfrm>
            <a:off x="1943100" y="3403600"/>
            <a:ext cx="1681163" cy="396875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Joola Fogny</a:t>
            </a:r>
          </a:p>
        </p:txBody>
      </p:sp>
      <p:sp>
        <p:nvSpPr>
          <p:cNvPr id="9263" name="Text Box 47"/>
          <p:cNvSpPr txBox="1">
            <a:spLocks noChangeArrowheads="1"/>
          </p:cNvSpPr>
          <p:nvPr/>
        </p:nvSpPr>
        <p:spPr bwMode="auto">
          <a:xfrm>
            <a:off x="1798638" y="1387475"/>
            <a:ext cx="1681162" cy="396875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Joola Fogny</a:t>
            </a:r>
          </a:p>
        </p:txBody>
      </p:sp>
      <p:sp>
        <p:nvSpPr>
          <p:cNvPr id="9264" name="Text Box 48"/>
          <p:cNvSpPr txBox="1">
            <a:spLocks noChangeArrowheads="1"/>
          </p:cNvSpPr>
          <p:nvPr/>
        </p:nvSpPr>
        <p:spPr bwMode="auto">
          <a:xfrm>
            <a:off x="2806700" y="2179638"/>
            <a:ext cx="1355725" cy="396875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Mandinka</a:t>
            </a:r>
          </a:p>
        </p:txBody>
      </p:sp>
      <p:sp>
        <p:nvSpPr>
          <p:cNvPr id="9265" name="Text Box 49"/>
          <p:cNvSpPr txBox="1">
            <a:spLocks noChangeArrowheads="1"/>
          </p:cNvSpPr>
          <p:nvPr/>
        </p:nvSpPr>
        <p:spPr bwMode="auto">
          <a:xfrm>
            <a:off x="5940425" y="5876925"/>
            <a:ext cx="1098550" cy="366713"/>
          </a:xfrm>
          <a:prstGeom prst="rect">
            <a:avLst/>
          </a:prstGeom>
          <a:solidFill>
            <a:schemeClr val="bg1">
              <a:alpha val="6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0000"/>
                </a:solidFill>
              </a:rPr>
              <a:t>Manjaku</a:t>
            </a:r>
          </a:p>
        </p:txBody>
      </p:sp>
      <p:sp>
        <p:nvSpPr>
          <p:cNvPr id="9266" name="Text Box 50"/>
          <p:cNvSpPr txBox="1">
            <a:spLocks noChangeArrowheads="1"/>
          </p:cNvSpPr>
          <p:nvPr/>
        </p:nvSpPr>
        <p:spPr bwMode="auto">
          <a:xfrm>
            <a:off x="5745163" y="4271963"/>
            <a:ext cx="1355725" cy="396875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Mandinka</a:t>
            </a:r>
          </a:p>
        </p:txBody>
      </p:sp>
      <p:sp>
        <p:nvSpPr>
          <p:cNvPr id="9267" name="Text Box 51"/>
          <p:cNvSpPr txBox="1">
            <a:spLocks noChangeArrowheads="1"/>
          </p:cNvSpPr>
          <p:nvPr/>
        </p:nvSpPr>
        <p:spPr bwMode="auto">
          <a:xfrm>
            <a:off x="3224213" y="4921250"/>
            <a:ext cx="1296987" cy="274638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200" b="1">
                <a:solidFill>
                  <a:srgbClr val="FF0000"/>
                </a:solidFill>
              </a:rPr>
              <a:t>Joola Bandial</a:t>
            </a:r>
          </a:p>
        </p:txBody>
      </p:sp>
      <p:sp>
        <p:nvSpPr>
          <p:cNvPr id="9268" name="Text Box 52"/>
          <p:cNvSpPr txBox="1">
            <a:spLocks noChangeArrowheads="1"/>
          </p:cNvSpPr>
          <p:nvPr/>
        </p:nvSpPr>
        <p:spPr bwMode="auto">
          <a:xfrm>
            <a:off x="2576513" y="5784850"/>
            <a:ext cx="1296987" cy="274638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200" b="1">
                <a:solidFill>
                  <a:srgbClr val="FF0000"/>
                </a:solidFill>
              </a:rPr>
              <a:t>Joola Bandial</a:t>
            </a:r>
          </a:p>
        </p:txBody>
      </p:sp>
      <p:sp>
        <p:nvSpPr>
          <p:cNvPr id="9269" name="Text Box 53"/>
          <p:cNvSpPr txBox="1">
            <a:spLocks noChangeArrowheads="1"/>
          </p:cNvSpPr>
          <p:nvPr/>
        </p:nvSpPr>
        <p:spPr bwMode="auto">
          <a:xfrm>
            <a:off x="271463" y="5784850"/>
            <a:ext cx="1670050" cy="366713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0000"/>
                </a:solidFill>
              </a:rPr>
              <a:t>Joola Bandial</a:t>
            </a:r>
          </a:p>
        </p:txBody>
      </p:sp>
      <p:sp>
        <p:nvSpPr>
          <p:cNvPr id="9270" name="Text Box 54"/>
          <p:cNvSpPr txBox="1">
            <a:spLocks noChangeArrowheads="1"/>
          </p:cNvSpPr>
          <p:nvPr/>
        </p:nvSpPr>
        <p:spPr bwMode="auto">
          <a:xfrm>
            <a:off x="2179638" y="4535488"/>
            <a:ext cx="833437" cy="396875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Kreol</a:t>
            </a:r>
          </a:p>
        </p:txBody>
      </p:sp>
      <p:sp>
        <p:nvSpPr>
          <p:cNvPr id="9271" name="Text Box 55"/>
          <p:cNvSpPr txBox="1">
            <a:spLocks noChangeArrowheads="1"/>
          </p:cNvSpPr>
          <p:nvPr/>
        </p:nvSpPr>
        <p:spPr bwMode="auto">
          <a:xfrm>
            <a:off x="1963738" y="3382963"/>
            <a:ext cx="1681162" cy="396875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Joola Fogny</a:t>
            </a:r>
          </a:p>
        </p:txBody>
      </p:sp>
      <p:sp>
        <p:nvSpPr>
          <p:cNvPr id="9272" name="Text Box 56"/>
          <p:cNvSpPr txBox="1">
            <a:spLocks noChangeArrowheads="1"/>
          </p:cNvSpPr>
          <p:nvPr/>
        </p:nvSpPr>
        <p:spPr bwMode="auto">
          <a:xfrm>
            <a:off x="1819275" y="1366838"/>
            <a:ext cx="1681163" cy="396875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Joola Fogny</a:t>
            </a:r>
          </a:p>
        </p:txBody>
      </p:sp>
      <p:sp>
        <p:nvSpPr>
          <p:cNvPr id="9273" name="Text Box 57"/>
          <p:cNvSpPr txBox="1">
            <a:spLocks noChangeArrowheads="1"/>
          </p:cNvSpPr>
          <p:nvPr/>
        </p:nvSpPr>
        <p:spPr bwMode="auto">
          <a:xfrm>
            <a:off x="2827338" y="2159000"/>
            <a:ext cx="1355725" cy="396875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Mandinka</a:t>
            </a:r>
          </a:p>
        </p:txBody>
      </p:sp>
      <p:sp>
        <p:nvSpPr>
          <p:cNvPr id="9274" name="Text Box 58"/>
          <p:cNvSpPr txBox="1">
            <a:spLocks noChangeArrowheads="1"/>
          </p:cNvSpPr>
          <p:nvPr/>
        </p:nvSpPr>
        <p:spPr bwMode="auto">
          <a:xfrm>
            <a:off x="7235825" y="5157788"/>
            <a:ext cx="1101725" cy="396875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Balanta</a:t>
            </a:r>
          </a:p>
        </p:txBody>
      </p:sp>
      <p:sp>
        <p:nvSpPr>
          <p:cNvPr id="9275" name="Text Box 59"/>
          <p:cNvSpPr txBox="1">
            <a:spLocks noChangeArrowheads="1"/>
          </p:cNvSpPr>
          <p:nvPr/>
        </p:nvSpPr>
        <p:spPr bwMode="auto">
          <a:xfrm>
            <a:off x="5940425" y="5876925"/>
            <a:ext cx="1098550" cy="366713"/>
          </a:xfrm>
          <a:prstGeom prst="rect">
            <a:avLst/>
          </a:prstGeom>
          <a:solidFill>
            <a:schemeClr val="bg1">
              <a:alpha val="6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0000"/>
                </a:solidFill>
              </a:rPr>
              <a:t>Manjaku</a:t>
            </a:r>
          </a:p>
        </p:txBody>
      </p:sp>
      <p:sp>
        <p:nvSpPr>
          <p:cNvPr id="9276" name="Text Box 60"/>
          <p:cNvSpPr txBox="1">
            <a:spLocks noChangeArrowheads="1"/>
          </p:cNvSpPr>
          <p:nvPr/>
        </p:nvSpPr>
        <p:spPr bwMode="auto">
          <a:xfrm>
            <a:off x="5745163" y="4271963"/>
            <a:ext cx="1355725" cy="396875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Mandinka</a:t>
            </a:r>
          </a:p>
        </p:txBody>
      </p:sp>
      <p:sp>
        <p:nvSpPr>
          <p:cNvPr id="9277" name="Text Box 61"/>
          <p:cNvSpPr txBox="1">
            <a:spLocks noChangeArrowheads="1"/>
          </p:cNvSpPr>
          <p:nvPr/>
        </p:nvSpPr>
        <p:spPr bwMode="auto">
          <a:xfrm>
            <a:off x="3224213" y="4921250"/>
            <a:ext cx="1296987" cy="274638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200" b="1">
                <a:solidFill>
                  <a:srgbClr val="FF0000"/>
                </a:solidFill>
              </a:rPr>
              <a:t>Joola Bandial</a:t>
            </a:r>
          </a:p>
        </p:txBody>
      </p:sp>
      <p:sp>
        <p:nvSpPr>
          <p:cNvPr id="9278" name="Text Box 62"/>
          <p:cNvSpPr txBox="1">
            <a:spLocks noChangeArrowheads="1"/>
          </p:cNvSpPr>
          <p:nvPr/>
        </p:nvSpPr>
        <p:spPr bwMode="auto">
          <a:xfrm>
            <a:off x="2576513" y="5784850"/>
            <a:ext cx="1296987" cy="274638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200" b="1">
                <a:solidFill>
                  <a:srgbClr val="FF0000"/>
                </a:solidFill>
              </a:rPr>
              <a:t>Joola Bandial</a:t>
            </a:r>
          </a:p>
        </p:txBody>
      </p:sp>
      <p:sp>
        <p:nvSpPr>
          <p:cNvPr id="9279" name="Text Box 63"/>
          <p:cNvSpPr txBox="1">
            <a:spLocks noChangeArrowheads="1"/>
          </p:cNvSpPr>
          <p:nvPr/>
        </p:nvSpPr>
        <p:spPr bwMode="auto">
          <a:xfrm>
            <a:off x="271463" y="5784850"/>
            <a:ext cx="1670050" cy="366713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0000"/>
                </a:solidFill>
              </a:rPr>
              <a:t>Joola Bandial</a:t>
            </a:r>
          </a:p>
        </p:txBody>
      </p:sp>
      <p:sp>
        <p:nvSpPr>
          <p:cNvPr id="9280" name="Text Box 64"/>
          <p:cNvSpPr txBox="1">
            <a:spLocks noChangeArrowheads="1"/>
          </p:cNvSpPr>
          <p:nvPr/>
        </p:nvSpPr>
        <p:spPr bwMode="auto">
          <a:xfrm>
            <a:off x="2179638" y="4535488"/>
            <a:ext cx="833437" cy="396875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Kreol</a:t>
            </a:r>
          </a:p>
        </p:txBody>
      </p:sp>
      <p:sp>
        <p:nvSpPr>
          <p:cNvPr id="9281" name="Text Box 65"/>
          <p:cNvSpPr txBox="1">
            <a:spLocks noChangeArrowheads="1"/>
          </p:cNvSpPr>
          <p:nvPr/>
        </p:nvSpPr>
        <p:spPr bwMode="auto">
          <a:xfrm>
            <a:off x="1963738" y="3382963"/>
            <a:ext cx="1681162" cy="396875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Joola Fogny</a:t>
            </a:r>
          </a:p>
        </p:txBody>
      </p:sp>
      <p:sp>
        <p:nvSpPr>
          <p:cNvPr id="9282" name="Text Box 66"/>
          <p:cNvSpPr txBox="1">
            <a:spLocks noChangeArrowheads="1"/>
          </p:cNvSpPr>
          <p:nvPr/>
        </p:nvSpPr>
        <p:spPr bwMode="auto">
          <a:xfrm>
            <a:off x="1819275" y="1366838"/>
            <a:ext cx="1681163" cy="396875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Joola Fogny</a:t>
            </a:r>
          </a:p>
        </p:txBody>
      </p:sp>
      <p:sp>
        <p:nvSpPr>
          <p:cNvPr id="9283" name="Text Box 67"/>
          <p:cNvSpPr txBox="1">
            <a:spLocks noChangeArrowheads="1"/>
          </p:cNvSpPr>
          <p:nvPr/>
        </p:nvSpPr>
        <p:spPr bwMode="auto">
          <a:xfrm>
            <a:off x="2827338" y="2159000"/>
            <a:ext cx="1355725" cy="396875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Mandinka</a:t>
            </a:r>
          </a:p>
        </p:txBody>
      </p:sp>
      <p:grpSp>
        <p:nvGrpSpPr>
          <p:cNvPr id="9284" name="Group 68"/>
          <p:cNvGrpSpPr>
            <a:grpSpLocks/>
          </p:cNvGrpSpPr>
          <p:nvPr/>
        </p:nvGrpSpPr>
        <p:grpSpPr bwMode="auto">
          <a:xfrm>
            <a:off x="350043" y="690565"/>
            <a:ext cx="8539163" cy="6000750"/>
            <a:chOff x="171" y="346"/>
            <a:chExt cx="5379" cy="3780"/>
          </a:xfrm>
        </p:grpSpPr>
        <p:pic>
          <p:nvPicPr>
            <p:cNvPr id="9285" name="Picture 69" descr="Bainouk_village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346"/>
              <a:ext cx="5346" cy="3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86" name="Text Box 70"/>
            <p:cNvSpPr txBox="1">
              <a:spLocks noChangeArrowheads="1"/>
            </p:cNvSpPr>
            <p:nvPr/>
          </p:nvSpPr>
          <p:spPr bwMode="auto">
            <a:xfrm>
              <a:off x="4558" y="3249"/>
              <a:ext cx="625" cy="252"/>
            </a:xfrm>
            <a:prstGeom prst="rect">
              <a:avLst/>
            </a:prstGeom>
            <a:solidFill>
              <a:schemeClr val="tx1">
                <a:alpha val="63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000" b="1" dirty="0" err="1">
                  <a:solidFill>
                    <a:schemeClr val="bg1"/>
                  </a:solidFill>
                </a:rPr>
                <a:t>Balanta</a:t>
              </a:r>
              <a:endParaRPr lang="en-GB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9287" name="Text Box 71"/>
            <p:cNvSpPr txBox="1">
              <a:spLocks noChangeArrowheads="1"/>
            </p:cNvSpPr>
            <p:nvPr/>
          </p:nvSpPr>
          <p:spPr bwMode="auto">
            <a:xfrm>
              <a:off x="3742" y="3702"/>
              <a:ext cx="648" cy="233"/>
            </a:xfrm>
            <a:prstGeom prst="rect">
              <a:avLst/>
            </a:prstGeom>
            <a:solidFill>
              <a:schemeClr val="tx1">
                <a:alpha val="63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b="1" dirty="0" err="1">
                  <a:solidFill>
                    <a:schemeClr val="bg1"/>
                  </a:solidFill>
                </a:rPr>
                <a:t>Manjaku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  <p:sp>
          <p:nvSpPr>
            <p:cNvPr id="9288" name="Text Box 72"/>
            <p:cNvSpPr txBox="1">
              <a:spLocks noChangeArrowheads="1"/>
            </p:cNvSpPr>
            <p:nvPr/>
          </p:nvSpPr>
          <p:spPr bwMode="auto">
            <a:xfrm>
              <a:off x="3273" y="2745"/>
              <a:ext cx="793" cy="252"/>
            </a:xfrm>
            <a:prstGeom prst="rect">
              <a:avLst/>
            </a:prstGeom>
            <a:solidFill>
              <a:schemeClr val="tx1">
                <a:alpha val="63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000" b="1" dirty="0" err="1">
                  <a:solidFill>
                    <a:schemeClr val="bg1"/>
                  </a:solidFill>
                </a:rPr>
                <a:t>Mandinka</a:t>
              </a:r>
              <a:endParaRPr lang="en-GB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9291" name="Text Box 75"/>
            <p:cNvSpPr txBox="1">
              <a:spLocks noChangeArrowheads="1"/>
            </p:cNvSpPr>
            <p:nvPr/>
          </p:nvSpPr>
          <p:spPr bwMode="auto">
            <a:xfrm>
              <a:off x="171" y="3644"/>
              <a:ext cx="912" cy="233"/>
            </a:xfrm>
            <a:prstGeom prst="rect">
              <a:avLst/>
            </a:prstGeom>
            <a:solidFill>
              <a:schemeClr val="tx1">
                <a:alpha val="63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b="1" dirty="0" err="1">
                  <a:solidFill>
                    <a:schemeClr val="bg1"/>
                  </a:solidFill>
                </a:rPr>
                <a:t>Joola</a:t>
              </a:r>
              <a:r>
                <a:rPr lang="en-GB" b="1" dirty="0">
                  <a:solidFill>
                    <a:schemeClr val="bg1"/>
                  </a:solidFill>
                </a:rPr>
                <a:t> </a:t>
              </a:r>
              <a:r>
                <a:rPr lang="en-GB" b="1" dirty="0" err="1">
                  <a:solidFill>
                    <a:schemeClr val="bg1"/>
                  </a:solidFill>
                </a:rPr>
                <a:t>Bandial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  <p:sp>
          <p:nvSpPr>
            <p:cNvPr id="9292" name="Text Box 76"/>
            <p:cNvSpPr txBox="1">
              <a:spLocks noChangeArrowheads="1"/>
            </p:cNvSpPr>
            <p:nvPr/>
          </p:nvSpPr>
          <p:spPr bwMode="auto">
            <a:xfrm>
              <a:off x="1373" y="2857"/>
              <a:ext cx="467" cy="252"/>
            </a:xfrm>
            <a:prstGeom prst="rect">
              <a:avLst/>
            </a:prstGeom>
            <a:solidFill>
              <a:schemeClr val="tx1">
                <a:alpha val="63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000" b="1" dirty="0" err="1">
                  <a:solidFill>
                    <a:schemeClr val="bg1"/>
                  </a:solidFill>
                </a:rPr>
                <a:t>Kreol</a:t>
              </a:r>
              <a:endParaRPr lang="en-GB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9293" name="Text Box 77"/>
            <p:cNvSpPr txBox="1">
              <a:spLocks noChangeArrowheads="1"/>
            </p:cNvSpPr>
            <p:nvPr/>
          </p:nvSpPr>
          <p:spPr bwMode="auto">
            <a:xfrm>
              <a:off x="1237" y="2131"/>
              <a:ext cx="895" cy="252"/>
            </a:xfrm>
            <a:prstGeom prst="rect">
              <a:avLst/>
            </a:prstGeom>
            <a:solidFill>
              <a:schemeClr val="tx1">
                <a:alpha val="63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000" b="1" dirty="0" err="1">
                  <a:solidFill>
                    <a:schemeClr val="bg1"/>
                  </a:solidFill>
                </a:rPr>
                <a:t>Joola</a:t>
              </a:r>
              <a:r>
                <a:rPr lang="en-GB" sz="2000" b="1" dirty="0">
                  <a:solidFill>
                    <a:schemeClr val="bg1"/>
                  </a:solidFill>
                </a:rPr>
                <a:t> </a:t>
              </a:r>
              <a:r>
                <a:rPr lang="en-GB" sz="2000" b="1" dirty="0" err="1">
                  <a:solidFill>
                    <a:schemeClr val="bg1"/>
                  </a:solidFill>
                </a:rPr>
                <a:t>Fogny</a:t>
              </a:r>
              <a:endParaRPr lang="en-GB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9294" name="Text Box 78"/>
            <p:cNvSpPr txBox="1">
              <a:spLocks noChangeArrowheads="1"/>
            </p:cNvSpPr>
            <p:nvPr/>
          </p:nvSpPr>
          <p:spPr bwMode="auto">
            <a:xfrm>
              <a:off x="1146" y="861"/>
              <a:ext cx="895" cy="252"/>
            </a:xfrm>
            <a:prstGeom prst="rect">
              <a:avLst/>
            </a:prstGeom>
            <a:solidFill>
              <a:schemeClr val="tx1">
                <a:alpha val="59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000" b="1" dirty="0" err="1">
                  <a:solidFill>
                    <a:schemeClr val="bg1"/>
                  </a:solidFill>
                </a:rPr>
                <a:t>Joola</a:t>
              </a:r>
              <a:r>
                <a:rPr lang="en-GB" sz="2000" b="1" dirty="0">
                  <a:solidFill>
                    <a:schemeClr val="bg1"/>
                  </a:solidFill>
                </a:rPr>
                <a:t> </a:t>
              </a:r>
              <a:r>
                <a:rPr lang="en-GB" sz="2000" b="1" dirty="0" err="1">
                  <a:solidFill>
                    <a:schemeClr val="bg1"/>
                  </a:solidFill>
                </a:rPr>
                <a:t>Fogny</a:t>
              </a:r>
              <a:endParaRPr lang="en-GB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9295" name="Text Box 79"/>
            <p:cNvSpPr txBox="1">
              <a:spLocks noChangeArrowheads="1"/>
            </p:cNvSpPr>
            <p:nvPr/>
          </p:nvSpPr>
          <p:spPr bwMode="auto">
            <a:xfrm>
              <a:off x="1781" y="1360"/>
              <a:ext cx="793" cy="252"/>
            </a:xfrm>
            <a:prstGeom prst="rect">
              <a:avLst/>
            </a:prstGeom>
            <a:solidFill>
              <a:schemeClr val="tx1">
                <a:alpha val="63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000" b="1" dirty="0" err="1">
                  <a:solidFill>
                    <a:schemeClr val="bg1"/>
                  </a:solidFill>
                </a:rPr>
                <a:t>Mandinka</a:t>
              </a:r>
              <a:endParaRPr lang="en-GB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80" name="Text Box 76"/>
          <p:cNvSpPr txBox="1">
            <a:spLocks noChangeArrowheads="1"/>
          </p:cNvSpPr>
          <p:nvPr/>
        </p:nvSpPr>
        <p:spPr bwMode="auto">
          <a:xfrm>
            <a:off x="4355976" y="4398112"/>
            <a:ext cx="741363" cy="400050"/>
          </a:xfrm>
          <a:prstGeom prst="rect">
            <a:avLst/>
          </a:prstGeom>
          <a:solidFill>
            <a:schemeClr val="tx1">
              <a:alpha val="63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 dirty="0" err="1">
                <a:solidFill>
                  <a:schemeClr val="bg1"/>
                </a:solidFill>
              </a:rPr>
              <a:t>Kreol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79" name="Text Box 77"/>
          <p:cNvSpPr txBox="1">
            <a:spLocks noChangeArrowheads="1"/>
          </p:cNvSpPr>
          <p:nvPr/>
        </p:nvSpPr>
        <p:spPr bwMode="auto">
          <a:xfrm>
            <a:off x="2194718" y="5751637"/>
            <a:ext cx="1412503" cy="400110"/>
          </a:xfrm>
          <a:prstGeom prst="rect">
            <a:avLst/>
          </a:prstGeom>
          <a:solidFill>
            <a:schemeClr val="tx1">
              <a:alpha val="63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 dirty="0" err="1">
                <a:solidFill>
                  <a:schemeClr val="bg1"/>
                </a:solidFill>
              </a:rPr>
              <a:t>Joola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Kaasa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945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60" name="Picture 4" descr="DSCF14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118600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6864350" y="476250"/>
            <a:ext cx="2279650" cy="1228725"/>
          </a:xfrm>
          <a:prstGeom prst="rect">
            <a:avLst/>
          </a:prstGeom>
          <a:solidFill>
            <a:schemeClr val="folHlink">
              <a:alpha val="70000"/>
            </a:schemeClr>
          </a:solidFill>
          <a:ln w="38100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/>
              <a:t>Vincent (3)</a:t>
            </a:r>
          </a:p>
          <a:p>
            <a:endParaRPr lang="en-GB" b="1"/>
          </a:p>
          <a:p>
            <a:r>
              <a:rPr lang="en-GB" b="1"/>
              <a:t>(Bainouk Gubaher)</a:t>
            </a:r>
          </a:p>
          <a:p>
            <a:r>
              <a:rPr lang="en-GB" b="1"/>
              <a:t>(Wolof)</a:t>
            </a:r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>
            <a:off x="8101013" y="1700213"/>
            <a:ext cx="287337" cy="7207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323850" y="1052513"/>
            <a:ext cx="2127250" cy="1778000"/>
          </a:xfrm>
          <a:prstGeom prst="rect">
            <a:avLst/>
          </a:prstGeom>
          <a:solidFill>
            <a:schemeClr val="folHlink">
              <a:alpha val="70000"/>
            </a:schemeClr>
          </a:solidFill>
          <a:ln w="38100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/>
              <a:t>Edouard (14)</a:t>
            </a:r>
          </a:p>
          <a:p>
            <a:endParaRPr lang="en-GB" b="1"/>
          </a:p>
          <a:p>
            <a:r>
              <a:rPr lang="en-GB" b="1"/>
              <a:t>Bainouk Gubaher</a:t>
            </a:r>
          </a:p>
          <a:p>
            <a:r>
              <a:rPr lang="en-GB" b="1"/>
              <a:t>Joola Kujirerai</a:t>
            </a:r>
          </a:p>
          <a:p>
            <a:r>
              <a:rPr lang="en-GB" b="1"/>
              <a:t>Wolof</a:t>
            </a:r>
          </a:p>
          <a:p>
            <a:r>
              <a:rPr lang="en-GB" b="1"/>
              <a:t>French</a:t>
            </a:r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>
            <a:off x="2411413" y="2133600"/>
            <a:ext cx="504825" cy="10810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2987675" y="0"/>
            <a:ext cx="2127250" cy="2327275"/>
          </a:xfrm>
          <a:prstGeom prst="rect">
            <a:avLst/>
          </a:prstGeom>
          <a:solidFill>
            <a:schemeClr val="folHlink">
              <a:alpha val="70000"/>
            </a:schemeClr>
          </a:solidFill>
          <a:ln w="38100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/>
              <a:t>Georges (26)</a:t>
            </a:r>
          </a:p>
          <a:p>
            <a:endParaRPr lang="en-GB" b="1"/>
          </a:p>
          <a:p>
            <a:r>
              <a:rPr lang="en-GB" b="1"/>
              <a:t>Bainouk Gubaher</a:t>
            </a:r>
          </a:p>
          <a:p>
            <a:r>
              <a:rPr lang="en-GB" b="1"/>
              <a:t>Joola Bandial</a:t>
            </a:r>
          </a:p>
          <a:p>
            <a:r>
              <a:rPr lang="en-GB" b="1"/>
              <a:t>Wolof</a:t>
            </a:r>
          </a:p>
          <a:p>
            <a:r>
              <a:rPr lang="en-GB" b="1"/>
              <a:t>French</a:t>
            </a:r>
          </a:p>
          <a:p>
            <a:r>
              <a:rPr lang="en-GB" b="1"/>
              <a:t>(Bayot)</a:t>
            </a:r>
          </a:p>
          <a:p>
            <a:r>
              <a:rPr lang="en-GB" b="1"/>
              <a:t>(Joola Kaasa)</a:t>
            </a:r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5148263" y="692150"/>
            <a:ext cx="719137" cy="6238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19467" name="Group 11"/>
          <p:cNvGrpSpPr>
            <a:grpSpLocks/>
          </p:cNvGrpSpPr>
          <p:nvPr/>
        </p:nvGrpSpPr>
        <p:grpSpPr bwMode="auto">
          <a:xfrm>
            <a:off x="7016750" y="2565400"/>
            <a:ext cx="2127250" cy="4121150"/>
            <a:chOff x="4468" y="1979"/>
            <a:chExt cx="1340" cy="2596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9468" name="Text Box 12"/>
            <p:cNvSpPr txBox="1">
              <a:spLocks noChangeArrowheads="1"/>
            </p:cNvSpPr>
            <p:nvPr/>
          </p:nvSpPr>
          <p:spPr bwMode="auto">
            <a:xfrm>
              <a:off x="4468" y="2763"/>
              <a:ext cx="1340" cy="1812"/>
            </a:xfrm>
            <a:prstGeom prst="rect">
              <a:avLst/>
            </a:prstGeom>
            <a:grpFill/>
            <a:ln w="3810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b="1" dirty="0" err="1"/>
                <a:t>Hortance</a:t>
              </a:r>
              <a:r>
                <a:rPr lang="en-GB" b="1" dirty="0"/>
                <a:t> (47)</a:t>
              </a:r>
            </a:p>
            <a:p>
              <a:endParaRPr lang="en-GB" b="1" dirty="0"/>
            </a:p>
            <a:p>
              <a:r>
                <a:rPr lang="en-GB" b="1" dirty="0" err="1"/>
                <a:t>Bainouk</a:t>
              </a:r>
              <a:r>
                <a:rPr lang="en-GB" b="1" dirty="0"/>
                <a:t> </a:t>
              </a:r>
              <a:r>
                <a:rPr lang="en-GB" b="1" dirty="0" err="1"/>
                <a:t>Gubaher</a:t>
              </a:r>
              <a:endParaRPr lang="en-GB" b="1" dirty="0"/>
            </a:p>
            <a:p>
              <a:r>
                <a:rPr lang="en-GB" b="1" dirty="0" err="1"/>
                <a:t>Joola</a:t>
              </a:r>
              <a:r>
                <a:rPr lang="en-GB" b="1" dirty="0"/>
                <a:t> </a:t>
              </a:r>
              <a:r>
                <a:rPr lang="en-GB" b="1" dirty="0" err="1"/>
                <a:t>Bandial</a:t>
              </a:r>
              <a:endParaRPr lang="en-GB" b="1" dirty="0"/>
            </a:p>
            <a:p>
              <a:r>
                <a:rPr lang="en-GB" b="1" dirty="0"/>
                <a:t>Wolof</a:t>
              </a:r>
            </a:p>
            <a:p>
              <a:r>
                <a:rPr lang="en-GB" b="1" dirty="0"/>
                <a:t>French</a:t>
              </a:r>
            </a:p>
            <a:p>
              <a:r>
                <a:rPr lang="en-GB" b="1" dirty="0" err="1"/>
                <a:t>Kreol</a:t>
              </a:r>
              <a:endParaRPr lang="en-GB" b="1" dirty="0"/>
            </a:p>
            <a:p>
              <a:r>
                <a:rPr lang="en-GB" b="1" dirty="0" err="1"/>
                <a:t>Joola</a:t>
              </a:r>
              <a:r>
                <a:rPr lang="en-GB" b="1" dirty="0"/>
                <a:t> </a:t>
              </a:r>
              <a:r>
                <a:rPr lang="en-GB" b="1" dirty="0" err="1"/>
                <a:t>Kujirerai</a:t>
              </a:r>
              <a:endParaRPr lang="en-GB" b="1" dirty="0"/>
            </a:p>
            <a:p>
              <a:r>
                <a:rPr lang="en-GB" b="1" dirty="0"/>
                <a:t>(</a:t>
              </a:r>
              <a:r>
                <a:rPr lang="en-GB" b="1" dirty="0" err="1"/>
                <a:t>Bayot</a:t>
              </a:r>
              <a:r>
                <a:rPr lang="en-GB" b="1" dirty="0"/>
                <a:t>)</a:t>
              </a:r>
            </a:p>
            <a:p>
              <a:r>
                <a:rPr lang="en-GB" b="1" dirty="0"/>
                <a:t>(</a:t>
              </a:r>
              <a:r>
                <a:rPr lang="en-GB" b="1" dirty="0" err="1"/>
                <a:t>Joola</a:t>
              </a:r>
              <a:r>
                <a:rPr lang="en-GB" b="1" dirty="0"/>
                <a:t> </a:t>
              </a:r>
              <a:r>
                <a:rPr lang="en-GB" b="1" dirty="0" err="1"/>
                <a:t>Fogny</a:t>
              </a:r>
              <a:r>
                <a:rPr lang="en-GB" b="1" dirty="0"/>
                <a:t>)</a:t>
              </a:r>
            </a:p>
          </p:txBody>
        </p:sp>
        <p:sp>
          <p:nvSpPr>
            <p:cNvPr id="19469" name="Line 13"/>
            <p:cNvSpPr>
              <a:spLocks noChangeShapeType="1"/>
            </p:cNvSpPr>
            <p:nvPr/>
          </p:nvSpPr>
          <p:spPr bwMode="auto">
            <a:xfrm flipV="1">
              <a:off x="4649" y="1979"/>
              <a:ext cx="318" cy="816"/>
            </a:xfrm>
            <a:prstGeom prst="line">
              <a:avLst/>
            </a:prstGeom>
            <a:grp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6864350" y="476250"/>
            <a:ext cx="2279650" cy="12287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80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r>
              <a:rPr lang="en-GB" b="1"/>
              <a:t>Vincent (3)</a:t>
            </a:r>
          </a:p>
          <a:p>
            <a:endParaRPr lang="en-GB" b="1"/>
          </a:p>
          <a:p>
            <a:r>
              <a:rPr lang="en-GB" b="1"/>
              <a:t>(Bainouk Gubaher)</a:t>
            </a:r>
          </a:p>
          <a:p>
            <a:r>
              <a:rPr lang="en-GB" b="1"/>
              <a:t>(Wolof)</a:t>
            </a:r>
          </a:p>
        </p:txBody>
      </p:sp>
      <p:sp>
        <p:nvSpPr>
          <p:cNvPr id="19471" name="Line 15"/>
          <p:cNvSpPr>
            <a:spLocks noChangeShapeType="1"/>
          </p:cNvSpPr>
          <p:nvPr/>
        </p:nvSpPr>
        <p:spPr bwMode="auto">
          <a:xfrm>
            <a:off x="8101013" y="1700213"/>
            <a:ext cx="287337" cy="7207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472" name="Text Box 16"/>
          <p:cNvSpPr txBox="1">
            <a:spLocks noChangeArrowheads="1"/>
          </p:cNvSpPr>
          <p:nvPr/>
        </p:nvSpPr>
        <p:spPr bwMode="auto">
          <a:xfrm>
            <a:off x="323850" y="1052513"/>
            <a:ext cx="2127250" cy="177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80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r>
              <a:rPr lang="en-GB" b="1" dirty="0" err="1"/>
              <a:t>Edouard</a:t>
            </a:r>
            <a:r>
              <a:rPr lang="en-GB" b="1" dirty="0"/>
              <a:t> (14)</a:t>
            </a:r>
          </a:p>
          <a:p>
            <a:endParaRPr lang="en-GB" b="1" dirty="0"/>
          </a:p>
          <a:p>
            <a:r>
              <a:rPr lang="en-GB" b="1" dirty="0" err="1"/>
              <a:t>Bainouk</a:t>
            </a:r>
            <a:r>
              <a:rPr lang="en-GB" b="1" dirty="0"/>
              <a:t> </a:t>
            </a:r>
            <a:r>
              <a:rPr lang="en-GB" b="1" dirty="0" err="1"/>
              <a:t>Gubaher</a:t>
            </a:r>
            <a:endParaRPr lang="en-GB" b="1" dirty="0"/>
          </a:p>
          <a:p>
            <a:r>
              <a:rPr lang="en-GB" b="1" dirty="0" err="1"/>
              <a:t>Joola</a:t>
            </a:r>
            <a:r>
              <a:rPr lang="en-GB" b="1" dirty="0"/>
              <a:t> </a:t>
            </a:r>
            <a:r>
              <a:rPr lang="en-GB" b="1" dirty="0" err="1"/>
              <a:t>Kujirerai</a:t>
            </a:r>
            <a:endParaRPr lang="en-GB" b="1" dirty="0"/>
          </a:p>
          <a:p>
            <a:r>
              <a:rPr lang="en-GB" b="1" dirty="0"/>
              <a:t>Wolof</a:t>
            </a:r>
          </a:p>
          <a:p>
            <a:r>
              <a:rPr lang="en-GB" b="1" dirty="0"/>
              <a:t>French</a:t>
            </a:r>
          </a:p>
        </p:txBody>
      </p:sp>
      <p:sp>
        <p:nvSpPr>
          <p:cNvPr id="19473" name="Line 17"/>
          <p:cNvSpPr>
            <a:spLocks noChangeShapeType="1"/>
          </p:cNvSpPr>
          <p:nvPr/>
        </p:nvSpPr>
        <p:spPr bwMode="auto">
          <a:xfrm>
            <a:off x="2411413" y="2133600"/>
            <a:ext cx="504825" cy="10810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474" name="Text Box 18"/>
          <p:cNvSpPr txBox="1">
            <a:spLocks noChangeArrowheads="1"/>
          </p:cNvSpPr>
          <p:nvPr/>
        </p:nvSpPr>
        <p:spPr bwMode="auto">
          <a:xfrm>
            <a:off x="2987675" y="0"/>
            <a:ext cx="2127250" cy="23272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80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r>
              <a:rPr lang="en-GB" b="1" dirty="0"/>
              <a:t>Georges (26)</a:t>
            </a:r>
          </a:p>
          <a:p>
            <a:endParaRPr lang="en-GB" b="1" dirty="0"/>
          </a:p>
          <a:p>
            <a:r>
              <a:rPr lang="en-GB" b="1" dirty="0" err="1"/>
              <a:t>Bainouk</a:t>
            </a:r>
            <a:r>
              <a:rPr lang="en-GB" b="1" dirty="0"/>
              <a:t> </a:t>
            </a:r>
            <a:r>
              <a:rPr lang="en-GB" b="1" dirty="0" err="1"/>
              <a:t>Gubaher</a:t>
            </a:r>
            <a:endParaRPr lang="en-GB" b="1" dirty="0"/>
          </a:p>
          <a:p>
            <a:r>
              <a:rPr lang="en-GB" b="1" dirty="0" err="1"/>
              <a:t>Joola</a:t>
            </a:r>
            <a:r>
              <a:rPr lang="en-GB" b="1" dirty="0"/>
              <a:t> </a:t>
            </a:r>
            <a:r>
              <a:rPr lang="en-GB" b="1" dirty="0" err="1"/>
              <a:t>Bandial</a:t>
            </a:r>
            <a:endParaRPr lang="en-GB" b="1" dirty="0"/>
          </a:p>
          <a:p>
            <a:r>
              <a:rPr lang="en-GB" b="1" dirty="0"/>
              <a:t>Wolof</a:t>
            </a:r>
          </a:p>
          <a:p>
            <a:r>
              <a:rPr lang="en-GB" b="1" dirty="0"/>
              <a:t>French</a:t>
            </a:r>
          </a:p>
          <a:p>
            <a:r>
              <a:rPr lang="en-GB" b="1" dirty="0"/>
              <a:t>(</a:t>
            </a:r>
            <a:r>
              <a:rPr lang="en-GB" b="1" dirty="0" err="1"/>
              <a:t>Bayot</a:t>
            </a:r>
            <a:r>
              <a:rPr lang="en-GB" b="1" dirty="0"/>
              <a:t>)</a:t>
            </a:r>
          </a:p>
          <a:p>
            <a:r>
              <a:rPr lang="en-GB" b="1" dirty="0"/>
              <a:t>(</a:t>
            </a:r>
            <a:r>
              <a:rPr lang="en-GB" b="1" dirty="0" err="1"/>
              <a:t>Joola</a:t>
            </a:r>
            <a:r>
              <a:rPr lang="en-GB" b="1" dirty="0"/>
              <a:t> </a:t>
            </a:r>
            <a:r>
              <a:rPr lang="en-GB" b="1" dirty="0" err="1"/>
              <a:t>Kaasa</a:t>
            </a:r>
            <a:r>
              <a:rPr lang="en-GB" b="1" dirty="0"/>
              <a:t>)</a:t>
            </a:r>
          </a:p>
        </p:txBody>
      </p:sp>
      <p:sp>
        <p:nvSpPr>
          <p:cNvPr id="19475" name="Line 19"/>
          <p:cNvSpPr>
            <a:spLocks noChangeShapeType="1"/>
          </p:cNvSpPr>
          <p:nvPr/>
        </p:nvSpPr>
        <p:spPr bwMode="auto">
          <a:xfrm>
            <a:off x="5148263" y="692150"/>
            <a:ext cx="719137" cy="6238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253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39"/>
            <a:ext cx="9113798" cy="68353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665" y="188640"/>
            <a:ext cx="8229600" cy="1143000"/>
          </a:xfrm>
        </p:spPr>
        <p:txBody>
          <a:bodyPr/>
          <a:lstStyle/>
          <a:p>
            <a:r>
              <a:rPr lang="de-DE" b="1" dirty="0" err="1" smtClean="0">
                <a:solidFill>
                  <a:schemeClr val="bg1"/>
                </a:solidFill>
              </a:rPr>
              <a:t>Língua</a:t>
            </a:r>
            <a:r>
              <a:rPr lang="de-DE" b="1" dirty="0" smtClean="0">
                <a:solidFill>
                  <a:schemeClr val="bg1"/>
                </a:solidFill>
              </a:rPr>
              <a:t> e </a:t>
            </a:r>
            <a:r>
              <a:rPr lang="de-DE" b="1" dirty="0" err="1" smtClean="0">
                <a:solidFill>
                  <a:schemeClr val="bg1"/>
                </a:solidFill>
              </a:rPr>
              <a:t>música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988840"/>
            <a:ext cx="8532440" cy="4154984"/>
          </a:xfrm>
          <a:prstGeom prst="rect">
            <a:avLst/>
          </a:prstGeom>
          <a:solidFill>
            <a:schemeClr val="tx1">
              <a:lumMod val="75000"/>
              <a:lumOff val="25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O </a:t>
            </a:r>
            <a:r>
              <a:rPr lang="de-DE" sz="2400" dirty="0" err="1" smtClean="0">
                <a:solidFill>
                  <a:schemeClr val="bg1"/>
                </a:solidFill>
              </a:rPr>
              <a:t>compositor</a:t>
            </a:r>
            <a:r>
              <a:rPr lang="de-DE" sz="2400" dirty="0" smtClean="0">
                <a:solidFill>
                  <a:schemeClr val="bg1"/>
                </a:solidFill>
              </a:rPr>
              <a:t> e̒ </a:t>
            </a:r>
            <a:r>
              <a:rPr lang="de-DE" sz="2400" dirty="0" err="1" smtClean="0">
                <a:solidFill>
                  <a:schemeClr val="bg1"/>
                </a:solidFill>
              </a:rPr>
              <a:t>proprietário</a:t>
            </a:r>
            <a:r>
              <a:rPr lang="de-DE" sz="2400" dirty="0" smtClean="0">
                <a:solidFill>
                  <a:schemeClr val="bg1"/>
                </a:solidFill>
              </a:rPr>
              <a:t> da </a:t>
            </a:r>
            <a:r>
              <a:rPr lang="de-DE" sz="2400" dirty="0" err="1" smtClean="0">
                <a:solidFill>
                  <a:schemeClr val="bg1"/>
                </a:solidFill>
              </a:rPr>
              <a:t>canção</a:t>
            </a:r>
            <a:r>
              <a:rPr lang="de-DE" sz="2400" dirty="0" smtClean="0">
                <a:solidFill>
                  <a:schemeClr val="bg1"/>
                </a:solidFill>
              </a:rPr>
              <a:t> e </a:t>
            </a:r>
            <a:r>
              <a:rPr lang="de-DE" sz="2400" dirty="0" err="1" smtClean="0">
                <a:solidFill>
                  <a:schemeClr val="bg1"/>
                </a:solidFill>
              </a:rPr>
              <a:t>determina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quando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será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liberada</a:t>
            </a:r>
            <a:endParaRPr lang="de-DE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de-DE" sz="2400" dirty="0" err="1" smtClean="0">
                <a:solidFill>
                  <a:schemeClr val="bg1"/>
                </a:solidFill>
              </a:rPr>
              <a:t>Cantigas</a:t>
            </a:r>
            <a:r>
              <a:rPr lang="de-DE" sz="2400" dirty="0" smtClean="0">
                <a:solidFill>
                  <a:schemeClr val="bg1"/>
                </a:solidFill>
              </a:rPr>
              <a:t> de </a:t>
            </a:r>
            <a:r>
              <a:rPr lang="de-DE" sz="2400" dirty="0" err="1" smtClean="0">
                <a:solidFill>
                  <a:schemeClr val="bg1"/>
                </a:solidFill>
              </a:rPr>
              <a:t>voz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acompanhadas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por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percussão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são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importantes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para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várias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ocasiões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en-GB" sz="2400" dirty="0" smtClean="0">
                <a:solidFill>
                  <a:schemeClr val="bg1"/>
                </a:solidFill>
              </a:rPr>
              <a:t>(</a:t>
            </a:r>
            <a:r>
              <a:rPr lang="en-GB" sz="2400" dirty="0" err="1" smtClean="0">
                <a:solidFill>
                  <a:schemeClr val="bg1"/>
                </a:solidFill>
              </a:rPr>
              <a:t>funer</a:t>
            </a:r>
            <a:r>
              <a:rPr lang="de-DE" sz="2400" dirty="0" err="1" smtClean="0">
                <a:solidFill>
                  <a:schemeClr val="bg1"/>
                </a:solidFill>
              </a:rPr>
              <a:t>ais</a:t>
            </a:r>
            <a:r>
              <a:rPr lang="en-GB" sz="2400" dirty="0" smtClean="0">
                <a:solidFill>
                  <a:schemeClr val="bg1"/>
                </a:solidFill>
              </a:rPr>
              <a:t>, </a:t>
            </a:r>
            <a:r>
              <a:rPr lang="en-GB" sz="2400" dirty="0" err="1" smtClean="0">
                <a:solidFill>
                  <a:schemeClr val="bg1"/>
                </a:solidFill>
              </a:rPr>
              <a:t>ini</a:t>
            </a:r>
            <a:r>
              <a:rPr lang="de-DE" sz="2400" dirty="0" err="1" smtClean="0">
                <a:solidFill>
                  <a:schemeClr val="bg1"/>
                </a:solidFill>
              </a:rPr>
              <a:t>ciação</a:t>
            </a:r>
            <a:r>
              <a:rPr lang="en-GB" sz="2400" dirty="0" smtClean="0">
                <a:solidFill>
                  <a:schemeClr val="bg1"/>
                </a:solidFill>
              </a:rPr>
              <a:t>, </a:t>
            </a:r>
            <a:r>
              <a:rPr lang="en-GB" sz="2400" dirty="0" err="1">
                <a:solidFill>
                  <a:schemeClr val="bg1"/>
                </a:solidFill>
              </a:rPr>
              <a:t>kumpo</a:t>
            </a:r>
            <a:r>
              <a:rPr lang="en-GB" sz="2400" dirty="0">
                <a:solidFill>
                  <a:schemeClr val="bg1"/>
                </a:solidFill>
              </a:rPr>
              <a:t>, </a:t>
            </a:r>
            <a:r>
              <a:rPr lang="de-DE" sz="2400" dirty="0" err="1" smtClean="0">
                <a:solidFill>
                  <a:schemeClr val="bg1"/>
                </a:solidFill>
              </a:rPr>
              <a:t>eventos</a:t>
            </a:r>
            <a:r>
              <a:rPr lang="de-DE" sz="2400" dirty="0" smtClean="0">
                <a:solidFill>
                  <a:schemeClr val="bg1"/>
                </a:solidFill>
              </a:rPr>
              <a:t> de </a:t>
            </a:r>
            <a:r>
              <a:rPr lang="de-DE" sz="2400" dirty="0" err="1" smtClean="0">
                <a:solidFill>
                  <a:schemeClr val="bg1"/>
                </a:solidFill>
              </a:rPr>
              <a:t>esportes</a:t>
            </a:r>
            <a:r>
              <a:rPr lang="en-GB" sz="2400" dirty="0" smtClean="0">
                <a:solidFill>
                  <a:schemeClr val="bg1"/>
                </a:solidFill>
              </a:rPr>
              <a:t>)</a:t>
            </a:r>
            <a:endParaRPr lang="en-GB" sz="2400" dirty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de-DE" sz="2400" dirty="0" err="1" smtClean="0">
                <a:solidFill>
                  <a:schemeClr val="bg1"/>
                </a:solidFill>
              </a:rPr>
              <a:t>Jeito</a:t>
            </a:r>
            <a:r>
              <a:rPr lang="de-DE" sz="2400" dirty="0" smtClean="0">
                <a:solidFill>
                  <a:schemeClr val="bg1"/>
                </a:solidFill>
              </a:rPr>
              <a:t> de </a:t>
            </a:r>
            <a:r>
              <a:rPr lang="de-DE" sz="2400" dirty="0" err="1" smtClean="0">
                <a:solidFill>
                  <a:schemeClr val="bg1"/>
                </a:solidFill>
              </a:rPr>
              <a:t>expressar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crítica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social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numa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maneira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socialmente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aceitável</a:t>
            </a:r>
            <a:r>
              <a:rPr lang="de-DE" sz="2400" dirty="0" smtClean="0">
                <a:solidFill>
                  <a:schemeClr val="bg1"/>
                </a:solidFill>
              </a:rPr>
              <a:t> (</a:t>
            </a:r>
            <a:r>
              <a:rPr lang="de-DE" sz="2400" dirty="0" err="1" smtClean="0">
                <a:solidFill>
                  <a:schemeClr val="bg1"/>
                </a:solidFill>
              </a:rPr>
              <a:t>metaforicamente</a:t>
            </a:r>
            <a:r>
              <a:rPr lang="de-DE" sz="2400" dirty="0" smtClean="0">
                <a:solidFill>
                  <a:schemeClr val="bg1"/>
                </a:solidFill>
              </a:rPr>
              <a:t>)</a:t>
            </a:r>
            <a:r>
              <a:rPr lang="en-GB" sz="2400" dirty="0" smtClean="0">
                <a:solidFill>
                  <a:schemeClr val="bg1"/>
                </a:solidFill>
              </a:rPr>
              <a:t> </a:t>
            </a:r>
            <a:endParaRPr lang="en-GB" sz="2400" dirty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de-DE" sz="2400" dirty="0" err="1" smtClean="0">
                <a:solidFill>
                  <a:schemeClr val="bg1"/>
                </a:solidFill>
              </a:rPr>
              <a:t>Cantar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em</a:t>
            </a:r>
            <a:r>
              <a:rPr lang="en-GB" sz="2400" dirty="0" smtClean="0">
                <a:solidFill>
                  <a:schemeClr val="bg1"/>
                </a:solidFill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</a:rPr>
              <a:t>Gubëeher</a:t>
            </a:r>
            <a:r>
              <a:rPr lang="de-DE" sz="2400" dirty="0" smtClean="0">
                <a:solidFill>
                  <a:schemeClr val="bg1"/>
                </a:solidFill>
              </a:rPr>
              <a:t> e̒ um </a:t>
            </a:r>
            <a:r>
              <a:rPr lang="de-DE" sz="2400" dirty="0" err="1" smtClean="0">
                <a:solidFill>
                  <a:schemeClr val="bg1"/>
                </a:solidFill>
              </a:rPr>
              <a:t>fenômeno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recente</a:t>
            </a:r>
            <a:r>
              <a:rPr lang="de-DE" sz="2400" dirty="0" smtClean="0">
                <a:solidFill>
                  <a:schemeClr val="bg1"/>
                </a:solidFill>
              </a:rPr>
              <a:t>. As </a:t>
            </a:r>
            <a:r>
              <a:rPr lang="de-DE" sz="2400" dirty="0" err="1" smtClean="0">
                <a:solidFill>
                  <a:schemeClr val="bg1"/>
                </a:solidFill>
              </a:rPr>
              <a:t>cantigas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rituais</a:t>
            </a:r>
            <a:r>
              <a:rPr lang="de-DE" sz="2400" dirty="0" smtClean="0">
                <a:solidFill>
                  <a:schemeClr val="bg1"/>
                </a:solidFill>
              </a:rPr>
              <a:t> e </a:t>
            </a:r>
            <a:r>
              <a:rPr lang="de-DE" sz="2400" dirty="0" err="1" smtClean="0">
                <a:solidFill>
                  <a:schemeClr val="bg1"/>
                </a:solidFill>
              </a:rPr>
              <a:t>outras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foram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cantadas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em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Joola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Banjal</a:t>
            </a:r>
            <a:r>
              <a:rPr lang="de-DE" sz="2400" dirty="0" smtClean="0">
                <a:solidFill>
                  <a:schemeClr val="bg1"/>
                </a:solidFill>
              </a:rPr>
              <a:t>, a </a:t>
            </a:r>
            <a:r>
              <a:rPr lang="de-DE" sz="2400" dirty="0" err="1" smtClean="0">
                <a:solidFill>
                  <a:schemeClr val="bg1"/>
                </a:solidFill>
              </a:rPr>
              <a:t>língua</a:t>
            </a:r>
            <a:r>
              <a:rPr lang="de-DE" sz="2400" dirty="0" smtClean="0">
                <a:solidFill>
                  <a:schemeClr val="bg1"/>
                </a:solidFill>
              </a:rPr>
              <a:t> de </a:t>
            </a:r>
            <a:r>
              <a:rPr lang="de-DE" sz="2400" dirty="0" err="1" smtClean="0">
                <a:solidFill>
                  <a:schemeClr val="bg1"/>
                </a:solidFill>
              </a:rPr>
              <a:t>uma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a#rea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vizinha</a:t>
            </a:r>
            <a:endParaRPr lang="de-DE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As </a:t>
            </a:r>
            <a:r>
              <a:rPr lang="de-DE" sz="2400" dirty="0" err="1" smtClean="0">
                <a:solidFill>
                  <a:schemeClr val="bg1"/>
                </a:solidFill>
              </a:rPr>
              <a:t>cantigas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em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Gubeeher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foram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todas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compostas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por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mulheres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470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39"/>
            <a:ext cx="9113798" cy="683534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836712"/>
            <a:ext cx="8229600" cy="1143000"/>
          </a:xfrm>
        </p:spPr>
        <p:txBody>
          <a:bodyPr/>
          <a:lstStyle/>
          <a:p>
            <a:r>
              <a:rPr lang="en-GB" b="1" dirty="0" err="1" smtClean="0">
                <a:solidFill>
                  <a:schemeClr val="bg1"/>
                </a:solidFill>
              </a:rPr>
              <a:t>Adanka</a:t>
            </a:r>
            <a:r>
              <a:rPr lang="en-GB" b="1" dirty="0" smtClean="0">
                <a:solidFill>
                  <a:schemeClr val="bg1"/>
                </a:solidFill>
              </a:rPr>
              <a:t> -Monkey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2160" y="2132856"/>
            <a:ext cx="2489528" cy="2554545"/>
          </a:xfrm>
          <a:prstGeom prst="rect">
            <a:avLst/>
          </a:prstGeom>
          <a:solidFill>
            <a:schemeClr val="tx1">
              <a:lumMod val="75000"/>
              <a:lumOff val="25000"/>
              <a:alpha val="71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dirty="0" err="1" smtClean="0">
                <a:solidFill>
                  <a:schemeClr val="bg1"/>
                </a:solidFill>
              </a:rPr>
              <a:t>Saɲa</a:t>
            </a:r>
            <a:r>
              <a:rPr lang="en-GB" sz="2000" dirty="0" smtClean="0">
                <a:solidFill>
                  <a:schemeClr val="bg1"/>
                </a:solidFill>
              </a:rPr>
              <a:t> </a:t>
            </a:r>
            <a:r>
              <a:rPr lang="en-GB" sz="2000" dirty="0" err="1" smtClean="0">
                <a:solidFill>
                  <a:schemeClr val="bg1"/>
                </a:solidFill>
              </a:rPr>
              <a:t>anohi</a:t>
            </a:r>
            <a:r>
              <a:rPr lang="en-GB" sz="2000" dirty="0" smtClean="0">
                <a:solidFill>
                  <a:schemeClr val="bg1"/>
                </a:solidFill>
              </a:rPr>
              <a:t> </a:t>
            </a:r>
            <a:r>
              <a:rPr lang="en-GB" sz="2000" dirty="0" err="1" smtClean="0">
                <a:solidFill>
                  <a:schemeClr val="bg1"/>
                </a:solidFill>
              </a:rPr>
              <a:t>Jibëehér</a:t>
            </a:r>
            <a:r>
              <a:rPr lang="en-GB" sz="2000" dirty="0">
                <a:solidFill>
                  <a:schemeClr val="bg1"/>
                </a:solidFill>
              </a:rPr>
              <a:t>.</a:t>
            </a:r>
            <a:endParaRPr lang="en-GB" sz="2000" dirty="0" smtClean="0">
              <a:solidFill>
                <a:schemeClr val="bg1"/>
              </a:solidFill>
            </a:endParaRPr>
          </a:p>
          <a:p>
            <a:r>
              <a:rPr lang="en-GB" sz="2000" dirty="0" err="1" smtClean="0">
                <a:solidFill>
                  <a:schemeClr val="bg1"/>
                </a:solidFill>
              </a:rPr>
              <a:t>Saɲa</a:t>
            </a:r>
            <a:r>
              <a:rPr lang="en-GB" sz="2000" dirty="0" smtClean="0">
                <a:solidFill>
                  <a:schemeClr val="bg1"/>
                </a:solidFill>
              </a:rPr>
              <a:t> </a:t>
            </a:r>
            <a:r>
              <a:rPr lang="en-GB" sz="2000" dirty="0" err="1" smtClean="0">
                <a:solidFill>
                  <a:schemeClr val="bg1"/>
                </a:solidFill>
              </a:rPr>
              <a:t>anohi</a:t>
            </a:r>
            <a:r>
              <a:rPr lang="en-GB" sz="2000" dirty="0" smtClean="0">
                <a:solidFill>
                  <a:schemeClr val="bg1"/>
                </a:solidFill>
              </a:rPr>
              <a:t> </a:t>
            </a:r>
            <a:r>
              <a:rPr lang="en-GB" sz="2000" dirty="0" err="1" smtClean="0">
                <a:solidFill>
                  <a:schemeClr val="bg1"/>
                </a:solidFill>
              </a:rPr>
              <a:t>Jibëehér</a:t>
            </a:r>
            <a:r>
              <a:rPr lang="en-GB" sz="2000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GB" sz="2000" dirty="0" err="1" smtClean="0">
                <a:solidFill>
                  <a:schemeClr val="bg1"/>
                </a:solidFill>
              </a:rPr>
              <a:t>Diin</a:t>
            </a:r>
            <a:r>
              <a:rPr lang="en-GB" sz="2000" dirty="0" smtClean="0">
                <a:solidFill>
                  <a:schemeClr val="bg1"/>
                </a:solidFill>
              </a:rPr>
              <a:t> </a:t>
            </a:r>
            <a:r>
              <a:rPr lang="en-GB" sz="2000" dirty="0" err="1" smtClean="0">
                <a:solidFill>
                  <a:schemeClr val="bg1"/>
                </a:solidFill>
              </a:rPr>
              <a:t>limereŋ</a:t>
            </a:r>
            <a:r>
              <a:rPr lang="en-GB" sz="2000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GB" sz="2000" dirty="0" err="1" smtClean="0">
                <a:solidFill>
                  <a:schemeClr val="bg1"/>
                </a:solidFill>
              </a:rPr>
              <a:t>Saɲa</a:t>
            </a:r>
            <a:r>
              <a:rPr lang="en-GB" sz="2000" dirty="0" smtClean="0">
                <a:solidFill>
                  <a:schemeClr val="bg1"/>
                </a:solidFill>
              </a:rPr>
              <a:t> </a:t>
            </a:r>
            <a:r>
              <a:rPr lang="en-GB" sz="2000" dirty="0" err="1" smtClean="0">
                <a:solidFill>
                  <a:schemeClr val="bg1"/>
                </a:solidFill>
              </a:rPr>
              <a:t>adoh</a:t>
            </a:r>
            <a:r>
              <a:rPr lang="en-GB" sz="2000" dirty="0" smtClean="0">
                <a:solidFill>
                  <a:schemeClr val="bg1"/>
                </a:solidFill>
              </a:rPr>
              <a:t> </a:t>
            </a:r>
            <a:r>
              <a:rPr lang="en-GB" sz="2000" dirty="0" err="1" smtClean="0">
                <a:solidFill>
                  <a:schemeClr val="bg1"/>
                </a:solidFill>
              </a:rPr>
              <a:t>bulekenem</a:t>
            </a:r>
            <a:endParaRPr lang="en-GB" sz="2000" dirty="0" smtClean="0">
              <a:solidFill>
                <a:schemeClr val="bg1"/>
              </a:solidFill>
            </a:endParaRPr>
          </a:p>
          <a:p>
            <a:r>
              <a:rPr lang="en-GB" sz="2000" dirty="0" err="1" smtClean="0">
                <a:solidFill>
                  <a:schemeClr val="bg1"/>
                </a:solidFill>
              </a:rPr>
              <a:t>Ahucun</a:t>
            </a:r>
            <a:r>
              <a:rPr lang="en-GB" sz="2000" dirty="0" smtClean="0">
                <a:solidFill>
                  <a:schemeClr val="bg1"/>
                </a:solidFill>
              </a:rPr>
              <a:t> a </a:t>
            </a:r>
            <a:r>
              <a:rPr lang="en-GB" sz="2000" dirty="0" err="1" smtClean="0">
                <a:solidFill>
                  <a:schemeClr val="bg1"/>
                </a:solidFill>
              </a:rPr>
              <a:t>guhan</a:t>
            </a:r>
            <a:r>
              <a:rPr lang="en-GB" sz="2000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GB" sz="2000" dirty="0" err="1" smtClean="0">
                <a:solidFill>
                  <a:schemeClr val="bg1"/>
                </a:solidFill>
              </a:rPr>
              <a:t>Adanka</a:t>
            </a:r>
            <a:r>
              <a:rPr lang="en-GB" sz="2000" dirty="0" smtClean="0">
                <a:solidFill>
                  <a:schemeClr val="bg1"/>
                </a:solidFill>
              </a:rPr>
              <a:t> </a:t>
            </a:r>
            <a:r>
              <a:rPr lang="en-GB" sz="2000" dirty="0" err="1" smtClean="0">
                <a:solidFill>
                  <a:schemeClr val="bg1"/>
                </a:solidFill>
              </a:rPr>
              <a:t>ajegilin</a:t>
            </a:r>
            <a:r>
              <a:rPr lang="en-GB" sz="2000" dirty="0" smtClean="0">
                <a:solidFill>
                  <a:schemeClr val="bg1"/>
                </a:solidFill>
              </a:rPr>
              <a:t> </a:t>
            </a:r>
            <a:r>
              <a:rPr lang="en-GB" sz="2000" dirty="0" err="1" smtClean="0">
                <a:solidFill>
                  <a:schemeClr val="bg1"/>
                </a:solidFill>
              </a:rPr>
              <a:t>mano</a:t>
            </a:r>
            <a:r>
              <a:rPr lang="en-GB" sz="2000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GB" sz="2000" dirty="0" err="1" smtClean="0">
                <a:solidFill>
                  <a:schemeClr val="bg1"/>
                </a:solidFill>
              </a:rPr>
              <a:t>Adanka</a:t>
            </a:r>
            <a:r>
              <a:rPr lang="en-GB" sz="2000" dirty="0" smtClean="0">
                <a:solidFill>
                  <a:schemeClr val="bg1"/>
                </a:solidFill>
              </a:rPr>
              <a:t> </a:t>
            </a:r>
            <a:r>
              <a:rPr lang="en-GB" sz="2000" dirty="0" err="1" smtClean="0">
                <a:solidFill>
                  <a:schemeClr val="bg1"/>
                </a:solidFill>
              </a:rPr>
              <a:t>Oooo</a:t>
            </a:r>
            <a:endParaRPr lang="en-GB" sz="2000" dirty="0" smtClean="0">
              <a:solidFill>
                <a:schemeClr val="bg1"/>
              </a:solidFill>
            </a:endParaRPr>
          </a:p>
          <a:p>
            <a:r>
              <a:rPr lang="en-GB" sz="2000" dirty="0" err="1" smtClean="0">
                <a:solidFill>
                  <a:schemeClr val="bg1"/>
                </a:solidFill>
              </a:rPr>
              <a:t>Udëk</a:t>
            </a:r>
            <a:r>
              <a:rPr lang="en-GB" sz="2000" dirty="0" smtClean="0">
                <a:solidFill>
                  <a:schemeClr val="bg1"/>
                </a:solidFill>
              </a:rPr>
              <a:t> </a:t>
            </a:r>
            <a:r>
              <a:rPr lang="en-GB" sz="2000" dirty="0" err="1" smtClean="0">
                <a:solidFill>
                  <a:schemeClr val="bg1"/>
                </a:solidFill>
              </a:rPr>
              <a:t>umisilin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8" name="Adanka frag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67744" y="2362171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8958" y="2132856"/>
            <a:ext cx="4496771" cy="2554545"/>
          </a:xfrm>
          <a:prstGeom prst="rect">
            <a:avLst/>
          </a:prstGeom>
          <a:solidFill>
            <a:schemeClr val="tx1">
              <a:lumMod val="75000"/>
              <a:lumOff val="25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solidFill>
                  <a:schemeClr val="bg1"/>
                </a:solidFill>
              </a:rPr>
              <a:t>Sagna</a:t>
            </a:r>
            <a:r>
              <a:rPr lang="en-GB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mora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em</a:t>
            </a:r>
            <a:r>
              <a:rPr lang="en-GB" sz="2000" dirty="0" smtClean="0">
                <a:solidFill>
                  <a:schemeClr val="bg1"/>
                </a:solidFill>
              </a:rPr>
              <a:t> </a:t>
            </a:r>
            <a:r>
              <a:rPr lang="en-GB" sz="2000" dirty="0" err="1" smtClean="0">
                <a:solidFill>
                  <a:schemeClr val="bg1"/>
                </a:solidFill>
              </a:rPr>
              <a:t>Djibonker</a:t>
            </a:r>
            <a:r>
              <a:rPr lang="en-GB" sz="2000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GB" sz="2000" dirty="0" err="1" smtClean="0">
                <a:solidFill>
                  <a:schemeClr val="bg1"/>
                </a:solidFill>
              </a:rPr>
              <a:t>Sagna</a:t>
            </a:r>
            <a:r>
              <a:rPr lang="en-GB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mora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em</a:t>
            </a:r>
            <a:r>
              <a:rPr lang="en-GB" sz="2000" dirty="0" smtClean="0">
                <a:solidFill>
                  <a:schemeClr val="bg1"/>
                </a:solidFill>
              </a:rPr>
              <a:t> </a:t>
            </a:r>
            <a:r>
              <a:rPr lang="en-GB" sz="2000" dirty="0" err="1" smtClean="0">
                <a:solidFill>
                  <a:schemeClr val="bg1"/>
                </a:solidFill>
              </a:rPr>
              <a:t>Djibonker</a:t>
            </a:r>
            <a:r>
              <a:rPr lang="en-GB" sz="2000" dirty="0" smtClean="0">
                <a:solidFill>
                  <a:schemeClr val="bg1"/>
                </a:solidFill>
              </a:rPr>
              <a:t>, </a:t>
            </a:r>
          </a:p>
          <a:p>
            <a:r>
              <a:rPr lang="de-DE" sz="2000" dirty="0" err="1" smtClean="0">
                <a:solidFill>
                  <a:schemeClr val="bg1"/>
                </a:solidFill>
              </a:rPr>
              <a:t>não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chove</a:t>
            </a:r>
            <a:r>
              <a:rPr lang="en-GB" sz="2000" dirty="0" smtClean="0">
                <a:solidFill>
                  <a:schemeClr val="bg1"/>
                </a:solidFill>
              </a:rPr>
              <a:t>.</a:t>
            </a:r>
          </a:p>
          <a:p>
            <a:r>
              <a:rPr lang="de-DE" sz="2000" dirty="0" err="1" smtClean="0">
                <a:solidFill>
                  <a:schemeClr val="bg1"/>
                </a:solidFill>
              </a:rPr>
              <a:t>ela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carrega</a:t>
            </a:r>
            <a:r>
              <a:rPr lang="de-DE" sz="2000" dirty="0" smtClean="0">
                <a:solidFill>
                  <a:schemeClr val="bg1"/>
                </a:solidFill>
              </a:rPr>
              <a:t> o </a:t>
            </a:r>
            <a:r>
              <a:rPr lang="de-DE" sz="2000" dirty="0" err="1" smtClean="0">
                <a:solidFill>
                  <a:schemeClr val="bg1"/>
                </a:solidFill>
              </a:rPr>
              <a:t>sofrimento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dela</a:t>
            </a:r>
            <a:r>
              <a:rPr lang="de-DE" sz="2000" dirty="0" smtClean="0">
                <a:solidFill>
                  <a:schemeClr val="bg1"/>
                </a:solidFill>
              </a:rPr>
              <a:t> e </a:t>
            </a:r>
            <a:r>
              <a:rPr lang="de-DE" sz="2000" dirty="0" err="1" smtClean="0">
                <a:solidFill>
                  <a:schemeClr val="bg1"/>
                </a:solidFill>
              </a:rPr>
              <a:t>leva</a:t>
            </a:r>
            <a:r>
              <a:rPr lang="de-DE" sz="2000" dirty="0" smtClean="0">
                <a:solidFill>
                  <a:schemeClr val="bg1"/>
                </a:solidFill>
              </a:rPr>
              <a:t> pro </a:t>
            </a:r>
            <a:r>
              <a:rPr lang="de-DE" sz="2000" dirty="0" err="1" smtClean="0">
                <a:solidFill>
                  <a:schemeClr val="bg1"/>
                </a:solidFill>
              </a:rPr>
              <a:t>campo</a:t>
            </a:r>
            <a:r>
              <a:rPr lang="de-DE" sz="2000" dirty="0" smtClean="0">
                <a:solidFill>
                  <a:schemeClr val="bg1"/>
                </a:solidFill>
              </a:rPr>
              <a:t> de </a:t>
            </a:r>
            <a:r>
              <a:rPr lang="de-DE" sz="2000" dirty="0" err="1" smtClean="0">
                <a:solidFill>
                  <a:schemeClr val="bg1"/>
                </a:solidFill>
              </a:rPr>
              <a:t>arroz</a:t>
            </a:r>
            <a:r>
              <a:rPr lang="en-GB" sz="2000" dirty="0" smtClean="0">
                <a:solidFill>
                  <a:schemeClr val="bg1"/>
                </a:solidFill>
              </a:rPr>
              <a:t> 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O </a:t>
            </a:r>
            <a:r>
              <a:rPr lang="de-DE" sz="2000" dirty="0" err="1" smtClean="0">
                <a:solidFill>
                  <a:schemeClr val="bg1"/>
                </a:solidFill>
              </a:rPr>
              <a:t>macaco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pisou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no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arroz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dela</a:t>
            </a:r>
            <a:endParaRPr lang="de-DE" sz="2000" dirty="0" smtClean="0">
              <a:solidFill>
                <a:schemeClr val="bg1"/>
              </a:solidFill>
            </a:endParaRPr>
          </a:p>
          <a:p>
            <a:r>
              <a:rPr lang="de-DE" sz="2000" dirty="0" smtClean="0">
                <a:solidFill>
                  <a:schemeClr val="bg1"/>
                </a:solidFill>
              </a:rPr>
              <a:t>Ô </a:t>
            </a:r>
            <a:r>
              <a:rPr lang="de-DE" sz="2000" dirty="0" err="1" smtClean="0">
                <a:solidFill>
                  <a:schemeClr val="bg1"/>
                </a:solidFill>
              </a:rPr>
              <a:t>macaco</a:t>
            </a:r>
            <a:endParaRPr lang="de-DE" sz="2000" dirty="0" smtClean="0">
              <a:solidFill>
                <a:schemeClr val="bg1"/>
              </a:solidFill>
            </a:endParaRPr>
          </a:p>
          <a:p>
            <a:r>
              <a:rPr lang="de-DE" sz="2000" dirty="0" smtClean="0">
                <a:solidFill>
                  <a:schemeClr val="bg1"/>
                </a:solidFill>
              </a:rPr>
              <a:t>Vai e </a:t>
            </a:r>
            <a:r>
              <a:rPr lang="de-DE" sz="2000" dirty="0" err="1" smtClean="0">
                <a:solidFill>
                  <a:schemeClr val="bg1"/>
                </a:solidFill>
              </a:rPr>
              <a:t>pisa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tudo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pois</a:t>
            </a:r>
            <a:r>
              <a:rPr lang="de-DE" sz="2000" dirty="0" smtClean="0">
                <a:solidFill>
                  <a:schemeClr val="bg1"/>
                </a:solidFill>
              </a:rPr>
              <a:t>, </a:t>
            </a:r>
            <a:r>
              <a:rPr lang="de-DE" sz="2000" dirty="0" err="1" smtClean="0">
                <a:solidFill>
                  <a:schemeClr val="bg1"/>
                </a:solidFill>
              </a:rPr>
              <a:t>ate</a:t>
            </a:r>
            <a:r>
              <a:rPr lang="de-DE" sz="2000" dirty="0" smtClean="0">
                <a:solidFill>
                  <a:schemeClr val="bg1"/>
                </a:solidFill>
              </a:rPr>
              <a:t>̒ </a:t>
            </a:r>
            <a:r>
              <a:rPr lang="de-DE" sz="2000" dirty="0" err="1" smtClean="0">
                <a:solidFill>
                  <a:schemeClr val="bg1"/>
                </a:solidFill>
              </a:rPr>
              <a:t>sair</a:t>
            </a:r>
            <a:r>
              <a:rPr lang="de-DE" sz="2000" dirty="0" smtClean="0">
                <a:solidFill>
                  <a:schemeClr val="bg1"/>
                </a:solidFill>
              </a:rPr>
              <a:t> da </a:t>
            </a:r>
            <a:r>
              <a:rPr lang="de-DE" sz="2000" dirty="0" err="1" smtClean="0">
                <a:solidFill>
                  <a:schemeClr val="bg1"/>
                </a:solidFill>
              </a:rPr>
              <a:t>casca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0" name="Adanka frag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105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3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dankaexplanatio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782960"/>
            <a:ext cx="8181528" cy="5454352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029044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0496" y="908720"/>
            <a:ext cx="7611903" cy="200054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de-DE" sz="3200" dirty="0" smtClean="0">
                <a:solidFill>
                  <a:schemeClr val="accent5"/>
                </a:solidFill>
              </a:rPr>
              <a:t>A </a:t>
            </a:r>
            <a:r>
              <a:rPr lang="de-DE" sz="3200" dirty="0" err="1" smtClean="0">
                <a:solidFill>
                  <a:schemeClr val="accent5"/>
                </a:solidFill>
              </a:rPr>
              <a:t>superfície</a:t>
            </a:r>
            <a:r>
              <a:rPr lang="en-GB" sz="3200" dirty="0" smtClean="0">
                <a:solidFill>
                  <a:schemeClr val="accent5"/>
                </a:solidFill>
              </a:rPr>
              <a:t>:</a:t>
            </a:r>
            <a:r>
              <a:rPr lang="de-DE" sz="3200" dirty="0" smtClean="0">
                <a:solidFill>
                  <a:schemeClr val="accent5"/>
                </a:solidFill>
              </a:rPr>
              <a:t> O </a:t>
            </a:r>
            <a:r>
              <a:rPr lang="de-DE" sz="3200" dirty="0" err="1" smtClean="0">
                <a:solidFill>
                  <a:schemeClr val="accent5"/>
                </a:solidFill>
              </a:rPr>
              <a:t>óbvio</a:t>
            </a:r>
            <a:endParaRPr lang="en-GB" sz="3200" dirty="0" smtClean="0">
              <a:solidFill>
                <a:schemeClr val="accent5"/>
              </a:solidFill>
            </a:endParaRPr>
          </a:p>
          <a:p>
            <a:endParaRPr lang="en-GB" sz="2000" dirty="0" smtClean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smtClean="0">
                <a:solidFill>
                  <a:schemeClr val="bg1"/>
                </a:solidFill>
              </a:rPr>
              <a:t>  </a:t>
            </a:r>
            <a:r>
              <a:rPr lang="en-GB" sz="2400" dirty="0" smtClean="0">
                <a:solidFill>
                  <a:schemeClr val="bg1"/>
                </a:solidFill>
              </a:rPr>
              <a:t>“</a:t>
            </a:r>
            <a:r>
              <a:rPr lang="de-DE" sz="2400" dirty="0" smtClean="0">
                <a:solidFill>
                  <a:schemeClr val="bg1"/>
                </a:solidFill>
              </a:rPr>
              <a:t>A </a:t>
            </a:r>
            <a:r>
              <a:rPr lang="de-DE" sz="2400" dirty="0" err="1" smtClean="0">
                <a:solidFill>
                  <a:schemeClr val="bg1"/>
                </a:solidFill>
              </a:rPr>
              <a:t>coitada</a:t>
            </a:r>
            <a:r>
              <a:rPr lang="de-DE" sz="2400" dirty="0" smtClean="0">
                <a:solidFill>
                  <a:schemeClr val="bg1"/>
                </a:solidFill>
              </a:rPr>
              <a:t> da </a:t>
            </a:r>
            <a:r>
              <a:rPr lang="de-DE" sz="2400" dirty="0" err="1" smtClean="0">
                <a:solidFill>
                  <a:schemeClr val="bg1"/>
                </a:solidFill>
              </a:rPr>
              <a:t>Sagna</a:t>
            </a:r>
            <a:r>
              <a:rPr lang="de-DE" sz="2400" dirty="0" smtClean="0">
                <a:solidFill>
                  <a:schemeClr val="bg1"/>
                </a:solidFill>
              </a:rPr>
              <a:t> se </a:t>
            </a:r>
            <a:r>
              <a:rPr lang="de-DE" sz="2400" dirty="0" err="1" smtClean="0">
                <a:solidFill>
                  <a:schemeClr val="bg1"/>
                </a:solidFill>
              </a:rPr>
              <a:t>acaba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cultivando</a:t>
            </a:r>
            <a:r>
              <a:rPr lang="de-DE" sz="2400" dirty="0" smtClean="0">
                <a:solidFill>
                  <a:schemeClr val="bg1"/>
                </a:solidFill>
              </a:rPr>
              <a:t> um </a:t>
            </a:r>
            <a:r>
              <a:rPr lang="de-DE" sz="2400" dirty="0" err="1" smtClean="0">
                <a:solidFill>
                  <a:schemeClr val="bg1"/>
                </a:solidFill>
              </a:rPr>
              <a:t>arroz</a:t>
            </a:r>
            <a:r>
              <a:rPr lang="de-DE" sz="2400" dirty="0" smtClean="0">
                <a:solidFill>
                  <a:schemeClr val="bg1"/>
                </a:solidFill>
              </a:rPr>
              <a:t>, e </a:t>
            </a:r>
            <a:r>
              <a:rPr lang="de-DE" sz="2400" dirty="0" err="1" smtClean="0">
                <a:solidFill>
                  <a:schemeClr val="bg1"/>
                </a:solidFill>
              </a:rPr>
              <a:t>em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cima</a:t>
            </a:r>
            <a:r>
              <a:rPr lang="de-DE" sz="2400" dirty="0" smtClean="0">
                <a:solidFill>
                  <a:schemeClr val="bg1"/>
                </a:solidFill>
              </a:rPr>
              <a:t> de </a:t>
            </a:r>
            <a:r>
              <a:rPr lang="de-DE" sz="2400" dirty="0" err="1" smtClean="0">
                <a:solidFill>
                  <a:schemeClr val="bg1"/>
                </a:solidFill>
              </a:rPr>
              <a:t>tudo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ainda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tem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que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lidar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com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os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macacos</a:t>
            </a:r>
            <a:r>
              <a:rPr lang="de-DE" sz="2400" dirty="0" smtClean="0">
                <a:solidFill>
                  <a:schemeClr val="bg1"/>
                </a:solidFill>
              </a:rPr>
              <a:t>  </a:t>
            </a:r>
            <a:r>
              <a:rPr lang="de-DE" sz="2400" dirty="0" err="1" smtClean="0">
                <a:solidFill>
                  <a:schemeClr val="bg1"/>
                </a:solidFill>
              </a:rPr>
              <a:t>que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destruem</a:t>
            </a:r>
            <a:r>
              <a:rPr lang="de-DE" sz="2400" dirty="0" smtClean="0">
                <a:solidFill>
                  <a:schemeClr val="bg1"/>
                </a:solidFill>
              </a:rPr>
              <a:t> o </a:t>
            </a:r>
            <a:r>
              <a:rPr lang="de-DE" sz="2400" dirty="0" err="1" smtClean="0">
                <a:solidFill>
                  <a:schemeClr val="bg1"/>
                </a:solidFill>
              </a:rPr>
              <a:t>campo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dela</a:t>
            </a:r>
            <a:r>
              <a:rPr lang="de-DE" sz="2400" dirty="0" smtClean="0">
                <a:solidFill>
                  <a:schemeClr val="bg1"/>
                </a:solidFill>
              </a:rPr>
              <a:t>.</a:t>
            </a:r>
            <a:r>
              <a:rPr lang="en-GB" sz="2400" dirty="0" smtClean="0">
                <a:solidFill>
                  <a:schemeClr val="bg1"/>
                </a:solidFill>
              </a:rPr>
              <a:t>” 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0497" y="3628962"/>
            <a:ext cx="7634911" cy="200054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de-DE" sz="3200" dirty="0" err="1" smtClean="0">
                <a:solidFill>
                  <a:schemeClr val="accent5"/>
                </a:solidFill>
              </a:rPr>
              <a:t>Em</a:t>
            </a:r>
            <a:r>
              <a:rPr lang="de-DE" sz="3200" dirty="0" smtClean="0">
                <a:solidFill>
                  <a:schemeClr val="accent5"/>
                </a:solidFill>
              </a:rPr>
              <a:t> </a:t>
            </a:r>
            <a:r>
              <a:rPr lang="de-DE" sz="3200" dirty="0" err="1" smtClean="0">
                <a:solidFill>
                  <a:schemeClr val="accent5"/>
                </a:solidFill>
              </a:rPr>
              <a:t>baixo</a:t>
            </a:r>
            <a:r>
              <a:rPr lang="de-DE" sz="3200" dirty="0" smtClean="0">
                <a:solidFill>
                  <a:schemeClr val="accent5"/>
                </a:solidFill>
              </a:rPr>
              <a:t> </a:t>
            </a:r>
            <a:r>
              <a:rPr lang="de-DE" sz="3200" dirty="0" err="1" smtClean="0">
                <a:solidFill>
                  <a:schemeClr val="accent5"/>
                </a:solidFill>
              </a:rPr>
              <a:t>tem</a:t>
            </a:r>
            <a:r>
              <a:rPr lang="de-DE" sz="3200" dirty="0" smtClean="0">
                <a:solidFill>
                  <a:schemeClr val="accent5"/>
                </a:solidFill>
              </a:rPr>
              <a:t> </a:t>
            </a:r>
            <a:r>
              <a:rPr lang="de-DE" sz="3200" dirty="0" err="1" smtClean="0">
                <a:solidFill>
                  <a:schemeClr val="accent5"/>
                </a:solidFill>
              </a:rPr>
              <a:t>mais</a:t>
            </a:r>
            <a:r>
              <a:rPr lang="de-DE" sz="3200" dirty="0" smtClean="0">
                <a:solidFill>
                  <a:schemeClr val="accent5"/>
                </a:solidFill>
              </a:rPr>
              <a:t>…</a:t>
            </a:r>
            <a:r>
              <a:rPr lang="en-GB" sz="3200" dirty="0" smtClean="0">
                <a:solidFill>
                  <a:schemeClr val="accent5"/>
                </a:solidFill>
              </a:rPr>
              <a:t>:</a:t>
            </a:r>
          </a:p>
          <a:p>
            <a:endParaRPr lang="en-GB" sz="2000" dirty="0" smtClean="0">
              <a:solidFill>
                <a:schemeClr val="bg1"/>
              </a:solidFill>
            </a:endParaRPr>
          </a:p>
          <a:p>
            <a:r>
              <a:rPr lang="en-GB" sz="2400" dirty="0" smtClean="0">
                <a:solidFill>
                  <a:schemeClr val="bg1"/>
                </a:solidFill>
              </a:rPr>
              <a:t>“</a:t>
            </a:r>
            <a:r>
              <a:rPr lang="de-DE" sz="2400" dirty="0" smtClean="0">
                <a:solidFill>
                  <a:schemeClr val="bg1"/>
                </a:solidFill>
              </a:rPr>
              <a:t>O </a:t>
            </a:r>
            <a:r>
              <a:rPr lang="de-DE" sz="2400" dirty="0" err="1" smtClean="0">
                <a:solidFill>
                  <a:schemeClr val="bg1"/>
                </a:solidFill>
              </a:rPr>
              <a:t>homem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que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cultiva</a:t>
            </a:r>
            <a:r>
              <a:rPr lang="de-DE" sz="2400" dirty="0" smtClean="0">
                <a:solidFill>
                  <a:schemeClr val="bg1"/>
                </a:solidFill>
              </a:rPr>
              <a:t> o </a:t>
            </a:r>
            <a:r>
              <a:rPr lang="de-DE" sz="2400" dirty="0" err="1" smtClean="0">
                <a:solidFill>
                  <a:schemeClr val="bg1"/>
                </a:solidFill>
              </a:rPr>
              <a:t>campo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ao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lado</a:t>
            </a:r>
            <a:r>
              <a:rPr lang="de-DE" sz="2400" dirty="0" smtClean="0">
                <a:solidFill>
                  <a:schemeClr val="bg1"/>
                </a:solidFill>
              </a:rPr>
              <a:t> do de </a:t>
            </a:r>
            <a:r>
              <a:rPr lang="de-DE" sz="2400" dirty="0" err="1" smtClean="0">
                <a:solidFill>
                  <a:schemeClr val="bg1"/>
                </a:solidFill>
              </a:rPr>
              <a:t>Sagna</a:t>
            </a:r>
            <a:r>
              <a:rPr lang="de-DE" sz="2400" dirty="0" smtClean="0">
                <a:solidFill>
                  <a:schemeClr val="bg1"/>
                </a:solidFill>
              </a:rPr>
              <a:t> e̒ </a:t>
            </a:r>
            <a:r>
              <a:rPr lang="de-DE" sz="2400" dirty="0" err="1" smtClean="0">
                <a:solidFill>
                  <a:schemeClr val="bg1"/>
                </a:solidFill>
              </a:rPr>
              <a:t>envejoso</a:t>
            </a:r>
            <a:r>
              <a:rPr lang="de-DE" sz="2400" dirty="0" smtClean="0">
                <a:solidFill>
                  <a:schemeClr val="bg1"/>
                </a:solidFill>
              </a:rPr>
              <a:t> da </a:t>
            </a:r>
            <a:r>
              <a:rPr lang="de-DE" sz="2400" dirty="0" err="1" smtClean="0">
                <a:solidFill>
                  <a:schemeClr val="bg1"/>
                </a:solidFill>
              </a:rPr>
              <a:t>boa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colheta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dela</a:t>
            </a:r>
            <a:r>
              <a:rPr lang="de-DE" sz="2400" dirty="0" smtClean="0">
                <a:solidFill>
                  <a:schemeClr val="bg1"/>
                </a:solidFill>
              </a:rPr>
              <a:t> e </a:t>
            </a:r>
            <a:r>
              <a:rPr lang="de-DE" sz="2400" dirty="0" err="1" smtClean="0">
                <a:solidFill>
                  <a:schemeClr val="bg1"/>
                </a:solidFill>
              </a:rPr>
              <a:t>continua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pisando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no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arroz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quando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anda</a:t>
            </a:r>
            <a:r>
              <a:rPr lang="de-DE" sz="2400" dirty="0" smtClean="0">
                <a:solidFill>
                  <a:schemeClr val="bg1"/>
                </a:solidFill>
              </a:rPr>
              <a:t> nos </a:t>
            </a:r>
            <a:r>
              <a:rPr lang="de-DE" sz="2400" dirty="0" err="1" smtClean="0">
                <a:solidFill>
                  <a:schemeClr val="bg1"/>
                </a:solidFill>
              </a:rPr>
              <a:t>camininhos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que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separam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os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campos</a:t>
            </a:r>
            <a:r>
              <a:rPr lang="en-GB" sz="2400" dirty="0" smtClean="0">
                <a:solidFill>
                  <a:schemeClr val="bg1"/>
                </a:solidFill>
              </a:rPr>
              <a:t>.”</a:t>
            </a:r>
            <a:endParaRPr lang="en-GB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77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10" y="363466"/>
            <a:ext cx="8067336" cy="6050503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155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3" name="Picture 3" descr="Seneg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33046"/>
            <a:ext cx="8440752" cy="55470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059113" y="5516563"/>
            <a:ext cx="433387" cy="3603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 flipH="1">
            <a:off x="3419475" y="4581525"/>
            <a:ext cx="865188" cy="936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3995738" y="4292600"/>
            <a:ext cx="1492524" cy="40011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de-DE" sz="2000" b="1" dirty="0" err="1" smtClean="0">
                <a:solidFill>
                  <a:schemeClr val="bg1"/>
                </a:solidFill>
              </a:rPr>
              <a:t>veja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detalhe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652937" y="6321703"/>
            <a:ext cx="3969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https://online.seterra.com/en/vgp/3163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34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" y="0"/>
            <a:ext cx="912574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9914" y="373066"/>
            <a:ext cx="2658292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</a:rPr>
              <a:t>C</a:t>
            </a:r>
            <a:r>
              <a:rPr lang="de-DE" sz="3200" dirty="0" err="1" smtClean="0">
                <a:solidFill>
                  <a:schemeClr val="bg1"/>
                </a:solidFill>
              </a:rPr>
              <a:t>umprimentos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67544" y="1268760"/>
            <a:ext cx="2088231" cy="1152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Reconhecimento</a:t>
            </a:r>
            <a:r>
              <a:rPr lang="de-DE" dirty="0" smtClean="0"/>
              <a:t> do </a:t>
            </a:r>
            <a:r>
              <a:rPr lang="de-DE" dirty="0" err="1" smtClean="0"/>
              <a:t>outro</a:t>
            </a:r>
            <a:endParaRPr lang="en-GB" dirty="0"/>
          </a:p>
        </p:txBody>
      </p:sp>
      <p:sp>
        <p:nvSpPr>
          <p:cNvPr id="6" name="Oval 5"/>
          <p:cNvSpPr/>
          <p:nvPr/>
        </p:nvSpPr>
        <p:spPr>
          <a:xfrm>
            <a:off x="2915816" y="2109969"/>
            <a:ext cx="2088231" cy="1152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</a:t>
            </a:r>
            <a:r>
              <a:rPr lang="de-DE" dirty="0" err="1" smtClean="0"/>
              <a:t>anter</a:t>
            </a:r>
            <a:r>
              <a:rPr lang="de-DE" dirty="0" smtClean="0"/>
              <a:t> a </a:t>
            </a:r>
            <a:r>
              <a:rPr lang="de-DE" dirty="0" err="1" smtClean="0"/>
              <a:t>harmonia</a:t>
            </a:r>
            <a:r>
              <a:rPr lang="de-DE" dirty="0" smtClean="0"/>
              <a:t> na </a:t>
            </a:r>
            <a:r>
              <a:rPr lang="de-DE" dirty="0" err="1" smtClean="0"/>
              <a:t>comunidade</a:t>
            </a:r>
            <a:endParaRPr lang="en-GB" dirty="0"/>
          </a:p>
        </p:txBody>
      </p:sp>
      <p:sp>
        <p:nvSpPr>
          <p:cNvPr id="8" name="Oval 7"/>
          <p:cNvSpPr/>
          <p:nvPr/>
        </p:nvSpPr>
        <p:spPr>
          <a:xfrm>
            <a:off x="4571998" y="957841"/>
            <a:ext cx="2088231" cy="1152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Manter</a:t>
            </a:r>
            <a:r>
              <a:rPr lang="de-DE" dirty="0" smtClean="0"/>
              <a:t> e </a:t>
            </a:r>
            <a:r>
              <a:rPr lang="de-DE" dirty="0" err="1" smtClean="0"/>
              <a:t>reforçar</a:t>
            </a:r>
            <a:r>
              <a:rPr lang="de-DE" dirty="0" smtClean="0"/>
              <a:t> </a:t>
            </a:r>
            <a:r>
              <a:rPr lang="de-DE" dirty="0" err="1" smtClean="0"/>
              <a:t>relações</a:t>
            </a:r>
            <a:endParaRPr lang="en-GB" dirty="0"/>
          </a:p>
        </p:txBody>
      </p:sp>
      <p:sp>
        <p:nvSpPr>
          <p:cNvPr id="9" name="Oval 8"/>
          <p:cNvSpPr/>
          <p:nvPr/>
        </p:nvSpPr>
        <p:spPr>
          <a:xfrm>
            <a:off x="6948264" y="1460074"/>
            <a:ext cx="2088231" cy="1152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</a:t>
            </a:r>
            <a:r>
              <a:rPr lang="de-DE" dirty="0" err="1" smtClean="0"/>
              <a:t>riar</a:t>
            </a:r>
            <a:r>
              <a:rPr lang="de-DE" dirty="0" smtClean="0"/>
              <a:t> </a:t>
            </a:r>
            <a:r>
              <a:rPr lang="de-DE" dirty="0" err="1" smtClean="0"/>
              <a:t>redes</a:t>
            </a:r>
            <a:r>
              <a:rPr lang="de-DE" dirty="0" smtClean="0"/>
              <a:t> </a:t>
            </a:r>
            <a:r>
              <a:rPr lang="de-DE" dirty="0" err="1" smtClean="0"/>
              <a:t>sociais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799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Greetings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885607" y="1700808"/>
            <a:ext cx="54006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Scheme: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de-DE" b="1" dirty="0" smtClean="0"/>
              <a:t>„Eis </a:t>
            </a:r>
            <a:r>
              <a:rPr lang="de-DE" b="1" dirty="0" err="1" smtClean="0"/>
              <a:t>você</a:t>
            </a:r>
            <a:r>
              <a:rPr lang="de-DE" b="1" dirty="0" smtClean="0"/>
              <a:t>“</a:t>
            </a:r>
            <a:endParaRPr lang="en-GB" b="1" dirty="0" smtClean="0"/>
          </a:p>
          <a:p>
            <a:r>
              <a:rPr lang="en-GB" dirty="0" smtClean="0"/>
              <a:t>       </a:t>
            </a:r>
            <a:r>
              <a:rPr lang="en-GB" dirty="0" err="1" smtClean="0"/>
              <a:t>Respo</a:t>
            </a:r>
            <a:r>
              <a:rPr lang="de-DE" dirty="0" err="1" smtClean="0"/>
              <a:t>sta</a:t>
            </a:r>
            <a:r>
              <a:rPr lang="en-GB" dirty="0" smtClean="0"/>
              <a:t>: </a:t>
            </a:r>
            <a:r>
              <a:rPr lang="de-DE" dirty="0" smtClean="0"/>
              <a:t>Sim</a:t>
            </a:r>
            <a:endParaRPr lang="en-GB" dirty="0" smtClean="0"/>
          </a:p>
          <a:p>
            <a:r>
              <a:rPr lang="en-GB" b="1" dirty="0" smtClean="0"/>
              <a:t>2.    </a:t>
            </a:r>
            <a:r>
              <a:rPr lang="de-DE" b="1" dirty="0" smtClean="0"/>
              <a:t>A </a:t>
            </a:r>
            <a:r>
              <a:rPr lang="de-DE" b="1" dirty="0" err="1" smtClean="0"/>
              <a:t>saúde</a:t>
            </a:r>
            <a:endParaRPr lang="en-GB" b="1" dirty="0" smtClean="0"/>
          </a:p>
          <a:p>
            <a:r>
              <a:rPr lang="en-GB" dirty="0"/>
              <a:t> </a:t>
            </a:r>
            <a:r>
              <a:rPr lang="en-GB" dirty="0" smtClean="0"/>
              <a:t>      </a:t>
            </a:r>
            <a:r>
              <a:rPr lang="en-GB" dirty="0" err="1" smtClean="0"/>
              <a:t>Respo</a:t>
            </a:r>
            <a:r>
              <a:rPr lang="de-DE" dirty="0" err="1" smtClean="0"/>
              <a:t>sta</a:t>
            </a:r>
            <a:r>
              <a:rPr lang="en-GB" dirty="0" smtClean="0"/>
              <a:t>: </a:t>
            </a:r>
            <a:r>
              <a:rPr lang="de-DE" dirty="0" smtClean="0"/>
              <a:t>Boa</a:t>
            </a:r>
            <a:endParaRPr lang="en-GB" dirty="0" smtClean="0"/>
          </a:p>
          <a:p>
            <a:pPr marL="342900" indent="-342900">
              <a:buAutoNum type="arabicPeriod" startAt="3"/>
            </a:pPr>
            <a:r>
              <a:rPr lang="de-DE" b="1" dirty="0" smtClean="0"/>
              <a:t>E a </a:t>
            </a:r>
            <a:r>
              <a:rPr lang="de-DE" b="1" dirty="0" err="1" smtClean="0"/>
              <a:t>família</a:t>
            </a:r>
            <a:endParaRPr lang="en-GB" b="1" dirty="0" smtClean="0"/>
          </a:p>
          <a:p>
            <a:r>
              <a:rPr lang="en-GB" dirty="0" smtClean="0"/>
              <a:t>       </a:t>
            </a:r>
            <a:r>
              <a:rPr lang="en-GB" dirty="0" err="1" smtClean="0"/>
              <a:t>Respo</a:t>
            </a:r>
            <a:r>
              <a:rPr lang="de-DE" dirty="0" err="1" smtClean="0"/>
              <a:t>sta</a:t>
            </a:r>
            <a:r>
              <a:rPr lang="en-GB" dirty="0" smtClean="0"/>
              <a:t>: </a:t>
            </a:r>
            <a:r>
              <a:rPr lang="de-DE" dirty="0" err="1" smtClean="0"/>
              <a:t>Eles</a:t>
            </a:r>
            <a:r>
              <a:rPr lang="de-DE" dirty="0" smtClean="0"/>
              <a:t> </a:t>
            </a:r>
            <a:r>
              <a:rPr lang="de-DE" dirty="0" err="1" smtClean="0"/>
              <a:t>estão</a:t>
            </a:r>
            <a:r>
              <a:rPr lang="de-DE" dirty="0" smtClean="0"/>
              <a:t> </a:t>
            </a:r>
            <a:r>
              <a:rPr lang="de-DE" dirty="0" err="1" smtClean="0"/>
              <a:t>aqui</a:t>
            </a:r>
            <a:r>
              <a:rPr lang="de-DE" dirty="0" smtClean="0"/>
              <a:t>/</a:t>
            </a:r>
            <a:r>
              <a:rPr lang="de-DE" dirty="0" err="1" smtClean="0"/>
              <a:t>lá</a:t>
            </a:r>
            <a:endParaRPr lang="en-GB" dirty="0" smtClean="0"/>
          </a:p>
          <a:p>
            <a:pPr marL="342900" indent="-342900">
              <a:buAutoNum type="arabicPeriod" startAt="4"/>
            </a:pPr>
            <a:r>
              <a:rPr lang="de-DE" b="1" dirty="0" err="1" smtClean="0"/>
              <a:t>Onde</a:t>
            </a:r>
            <a:r>
              <a:rPr lang="de-DE" b="1" dirty="0" smtClean="0"/>
              <a:t> </a:t>
            </a:r>
            <a:r>
              <a:rPr lang="de-DE" b="1" dirty="0" err="1" smtClean="0"/>
              <a:t>cê</a:t>
            </a:r>
            <a:r>
              <a:rPr lang="de-DE" b="1" dirty="0" smtClean="0"/>
              <a:t> </a:t>
            </a:r>
            <a:r>
              <a:rPr lang="de-DE" b="1" dirty="0" err="1" smtClean="0"/>
              <a:t>vai</a:t>
            </a:r>
            <a:r>
              <a:rPr lang="en-GB" b="1" dirty="0" smtClean="0"/>
              <a:t>. </a:t>
            </a:r>
          </a:p>
          <a:p>
            <a:r>
              <a:rPr lang="en-GB" dirty="0" smtClean="0"/>
              <a:t>       </a:t>
            </a:r>
            <a:r>
              <a:rPr lang="en-GB" dirty="0" err="1" smtClean="0"/>
              <a:t>Respo</a:t>
            </a:r>
            <a:r>
              <a:rPr lang="de-DE" dirty="0" err="1" smtClean="0"/>
              <a:t>sta</a:t>
            </a:r>
            <a:r>
              <a:rPr lang="en-GB" dirty="0" smtClean="0"/>
              <a:t>: </a:t>
            </a:r>
            <a:r>
              <a:rPr lang="de-DE" dirty="0" err="1" smtClean="0"/>
              <a:t>vou</a:t>
            </a:r>
            <a:r>
              <a:rPr lang="de-DE" dirty="0" smtClean="0"/>
              <a:t> </a:t>
            </a:r>
            <a:r>
              <a:rPr lang="de-DE" dirty="0" err="1" smtClean="0"/>
              <a:t>pra</a:t>
            </a:r>
            <a:r>
              <a:rPr lang="de-DE" dirty="0" smtClean="0"/>
              <a:t> X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467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5121" y="332656"/>
            <a:ext cx="1168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Phase 1</a:t>
            </a:r>
            <a:endParaRPr lang="en-GB" sz="2400" b="1" dirty="0"/>
          </a:p>
        </p:txBody>
      </p:sp>
      <p:sp>
        <p:nvSpPr>
          <p:cNvPr id="3" name="Oval Callout 2"/>
          <p:cNvSpPr/>
          <p:nvPr/>
        </p:nvSpPr>
        <p:spPr>
          <a:xfrm>
            <a:off x="2267744" y="683830"/>
            <a:ext cx="2448272" cy="828092"/>
          </a:xfrm>
          <a:prstGeom prst="wedgeEllipseCallout">
            <a:avLst>
              <a:gd name="adj1" fmla="val -39786"/>
              <a:gd name="adj2" fmla="val 954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 smtClean="0"/>
              <a:t>Uguna</a:t>
            </a:r>
            <a:r>
              <a:rPr lang="en-GB" b="1" dirty="0" smtClean="0"/>
              <a:t>?</a:t>
            </a:r>
          </a:p>
          <a:p>
            <a:pPr algn="ctr"/>
            <a:r>
              <a:rPr lang="en-GB" dirty="0" smtClean="0"/>
              <a:t>‘</a:t>
            </a:r>
            <a:r>
              <a:rPr lang="de-DE" dirty="0" err="1" smtClean="0"/>
              <a:t>Você</a:t>
            </a:r>
            <a:r>
              <a:rPr lang="de-DE" dirty="0" smtClean="0"/>
              <a:t> </a:t>
            </a:r>
            <a:r>
              <a:rPr lang="de-DE" dirty="0" err="1" smtClean="0"/>
              <a:t>está</a:t>
            </a:r>
            <a:r>
              <a:rPr lang="de-DE" dirty="0" smtClean="0"/>
              <a:t> </a:t>
            </a:r>
            <a:r>
              <a:rPr lang="de-DE" dirty="0" err="1" smtClean="0"/>
              <a:t>aqui</a:t>
            </a:r>
            <a:r>
              <a:rPr lang="en-GB" dirty="0" smtClean="0"/>
              <a:t>’</a:t>
            </a:r>
            <a:endParaRPr lang="en-GB" dirty="0"/>
          </a:p>
        </p:txBody>
      </p:sp>
      <p:sp>
        <p:nvSpPr>
          <p:cNvPr id="4" name="Oval Callout 3"/>
          <p:cNvSpPr/>
          <p:nvPr/>
        </p:nvSpPr>
        <p:spPr>
          <a:xfrm>
            <a:off x="5331465" y="2413627"/>
            <a:ext cx="2520280" cy="1398802"/>
          </a:xfrm>
          <a:prstGeom prst="wedgeEllipseCallout">
            <a:avLst>
              <a:gd name="adj1" fmla="val 34523"/>
              <a:gd name="adj2" fmla="val 80455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E</a:t>
            </a:r>
            <a:r>
              <a:rPr lang="de-DE" b="1" dirty="0" smtClean="0"/>
              <a:t>e</a:t>
            </a:r>
            <a:r>
              <a:rPr lang="en-GB" b="1" dirty="0" smtClean="0"/>
              <a:t>e/ </a:t>
            </a:r>
            <a:r>
              <a:rPr lang="en-GB" b="1" dirty="0" err="1" smtClean="0"/>
              <a:t>Ao</a:t>
            </a:r>
            <a:endParaRPr lang="en-GB" b="1" dirty="0" smtClean="0"/>
          </a:p>
          <a:p>
            <a:pPr algn="ctr"/>
            <a:r>
              <a:rPr lang="en-GB" dirty="0" smtClean="0"/>
              <a:t>‘Yes’</a:t>
            </a:r>
            <a:endParaRPr lang="en-GB" dirty="0"/>
          </a:p>
        </p:txBody>
      </p:sp>
      <p:sp>
        <p:nvSpPr>
          <p:cNvPr id="5" name="Oval Callout 4"/>
          <p:cNvSpPr/>
          <p:nvPr/>
        </p:nvSpPr>
        <p:spPr>
          <a:xfrm>
            <a:off x="2657216" y="2088180"/>
            <a:ext cx="2232248" cy="720080"/>
          </a:xfrm>
          <a:prstGeom prst="wedgeEllipseCallout">
            <a:avLst>
              <a:gd name="adj1" fmla="val -52625"/>
              <a:gd name="adj2" fmla="val 662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 smtClean="0"/>
              <a:t>Uŋeeti</a:t>
            </a:r>
            <a:r>
              <a:rPr lang="en-GB" b="1" dirty="0" smtClean="0"/>
              <a:t>?</a:t>
            </a:r>
          </a:p>
          <a:p>
            <a:pPr algn="ctr"/>
            <a:r>
              <a:rPr lang="en-GB" dirty="0" smtClean="0"/>
              <a:t>‘</a:t>
            </a:r>
            <a:r>
              <a:rPr lang="de-DE" dirty="0" err="1" smtClean="0"/>
              <a:t>Você</a:t>
            </a:r>
            <a:r>
              <a:rPr lang="de-DE" dirty="0" smtClean="0"/>
              <a:t> </a:t>
            </a:r>
            <a:r>
              <a:rPr lang="de-DE" dirty="0" err="1" smtClean="0"/>
              <a:t>voltou</a:t>
            </a:r>
            <a:r>
              <a:rPr lang="de-DE" dirty="0" smtClean="0"/>
              <a:t>?</a:t>
            </a:r>
            <a:r>
              <a:rPr lang="en-GB" dirty="0" smtClean="0"/>
              <a:t>’</a:t>
            </a:r>
            <a:endParaRPr lang="en-GB" dirty="0"/>
          </a:p>
        </p:txBody>
      </p:sp>
      <p:sp>
        <p:nvSpPr>
          <p:cNvPr id="6" name="Oval Callout 5"/>
          <p:cNvSpPr/>
          <p:nvPr/>
        </p:nvSpPr>
        <p:spPr>
          <a:xfrm>
            <a:off x="1835695" y="3847022"/>
            <a:ext cx="2709927" cy="1190970"/>
          </a:xfrm>
          <a:prstGeom prst="wedgeEllipseCallout">
            <a:avLst>
              <a:gd name="adj1" fmla="val -39301"/>
              <a:gd name="adj2" fmla="val -812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 smtClean="0"/>
              <a:t>Budiin</a:t>
            </a:r>
            <a:r>
              <a:rPr lang="en-GB" b="1" dirty="0" smtClean="0"/>
              <a:t>?</a:t>
            </a:r>
          </a:p>
          <a:p>
            <a:pPr algn="ctr"/>
            <a:r>
              <a:rPr lang="en-GB" dirty="0" smtClean="0"/>
              <a:t>‘</a:t>
            </a:r>
            <a:r>
              <a:rPr lang="de-DE" dirty="0" err="1" smtClean="0"/>
              <a:t>Você</a:t>
            </a:r>
            <a:r>
              <a:rPr lang="de-DE" dirty="0" smtClean="0"/>
              <a:t> </a:t>
            </a:r>
            <a:r>
              <a:rPr lang="de-DE" dirty="0" err="1" smtClean="0"/>
              <a:t>está</a:t>
            </a:r>
            <a:r>
              <a:rPr lang="de-DE" dirty="0" smtClean="0"/>
              <a:t> </a:t>
            </a:r>
            <a:r>
              <a:rPr lang="de-DE" dirty="0" err="1" smtClean="0"/>
              <a:t>tirando</a:t>
            </a:r>
            <a:r>
              <a:rPr lang="de-DE" dirty="0" smtClean="0"/>
              <a:t> </a:t>
            </a:r>
            <a:r>
              <a:rPr lang="de-DE" dirty="0" err="1" smtClean="0"/>
              <a:t>água</a:t>
            </a:r>
            <a:r>
              <a:rPr lang="de-DE" dirty="0" smtClean="0"/>
              <a:t> do </a:t>
            </a:r>
            <a:r>
              <a:rPr lang="de-DE" dirty="0" err="1" smtClean="0"/>
              <a:t>poço</a:t>
            </a:r>
            <a:r>
              <a:rPr lang="en-GB" dirty="0" smtClean="0"/>
              <a:t>’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6" r="54478" b="27562"/>
          <a:stretch/>
        </p:blipFill>
        <p:spPr>
          <a:xfrm>
            <a:off x="73751" y="1412776"/>
            <a:ext cx="2555776" cy="2434246"/>
          </a:xfrm>
          <a:prstGeom prst="star24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19" t="16009" b="31305"/>
          <a:stretch/>
        </p:blipFill>
        <p:spPr>
          <a:xfrm>
            <a:off x="6624228" y="4025547"/>
            <a:ext cx="2519772" cy="2938807"/>
          </a:xfrm>
          <a:prstGeom prst="star24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3550" y="3550819"/>
            <a:ext cx="819455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sz="2800" dirty="0" err="1" smtClean="0">
                <a:solidFill>
                  <a:schemeClr val="bg1"/>
                </a:solidFill>
              </a:rPr>
              <a:t>Kine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91605" y="6334780"/>
            <a:ext cx="699935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sz="2800" dirty="0" err="1" smtClean="0">
                <a:solidFill>
                  <a:schemeClr val="bg1"/>
                </a:solidFill>
              </a:rPr>
              <a:t>Eko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181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5121" y="332656"/>
            <a:ext cx="1168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Phase 2</a:t>
            </a:r>
            <a:endParaRPr lang="en-GB" sz="2400" b="1" dirty="0"/>
          </a:p>
        </p:txBody>
      </p:sp>
      <p:sp>
        <p:nvSpPr>
          <p:cNvPr id="3" name="Oval Callout 2"/>
          <p:cNvSpPr/>
          <p:nvPr/>
        </p:nvSpPr>
        <p:spPr>
          <a:xfrm>
            <a:off x="2123728" y="332656"/>
            <a:ext cx="3315415" cy="1973587"/>
          </a:xfrm>
          <a:prstGeom prst="wedgeEllipseCallout">
            <a:avLst>
              <a:gd name="adj1" fmla="val -39786"/>
              <a:gd name="adj2" fmla="val 954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/>
              <a:t>Ne </a:t>
            </a:r>
            <a:r>
              <a:rPr lang="en-GB" sz="2000" b="1" dirty="0" err="1" smtClean="0"/>
              <a:t>gulobi</a:t>
            </a:r>
            <a:r>
              <a:rPr lang="en-GB" sz="2000" b="1" dirty="0" smtClean="0"/>
              <a:t>?</a:t>
            </a:r>
          </a:p>
          <a:p>
            <a:pPr algn="ctr"/>
            <a:endParaRPr lang="en-GB" sz="2000" b="1" dirty="0" smtClean="0"/>
          </a:p>
          <a:p>
            <a:pPr algn="ctr"/>
            <a:r>
              <a:rPr lang="en-GB" dirty="0" smtClean="0"/>
              <a:t>‘</a:t>
            </a:r>
            <a:r>
              <a:rPr lang="de-DE" dirty="0" smtClean="0"/>
              <a:t>O </a:t>
            </a:r>
            <a:r>
              <a:rPr lang="de-DE" dirty="0" err="1" smtClean="0"/>
              <a:t>quê</a:t>
            </a:r>
            <a:r>
              <a:rPr lang="de-DE" dirty="0" smtClean="0"/>
              <a:t> </a:t>
            </a:r>
            <a:r>
              <a:rPr lang="de-DE" dirty="0" err="1" smtClean="0"/>
              <a:t>fala</a:t>
            </a:r>
            <a:r>
              <a:rPr lang="de-DE" dirty="0" smtClean="0"/>
              <a:t>?</a:t>
            </a:r>
            <a:endParaRPr lang="en-GB" dirty="0" smtClean="0"/>
          </a:p>
          <a:p>
            <a:pPr algn="ctr"/>
            <a:r>
              <a:rPr lang="en-GB" dirty="0" smtClean="0"/>
              <a:t>= </a:t>
            </a:r>
            <a:r>
              <a:rPr lang="de-DE" dirty="0" smtClean="0"/>
              <a:t>Como </a:t>
            </a:r>
            <a:r>
              <a:rPr lang="de-DE" dirty="0" err="1" smtClean="0"/>
              <a:t>está</a:t>
            </a:r>
            <a:r>
              <a:rPr lang="en-GB" dirty="0" smtClean="0"/>
              <a:t>’</a:t>
            </a:r>
            <a:endParaRPr lang="en-GB" dirty="0"/>
          </a:p>
        </p:txBody>
      </p:sp>
      <p:sp>
        <p:nvSpPr>
          <p:cNvPr id="4" name="Oval Callout 3"/>
          <p:cNvSpPr/>
          <p:nvPr/>
        </p:nvSpPr>
        <p:spPr>
          <a:xfrm>
            <a:off x="3491880" y="2754845"/>
            <a:ext cx="3473030" cy="2184353"/>
          </a:xfrm>
          <a:prstGeom prst="wedgeEllipseCallout">
            <a:avLst>
              <a:gd name="adj1" fmla="val 39632"/>
              <a:gd name="adj2" fmla="val 52339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 smtClean="0"/>
              <a:t>Honjahonj</a:t>
            </a:r>
            <a:endParaRPr lang="en-GB" sz="2000" b="1" dirty="0" smtClean="0"/>
          </a:p>
          <a:p>
            <a:pPr algn="ctr"/>
            <a:endParaRPr lang="en-GB" sz="2000" b="1" dirty="0" smtClean="0"/>
          </a:p>
          <a:p>
            <a:pPr algn="ctr"/>
            <a:r>
              <a:rPr lang="en-GB" dirty="0" smtClean="0"/>
              <a:t>‘N</a:t>
            </a:r>
            <a:r>
              <a:rPr lang="de-DE" dirty="0" err="1" smtClean="0"/>
              <a:t>ada</a:t>
            </a:r>
            <a:r>
              <a:rPr lang="en-GB" dirty="0" smtClean="0"/>
              <a:t>’</a:t>
            </a:r>
          </a:p>
          <a:p>
            <a:pPr algn="ctr"/>
            <a:r>
              <a:rPr lang="en-GB" dirty="0" smtClean="0"/>
              <a:t>= </a:t>
            </a:r>
            <a:r>
              <a:rPr lang="de-DE" dirty="0" err="1" smtClean="0"/>
              <a:t>Não</a:t>
            </a:r>
            <a:r>
              <a:rPr lang="de-DE" dirty="0" smtClean="0"/>
              <a:t> </a:t>
            </a:r>
            <a:r>
              <a:rPr lang="de-DE" dirty="0" err="1" smtClean="0"/>
              <a:t>tem</a:t>
            </a:r>
            <a:r>
              <a:rPr lang="de-DE" dirty="0" smtClean="0"/>
              <a:t> </a:t>
            </a:r>
            <a:r>
              <a:rPr lang="de-DE" dirty="0" err="1" smtClean="0"/>
              <a:t>problemas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6" r="54478" b="27562"/>
          <a:stretch/>
        </p:blipFill>
        <p:spPr>
          <a:xfrm>
            <a:off x="73751" y="1412776"/>
            <a:ext cx="2555776" cy="2434246"/>
          </a:xfrm>
          <a:prstGeom prst="star24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19" t="16009" b="31305"/>
          <a:stretch/>
        </p:blipFill>
        <p:spPr>
          <a:xfrm>
            <a:off x="6624228" y="4025547"/>
            <a:ext cx="2519772" cy="2938807"/>
          </a:xfrm>
          <a:prstGeom prst="star24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321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5121" y="332656"/>
            <a:ext cx="1168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Phase 3</a:t>
            </a:r>
            <a:endParaRPr lang="en-GB" sz="2400" b="1" dirty="0"/>
          </a:p>
        </p:txBody>
      </p:sp>
      <p:sp>
        <p:nvSpPr>
          <p:cNvPr id="3" name="Oval Callout 2"/>
          <p:cNvSpPr/>
          <p:nvPr/>
        </p:nvSpPr>
        <p:spPr>
          <a:xfrm>
            <a:off x="2622382" y="332656"/>
            <a:ext cx="3315415" cy="1973587"/>
          </a:xfrm>
          <a:prstGeom prst="wedgeEllipseCallout">
            <a:avLst>
              <a:gd name="adj1" fmla="val -42668"/>
              <a:gd name="adj2" fmla="val 705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 smtClean="0"/>
              <a:t>Ikoonahen</a:t>
            </a:r>
            <a:r>
              <a:rPr lang="en-GB" sz="2000" b="1" dirty="0" smtClean="0"/>
              <a:t>?</a:t>
            </a:r>
          </a:p>
          <a:p>
            <a:pPr algn="ctr"/>
            <a:endParaRPr lang="en-GB" sz="2000" b="1" dirty="0" smtClean="0"/>
          </a:p>
          <a:p>
            <a:pPr algn="ctr"/>
            <a:r>
              <a:rPr lang="en-GB" dirty="0" smtClean="0"/>
              <a:t>‘</a:t>
            </a:r>
            <a:r>
              <a:rPr lang="de-DE" dirty="0" smtClean="0"/>
              <a:t>Os da </a:t>
            </a:r>
            <a:r>
              <a:rPr lang="de-DE" dirty="0" err="1" smtClean="0"/>
              <a:t>sua</a:t>
            </a:r>
            <a:r>
              <a:rPr lang="de-DE" dirty="0" smtClean="0"/>
              <a:t> </a:t>
            </a:r>
            <a:r>
              <a:rPr lang="de-DE" dirty="0" err="1" smtClean="0"/>
              <a:t>casa</a:t>
            </a:r>
            <a:r>
              <a:rPr lang="en-GB" dirty="0" smtClean="0"/>
              <a:t>?’</a:t>
            </a:r>
          </a:p>
          <a:p>
            <a:pPr algn="ctr"/>
            <a:r>
              <a:rPr lang="en-GB" dirty="0" smtClean="0"/>
              <a:t>= </a:t>
            </a:r>
            <a:r>
              <a:rPr lang="de-DE" dirty="0" err="1" smtClean="0"/>
              <a:t>como</a:t>
            </a:r>
            <a:r>
              <a:rPr lang="de-DE" dirty="0" smtClean="0"/>
              <a:t> </a:t>
            </a:r>
            <a:r>
              <a:rPr lang="de-DE" dirty="0" err="1" smtClean="0"/>
              <a:t>vai</a:t>
            </a:r>
            <a:r>
              <a:rPr lang="de-DE" dirty="0" smtClean="0"/>
              <a:t> a </a:t>
            </a:r>
            <a:r>
              <a:rPr lang="de-DE" dirty="0" err="1" smtClean="0"/>
              <a:t>família</a:t>
            </a:r>
            <a:r>
              <a:rPr lang="en-GB" dirty="0" smtClean="0"/>
              <a:t>’</a:t>
            </a:r>
            <a:endParaRPr lang="en-GB" dirty="0"/>
          </a:p>
        </p:txBody>
      </p:sp>
      <p:sp>
        <p:nvSpPr>
          <p:cNvPr id="4" name="Oval Callout 3"/>
          <p:cNvSpPr/>
          <p:nvPr/>
        </p:nvSpPr>
        <p:spPr>
          <a:xfrm>
            <a:off x="3491880" y="3212976"/>
            <a:ext cx="3132348" cy="1726222"/>
          </a:xfrm>
          <a:prstGeom prst="wedgeEllipseCallout">
            <a:avLst>
              <a:gd name="adj1" fmla="val 39632"/>
              <a:gd name="adj2" fmla="val 52339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 smtClean="0"/>
              <a:t>Ineena</a:t>
            </a:r>
            <a:r>
              <a:rPr lang="en-GB" sz="2000" b="1" dirty="0" smtClean="0"/>
              <a:t>/</a:t>
            </a:r>
            <a:r>
              <a:rPr lang="en-GB" sz="2000" b="1" dirty="0" err="1" smtClean="0"/>
              <a:t>Ineembim</a:t>
            </a:r>
            <a:endParaRPr lang="en-GB" sz="2000" b="1" dirty="0" smtClean="0"/>
          </a:p>
          <a:p>
            <a:pPr algn="ctr"/>
            <a:endParaRPr lang="en-GB" sz="2000" b="1" dirty="0" smtClean="0"/>
          </a:p>
          <a:p>
            <a:pPr algn="ctr"/>
            <a:r>
              <a:rPr lang="en-GB" dirty="0" smtClean="0"/>
              <a:t>‘</a:t>
            </a:r>
            <a:r>
              <a:rPr lang="de-DE" dirty="0" err="1" smtClean="0"/>
              <a:t>Estão</a:t>
            </a:r>
            <a:r>
              <a:rPr lang="de-DE" dirty="0" smtClean="0"/>
              <a:t> </a:t>
            </a:r>
            <a:r>
              <a:rPr lang="de-DE" dirty="0" err="1" smtClean="0"/>
              <a:t>aqui</a:t>
            </a:r>
            <a:r>
              <a:rPr lang="de-DE" dirty="0" smtClean="0"/>
              <a:t>/</a:t>
            </a:r>
            <a:r>
              <a:rPr lang="de-DE" dirty="0" err="1" smtClean="0"/>
              <a:t>ali</a:t>
            </a:r>
            <a:r>
              <a:rPr lang="en-GB" dirty="0" smtClean="0"/>
              <a:t>’</a:t>
            </a:r>
          </a:p>
          <a:p>
            <a:pPr algn="ctr"/>
            <a:r>
              <a:rPr lang="en-GB" dirty="0" smtClean="0"/>
              <a:t>= </a:t>
            </a:r>
            <a:r>
              <a:rPr lang="de-DE" dirty="0" err="1" smtClean="0"/>
              <a:t>Estão</a:t>
            </a:r>
            <a:r>
              <a:rPr lang="de-DE" dirty="0" smtClean="0"/>
              <a:t> </a:t>
            </a:r>
            <a:r>
              <a:rPr lang="de-DE" dirty="0" err="1" smtClean="0"/>
              <a:t>bem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6" r="54478" b="27562"/>
          <a:stretch/>
        </p:blipFill>
        <p:spPr>
          <a:xfrm>
            <a:off x="73751" y="1412776"/>
            <a:ext cx="2555776" cy="2434246"/>
          </a:xfrm>
          <a:prstGeom prst="star24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19" t="16009" b="31305"/>
          <a:stretch/>
        </p:blipFill>
        <p:spPr>
          <a:xfrm>
            <a:off x="6624228" y="4025547"/>
            <a:ext cx="2519772" cy="2938807"/>
          </a:xfrm>
          <a:prstGeom prst="star24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951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5121" y="332656"/>
            <a:ext cx="1168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Phase 4</a:t>
            </a:r>
            <a:endParaRPr lang="en-GB" sz="2400" b="1" dirty="0"/>
          </a:p>
        </p:txBody>
      </p:sp>
      <p:sp>
        <p:nvSpPr>
          <p:cNvPr id="3" name="Oval Callout 2"/>
          <p:cNvSpPr/>
          <p:nvPr/>
        </p:nvSpPr>
        <p:spPr>
          <a:xfrm>
            <a:off x="2622382" y="188640"/>
            <a:ext cx="3677810" cy="2117603"/>
          </a:xfrm>
          <a:prstGeom prst="wedgeEllipseCallout">
            <a:avLst>
              <a:gd name="adj1" fmla="val -42668"/>
              <a:gd name="adj2" fmla="val 705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 smtClean="0"/>
              <a:t>Hëdëha</a:t>
            </a:r>
            <a:r>
              <a:rPr lang="en-GB" sz="2000" b="1" dirty="0" smtClean="0"/>
              <a:t> be?/ </a:t>
            </a:r>
          </a:p>
          <a:p>
            <a:pPr algn="ctr"/>
            <a:r>
              <a:rPr lang="en-GB" sz="2000" b="1" dirty="0" smtClean="0"/>
              <a:t>Be </a:t>
            </a:r>
            <a:r>
              <a:rPr lang="en-GB" sz="2000" b="1" dirty="0" err="1" smtClean="0"/>
              <a:t>gudëkot</a:t>
            </a:r>
            <a:endParaRPr lang="en-GB" sz="2000" b="1" dirty="0" smtClean="0"/>
          </a:p>
          <a:p>
            <a:pPr algn="ctr"/>
            <a:endParaRPr lang="en-GB" sz="2000" b="1" dirty="0" smtClean="0"/>
          </a:p>
          <a:p>
            <a:pPr algn="ctr"/>
            <a:r>
              <a:rPr lang="en-GB" dirty="0" smtClean="0"/>
              <a:t>‘</a:t>
            </a:r>
            <a:r>
              <a:rPr lang="de-DE" dirty="0" err="1" smtClean="0"/>
              <a:t>Onde</a:t>
            </a:r>
            <a:r>
              <a:rPr lang="de-DE" dirty="0" smtClean="0"/>
              <a:t> </a:t>
            </a:r>
            <a:r>
              <a:rPr lang="de-DE" dirty="0" err="1" smtClean="0"/>
              <a:t>você</a:t>
            </a:r>
            <a:r>
              <a:rPr lang="de-DE" dirty="0" smtClean="0"/>
              <a:t> </a:t>
            </a:r>
            <a:r>
              <a:rPr lang="de-DE" dirty="0" err="1" smtClean="0"/>
              <a:t>vai</a:t>
            </a:r>
            <a:r>
              <a:rPr lang="en-GB" dirty="0" smtClean="0"/>
              <a:t>?/</a:t>
            </a:r>
          </a:p>
          <a:p>
            <a:pPr algn="ctr"/>
            <a:r>
              <a:rPr lang="de-DE" dirty="0" err="1" smtClean="0"/>
              <a:t>Onde</a:t>
            </a:r>
            <a:r>
              <a:rPr lang="de-DE" dirty="0" smtClean="0"/>
              <a:t> </a:t>
            </a:r>
            <a:r>
              <a:rPr lang="de-DE" dirty="0" err="1" smtClean="0"/>
              <a:t>você</a:t>
            </a:r>
            <a:r>
              <a:rPr lang="de-DE" dirty="0" smtClean="0"/>
              <a:t> </a:t>
            </a:r>
            <a:r>
              <a:rPr lang="de-DE" dirty="0" err="1" smtClean="0"/>
              <a:t>foi</a:t>
            </a:r>
            <a:r>
              <a:rPr lang="en-GB" dirty="0" smtClean="0"/>
              <a:t>?’</a:t>
            </a:r>
          </a:p>
          <a:p>
            <a:pPr algn="ctr"/>
            <a:endParaRPr lang="en-GB" dirty="0"/>
          </a:p>
        </p:txBody>
      </p:sp>
      <p:sp>
        <p:nvSpPr>
          <p:cNvPr id="4" name="Oval Callout 3"/>
          <p:cNvSpPr/>
          <p:nvPr/>
        </p:nvSpPr>
        <p:spPr>
          <a:xfrm>
            <a:off x="3491880" y="3501008"/>
            <a:ext cx="3132348" cy="1438190"/>
          </a:xfrm>
          <a:prstGeom prst="wedgeEllipseCallout">
            <a:avLst>
              <a:gd name="adj1" fmla="val 39632"/>
              <a:gd name="adj2" fmla="val 52339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/>
              <a:t>A </a:t>
            </a:r>
            <a:r>
              <a:rPr lang="en-GB" sz="2000" b="1" dirty="0" err="1" smtClean="0"/>
              <a:t>Gubabo</a:t>
            </a:r>
            <a:endParaRPr lang="en-GB" sz="2000" b="1" dirty="0" smtClean="0"/>
          </a:p>
          <a:p>
            <a:pPr algn="ctr"/>
            <a:endParaRPr lang="en-GB" sz="2000" b="1" dirty="0" smtClean="0"/>
          </a:p>
          <a:p>
            <a:pPr algn="ctr"/>
            <a:r>
              <a:rPr lang="en-GB" dirty="0" smtClean="0"/>
              <a:t>‘</a:t>
            </a:r>
            <a:r>
              <a:rPr lang="en-GB" dirty="0" err="1" smtClean="0"/>
              <a:t>Ziguinchor</a:t>
            </a:r>
            <a:r>
              <a:rPr lang="en-GB" dirty="0" smtClean="0"/>
              <a:t>’</a:t>
            </a:r>
          </a:p>
          <a:p>
            <a:pPr algn="ctr"/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6" r="54478" b="27562"/>
          <a:stretch/>
        </p:blipFill>
        <p:spPr>
          <a:xfrm>
            <a:off x="73751" y="1412776"/>
            <a:ext cx="2555776" cy="2434246"/>
          </a:xfrm>
          <a:prstGeom prst="star24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19" t="16009" b="31305"/>
          <a:stretch/>
        </p:blipFill>
        <p:spPr>
          <a:xfrm>
            <a:off x="6624228" y="4025547"/>
            <a:ext cx="2519772" cy="2938807"/>
          </a:xfrm>
          <a:prstGeom prst="star24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131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Callout 2"/>
          <p:cNvSpPr/>
          <p:nvPr/>
        </p:nvSpPr>
        <p:spPr>
          <a:xfrm>
            <a:off x="2622382" y="188640"/>
            <a:ext cx="3677810" cy="2117603"/>
          </a:xfrm>
          <a:prstGeom prst="wedgeEllipseCallout">
            <a:avLst>
              <a:gd name="adj1" fmla="val -42668"/>
              <a:gd name="adj2" fmla="val 705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 smtClean="0"/>
              <a:t>Bahan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dëruk</a:t>
            </a:r>
            <a:r>
              <a:rPr lang="en-GB" sz="2000" b="1" dirty="0" smtClean="0"/>
              <a:t>!</a:t>
            </a:r>
          </a:p>
          <a:p>
            <a:pPr algn="ctr"/>
            <a:endParaRPr lang="en-GB" sz="2000" b="1" dirty="0" smtClean="0"/>
          </a:p>
          <a:p>
            <a:pPr algn="ctr"/>
            <a:r>
              <a:rPr lang="en-GB" dirty="0" smtClean="0"/>
              <a:t>‘Where are you going?/</a:t>
            </a:r>
          </a:p>
          <a:p>
            <a:pPr algn="ctr"/>
            <a:r>
              <a:rPr lang="en-GB" dirty="0" smtClean="0"/>
              <a:t>Where have you been?’</a:t>
            </a:r>
          </a:p>
          <a:p>
            <a:pPr algn="ctr"/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6" r="54478" b="27562"/>
          <a:stretch/>
        </p:blipFill>
        <p:spPr>
          <a:xfrm>
            <a:off x="73751" y="2023568"/>
            <a:ext cx="3365674" cy="3205632"/>
          </a:xfrm>
          <a:prstGeom prst="star24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19" t="16009" b="31305"/>
          <a:stretch/>
        </p:blipFill>
        <p:spPr>
          <a:xfrm>
            <a:off x="5652120" y="2000391"/>
            <a:ext cx="3140280" cy="3662505"/>
          </a:xfrm>
          <a:prstGeom prst="star24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2629527" y="188640"/>
            <a:ext cx="3677810" cy="2117603"/>
          </a:xfrm>
          <a:prstGeom prst="wedgeEllipseCallout">
            <a:avLst>
              <a:gd name="adj1" fmla="val 49732"/>
              <a:gd name="adj2" fmla="val 673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 smtClean="0"/>
              <a:t>Bahan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dëruk</a:t>
            </a:r>
            <a:r>
              <a:rPr lang="en-GB" sz="2000" b="1" dirty="0" smtClean="0"/>
              <a:t>!</a:t>
            </a:r>
          </a:p>
          <a:p>
            <a:pPr algn="ctr"/>
            <a:endParaRPr lang="en-GB" sz="2000" b="1" dirty="0" smtClean="0"/>
          </a:p>
          <a:p>
            <a:pPr algn="ctr"/>
            <a:r>
              <a:rPr lang="en-GB" dirty="0" smtClean="0"/>
              <a:t>‘</a:t>
            </a:r>
            <a:r>
              <a:rPr lang="de-DE" dirty="0" smtClean="0"/>
              <a:t>Ate̒ </a:t>
            </a:r>
            <a:r>
              <a:rPr lang="de-DE" dirty="0" err="1" smtClean="0"/>
              <a:t>outro</a:t>
            </a:r>
            <a:r>
              <a:rPr lang="de-DE" dirty="0" smtClean="0"/>
              <a:t> </a:t>
            </a:r>
            <a:r>
              <a:rPr lang="de-DE" dirty="0" err="1" smtClean="0"/>
              <a:t>dia</a:t>
            </a:r>
            <a:r>
              <a:rPr lang="en-GB" dirty="0" smtClean="0"/>
              <a:t>’</a:t>
            </a:r>
          </a:p>
          <a:p>
            <a:pPr algn="ctr"/>
            <a:endParaRPr lang="en-GB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663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9" y="0"/>
            <a:ext cx="9119681" cy="6858000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360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8" name="Picture 4" descr="Bainouk_villag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4813"/>
            <a:ext cx="8486775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843213" y="3716338"/>
            <a:ext cx="1657350" cy="1938992"/>
          </a:xfrm>
          <a:prstGeom prst="rect">
            <a:avLst/>
          </a:prstGeom>
          <a:solidFill>
            <a:schemeClr val="tx1">
              <a:alpha val="70000"/>
            </a:schemeClr>
          </a:solidFill>
          <a:ln w="28575">
            <a:solidFill>
              <a:srgbClr val="008000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200" b="1" dirty="0" smtClean="0">
                <a:solidFill>
                  <a:schemeClr val="bg1"/>
                </a:solidFill>
              </a:rPr>
              <a:t>DJIBONKER/</a:t>
            </a:r>
            <a:r>
              <a:rPr lang="en-GB" sz="1200" b="1" dirty="0" err="1" smtClean="0">
                <a:solidFill>
                  <a:schemeClr val="bg1"/>
                </a:solidFill>
              </a:rPr>
              <a:t>Jibëeher</a:t>
            </a:r>
            <a:endParaRPr lang="en-GB" sz="1200" b="1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GB" sz="1200" b="1" dirty="0">
                <a:solidFill>
                  <a:schemeClr val="bg1"/>
                </a:solidFill>
              </a:rPr>
              <a:t>Speakers: ca. </a:t>
            </a:r>
            <a:r>
              <a:rPr lang="en-GB" sz="1200" b="1" dirty="0" smtClean="0">
                <a:solidFill>
                  <a:schemeClr val="bg1"/>
                </a:solidFill>
              </a:rPr>
              <a:t>1000</a:t>
            </a:r>
          </a:p>
          <a:p>
            <a:pPr>
              <a:spcBef>
                <a:spcPct val="50000"/>
              </a:spcBef>
            </a:pPr>
            <a:r>
              <a:rPr lang="en-GB" sz="1200" b="1" dirty="0" err="1" smtClean="0">
                <a:solidFill>
                  <a:schemeClr val="bg1"/>
                </a:solidFill>
              </a:rPr>
              <a:t>Baïnounk</a:t>
            </a:r>
            <a:r>
              <a:rPr lang="en-GB" sz="1200" b="1" dirty="0" smtClean="0">
                <a:solidFill>
                  <a:schemeClr val="bg1"/>
                </a:solidFill>
              </a:rPr>
              <a:t> </a:t>
            </a:r>
            <a:r>
              <a:rPr lang="en-GB" sz="1200" b="1" dirty="0" err="1" smtClean="0">
                <a:solidFill>
                  <a:schemeClr val="bg1"/>
                </a:solidFill>
              </a:rPr>
              <a:t>Gubëeher</a:t>
            </a:r>
            <a:endParaRPr lang="en-GB" sz="1200" b="1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GB" sz="1200" b="1" dirty="0" err="1">
                <a:solidFill>
                  <a:schemeClr val="bg1"/>
                </a:solidFill>
              </a:rPr>
              <a:t>Joola</a:t>
            </a:r>
            <a:r>
              <a:rPr lang="en-GB" sz="1200" b="1" dirty="0">
                <a:solidFill>
                  <a:schemeClr val="bg1"/>
                </a:solidFill>
              </a:rPr>
              <a:t> </a:t>
            </a:r>
            <a:r>
              <a:rPr lang="en-GB" sz="1200" b="1" dirty="0" err="1">
                <a:solidFill>
                  <a:schemeClr val="bg1"/>
                </a:solidFill>
              </a:rPr>
              <a:t>Bandial</a:t>
            </a:r>
            <a:endParaRPr lang="en-GB" sz="1200" b="1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GB" sz="1200" b="1" dirty="0" err="1">
                <a:solidFill>
                  <a:schemeClr val="bg1"/>
                </a:solidFill>
              </a:rPr>
              <a:t>Bayot</a:t>
            </a:r>
            <a:endParaRPr lang="en-GB" sz="1200" b="1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GB" sz="1200" b="1" dirty="0">
                <a:solidFill>
                  <a:schemeClr val="bg1"/>
                </a:solidFill>
              </a:rPr>
              <a:t>(</a:t>
            </a:r>
            <a:r>
              <a:rPr lang="en-GB" sz="1200" b="1" dirty="0" err="1">
                <a:solidFill>
                  <a:schemeClr val="bg1"/>
                </a:solidFill>
              </a:rPr>
              <a:t>Kreol</a:t>
            </a:r>
            <a:r>
              <a:rPr lang="en-GB" sz="1200" b="1" dirty="0">
                <a:solidFill>
                  <a:schemeClr val="bg1"/>
                </a:solidFill>
              </a:rPr>
              <a:t>)</a:t>
            </a:r>
          </a:p>
          <a:p>
            <a:pPr>
              <a:spcBef>
                <a:spcPct val="50000"/>
              </a:spcBef>
            </a:pPr>
            <a:endParaRPr lang="en-GB" sz="1200" b="1" dirty="0"/>
          </a:p>
        </p:txBody>
      </p:sp>
      <p:sp>
        <p:nvSpPr>
          <p:cNvPr id="11270" name="Line 6"/>
          <p:cNvSpPr>
            <a:spLocks noChangeShapeType="1"/>
          </p:cNvSpPr>
          <p:nvPr/>
        </p:nvSpPr>
        <p:spPr bwMode="auto">
          <a:xfrm flipH="1">
            <a:off x="1692275" y="4508500"/>
            <a:ext cx="1150938" cy="7207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71" name="Oval 7"/>
          <p:cNvSpPr>
            <a:spLocks noChangeArrowheads="1"/>
          </p:cNvSpPr>
          <p:nvPr/>
        </p:nvSpPr>
        <p:spPr bwMode="auto">
          <a:xfrm>
            <a:off x="1258888" y="5300663"/>
            <a:ext cx="433387" cy="288925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31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7" r="24727"/>
          <a:stretch/>
        </p:blipFill>
        <p:spPr>
          <a:xfrm>
            <a:off x="0" y="288277"/>
            <a:ext cx="9275885" cy="6250636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638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3608" y="836712"/>
            <a:ext cx="1116075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bg1"/>
                </a:solidFill>
              </a:rPr>
              <a:t>A </a:t>
            </a:r>
            <a:r>
              <a:rPr lang="de-DE" sz="2800" dirty="0" err="1" smtClean="0">
                <a:solidFill>
                  <a:schemeClr val="bg1"/>
                </a:solidFill>
              </a:rPr>
              <a:t>área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788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8</a:t>
            </a:fld>
            <a:endParaRPr lang="pt-BR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03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E418-6666-43CA-BB2B-F9666BC2A64D}" type="slidenum">
              <a:rPr lang="pt-BR" smtClean="0"/>
              <a:t>9</a:t>
            </a:fld>
            <a:endParaRPr lang="pt-BR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162" y="0"/>
            <a:ext cx="10354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1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1363</Words>
  <Application>Microsoft Office PowerPoint</Application>
  <PresentationFormat>Bildschirmpräsentation (4:3)</PresentationFormat>
  <Paragraphs>386</Paragraphs>
  <Slides>47</Slides>
  <Notes>4</Notes>
  <HiddenSlides>0</HiddenSlides>
  <MMClips>4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47</vt:i4>
      </vt:variant>
    </vt:vector>
  </HeadingPairs>
  <TitlesOfParts>
    <vt:vector size="53" baseType="lpstr">
      <vt:lpstr>Arial</vt:lpstr>
      <vt:lpstr>Calibri</vt:lpstr>
      <vt:lpstr>Calibri Light</vt:lpstr>
      <vt:lpstr>Charis SIL</vt:lpstr>
      <vt:lpstr>Times New Roman</vt:lpstr>
      <vt:lpstr>Office</vt:lpstr>
      <vt:lpstr>LNIE II</vt:lpstr>
      <vt:lpstr>Interlinearização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Pessoas de Djibonker</vt:lpstr>
      <vt:lpstr>PowerPoint-Präsentation</vt:lpstr>
      <vt:lpstr>PowerPoint-Präsentation</vt:lpstr>
      <vt:lpstr>PowerPoint-Präsentation</vt:lpstr>
      <vt:lpstr>Algumas perguntas frequentes</vt:lpstr>
      <vt:lpstr>1. Campo no meio do mato?!?</vt:lpstr>
      <vt:lpstr>PowerPoint-Präsentation</vt:lpstr>
      <vt:lpstr>2. Só mil falantes??</vt:lpstr>
      <vt:lpstr>The history of the Bainounk  (Antoine Biagui)</vt:lpstr>
      <vt:lpstr>PowerPoint-Präsentation</vt:lpstr>
      <vt:lpstr>PowerPoint-Präsentation</vt:lpstr>
      <vt:lpstr>Documentos antigos</vt:lpstr>
      <vt:lpstr>3. Como que essa língua sobrevive com tão poucos falantes?</vt:lpstr>
      <vt:lpstr>Línguas de contato</vt:lpstr>
      <vt:lpstr>Click</vt:lpstr>
      <vt:lpstr>Língua e música</vt:lpstr>
      <vt:lpstr>Adanka -Monkey</vt:lpstr>
      <vt:lpstr>PowerPoint-Präsentation</vt:lpstr>
      <vt:lpstr>PowerPoint-Präsentation</vt:lpstr>
      <vt:lpstr>PowerPoint-Präsentation</vt:lpstr>
      <vt:lpstr>PowerPoint-Präsentation</vt:lpstr>
      <vt:lpstr>Greetings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LNIE II</dc:title>
  <dc:creator>anon.</dc:creator>
  <cp:lastModifiedBy>anon.</cp:lastModifiedBy>
  <cp:revision>118</cp:revision>
  <dcterms:created xsi:type="dcterms:W3CDTF">2020-09-20T12:05:55Z</dcterms:created>
  <dcterms:modified xsi:type="dcterms:W3CDTF">2020-10-23T00:59:54Z</dcterms:modified>
</cp:coreProperties>
</file>