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microsoft.com/office/2016/11/relationships/changesInfo" Target="changesInfos/changesInfo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o Santiago" userId="dabadefd803520ed" providerId="Windows Live" clId="Web-{2F3AC086-EE21-4F91-908F-E7C060643F11}"/>
    <pc:docChg chg="addSld delSld modSld addMainMaster delMainMaster">
      <pc:chgData name="Gustavo Santiago" userId="dabadefd803520ed" providerId="Windows Live" clId="Web-{2F3AC086-EE21-4F91-908F-E7C060643F11}" dt="2019-11-29T12:32:51.565" v="48"/>
      <pc:docMkLst>
        <pc:docMk/>
      </pc:docMkLst>
      <pc:sldChg chg="addSp delSp modSp mod modClrScheme chgLayout">
        <pc:chgData name="Gustavo Santiago" userId="dabadefd803520ed" providerId="Windows Live" clId="Web-{2F3AC086-EE21-4F91-908F-E7C060643F11}" dt="2019-11-29T12:32:51.565" v="48"/>
        <pc:sldMkLst>
          <pc:docMk/>
          <pc:sldMk cId="109857222" sldId="256"/>
        </pc:sldMkLst>
        <pc:spChg chg="mod ord">
          <ac:chgData name="Gustavo Santiago" userId="dabadefd803520ed" providerId="Windows Live" clId="Web-{2F3AC086-EE21-4F91-908F-E7C060643F11}" dt="2019-11-29T12:31:39.972" v="41" actId="20577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Gustavo Santiago" userId="dabadefd803520ed" providerId="Windows Live" clId="Web-{2F3AC086-EE21-4F91-908F-E7C060643F11}" dt="2019-11-29T12:32:51.565" v="48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Gustavo Santiago" userId="dabadefd803520ed" providerId="Windows Live" clId="Web-{2F3AC086-EE21-4F91-908F-E7C060643F11}" dt="2019-11-29T12:32:47.690" v="47" actId="1076"/>
          <ac:spMkLst>
            <pc:docMk/>
            <pc:sldMk cId="109857222" sldId="256"/>
            <ac:spMk id="4" creationId="{565B23D2-636E-4B53-9AD7-B6EA5B552194}"/>
          </ac:spMkLst>
        </pc:spChg>
      </pc:sldChg>
      <pc:sldChg chg="modSp new">
        <pc:chgData name="Gustavo Santiago" userId="dabadefd803520ed" providerId="Windows Live" clId="Web-{2F3AC086-EE21-4F91-908F-E7C060643F11}" dt="2019-11-29T12:32:23.565" v="44" actId="1076"/>
        <pc:sldMkLst>
          <pc:docMk/>
          <pc:sldMk cId="1028035194" sldId="258"/>
        </pc:sldMkLst>
        <pc:spChg chg="mod">
          <ac:chgData name="Gustavo Santiago" userId="dabadefd803520ed" providerId="Windows Live" clId="Web-{2F3AC086-EE21-4F91-908F-E7C060643F11}" dt="2019-11-29T12:32:23.565" v="44" actId="1076"/>
          <ac:spMkLst>
            <pc:docMk/>
            <pc:sldMk cId="1028035194" sldId="258"/>
            <ac:spMk id="2" creationId="{C62CC552-EA73-4207-AA55-93E895FB0BB8}"/>
          </ac:spMkLst>
        </pc:spChg>
      </pc:sldChg>
      <pc:sldMasterChg chg="add addSldLayout modSldLayout">
        <pc:chgData name="Gustavo Santiago" userId="dabadefd803520ed" providerId="Windows Live" clId="Web-{2F3AC086-EE21-4F91-908F-E7C060643F11}" dt="2019-11-29T12:30:49.066" v="5"/>
        <pc:sldMasterMkLst>
          <pc:docMk/>
          <pc:sldMasterMk cId="2044387613" sldId="2147483708"/>
        </pc:sldMasterMkLst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1963761137" sldId="2147483709"/>
          </pc:sldLayoutMkLst>
        </pc:sldLayoutChg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1704762323" sldId="2147483710"/>
          </pc:sldLayoutMkLst>
        </pc:sldLayoutChg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1480854095" sldId="2147483711"/>
          </pc:sldLayoutMkLst>
        </pc:sldLayoutChg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2926144938" sldId="2147483712"/>
          </pc:sldLayoutMkLst>
        </pc:sldLayoutChg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3308419570" sldId="2147483713"/>
          </pc:sldLayoutMkLst>
        </pc:sldLayoutChg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3149481308" sldId="2147483714"/>
          </pc:sldLayoutMkLst>
        </pc:sldLayoutChg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3014297932" sldId="2147483715"/>
          </pc:sldLayoutMkLst>
        </pc:sldLayoutChg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2712840860" sldId="2147483716"/>
          </pc:sldLayoutMkLst>
        </pc:sldLayoutChg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2024716500" sldId="2147483717"/>
          </pc:sldLayoutMkLst>
        </pc:sldLayoutChg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4199922715" sldId="2147483718"/>
          </pc:sldLayoutMkLst>
        </pc:sldLayoutChg>
        <pc:sldLayoutChg chg="add mod replId">
          <pc:chgData name="Gustavo Santiago" userId="dabadefd803520ed" providerId="Windows Live" clId="Web-{2F3AC086-EE21-4F91-908F-E7C060643F11}" dt="2019-11-29T12:30:49.066" v="5"/>
          <pc:sldLayoutMkLst>
            <pc:docMk/>
            <pc:sldMasterMk cId="2044387613" sldId="2147483708"/>
            <pc:sldLayoutMk cId="2219456609" sldId="2147483719"/>
          </pc:sldLayoutMkLst>
        </pc:sldLayoutChg>
      </pc:sldMasterChg>
    </pc:docChg>
  </pc:docChgLst>
  <pc:docChgLst>
    <pc:chgData name="Gustavo Santiago" userId="dabadefd803520ed" providerId="Windows Live" clId="Web-{EFFC3D41-0A8C-40A1-824D-5C00B8B4F8CB}"/>
    <pc:docChg chg="addSld modSld">
      <pc:chgData name="Gustavo Santiago" userId="dabadefd803520ed" providerId="Windows Live" clId="Web-{EFFC3D41-0A8C-40A1-824D-5C00B8B4F8CB}" dt="2019-11-29T14:27:40.812" v="115" actId="20577"/>
      <pc:docMkLst>
        <pc:docMk/>
      </pc:docMkLst>
      <pc:sldChg chg="addSp delSp modSp">
        <pc:chgData name="Gustavo Santiago" userId="dabadefd803520ed" providerId="Windows Live" clId="Web-{EFFC3D41-0A8C-40A1-824D-5C00B8B4F8CB}" dt="2019-11-29T14:27:40.812" v="114" actId="20577"/>
        <pc:sldMkLst>
          <pc:docMk/>
          <pc:sldMk cId="724463676" sldId="263"/>
        </pc:sldMkLst>
        <pc:spChg chg="mod">
          <ac:chgData name="Gustavo Santiago" userId="dabadefd803520ed" providerId="Windows Live" clId="Web-{EFFC3D41-0A8C-40A1-824D-5C00B8B4F8CB}" dt="2019-11-29T14:27:40.812" v="114" actId="20577"/>
          <ac:spMkLst>
            <pc:docMk/>
            <pc:sldMk cId="724463676" sldId="263"/>
            <ac:spMk id="2" creationId="{1655F84E-DAC0-4BB2-AAF6-F9C377C533F2}"/>
          </ac:spMkLst>
        </pc:spChg>
        <pc:spChg chg="add mod">
          <ac:chgData name="Gustavo Santiago" userId="dabadefd803520ed" providerId="Windows Live" clId="Web-{EFFC3D41-0A8C-40A1-824D-5C00B8B4F8CB}" dt="2019-11-29T13:32:46.129" v="2"/>
          <ac:spMkLst>
            <pc:docMk/>
            <pc:sldMk cId="724463676" sldId="263"/>
            <ac:spMk id="6" creationId="{001F13CA-72F7-4545-B13F-C6315DE42B12}"/>
          </ac:spMkLst>
        </pc:spChg>
        <pc:spChg chg="add mod">
          <ac:chgData name="Gustavo Santiago" userId="dabadefd803520ed" providerId="Windows Live" clId="Web-{EFFC3D41-0A8C-40A1-824D-5C00B8B4F8CB}" dt="2019-11-29T13:36:33.157" v="8"/>
          <ac:spMkLst>
            <pc:docMk/>
            <pc:sldMk cId="724463676" sldId="263"/>
            <ac:spMk id="10" creationId="{ED1C5E9B-9342-4FB0-BB46-EE3DD268D120}"/>
          </ac:spMkLst>
        </pc:spChg>
        <pc:graphicFrameChg chg="add del mod modGraphic">
          <ac:chgData name="Gustavo Santiago" userId="dabadefd803520ed" providerId="Windows Live" clId="Web-{EFFC3D41-0A8C-40A1-824D-5C00B8B4F8CB}" dt="2019-11-29T13:34:22.940" v="5"/>
          <ac:graphicFrameMkLst>
            <pc:docMk/>
            <pc:sldMk cId="724463676" sldId="263"/>
            <ac:graphicFrameMk id="5" creationId="{DA85196C-D1E4-4067-80DB-8BC7F085D940}"/>
          </ac:graphicFrameMkLst>
        </pc:graphicFrameChg>
        <pc:graphicFrameChg chg="add del mod">
          <ac:chgData name="Gustavo Santiago" userId="dabadefd803520ed" providerId="Windows Live" clId="Web-{EFFC3D41-0A8C-40A1-824D-5C00B8B4F8CB}" dt="2019-11-29T13:36:56.626" v="10"/>
          <ac:graphicFrameMkLst>
            <pc:docMk/>
            <pc:sldMk cId="724463676" sldId="263"/>
            <ac:graphicFrameMk id="9" creationId="{A69A152D-89C8-41CC-90E9-5891E7097788}"/>
          </ac:graphicFrameMkLst>
        </pc:graphicFrameChg>
        <pc:picChg chg="add mod">
          <ac:chgData name="Gustavo Santiago" userId="dabadefd803520ed" providerId="Windows Live" clId="Web-{EFFC3D41-0A8C-40A1-824D-5C00B8B4F8CB}" dt="2019-11-29T13:47:58.603" v="14" actId="1076"/>
          <ac:picMkLst>
            <pc:docMk/>
            <pc:sldMk cId="724463676" sldId="263"/>
            <ac:picMk id="11" creationId="{16E950CB-75A5-4FE0-80EE-15B3DAA7C8AE}"/>
          </ac:picMkLst>
        </pc:picChg>
      </pc:sldChg>
      <pc:sldChg chg="addSp delSp modSp new">
        <pc:chgData name="Gustavo Santiago" userId="dabadefd803520ed" providerId="Windows Live" clId="Web-{EFFC3D41-0A8C-40A1-824D-5C00B8B4F8CB}" dt="2019-11-29T14:06:10.248" v="33" actId="1076"/>
        <pc:sldMkLst>
          <pc:docMk/>
          <pc:sldMk cId="1381899639" sldId="264"/>
        </pc:sldMkLst>
        <pc:spChg chg="del">
          <ac:chgData name="Gustavo Santiago" userId="dabadefd803520ed" providerId="Windows Live" clId="Web-{EFFC3D41-0A8C-40A1-824D-5C00B8B4F8CB}" dt="2019-11-29T13:50:50.179" v="18"/>
          <ac:spMkLst>
            <pc:docMk/>
            <pc:sldMk cId="1381899639" sldId="264"/>
            <ac:spMk id="3" creationId="{8B2542FA-81E1-46C5-B47B-028A04A13463}"/>
          </ac:spMkLst>
        </pc:spChg>
        <pc:picChg chg="add mod ord modCrop">
          <ac:chgData name="Gustavo Santiago" userId="dabadefd803520ed" providerId="Windows Live" clId="Web-{EFFC3D41-0A8C-40A1-824D-5C00B8B4F8CB}" dt="2019-11-29T13:55:16.942" v="24" actId="1076"/>
          <ac:picMkLst>
            <pc:docMk/>
            <pc:sldMk cId="1381899639" sldId="264"/>
            <ac:picMk id="4" creationId="{F46985DC-A512-4BDD-AD5E-223DBD3EF988}"/>
          </ac:picMkLst>
        </pc:picChg>
        <pc:picChg chg="add mod">
          <ac:chgData name="Gustavo Santiago" userId="dabadefd803520ed" providerId="Windows Live" clId="Web-{EFFC3D41-0A8C-40A1-824D-5C00B8B4F8CB}" dt="2019-11-29T13:56:04.473" v="26" actId="1076"/>
          <ac:picMkLst>
            <pc:docMk/>
            <pc:sldMk cId="1381899639" sldId="264"/>
            <ac:picMk id="6" creationId="{EC64022E-0039-445E-9889-FFBACFD92395}"/>
          </ac:picMkLst>
        </pc:picChg>
        <pc:picChg chg="add mod modCrop">
          <ac:chgData name="Gustavo Santiago" userId="dabadefd803520ed" providerId="Windows Live" clId="Web-{EFFC3D41-0A8C-40A1-824D-5C00B8B4F8CB}" dt="2019-11-29T14:06:10.248" v="33" actId="1076"/>
          <ac:picMkLst>
            <pc:docMk/>
            <pc:sldMk cId="1381899639" sldId="264"/>
            <ac:picMk id="8" creationId="{7FAEF7FE-6151-4B2A-A74B-342E0C58EEF3}"/>
          </ac:picMkLst>
        </pc:picChg>
      </pc:sldChg>
      <pc:sldChg chg="addSp delSp modSp new">
        <pc:chgData name="Gustavo Santiago" userId="dabadefd803520ed" providerId="Windows Live" clId="Web-{EFFC3D41-0A8C-40A1-824D-5C00B8B4F8CB}" dt="2019-11-29T14:21:59.269" v="43" actId="14100"/>
        <pc:sldMkLst>
          <pc:docMk/>
          <pc:sldMk cId="2526929048" sldId="265"/>
        </pc:sldMkLst>
        <pc:spChg chg="del">
          <ac:chgData name="Gustavo Santiago" userId="dabadefd803520ed" providerId="Windows Live" clId="Web-{EFFC3D41-0A8C-40A1-824D-5C00B8B4F8CB}" dt="2019-11-29T14:12:56.181" v="34"/>
          <ac:spMkLst>
            <pc:docMk/>
            <pc:sldMk cId="2526929048" sldId="265"/>
            <ac:spMk id="3" creationId="{AB686629-D72D-4C78-B49D-AF08448F43AD}"/>
          </ac:spMkLst>
        </pc:spChg>
        <pc:picChg chg="add mod ord">
          <ac:chgData name="Gustavo Santiago" userId="dabadefd803520ed" providerId="Windows Live" clId="Web-{EFFC3D41-0A8C-40A1-824D-5C00B8B4F8CB}" dt="2019-11-29T14:21:59.269" v="43" actId="14100"/>
          <ac:picMkLst>
            <pc:docMk/>
            <pc:sldMk cId="2526929048" sldId="265"/>
            <ac:picMk id="4" creationId="{3DFF640D-3A64-4150-9986-7A8A59B66AEB}"/>
          </ac:picMkLst>
        </pc:picChg>
        <pc:picChg chg="add mod">
          <ac:chgData name="Gustavo Santiago" userId="dabadefd803520ed" providerId="Windows Live" clId="Web-{EFFC3D41-0A8C-40A1-824D-5C00B8B4F8CB}" dt="2019-11-29T14:21:56.597" v="41" actId="1076"/>
          <ac:picMkLst>
            <pc:docMk/>
            <pc:sldMk cId="2526929048" sldId="265"/>
            <ac:picMk id="6" creationId="{96D5179B-A811-4691-97C1-E419C210FA04}"/>
          </ac:picMkLst>
        </pc:picChg>
      </pc:sldChg>
      <pc:sldChg chg="addSp modSp new mod modClrScheme chgLayout">
        <pc:chgData name="Gustavo Santiago" userId="dabadefd803520ed" providerId="Windows Live" clId="Web-{EFFC3D41-0A8C-40A1-824D-5C00B8B4F8CB}" dt="2019-11-29T14:24:44.252" v="82" actId="20577"/>
        <pc:sldMkLst>
          <pc:docMk/>
          <pc:sldMk cId="3336657560" sldId="266"/>
        </pc:sldMkLst>
        <pc:spChg chg="mod ord">
          <ac:chgData name="Gustavo Santiago" userId="dabadefd803520ed" providerId="Windows Live" clId="Web-{EFFC3D41-0A8C-40A1-824D-5C00B8B4F8CB}" dt="2019-11-29T14:24:03.299" v="44"/>
          <ac:spMkLst>
            <pc:docMk/>
            <pc:sldMk cId="3336657560" sldId="266"/>
            <ac:spMk id="2" creationId="{56F807CB-D325-4237-B712-4262919BD9C5}"/>
          </ac:spMkLst>
        </pc:spChg>
        <pc:spChg chg="mod ord">
          <ac:chgData name="Gustavo Santiago" userId="dabadefd803520ed" providerId="Windows Live" clId="Web-{EFFC3D41-0A8C-40A1-824D-5C00B8B4F8CB}" dt="2019-11-29T14:24:44.252" v="82" actId="20577"/>
          <ac:spMkLst>
            <pc:docMk/>
            <pc:sldMk cId="3336657560" sldId="266"/>
            <ac:spMk id="3" creationId="{2F4EE22F-4B8F-4F18-BE96-7A09754D9548}"/>
          </ac:spMkLst>
        </pc:spChg>
        <pc:spChg chg="add mod ord">
          <ac:chgData name="Gustavo Santiago" userId="dabadefd803520ed" providerId="Windows Live" clId="Web-{EFFC3D41-0A8C-40A1-824D-5C00B8B4F8CB}" dt="2019-11-29T14:24:03.299" v="44"/>
          <ac:spMkLst>
            <pc:docMk/>
            <pc:sldMk cId="3336657560" sldId="266"/>
            <ac:spMk id="4" creationId="{5B1A3586-90FC-497E-9E0F-002E925D3A5E}"/>
          </ac:spMkLst>
        </pc:spChg>
      </pc:sldChg>
    </pc:docChg>
  </pc:docChgLst>
  <pc:docChgLst>
    <pc:chgData name="Gustavo Santiago" userId="dabadefd803520ed" providerId="Windows Live" clId="Web-{C1B115D7-55E0-40D9-B755-180DD817B49C}"/>
    <pc:docChg chg="addSld modSld">
      <pc:chgData name="Gustavo Santiago" userId="dabadefd803520ed" providerId="Windows Live" clId="Web-{C1B115D7-55E0-40D9-B755-180DD817B49C}" dt="2019-11-29T13:27:25.090" v="356"/>
      <pc:docMkLst>
        <pc:docMk/>
      </pc:docMkLst>
      <pc:sldChg chg="modSp">
        <pc:chgData name="Gustavo Santiago" userId="dabadefd803520ed" providerId="Windows Live" clId="Web-{C1B115D7-55E0-40D9-B755-180DD817B49C}" dt="2019-11-29T12:35:39.490" v="26" actId="14100"/>
        <pc:sldMkLst>
          <pc:docMk/>
          <pc:sldMk cId="109857222" sldId="256"/>
        </pc:sldMkLst>
        <pc:spChg chg="mod">
          <ac:chgData name="Gustavo Santiago" userId="dabadefd803520ed" providerId="Windows Live" clId="Web-{C1B115D7-55E0-40D9-B755-180DD817B49C}" dt="2019-11-29T12:35:20.834" v="1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ustavo Santiago" userId="dabadefd803520ed" providerId="Windows Live" clId="Web-{C1B115D7-55E0-40D9-B755-180DD817B49C}" dt="2019-11-29T12:35:39.490" v="26" actId="14100"/>
          <ac:spMkLst>
            <pc:docMk/>
            <pc:sldMk cId="109857222" sldId="256"/>
            <ac:spMk id="4" creationId="{565B23D2-636E-4B53-9AD7-B6EA5B552194}"/>
          </ac:spMkLst>
        </pc:spChg>
      </pc:sldChg>
      <pc:sldChg chg="modSp">
        <pc:chgData name="Gustavo Santiago" userId="dabadefd803520ed" providerId="Windows Live" clId="Web-{C1B115D7-55E0-40D9-B755-180DD817B49C}" dt="2019-11-29T12:38:50.162" v="128" actId="20577"/>
        <pc:sldMkLst>
          <pc:docMk/>
          <pc:sldMk cId="1028035194" sldId="258"/>
        </pc:sldMkLst>
        <pc:spChg chg="mod">
          <ac:chgData name="Gustavo Santiago" userId="dabadefd803520ed" providerId="Windows Live" clId="Web-{C1B115D7-55E0-40D9-B755-180DD817B49C}" dt="2019-11-29T12:35:48.397" v="41" actId="20577"/>
          <ac:spMkLst>
            <pc:docMk/>
            <pc:sldMk cId="1028035194" sldId="258"/>
            <ac:spMk id="2" creationId="{C62CC552-EA73-4207-AA55-93E895FB0BB8}"/>
          </ac:spMkLst>
        </pc:spChg>
        <pc:spChg chg="mod">
          <ac:chgData name="Gustavo Santiago" userId="dabadefd803520ed" providerId="Windows Live" clId="Web-{C1B115D7-55E0-40D9-B755-180DD817B49C}" dt="2019-11-29T12:38:50.162" v="128" actId="20577"/>
          <ac:spMkLst>
            <pc:docMk/>
            <pc:sldMk cId="1028035194" sldId="258"/>
            <ac:spMk id="3" creationId="{845FE313-3AAD-4E5D-BD7E-C3E6007336A7}"/>
          </ac:spMkLst>
        </pc:spChg>
      </pc:sldChg>
      <pc:sldChg chg="addSp modSp new">
        <pc:chgData name="Gustavo Santiago" userId="dabadefd803520ed" providerId="Windows Live" clId="Web-{C1B115D7-55E0-40D9-B755-180DD817B49C}" dt="2019-11-29T12:42:09.694" v="176" actId="20577"/>
        <pc:sldMkLst>
          <pc:docMk/>
          <pc:sldMk cId="1704116888" sldId="259"/>
        </pc:sldMkLst>
        <pc:spChg chg="mod">
          <ac:chgData name="Gustavo Santiago" userId="dabadefd803520ed" providerId="Windows Live" clId="Web-{C1B115D7-55E0-40D9-B755-180DD817B49C}" dt="2019-11-29T12:42:09.694" v="176" actId="20577"/>
          <ac:spMkLst>
            <pc:docMk/>
            <pc:sldMk cId="1704116888" sldId="259"/>
            <ac:spMk id="2" creationId="{8233FC41-DCDB-4BB5-998E-CF5E93DB809A}"/>
          </ac:spMkLst>
        </pc:spChg>
        <pc:spChg chg="mod">
          <ac:chgData name="Gustavo Santiago" userId="dabadefd803520ed" providerId="Windows Live" clId="Web-{C1B115D7-55E0-40D9-B755-180DD817B49C}" dt="2019-11-29T12:41:32.647" v="167" actId="20577"/>
          <ac:spMkLst>
            <pc:docMk/>
            <pc:sldMk cId="1704116888" sldId="259"/>
            <ac:spMk id="3" creationId="{84BFDC46-89EC-4A0E-8ABF-F27659F78F8D}"/>
          </ac:spMkLst>
        </pc:spChg>
        <pc:spChg chg="add mod">
          <ac:chgData name="Gustavo Santiago" userId="dabadefd803520ed" providerId="Windows Live" clId="Web-{C1B115D7-55E0-40D9-B755-180DD817B49C}" dt="2019-11-29T12:41:27.553" v="166" actId="1076"/>
          <ac:spMkLst>
            <pc:docMk/>
            <pc:sldMk cId="1704116888" sldId="259"/>
            <ac:spMk id="4" creationId="{2C777412-FDFD-4F2B-94F6-785A12F6CBAC}"/>
          </ac:spMkLst>
        </pc:spChg>
        <pc:spChg chg="add mod">
          <ac:chgData name="Gustavo Santiago" userId="dabadefd803520ed" providerId="Windows Live" clId="Web-{C1B115D7-55E0-40D9-B755-180DD817B49C}" dt="2019-11-29T12:41:06.147" v="165" actId="1076"/>
          <ac:spMkLst>
            <pc:docMk/>
            <pc:sldMk cId="1704116888" sldId="259"/>
            <ac:spMk id="5" creationId="{1D3261A4-A18E-4AC1-A435-11DAC010D3DF}"/>
          </ac:spMkLst>
        </pc:spChg>
        <pc:spChg chg="add mod">
          <ac:chgData name="Gustavo Santiago" userId="dabadefd803520ed" providerId="Windows Live" clId="Web-{C1B115D7-55E0-40D9-B755-180DD817B49C}" dt="2019-11-29T12:40:55.366" v="163" actId="1076"/>
          <ac:spMkLst>
            <pc:docMk/>
            <pc:sldMk cId="1704116888" sldId="259"/>
            <ac:spMk id="6" creationId="{AAE7D845-EC53-43F2-9798-BAAADAFEEE12}"/>
          </ac:spMkLst>
        </pc:spChg>
        <pc:spChg chg="add mod">
          <ac:chgData name="Gustavo Santiago" userId="dabadefd803520ed" providerId="Windows Live" clId="Web-{C1B115D7-55E0-40D9-B755-180DD817B49C}" dt="2019-11-29T12:40:59.585" v="164" actId="1076"/>
          <ac:spMkLst>
            <pc:docMk/>
            <pc:sldMk cId="1704116888" sldId="259"/>
            <ac:spMk id="7" creationId="{6712D13D-5738-4EF5-B339-B732535C963D}"/>
          </ac:spMkLst>
        </pc:spChg>
      </pc:sldChg>
      <pc:sldChg chg="addSp delSp modSp new">
        <pc:chgData name="Gustavo Santiago" userId="dabadefd803520ed" providerId="Windows Live" clId="Web-{C1B115D7-55E0-40D9-B755-180DD817B49C}" dt="2019-11-29T12:51:56.305" v="216" actId="1076"/>
        <pc:sldMkLst>
          <pc:docMk/>
          <pc:sldMk cId="2317801754" sldId="260"/>
        </pc:sldMkLst>
        <pc:spChg chg="mod">
          <ac:chgData name="Gustavo Santiago" userId="dabadefd803520ed" providerId="Windows Live" clId="Web-{C1B115D7-55E0-40D9-B755-180DD817B49C}" dt="2019-11-29T12:50:40.714" v="202" actId="20577"/>
          <ac:spMkLst>
            <pc:docMk/>
            <pc:sldMk cId="2317801754" sldId="260"/>
            <ac:spMk id="2" creationId="{00CA015B-E9B6-43C9-82D0-55D4409BBEE7}"/>
          </ac:spMkLst>
        </pc:spChg>
        <pc:spChg chg="del">
          <ac:chgData name="Gustavo Santiago" userId="dabadefd803520ed" providerId="Windows Live" clId="Web-{C1B115D7-55E0-40D9-B755-180DD817B49C}" dt="2019-11-29T12:42:47.569" v="179"/>
          <ac:spMkLst>
            <pc:docMk/>
            <pc:sldMk cId="2317801754" sldId="260"/>
            <ac:spMk id="3" creationId="{16A59ED2-FB8C-46C6-83C6-92359FB50654}"/>
          </ac:spMkLst>
        </pc:spChg>
        <pc:spChg chg="add del mod">
          <ac:chgData name="Gustavo Santiago" userId="dabadefd803520ed" providerId="Windows Live" clId="Web-{C1B115D7-55E0-40D9-B755-180DD817B49C}" dt="2019-11-29T12:43:10.429" v="181"/>
          <ac:spMkLst>
            <pc:docMk/>
            <pc:sldMk cId="2317801754" sldId="260"/>
            <ac:spMk id="7" creationId="{B074D040-94FC-4E6C-8F81-143045C2462C}"/>
          </ac:spMkLst>
        </pc:spChg>
        <pc:spChg chg="add del mod">
          <ac:chgData name="Gustavo Santiago" userId="dabadefd803520ed" providerId="Windows Live" clId="Web-{C1B115D7-55E0-40D9-B755-180DD817B49C}" dt="2019-11-29T12:43:48.929" v="185"/>
          <ac:spMkLst>
            <pc:docMk/>
            <pc:sldMk cId="2317801754" sldId="260"/>
            <ac:spMk id="11" creationId="{6F7E2008-CEA9-48D6-B26F-420176043319}"/>
          </ac:spMkLst>
        </pc:spChg>
        <pc:spChg chg="add del mod">
          <ac:chgData name="Gustavo Santiago" userId="dabadefd803520ed" providerId="Windows Live" clId="Web-{C1B115D7-55E0-40D9-B755-180DD817B49C}" dt="2019-11-29T12:45:29.257" v="187"/>
          <ac:spMkLst>
            <pc:docMk/>
            <pc:sldMk cId="2317801754" sldId="260"/>
            <ac:spMk id="15" creationId="{3A0A2AAC-4257-459A-AECC-C9241E2A86C7}"/>
          </ac:spMkLst>
        </pc:spChg>
        <pc:picChg chg="add del mod ord">
          <ac:chgData name="Gustavo Santiago" userId="dabadefd803520ed" providerId="Windows Live" clId="Web-{C1B115D7-55E0-40D9-B755-180DD817B49C}" dt="2019-11-29T12:42:52.944" v="180"/>
          <ac:picMkLst>
            <pc:docMk/>
            <pc:sldMk cId="2317801754" sldId="260"/>
            <ac:picMk id="4" creationId="{DC069E3A-29FF-47E5-B6AC-58EC85E37F26}"/>
          </ac:picMkLst>
        </pc:picChg>
        <pc:picChg chg="add del mod ord modCrop">
          <ac:chgData name="Gustavo Santiago" userId="dabadefd803520ed" providerId="Windows Live" clId="Web-{C1B115D7-55E0-40D9-B755-180DD817B49C}" dt="2019-11-29T12:43:33.444" v="184"/>
          <ac:picMkLst>
            <pc:docMk/>
            <pc:sldMk cId="2317801754" sldId="260"/>
            <ac:picMk id="8" creationId="{65137DA4-7962-44D7-8B68-A715359FD8F1}"/>
          </ac:picMkLst>
        </pc:picChg>
        <pc:picChg chg="add del mod ord">
          <ac:chgData name="Gustavo Santiago" userId="dabadefd803520ed" providerId="Windows Live" clId="Web-{C1B115D7-55E0-40D9-B755-180DD817B49C}" dt="2019-11-29T12:45:03.585" v="186"/>
          <ac:picMkLst>
            <pc:docMk/>
            <pc:sldMk cId="2317801754" sldId="260"/>
            <ac:picMk id="12" creationId="{1E5BDB5F-440B-4F30-BA04-CC2225B4D5F8}"/>
          </ac:picMkLst>
        </pc:picChg>
        <pc:picChg chg="add mod ord modCrop">
          <ac:chgData name="Gustavo Santiago" userId="dabadefd803520ed" providerId="Windows Live" clId="Web-{C1B115D7-55E0-40D9-B755-180DD817B49C}" dt="2019-11-29T12:51:56.305" v="216" actId="1076"/>
          <ac:picMkLst>
            <pc:docMk/>
            <pc:sldMk cId="2317801754" sldId="260"/>
            <ac:picMk id="16" creationId="{663AFB01-FF50-44DB-98EF-6732051C20AB}"/>
          </ac:picMkLst>
        </pc:picChg>
        <pc:picChg chg="add mod modCrop">
          <ac:chgData name="Gustavo Santiago" userId="dabadefd803520ed" providerId="Windows Live" clId="Web-{C1B115D7-55E0-40D9-B755-180DD817B49C}" dt="2019-11-29T12:51:50.805" v="215" actId="1076"/>
          <ac:picMkLst>
            <pc:docMk/>
            <pc:sldMk cId="2317801754" sldId="260"/>
            <ac:picMk id="18" creationId="{3B2209F2-006D-46F1-936F-581F8BCF408D}"/>
          </ac:picMkLst>
        </pc:picChg>
      </pc:sldChg>
      <pc:sldChg chg="addSp delSp modSp new">
        <pc:chgData name="Gustavo Santiago" userId="dabadefd803520ed" providerId="Windows Live" clId="Web-{C1B115D7-55E0-40D9-B755-180DD817B49C}" dt="2019-11-29T13:09:07.541" v="277" actId="1076"/>
        <pc:sldMkLst>
          <pc:docMk/>
          <pc:sldMk cId="1019143308" sldId="261"/>
        </pc:sldMkLst>
        <pc:spChg chg="mod">
          <ac:chgData name="Gustavo Santiago" userId="dabadefd803520ed" providerId="Windows Live" clId="Web-{C1B115D7-55E0-40D9-B755-180DD817B49C}" dt="2019-11-29T12:53:49.695" v="248" actId="20577"/>
          <ac:spMkLst>
            <pc:docMk/>
            <pc:sldMk cId="1019143308" sldId="261"/>
            <ac:spMk id="2" creationId="{C2C85794-C71B-408A-9390-3FE5B816C1EB}"/>
          </ac:spMkLst>
        </pc:spChg>
        <pc:spChg chg="del">
          <ac:chgData name="Gustavo Santiago" userId="dabadefd803520ed" providerId="Windows Live" clId="Web-{C1B115D7-55E0-40D9-B755-180DD817B49C}" dt="2019-11-29T13:07:25.181" v="250"/>
          <ac:spMkLst>
            <pc:docMk/>
            <pc:sldMk cId="1019143308" sldId="261"/>
            <ac:spMk id="3" creationId="{69B32FD2-BDEF-4A73-9F89-B13C527C454F}"/>
          </ac:spMkLst>
        </pc:spChg>
        <pc:picChg chg="add mod ord">
          <ac:chgData name="Gustavo Santiago" userId="dabadefd803520ed" providerId="Windows Live" clId="Web-{C1B115D7-55E0-40D9-B755-180DD817B49C}" dt="2019-11-29T13:09:01.681" v="275" actId="1076"/>
          <ac:picMkLst>
            <pc:docMk/>
            <pc:sldMk cId="1019143308" sldId="261"/>
            <ac:picMk id="4" creationId="{86A0799E-2197-4014-A278-C9985BC5CB0A}"/>
          </ac:picMkLst>
        </pc:picChg>
        <pc:picChg chg="add mod">
          <ac:chgData name="Gustavo Santiago" userId="dabadefd803520ed" providerId="Windows Live" clId="Web-{C1B115D7-55E0-40D9-B755-180DD817B49C}" dt="2019-11-29T13:08:57.103" v="272" actId="1076"/>
          <ac:picMkLst>
            <pc:docMk/>
            <pc:sldMk cId="1019143308" sldId="261"/>
            <ac:picMk id="6" creationId="{B7C9A09B-279D-4096-BD0B-7C92DEC9169F}"/>
          </ac:picMkLst>
        </pc:picChg>
        <pc:picChg chg="add mod">
          <ac:chgData name="Gustavo Santiago" userId="dabadefd803520ed" providerId="Windows Live" clId="Web-{C1B115D7-55E0-40D9-B755-180DD817B49C}" dt="2019-11-29T13:09:04.260" v="276" actId="1076"/>
          <ac:picMkLst>
            <pc:docMk/>
            <pc:sldMk cId="1019143308" sldId="261"/>
            <ac:picMk id="8" creationId="{BA8A4499-F507-45E0-9864-24C5A67B042E}"/>
          </ac:picMkLst>
        </pc:picChg>
        <pc:picChg chg="add mod">
          <ac:chgData name="Gustavo Santiago" userId="dabadefd803520ed" providerId="Windows Live" clId="Web-{C1B115D7-55E0-40D9-B755-180DD817B49C}" dt="2019-11-29T13:09:07.541" v="277" actId="1076"/>
          <ac:picMkLst>
            <pc:docMk/>
            <pc:sldMk cId="1019143308" sldId="261"/>
            <ac:picMk id="10" creationId="{E69D9874-B381-4B83-BB6E-5E62485A8F50}"/>
          </ac:picMkLst>
        </pc:picChg>
        <pc:picChg chg="add mod">
          <ac:chgData name="Gustavo Santiago" userId="dabadefd803520ed" providerId="Windows Live" clId="Web-{C1B115D7-55E0-40D9-B755-180DD817B49C}" dt="2019-11-29T13:08:55.838" v="271" actId="1076"/>
          <ac:picMkLst>
            <pc:docMk/>
            <pc:sldMk cId="1019143308" sldId="261"/>
            <ac:picMk id="12" creationId="{448CCFF8-5170-4681-B6B0-658974CC4C78}"/>
          </ac:picMkLst>
        </pc:picChg>
      </pc:sldChg>
      <pc:sldChg chg="addSp delSp modSp new">
        <pc:chgData name="Gustavo Santiago" userId="dabadefd803520ed" providerId="Windows Live" clId="Web-{C1B115D7-55E0-40D9-B755-180DD817B49C}" dt="2019-11-29T13:12:01.588" v="323" actId="20577"/>
        <pc:sldMkLst>
          <pc:docMk/>
          <pc:sldMk cId="535034242" sldId="262"/>
        </pc:sldMkLst>
        <pc:spChg chg="mod">
          <ac:chgData name="Gustavo Santiago" userId="dabadefd803520ed" providerId="Windows Live" clId="Web-{C1B115D7-55E0-40D9-B755-180DD817B49C}" dt="2019-11-29T13:12:01.588" v="323" actId="20577"/>
          <ac:spMkLst>
            <pc:docMk/>
            <pc:sldMk cId="535034242" sldId="262"/>
            <ac:spMk id="2" creationId="{FDF6AF16-D9C1-4C83-A555-865D708B8DAF}"/>
          </ac:spMkLst>
        </pc:spChg>
        <pc:spChg chg="del mod">
          <ac:chgData name="Gustavo Santiago" userId="dabadefd803520ed" providerId="Windows Live" clId="Web-{C1B115D7-55E0-40D9-B755-180DD817B49C}" dt="2019-11-29T13:10:12.369" v="291"/>
          <ac:spMkLst>
            <pc:docMk/>
            <pc:sldMk cId="535034242" sldId="262"/>
            <ac:spMk id="3" creationId="{0F12FC9C-8E58-4AE1-AE43-8A176446F4F1}"/>
          </ac:spMkLst>
        </pc:spChg>
        <pc:picChg chg="add mod ord">
          <ac:chgData name="Gustavo Santiago" userId="dabadefd803520ed" providerId="Windows Live" clId="Web-{C1B115D7-55E0-40D9-B755-180DD817B49C}" dt="2019-11-29T13:10:19.572" v="292" actId="1076"/>
          <ac:picMkLst>
            <pc:docMk/>
            <pc:sldMk cId="535034242" sldId="262"/>
            <ac:picMk id="4" creationId="{C6533F1E-FF91-41E0-87B1-3F5B25F77689}"/>
          </ac:picMkLst>
        </pc:picChg>
        <pc:picChg chg="add mod">
          <ac:chgData name="Gustavo Santiago" userId="dabadefd803520ed" providerId="Windows Live" clId="Web-{C1B115D7-55E0-40D9-B755-180DD817B49C}" dt="2019-11-29T13:11:24.229" v="303" actId="14100"/>
          <ac:picMkLst>
            <pc:docMk/>
            <pc:sldMk cId="535034242" sldId="262"/>
            <ac:picMk id="6" creationId="{7F2FA792-0729-4917-AD27-FCB8FEEB5EFF}"/>
          </ac:picMkLst>
        </pc:picChg>
        <pc:picChg chg="add mod">
          <ac:chgData name="Gustavo Santiago" userId="dabadefd803520ed" providerId="Windows Live" clId="Web-{C1B115D7-55E0-40D9-B755-180DD817B49C}" dt="2019-11-29T13:10:58.010" v="300" actId="1076"/>
          <ac:picMkLst>
            <pc:docMk/>
            <pc:sldMk cId="535034242" sldId="262"/>
            <ac:picMk id="8" creationId="{EF0D13E1-51EC-4429-B18E-25BE190539C4}"/>
          </ac:picMkLst>
        </pc:picChg>
        <pc:picChg chg="add mod">
          <ac:chgData name="Gustavo Santiago" userId="dabadefd803520ed" providerId="Windows Live" clId="Web-{C1B115D7-55E0-40D9-B755-180DD817B49C}" dt="2019-11-29T13:11:18.088" v="302" actId="1076"/>
          <ac:picMkLst>
            <pc:docMk/>
            <pc:sldMk cId="535034242" sldId="262"/>
            <ac:picMk id="10" creationId="{039CFDB0-71CB-4439-9CA1-05A74FFFDB47}"/>
          </ac:picMkLst>
        </pc:picChg>
        <pc:picChg chg="add mod">
          <ac:chgData name="Gustavo Santiago" userId="dabadefd803520ed" providerId="Windows Live" clId="Web-{C1B115D7-55E0-40D9-B755-180DD817B49C}" dt="2019-11-29T13:11:45.792" v="305" actId="1076"/>
          <ac:picMkLst>
            <pc:docMk/>
            <pc:sldMk cId="535034242" sldId="262"/>
            <ac:picMk id="12" creationId="{CBE19DAD-E399-4EB0-A730-F9257380DC50}"/>
          </ac:picMkLst>
        </pc:picChg>
      </pc:sldChg>
      <pc:sldChg chg="addSp delSp modSp new">
        <pc:chgData name="Gustavo Santiago" userId="dabadefd803520ed" providerId="Windows Live" clId="Web-{C1B115D7-55E0-40D9-B755-180DD817B49C}" dt="2019-11-29T13:27:25.090" v="356"/>
        <pc:sldMkLst>
          <pc:docMk/>
          <pc:sldMk cId="724463676" sldId="263"/>
        </pc:sldMkLst>
        <pc:spChg chg="del">
          <ac:chgData name="Gustavo Santiago" userId="dabadefd803520ed" providerId="Windows Live" clId="Web-{C1B115D7-55E0-40D9-B755-180DD817B49C}" dt="2019-11-29T13:15:40.198" v="325"/>
          <ac:spMkLst>
            <pc:docMk/>
            <pc:sldMk cId="724463676" sldId="263"/>
            <ac:spMk id="3" creationId="{0C8FA0DF-8989-4E0D-AF27-1B0E1B399E2F}"/>
          </ac:spMkLst>
        </pc:spChg>
        <pc:spChg chg="add del mod">
          <ac:chgData name="Gustavo Santiago" userId="dabadefd803520ed" providerId="Windows Live" clId="Web-{C1B115D7-55E0-40D9-B755-180DD817B49C}" dt="2019-11-29T13:27:25.090" v="355"/>
          <ac:spMkLst>
            <pc:docMk/>
            <pc:sldMk cId="724463676" sldId="263"/>
            <ac:spMk id="12" creationId="{E18379FB-C94D-403C-BF2E-95F83185F613}"/>
          </ac:spMkLst>
        </pc:spChg>
        <pc:graphicFrameChg chg="add del mod modGraphic">
          <ac:chgData name="Gustavo Santiago" userId="dabadefd803520ed" providerId="Windows Live" clId="Web-{C1B115D7-55E0-40D9-B755-180DD817B49C}" dt="2019-11-29T13:27:25.090" v="356"/>
          <ac:graphicFrameMkLst>
            <pc:docMk/>
            <pc:sldMk cId="724463676" sldId="263"/>
            <ac:graphicFrameMk id="11" creationId="{AB7CFA95-0DA4-4803-9DD8-8CDBB2FF4056}"/>
          </ac:graphicFrameMkLst>
        </pc:graphicFrameChg>
        <pc:picChg chg="add mod ord">
          <ac:chgData name="Gustavo Santiago" userId="dabadefd803520ed" providerId="Windows Live" clId="Web-{C1B115D7-55E0-40D9-B755-180DD817B49C}" dt="2019-11-29T13:25:22.449" v="345" actId="1076"/>
          <ac:picMkLst>
            <pc:docMk/>
            <pc:sldMk cId="724463676" sldId="263"/>
            <ac:picMk id="4" creationId="{FF10D863-34C1-4F04-9D03-793A1CEBF53A}"/>
          </ac:picMkLst>
        </pc:picChg>
        <pc:picChg chg="add del mod">
          <ac:chgData name="Gustavo Santiago" userId="dabadefd803520ed" providerId="Windows Live" clId="Web-{C1B115D7-55E0-40D9-B755-180DD817B49C}" dt="2019-11-29T13:21:42.636" v="335"/>
          <ac:picMkLst>
            <pc:docMk/>
            <pc:sldMk cId="724463676" sldId="263"/>
            <ac:picMk id="6" creationId="{D1477887-412A-48A1-AB73-3C6372D6A69D}"/>
          </ac:picMkLst>
        </pc:picChg>
        <pc:picChg chg="add mod modCrop">
          <ac:chgData name="Gustavo Santiago" userId="dabadefd803520ed" providerId="Windows Live" clId="Web-{C1B115D7-55E0-40D9-B755-180DD817B49C}" dt="2019-11-29T13:25:36.043" v="348" actId="1076"/>
          <ac:picMkLst>
            <pc:docMk/>
            <pc:sldMk cId="724463676" sldId="263"/>
            <ac:picMk id="8" creationId="{2BF7AEFF-94C8-4BFB-BA84-574AE0CC7E1F}"/>
          </ac:picMkLst>
        </pc:picChg>
      </pc:sldChg>
    </pc:docChg>
  </pc:docChgLst>
  <pc:docChgLst>
    <pc:chgData name="Gustavo Santiago" userId="dabadefd803520ed" providerId="LiveId" clId="{142DB6A0-6DA1-EB42-806E-30DF8AE5B862}"/>
    <pc:docChg chg="modSld">
      <pc:chgData name="Gustavo Santiago" userId="dabadefd803520ed" providerId="LiveId" clId="{142DB6A0-6DA1-EB42-806E-30DF8AE5B862}" dt="2019-12-02T12:41:23.608" v="50" actId="20577"/>
      <pc:docMkLst>
        <pc:docMk/>
      </pc:docMkLst>
      <pc:sldChg chg="modSp">
        <pc:chgData name="Gustavo Santiago" userId="dabadefd803520ed" providerId="LiveId" clId="{142DB6A0-6DA1-EB42-806E-30DF8AE5B862}" dt="2019-12-02T12:40:58.007" v="5" actId="20577"/>
        <pc:sldMkLst>
          <pc:docMk/>
          <pc:sldMk cId="1381899639" sldId="264"/>
        </pc:sldMkLst>
        <pc:spChg chg="mod">
          <ac:chgData name="Gustavo Santiago" userId="dabadefd803520ed" providerId="LiveId" clId="{142DB6A0-6DA1-EB42-806E-30DF8AE5B862}" dt="2019-12-02T12:40:58.007" v="5" actId="20577"/>
          <ac:spMkLst>
            <pc:docMk/>
            <pc:sldMk cId="1381899639" sldId="264"/>
            <ac:spMk id="2" creationId="{CD26ED97-E00C-4961-9B60-145ECFF24883}"/>
          </ac:spMkLst>
        </pc:spChg>
      </pc:sldChg>
      <pc:sldChg chg="modSp">
        <pc:chgData name="Gustavo Santiago" userId="dabadefd803520ed" providerId="LiveId" clId="{142DB6A0-6DA1-EB42-806E-30DF8AE5B862}" dt="2019-12-02T12:41:23.608" v="50" actId="20577"/>
        <pc:sldMkLst>
          <pc:docMk/>
          <pc:sldMk cId="2526929048" sldId="265"/>
        </pc:sldMkLst>
        <pc:spChg chg="mod">
          <ac:chgData name="Gustavo Santiago" userId="dabadefd803520ed" providerId="LiveId" clId="{142DB6A0-6DA1-EB42-806E-30DF8AE5B862}" dt="2019-12-02T12:41:23.608" v="50" actId="20577"/>
          <ac:spMkLst>
            <pc:docMk/>
            <pc:sldMk cId="2526929048" sldId="265"/>
            <ac:spMk id="2" creationId="{E978C470-3EC6-4DBF-82C5-E182D9E948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6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6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5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4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8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9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4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438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carteiras</a:t>
            </a:r>
            <a:r>
              <a:rPr lang="en-US" dirty="0"/>
              <a:t> com n </a:t>
            </a:r>
            <a:r>
              <a:rPr lang="en-US" dirty="0" err="1"/>
              <a:t>ativos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B23D2-636E-4B53-9AD7-B6EA5B552194}"/>
              </a:ext>
            </a:extLst>
          </p:cNvPr>
          <p:cNvSpPr txBox="1"/>
          <p:nvPr/>
        </p:nvSpPr>
        <p:spPr>
          <a:xfrm>
            <a:off x="7814010" y="5081815"/>
            <a:ext cx="34877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Gustavo Santiago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07CB-D325-4237-B712-4262919B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E22F-4B8F-4F18-BE96-7A09754D9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Thanks! Any 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A3586-90FC-497E-9E0F-002E925D3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5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C552-EA73-4207-AA55-93E895FB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FE313-3AAD-4E5D-BD7E-C3E60073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 err="1"/>
              <a:t>Conceitos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 err="1"/>
              <a:t>Modelo</a:t>
            </a:r>
            <a:r>
              <a:rPr lang="en-US" dirty="0"/>
              <a:t> de Markowitz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 err="1"/>
              <a:t>Otimização</a:t>
            </a:r>
            <a:r>
              <a:rPr lang="en-US" dirty="0"/>
              <a:t> com o Solver</a:t>
            </a:r>
          </a:p>
          <a:p>
            <a:pPr marL="305435" indent="-305435">
              <a:buFont typeface="Arial" panose="05020102010507070707" pitchFamily="18" charset="2"/>
              <a:buChar char="•"/>
            </a:pPr>
            <a:r>
              <a:rPr lang="en-US" dirty="0" err="1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02803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FC41-DCDB-4BB5-998E-CF5E93DB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conceitos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C46-89EC-4A0E-8ABF-F27659F78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777412-FDFD-4F2B-94F6-785A12F6CBAC}"/>
              </a:ext>
            </a:extLst>
          </p:cNvPr>
          <p:cNvSpPr/>
          <p:nvPr/>
        </p:nvSpPr>
        <p:spPr>
          <a:xfrm>
            <a:off x="2340677" y="3495311"/>
            <a:ext cx="1995159" cy="1041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Risco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3261A4-A18E-4AC1-A435-11DAC010D3DF}"/>
              </a:ext>
            </a:extLst>
          </p:cNvPr>
          <p:cNvSpPr/>
          <p:nvPr/>
        </p:nvSpPr>
        <p:spPr>
          <a:xfrm>
            <a:off x="7849180" y="3495310"/>
            <a:ext cx="1995159" cy="1041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Retorno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7D845-EC53-43F2-9798-BAAADAFEEE12}"/>
              </a:ext>
            </a:extLst>
          </p:cNvPr>
          <p:cNvSpPr/>
          <p:nvPr/>
        </p:nvSpPr>
        <p:spPr>
          <a:xfrm>
            <a:off x="5097837" y="2425019"/>
            <a:ext cx="1995159" cy="1041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Investimento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12D13D-5738-4EF5-B339-B732535C963D}"/>
              </a:ext>
            </a:extLst>
          </p:cNvPr>
          <p:cNvSpPr/>
          <p:nvPr/>
        </p:nvSpPr>
        <p:spPr>
          <a:xfrm>
            <a:off x="5097835" y="4722653"/>
            <a:ext cx="1995159" cy="1041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Portfólio</a:t>
            </a:r>
          </a:p>
        </p:txBody>
      </p:sp>
    </p:spTree>
    <p:extLst>
      <p:ext uri="{BB962C8B-B14F-4D97-AF65-F5344CB8AC3E}">
        <p14:creationId xmlns:p14="http://schemas.microsoft.com/office/powerpoint/2010/main" val="170411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015B-E9B6-43C9-82D0-55D4409B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markowitz</a:t>
            </a:r>
            <a:endParaRPr lang="en-US" dirty="0"/>
          </a:p>
        </p:txBody>
      </p:sp>
      <p:pic>
        <p:nvPicPr>
          <p:cNvPr id="16" name="Picture 1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63AFB01-FF50-44DB-98EF-6732051C2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91" t="21795" r="39402" b="29487"/>
          <a:stretch/>
        </p:blipFill>
        <p:spPr>
          <a:xfrm>
            <a:off x="181691" y="1913402"/>
            <a:ext cx="5622710" cy="4737874"/>
          </a:xfrm>
        </p:spPr>
      </p:pic>
      <p:pic>
        <p:nvPicPr>
          <p:cNvPr id="18" name="Picture 1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B2209F2-006D-46F1-936F-581F8BCF4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5" t="50287" r="35032" b="14331"/>
          <a:stretch/>
        </p:blipFill>
        <p:spPr>
          <a:xfrm>
            <a:off x="5393332" y="2723422"/>
            <a:ext cx="6219636" cy="34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0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5794-C71B-408A-9390-3FE5B816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Aplicação</a:t>
            </a:r>
            <a:r>
              <a:rPr lang="en-US"/>
              <a:t> do método com solver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6A0799E-2197-4014-A278-C9985BC5C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5831" y="2317508"/>
            <a:ext cx="1876644" cy="1449836"/>
          </a:xfrm>
        </p:spPr>
      </p:pic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7C9A09B-279D-4096-BD0B-7C92DEC91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277" y="1903728"/>
            <a:ext cx="2143125" cy="2143125"/>
          </a:xfrm>
          <a:prstGeom prst="rect">
            <a:avLst/>
          </a:prstGeom>
        </p:spPr>
      </p:pic>
      <p:pic>
        <p:nvPicPr>
          <p:cNvPr id="8" name="Picture 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A8A4499-F507-45E0-9864-24C5A67B0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687" y="4429270"/>
            <a:ext cx="1623830" cy="1640773"/>
          </a:xfrm>
          <a:prstGeom prst="rect">
            <a:avLst/>
          </a:prstGeom>
        </p:spPr>
      </p:pic>
      <p:pic>
        <p:nvPicPr>
          <p:cNvPr id="10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9D9874-B381-4B83-BB6E-5E62485A8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98" y="3769774"/>
            <a:ext cx="2743200" cy="2529323"/>
          </a:xfrm>
          <a:prstGeom prst="rect">
            <a:avLst/>
          </a:prstGeom>
        </p:spPr>
      </p:pic>
      <p:pic>
        <p:nvPicPr>
          <p:cNvPr id="12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48CCFF8-5170-4681-B6B0-658974CC4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65" y="1901001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AF16-D9C1-4C83-A555-865D708B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Histórico</a:t>
            </a:r>
            <a:r>
              <a:rPr lang="en-US" dirty="0"/>
              <a:t> de </a:t>
            </a:r>
            <a:r>
              <a:rPr lang="en-US" dirty="0" err="1"/>
              <a:t>cotações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6533F1E-FF91-41E0-87B1-3F5B25F77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051" y="2262467"/>
            <a:ext cx="2438400" cy="1466850"/>
          </a:xfr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2FA792-0729-4917-AD27-FCB8FEEB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285" y="2263513"/>
            <a:ext cx="2438400" cy="1466850"/>
          </a:xfrm>
          <a:prstGeom prst="rect">
            <a:avLst/>
          </a:prstGeom>
        </p:spPr>
      </p:pic>
      <p:pic>
        <p:nvPicPr>
          <p:cNvPr id="8" name="Picture 8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EF0D13E1-51EC-4429-B18E-25BE19053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501" y="2263513"/>
            <a:ext cx="2438400" cy="1466850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39CFDB0-71CB-4439-9CA1-05A74FFFD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480" y="4549513"/>
            <a:ext cx="2438400" cy="1466850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BE19DAD-E399-4EB0-A730-F9257380D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491" y="4549513"/>
            <a:ext cx="2438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F84E-DAC0-4BB2-AAF6-F9C377C5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Matriz</a:t>
            </a:r>
            <a:r>
              <a:rPr lang="en-US" dirty="0"/>
              <a:t> de </a:t>
            </a:r>
            <a:r>
              <a:rPr lang="en-US" dirty="0" err="1"/>
              <a:t>covariâncias</a:t>
            </a:r>
          </a:p>
        </p:txBody>
      </p:sp>
      <p:pic>
        <p:nvPicPr>
          <p:cNvPr id="4" name="Picture 4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FF10D863-34C1-4F04-9D03-793A1CEBF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15" y="1912853"/>
            <a:ext cx="7186367" cy="2398630"/>
          </a:xfrm>
        </p:spPr>
      </p:pic>
      <p:pic>
        <p:nvPicPr>
          <p:cNvPr id="8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BF7AEFF-94C8-4BFB-BA84-574AE0CC7E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33" t="34515" r="20660" b="36761"/>
          <a:stretch/>
        </p:blipFill>
        <p:spPr>
          <a:xfrm>
            <a:off x="7935270" y="2060889"/>
            <a:ext cx="3537785" cy="2024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1F13CA-72F7-4545-B13F-C6315DE42B1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C5E9B-9342-4FB0-BB46-EE3DD268D12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1" descr="A screenshot of a cell phone screen with text&#10;&#10;Description generated with very high confidence">
            <a:extLst>
              <a:ext uri="{FF2B5EF4-FFF2-40B4-BE49-F238E27FC236}">
                <a16:creationId xmlns:a16="http://schemas.microsoft.com/office/drawing/2014/main" id="{16E950CB-75A5-4FE0-80EE-15B3DAA7C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101" y="4913083"/>
            <a:ext cx="7370189" cy="14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6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ED97-E00C-4961-9B60-145ECFF2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Solver</a:t>
            </a:r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46985DC-A512-4BDD-AD5E-223DBD3EF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72" t="37393" r="28592" b="45299"/>
          <a:stretch/>
        </p:blipFill>
        <p:spPr>
          <a:xfrm>
            <a:off x="1899685" y="2031238"/>
            <a:ext cx="5850370" cy="1626447"/>
          </a:xfrm>
        </p:spPr>
      </p:pic>
      <p:pic>
        <p:nvPicPr>
          <p:cNvPr id="6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EC64022E-0039-445E-9889-FFBACFD9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85" y="3976049"/>
            <a:ext cx="1628775" cy="1466850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FAEF7FE-6151-4B2A-A74B-342E0C58EE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5" t="57962" r="29936" b="7325"/>
          <a:stretch/>
        </p:blipFill>
        <p:spPr>
          <a:xfrm>
            <a:off x="5515484" y="3317317"/>
            <a:ext cx="5061856" cy="32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C470-3EC6-4DBF-82C5-E182D9E9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Diferentes investidores</a:t>
            </a:r>
            <a:endParaRPr lang="en-US"/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DFF640D-3A64-4150-9986-7A8A59B66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082" y="2568477"/>
            <a:ext cx="2618589" cy="2370251"/>
          </a:xfrm>
        </p:spPr>
      </p:pic>
      <p:pic>
        <p:nvPicPr>
          <p:cNvPr id="6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96D5179B-A811-4691-97C1-E419C210F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149" y="2569884"/>
            <a:ext cx="2634301" cy="2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2904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Dividend</vt:lpstr>
      <vt:lpstr>Formação de carteiras com n ativos</vt:lpstr>
      <vt:lpstr>AGENDA</vt:lpstr>
      <vt:lpstr>conceitos</vt:lpstr>
      <vt:lpstr>Modelo de markowitz</vt:lpstr>
      <vt:lpstr>Aplicação do método com solver</vt:lpstr>
      <vt:lpstr>Histórico de cotações</vt:lpstr>
      <vt:lpstr>Matriz de covariâncias</vt:lpstr>
      <vt:lpstr>Solver</vt:lpstr>
      <vt:lpstr>Diferentes investidores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Gustavo Santiago</cp:lastModifiedBy>
  <cp:revision>232</cp:revision>
  <dcterms:created xsi:type="dcterms:W3CDTF">2019-11-29T12:29:20Z</dcterms:created>
  <dcterms:modified xsi:type="dcterms:W3CDTF">2019-12-02T12:41:28Z</dcterms:modified>
</cp:coreProperties>
</file>