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8" r:id="rId4"/>
    <p:sldId id="281" r:id="rId5"/>
    <p:sldId id="260" r:id="rId6"/>
    <p:sldId id="276" r:id="rId7"/>
    <p:sldId id="301" r:id="rId8"/>
    <p:sldId id="300" r:id="rId9"/>
    <p:sldId id="285" r:id="rId10"/>
    <p:sldId id="286" r:id="rId11"/>
    <p:sldId id="279" r:id="rId12"/>
    <p:sldId id="280" r:id="rId13"/>
    <p:sldId id="288" r:id="rId14"/>
    <p:sldId id="289" r:id="rId15"/>
    <p:sldId id="299" r:id="rId16"/>
    <p:sldId id="291" r:id="rId17"/>
    <p:sldId id="295" r:id="rId18"/>
    <p:sldId id="293" r:id="rId19"/>
    <p:sldId id="296" r:id="rId20"/>
    <p:sldId id="297" r:id="rId21"/>
    <p:sldId id="298" r:id="rId22"/>
    <p:sldId id="302" r:id="rId23"/>
    <p:sldId id="305" r:id="rId24"/>
    <p:sldId id="271" r:id="rId25"/>
    <p:sldId id="265" r:id="rId26"/>
    <p:sldId id="267" r:id="rId27"/>
    <p:sldId id="266" r:id="rId28"/>
    <p:sldId id="304" r:id="rId29"/>
    <p:sldId id="303" r:id="rId30"/>
    <p:sldId id="264" r:id="rId31"/>
    <p:sldId id="306" r:id="rId32"/>
    <p:sldId id="307" r:id="rId33"/>
    <p:sldId id="261" r:id="rId34"/>
    <p:sldId id="308" r:id="rId35"/>
    <p:sldId id="262" r:id="rId36"/>
    <p:sldId id="309" r:id="rId37"/>
    <p:sldId id="310" r:id="rId38"/>
    <p:sldId id="311" r:id="rId39"/>
    <p:sldId id="312" r:id="rId40"/>
    <p:sldId id="313" r:id="rId41"/>
    <p:sldId id="315" r:id="rId42"/>
    <p:sldId id="316" r:id="rId43"/>
    <p:sldId id="317" r:id="rId44"/>
    <p:sldId id="320" r:id="rId45"/>
    <p:sldId id="323" r:id="rId46"/>
    <p:sldId id="325" r:id="rId47"/>
    <p:sldId id="319" r:id="rId48"/>
    <p:sldId id="321" r:id="rId49"/>
    <p:sldId id="322" r:id="rId50"/>
    <p:sldId id="324" r:id="rId51"/>
    <p:sldId id="326" r:id="rId52"/>
    <p:sldId id="327" r:id="rId53"/>
    <p:sldId id="328" r:id="rId54"/>
    <p:sldId id="259"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84513A-6B89-431C-A903-59BD60883EAB}" v="1806" dt="2023-04-28T02:40:15.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7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diagrams/_rels/data3.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3.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9435C9-95D1-4422-AD5A-F7360435D470}" type="doc">
      <dgm:prSet loTypeId="urn:microsoft.com/office/officeart/2005/8/layout/orgChart1" loCatId="hierarchy" qsTypeId="urn:microsoft.com/office/officeart/2005/8/quickstyle/simple3" qsCatId="simple" csTypeId="urn:microsoft.com/office/officeart/2005/8/colors/accent1_3" csCatId="accent1" phldr="1"/>
      <dgm:spPr/>
      <dgm:t>
        <a:bodyPr/>
        <a:lstStyle/>
        <a:p>
          <a:endParaRPr lang="pt-BR"/>
        </a:p>
      </dgm:t>
    </dgm:pt>
    <dgm:pt modelId="{1BBD7E2E-E0A2-4610-8673-6F39B95013C5}">
      <dgm:prSet phldrT="[Texto]"/>
      <dgm:spPr/>
      <dgm:t>
        <a:bodyPr/>
        <a:lstStyle/>
        <a:p>
          <a:r>
            <a:rPr lang="pt-BR" dirty="0"/>
            <a:t>Pessoas Jurídicas</a:t>
          </a:r>
        </a:p>
        <a:p>
          <a:r>
            <a:rPr lang="pt-BR" dirty="0"/>
            <a:t>(art. 40 CC)</a:t>
          </a:r>
        </a:p>
      </dgm:t>
    </dgm:pt>
    <dgm:pt modelId="{C5A91F7F-36D5-47E0-906B-20E996DB9501}" type="parTrans" cxnId="{74A2DF4B-9299-4807-8A2A-7962C48F8B59}">
      <dgm:prSet/>
      <dgm:spPr/>
      <dgm:t>
        <a:bodyPr/>
        <a:lstStyle/>
        <a:p>
          <a:endParaRPr lang="pt-BR"/>
        </a:p>
      </dgm:t>
    </dgm:pt>
    <dgm:pt modelId="{0894B3B1-7743-4637-9D9D-A435DB4CBDC9}" type="sibTrans" cxnId="{74A2DF4B-9299-4807-8A2A-7962C48F8B59}">
      <dgm:prSet/>
      <dgm:spPr/>
      <dgm:t>
        <a:bodyPr/>
        <a:lstStyle/>
        <a:p>
          <a:endParaRPr lang="pt-BR"/>
        </a:p>
      </dgm:t>
    </dgm:pt>
    <dgm:pt modelId="{0CFDBCFF-2803-4334-8DFA-173878244787}">
      <dgm:prSet phldrT="[Texto]"/>
      <dgm:spPr/>
      <dgm:t>
        <a:bodyPr/>
        <a:lstStyle/>
        <a:p>
          <a:r>
            <a:rPr lang="pt-BR" dirty="0"/>
            <a:t>Direito Público</a:t>
          </a:r>
        </a:p>
      </dgm:t>
    </dgm:pt>
    <dgm:pt modelId="{09FE2113-E8E9-4729-B539-0ADF052484FB}" type="parTrans" cxnId="{FF060607-CBDC-4089-986B-9596D12F36AD}">
      <dgm:prSet/>
      <dgm:spPr/>
      <dgm:t>
        <a:bodyPr/>
        <a:lstStyle/>
        <a:p>
          <a:endParaRPr lang="pt-BR"/>
        </a:p>
      </dgm:t>
    </dgm:pt>
    <dgm:pt modelId="{9DDA74D7-B0FF-4CEA-BB95-C65D11B419B6}" type="sibTrans" cxnId="{FF060607-CBDC-4089-986B-9596D12F36AD}">
      <dgm:prSet/>
      <dgm:spPr/>
      <dgm:t>
        <a:bodyPr/>
        <a:lstStyle/>
        <a:p>
          <a:endParaRPr lang="pt-BR"/>
        </a:p>
      </dgm:t>
    </dgm:pt>
    <dgm:pt modelId="{F038917D-51AF-41E3-BDED-93490EB23F4D}">
      <dgm:prSet phldrT="[Texto]"/>
      <dgm:spPr/>
      <dgm:t>
        <a:bodyPr/>
        <a:lstStyle/>
        <a:p>
          <a:r>
            <a:rPr lang="pt-BR" b="1" u="sng" dirty="0"/>
            <a:t>Direito Privado</a:t>
          </a:r>
        </a:p>
      </dgm:t>
    </dgm:pt>
    <dgm:pt modelId="{C6E94249-0D40-467A-9F9F-A4915683E294}" type="parTrans" cxnId="{5A4E1F1D-4FA7-42B1-9D61-BC2A026A2594}">
      <dgm:prSet/>
      <dgm:spPr/>
      <dgm:t>
        <a:bodyPr/>
        <a:lstStyle/>
        <a:p>
          <a:endParaRPr lang="pt-BR"/>
        </a:p>
      </dgm:t>
    </dgm:pt>
    <dgm:pt modelId="{D4DAE437-F499-4CC6-B955-D26CDF5E0C4F}" type="sibTrans" cxnId="{5A4E1F1D-4FA7-42B1-9D61-BC2A026A2594}">
      <dgm:prSet/>
      <dgm:spPr/>
      <dgm:t>
        <a:bodyPr/>
        <a:lstStyle/>
        <a:p>
          <a:endParaRPr lang="pt-BR"/>
        </a:p>
      </dgm:t>
    </dgm:pt>
    <dgm:pt modelId="{38F88486-2CF0-49AB-A5E7-1BFA9888768A}">
      <dgm:prSet/>
      <dgm:spPr/>
      <dgm:t>
        <a:bodyPr/>
        <a:lstStyle/>
        <a:p>
          <a:r>
            <a:rPr lang="pt-BR" dirty="0"/>
            <a:t>Direito Público Interno (art. 41 CC)</a:t>
          </a:r>
        </a:p>
      </dgm:t>
    </dgm:pt>
    <dgm:pt modelId="{F1D2F576-F009-4B67-868C-12415D5D3588}" type="parTrans" cxnId="{411949B0-0E4D-4C7D-A2BB-A2CCC38F1BBC}">
      <dgm:prSet/>
      <dgm:spPr/>
      <dgm:t>
        <a:bodyPr/>
        <a:lstStyle/>
        <a:p>
          <a:endParaRPr lang="pt-BR"/>
        </a:p>
      </dgm:t>
    </dgm:pt>
    <dgm:pt modelId="{82C2709B-5ED8-4D99-A5BC-19B14147BD8E}" type="sibTrans" cxnId="{411949B0-0E4D-4C7D-A2BB-A2CCC38F1BBC}">
      <dgm:prSet/>
      <dgm:spPr/>
      <dgm:t>
        <a:bodyPr/>
        <a:lstStyle/>
        <a:p>
          <a:endParaRPr lang="pt-BR"/>
        </a:p>
      </dgm:t>
    </dgm:pt>
    <dgm:pt modelId="{602A17E0-5992-4BAA-BDEE-1DE13CBB595F}">
      <dgm:prSet/>
      <dgm:spPr/>
      <dgm:t>
        <a:bodyPr/>
        <a:lstStyle/>
        <a:p>
          <a:r>
            <a:rPr lang="pt-BR" dirty="0"/>
            <a:t>Direito Público Externo</a:t>
          </a:r>
        </a:p>
        <a:p>
          <a:r>
            <a:rPr lang="pt-BR" dirty="0"/>
            <a:t>(art. 42 CC)</a:t>
          </a:r>
        </a:p>
      </dgm:t>
    </dgm:pt>
    <dgm:pt modelId="{D8D70BF9-D0AF-4144-B48F-77190C73762C}" type="parTrans" cxnId="{0714BE98-8743-4D84-BEB4-68145EBAED54}">
      <dgm:prSet/>
      <dgm:spPr/>
      <dgm:t>
        <a:bodyPr/>
        <a:lstStyle/>
        <a:p>
          <a:endParaRPr lang="pt-BR"/>
        </a:p>
      </dgm:t>
    </dgm:pt>
    <dgm:pt modelId="{A093E638-E1A9-4C46-A9AA-215E35488973}" type="sibTrans" cxnId="{0714BE98-8743-4D84-BEB4-68145EBAED54}">
      <dgm:prSet/>
      <dgm:spPr/>
      <dgm:t>
        <a:bodyPr/>
        <a:lstStyle/>
        <a:p>
          <a:endParaRPr lang="pt-BR"/>
        </a:p>
      </dgm:t>
    </dgm:pt>
    <dgm:pt modelId="{07B56134-12EA-4812-8EA1-85E2DE1C21CF}" type="asst">
      <dgm:prSet/>
      <dgm:spPr/>
      <dgm:t>
        <a:bodyPr/>
        <a:lstStyle/>
        <a:p>
          <a:r>
            <a:rPr lang="pt-BR" dirty="0"/>
            <a:t>Entes políticos, autarquias, e demais entidades criadas por lei</a:t>
          </a:r>
        </a:p>
      </dgm:t>
    </dgm:pt>
    <dgm:pt modelId="{A65FE331-DE90-4254-AB6E-1182561E4F1A}" type="parTrans" cxnId="{B0821064-7119-4CD4-98CD-D968D6EA0C02}">
      <dgm:prSet/>
      <dgm:spPr/>
      <dgm:t>
        <a:bodyPr/>
        <a:lstStyle/>
        <a:p>
          <a:endParaRPr lang="pt-BR"/>
        </a:p>
      </dgm:t>
    </dgm:pt>
    <dgm:pt modelId="{C516DA68-75BE-4AC3-A0EA-200B95178C79}" type="sibTrans" cxnId="{B0821064-7119-4CD4-98CD-D968D6EA0C02}">
      <dgm:prSet/>
      <dgm:spPr/>
      <dgm:t>
        <a:bodyPr/>
        <a:lstStyle/>
        <a:p>
          <a:endParaRPr lang="pt-BR"/>
        </a:p>
      </dgm:t>
    </dgm:pt>
    <dgm:pt modelId="{8EC6AC68-978A-44DC-8E16-3A3C48D24125}" type="asst">
      <dgm:prSet/>
      <dgm:spPr/>
      <dgm:t>
        <a:bodyPr/>
        <a:lstStyle/>
        <a:p>
          <a:r>
            <a:rPr lang="pt-BR" dirty="0"/>
            <a:t>Estados estrangeiros e pessoas regidas pelo DI Público</a:t>
          </a:r>
        </a:p>
      </dgm:t>
    </dgm:pt>
    <dgm:pt modelId="{ADECAF3C-DF91-4339-9FF5-8DA921F56CB7}" type="parTrans" cxnId="{D4261059-0E53-45E2-A669-78E6E9641CFA}">
      <dgm:prSet/>
      <dgm:spPr/>
      <dgm:t>
        <a:bodyPr/>
        <a:lstStyle/>
        <a:p>
          <a:endParaRPr lang="pt-BR"/>
        </a:p>
      </dgm:t>
    </dgm:pt>
    <dgm:pt modelId="{ECCEC0C3-9AC6-4B90-BD2A-258CA3C8B8CB}" type="sibTrans" cxnId="{D4261059-0E53-45E2-A669-78E6E9641CFA}">
      <dgm:prSet/>
      <dgm:spPr/>
      <dgm:t>
        <a:bodyPr/>
        <a:lstStyle/>
        <a:p>
          <a:endParaRPr lang="pt-BR"/>
        </a:p>
      </dgm:t>
    </dgm:pt>
    <dgm:pt modelId="{BFEEFBB5-077B-4543-ADB7-95A2ABC5D6BC}" type="pres">
      <dgm:prSet presAssocID="{4C9435C9-95D1-4422-AD5A-F7360435D470}" presName="hierChild1" presStyleCnt="0">
        <dgm:presLayoutVars>
          <dgm:orgChart val="1"/>
          <dgm:chPref val="1"/>
          <dgm:dir/>
          <dgm:animOne val="branch"/>
          <dgm:animLvl val="lvl"/>
          <dgm:resizeHandles/>
        </dgm:presLayoutVars>
      </dgm:prSet>
      <dgm:spPr/>
    </dgm:pt>
    <dgm:pt modelId="{C31480CD-C896-4EEA-8F3D-6EACA394A753}" type="pres">
      <dgm:prSet presAssocID="{1BBD7E2E-E0A2-4610-8673-6F39B95013C5}" presName="hierRoot1" presStyleCnt="0">
        <dgm:presLayoutVars>
          <dgm:hierBranch val="init"/>
        </dgm:presLayoutVars>
      </dgm:prSet>
      <dgm:spPr/>
    </dgm:pt>
    <dgm:pt modelId="{52D8197F-30DC-4800-B6AA-058D1F8C78D4}" type="pres">
      <dgm:prSet presAssocID="{1BBD7E2E-E0A2-4610-8673-6F39B95013C5}" presName="rootComposite1" presStyleCnt="0"/>
      <dgm:spPr/>
    </dgm:pt>
    <dgm:pt modelId="{B2FFBAC4-315D-4E4C-84E8-25A1747E3A19}" type="pres">
      <dgm:prSet presAssocID="{1BBD7E2E-E0A2-4610-8673-6F39B95013C5}" presName="rootText1" presStyleLbl="node0" presStyleIdx="0" presStyleCnt="1">
        <dgm:presLayoutVars>
          <dgm:chPref val="3"/>
        </dgm:presLayoutVars>
      </dgm:prSet>
      <dgm:spPr/>
    </dgm:pt>
    <dgm:pt modelId="{CFCA7557-439A-41B7-8AC9-A3EBB56326ED}" type="pres">
      <dgm:prSet presAssocID="{1BBD7E2E-E0A2-4610-8673-6F39B95013C5}" presName="rootConnector1" presStyleLbl="node1" presStyleIdx="0" presStyleCnt="0"/>
      <dgm:spPr/>
    </dgm:pt>
    <dgm:pt modelId="{2C79EE57-777B-4367-87C3-FC43964B2A7D}" type="pres">
      <dgm:prSet presAssocID="{1BBD7E2E-E0A2-4610-8673-6F39B95013C5}" presName="hierChild2" presStyleCnt="0"/>
      <dgm:spPr/>
    </dgm:pt>
    <dgm:pt modelId="{892D6A02-96C5-44F2-821A-C1AA7B0E4643}" type="pres">
      <dgm:prSet presAssocID="{09FE2113-E8E9-4729-B539-0ADF052484FB}" presName="Name37" presStyleLbl="parChTrans1D2" presStyleIdx="0" presStyleCnt="2"/>
      <dgm:spPr/>
    </dgm:pt>
    <dgm:pt modelId="{1653DA50-FA02-4700-A8B7-66241BB2E6F4}" type="pres">
      <dgm:prSet presAssocID="{0CFDBCFF-2803-4334-8DFA-173878244787}" presName="hierRoot2" presStyleCnt="0">
        <dgm:presLayoutVars>
          <dgm:hierBranch val="init"/>
        </dgm:presLayoutVars>
      </dgm:prSet>
      <dgm:spPr/>
    </dgm:pt>
    <dgm:pt modelId="{6D0E6AF8-8293-4913-847C-E1057C7A193E}" type="pres">
      <dgm:prSet presAssocID="{0CFDBCFF-2803-4334-8DFA-173878244787}" presName="rootComposite" presStyleCnt="0"/>
      <dgm:spPr/>
    </dgm:pt>
    <dgm:pt modelId="{260EBBED-8FEA-4C78-A3E7-13D666DBAAF0}" type="pres">
      <dgm:prSet presAssocID="{0CFDBCFF-2803-4334-8DFA-173878244787}" presName="rootText" presStyleLbl="node2" presStyleIdx="0" presStyleCnt="2">
        <dgm:presLayoutVars>
          <dgm:chPref val="3"/>
        </dgm:presLayoutVars>
      </dgm:prSet>
      <dgm:spPr/>
    </dgm:pt>
    <dgm:pt modelId="{F6262882-DB5D-4CD7-84F1-6186F80B5016}" type="pres">
      <dgm:prSet presAssocID="{0CFDBCFF-2803-4334-8DFA-173878244787}" presName="rootConnector" presStyleLbl="node2" presStyleIdx="0" presStyleCnt="2"/>
      <dgm:spPr/>
    </dgm:pt>
    <dgm:pt modelId="{7D0CAE58-7A28-4AB7-8ABE-51FFCBB09761}" type="pres">
      <dgm:prSet presAssocID="{0CFDBCFF-2803-4334-8DFA-173878244787}" presName="hierChild4" presStyleCnt="0"/>
      <dgm:spPr/>
    </dgm:pt>
    <dgm:pt modelId="{9730C859-A106-4D21-99BE-4E0839CB5AFE}" type="pres">
      <dgm:prSet presAssocID="{F1D2F576-F009-4B67-868C-12415D5D3588}" presName="Name37" presStyleLbl="parChTrans1D3" presStyleIdx="0" presStyleCnt="2"/>
      <dgm:spPr/>
    </dgm:pt>
    <dgm:pt modelId="{6F854C7E-1ED3-4C4D-B22A-741FAEABFFBF}" type="pres">
      <dgm:prSet presAssocID="{38F88486-2CF0-49AB-A5E7-1BFA9888768A}" presName="hierRoot2" presStyleCnt="0">
        <dgm:presLayoutVars>
          <dgm:hierBranch val="init"/>
        </dgm:presLayoutVars>
      </dgm:prSet>
      <dgm:spPr/>
    </dgm:pt>
    <dgm:pt modelId="{610F10EB-59FC-411F-BFF2-B42B74D6B5DE}" type="pres">
      <dgm:prSet presAssocID="{38F88486-2CF0-49AB-A5E7-1BFA9888768A}" presName="rootComposite" presStyleCnt="0"/>
      <dgm:spPr/>
    </dgm:pt>
    <dgm:pt modelId="{36BF428E-A008-4C7C-BC70-5C51158F2A0C}" type="pres">
      <dgm:prSet presAssocID="{38F88486-2CF0-49AB-A5E7-1BFA9888768A}" presName="rootText" presStyleLbl="node3" presStyleIdx="0" presStyleCnt="2">
        <dgm:presLayoutVars>
          <dgm:chPref val="3"/>
        </dgm:presLayoutVars>
      </dgm:prSet>
      <dgm:spPr/>
    </dgm:pt>
    <dgm:pt modelId="{A8079F3E-39E3-4405-A15F-9E4E7BC26FA7}" type="pres">
      <dgm:prSet presAssocID="{38F88486-2CF0-49AB-A5E7-1BFA9888768A}" presName="rootConnector" presStyleLbl="node3" presStyleIdx="0" presStyleCnt="2"/>
      <dgm:spPr/>
    </dgm:pt>
    <dgm:pt modelId="{BC198DBE-0A81-4F54-9378-42A8AE4CC5A0}" type="pres">
      <dgm:prSet presAssocID="{38F88486-2CF0-49AB-A5E7-1BFA9888768A}" presName="hierChild4" presStyleCnt="0"/>
      <dgm:spPr/>
    </dgm:pt>
    <dgm:pt modelId="{A08215CA-2DC9-44D1-BCE1-DC178BD7610B}" type="pres">
      <dgm:prSet presAssocID="{38F88486-2CF0-49AB-A5E7-1BFA9888768A}" presName="hierChild5" presStyleCnt="0"/>
      <dgm:spPr/>
    </dgm:pt>
    <dgm:pt modelId="{88191BAA-A504-4B30-96F5-7A594BA35506}" type="pres">
      <dgm:prSet presAssocID="{A65FE331-DE90-4254-AB6E-1182561E4F1A}" presName="Name111" presStyleLbl="parChTrans1D4" presStyleIdx="0" presStyleCnt="2"/>
      <dgm:spPr/>
    </dgm:pt>
    <dgm:pt modelId="{3454AD6F-0865-4425-B41D-D26356CA34C4}" type="pres">
      <dgm:prSet presAssocID="{07B56134-12EA-4812-8EA1-85E2DE1C21CF}" presName="hierRoot3" presStyleCnt="0">
        <dgm:presLayoutVars>
          <dgm:hierBranch val="init"/>
        </dgm:presLayoutVars>
      </dgm:prSet>
      <dgm:spPr/>
    </dgm:pt>
    <dgm:pt modelId="{1085DA88-EC7A-4639-B8B9-70B6CD439498}" type="pres">
      <dgm:prSet presAssocID="{07B56134-12EA-4812-8EA1-85E2DE1C21CF}" presName="rootComposite3" presStyleCnt="0"/>
      <dgm:spPr/>
    </dgm:pt>
    <dgm:pt modelId="{0CFF33BE-9C49-4961-8937-67621501FA42}" type="pres">
      <dgm:prSet presAssocID="{07B56134-12EA-4812-8EA1-85E2DE1C21CF}" presName="rootText3" presStyleLbl="asst3" presStyleIdx="0" presStyleCnt="2">
        <dgm:presLayoutVars>
          <dgm:chPref val="3"/>
        </dgm:presLayoutVars>
      </dgm:prSet>
      <dgm:spPr/>
    </dgm:pt>
    <dgm:pt modelId="{2CBFB6C1-1013-4ECC-92E5-AE715647A2DE}" type="pres">
      <dgm:prSet presAssocID="{07B56134-12EA-4812-8EA1-85E2DE1C21CF}" presName="rootConnector3" presStyleLbl="asst3" presStyleIdx="0" presStyleCnt="2"/>
      <dgm:spPr/>
    </dgm:pt>
    <dgm:pt modelId="{99141C45-4809-48A7-A67E-8774313D1222}" type="pres">
      <dgm:prSet presAssocID="{07B56134-12EA-4812-8EA1-85E2DE1C21CF}" presName="hierChild6" presStyleCnt="0"/>
      <dgm:spPr/>
    </dgm:pt>
    <dgm:pt modelId="{FE4344D8-5C71-429E-8EA9-32260D24CF9F}" type="pres">
      <dgm:prSet presAssocID="{07B56134-12EA-4812-8EA1-85E2DE1C21CF}" presName="hierChild7" presStyleCnt="0"/>
      <dgm:spPr/>
    </dgm:pt>
    <dgm:pt modelId="{7E254264-6670-4FFB-AB18-13DEE4C8DD5A}" type="pres">
      <dgm:prSet presAssocID="{D8D70BF9-D0AF-4144-B48F-77190C73762C}" presName="Name37" presStyleLbl="parChTrans1D3" presStyleIdx="1" presStyleCnt="2"/>
      <dgm:spPr/>
    </dgm:pt>
    <dgm:pt modelId="{1EB0A30C-0098-48DD-97F9-4533C3379848}" type="pres">
      <dgm:prSet presAssocID="{602A17E0-5992-4BAA-BDEE-1DE13CBB595F}" presName="hierRoot2" presStyleCnt="0">
        <dgm:presLayoutVars>
          <dgm:hierBranch val="init"/>
        </dgm:presLayoutVars>
      </dgm:prSet>
      <dgm:spPr/>
    </dgm:pt>
    <dgm:pt modelId="{FD0564BC-3350-4FB0-AD02-17A46B2590C1}" type="pres">
      <dgm:prSet presAssocID="{602A17E0-5992-4BAA-BDEE-1DE13CBB595F}" presName="rootComposite" presStyleCnt="0"/>
      <dgm:spPr/>
    </dgm:pt>
    <dgm:pt modelId="{C69B3AE8-A8F1-42FF-9584-9763B44D189B}" type="pres">
      <dgm:prSet presAssocID="{602A17E0-5992-4BAA-BDEE-1DE13CBB595F}" presName="rootText" presStyleLbl="node3" presStyleIdx="1" presStyleCnt="2">
        <dgm:presLayoutVars>
          <dgm:chPref val="3"/>
        </dgm:presLayoutVars>
      </dgm:prSet>
      <dgm:spPr/>
    </dgm:pt>
    <dgm:pt modelId="{657DF0EC-F08A-4420-996C-75A2747BC4ED}" type="pres">
      <dgm:prSet presAssocID="{602A17E0-5992-4BAA-BDEE-1DE13CBB595F}" presName="rootConnector" presStyleLbl="node3" presStyleIdx="1" presStyleCnt="2"/>
      <dgm:spPr/>
    </dgm:pt>
    <dgm:pt modelId="{F7D51704-F7B1-47D6-AA8A-CCBC70D7F8E5}" type="pres">
      <dgm:prSet presAssocID="{602A17E0-5992-4BAA-BDEE-1DE13CBB595F}" presName="hierChild4" presStyleCnt="0"/>
      <dgm:spPr/>
    </dgm:pt>
    <dgm:pt modelId="{80350361-12B8-4EE6-AFE3-06271A101052}" type="pres">
      <dgm:prSet presAssocID="{602A17E0-5992-4BAA-BDEE-1DE13CBB595F}" presName="hierChild5" presStyleCnt="0"/>
      <dgm:spPr/>
    </dgm:pt>
    <dgm:pt modelId="{404F7A59-1C37-482D-A5CC-448C17336EA9}" type="pres">
      <dgm:prSet presAssocID="{ADECAF3C-DF91-4339-9FF5-8DA921F56CB7}" presName="Name111" presStyleLbl="parChTrans1D4" presStyleIdx="1" presStyleCnt="2"/>
      <dgm:spPr/>
    </dgm:pt>
    <dgm:pt modelId="{9725861C-32F1-49C3-9519-42846EEA11C7}" type="pres">
      <dgm:prSet presAssocID="{8EC6AC68-978A-44DC-8E16-3A3C48D24125}" presName="hierRoot3" presStyleCnt="0">
        <dgm:presLayoutVars>
          <dgm:hierBranch val="init"/>
        </dgm:presLayoutVars>
      </dgm:prSet>
      <dgm:spPr/>
    </dgm:pt>
    <dgm:pt modelId="{1FAF0B50-C990-495C-A8E9-05C6C360139A}" type="pres">
      <dgm:prSet presAssocID="{8EC6AC68-978A-44DC-8E16-3A3C48D24125}" presName="rootComposite3" presStyleCnt="0"/>
      <dgm:spPr/>
    </dgm:pt>
    <dgm:pt modelId="{A723051D-8A8B-4F4B-B371-EE3999231EC3}" type="pres">
      <dgm:prSet presAssocID="{8EC6AC68-978A-44DC-8E16-3A3C48D24125}" presName="rootText3" presStyleLbl="asst3" presStyleIdx="1" presStyleCnt="2">
        <dgm:presLayoutVars>
          <dgm:chPref val="3"/>
        </dgm:presLayoutVars>
      </dgm:prSet>
      <dgm:spPr/>
    </dgm:pt>
    <dgm:pt modelId="{080A79C1-A89D-4288-B292-3AB642D3FDA3}" type="pres">
      <dgm:prSet presAssocID="{8EC6AC68-978A-44DC-8E16-3A3C48D24125}" presName="rootConnector3" presStyleLbl="asst3" presStyleIdx="1" presStyleCnt="2"/>
      <dgm:spPr/>
    </dgm:pt>
    <dgm:pt modelId="{CEE99583-9FD5-4C75-87FB-DD9A5CA3130B}" type="pres">
      <dgm:prSet presAssocID="{8EC6AC68-978A-44DC-8E16-3A3C48D24125}" presName="hierChild6" presStyleCnt="0"/>
      <dgm:spPr/>
    </dgm:pt>
    <dgm:pt modelId="{43E6FAAE-1F9C-4866-A3C5-56E76F7F173D}" type="pres">
      <dgm:prSet presAssocID="{8EC6AC68-978A-44DC-8E16-3A3C48D24125}" presName="hierChild7" presStyleCnt="0"/>
      <dgm:spPr/>
    </dgm:pt>
    <dgm:pt modelId="{A3F3AD44-E5E2-4DFA-BD10-C1CE5C943132}" type="pres">
      <dgm:prSet presAssocID="{0CFDBCFF-2803-4334-8DFA-173878244787}" presName="hierChild5" presStyleCnt="0"/>
      <dgm:spPr/>
    </dgm:pt>
    <dgm:pt modelId="{D354B7EE-4922-4DA7-AA37-953A1CF20992}" type="pres">
      <dgm:prSet presAssocID="{C6E94249-0D40-467A-9F9F-A4915683E294}" presName="Name37" presStyleLbl="parChTrans1D2" presStyleIdx="1" presStyleCnt="2"/>
      <dgm:spPr/>
    </dgm:pt>
    <dgm:pt modelId="{2188C7DA-070C-49C2-B9D6-34162A7BE6A4}" type="pres">
      <dgm:prSet presAssocID="{F038917D-51AF-41E3-BDED-93490EB23F4D}" presName="hierRoot2" presStyleCnt="0">
        <dgm:presLayoutVars>
          <dgm:hierBranch val="init"/>
        </dgm:presLayoutVars>
      </dgm:prSet>
      <dgm:spPr/>
    </dgm:pt>
    <dgm:pt modelId="{1C89F50C-080D-443E-9068-A92C339F3F32}" type="pres">
      <dgm:prSet presAssocID="{F038917D-51AF-41E3-BDED-93490EB23F4D}" presName="rootComposite" presStyleCnt="0"/>
      <dgm:spPr/>
    </dgm:pt>
    <dgm:pt modelId="{591DC117-D5BC-4FA3-B467-A7721E8785AA}" type="pres">
      <dgm:prSet presAssocID="{F038917D-51AF-41E3-BDED-93490EB23F4D}" presName="rootText" presStyleLbl="node2" presStyleIdx="1" presStyleCnt="2">
        <dgm:presLayoutVars>
          <dgm:chPref val="3"/>
        </dgm:presLayoutVars>
      </dgm:prSet>
      <dgm:spPr/>
    </dgm:pt>
    <dgm:pt modelId="{EBB326F0-41E3-4623-B965-75491CDC7FF4}" type="pres">
      <dgm:prSet presAssocID="{F038917D-51AF-41E3-BDED-93490EB23F4D}" presName="rootConnector" presStyleLbl="node2" presStyleIdx="1" presStyleCnt="2"/>
      <dgm:spPr/>
    </dgm:pt>
    <dgm:pt modelId="{A50ACCEC-4AD9-44F5-860E-1616CC5F4680}" type="pres">
      <dgm:prSet presAssocID="{F038917D-51AF-41E3-BDED-93490EB23F4D}" presName="hierChild4" presStyleCnt="0"/>
      <dgm:spPr/>
    </dgm:pt>
    <dgm:pt modelId="{32B3270D-290D-4A02-AA26-FDF76F3045FA}" type="pres">
      <dgm:prSet presAssocID="{F038917D-51AF-41E3-BDED-93490EB23F4D}" presName="hierChild5" presStyleCnt="0"/>
      <dgm:spPr/>
    </dgm:pt>
    <dgm:pt modelId="{7FDD79DD-4B8B-4F1B-AE54-0D9742A1B98F}" type="pres">
      <dgm:prSet presAssocID="{1BBD7E2E-E0A2-4610-8673-6F39B95013C5}" presName="hierChild3" presStyleCnt="0"/>
      <dgm:spPr/>
    </dgm:pt>
  </dgm:ptLst>
  <dgm:cxnLst>
    <dgm:cxn modelId="{C4AB7E04-AD87-420E-8B9D-D2B5D1E3950C}" type="presOf" srcId="{4C9435C9-95D1-4422-AD5A-F7360435D470}" destId="{BFEEFBB5-077B-4543-ADB7-95A2ABC5D6BC}" srcOrd="0" destOrd="0" presId="urn:microsoft.com/office/officeart/2005/8/layout/orgChart1"/>
    <dgm:cxn modelId="{FF060607-CBDC-4089-986B-9596D12F36AD}" srcId="{1BBD7E2E-E0A2-4610-8673-6F39B95013C5}" destId="{0CFDBCFF-2803-4334-8DFA-173878244787}" srcOrd="0" destOrd="0" parTransId="{09FE2113-E8E9-4729-B539-0ADF052484FB}" sibTransId="{9DDA74D7-B0FF-4CEA-BB95-C65D11B419B6}"/>
    <dgm:cxn modelId="{573FEE08-5F73-4A4D-937A-A5EC7C9C628A}" type="presOf" srcId="{602A17E0-5992-4BAA-BDEE-1DE13CBB595F}" destId="{C69B3AE8-A8F1-42FF-9584-9763B44D189B}" srcOrd="0" destOrd="0" presId="urn:microsoft.com/office/officeart/2005/8/layout/orgChart1"/>
    <dgm:cxn modelId="{F0CCFB0D-7512-40E1-BBA2-6043897B2815}" type="presOf" srcId="{09FE2113-E8E9-4729-B539-0ADF052484FB}" destId="{892D6A02-96C5-44F2-821A-C1AA7B0E4643}" srcOrd="0" destOrd="0" presId="urn:microsoft.com/office/officeart/2005/8/layout/orgChart1"/>
    <dgm:cxn modelId="{98B1FD0F-4557-46A0-9176-EA3C84F432B5}" type="presOf" srcId="{F038917D-51AF-41E3-BDED-93490EB23F4D}" destId="{EBB326F0-41E3-4623-B965-75491CDC7FF4}" srcOrd="1" destOrd="0" presId="urn:microsoft.com/office/officeart/2005/8/layout/orgChart1"/>
    <dgm:cxn modelId="{5A4E1F1D-4FA7-42B1-9D61-BC2A026A2594}" srcId="{1BBD7E2E-E0A2-4610-8673-6F39B95013C5}" destId="{F038917D-51AF-41E3-BDED-93490EB23F4D}" srcOrd="1" destOrd="0" parTransId="{C6E94249-0D40-467A-9F9F-A4915683E294}" sibTransId="{D4DAE437-F499-4CC6-B955-D26CDF5E0C4F}"/>
    <dgm:cxn modelId="{4F82B331-521A-463D-B972-7969566DE1B6}" type="presOf" srcId="{8EC6AC68-978A-44DC-8E16-3A3C48D24125}" destId="{A723051D-8A8B-4F4B-B371-EE3999231EC3}" srcOrd="0" destOrd="0" presId="urn:microsoft.com/office/officeart/2005/8/layout/orgChart1"/>
    <dgm:cxn modelId="{B0821064-7119-4CD4-98CD-D968D6EA0C02}" srcId="{38F88486-2CF0-49AB-A5E7-1BFA9888768A}" destId="{07B56134-12EA-4812-8EA1-85E2DE1C21CF}" srcOrd="0" destOrd="0" parTransId="{A65FE331-DE90-4254-AB6E-1182561E4F1A}" sibTransId="{C516DA68-75BE-4AC3-A0EA-200B95178C79}"/>
    <dgm:cxn modelId="{A713774A-B363-44FF-969D-DC74FAC9DEC7}" type="presOf" srcId="{D8D70BF9-D0AF-4144-B48F-77190C73762C}" destId="{7E254264-6670-4FFB-AB18-13DEE4C8DD5A}" srcOrd="0" destOrd="0" presId="urn:microsoft.com/office/officeart/2005/8/layout/orgChart1"/>
    <dgm:cxn modelId="{74A2DF4B-9299-4807-8A2A-7962C48F8B59}" srcId="{4C9435C9-95D1-4422-AD5A-F7360435D470}" destId="{1BBD7E2E-E0A2-4610-8673-6F39B95013C5}" srcOrd="0" destOrd="0" parTransId="{C5A91F7F-36D5-47E0-906B-20E996DB9501}" sibTransId="{0894B3B1-7743-4637-9D9D-A435DB4CBDC9}"/>
    <dgm:cxn modelId="{D9E31E55-A41F-4D3B-902B-575D85590FF5}" type="presOf" srcId="{38F88486-2CF0-49AB-A5E7-1BFA9888768A}" destId="{A8079F3E-39E3-4405-A15F-9E4E7BC26FA7}" srcOrd="1" destOrd="0" presId="urn:microsoft.com/office/officeart/2005/8/layout/orgChart1"/>
    <dgm:cxn modelId="{D4261059-0E53-45E2-A669-78E6E9641CFA}" srcId="{602A17E0-5992-4BAA-BDEE-1DE13CBB595F}" destId="{8EC6AC68-978A-44DC-8E16-3A3C48D24125}" srcOrd="0" destOrd="0" parTransId="{ADECAF3C-DF91-4339-9FF5-8DA921F56CB7}" sibTransId="{ECCEC0C3-9AC6-4B90-BD2A-258CA3C8B8CB}"/>
    <dgm:cxn modelId="{0D2CD77F-8B0D-4418-8A42-C7BF848C2B45}" type="presOf" srcId="{07B56134-12EA-4812-8EA1-85E2DE1C21CF}" destId="{0CFF33BE-9C49-4961-8937-67621501FA42}" srcOrd="0" destOrd="0" presId="urn:microsoft.com/office/officeart/2005/8/layout/orgChart1"/>
    <dgm:cxn modelId="{E8B25B86-0FA6-4A2F-9A8C-4DDD2649B002}" type="presOf" srcId="{07B56134-12EA-4812-8EA1-85E2DE1C21CF}" destId="{2CBFB6C1-1013-4ECC-92E5-AE715647A2DE}" srcOrd="1" destOrd="0" presId="urn:microsoft.com/office/officeart/2005/8/layout/orgChart1"/>
    <dgm:cxn modelId="{6DB19A8C-0190-4366-A92F-14D4FEC107A8}" type="presOf" srcId="{F1D2F576-F009-4B67-868C-12415D5D3588}" destId="{9730C859-A106-4D21-99BE-4E0839CB5AFE}" srcOrd="0" destOrd="0" presId="urn:microsoft.com/office/officeart/2005/8/layout/orgChart1"/>
    <dgm:cxn modelId="{4008018D-6C5C-4CF5-AFC9-0D936AC93B86}" type="presOf" srcId="{ADECAF3C-DF91-4339-9FF5-8DA921F56CB7}" destId="{404F7A59-1C37-482D-A5CC-448C17336EA9}" srcOrd="0" destOrd="0" presId="urn:microsoft.com/office/officeart/2005/8/layout/orgChart1"/>
    <dgm:cxn modelId="{5A3C0590-579C-4ACD-8756-9ED66877102D}" type="presOf" srcId="{0CFDBCFF-2803-4334-8DFA-173878244787}" destId="{F6262882-DB5D-4CD7-84F1-6186F80B5016}" srcOrd="1" destOrd="0" presId="urn:microsoft.com/office/officeart/2005/8/layout/orgChart1"/>
    <dgm:cxn modelId="{CBEE2C95-4CD7-4D6C-B62D-0F3C5FD2B859}" type="presOf" srcId="{8EC6AC68-978A-44DC-8E16-3A3C48D24125}" destId="{080A79C1-A89D-4288-B292-3AB642D3FDA3}" srcOrd="1" destOrd="0" presId="urn:microsoft.com/office/officeart/2005/8/layout/orgChart1"/>
    <dgm:cxn modelId="{E63C6E96-D3D2-4547-B0AD-039EA1D9E3A7}" type="presOf" srcId="{38F88486-2CF0-49AB-A5E7-1BFA9888768A}" destId="{36BF428E-A008-4C7C-BC70-5C51158F2A0C}" srcOrd="0" destOrd="0" presId="urn:microsoft.com/office/officeart/2005/8/layout/orgChart1"/>
    <dgm:cxn modelId="{0714BE98-8743-4D84-BEB4-68145EBAED54}" srcId="{0CFDBCFF-2803-4334-8DFA-173878244787}" destId="{602A17E0-5992-4BAA-BDEE-1DE13CBB595F}" srcOrd="1" destOrd="0" parTransId="{D8D70BF9-D0AF-4144-B48F-77190C73762C}" sibTransId="{A093E638-E1A9-4C46-A9AA-215E35488973}"/>
    <dgm:cxn modelId="{A8E17D99-E560-417E-BC52-7D5BFD5A5F8A}" type="presOf" srcId="{1BBD7E2E-E0A2-4610-8673-6F39B95013C5}" destId="{B2FFBAC4-315D-4E4C-84E8-25A1747E3A19}" srcOrd="0" destOrd="0" presId="urn:microsoft.com/office/officeart/2005/8/layout/orgChart1"/>
    <dgm:cxn modelId="{65455BA6-25CD-4E0F-88E6-1AAA9D5ED400}" type="presOf" srcId="{0CFDBCFF-2803-4334-8DFA-173878244787}" destId="{260EBBED-8FEA-4C78-A3E7-13D666DBAAF0}" srcOrd="0" destOrd="0" presId="urn:microsoft.com/office/officeart/2005/8/layout/orgChart1"/>
    <dgm:cxn modelId="{411949B0-0E4D-4C7D-A2BB-A2CCC38F1BBC}" srcId="{0CFDBCFF-2803-4334-8DFA-173878244787}" destId="{38F88486-2CF0-49AB-A5E7-1BFA9888768A}" srcOrd="0" destOrd="0" parTransId="{F1D2F576-F009-4B67-868C-12415D5D3588}" sibTransId="{82C2709B-5ED8-4D99-A5BC-19B14147BD8E}"/>
    <dgm:cxn modelId="{2768BED8-A146-456C-9C44-4B061A23B132}" type="presOf" srcId="{F038917D-51AF-41E3-BDED-93490EB23F4D}" destId="{591DC117-D5BC-4FA3-B467-A7721E8785AA}" srcOrd="0" destOrd="0" presId="urn:microsoft.com/office/officeart/2005/8/layout/orgChart1"/>
    <dgm:cxn modelId="{9CE9FBE8-2774-4B9C-AFC7-D6A37BEA7FDF}" type="presOf" srcId="{1BBD7E2E-E0A2-4610-8673-6F39B95013C5}" destId="{CFCA7557-439A-41B7-8AC9-A3EBB56326ED}" srcOrd="1" destOrd="0" presId="urn:microsoft.com/office/officeart/2005/8/layout/orgChart1"/>
    <dgm:cxn modelId="{02E82AEF-188B-4886-B325-65968F85682F}" type="presOf" srcId="{602A17E0-5992-4BAA-BDEE-1DE13CBB595F}" destId="{657DF0EC-F08A-4420-996C-75A2747BC4ED}" srcOrd="1" destOrd="0" presId="urn:microsoft.com/office/officeart/2005/8/layout/orgChart1"/>
    <dgm:cxn modelId="{658C80F3-ADA2-462E-A46B-E941C96E814B}" type="presOf" srcId="{C6E94249-0D40-467A-9F9F-A4915683E294}" destId="{D354B7EE-4922-4DA7-AA37-953A1CF20992}" srcOrd="0" destOrd="0" presId="urn:microsoft.com/office/officeart/2005/8/layout/orgChart1"/>
    <dgm:cxn modelId="{9C4A03F5-237C-4414-8170-405BB95AE6B5}" type="presOf" srcId="{A65FE331-DE90-4254-AB6E-1182561E4F1A}" destId="{88191BAA-A504-4B30-96F5-7A594BA35506}" srcOrd="0" destOrd="0" presId="urn:microsoft.com/office/officeart/2005/8/layout/orgChart1"/>
    <dgm:cxn modelId="{61357337-F372-4EC2-B6F7-6B97071AEE4C}" type="presParOf" srcId="{BFEEFBB5-077B-4543-ADB7-95A2ABC5D6BC}" destId="{C31480CD-C896-4EEA-8F3D-6EACA394A753}" srcOrd="0" destOrd="0" presId="urn:microsoft.com/office/officeart/2005/8/layout/orgChart1"/>
    <dgm:cxn modelId="{554710B0-51FE-4D2E-870D-03834C04DB17}" type="presParOf" srcId="{C31480CD-C896-4EEA-8F3D-6EACA394A753}" destId="{52D8197F-30DC-4800-B6AA-058D1F8C78D4}" srcOrd="0" destOrd="0" presId="urn:microsoft.com/office/officeart/2005/8/layout/orgChart1"/>
    <dgm:cxn modelId="{F3302C40-8459-47CD-95C3-BD5BE166CFF0}" type="presParOf" srcId="{52D8197F-30DC-4800-B6AA-058D1F8C78D4}" destId="{B2FFBAC4-315D-4E4C-84E8-25A1747E3A19}" srcOrd="0" destOrd="0" presId="urn:microsoft.com/office/officeart/2005/8/layout/orgChart1"/>
    <dgm:cxn modelId="{7481C194-5908-43D3-9885-8D4FDEC6E552}" type="presParOf" srcId="{52D8197F-30DC-4800-B6AA-058D1F8C78D4}" destId="{CFCA7557-439A-41B7-8AC9-A3EBB56326ED}" srcOrd="1" destOrd="0" presId="urn:microsoft.com/office/officeart/2005/8/layout/orgChart1"/>
    <dgm:cxn modelId="{E1D8A25D-5839-4A97-8F9A-0A19AA739DC4}" type="presParOf" srcId="{C31480CD-C896-4EEA-8F3D-6EACA394A753}" destId="{2C79EE57-777B-4367-87C3-FC43964B2A7D}" srcOrd="1" destOrd="0" presId="urn:microsoft.com/office/officeart/2005/8/layout/orgChart1"/>
    <dgm:cxn modelId="{1B2877FC-A1D3-4648-BB39-A7A58B667D62}" type="presParOf" srcId="{2C79EE57-777B-4367-87C3-FC43964B2A7D}" destId="{892D6A02-96C5-44F2-821A-C1AA7B0E4643}" srcOrd="0" destOrd="0" presId="urn:microsoft.com/office/officeart/2005/8/layout/orgChart1"/>
    <dgm:cxn modelId="{2C1A9039-0D19-4A4E-8EA7-C6432F00525A}" type="presParOf" srcId="{2C79EE57-777B-4367-87C3-FC43964B2A7D}" destId="{1653DA50-FA02-4700-A8B7-66241BB2E6F4}" srcOrd="1" destOrd="0" presId="urn:microsoft.com/office/officeart/2005/8/layout/orgChart1"/>
    <dgm:cxn modelId="{20D9A1B4-9309-4A96-9DC6-31F96B6FC736}" type="presParOf" srcId="{1653DA50-FA02-4700-A8B7-66241BB2E6F4}" destId="{6D0E6AF8-8293-4913-847C-E1057C7A193E}" srcOrd="0" destOrd="0" presId="urn:microsoft.com/office/officeart/2005/8/layout/orgChart1"/>
    <dgm:cxn modelId="{BCAB0CE2-9EBF-487F-9405-1A9FDD2839E1}" type="presParOf" srcId="{6D0E6AF8-8293-4913-847C-E1057C7A193E}" destId="{260EBBED-8FEA-4C78-A3E7-13D666DBAAF0}" srcOrd="0" destOrd="0" presId="urn:microsoft.com/office/officeart/2005/8/layout/orgChart1"/>
    <dgm:cxn modelId="{354A4448-DA35-4453-80AA-D1756E612FE6}" type="presParOf" srcId="{6D0E6AF8-8293-4913-847C-E1057C7A193E}" destId="{F6262882-DB5D-4CD7-84F1-6186F80B5016}" srcOrd="1" destOrd="0" presId="urn:microsoft.com/office/officeart/2005/8/layout/orgChart1"/>
    <dgm:cxn modelId="{759DEA66-D3F6-4010-A945-EC5FC2E2C227}" type="presParOf" srcId="{1653DA50-FA02-4700-A8B7-66241BB2E6F4}" destId="{7D0CAE58-7A28-4AB7-8ABE-51FFCBB09761}" srcOrd="1" destOrd="0" presId="urn:microsoft.com/office/officeart/2005/8/layout/orgChart1"/>
    <dgm:cxn modelId="{E6FFC00A-3B2F-436D-B189-941568F76182}" type="presParOf" srcId="{7D0CAE58-7A28-4AB7-8ABE-51FFCBB09761}" destId="{9730C859-A106-4D21-99BE-4E0839CB5AFE}" srcOrd="0" destOrd="0" presId="urn:microsoft.com/office/officeart/2005/8/layout/orgChart1"/>
    <dgm:cxn modelId="{7BFF6B20-32ED-4819-8327-10D8A7924ACD}" type="presParOf" srcId="{7D0CAE58-7A28-4AB7-8ABE-51FFCBB09761}" destId="{6F854C7E-1ED3-4C4D-B22A-741FAEABFFBF}" srcOrd="1" destOrd="0" presId="urn:microsoft.com/office/officeart/2005/8/layout/orgChart1"/>
    <dgm:cxn modelId="{F9EEC847-6802-4026-BA67-08238AD3B0CD}" type="presParOf" srcId="{6F854C7E-1ED3-4C4D-B22A-741FAEABFFBF}" destId="{610F10EB-59FC-411F-BFF2-B42B74D6B5DE}" srcOrd="0" destOrd="0" presId="urn:microsoft.com/office/officeart/2005/8/layout/orgChart1"/>
    <dgm:cxn modelId="{9C12B749-C6A4-4C65-8AC1-56700245CDF5}" type="presParOf" srcId="{610F10EB-59FC-411F-BFF2-B42B74D6B5DE}" destId="{36BF428E-A008-4C7C-BC70-5C51158F2A0C}" srcOrd="0" destOrd="0" presId="urn:microsoft.com/office/officeart/2005/8/layout/orgChart1"/>
    <dgm:cxn modelId="{91DAF3FC-3A45-4E6E-A74C-438C2394AF8D}" type="presParOf" srcId="{610F10EB-59FC-411F-BFF2-B42B74D6B5DE}" destId="{A8079F3E-39E3-4405-A15F-9E4E7BC26FA7}" srcOrd="1" destOrd="0" presId="urn:microsoft.com/office/officeart/2005/8/layout/orgChart1"/>
    <dgm:cxn modelId="{56A1CBE6-508A-414B-99E5-9DC1E879A0BA}" type="presParOf" srcId="{6F854C7E-1ED3-4C4D-B22A-741FAEABFFBF}" destId="{BC198DBE-0A81-4F54-9378-42A8AE4CC5A0}" srcOrd="1" destOrd="0" presId="urn:microsoft.com/office/officeart/2005/8/layout/orgChart1"/>
    <dgm:cxn modelId="{DCFFFD2E-D46D-4DA9-8F9D-827A6C0E9700}" type="presParOf" srcId="{6F854C7E-1ED3-4C4D-B22A-741FAEABFFBF}" destId="{A08215CA-2DC9-44D1-BCE1-DC178BD7610B}" srcOrd="2" destOrd="0" presId="urn:microsoft.com/office/officeart/2005/8/layout/orgChart1"/>
    <dgm:cxn modelId="{E98BDC9E-EEED-4C68-B47D-AC56C882412E}" type="presParOf" srcId="{A08215CA-2DC9-44D1-BCE1-DC178BD7610B}" destId="{88191BAA-A504-4B30-96F5-7A594BA35506}" srcOrd="0" destOrd="0" presId="urn:microsoft.com/office/officeart/2005/8/layout/orgChart1"/>
    <dgm:cxn modelId="{2435BBAF-A1D6-423A-AA6F-9F9FE6FC73E9}" type="presParOf" srcId="{A08215CA-2DC9-44D1-BCE1-DC178BD7610B}" destId="{3454AD6F-0865-4425-B41D-D26356CA34C4}" srcOrd="1" destOrd="0" presId="urn:microsoft.com/office/officeart/2005/8/layout/orgChart1"/>
    <dgm:cxn modelId="{295747DE-0879-4515-96CC-BEDA7BE39D36}" type="presParOf" srcId="{3454AD6F-0865-4425-B41D-D26356CA34C4}" destId="{1085DA88-EC7A-4639-B8B9-70B6CD439498}" srcOrd="0" destOrd="0" presId="urn:microsoft.com/office/officeart/2005/8/layout/orgChart1"/>
    <dgm:cxn modelId="{006B4415-0480-43EA-8D80-9FEAF666BB82}" type="presParOf" srcId="{1085DA88-EC7A-4639-B8B9-70B6CD439498}" destId="{0CFF33BE-9C49-4961-8937-67621501FA42}" srcOrd="0" destOrd="0" presId="urn:microsoft.com/office/officeart/2005/8/layout/orgChart1"/>
    <dgm:cxn modelId="{A7CC6312-9F17-42A3-9961-9E92B5131692}" type="presParOf" srcId="{1085DA88-EC7A-4639-B8B9-70B6CD439498}" destId="{2CBFB6C1-1013-4ECC-92E5-AE715647A2DE}" srcOrd="1" destOrd="0" presId="urn:microsoft.com/office/officeart/2005/8/layout/orgChart1"/>
    <dgm:cxn modelId="{0BE2F534-5609-4A44-A17C-6F0A1D03D677}" type="presParOf" srcId="{3454AD6F-0865-4425-B41D-D26356CA34C4}" destId="{99141C45-4809-48A7-A67E-8774313D1222}" srcOrd="1" destOrd="0" presId="urn:microsoft.com/office/officeart/2005/8/layout/orgChart1"/>
    <dgm:cxn modelId="{5EDB4A21-818E-4BE1-9397-E6B3E84C9138}" type="presParOf" srcId="{3454AD6F-0865-4425-B41D-D26356CA34C4}" destId="{FE4344D8-5C71-429E-8EA9-32260D24CF9F}" srcOrd="2" destOrd="0" presId="urn:microsoft.com/office/officeart/2005/8/layout/orgChart1"/>
    <dgm:cxn modelId="{1396A4A3-0E62-4CAC-AB76-B7F4245D174E}" type="presParOf" srcId="{7D0CAE58-7A28-4AB7-8ABE-51FFCBB09761}" destId="{7E254264-6670-4FFB-AB18-13DEE4C8DD5A}" srcOrd="2" destOrd="0" presId="urn:microsoft.com/office/officeart/2005/8/layout/orgChart1"/>
    <dgm:cxn modelId="{6973362E-4B62-41DF-B1A7-77CCE53CB13D}" type="presParOf" srcId="{7D0CAE58-7A28-4AB7-8ABE-51FFCBB09761}" destId="{1EB0A30C-0098-48DD-97F9-4533C3379848}" srcOrd="3" destOrd="0" presId="urn:microsoft.com/office/officeart/2005/8/layout/orgChart1"/>
    <dgm:cxn modelId="{57DAD455-2802-4011-AD35-4D162B436763}" type="presParOf" srcId="{1EB0A30C-0098-48DD-97F9-4533C3379848}" destId="{FD0564BC-3350-4FB0-AD02-17A46B2590C1}" srcOrd="0" destOrd="0" presId="urn:microsoft.com/office/officeart/2005/8/layout/orgChart1"/>
    <dgm:cxn modelId="{6D472DFD-1578-4F1D-AC07-0DE069B05BA5}" type="presParOf" srcId="{FD0564BC-3350-4FB0-AD02-17A46B2590C1}" destId="{C69B3AE8-A8F1-42FF-9584-9763B44D189B}" srcOrd="0" destOrd="0" presId="urn:microsoft.com/office/officeart/2005/8/layout/orgChart1"/>
    <dgm:cxn modelId="{AE7A109D-435C-4750-8A93-398C3E8A47A0}" type="presParOf" srcId="{FD0564BC-3350-4FB0-AD02-17A46B2590C1}" destId="{657DF0EC-F08A-4420-996C-75A2747BC4ED}" srcOrd="1" destOrd="0" presId="urn:microsoft.com/office/officeart/2005/8/layout/orgChart1"/>
    <dgm:cxn modelId="{7002AA7A-3AA9-4357-8BDB-A8897D706CCA}" type="presParOf" srcId="{1EB0A30C-0098-48DD-97F9-4533C3379848}" destId="{F7D51704-F7B1-47D6-AA8A-CCBC70D7F8E5}" srcOrd="1" destOrd="0" presId="urn:microsoft.com/office/officeart/2005/8/layout/orgChart1"/>
    <dgm:cxn modelId="{799637F0-BE50-4C86-BD20-481E2F0A019D}" type="presParOf" srcId="{1EB0A30C-0098-48DD-97F9-4533C3379848}" destId="{80350361-12B8-4EE6-AFE3-06271A101052}" srcOrd="2" destOrd="0" presId="urn:microsoft.com/office/officeart/2005/8/layout/orgChart1"/>
    <dgm:cxn modelId="{FC8E268D-6190-482B-AB38-6F525A0CF8F5}" type="presParOf" srcId="{80350361-12B8-4EE6-AFE3-06271A101052}" destId="{404F7A59-1C37-482D-A5CC-448C17336EA9}" srcOrd="0" destOrd="0" presId="urn:microsoft.com/office/officeart/2005/8/layout/orgChart1"/>
    <dgm:cxn modelId="{268DEDA5-989F-4242-AE6B-150DCAEA965D}" type="presParOf" srcId="{80350361-12B8-4EE6-AFE3-06271A101052}" destId="{9725861C-32F1-49C3-9519-42846EEA11C7}" srcOrd="1" destOrd="0" presId="urn:microsoft.com/office/officeart/2005/8/layout/orgChart1"/>
    <dgm:cxn modelId="{DA73F500-EAC4-4BE5-98A8-6F85AEF66203}" type="presParOf" srcId="{9725861C-32F1-49C3-9519-42846EEA11C7}" destId="{1FAF0B50-C990-495C-A8E9-05C6C360139A}" srcOrd="0" destOrd="0" presId="urn:microsoft.com/office/officeart/2005/8/layout/orgChart1"/>
    <dgm:cxn modelId="{66ACC0EE-C1D7-47BC-BE36-1857D0E59F60}" type="presParOf" srcId="{1FAF0B50-C990-495C-A8E9-05C6C360139A}" destId="{A723051D-8A8B-4F4B-B371-EE3999231EC3}" srcOrd="0" destOrd="0" presId="urn:microsoft.com/office/officeart/2005/8/layout/orgChart1"/>
    <dgm:cxn modelId="{9E972FB6-5151-4379-911F-BF53D50F6B6B}" type="presParOf" srcId="{1FAF0B50-C990-495C-A8E9-05C6C360139A}" destId="{080A79C1-A89D-4288-B292-3AB642D3FDA3}" srcOrd="1" destOrd="0" presId="urn:microsoft.com/office/officeart/2005/8/layout/orgChart1"/>
    <dgm:cxn modelId="{B46EFF6B-F6A7-4D59-8C93-DD0D08992781}" type="presParOf" srcId="{9725861C-32F1-49C3-9519-42846EEA11C7}" destId="{CEE99583-9FD5-4C75-87FB-DD9A5CA3130B}" srcOrd="1" destOrd="0" presId="urn:microsoft.com/office/officeart/2005/8/layout/orgChart1"/>
    <dgm:cxn modelId="{FA86E8BB-F6B3-45E6-8084-4DED8B284738}" type="presParOf" srcId="{9725861C-32F1-49C3-9519-42846EEA11C7}" destId="{43E6FAAE-1F9C-4866-A3C5-56E76F7F173D}" srcOrd="2" destOrd="0" presId="urn:microsoft.com/office/officeart/2005/8/layout/orgChart1"/>
    <dgm:cxn modelId="{1192B04D-26B7-47A0-BE06-0422407D9A61}" type="presParOf" srcId="{1653DA50-FA02-4700-A8B7-66241BB2E6F4}" destId="{A3F3AD44-E5E2-4DFA-BD10-C1CE5C943132}" srcOrd="2" destOrd="0" presId="urn:microsoft.com/office/officeart/2005/8/layout/orgChart1"/>
    <dgm:cxn modelId="{03839BF6-1B44-4447-8F03-C2C4114428BF}" type="presParOf" srcId="{2C79EE57-777B-4367-87C3-FC43964B2A7D}" destId="{D354B7EE-4922-4DA7-AA37-953A1CF20992}" srcOrd="2" destOrd="0" presId="urn:microsoft.com/office/officeart/2005/8/layout/orgChart1"/>
    <dgm:cxn modelId="{970BFAB0-FF47-4EE0-97DF-C69E58742B20}" type="presParOf" srcId="{2C79EE57-777B-4367-87C3-FC43964B2A7D}" destId="{2188C7DA-070C-49C2-B9D6-34162A7BE6A4}" srcOrd="3" destOrd="0" presId="urn:microsoft.com/office/officeart/2005/8/layout/orgChart1"/>
    <dgm:cxn modelId="{C70EF3DA-04F7-4DC3-9DC1-9CED58C6CC7D}" type="presParOf" srcId="{2188C7DA-070C-49C2-B9D6-34162A7BE6A4}" destId="{1C89F50C-080D-443E-9068-A92C339F3F32}" srcOrd="0" destOrd="0" presId="urn:microsoft.com/office/officeart/2005/8/layout/orgChart1"/>
    <dgm:cxn modelId="{B654360D-BC57-419C-BACC-F761AECA3CC8}" type="presParOf" srcId="{1C89F50C-080D-443E-9068-A92C339F3F32}" destId="{591DC117-D5BC-4FA3-B467-A7721E8785AA}" srcOrd="0" destOrd="0" presId="urn:microsoft.com/office/officeart/2005/8/layout/orgChart1"/>
    <dgm:cxn modelId="{DD0DD293-383A-4EC0-AA32-9178CCB9FF1D}" type="presParOf" srcId="{1C89F50C-080D-443E-9068-A92C339F3F32}" destId="{EBB326F0-41E3-4623-B965-75491CDC7FF4}" srcOrd="1" destOrd="0" presId="urn:microsoft.com/office/officeart/2005/8/layout/orgChart1"/>
    <dgm:cxn modelId="{61338270-BBBB-462B-8983-82E601A87B49}" type="presParOf" srcId="{2188C7DA-070C-49C2-B9D6-34162A7BE6A4}" destId="{A50ACCEC-4AD9-44F5-860E-1616CC5F4680}" srcOrd="1" destOrd="0" presId="urn:microsoft.com/office/officeart/2005/8/layout/orgChart1"/>
    <dgm:cxn modelId="{3281B14F-787A-432F-A93E-05DC716FD6BE}" type="presParOf" srcId="{2188C7DA-070C-49C2-B9D6-34162A7BE6A4}" destId="{32B3270D-290D-4A02-AA26-FDF76F3045FA}" srcOrd="2" destOrd="0" presId="urn:microsoft.com/office/officeart/2005/8/layout/orgChart1"/>
    <dgm:cxn modelId="{6C5371CF-2C2F-4861-82AF-3C4C1566D71D}" type="presParOf" srcId="{C31480CD-C896-4EEA-8F3D-6EACA394A753}" destId="{7FDD79DD-4B8B-4F1B-AE54-0D9742A1B98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AEA448-7369-4EDD-8163-6C2E09C8D4A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t-BR"/>
        </a:p>
      </dgm:t>
    </dgm:pt>
    <dgm:pt modelId="{E6422AAA-7AB0-4A32-84F8-677BFA137C61}">
      <dgm:prSet phldrT="[Texto]"/>
      <dgm:spPr/>
      <dgm:t>
        <a:bodyPr/>
        <a:lstStyle/>
        <a:p>
          <a:r>
            <a:rPr lang="pt-BR" dirty="0"/>
            <a:t>PJ de Direito Privado</a:t>
          </a:r>
        </a:p>
        <a:p>
          <a:r>
            <a:rPr lang="pt-BR" dirty="0"/>
            <a:t> (art. 44 CC)</a:t>
          </a:r>
        </a:p>
      </dgm:t>
    </dgm:pt>
    <dgm:pt modelId="{63A67D7B-7D03-4A23-BB22-4324CCB73346}" type="parTrans" cxnId="{12C26A22-DE68-4B71-ADDB-994F2B5D45F5}">
      <dgm:prSet/>
      <dgm:spPr/>
      <dgm:t>
        <a:bodyPr/>
        <a:lstStyle/>
        <a:p>
          <a:endParaRPr lang="pt-BR"/>
        </a:p>
      </dgm:t>
    </dgm:pt>
    <dgm:pt modelId="{08C3DB7B-8A55-4472-93F3-94D4FE7CDD7E}" type="sibTrans" cxnId="{12C26A22-DE68-4B71-ADDB-994F2B5D45F5}">
      <dgm:prSet/>
      <dgm:spPr/>
      <dgm:t>
        <a:bodyPr/>
        <a:lstStyle/>
        <a:p>
          <a:endParaRPr lang="pt-BR"/>
        </a:p>
      </dgm:t>
    </dgm:pt>
    <dgm:pt modelId="{F304F627-1585-41D5-BC8F-7FCA883845C3}">
      <dgm:prSet phldrT="[Texto]"/>
      <dgm:spPr/>
      <dgm:t>
        <a:bodyPr/>
        <a:lstStyle/>
        <a:p>
          <a:r>
            <a:rPr lang="pt-BR" dirty="0"/>
            <a:t>Associações</a:t>
          </a:r>
        </a:p>
      </dgm:t>
    </dgm:pt>
    <dgm:pt modelId="{CD654AB3-6A30-45D4-A31D-E8CCCFAC7451}" type="parTrans" cxnId="{7E70C093-1377-4216-A1BC-5A1DC7908C1E}">
      <dgm:prSet/>
      <dgm:spPr/>
      <dgm:t>
        <a:bodyPr/>
        <a:lstStyle/>
        <a:p>
          <a:endParaRPr lang="pt-BR"/>
        </a:p>
      </dgm:t>
    </dgm:pt>
    <dgm:pt modelId="{9A6C4F36-9AD2-4D6E-A8AB-E6809F438675}" type="sibTrans" cxnId="{7E70C093-1377-4216-A1BC-5A1DC7908C1E}">
      <dgm:prSet/>
      <dgm:spPr/>
      <dgm:t>
        <a:bodyPr/>
        <a:lstStyle/>
        <a:p>
          <a:endParaRPr lang="pt-BR"/>
        </a:p>
      </dgm:t>
    </dgm:pt>
    <dgm:pt modelId="{12AD4DB5-5366-45E4-A0BD-B2B3A5B35296}">
      <dgm:prSet phldrT="[Texto]"/>
      <dgm:spPr/>
      <dgm:t>
        <a:bodyPr/>
        <a:lstStyle/>
        <a:p>
          <a:r>
            <a:rPr lang="pt-BR" dirty="0"/>
            <a:t>Sociedades</a:t>
          </a:r>
        </a:p>
      </dgm:t>
    </dgm:pt>
    <dgm:pt modelId="{593BA759-C771-4599-86B2-CCB667BFA839}" type="parTrans" cxnId="{FD628AF3-163B-44B2-BC93-A95C1981C33C}">
      <dgm:prSet/>
      <dgm:spPr/>
      <dgm:t>
        <a:bodyPr/>
        <a:lstStyle/>
        <a:p>
          <a:endParaRPr lang="pt-BR"/>
        </a:p>
      </dgm:t>
    </dgm:pt>
    <dgm:pt modelId="{42CE80C7-88BD-4278-9428-65A0DC377F5F}" type="sibTrans" cxnId="{FD628AF3-163B-44B2-BC93-A95C1981C33C}">
      <dgm:prSet/>
      <dgm:spPr/>
      <dgm:t>
        <a:bodyPr/>
        <a:lstStyle/>
        <a:p>
          <a:endParaRPr lang="pt-BR"/>
        </a:p>
      </dgm:t>
    </dgm:pt>
    <dgm:pt modelId="{EA204AE6-9F90-42EB-84B5-84A996782F17}">
      <dgm:prSet phldrT="[Texto]"/>
      <dgm:spPr/>
      <dgm:t>
        <a:bodyPr/>
        <a:lstStyle/>
        <a:p>
          <a:r>
            <a:rPr lang="pt-BR" dirty="0"/>
            <a:t>Fundações</a:t>
          </a:r>
        </a:p>
      </dgm:t>
    </dgm:pt>
    <dgm:pt modelId="{6C47B6D5-A961-4DBB-B8C7-F18BD39F7434}" type="parTrans" cxnId="{54A48700-85DA-41EB-A850-70AD27F3D611}">
      <dgm:prSet/>
      <dgm:spPr/>
      <dgm:t>
        <a:bodyPr/>
        <a:lstStyle/>
        <a:p>
          <a:endParaRPr lang="pt-BR"/>
        </a:p>
      </dgm:t>
    </dgm:pt>
    <dgm:pt modelId="{1E71F44A-CF27-486B-B47B-AA8C2B767EF9}" type="sibTrans" cxnId="{54A48700-85DA-41EB-A850-70AD27F3D611}">
      <dgm:prSet/>
      <dgm:spPr/>
      <dgm:t>
        <a:bodyPr/>
        <a:lstStyle/>
        <a:p>
          <a:endParaRPr lang="pt-BR"/>
        </a:p>
      </dgm:t>
    </dgm:pt>
    <dgm:pt modelId="{EECE5943-2027-4D72-9E3D-CA85E05FC275}">
      <dgm:prSet/>
      <dgm:spPr/>
      <dgm:t>
        <a:bodyPr/>
        <a:lstStyle/>
        <a:p>
          <a:r>
            <a:rPr lang="pt-BR" dirty="0"/>
            <a:t>Organizações Religiosas</a:t>
          </a:r>
        </a:p>
      </dgm:t>
    </dgm:pt>
    <dgm:pt modelId="{4CBD3F0D-F8BE-40AD-B6DF-ECE3FA03BAA0}" type="parTrans" cxnId="{3688631B-676B-4A4E-B81B-297E12C8A140}">
      <dgm:prSet/>
      <dgm:spPr/>
      <dgm:t>
        <a:bodyPr/>
        <a:lstStyle/>
        <a:p>
          <a:endParaRPr lang="pt-BR"/>
        </a:p>
      </dgm:t>
    </dgm:pt>
    <dgm:pt modelId="{3DFF620A-4F2A-4835-A4AE-811FD26E8871}" type="sibTrans" cxnId="{3688631B-676B-4A4E-B81B-297E12C8A140}">
      <dgm:prSet/>
      <dgm:spPr/>
      <dgm:t>
        <a:bodyPr/>
        <a:lstStyle/>
        <a:p>
          <a:endParaRPr lang="pt-BR"/>
        </a:p>
      </dgm:t>
    </dgm:pt>
    <dgm:pt modelId="{AD1EEB08-DC7E-475A-A3D2-E14F0C4C67DA}">
      <dgm:prSet/>
      <dgm:spPr/>
      <dgm:t>
        <a:bodyPr/>
        <a:lstStyle/>
        <a:p>
          <a:r>
            <a:rPr lang="pt-BR" dirty="0"/>
            <a:t>Sindicatos</a:t>
          </a:r>
        </a:p>
      </dgm:t>
    </dgm:pt>
    <dgm:pt modelId="{DBB10E81-E69E-4473-836A-3E34F35C7ED0}" type="parTrans" cxnId="{439815D4-FAC7-46F3-910F-20CD5782E92A}">
      <dgm:prSet/>
      <dgm:spPr/>
      <dgm:t>
        <a:bodyPr/>
        <a:lstStyle/>
        <a:p>
          <a:endParaRPr lang="pt-BR"/>
        </a:p>
      </dgm:t>
    </dgm:pt>
    <dgm:pt modelId="{A7DC3A56-1163-413B-9130-3953E7E0BF9E}" type="sibTrans" cxnId="{439815D4-FAC7-46F3-910F-20CD5782E92A}">
      <dgm:prSet/>
      <dgm:spPr/>
      <dgm:t>
        <a:bodyPr/>
        <a:lstStyle/>
        <a:p>
          <a:endParaRPr lang="pt-BR"/>
        </a:p>
      </dgm:t>
    </dgm:pt>
    <dgm:pt modelId="{DF3D525F-F763-4468-AC0F-AC6B5D8F3F28}">
      <dgm:prSet/>
      <dgm:spPr/>
      <dgm:t>
        <a:bodyPr/>
        <a:lstStyle/>
        <a:p>
          <a:r>
            <a:rPr lang="pt-BR" dirty="0"/>
            <a:t>Sociedades simples</a:t>
          </a:r>
        </a:p>
      </dgm:t>
    </dgm:pt>
    <dgm:pt modelId="{BF7B6FB6-6851-41FB-B2EA-2B98E918F8CC}" type="parTrans" cxnId="{71BF2DB7-68EF-4E44-BB82-7C550569965C}">
      <dgm:prSet/>
      <dgm:spPr/>
      <dgm:t>
        <a:bodyPr/>
        <a:lstStyle/>
        <a:p>
          <a:endParaRPr lang="pt-BR"/>
        </a:p>
      </dgm:t>
    </dgm:pt>
    <dgm:pt modelId="{D3709A01-472B-44AC-961C-E06097AB463F}" type="sibTrans" cxnId="{71BF2DB7-68EF-4E44-BB82-7C550569965C}">
      <dgm:prSet/>
      <dgm:spPr/>
      <dgm:t>
        <a:bodyPr/>
        <a:lstStyle/>
        <a:p>
          <a:endParaRPr lang="pt-BR"/>
        </a:p>
      </dgm:t>
    </dgm:pt>
    <dgm:pt modelId="{199CF2EB-9CB5-483C-88BA-682720AC0978}">
      <dgm:prSet/>
      <dgm:spPr/>
      <dgm:t>
        <a:bodyPr/>
        <a:lstStyle/>
        <a:p>
          <a:r>
            <a:rPr lang="pt-BR" dirty="0"/>
            <a:t>Sociedades empresárias = registro na Junta Comercial</a:t>
          </a:r>
        </a:p>
      </dgm:t>
    </dgm:pt>
    <dgm:pt modelId="{D6F306C0-282D-4524-B5A2-F2EEF4A80FC2}" type="parTrans" cxnId="{F671DBDC-5ED8-43EA-8047-5AD61F445660}">
      <dgm:prSet/>
      <dgm:spPr/>
      <dgm:t>
        <a:bodyPr/>
        <a:lstStyle/>
        <a:p>
          <a:endParaRPr lang="pt-BR"/>
        </a:p>
      </dgm:t>
    </dgm:pt>
    <dgm:pt modelId="{38E78149-175E-4111-B718-CE0960485BBF}" type="sibTrans" cxnId="{F671DBDC-5ED8-43EA-8047-5AD61F445660}">
      <dgm:prSet/>
      <dgm:spPr/>
      <dgm:t>
        <a:bodyPr/>
        <a:lstStyle/>
        <a:p>
          <a:endParaRPr lang="pt-BR"/>
        </a:p>
      </dgm:t>
    </dgm:pt>
    <dgm:pt modelId="{1A7B990D-569F-4ED2-BAA2-80FF0DD91D4F}" type="pres">
      <dgm:prSet presAssocID="{D4AEA448-7369-4EDD-8163-6C2E09C8D4A8}" presName="hierChild1" presStyleCnt="0">
        <dgm:presLayoutVars>
          <dgm:orgChart val="1"/>
          <dgm:chPref val="1"/>
          <dgm:dir/>
          <dgm:animOne val="branch"/>
          <dgm:animLvl val="lvl"/>
          <dgm:resizeHandles/>
        </dgm:presLayoutVars>
      </dgm:prSet>
      <dgm:spPr/>
    </dgm:pt>
    <dgm:pt modelId="{CB802C88-11C8-4898-BD64-F0AA1B338BB6}" type="pres">
      <dgm:prSet presAssocID="{E6422AAA-7AB0-4A32-84F8-677BFA137C61}" presName="hierRoot1" presStyleCnt="0">
        <dgm:presLayoutVars>
          <dgm:hierBranch val="init"/>
        </dgm:presLayoutVars>
      </dgm:prSet>
      <dgm:spPr/>
    </dgm:pt>
    <dgm:pt modelId="{1AC0FD68-95B6-423C-B131-3F7C669EF52A}" type="pres">
      <dgm:prSet presAssocID="{E6422AAA-7AB0-4A32-84F8-677BFA137C61}" presName="rootComposite1" presStyleCnt="0"/>
      <dgm:spPr/>
    </dgm:pt>
    <dgm:pt modelId="{3F82FFE0-718B-4512-B890-463FA048D221}" type="pres">
      <dgm:prSet presAssocID="{E6422AAA-7AB0-4A32-84F8-677BFA137C61}" presName="rootText1" presStyleLbl="node0" presStyleIdx="0" presStyleCnt="1" custScaleX="211830">
        <dgm:presLayoutVars>
          <dgm:chPref val="3"/>
        </dgm:presLayoutVars>
      </dgm:prSet>
      <dgm:spPr/>
    </dgm:pt>
    <dgm:pt modelId="{2091B6AD-6055-4A22-B363-8BB067E41517}" type="pres">
      <dgm:prSet presAssocID="{E6422AAA-7AB0-4A32-84F8-677BFA137C61}" presName="rootConnector1" presStyleLbl="node1" presStyleIdx="0" presStyleCnt="0"/>
      <dgm:spPr/>
    </dgm:pt>
    <dgm:pt modelId="{3B8FF0D6-6753-4AC7-91C0-D441B066F4A9}" type="pres">
      <dgm:prSet presAssocID="{E6422AAA-7AB0-4A32-84F8-677BFA137C61}" presName="hierChild2" presStyleCnt="0"/>
      <dgm:spPr/>
    </dgm:pt>
    <dgm:pt modelId="{7838F1C6-8F38-4716-AD54-F39A77B319C2}" type="pres">
      <dgm:prSet presAssocID="{CD654AB3-6A30-45D4-A31D-E8CCCFAC7451}" presName="Name37" presStyleLbl="parChTrans1D2" presStyleIdx="0" presStyleCnt="5"/>
      <dgm:spPr/>
    </dgm:pt>
    <dgm:pt modelId="{B10BACDD-FAF1-4E95-989D-5E5EED3839E3}" type="pres">
      <dgm:prSet presAssocID="{F304F627-1585-41D5-BC8F-7FCA883845C3}" presName="hierRoot2" presStyleCnt="0">
        <dgm:presLayoutVars>
          <dgm:hierBranch val="init"/>
        </dgm:presLayoutVars>
      </dgm:prSet>
      <dgm:spPr/>
    </dgm:pt>
    <dgm:pt modelId="{AB472BBC-63D2-492F-BFB7-7D951ACEA322}" type="pres">
      <dgm:prSet presAssocID="{F304F627-1585-41D5-BC8F-7FCA883845C3}" presName="rootComposite" presStyleCnt="0"/>
      <dgm:spPr/>
    </dgm:pt>
    <dgm:pt modelId="{B6E64C59-D461-47C2-B7BA-CCEEB0EA672D}" type="pres">
      <dgm:prSet presAssocID="{F304F627-1585-41D5-BC8F-7FCA883845C3}" presName="rootText" presStyleLbl="node2" presStyleIdx="0" presStyleCnt="5">
        <dgm:presLayoutVars>
          <dgm:chPref val="3"/>
        </dgm:presLayoutVars>
      </dgm:prSet>
      <dgm:spPr/>
    </dgm:pt>
    <dgm:pt modelId="{9A8641C9-53C0-41C2-8663-13922CAABA85}" type="pres">
      <dgm:prSet presAssocID="{F304F627-1585-41D5-BC8F-7FCA883845C3}" presName="rootConnector" presStyleLbl="node2" presStyleIdx="0" presStyleCnt="5"/>
      <dgm:spPr/>
    </dgm:pt>
    <dgm:pt modelId="{4CE83462-AC3D-4CC4-8313-BA97D4B47FBE}" type="pres">
      <dgm:prSet presAssocID="{F304F627-1585-41D5-BC8F-7FCA883845C3}" presName="hierChild4" presStyleCnt="0"/>
      <dgm:spPr/>
    </dgm:pt>
    <dgm:pt modelId="{06BA3A6B-3A1B-48EB-91CB-9323BEE95C53}" type="pres">
      <dgm:prSet presAssocID="{F304F627-1585-41D5-BC8F-7FCA883845C3}" presName="hierChild5" presStyleCnt="0"/>
      <dgm:spPr/>
    </dgm:pt>
    <dgm:pt modelId="{768E24DD-213E-4535-ABE4-6ED347DB76F9}" type="pres">
      <dgm:prSet presAssocID="{593BA759-C771-4599-86B2-CCB667BFA839}" presName="Name37" presStyleLbl="parChTrans1D2" presStyleIdx="1" presStyleCnt="5"/>
      <dgm:spPr/>
    </dgm:pt>
    <dgm:pt modelId="{E7ECEF69-6183-4793-995D-90F5A2BB58F2}" type="pres">
      <dgm:prSet presAssocID="{12AD4DB5-5366-45E4-A0BD-B2B3A5B35296}" presName="hierRoot2" presStyleCnt="0">
        <dgm:presLayoutVars>
          <dgm:hierBranch val="init"/>
        </dgm:presLayoutVars>
      </dgm:prSet>
      <dgm:spPr/>
    </dgm:pt>
    <dgm:pt modelId="{1F8F9E68-CFA6-4936-AF6F-DF6066625D15}" type="pres">
      <dgm:prSet presAssocID="{12AD4DB5-5366-45E4-A0BD-B2B3A5B35296}" presName="rootComposite" presStyleCnt="0"/>
      <dgm:spPr/>
    </dgm:pt>
    <dgm:pt modelId="{3C13D157-BC14-4E8D-B750-25F34DBB0A2C}" type="pres">
      <dgm:prSet presAssocID="{12AD4DB5-5366-45E4-A0BD-B2B3A5B35296}" presName="rootText" presStyleLbl="node2" presStyleIdx="1" presStyleCnt="5">
        <dgm:presLayoutVars>
          <dgm:chPref val="3"/>
        </dgm:presLayoutVars>
      </dgm:prSet>
      <dgm:spPr/>
    </dgm:pt>
    <dgm:pt modelId="{55F8E9D2-9F83-4519-9E8E-36C5A14D8895}" type="pres">
      <dgm:prSet presAssocID="{12AD4DB5-5366-45E4-A0BD-B2B3A5B35296}" presName="rootConnector" presStyleLbl="node2" presStyleIdx="1" presStyleCnt="5"/>
      <dgm:spPr/>
    </dgm:pt>
    <dgm:pt modelId="{A3338F9C-1D67-4516-9ED0-B532E11146D3}" type="pres">
      <dgm:prSet presAssocID="{12AD4DB5-5366-45E4-A0BD-B2B3A5B35296}" presName="hierChild4" presStyleCnt="0"/>
      <dgm:spPr/>
    </dgm:pt>
    <dgm:pt modelId="{EFC6A08B-58B1-449F-B2AD-E89028CEA667}" type="pres">
      <dgm:prSet presAssocID="{BF7B6FB6-6851-41FB-B2EA-2B98E918F8CC}" presName="Name37" presStyleLbl="parChTrans1D3" presStyleIdx="0" presStyleCnt="2"/>
      <dgm:spPr/>
    </dgm:pt>
    <dgm:pt modelId="{211881AC-E9A5-4412-83A2-59F4B622A2A8}" type="pres">
      <dgm:prSet presAssocID="{DF3D525F-F763-4468-AC0F-AC6B5D8F3F28}" presName="hierRoot2" presStyleCnt="0">
        <dgm:presLayoutVars>
          <dgm:hierBranch val="init"/>
        </dgm:presLayoutVars>
      </dgm:prSet>
      <dgm:spPr/>
    </dgm:pt>
    <dgm:pt modelId="{158C73A4-7AB0-4E8E-AEE0-DDD7621EA916}" type="pres">
      <dgm:prSet presAssocID="{DF3D525F-F763-4468-AC0F-AC6B5D8F3F28}" presName="rootComposite" presStyleCnt="0"/>
      <dgm:spPr/>
    </dgm:pt>
    <dgm:pt modelId="{D32EDD65-D708-4079-919B-2A7772F49294}" type="pres">
      <dgm:prSet presAssocID="{DF3D525F-F763-4468-AC0F-AC6B5D8F3F28}" presName="rootText" presStyleLbl="node3" presStyleIdx="0" presStyleCnt="2" custScaleX="219576">
        <dgm:presLayoutVars>
          <dgm:chPref val="3"/>
        </dgm:presLayoutVars>
      </dgm:prSet>
      <dgm:spPr/>
    </dgm:pt>
    <dgm:pt modelId="{92A59F61-8A16-458F-B39C-878460B0EE3C}" type="pres">
      <dgm:prSet presAssocID="{DF3D525F-F763-4468-AC0F-AC6B5D8F3F28}" presName="rootConnector" presStyleLbl="node3" presStyleIdx="0" presStyleCnt="2"/>
      <dgm:spPr/>
    </dgm:pt>
    <dgm:pt modelId="{61C30533-4C21-4D90-A901-CA5A034EC98F}" type="pres">
      <dgm:prSet presAssocID="{DF3D525F-F763-4468-AC0F-AC6B5D8F3F28}" presName="hierChild4" presStyleCnt="0"/>
      <dgm:spPr/>
    </dgm:pt>
    <dgm:pt modelId="{AF6B545B-4A7A-46A3-B3F0-C7D8B6EEE6DD}" type="pres">
      <dgm:prSet presAssocID="{DF3D525F-F763-4468-AC0F-AC6B5D8F3F28}" presName="hierChild5" presStyleCnt="0"/>
      <dgm:spPr/>
    </dgm:pt>
    <dgm:pt modelId="{7946CE78-F023-4BF6-8BB0-2297CC1DE877}" type="pres">
      <dgm:prSet presAssocID="{D6F306C0-282D-4524-B5A2-F2EEF4A80FC2}" presName="Name37" presStyleLbl="parChTrans1D3" presStyleIdx="1" presStyleCnt="2"/>
      <dgm:spPr/>
    </dgm:pt>
    <dgm:pt modelId="{B4BAD6D3-BC38-4F51-9D78-D92205B734B0}" type="pres">
      <dgm:prSet presAssocID="{199CF2EB-9CB5-483C-88BA-682720AC0978}" presName="hierRoot2" presStyleCnt="0">
        <dgm:presLayoutVars>
          <dgm:hierBranch val="init"/>
        </dgm:presLayoutVars>
      </dgm:prSet>
      <dgm:spPr/>
    </dgm:pt>
    <dgm:pt modelId="{0A09C2C1-D387-43BF-AF5A-B0BAB6EDD200}" type="pres">
      <dgm:prSet presAssocID="{199CF2EB-9CB5-483C-88BA-682720AC0978}" presName="rootComposite" presStyleCnt="0"/>
      <dgm:spPr/>
    </dgm:pt>
    <dgm:pt modelId="{F485C0BE-E680-4C1E-BF4A-85CB628B12E6}" type="pres">
      <dgm:prSet presAssocID="{199CF2EB-9CB5-483C-88BA-682720AC0978}" presName="rootText" presStyleLbl="node3" presStyleIdx="1" presStyleCnt="2" custScaleX="217069">
        <dgm:presLayoutVars>
          <dgm:chPref val="3"/>
        </dgm:presLayoutVars>
      </dgm:prSet>
      <dgm:spPr/>
    </dgm:pt>
    <dgm:pt modelId="{F7B216EE-30A7-440F-971A-DB9A95B0B681}" type="pres">
      <dgm:prSet presAssocID="{199CF2EB-9CB5-483C-88BA-682720AC0978}" presName="rootConnector" presStyleLbl="node3" presStyleIdx="1" presStyleCnt="2"/>
      <dgm:spPr/>
    </dgm:pt>
    <dgm:pt modelId="{CE7A831C-3A68-4096-B68F-7F2243823393}" type="pres">
      <dgm:prSet presAssocID="{199CF2EB-9CB5-483C-88BA-682720AC0978}" presName="hierChild4" presStyleCnt="0"/>
      <dgm:spPr/>
    </dgm:pt>
    <dgm:pt modelId="{E215B692-3741-4228-8CEF-3646D0E42EDD}" type="pres">
      <dgm:prSet presAssocID="{199CF2EB-9CB5-483C-88BA-682720AC0978}" presName="hierChild5" presStyleCnt="0"/>
      <dgm:spPr/>
    </dgm:pt>
    <dgm:pt modelId="{B0A75458-0E7B-4D54-B4F0-4B0666D1C7B3}" type="pres">
      <dgm:prSet presAssocID="{12AD4DB5-5366-45E4-A0BD-B2B3A5B35296}" presName="hierChild5" presStyleCnt="0"/>
      <dgm:spPr/>
    </dgm:pt>
    <dgm:pt modelId="{BFFB187E-FEAD-4CDE-99D1-6E2E3B6D9D42}" type="pres">
      <dgm:prSet presAssocID="{6C47B6D5-A961-4DBB-B8C7-F18BD39F7434}" presName="Name37" presStyleLbl="parChTrans1D2" presStyleIdx="2" presStyleCnt="5"/>
      <dgm:spPr/>
    </dgm:pt>
    <dgm:pt modelId="{0FE19F22-158A-48BA-B4FA-2769151436B4}" type="pres">
      <dgm:prSet presAssocID="{EA204AE6-9F90-42EB-84B5-84A996782F17}" presName="hierRoot2" presStyleCnt="0">
        <dgm:presLayoutVars>
          <dgm:hierBranch val="init"/>
        </dgm:presLayoutVars>
      </dgm:prSet>
      <dgm:spPr/>
    </dgm:pt>
    <dgm:pt modelId="{3B6D2F06-1A6A-480F-95CD-4226D12EC43C}" type="pres">
      <dgm:prSet presAssocID="{EA204AE6-9F90-42EB-84B5-84A996782F17}" presName="rootComposite" presStyleCnt="0"/>
      <dgm:spPr/>
    </dgm:pt>
    <dgm:pt modelId="{90096E41-1767-419B-80E3-6811E7BB7FA4}" type="pres">
      <dgm:prSet presAssocID="{EA204AE6-9F90-42EB-84B5-84A996782F17}" presName="rootText" presStyleLbl="node2" presStyleIdx="2" presStyleCnt="5">
        <dgm:presLayoutVars>
          <dgm:chPref val="3"/>
        </dgm:presLayoutVars>
      </dgm:prSet>
      <dgm:spPr/>
    </dgm:pt>
    <dgm:pt modelId="{8A079026-D8FF-4FA8-9ED7-D15ACF0AAF8A}" type="pres">
      <dgm:prSet presAssocID="{EA204AE6-9F90-42EB-84B5-84A996782F17}" presName="rootConnector" presStyleLbl="node2" presStyleIdx="2" presStyleCnt="5"/>
      <dgm:spPr/>
    </dgm:pt>
    <dgm:pt modelId="{AB1E9219-DBE9-48CD-9520-B1F498D50D2C}" type="pres">
      <dgm:prSet presAssocID="{EA204AE6-9F90-42EB-84B5-84A996782F17}" presName="hierChild4" presStyleCnt="0"/>
      <dgm:spPr/>
    </dgm:pt>
    <dgm:pt modelId="{29392D60-C698-409A-8BAE-2F1D04FE5E1E}" type="pres">
      <dgm:prSet presAssocID="{EA204AE6-9F90-42EB-84B5-84A996782F17}" presName="hierChild5" presStyleCnt="0"/>
      <dgm:spPr/>
    </dgm:pt>
    <dgm:pt modelId="{B2F665B0-3803-42B8-AAC9-B070BB7996C9}" type="pres">
      <dgm:prSet presAssocID="{4CBD3F0D-F8BE-40AD-B6DF-ECE3FA03BAA0}" presName="Name37" presStyleLbl="parChTrans1D2" presStyleIdx="3" presStyleCnt="5"/>
      <dgm:spPr/>
    </dgm:pt>
    <dgm:pt modelId="{0C3502E3-2A6C-423E-8D99-2B5B48246CAB}" type="pres">
      <dgm:prSet presAssocID="{EECE5943-2027-4D72-9E3D-CA85E05FC275}" presName="hierRoot2" presStyleCnt="0">
        <dgm:presLayoutVars>
          <dgm:hierBranch val="init"/>
        </dgm:presLayoutVars>
      </dgm:prSet>
      <dgm:spPr/>
    </dgm:pt>
    <dgm:pt modelId="{72135838-6680-415C-8340-574C6DC14BF2}" type="pres">
      <dgm:prSet presAssocID="{EECE5943-2027-4D72-9E3D-CA85E05FC275}" presName="rootComposite" presStyleCnt="0"/>
      <dgm:spPr/>
    </dgm:pt>
    <dgm:pt modelId="{E614D06C-1D9A-4174-A4E1-A132A4B80C28}" type="pres">
      <dgm:prSet presAssocID="{EECE5943-2027-4D72-9E3D-CA85E05FC275}" presName="rootText" presStyleLbl="node2" presStyleIdx="3" presStyleCnt="5">
        <dgm:presLayoutVars>
          <dgm:chPref val="3"/>
        </dgm:presLayoutVars>
      </dgm:prSet>
      <dgm:spPr/>
    </dgm:pt>
    <dgm:pt modelId="{7CF41573-6D62-4A2B-9AD3-106A9B899926}" type="pres">
      <dgm:prSet presAssocID="{EECE5943-2027-4D72-9E3D-CA85E05FC275}" presName="rootConnector" presStyleLbl="node2" presStyleIdx="3" presStyleCnt="5"/>
      <dgm:spPr/>
    </dgm:pt>
    <dgm:pt modelId="{2A273BBF-A4A6-4BF3-8244-8B1274472CD8}" type="pres">
      <dgm:prSet presAssocID="{EECE5943-2027-4D72-9E3D-CA85E05FC275}" presName="hierChild4" presStyleCnt="0"/>
      <dgm:spPr/>
    </dgm:pt>
    <dgm:pt modelId="{DFB3A198-BF48-4D44-8AD7-617ABCBB50C7}" type="pres">
      <dgm:prSet presAssocID="{EECE5943-2027-4D72-9E3D-CA85E05FC275}" presName="hierChild5" presStyleCnt="0"/>
      <dgm:spPr/>
    </dgm:pt>
    <dgm:pt modelId="{CF8DE483-BA0A-4333-80AF-C35561019F2A}" type="pres">
      <dgm:prSet presAssocID="{DBB10E81-E69E-4473-836A-3E34F35C7ED0}" presName="Name37" presStyleLbl="parChTrans1D2" presStyleIdx="4" presStyleCnt="5"/>
      <dgm:spPr/>
    </dgm:pt>
    <dgm:pt modelId="{D30E38DC-6005-428F-9FD5-E3A941F140AC}" type="pres">
      <dgm:prSet presAssocID="{AD1EEB08-DC7E-475A-A3D2-E14F0C4C67DA}" presName="hierRoot2" presStyleCnt="0">
        <dgm:presLayoutVars>
          <dgm:hierBranch val="init"/>
        </dgm:presLayoutVars>
      </dgm:prSet>
      <dgm:spPr/>
    </dgm:pt>
    <dgm:pt modelId="{A9A802A5-724A-4F36-A911-334A0DFF56AB}" type="pres">
      <dgm:prSet presAssocID="{AD1EEB08-DC7E-475A-A3D2-E14F0C4C67DA}" presName="rootComposite" presStyleCnt="0"/>
      <dgm:spPr/>
    </dgm:pt>
    <dgm:pt modelId="{270D8FF0-071E-4010-A9C4-4495DCEADF8A}" type="pres">
      <dgm:prSet presAssocID="{AD1EEB08-DC7E-475A-A3D2-E14F0C4C67DA}" presName="rootText" presStyleLbl="node2" presStyleIdx="4" presStyleCnt="5">
        <dgm:presLayoutVars>
          <dgm:chPref val="3"/>
        </dgm:presLayoutVars>
      </dgm:prSet>
      <dgm:spPr/>
    </dgm:pt>
    <dgm:pt modelId="{BDCEDECF-651E-4D70-B865-68337E21AEE9}" type="pres">
      <dgm:prSet presAssocID="{AD1EEB08-DC7E-475A-A3D2-E14F0C4C67DA}" presName="rootConnector" presStyleLbl="node2" presStyleIdx="4" presStyleCnt="5"/>
      <dgm:spPr/>
    </dgm:pt>
    <dgm:pt modelId="{141D455F-110A-4F7B-AAC3-48DF696FF58E}" type="pres">
      <dgm:prSet presAssocID="{AD1EEB08-DC7E-475A-A3D2-E14F0C4C67DA}" presName="hierChild4" presStyleCnt="0"/>
      <dgm:spPr/>
    </dgm:pt>
    <dgm:pt modelId="{3412E92A-F490-41E3-B149-8BA0572907B5}" type="pres">
      <dgm:prSet presAssocID="{AD1EEB08-DC7E-475A-A3D2-E14F0C4C67DA}" presName="hierChild5" presStyleCnt="0"/>
      <dgm:spPr/>
    </dgm:pt>
    <dgm:pt modelId="{60B4D7B8-0E51-4814-B3C0-4B983CAFE4A7}" type="pres">
      <dgm:prSet presAssocID="{E6422AAA-7AB0-4A32-84F8-677BFA137C61}" presName="hierChild3" presStyleCnt="0"/>
      <dgm:spPr/>
    </dgm:pt>
  </dgm:ptLst>
  <dgm:cxnLst>
    <dgm:cxn modelId="{54A48700-85DA-41EB-A850-70AD27F3D611}" srcId="{E6422AAA-7AB0-4A32-84F8-677BFA137C61}" destId="{EA204AE6-9F90-42EB-84B5-84A996782F17}" srcOrd="2" destOrd="0" parTransId="{6C47B6D5-A961-4DBB-B8C7-F18BD39F7434}" sibTransId="{1E71F44A-CF27-486B-B47B-AA8C2B767EF9}"/>
    <dgm:cxn modelId="{1E345502-5F58-479A-B67B-CB4F1B40093A}" type="presOf" srcId="{6C47B6D5-A961-4DBB-B8C7-F18BD39F7434}" destId="{BFFB187E-FEAD-4CDE-99D1-6E2E3B6D9D42}" srcOrd="0" destOrd="0" presId="urn:microsoft.com/office/officeart/2005/8/layout/orgChart1"/>
    <dgm:cxn modelId="{AFF14E0C-379A-4948-98BC-A582820EF34F}" type="presOf" srcId="{EA204AE6-9F90-42EB-84B5-84A996782F17}" destId="{8A079026-D8FF-4FA8-9ED7-D15ACF0AAF8A}" srcOrd="1" destOrd="0" presId="urn:microsoft.com/office/officeart/2005/8/layout/orgChart1"/>
    <dgm:cxn modelId="{2444B813-4CDC-47DB-8171-1982BB4A5145}" type="presOf" srcId="{199CF2EB-9CB5-483C-88BA-682720AC0978}" destId="{F485C0BE-E680-4C1E-BF4A-85CB628B12E6}" srcOrd="0" destOrd="0" presId="urn:microsoft.com/office/officeart/2005/8/layout/orgChart1"/>
    <dgm:cxn modelId="{3688631B-676B-4A4E-B81B-297E12C8A140}" srcId="{E6422AAA-7AB0-4A32-84F8-677BFA137C61}" destId="{EECE5943-2027-4D72-9E3D-CA85E05FC275}" srcOrd="3" destOrd="0" parTransId="{4CBD3F0D-F8BE-40AD-B6DF-ECE3FA03BAA0}" sibTransId="{3DFF620A-4F2A-4835-A4AE-811FD26E8871}"/>
    <dgm:cxn modelId="{C4843F1C-1D08-4190-86D0-8C696EF2DD13}" type="presOf" srcId="{EA204AE6-9F90-42EB-84B5-84A996782F17}" destId="{90096E41-1767-419B-80E3-6811E7BB7FA4}" srcOrd="0" destOrd="0" presId="urn:microsoft.com/office/officeart/2005/8/layout/orgChart1"/>
    <dgm:cxn modelId="{12C26A22-DE68-4B71-ADDB-994F2B5D45F5}" srcId="{D4AEA448-7369-4EDD-8163-6C2E09C8D4A8}" destId="{E6422AAA-7AB0-4A32-84F8-677BFA137C61}" srcOrd="0" destOrd="0" parTransId="{63A67D7B-7D03-4A23-BB22-4324CCB73346}" sibTransId="{08C3DB7B-8A55-4472-93F3-94D4FE7CDD7E}"/>
    <dgm:cxn modelId="{5FBE9B2A-BAC0-4FDD-8681-9F070FFD719E}" type="presOf" srcId="{DBB10E81-E69E-4473-836A-3E34F35C7ED0}" destId="{CF8DE483-BA0A-4333-80AF-C35561019F2A}" srcOrd="0" destOrd="0" presId="urn:microsoft.com/office/officeart/2005/8/layout/orgChart1"/>
    <dgm:cxn modelId="{28259D61-DF18-4B9E-93A4-279C2D24F2B6}" type="presOf" srcId="{AD1EEB08-DC7E-475A-A3D2-E14F0C4C67DA}" destId="{270D8FF0-071E-4010-A9C4-4495DCEADF8A}" srcOrd="0" destOrd="0" presId="urn:microsoft.com/office/officeart/2005/8/layout/orgChart1"/>
    <dgm:cxn modelId="{8A2EA54A-464F-43F8-8574-8D50386B0233}" type="presOf" srcId="{DF3D525F-F763-4468-AC0F-AC6B5D8F3F28}" destId="{92A59F61-8A16-458F-B39C-878460B0EE3C}" srcOrd="1" destOrd="0" presId="urn:microsoft.com/office/officeart/2005/8/layout/orgChart1"/>
    <dgm:cxn modelId="{42077970-3E1D-4E80-AD13-60F3ECF10F5F}" type="presOf" srcId="{E6422AAA-7AB0-4A32-84F8-677BFA137C61}" destId="{2091B6AD-6055-4A22-B363-8BB067E41517}" srcOrd="1" destOrd="0" presId="urn:microsoft.com/office/officeart/2005/8/layout/orgChart1"/>
    <dgm:cxn modelId="{FE621F71-372C-4619-9963-ED1F792C0F7F}" type="presOf" srcId="{12AD4DB5-5366-45E4-A0BD-B2B3A5B35296}" destId="{3C13D157-BC14-4E8D-B750-25F34DBB0A2C}" srcOrd="0" destOrd="0" presId="urn:microsoft.com/office/officeart/2005/8/layout/orgChart1"/>
    <dgm:cxn modelId="{93B24A73-BC39-4E09-8544-DEB8A790B87B}" type="presOf" srcId="{AD1EEB08-DC7E-475A-A3D2-E14F0C4C67DA}" destId="{BDCEDECF-651E-4D70-B865-68337E21AEE9}" srcOrd="1" destOrd="0" presId="urn:microsoft.com/office/officeart/2005/8/layout/orgChart1"/>
    <dgm:cxn modelId="{A384BB53-11FC-421A-87C3-5CD0B2A77DA8}" type="presOf" srcId="{EECE5943-2027-4D72-9E3D-CA85E05FC275}" destId="{7CF41573-6D62-4A2B-9AD3-106A9B899926}" srcOrd="1" destOrd="0" presId="urn:microsoft.com/office/officeart/2005/8/layout/orgChart1"/>
    <dgm:cxn modelId="{5633E178-B6EA-471A-A3F8-12099C8F387B}" type="presOf" srcId="{199CF2EB-9CB5-483C-88BA-682720AC0978}" destId="{F7B216EE-30A7-440F-971A-DB9A95B0B681}" srcOrd="1" destOrd="0" presId="urn:microsoft.com/office/officeart/2005/8/layout/orgChart1"/>
    <dgm:cxn modelId="{45D58486-94AF-4AB6-AA46-0ED6FB580687}" type="presOf" srcId="{E6422AAA-7AB0-4A32-84F8-677BFA137C61}" destId="{3F82FFE0-718B-4512-B890-463FA048D221}" srcOrd="0" destOrd="0" presId="urn:microsoft.com/office/officeart/2005/8/layout/orgChart1"/>
    <dgm:cxn modelId="{95905F89-832E-46F9-AF6C-ED7186FC8A51}" type="presOf" srcId="{D6F306C0-282D-4524-B5A2-F2EEF4A80FC2}" destId="{7946CE78-F023-4BF6-8BB0-2297CC1DE877}" srcOrd="0" destOrd="0" presId="urn:microsoft.com/office/officeart/2005/8/layout/orgChart1"/>
    <dgm:cxn modelId="{303FA489-572B-4E3D-B973-AC95F5B25053}" type="presOf" srcId="{4CBD3F0D-F8BE-40AD-B6DF-ECE3FA03BAA0}" destId="{B2F665B0-3803-42B8-AAC9-B070BB7996C9}" srcOrd="0" destOrd="0" presId="urn:microsoft.com/office/officeart/2005/8/layout/orgChart1"/>
    <dgm:cxn modelId="{875C028F-2521-4201-9B5F-F029A64F2590}" type="presOf" srcId="{BF7B6FB6-6851-41FB-B2EA-2B98E918F8CC}" destId="{EFC6A08B-58B1-449F-B2AD-E89028CEA667}" srcOrd="0" destOrd="0" presId="urn:microsoft.com/office/officeart/2005/8/layout/orgChart1"/>
    <dgm:cxn modelId="{7E70C093-1377-4216-A1BC-5A1DC7908C1E}" srcId="{E6422AAA-7AB0-4A32-84F8-677BFA137C61}" destId="{F304F627-1585-41D5-BC8F-7FCA883845C3}" srcOrd="0" destOrd="0" parTransId="{CD654AB3-6A30-45D4-A31D-E8CCCFAC7451}" sibTransId="{9A6C4F36-9AD2-4D6E-A8AB-E6809F438675}"/>
    <dgm:cxn modelId="{C0662B9B-BC75-47EB-A889-86F13A4B9D92}" type="presOf" srcId="{DF3D525F-F763-4468-AC0F-AC6B5D8F3F28}" destId="{D32EDD65-D708-4079-919B-2A7772F49294}" srcOrd="0" destOrd="0" presId="urn:microsoft.com/office/officeart/2005/8/layout/orgChart1"/>
    <dgm:cxn modelId="{FBCB44B6-FCBC-4746-8507-693BDB85608A}" type="presOf" srcId="{D4AEA448-7369-4EDD-8163-6C2E09C8D4A8}" destId="{1A7B990D-569F-4ED2-BAA2-80FF0DD91D4F}" srcOrd="0" destOrd="0" presId="urn:microsoft.com/office/officeart/2005/8/layout/orgChart1"/>
    <dgm:cxn modelId="{29F247B6-EDEF-47DF-BD3A-B66A9A272788}" type="presOf" srcId="{593BA759-C771-4599-86B2-CCB667BFA839}" destId="{768E24DD-213E-4535-ABE4-6ED347DB76F9}" srcOrd="0" destOrd="0" presId="urn:microsoft.com/office/officeart/2005/8/layout/orgChart1"/>
    <dgm:cxn modelId="{71BF2DB7-68EF-4E44-BB82-7C550569965C}" srcId="{12AD4DB5-5366-45E4-A0BD-B2B3A5B35296}" destId="{DF3D525F-F763-4468-AC0F-AC6B5D8F3F28}" srcOrd="0" destOrd="0" parTransId="{BF7B6FB6-6851-41FB-B2EA-2B98E918F8CC}" sibTransId="{D3709A01-472B-44AC-961C-E06097AB463F}"/>
    <dgm:cxn modelId="{C3C1FDBF-3655-4C36-A03B-7DA54C8E0B8B}" type="presOf" srcId="{EECE5943-2027-4D72-9E3D-CA85E05FC275}" destId="{E614D06C-1D9A-4174-A4E1-A132A4B80C28}" srcOrd="0" destOrd="0" presId="urn:microsoft.com/office/officeart/2005/8/layout/orgChart1"/>
    <dgm:cxn modelId="{8BECB6C0-3C7F-43C7-8FCE-16089D7D69C2}" type="presOf" srcId="{CD654AB3-6A30-45D4-A31D-E8CCCFAC7451}" destId="{7838F1C6-8F38-4716-AD54-F39A77B319C2}" srcOrd="0" destOrd="0" presId="urn:microsoft.com/office/officeart/2005/8/layout/orgChart1"/>
    <dgm:cxn modelId="{439815D4-FAC7-46F3-910F-20CD5782E92A}" srcId="{E6422AAA-7AB0-4A32-84F8-677BFA137C61}" destId="{AD1EEB08-DC7E-475A-A3D2-E14F0C4C67DA}" srcOrd="4" destOrd="0" parTransId="{DBB10E81-E69E-4473-836A-3E34F35C7ED0}" sibTransId="{A7DC3A56-1163-413B-9130-3953E7E0BF9E}"/>
    <dgm:cxn modelId="{F671DBDC-5ED8-43EA-8047-5AD61F445660}" srcId="{12AD4DB5-5366-45E4-A0BD-B2B3A5B35296}" destId="{199CF2EB-9CB5-483C-88BA-682720AC0978}" srcOrd="1" destOrd="0" parTransId="{D6F306C0-282D-4524-B5A2-F2EEF4A80FC2}" sibTransId="{38E78149-175E-4111-B718-CE0960485BBF}"/>
    <dgm:cxn modelId="{3E2F2EEE-E86F-419E-9366-CAAED54711E0}" type="presOf" srcId="{12AD4DB5-5366-45E4-A0BD-B2B3A5B35296}" destId="{55F8E9D2-9F83-4519-9E8E-36C5A14D8895}" srcOrd="1" destOrd="0" presId="urn:microsoft.com/office/officeart/2005/8/layout/orgChart1"/>
    <dgm:cxn modelId="{61F213F1-4752-4DFF-B103-733E53E23378}" type="presOf" srcId="{F304F627-1585-41D5-BC8F-7FCA883845C3}" destId="{B6E64C59-D461-47C2-B7BA-CCEEB0EA672D}" srcOrd="0" destOrd="0" presId="urn:microsoft.com/office/officeart/2005/8/layout/orgChart1"/>
    <dgm:cxn modelId="{FD628AF3-163B-44B2-BC93-A95C1981C33C}" srcId="{E6422AAA-7AB0-4A32-84F8-677BFA137C61}" destId="{12AD4DB5-5366-45E4-A0BD-B2B3A5B35296}" srcOrd="1" destOrd="0" parTransId="{593BA759-C771-4599-86B2-CCB667BFA839}" sibTransId="{42CE80C7-88BD-4278-9428-65A0DC377F5F}"/>
    <dgm:cxn modelId="{BB6EDFFF-036A-4213-8E08-88A7F6499979}" type="presOf" srcId="{F304F627-1585-41D5-BC8F-7FCA883845C3}" destId="{9A8641C9-53C0-41C2-8663-13922CAABA85}" srcOrd="1" destOrd="0" presId="urn:microsoft.com/office/officeart/2005/8/layout/orgChart1"/>
    <dgm:cxn modelId="{12C44C18-96A5-45E7-A4EE-015F7F50FAEF}" type="presParOf" srcId="{1A7B990D-569F-4ED2-BAA2-80FF0DD91D4F}" destId="{CB802C88-11C8-4898-BD64-F0AA1B338BB6}" srcOrd="0" destOrd="0" presId="urn:microsoft.com/office/officeart/2005/8/layout/orgChart1"/>
    <dgm:cxn modelId="{CE386B07-3FC8-491F-A284-CBCFEC1B7FBE}" type="presParOf" srcId="{CB802C88-11C8-4898-BD64-F0AA1B338BB6}" destId="{1AC0FD68-95B6-423C-B131-3F7C669EF52A}" srcOrd="0" destOrd="0" presId="urn:microsoft.com/office/officeart/2005/8/layout/orgChart1"/>
    <dgm:cxn modelId="{6D54D275-5C38-4668-ABBC-4CB1732EE6D8}" type="presParOf" srcId="{1AC0FD68-95B6-423C-B131-3F7C669EF52A}" destId="{3F82FFE0-718B-4512-B890-463FA048D221}" srcOrd="0" destOrd="0" presId="urn:microsoft.com/office/officeart/2005/8/layout/orgChart1"/>
    <dgm:cxn modelId="{C110820A-F8C4-4951-B8AA-B0DD7D859CB6}" type="presParOf" srcId="{1AC0FD68-95B6-423C-B131-3F7C669EF52A}" destId="{2091B6AD-6055-4A22-B363-8BB067E41517}" srcOrd="1" destOrd="0" presId="urn:microsoft.com/office/officeart/2005/8/layout/orgChart1"/>
    <dgm:cxn modelId="{8750B3B4-D055-445B-B422-31E0B9A8A773}" type="presParOf" srcId="{CB802C88-11C8-4898-BD64-F0AA1B338BB6}" destId="{3B8FF0D6-6753-4AC7-91C0-D441B066F4A9}" srcOrd="1" destOrd="0" presId="urn:microsoft.com/office/officeart/2005/8/layout/orgChart1"/>
    <dgm:cxn modelId="{E8EBC19F-1C1E-46D5-9FAA-CB1006A587D6}" type="presParOf" srcId="{3B8FF0D6-6753-4AC7-91C0-D441B066F4A9}" destId="{7838F1C6-8F38-4716-AD54-F39A77B319C2}" srcOrd="0" destOrd="0" presId="urn:microsoft.com/office/officeart/2005/8/layout/orgChart1"/>
    <dgm:cxn modelId="{6DF7E384-CEB1-47F8-BB6C-2A87B1C4BDD8}" type="presParOf" srcId="{3B8FF0D6-6753-4AC7-91C0-D441B066F4A9}" destId="{B10BACDD-FAF1-4E95-989D-5E5EED3839E3}" srcOrd="1" destOrd="0" presId="urn:microsoft.com/office/officeart/2005/8/layout/orgChart1"/>
    <dgm:cxn modelId="{EDD82859-B4C7-4677-A982-F47E4800AE94}" type="presParOf" srcId="{B10BACDD-FAF1-4E95-989D-5E5EED3839E3}" destId="{AB472BBC-63D2-492F-BFB7-7D951ACEA322}" srcOrd="0" destOrd="0" presId="urn:microsoft.com/office/officeart/2005/8/layout/orgChart1"/>
    <dgm:cxn modelId="{F0F46F2A-C98E-4E80-AD8F-3642B203F3AF}" type="presParOf" srcId="{AB472BBC-63D2-492F-BFB7-7D951ACEA322}" destId="{B6E64C59-D461-47C2-B7BA-CCEEB0EA672D}" srcOrd="0" destOrd="0" presId="urn:microsoft.com/office/officeart/2005/8/layout/orgChart1"/>
    <dgm:cxn modelId="{1E5F1059-78D9-40F1-89E4-78CB1E9C27A3}" type="presParOf" srcId="{AB472BBC-63D2-492F-BFB7-7D951ACEA322}" destId="{9A8641C9-53C0-41C2-8663-13922CAABA85}" srcOrd="1" destOrd="0" presId="urn:microsoft.com/office/officeart/2005/8/layout/orgChart1"/>
    <dgm:cxn modelId="{4BEB72BA-24DB-47EF-95A5-518E8A1028AD}" type="presParOf" srcId="{B10BACDD-FAF1-4E95-989D-5E5EED3839E3}" destId="{4CE83462-AC3D-4CC4-8313-BA97D4B47FBE}" srcOrd="1" destOrd="0" presId="urn:microsoft.com/office/officeart/2005/8/layout/orgChart1"/>
    <dgm:cxn modelId="{FF6788C5-3BAE-492D-A90F-53A9BD36790C}" type="presParOf" srcId="{B10BACDD-FAF1-4E95-989D-5E5EED3839E3}" destId="{06BA3A6B-3A1B-48EB-91CB-9323BEE95C53}" srcOrd="2" destOrd="0" presId="urn:microsoft.com/office/officeart/2005/8/layout/orgChart1"/>
    <dgm:cxn modelId="{E3405DF1-62D8-45E8-85F2-FA4B93F2E4D9}" type="presParOf" srcId="{3B8FF0D6-6753-4AC7-91C0-D441B066F4A9}" destId="{768E24DD-213E-4535-ABE4-6ED347DB76F9}" srcOrd="2" destOrd="0" presId="urn:microsoft.com/office/officeart/2005/8/layout/orgChart1"/>
    <dgm:cxn modelId="{E4739B30-187C-400E-9C48-ABA290EF390C}" type="presParOf" srcId="{3B8FF0D6-6753-4AC7-91C0-D441B066F4A9}" destId="{E7ECEF69-6183-4793-995D-90F5A2BB58F2}" srcOrd="3" destOrd="0" presId="urn:microsoft.com/office/officeart/2005/8/layout/orgChart1"/>
    <dgm:cxn modelId="{656A5E5E-9D02-4F76-A8CF-19591E8D3EED}" type="presParOf" srcId="{E7ECEF69-6183-4793-995D-90F5A2BB58F2}" destId="{1F8F9E68-CFA6-4936-AF6F-DF6066625D15}" srcOrd="0" destOrd="0" presId="urn:microsoft.com/office/officeart/2005/8/layout/orgChart1"/>
    <dgm:cxn modelId="{CE19F4CD-86B9-4F4F-8120-2EC7B09720E7}" type="presParOf" srcId="{1F8F9E68-CFA6-4936-AF6F-DF6066625D15}" destId="{3C13D157-BC14-4E8D-B750-25F34DBB0A2C}" srcOrd="0" destOrd="0" presId="urn:microsoft.com/office/officeart/2005/8/layout/orgChart1"/>
    <dgm:cxn modelId="{CE116987-97CC-485D-8E2E-6BD4A461C35C}" type="presParOf" srcId="{1F8F9E68-CFA6-4936-AF6F-DF6066625D15}" destId="{55F8E9D2-9F83-4519-9E8E-36C5A14D8895}" srcOrd="1" destOrd="0" presId="urn:microsoft.com/office/officeart/2005/8/layout/orgChart1"/>
    <dgm:cxn modelId="{F5187649-2FE2-44CF-8044-40D02D15CC6E}" type="presParOf" srcId="{E7ECEF69-6183-4793-995D-90F5A2BB58F2}" destId="{A3338F9C-1D67-4516-9ED0-B532E11146D3}" srcOrd="1" destOrd="0" presId="urn:microsoft.com/office/officeart/2005/8/layout/orgChart1"/>
    <dgm:cxn modelId="{E0282061-BE85-4751-A596-61EF56EBDE3A}" type="presParOf" srcId="{A3338F9C-1D67-4516-9ED0-B532E11146D3}" destId="{EFC6A08B-58B1-449F-B2AD-E89028CEA667}" srcOrd="0" destOrd="0" presId="urn:microsoft.com/office/officeart/2005/8/layout/orgChart1"/>
    <dgm:cxn modelId="{007C53E4-3A23-4B1E-A227-CEF7FFE88C4E}" type="presParOf" srcId="{A3338F9C-1D67-4516-9ED0-B532E11146D3}" destId="{211881AC-E9A5-4412-83A2-59F4B622A2A8}" srcOrd="1" destOrd="0" presId="urn:microsoft.com/office/officeart/2005/8/layout/orgChart1"/>
    <dgm:cxn modelId="{7A127CF1-09F3-4285-94CF-54BEC583E6B9}" type="presParOf" srcId="{211881AC-E9A5-4412-83A2-59F4B622A2A8}" destId="{158C73A4-7AB0-4E8E-AEE0-DDD7621EA916}" srcOrd="0" destOrd="0" presId="urn:microsoft.com/office/officeart/2005/8/layout/orgChart1"/>
    <dgm:cxn modelId="{A28374B4-FB38-4256-8491-B51FE8A2A315}" type="presParOf" srcId="{158C73A4-7AB0-4E8E-AEE0-DDD7621EA916}" destId="{D32EDD65-D708-4079-919B-2A7772F49294}" srcOrd="0" destOrd="0" presId="urn:microsoft.com/office/officeart/2005/8/layout/orgChart1"/>
    <dgm:cxn modelId="{AE09AE56-2AFA-4CC6-A9A7-8BA849E5CB10}" type="presParOf" srcId="{158C73A4-7AB0-4E8E-AEE0-DDD7621EA916}" destId="{92A59F61-8A16-458F-B39C-878460B0EE3C}" srcOrd="1" destOrd="0" presId="urn:microsoft.com/office/officeart/2005/8/layout/orgChart1"/>
    <dgm:cxn modelId="{9A62583F-25B1-4CEA-9952-C8813880AC1E}" type="presParOf" srcId="{211881AC-E9A5-4412-83A2-59F4B622A2A8}" destId="{61C30533-4C21-4D90-A901-CA5A034EC98F}" srcOrd="1" destOrd="0" presId="urn:microsoft.com/office/officeart/2005/8/layout/orgChart1"/>
    <dgm:cxn modelId="{0953D2F8-8E93-4AD4-A443-C7CBBD899A1B}" type="presParOf" srcId="{211881AC-E9A5-4412-83A2-59F4B622A2A8}" destId="{AF6B545B-4A7A-46A3-B3F0-C7D8B6EEE6DD}" srcOrd="2" destOrd="0" presId="urn:microsoft.com/office/officeart/2005/8/layout/orgChart1"/>
    <dgm:cxn modelId="{8B994ABB-7A29-4E10-AD65-3F0E2CDFEB04}" type="presParOf" srcId="{A3338F9C-1D67-4516-9ED0-B532E11146D3}" destId="{7946CE78-F023-4BF6-8BB0-2297CC1DE877}" srcOrd="2" destOrd="0" presId="urn:microsoft.com/office/officeart/2005/8/layout/orgChart1"/>
    <dgm:cxn modelId="{A52C40BF-776A-47C4-A9CD-C480F4F406FB}" type="presParOf" srcId="{A3338F9C-1D67-4516-9ED0-B532E11146D3}" destId="{B4BAD6D3-BC38-4F51-9D78-D92205B734B0}" srcOrd="3" destOrd="0" presId="urn:microsoft.com/office/officeart/2005/8/layout/orgChart1"/>
    <dgm:cxn modelId="{C6829EA4-DBD4-4CCD-8DE7-EB540479970F}" type="presParOf" srcId="{B4BAD6D3-BC38-4F51-9D78-D92205B734B0}" destId="{0A09C2C1-D387-43BF-AF5A-B0BAB6EDD200}" srcOrd="0" destOrd="0" presId="urn:microsoft.com/office/officeart/2005/8/layout/orgChart1"/>
    <dgm:cxn modelId="{E4EBF2C8-C999-4734-B3AF-2F9F346F92F8}" type="presParOf" srcId="{0A09C2C1-D387-43BF-AF5A-B0BAB6EDD200}" destId="{F485C0BE-E680-4C1E-BF4A-85CB628B12E6}" srcOrd="0" destOrd="0" presId="urn:microsoft.com/office/officeart/2005/8/layout/orgChart1"/>
    <dgm:cxn modelId="{340B376A-A5A5-4CF7-8D6E-1960EBEB9DF0}" type="presParOf" srcId="{0A09C2C1-D387-43BF-AF5A-B0BAB6EDD200}" destId="{F7B216EE-30A7-440F-971A-DB9A95B0B681}" srcOrd="1" destOrd="0" presId="urn:microsoft.com/office/officeart/2005/8/layout/orgChart1"/>
    <dgm:cxn modelId="{85DD61DE-114E-4BC6-89FC-4B75939DB7AF}" type="presParOf" srcId="{B4BAD6D3-BC38-4F51-9D78-D92205B734B0}" destId="{CE7A831C-3A68-4096-B68F-7F2243823393}" srcOrd="1" destOrd="0" presId="urn:microsoft.com/office/officeart/2005/8/layout/orgChart1"/>
    <dgm:cxn modelId="{DE37F1FD-95B3-43DF-AB55-6E987E347CB2}" type="presParOf" srcId="{B4BAD6D3-BC38-4F51-9D78-D92205B734B0}" destId="{E215B692-3741-4228-8CEF-3646D0E42EDD}" srcOrd="2" destOrd="0" presId="urn:microsoft.com/office/officeart/2005/8/layout/orgChart1"/>
    <dgm:cxn modelId="{E5AE9F87-6387-48C7-A6A6-4651B1F352AA}" type="presParOf" srcId="{E7ECEF69-6183-4793-995D-90F5A2BB58F2}" destId="{B0A75458-0E7B-4D54-B4F0-4B0666D1C7B3}" srcOrd="2" destOrd="0" presId="urn:microsoft.com/office/officeart/2005/8/layout/orgChart1"/>
    <dgm:cxn modelId="{70486EB8-528E-4F97-9BDB-F6CC34A7FB0E}" type="presParOf" srcId="{3B8FF0D6-6753-4AC7-91C0-D441B066F4A9}" destId="{BFFB187E-FEAD-4CDE-99D1-6E2E3B6D9D42}" srcOrd="4" destOrd="0" presId="urn:microsoft.com/office/officeart/2005/8/layout/orgChart1"/>
    <dgm:cxn modelId="{2D1890C5-3237-4BA0-8D90-E8553A82A2BD}" type="presParOf" srcId="{3B8FF0D6-6753-4AC7-91C0-D441B066F4A9}" destId="{0FE19F22-158A-48BA-B4FA-2769151436B4}" srcOrd="5" destOrd="0" presId="urn:microsoft.com/office/officeart/2005/8/layout/orgChart1"/>
    <dgm:cxn modelId="{305321DB-2385-4D41-B084-8A4F370421BA}" type="presParOf" srcId="{0FE19F22-158A-48BA-B4FA-2769151436B4}" destId="{3B6D2F06-1A6A-480F-95CD-4226D12EC43C}" srcOrd="0" destOrd="0" presId="urn:microsoft.com/office/officeart/2005/8/layout/orgChart1"/>
    <dgm:cxn modelId="{AEAA8800-7A1C-494E-8426-8A28AF208458}" type="presParOf" srcId="{3B6D2F06-1A6A-480F-95CD-4226D12EC43C}" destId="{90096E41-1767-419B-80E3-6811E7BB7FA4}" srcOrd="0" destOrd="0" presId="urn:microsoft.com/office/officeart/2005/8/layout/orgChart1"/>
    <dgm:cxn modelId="{62F8C01A-2052-4059-AFAB-0C351FA07C51}" type="presParOf" srcId="{3B6D2F06-1A6A-480F-95CD-4226D12EC43C}" destId="{8A079026-D8FF-4FA8-9ED7-D15ACF0AAF8A}" srcOrd="1" destOrd="0" presId="urn:microsoft.com/office/officeart/2005/8/layout/orgChart1"/>
    <dgm:cxn modelId="{D6274400-A4DE-4C94-9D75-F157098F3FA6}" type="presParOf" srcId="{0FE19F22-158A-48BA-B4FA-2769151436B4}" destId="{AB1E9219-DBE9-48CD-9520-B1F498D50D2C}" srcOrd="1" destOrd="0" presId="urn:microsoft.com/office/officeart/2005/8/layout/orgChart1"/>
    <dgm:cxn modelId="{2FF7A5B6-9A42-4473-9D2C-7440212C3C10}" type="presParOf" srcId="{0FE19F22-158A-48BA-B4FA-2769151436B4}" destId="{29392D60-C698-409A-8BAE-2F1D04FE5E1E}" srcOrd="2" destOrd="0" presId="urn:microsoft.com/office/officeart/2005/8/layout/orgChart1"/>
    <dgm:cxn modelId="{64ECA348-ED3C-4332-B2E0-02501EE4C75D}" type="presParOf" srcId="{3B8FF0D6-6753-4AC7-91C0-D441B066F4A9}" destId="{B2F665B0-3803-42B8-AAC9-B070BB7996C9}" srcOrd="6" destOrd="0" presId="urn:microsoft.com/office/officeart/2005/8/layout/orgChart1"/>
    <dgm:cxn modelId="{49EA4B6C-EFFC-4274-B3E4-7BC46F816987}" type="presParOf" srcId="{3B8FF0D6-6753-4AC7-91C0-D441B066F4A9}" destId="{0C3502E3-2A6C-423E-8D99-2B5B48246CAB}" srcOrd="7" destOrd="0" presId="urn:microsoft.com/office/officeart/2005/8/layout/orgChart1"/>
    <dgm:cxn modelId="{0EF56247-C674-4C2F-983A-96F07090B6A0}" type="presParOf" srcId="{0C3502E3-2A6C-423E-8D99-2B5B48246CAB}" destId="{72135838-6680-415C-8340-574C6DC14BF2}" srcOrd="0" destOrd="0" presId="urn:microsoft.com/office/officeart/2005/8/layout/orgChart1"/>
    <dgm:cxn modelId="{EBBF2987-939C-4B7C-A918-7178B11A3E53}" type="presParOf" srcId="{72135838-6680-415C-8340-574C6DC14BF2}" destId="{E614D06C-1D9A-4174-A4E1-A132A4B80C28}" srcOrd="0" destOrd="0" presId="urn:microsoft.com/office/officeart/2005/8/layout/orgChart1"/>
    <dgm:cxn modelId="{1E195D6E-7E44-4FE9-9AC0-3DCA1AB8D978}" type="presParOf" srcId="{72135838-6680-415C-8340-574C6DC14BF2}" destId="{7CF41573-6D62-4A2B-9AD3-106A9B899926}" srcOrd="1" destOrd="0" presId="urn:microsoft.com/office/officeart/2005/8/layout/orgChart1"/>
    <dgm:cxn modelId="{2E1780B0-4E67-4BC6-A685-07F2BE91735C}" type="presParOf" srcId="{0C3502E3-2A6C-423E-8D99-2B5B48246CAB}" destId="{2A273BBF-A4A6-4BF3-8244-8B1274472CD8}" srcOrd="1" destOrd="0" presId="urn:microsoft.com/office/officeart/2005/8/layout/orgChart1"/>
    <dgm:cxn modelId="{4CDCA0F3-3C6F-483E-A696-C69106463388}" type="presParOf" srcId="{0C3502E3-2A6C-423E-8D99-2B5B48246CAB}" destId="{DFB3A198-BF48-4D44-8AD7-617ABCBB50C7}" srcOrd="2" destOrd="0" presId="urn:microsoft.com/office/officeart/2005/8/layout/orgChart1"/>
    <dgm:cxn modelId="{E03E4519-2B8B-48DD-A04E-64638551DB3C}" type="presParOf" srcId="{3B8FF0D6-6753-4AC7-91C0-D441B066F4A9}" destId="{CF8DE483-BA0A-4333-80AF-C35561019F2A}" srcOrd="8" destOrd="0" presId="urn:microsoft.com/office/officeart/2005/8/layout/orgChart1"/>
    <dgm:cxn modelId="{761F97A2-8705-44AC-ADC9-335D7EC6D119}" type="presParOf" srcId="{3B8FF0D6-6753-4AC7-91C0-D441B066F4A9}" destId="{D30E38DC-6005-428F-9FD5-E3A941F140AC}" srcOrd="9" destOrd="0" presId="urn:microsoft.com/office/officeart/2005/8/layout/orgChart1"/>
    <dgm:cxn modelId="{6689626D-B2A8-46EA-8DF8-6D9E8BF34BE4}" type="presParOf" srcId="{D30E38DC-6005-428F-9FD5-E3A941F140AC}" destId="{A9A802A5-724A-4F36-A911-334A0DFF56AB}" srcOrd="0" destOrd="0" presId="urn:microsoft.com/office/officeart/2005/8/layout/orgChart1"/>
    <dgm:cxn modelId="{40772C57-D334-40F9-964C-A090DC36FA37}" type="presParOf" srcId="{A9A802A5-724A-4F36-A911-334A0DFF56AB}" destId="{270D8FF0-071E-4010-A9C4-4495DCEADF8A}" srcOrd="0" destOrd="0" presId="urn:microsoft.com/office/officeart/2005/8/layout/orgChart1"/>
    <dgm:cxn modelId="{9D329054-FD5D-47F6-8165-97567A326F21}" type="presParOf" srcId="{A9A802A5-724A-4F36-A911-334A0DFF56AB}" destId="{BDCEDECF-651E-4D70-B865-68337E21AEE9}" srcOrd="1" destOrd="0" presId="urn:microsoft.com/office/officeart/2005/8/layout/orgChart1"/>
    <dgm:cxn modelId="{EB625AAE-E389-4D09-A331-FCE625D298F7}" type="presParOf" srcId="{D30E38DC-6005-428F-9FD5-E3A941F140AC}" destId="{141D455F-110A-4F7B-AAC3-48DF696FF58E}" srcOrd="1" destOrd="0" presId="urn:microsoft.com/office/officeart/2005/8/layout/orgChart1"/>
    <dgm:cxn modelId="{0148A17B-52DE-42AB-9827-F864549DEFBE}" type="presParOf" srcId="{D30E38DC-6005-428F-9FD5-E3A941F140AC}" destId="{3412E92A-F490-41E3-B149-8BA0572907B5}" srcOrd="2" destOrd="0" presId="urn:microsoft.com/office/officeart/2005/8/layout/orgChart1"/>
    <dgm:cxn modelId="{F3FEDC74-8CAD-4841-B124-FCE6D066DB0A}" type="presParOf" srcId="{CB802C88-11C8-4898-BD64-F0AA1B338BB6}" destId="{60B4D7B8-0E51-4814-B3C0-4B983CAFE4A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5C90D5-F00F-4CC8-8557-B9C6CF76A31F}"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pt-BR"/>
        </a:p>
      </dgm:t>
    </dgm:pt>
    <dgm:pt modelId="{F3D3FC41-F561-4F9C-A616-08943E7AD015}">
      <dgm:prSet/>
      <dgm:spPr/>
      <dgm:t>
        <a:bodyPr/>
        <a:lstStyle/>
        <a:p>
          <a:endParaRPr lang="pt-BR"/>
        </a:p>
      </dgm:t>
    </dgm:pt>
    <dgm:pt modelId="{B6E37E89-456E-405D-AE60-E400C7ADB94E}" type="parTrans" cxnId="{1AB06F88-C222-456E-888A-EB97B42713F6}">
      <dgm:prSet/>
      <dgm:spPr/>
      <dgm:t>
        <a:bodyPr/>
        <a:lstStyle/>
        <a:p>
          <a:endParaRPr lang="pt-BR"/>
        </a:p>
      </dgm:t>
    </dgm:pt>
    <dgm:pt modelId="{9FD9B75B-8A8F-4425-90B2-0F032C53A40D}" type="sibTrans" cxnId="{1AB06F88-C222-456E-888A-EB97B42713F6}">
      <dgm:prSet/>
      <dgm:spPr/>
      <dgm:t>
        <a:bodyPr/>
        <a:lstStyle/>
        <a:p>
          <a:endParaRPr lang="pt-BR"/>
        </a:p>
      </dgm:t>
    </dgm:pt>
    <dgm:pt modelId="{6B9AAA74-3563-4D5F-9095-3AB1C004B159}">
      <dgm:prSet/>
      <dgm:spPr/>
      <dgm:t>
        <a:bodyPr/>
        <a:lstStyle/>
        <a:p>
          <a:endParaRPr lang="pt-BR"/>
        </a:p>
      </dgm:t>
    </dgm:pt>
    <dgm:pt modelId="{25307C89-82A4-48FC-B5FD-B08513198B49}" type="parTrans" cxnId="{5BB3F96F-768D-4A73-AB90-A3618D4BB829}">
      <dgm:prSet/>
      <dgm:spPr/>
      <dgm:t>
        <a:bodyPr/>
        <a:lstStyle/>
        <a:p>
          <a:endParaRPr lang="pt-BR"/>
        </a:p>
      </dgm:t>
    </dgm:pt>
    <dgm:pt modelId="{00AFA850-DFB1-45E6-8AED-16A9E3836015}" type="sibTrans" cxnId="{5BB3F96F-768D-4A73-AB90-A3618D4BB829}">
      <dgm:prSet/>
      <dgm:spPr/>
      <dgm:t>
        <a:bodyPr/>
        <a:lstStyle/>
        <a:p>
          <a:endParaRPr lang="pt-BR"/>
        </a:p>
      </dgm:t>
    </dgm:pt>
    <dgm:pt modelId="{8CE3C75C-61E6-4CFE-9FD5-A86A1CC89E4E}">
      <dgm:prSet/>
      <dgm:spPr/>
      <dgm:t>
        <a:bodyPr/>
        <a:lstStyle/>
        <a:p>
          <a:endParaRPr lang="pt-BR"/>
        </a:p>
      </dgm:t>
    </dgm:pt>
    <dgm:pt modelId="{68E97758-DBDF-450C-8CDC-447EEBE0C960}" type="parTrans" cxnId="{D2B5AF53-8062-4EF0-A1B9-B22F4CF2498D}">
      <dgm:prSet/>
      <dgm:spPr/>
      <dgm:t>
        <a:bodyPr/>
        <a:lstStyle/>
        <a:p>
          <a:endParaRPr lang="pt-BR"/>
        </a:p>
      </dgm:t>
    </dgm:pt>
    <dgm:pt modelId="{7C1BDF7D-4744-417C-BB86-A61B337CB2AF}" type="sibTrans" cxnId="{D2B5AF53-8062-4EF0-A1B9-B22F4CF2498D}">
      <dgm:prSet/>
      <dgm:spPr/>
      <dgm:t>
        <a:bodyPr/>
        <a:lstStyle/>
        <a:p>
          <a:endParaRPr lang="pt-BR"/>
        </a:p>
      </dgm:t>
    </dgm:pt>
    <dgm:pt modelId="{A3337843-73AA-47B4-9BC6-79C479E605F2}" type="pres">
      <dgm:prSet presAssocID="{CF5C90D5-F00F-4CC8-8557-B9C6CF76A31F}" presName="linear" presStyleCnt="0">
        <dgm:presLayoutVars>
          <dgm:dir/>
          <dgm:resizeHandles val="exact"/>
        </dgm:presLayoutVars>
      </dgm:prSet>
      <dgm:spPr/>
    </dgm:pt>
    <dgm:pt modelId="{408D9D1A-3937-43FD-9492-BAD9EEC65899}" type="pres">
      <dgm:prSet presAssocID="{8CE3C75C-61E6-4CFE-9FD5-A86A1CC89E4E}" presName="comp" presStyleCnt="0"/>
      <dgm:spPr/>
    </dgm:pt>
    <dgm:pt modelId="{77BB5FB2-E8FF-4A91-B059-A366571D0685}" type="pres">
      <dgm:prSet presAssocID="{8CE3C75C-61E6-4CFE-9FD5-A86A1CC89E4E}" presName="box" presStyleLbl="node1" presStyleIdx="0" presStyleCnt="3"/>
      <dgm:spPr/>
    </dgm:pt>
    <dgm:pt modelId="{9BAB8B58-68B7-40B0-BA4D-CE7C734B1154}" type="pres">
      <dgm:prSet presAssocID="{8CE3C75C-61E6-4CFE-9FD5-A86A1CC89E4E}"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53000" b="-53000"/>
          </a:stretch>
        </a:blipFill>
      </dgm:spPr>
      <dgm:extLst>
        <a:ext uri="{E40237B7-FDA0-4F09-8148-C483321AD2D9}">
          <dgm14:cNvPr xmlns:dgm14="http://schemas.microsoft.com/office/drawing/2010/diagram" id="0" name="" descr="Livro aberto com preenchimento sólido"/>
        </a:ext>
      </dgm:extLst>
    </dgm:pt>
    <dgm:pt modelId="{D2CAC877-F98F-47E1-AFCA-F5955CB3B80B}" type="pres">
      <dgm:prSet presAssocID="{8CE3C75C-61E6-4CFE-9FD5-A86A1CC89E4E}" presName="text" presStyleLbl="node1" presStyleIdx="0" presStyleCnt="3">
        <dgm:presLayoutVars>
          <dgm:bulletEnabled val="1"/>
        </dgm:presLayoutVars>
      </dgm:prSet>
      <dgm:spPr/>
    </dgm:pt>
    <dgm:pt modelId="{8391FB70-D8A3-4565-9514-F57FB7FB8629}" type="pres">
      <dgm:prSet presAssocID="{7C1BDF7D-4744-417C-BB86-A61B337CB2AF}" presName="spacer" presStyleCnt="0"/>
      <dgm:spPr/>
    </dgm:pt>
    <dgm:pt modelId="{56A1C45D-C9D6-4D28-B9E3-2F4931860BE6}" type="pres">
      <dgm:prSet presAssocID="{6B9AAA74-3563-4D5F-9095-3AB1C004B159}" presName="comp" presStyleCnt="0"/>
      <dgm:spPr/>
    </dgm:pt>
    <dgm:pt modelId="{C831D3FC-F602-4D87-9574-ECA57AB61B46}" type="pres">
      <dgm:prSet presAssocID="{6B9AAA74-3563-4D5F-9095-3AB1C004B159}" presName="box" presStyleLbl="node1" presStyleIdx="1" presStyleCnt="3" custLinFactNeighborX="366"/>
      <dgm:spPr/>
    </dgm:pt>
    <dgm:pt modelId="{2DB209C1-051A-444A-A826-3FC8050C4501}" type="pres">
      <dgm:prSet presAssocID="{6B9AAA74-3563-4D5F-9095-3AB1C004B159}" presName="img"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53000" b="-53000"/>
          </a:stretch>
        </a:blipFill>
      </dgm:spPr>
      <dgm:extLst>
        <a:ext uri="{E40237B7-FDA0-4F09-8148-C483321AD2D9}">
          <dgm14:cNvPr xmlns:dgm14="http://schemas.microsoft.com/office/drawing/2010/diagram" id="0" name="" descr="Livro aberto com preenchimento sólido"/>
        </a:ext>
      </dgm:extLst>
    </dgm:pt>
    <dgm:pt modelId="{DCABDD4F-94E0-4741-B1B4-7F8AA2C73CCF}" type="pres">
      <dgm:prSet presAssocID="{6B9AAA74-3563-4D5F-9095-3AB1C004B159}" presName="text" presStyleLbl="node1" presStyleIdx="1" presStyleCnt="3">
        <dgm:presLayoutVars>
          <dgm:bulletEnabled val="1"/>
        </dgm:presLayoutVars>
      </dgm:prSet>
      <dgm:spPr/>
    </dgm:pt>
    <dgm:pt modelId="{9CB32F65-3194-4223-B525-918EBA7ADD5E}" type="pres">
      <dgm:prSet presAssocID="{00AFA850-DFB1-45E6-8AED-16A9E3836015}" presName="spacer" presStyleCnt="0"/>
      <dgm:spPr/>
    </dgm:pt>
    <dgm:pt modelId="{BFD37A5D-7697-4993-9DD1-506F27441CAE}" type="pres">
      <dgm:prSet presAssocID="{F3D3FC41-F561-4F9C-A616-08943E7AD015}" presName="comp" presStyleCnt="0"/>
      <dgm:spPr/>
    </dgm:pt>
    <dgm:pt modelId="{B55AADD7-CCBC-42BC-BF12-3BB021C3E92C}" type="pres">
      <dgm:prSet presAssocID="{F3D3FC41-F561-4F9C-A616-08943E7AD015}" presName="box" presStyleLbl="node1" presStyleIdx="2" presStyleCnt="3"/>
      <dgm:spPr/>
    </dgm:pt>
    <dgm:pt modelId="{0C8708FD-C5A1-4FF3-BCF8-48A40217F862}" type="pres">
      <dgm:prSet presAssocID="{F3D3FC41-F561-4F9C-A616-08943E7AD015}" presName="img" presStyleLbl="fgImgPlace1" presStyleIdx="2"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53000" b="-53000"/>
          </a:stretch>
        </a:blipFill>
      </dgm:spPr>
      <dgm:extLst>
        <a:ext uri="{E40237B7-FDA0-4F09-8148-C483321AD2D9}">
          <dgm14:cNvPr xmlns:dgm14="http://schemas.microsoft.com/office/drawing/2010/diagram" id="0" name="" descr="Livro aberto com preenchimento sólido"/>
        </a:ext>
      </dgm:extLst>
    </dgm:pt>
    <dgm:pt modelId="{D3064949-D11B-4863-840B-6205D9A5FA18}" type="pres">
      <dgm:prSet presAssocID="{F3D3FC41-F561-4F9C-A616-08943E7AD015}" presName="text" presStyleLbl="node1" presStyleIdx="2" presStyleCnt="3">
        <dgm:presLayoutVars>
          <dgm:bulletEnabled val="1"/>
        </dgm:presLayoutVars>
      </dgm:prSet>
      <dgm:spPr/>
    </dgm:pt>
  </dgm:ptLst>
  <dgm:cxnLst>
    <dgm:cxn modelId="{A2D4615D-D94D-4732-95B6-956DE5823536}" type="presOf" srcId="{8CE3C75C-61E6-4CFE-9FD5-A86A1CC89E4E}" destId="{D2CAC877-F98F-47E1-AFCA-F5955CB3B80B}" srcOrd="1" destOrd="0" presId="urn:microsoft.com/office/officeart/2005/8/layout/vList4"/>
    <dgm:cxn modelId="{7AE9B96B-AC55-4F75-A6E4-6360168CD11D}" type="presOf" srcId="{6B9AAA74-3563-4D5F-9095-3AB1C004B159}" destId="{C831D3FC-F602-4D87-9574-ECA57AB61B46}" srcOrd="0" destOrd="0" presId="urn:microsoft.com/office/officeart/2005/8/layout/vList4"/>
    <dgm:cxn modelId="{5BB3F96F-768D-4A73-AB90-A3618D4BB829}" srcId="{CF5C90D5-F00F-4CC8-8557-B9C6CF76A31F}" destId="{6B9AAA74-3563-4D5F-9095-3AB1C004B159}" srcOrd="1" destOrd="0" parTransId="{25307C89-82A4-48FC-B5FD-B08513198B49}" sibTransId="{00AFA850-DFB1-45E6-8AED-16A9E3836015}"/>
    <dgm:cxn modelId="{D2B5AF53-8062-4EF0-A1B9-B22F4CF2498D}" srcId="{CF5C90D5-F00F-4CC8-8557-B9C6CF76A31F}" destId="{8CE3C75C-61E6-4CFE-9FD5-A86A1CC89E4E}" srcOrd="0" destOrd="0" parTransId="{68E97758-DBDF-450C-8CDC-447EEBE0C960}" sibTransId="{7C1BDF7D-4744-417C-BB86-A61B337CB2AF}"/>
    <dgm:cxn modelId="{1AB06F88-C222-456E-888A-EB97B42713F6}" srcId="{CF5C90D5-F00F-4CC8-8557-B9C6CF76A31F}" destId="{F3D3FC41-F561-4F9C-A616-08943E7AD015}" srcOrd="2" destOrd="0" parTransId="{B6E37E89-456E-405D-AE60-E400C7ADB94E}" sibTransId="{9FD9B75B-8A8F-4425-90B2-0F032C53A40D}"/>
    <dgm:cxn modelId="{1DAE7389-8615-4DE0-BF5F-6414CDB15883}" type="presOf" srcId="{CF5C90D5-F00F-4CC8-8557-B9C6CF76A31F}" destId="{A3337843-73AA-47B4-9BC6-79C479E605F2}" srcOrd="0" destOrd="0" presId="urn:microsoft.com/office/officeart/2005/8/layout/vList4"/>
    <dgm:cxn modelId="{6E51B589-2B20-4B32-94F6-0DE70275434B}" type="presOf" srcId="{F3D3FC41-F561-4F9C-A616-08943E7AD015}" destId="{B55AADD7-CCBC-42BC-BF12-3BB021C3E92C}" srcOrd="0" destOrd="0" presId="urn:microsoft.com/office/officeart/2005/8/layout/vList4"/>
    <dgm:cxn modelId="{CFCFC2BE-C2C9-45F0-9F4C-B3390387BF6E}" type="presOf" srcId="{F3D3FC41-F561-4F9C-A616-08943E7AD015}" destId="{D3064949-D11B-4863-840B-6205D9A5FA18}" srcOrd="1" destOrd="0" presId="urn:microsoft.com/office/officeart/2005/8/layout/vList4"/>
    <dgm:cxn modelId="{AB3097E0-4BAF-4F3B-888C-0EA5CBA1855D}" type="presOf" srcId="{8CE3C75C-61E6-4CFE-9FD5-A86A1CC89E4E}" destId="{77BB5FB2-E8FF-4A91-B059-A366571D0685}" srcOrd="0" destOrd="0" presId="urn:microsoft.com/office/officeart/2005/8/layout/vList4"/>
    <dgm:cxn modelId="{8BADEBF5-CDCB-4239-9C01-5BF6C5D35803}" type="presOf" srcId="{6B9AAA74-3563-4D5F-9095-3AB1C004B159}" destId="{DCABDD4F-94E0-4741-B1B4-7F8AA2C73CCF}" srcOrd="1" destOrd="0" presId="urn:microsoft.com/office/officeart/2005/8/layout/vList4"/>
    <dgm:cxn modelId="{8A197DA7-50E2-424E-B1DC-064CEDA130D7}" type="presParOf" srcId="{A3337843-73AA-47B4-9BC6-79C479E605F2}" destId="{408D9D1A-3937-43FD-9492-BAD9EEC65899}" srcOrd="0" destOrd="0" presId="urn:microsoft.com/office/officeart/2005/8/layout/vList4"/>
    <dgm:cxn modelId="{2F5DA1C0-654F-4EE5-A7DB-80267B1B1BFD}" type="presParOf" srcId="{408D9D1A-3937-43FD-9492-BAD9EEC65899}" destId="{77BB5FB2-E8FF-4A91-B059-A366571D0685}" srcOrd="0" destOrd="0" presId="urn:microsoft.com/office/officeart/2005/8/layout/vList4"/>
    <dgm:cxn modelId="{4F472FD1-7E85-4D43-9DEF-554B75BFF5D1}" type="presParOf" srcId="{408D9D1A-3937-43FD-9492-BAD9EEC65899}" destId="{9BAB8B58-68B7-40B0-BA4D-CE7C734B1154}" srcOrd="1" destOrd="0" presId="urn:microsoft.com/office/officeart/2005/8/layout/vList4"/>
    <dgm:cxn modelId="{39084257-9DCC-445C-8D86-69FDC97DE830}" type="presParOf" srcId="{408D9D1A-3937-43FD-9492-BAD9EEC65899}" destId="{D2CAC877-F98F-47E1-AFCA-F5955CB3B80B}" srcOrd="2" destOrd="0" presId="urn:microsoft.com/office/officeart/2005/8/layout/vList4"/>
    <dgm:cxn modelId="{E0D6E466-9533-4021-9250-8961B67818D6}" type="presParOf" srcId="{A3337843-73AA-47B4-9BC6-79C479E605F2}" destId="{8391FB70-D8A3-4565-9514-F57FB7FB8629}" srcOrd="1" destOrd="0" presId="urn:microsoft.com/office/officeart/2005/8/layout/vList4"/>
    <dgm:cxn modelId="{EE1B1277-2186-48E2-9B5F-75C147E343AD}" type="presParOf" srcId="{A3337843-73AA-47B4-9BC6-79C479E605F2}" destId="{56A1C45D-C9D6-4D28-B9E3-2F4931860BE6}" srcOrd="2" destOrd="0" presId="urn:microsoft.com/office/officeart/2005/8/layout/vList4"/>
    <dgm:cxn modelId="{012E61DE-4B18-490A-8F26-56750795249C}" type="presParOf" srcId="{56A1C45D-C9D6-4D28-B9E3-2F4931860BE6}" destId="{C831D3FC-F602-4D87-9574-ECA57AB61B46}" srcOrd="0" destOrd="0" presId="urn:microsoft.com/office/officeart/2005/8/layout/vList4"/>
    <dgm:cxn modelId="{E424ED0E-2A3C-409B-B40A-4835174DF50A}" type="presParOf" srcId="{56A1C45D-C9D6-4D28-B9E3-2F4931860BE6}" destId="{2DB209C1-051A-444A-A826-3FC8050C4501}" srcOrd="1" destOrd="0" presId="urn:microsoft.com/office/officeart/2005/8/layout/vList4"/>
    <dgm:cxn modelId="{0F224518-6759-4BB1-8966-034ABE1CAEA3}" type="presParOf" srcId="{56A1C45D-C9D6-4D28-B9E3-2F4931860BE6}" destId="{DCABDD4F-94E0-4741-B1B4-7F8AA2C73CCF}" srcOrd="2" destOrd="0" presId="urn:microsoft.com/office/officeart/2005/8/layout/vList4"/>
    <dgm:cxn modelId="{6D6BBD67-7281-4EA5-9EF3-5B739D580C09}" type="presParOf" srcId="{A3337843-73AA-47B4-9BC6-79C479E605F2}" destId="{9CB32F65-3194-4223-B525-918EBA7ADD5E}" srcOrd="3" destOrd="0" presId="urn:microsoft.com/office/officeart/2005/8/layout/vList4"/>
    <dgm:cxn modelId="{C948B4B3-92DE-410A-AF2C-C3334C26E3A6}" type="presParOf" srcId="{A3337843-73AA-47B4-9BC6-79C479E605F2}" destId="{BFD37A5D-7697-4993-9DD1-506F27441CAE}" srcOrd="4" destOrd="0" presId="urn:microsoft.com/office/officeart/2005/8/layout/vList4"/>
    <dgm:cxn modelId="{E9A3613E-C3E2-4666-8D41-97B8E41A4872}" type="presParOf" srcId="{BFD37A5D-7697-4993-9DD1-506F27441CAE}" destId="{B55AADD7-CCBC-42BC-BF12-3BB021C3E92C}" srcOrd="0" destOrd="0" presId="urn:microsoft.com/office/officeart/2005/8/layout/vList4"/>
    <dgm:cxn modelId="{3FD1633C-E9F2-4C2F-B6FC-72407C556F4D}" type="presParOf" srcId="{BFD37A5D-7697-4993-9DD1-506F27441CAE}" destId="{0C8708FD-C5A1-4FF3-BCF8-48A40217F862}" srcOrd="1" destOrd="0" presId="urn:microsoft.com/office/officeart/2005/8/layout/vList4"/>
    <dgm:cxn modelId="{F0C92634-BF10-42AE-AAFB-C2CCF9EDB6DE}" type="presParOf" srcId="{BFD37A5D-7697-4993-9DD1-506F27441CAE}" destId="{D3064949-D11B-4863-840B-6205D9A5FA18}"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D897A6-0989-D846-8961-9AE91A7C4AC2}" type="doc">
      <dgm:prSet loTypeId="urn:microsoft.com/office/officeart/2005/8/layout/hierarchy5" loCatId="" qsTypeId="urn:microsoft.com/office/officeart/2005/8/quickstyle/simple1" qsCatId="simple" csTypeId="urn:microsoft.com/office/officeart/2005/8/colors/accent1_2" csCatId="accent1" phldr="1"/>
      <dgm:spPr/>
      <dgm:t>
        <a:bodyPr/>
        <a:lstStyle/>
        <a:p>
          <a:endParaRPr lang="pt-BR"/>
        </a:p>
      </dgm:t>
    </dgm:pt>
    <dgm:pt modelId="{C81C6B2B-F501-E244-8126-052875C320B9}">
      <dgm:prSet phldrT="[Texto]" custT="1"/>
      <dgm:spPr/>
      <dgm:t>
        <a:bodyPr/>
        <a:lstStyle/>
        <a:p>
          <a:r>
            <a:rPr lang="pt-BR" sz="1500" dirty="0"/>
            <a:t>PROTOCOLO </a:t>
          </a:r>
        </a:p>
        <a:p>
          <a:r>
            <a:rPr lang="pt-BR" sz="1500" dirty="0"/>
            <a:t>seguido de </a:t>
          </a:r>
        </a:p>
        <a:p>
          <a:r>
            <a:rPr lang="pt-BR" sz="1500" dirty="0"/>
            <a:t>QUALIFICAÇÃO REGISTRAL</a:t>
          </a:r>
        </a:p>
      </dgm:t>
    </dgm:pt>
    <dgm:pt modelId="{5E3834E9-FE74-6544-B72C-3802A3DE312E}" type="parTrans" cxnId="{D165EFB2-C971-1542-ACE3-825F41D39246}">
      <dgm:prSet/>
      <dgm:spPr/>
      <dgm:t>
        <a:bodyPr/>
        <a:lstStyle/>
        <a:p>
          <a:endParaRPr lang="pt-BR"/>
        </a:p>
      </dgm:t>
    </dgm:pt>
    <dgm:pt modelId="{E5B3C45D-08CC-4E4A-BDCD-BB499E17E011}" type="sibTrans" cxnId="{D165EFB2-C971-1542-ACE3-825F41D39246}">
      <dgm:prSet/>
      <dgm:spPr/>
      <dgm:t>
        <a:bodyPr/>
        <a:lstStyle/>
        <a:p>
          <a:endParaRPr lang="pt-BR"/>
        </a:p>
      </dgm:t>
    </dgm:pt>
    <dgm:pt modelId="{75D2A4FB-95C5-8644-8ED5-566F91FE5B61}">
      <dgm:prSet phldrT="[Texto]" custT="1"/>
      <dgm:spPr/>
      <dgm:t>
        <a:bodyPr/>
        <a:lstStyle/>
        <a:p>
          <a:r>
            <a:rPr lang="pt-BR" sz="1500" dirty="0"/>
            <a:t>Positiva</a:t>
          </a:r>
        </a:p>
      </dgm:t>
    </dgm:pt>
    <dgm:pt modelId="{D43673C0-2A4B-1C46-A145-71F2EFB33EB0}" type="parTrans" cxnId="{EB27E0DD-84DF-0D4A-9AE0-1BA024CB2F73}">
      <dgm:prSet/>
      <dgm:spPr/>
      <dgm:t>
        <a:bodyPr/>
        <a:lstStyle/>
        <a:p>
          <a:endParaRPr lang="pt-BR"/>
        </a:p>
      </dgm:t>
    </dgm:pt>
    <dgm:pt modelId="{C2CB14F7-FF7E-AB44-A4E7-5EA12268EFBF}" type="sibTrans" cxnId="{EB27E0DD-84DF-0D4A-9AE0-1BA024CB2F73}">
      <dgm:prSet/>
      <dgm:spPr/>
      <dgm:t>
        <a:bodyPr/>
        <a:lstStyle/>
        <a:p>
          <a:endParaRPr lang="pt-BR"/>
        </a:p>
      </dgm:t>
    </dgm:pt>
    <dgm:pt modelId="{CBA55428-A6EC-6B44-B0F4-8AC1BB2150A8}">
      <dgm:prSet phldrT="[Texto]" custT="1"/>
      <dgm:spPr/>
      <dgm:t>
        <a:bodyPr/>
        <a:lstStyle/>
        <a:p>
          <a:r>
            <a:rPr lang="pt-BR" sz="1500" dirty="0"/>
            <a:t>Registro</a:t>
          </a:r>
        </a:p>
      </dgm:t>
    </dgm:pt>
    <dgm:pt modelId="{1C714C15-6C3E-434E-A62D-547CB001A7F9}" type="parTrans" cxnId="{81349823-308A-0A4F-AACC-E7BCB6BE7065}">
      <dgm:prSet/>
      <dgm:spPr/>
      <dgm:t>
        <a:bodyPr/>
        <a:lstStyle/>
        <a:p>
          <a:endParaRPr lang="pt-BR"/>
        </a:p>
      </dgm:t>
    </dgm:pt>
    <dgm:pt modelId="{C7706097-D5FB-5848-8581-B48186D25CC0}" type="sibTrans" cxnId="{81349823-308A-0A4F-AACC-E7BCB6BE7065}">
      <dgm:prSet/>
      <dgm:spPr/>
      <dgm:t>
        <a:bodyPr/>
        <a:lstStyle/>
        <a:p>
          <a:endParaRPr lang="pt-BR"/>
        </a:p>
      </dgm:t>
    </dgm:pt>
    <dgm:pt modelId="{72D57887-999F-BE41-902F-73EBF9781C15}">
      <dgm:prSet phldrT="[Texto]" custT="1"/>
      <dgm:spPr/>
      <dgm:t>
        <a:bodyPr/>
        <a:lstStyle/>
        <a:p>
          <a:r>
            <a:rPr lang="pt-BR" sz="1500" dirty="0"/>
            <a:t>Negativa</a:t>
          </a:r>
        </a:p>
      </dgm:t>
    </dgm:pt>
    <dgm:pt modelId="{E7401DCE-BADC-9341-98D7-906C53501CA1}" type="parTrans" cxnId="{026A41CD-C5F0-DC45-B831-C07E8C8F9174}">
      <dgm:prSet/>
      <dgm:spPr/>
      <dgm:t>
        <a:bodyPr/>
        <a:lstStyle/>
        <a:p>
          <a:endParaRPr lang="pt-BR"/>
        </a:p>
      </dgm:t>
    </dgm:pt>
    <dgm:pt modelId="{21D82627-7733-5043-958E-77DD8C83F5E9}" type="sibTrans" cxnId="{026A41CD-C5F0-DC45-B831-C07E8C8F9174}">
      <dgm:prSet/>
      <dgm:spPr/>
      <dgm:t>
        <a:bodyPr/>
        <a:lstStyle/>
        <a:p>
          <a:endParaRPr lang="pt-BR"/>
        </a:p>
      </dgm:t>
    </dgm:pt>
    <dgm:pt modelId="{09C53D26-2BEF-9349-9B7E-C27F0DA50C45}">
      <dgm:prSet phldrT="[Texto]" custT="1"/>
      <dgm:spPr/>
      <dgm:t>
        <a:bodyPr/>
        <a:lstStyle/>
        <a:p>
          <a:r>
            <a:rPr lang="pt-BR" sz="1500" dirty="0"/>
            <a:t>Nota de Devolução (prazo de 10 dias)</a:t>
          </a:r>
        </a:p>
      </dgm:t>
    </dgm:pt>
    <dgm:pt modelId="{0C6193BD-2463-EC49-9AD4-6C634FB22D76}" type="parTrans" cxnId="{4CE52FCA-4A5C-FE43-86CE-B034C3AA72D7}">
      <dgm:prSet/>
      <dgm:spPr/>
      <dgm:t>
        <a:bodyPr/>
        <a:lstStyle/>
        <a:p>
          <a:endParaRPr lang="pt-BR"/>
        </a:p>
      </dgm:t>
    </dgm:pt>
    <dgm:pt modelId="{3530CA1E-9DE3-6F42-98F4-3083B4E52831}" type="sibTrans" cxnId="{4CE52FCA-4A5C-FE43-86CE-B034C3AA72D7}">
      <dgm:prSet/>
      <dgm:spPr/>
      <dgm:t>
        <a:bodyPr/>
        <a:lstStyle/>
        <a:p>
          <a:endParaRPr lang="pt-BR"/>
        </a:p>
      </dgm:t>
    </dgm:pt>
    <dgm:pt modelId="{18EEC99C-A266-D64A-AD8A-D55752EBA098}">
      <dgm:prSet phldrT="[Texto]" custT="1"/>
      <dgm:spPr/>
      <dgm:t>
        <a:bodyPr/>
        <a:lstStyle/>
        <a:p>
          <a:r>
            <a:rPr lang="pt-BR" sz="1500" dirty="0"/>
            <a:t>Cumprimento de exigência </a:t>
          </a:r>
        </a:p>
      </dgm:t>
    </dgm:pt>
    <dgm:pt modelId="{0520A512-905D-674E-8005-F9CC87370F32}" type="parTrans" cxnId="{2CD453C5-8B87-BB42-91BB-1127540B7B41}">
      <dgm:prSet/>
      <dgm:spPr/>
      <dgm:t>
        <a:bodyPr/>
        <a:lstStyle/>
        <a:p>
          <a:endParaRPr lang="pt-BR"/>
        </a:p>
      </dgm:t>
    </dgm:pt>
    <dgm:pt modelId="{9F200908-E31E-2D40-8FD2-C162A9D729BE}" type="sibTrans" cxnId="{2CD453C5-8B87-BB42-91BB-1127540B7B41}">
      <dgm:prSet/>
      <dgm:spPr/>
      <dgm:t>
        <a:bodyPr/>
        <a:lstStyle/>
        <a:p>
          <a:endParaRPr lang="pt-BR"/>
        </a:p>
      </dgm:t>
    </dgm:pt>
    <dgm:pt modelId="{DC4677F1-6DEA-2B4B-AE96-517FDAA3F8EC}">
      <dgm:prSet phldrT="[Texto]" custT="1"/>
      <dgm:spPr/>
      <dgm:t>
        <a:bodyPr/>
        <a:lstStyle/>
        <a:p>
          <a:r>
            <a:rPr lang="pt-BR" sz="1500" dirty="0"/>
            <a:t>Não cumprimento de exigência</a:t>
          </a:r>
        </a:p>
      </dgm:t>
    </dgm:pt>
    <dgm:pt modelId="{305E3FC3-FA14-1A4E-91C7-A46495A0C90C}" type="parTrans" cxnId="{55B30660-E8C6-4D49-B4C0-778CE8E3A8BA}">
      <dgm:prSet/>
      <dgm:spPr/>
      <dgm:t>
        <a:bodyPr/>
        <a:lstStyle/>
        <a:p>
          <a:endParaRPr lang="pt-BR"/>
        </a:p>
      </dgm:t>
    </dgm:pt>
    <dgm:pt modelId="{3BA766F4-2DF6-0744-8DEE-12AA0B17A5EF}" type="sibTrans" cxnId="{55B30660-E8C6-4D49-B4C0-778CE8E3A8BA}">
      <dgm:prSet/>
      <dgm:spPr/>
      <dgm:t>
        <a:bodyPr/>
        <a:lstStyle/>
        <a:p>
          <a:endParaRPr lang="pt-BR"/>
        </a:p>
      </dgm:t>
    </dgm:pt>
    <dgm:pt modelId="{F9DFCC55-7760-694B-AB30-C6EFE25D4048}">
      <dgm:prSet phldrT="[Texto]" custT="1"/>
      <dgm:spPr/>
      <dgm:t>
        <a:bodyPr/>
        <a:lstStyle/>
        <a:p>
          <a:r>
            <a:rPr lang="pt-BR" sz="1500" dirty="0"/>
            <a:t>Decurso do prazo de 30 dias</a:t>
          </a:r>
        </a:p>
      </dgm:t>
    </dgm:pt>
    <dgm:pt modelId="{66E6620F-D245-2749-B8B5-5F232335797E}" type="parTrans" cxnId="{B5B73838-88A3-4B47-A5BE-C5CAA9A0B710}">
      <dgm:prSet/>
      <dgm:spPr/>
      <dgm:t>
        <a:bodyPr/>
        <a:lstStyle/>
        <a:p>
          <a:endParaRPr lang="pt-BR"/>
        </a:p>
      </dgm:t>
    </dgm:pt>
    <dgm:pt modelId="{76F7A4FA-AE6F-3545-953F-595457CB9A39}" type="sibTrans" cxnId="{B5B73838-88A3-4B47-A5BE-C5CAA9A0B710}">
      <dgm:prSet/>
      <dgm:spPr/>
      <dgm:t>
        <a:bodyPr/>
        <a:lstStyle/>
        <a:p>
          <a:endParaRPr lang="pt-BR"/>
        </a:p>
      </dgm:t>
    </dgm:pt>
    <dgm:pt modelId="{1BB4EED0-DB2E-DA4B-A309-E972F45C0BF7}">
      <dgm:prSet phldrT="[Texto]" custT="1"/>
      <dgm:spPr/>
      <dgm:t>
        <a:bodyPr/>
        <a:lstStyle/>
        <a:p>
          <a:r>
            <a:rPr lang="pt-BR" sz="1500" dirty="0"/>
            <a:t>Cancelamento do Protocolo</a:t>
          </a:r>
        </a:p>
      </dgm:t>
    </dgm:pt>
    <dgm:pt modelId="{36509914-AAA3-1E4F-8EFD-D4AC11DF3EA9}" type="parTrans" cxnId="{F3E3994B-1D36-5C45-A1F5-A28394834598}">
      <dgm:prSet/>
      <dgm:spPr/>
      <dgm:t>
        <a:bodyPr/>
        <a:lstStyle/>
        <a:p>
          <a:endParaRPr lang="pt-BR"/>
        </a:p>
      </dgm:t>
    </dgm:pt>
    <dgm:pt modelId="{A7E01D53-55F2-F842-9AA1-8516B3821115}" type="sibTrans" cxnId="{F3E3994B-1D36-5C45-A1F5-A28394834598}">
      <dgm:prSet/>
      <dgm:spPr/>
      <dgm:t>
        <a:bodyPr/>
        <a:lstStyle/>
        <a:p>
          <a:endParaRPr lang="pt-BR"/>
        </a:p>
      </dgm:t>
    </dgm:pt>
    <dgm:pt modelId="{A52C7A54-5D79-834A-9EC2-CD0887B75206}">
      <dgm:prSet phldrT="[Texto]" custT="1"/>
      <dgm:spPr/>
      <dgm:t>
        <a:bodyPr/>
        <a:lstStyle/>
        <a:p>
          <a:r>
            <a:rPr lang="pt-BR" sz="1500" dirty="0"/>
            <a:t>Suscitação de dúvida ao JCP**</a:t>
          </a:r>
        </a:p>
      </dgm:t>
    </dgm:pt>
    <dgm:pt modelId="{53D2538F-3AE0-0B41-94E2-D6B925971A69}" type="parTrans" cxnId="{9ECFE9C3-5FC3-9E4A-963E-3016F5786FBA}">
      <dgm:prSet/>
      <dgm:spPr/>
      <dgm:t>
        <a:bodyPr/>
        <a:lstStyle/>
        <a:p>
          <a:endParaRPr lang="pt-BR"/>
        </a:p>
      </dgm:t>
    </dgm:pt>
    <dgm:pt modelId="{1426778A-81BA-C745-A2A4-8126EFD153F8}" type="sibTrans" cxnId="{9ECFE9C3-5FC3-9E4A-963E-3016F5786FBA}">
      <dgm:prSet/>
      <dgm:spPr/>
      <dgm:t>
        <a:bodyPr/>
        <a:lstStyle/>
        <a:p>
          <a:endParaRPr lang="pt-BR"/>
        </a:p>
      </dgm:t>
    </dgm:pt>
    <dgm:pt modelId="{20ABBA59-BCF5-C645-9EFB-3B04B2ED0039}">
      <dgm:prSet phldrT="[Texto]" custT="1"/>
      <dgm:spPr/>
      <dgm:t>
        <a:bodyPr/>
        <a:lstStyle/>
        <a:p>
          <a:r>
            <a:rPr lang="pt-BR" sz="1500" dirty="0"/>
            <a:t>Registro</a:t>
          </a:r>
        </a:p>
      </dgm:t>
    </dgm:pt>
    <dgm:pt modelId="{C5D70E57-4803-9940-933C-C847CBFB80D2}" type="parTrans" cxnId="{82AEEC2D-1371-E743-B0E0-AB64971D8473}">
      <dgm:prSet/>
      <dgm:spPr/>
      <dgm:t>
        <a:bodyPr/>
        <a:lstStyle/>
        <a:p>
          <a:endParaRPr lang="pt-BR"/>
        </a:p>
      </dgm:t>
    </dgm:pt>
    <dgm:pt modelId="{76CD0121-CB3F-804C-BE37-D7F987C9389D}" type="sibTrans" cxnId="{82AEEC2D-1371-E743-B0E0-AB64971D8473}">
      <dgm:prSet/>
      <dgm:spPr/>
      <dgm:t>
        <a:bodyPr/>
        <a:lstStyle/>
        <a:p>
          <a:endParaRPr lang="pt-BR"/>
        </a:p>
      </dgm:t>
    </dgm:pt>
    <dgm:pt modelId="{64A3E155-5761-9B4E-A2A2-57852F37082E}">
      <dgm:prSet phldrT="[Texto]" custT="1"/>
      <dgm:spPr/>
      <dgm:t>
        <a:bodyPr/>
        <a:lstStyle/>
        <a:p>
          <a:r>
            <a:rPr lang="pt-BR" sz="1500" dirty="0"/>
            <a:t>Procedente</a:t>
          </a:r>
        </a:p>
      </dgm:t>
    </dgm:pt>
    <dgm:pt modelId="{EF1552A5-AEEB-7341-B82F-C4DEBEDABA96}" type="parTrans" cxnId="{116914AA-A8EA-8E40-BDE6-C191DC68D2AF}">
      <dgm:prSet/>
      <dgm:spPr/>
      <dgm:t>
        <a:bodyPr/>
        <a:lstStyle/>
        <a:p>
          <a:endParaRPr lang="pt-BR"/>
        </a:p>
      </dgm:t>
    </dgm:pt>
    <dgm:pt modelId="{F0FA05F4-F4CC-2842-B19A-C31E297C4E8D}" type="sibTrans" cxnId="{116914AA-A8EA-8E40-BDE6-C191DC68D2AF}">
      <dgm:prSet/>
      <dgm:spPr/>
      <dgm:t>
        <a:bodyPr/>
        <a:lstStyle/>
        <a:p>
          <a:endParaRPr lang="pt-BR"/>
        </a:p>
      </dgm:t>
    </dgm:pt>
    <dgm:pt modelId="{6F25B0ED-910C-C543-9AC2-A7599A5BB67D}">
      <dgm:prSet phldrT="[Texto]" custT="1"/>
      <dgm:spPr/>
      <dgm:t>
        <a:bodyPr/>
        <a:lstStyle/>
        <a:p>
          <a:r>
            <a:rPr lang="pt-BR" sz="1500" dirty="0"/>
            <a:t>Improcedente</a:t>
          </a:r>
        </a:p>
      </dgm:t>
    </dgm:pt>
    <dgm:pt modelId="{801E49A0-DB0C-084E-876C-D0BB7E474DF6}" type="parTrans" cxnId="{494069BC-5638-484B-94AC-121837319564}">
      <dgm:prSet/>
      <dgm:spPr/>
      <dgm:t>
        <a:bodyPr/>
        <a:lstStyle/>
        <a:p>
          <a:endParaRPr lang="pt-BR"/>
        </a:p>
      </dgm:t>
    </dgm:pt>
    <dgm:pt modelId="{16EC5AB5-C219-2D4F-A631-D6CEC224A929}" type="sibTrans" cxnId="{494069BC-5638-484B-94AC-121837319564}">
      <dgm:prSet/>
      <dgm:spPr/>
      <dgm:t>
        <a:bodyPr/>
        <a:lstStyle/>
        <a:p>
          <a:endParaRPr lang="pt-BR"/>
        </a:p>
      </dgm:t>
    </dgm:pt>
    <dgm:pt modelId="{148E7BDF-24A9-0248-99B2-CE92D33A5DEE}">
      <dgm:prSet phldrT="[Texto]" custT="1"/>
      <dgm:spPr/>
      <dgm:t>
        <a:bodyPr/>
        <a:lstStyle/>
        <a:p>
          <a:r>
            <a:rPr lang="pt-BR" sz="1500" dirty="0"/>
            <a:t>Registro</a:t>
          </a:r>
        </a:p>
      </dgm:t>
    </dgm:pt>
    <dgm:pt modelId="{05C456FE-F5C7-E34B-AE95-1EDA48305FB3}" type="parTrans" cxnId="{33378570-8A53-6E40-8CE9-D46923475668}">
      <dgm:prSet/>
      <dgm:spPr/>
      <dgm:t>
        <a:bodyPr/>
        <a:lstStyle/>
        <a:p>
          <a:endParaRPr lang="pt-BR"/>
        </a:p>
      </dgm:t>
    </dgm:pt>
    <dgm:pt modelId="{7DF7C7D2-519C-7044-8A62-BC5B9DAD422A}" type="sibTrans" cxnId="{33378570-8A53-6E40-8CE9-D46923475668}">
      <dgm:prSet/>
      <dgm:spPr/>
      <dgm:t>
        <a:bodyPr/>
        <a:lstStyle/>
        <a:p>
          <a:endParaRPr lang="pt-BR"/>
        </a:p>
      </dgm:t>
    </dgm:pt>
    <dgm:pt modelId="{559C3FE4-72C4-B044-B528-DBFF717A66DB}">
      <dgm:prSet phldrT="[Texto]" custT="1"/>
      <dgm:spPr/>
      <dgm:t>
        <a:bodyPr/>
        <a:lstStyle/>
        <a:p>
          <a:r>
            <a:rPr lang="pt-BR" sz="1500" dirty="0"/>
            <a:t>Manutenção da recusa</a:t>
          </a:r>
        </a:p>
      </dgm:t>
    </dgm:pt>
    <dgm:pt modelId="{5C2AB04B-0BC0-D441-BCA4-4446085508AF}" type="parTrans" cxnId="{8304D214-C847-5742-A4C1-FF279AACF286}">
      <dgm:prSet/>
      <dgm:spPr/>
      <dgm:t>
        <a:bodyPr/>
        <a:lstStyle/>
        <a:p>
          <a:endParaRPr lang="pt-BR"/>
        </a:p>
      </dgm:t>
    </dgm:pt>
    <dgm:pt modelId="{B5E9FACA-4266-964C-A266-45E5B6A9F41F}" type="sibTrans" cxnId="{8304D214-C847-5742-A4C1-FF279AACF286}">
      <dgm:prSet/>
      <dgm:spPr/>
      <dgm:t>
        <a:bodyPr/>
        <a:lstStyle/>
        <a:p>
          <a:endParaRPr lang="pt-BR"/>
        </a:p>
      </dgm:t>
    </dgm:pt>
    <dgm:pt modelId="{005DFDE8-F401-6A43-85A1-C105EC6CD679}" type="pres">
      <dgm:prSet presAssocID="{D3D897A6-0989-D846-8961-9AE91A7C4AC2}" presName="mainComposite" presStyleCnt="0">
        <dgm:presLayoutVars>
          <dgm:chPref val="1"/>
          <dgm:dir/>
          <dgm:animOne val="branch"/>
          <dgm:animLvl val="lvl"/>
          <dgm:resizeHandles val="exact"/>
        </dgm:presLayoutVars>
      </dgm:prSet>
      <dgm:spPr/>
    </dgm:pt>
    <dgm:pt modelId="{68CEA4D2-0F00-D04C-9373-70D59545CC7E}" type="pres">
      <dgm:prSet presAssocID="{D3D897A6-0989-D846-8961-9AE91A7C4AC2}" presName="hierFlow" presStyleCnt="0"/>
      <dgm:spPr/>
    </dgm:pt>
    <dgm:pt modelId="{671E4079-C653-EF4B-80CD-122E7120DA57}" type="pres">
      <dgm:prSet presAssocID="{D3D897A6-0989-D846-8961-9AE91A7C4AC2}" presName="hierChild1" presStyleCnt="0">
        <dgm:presLayoutVars>
          <dgm:chPref val="1"/>
          <dgm:animOne val="branch"/>
          <dgm:animLvl val="lvl"/>
        </dgm:presLayoutVars>
      </dgm:prSet>
      <dgm:spPr/>
    </dgm:pt>
    <dgm:pt modelId="{120D5635-3684-2444-8365-DAA730818070}" type="pres">
      <dgm:prSet presAssocID="{C81C6B2B-F501-E244-8126-052875C320B9}" presName="Name17" presStyleCnt="0"/>
      <dgm:spPr/>
    </dgm:pt>
    <dgm:pt modelId="{D18D1B4B-59B4-8646-B183-EB7A83D3C22F}" type="pres">
      <dgm:prSet presAssocID="{C81C6B2B-F501-E244-8126-052875C320B9}" presName="level1Shape" presStyleLbl="node0" presStyleIdx="0" presStyleCnt="1" custScaleY="312334">
        <dgm:presLayoutVars>
          <dgm:chPref val="3"/>
        </dgm:presLayoutVars>
      </dgm:prSet>
      <dgm:spPr/>
    </dgm:pt>
    <dgm:pt modelId="{CB06287A-5CF8-D044-879B-6921CF5F8A23}" type="pres">
      <dgm:prSet presAssocID="{C81C6B2B-F501-E244-8126-052875C320B9}" presName="hierChild2" presStyleCnt="0"/>
      <dgm:spPr/>
    </dgm:pt>
    <dgm:pt modelId="{0FC1834A-4F91-784E-A426-ABCA8307019A}" type="pres">
      <dgm:prSet presAssocID="{D43673C0-2A4B-1C46-A145-71F2EFB33EB0}" presName="Name25" presStyleLbl="parChTrans1D2" presStyleIdx="0" presStyleCnt="2"/>
      <dgm:spPr/>
    </dgm:pt>
    <dgm:pt modelId="{74E38C8F-7DFD-7D43-BA9C-11D7A980CD52}" type="pres">
      <dgm:prSet presAssocID="{D43673C0-2A4B-1C46-A145-71F2EFB33EB0}" presName="connTx" presStyleLbl="parChTrans1D2" presStyleIdx="0" presStyleCnt="2"/>
      <dgm:spPr/>
    </dgm:pt>
    <dgm:pt modelId="{000BD241-2B8F-A940-A063-1E1562FC151E}" type="pres">
      <dgm:prSet presAssocID="{75D2A4FB-95C5-8644-8ED5-566F91FE5B61}" presName="Name30" presStyleCnt="0"/>
      <dgm:spPr/>
    </dgm:pt>
    <dgm:pt modelId="{851984E7-8E20-F141-8BF8-C5615F3A2C64}" type="pres">
      <dgm:prSet presAssocID="{75D2A4FB-95C5-8644-8ED5-566F91FE5B61}" presName="level2Shape" presStyleLbl="node2" presStyleIdx="0" presStyleCnt="2"/>
      <dgm:spPr/>
    </dgm:pt>
    <dgm:pt modelId="{7C70EBEE-39F8-674A-A2C3-9300F998599F}" type="pres">
      <dgm:prSet presAssocID="{75D2A4FB-95C5-8644-8ED5-566F91FE5B61}" presName="hierChild3" presStyleCnt="0"/>
      <dgm:spPr/>
    </dgm:pt>
    <dgm:pt modelId="{68D1C581-D509-984E-B930-FC010314FA77}" type="pres">
      <dgm:prSet presAssocID="{1C714C15-6C3E-434E-A62D-547CB001A7F9}" presName="Name25" presStyleLbl="parChTrans1D3" presStyleIdx="0" presStyleCnt="2"/>
      <dgm:spPr/>
    </dgm:pt>
    <dgm:pt modelId="{F26751EA-6D47-B14E-8EE9-E1846C22BC6E}" type="pres">
      <dgm:prSet presAssocID="{1C714C15-6C3E-434E-A62D-547CB001A7F9}" presName="connTx" presStyleLbl="parChTrans1D3" presStyleIdx="0" presStyleCnt="2"/>
      <dgm:spPr/>
    </dgm:pt>
    <dgm:pt modelId="{05055C63-9CE9-7B45-A93B-0617EBC4706E}" type="pres">
      <dgm:prSet presAssocID="{CBA55428-A6EC-6B44-B0F4-8AC1BB2150A8}" presName="Name30" presStyleCnt="0"/>
      <dgm:spPr/>
    </dgm:pt>
    <dgm:pt modelId="{029DAFDA-AF5F-DC41-9862-EAA2F117627B}" type="pres">
      <dgm:prSet presAssocID="{CBA55428-A6EC-6B44-B0F4-8AC1BB2150A8}" presName="level2Shape" presStyleLbl="node3" presStyleIdx="0" presStyleCnt="2"/>
      <dgm:spPr/>
    </dgm:pt>
    <dgm:pt modelId="{2F2C5EF5-D0DA-8D43-9C93-09793D45E397}" type="pres">
      <dgm:prSet presAssocID="{CBA55428-A6EC-6B44-B0F4-8AC1BB2150A8}" presName="hierChild3" presStyleCnt="0"/>
      <dgm:spPr/>
    </dgm:pt>
    <dgm:pt modelId="{781E6D02-06FB-6840-821A-1399B0BBD1F0}" type="pres">
      <dgm:prSet presAssocID="{E7401DCE-BADC-9341-98D7-906C53501CA1}" presName="Name25" presStyleLbl="parChTrans1D2" presStyleIdx="1" presStyleCnt="2"/>
      <dgm:spPr/>
    </dgm:pt>
    <dgm:pt modelId="{E89DF44D-31CB-964D-BD4B-34038E7AC07E}" type="pres">
      <dgm:prSet presAssocID="{E7401DCE-BADC-9341-98D7-906C53501CA1}" presName="connTx" presStyleLbl="parChTrans1D2" presStyleIdx="1" presStyleCnt="2"/>
      <dgm:spPr/>
    </dgm:pt>
    <dgm:pt modelId="{BFA87E9C-8BBF-B440-89D6-066906EA02C3}" type="pres">
      <dgm:prSet presAssocID="{72D57887-999F-BE41-902F-73EBF9781C15}" presName="Name30" presStyleCnt="0"/>
      <dgm:spPr/>
    </dgm:pt>
    <dgm:pt modelId="{B10E3F34-6FA4-674B-B1B1-F5789CBEE1E9}" type="pres">
      <dgm:prSet presAssocID="{72D57887-999F-BE41-902F-73EBF9781C15}" presName="level2Shape" presStyleLbl="node2" presStyleIdx="1" presStyleCnt="2"/>
      <dgm:spPr/>
    </dgm:pt>
    <dgm:pt modelId="{DF517663-8F37-654D-8BE6-3EEB47EE2D9A}" type="pres">
      <dgm:prSet presAssocID="{72D57887-999F-BE41-902F-73EBF9781C15}" presName="hierChild3" presStyleCnt="0"/>
      <dgm:spPr/>
    </dgm:pt>
    <dgm:pt modelId="{2FB22693-33DE-924E-B03C-A95F603CAF3C}" type="pres">
      <dgm:prSet presAssocID="{0C6193BD-2463-EC49-9AD4-6C634FB22D76}" presName="Name25" presStyleLbl="parChTrans1D3" presStyleIdx="1" presStyleCnt="2"/>
      <dgm:spPr/>
    </dgm:pt>
    <dgm:pt modelId="{A3240D72-FBE8-AE49-832A-B61CB358EDFE}" type="pres">
      <dgm:prSet presAssocID="{0C6193BD-2463-EC49-9AD4-6C634FB22D76}" presName="connTx" presStyleLbl="parChTrans1D3" presStyleIdx="1" presStyleCnt="2"/>
      <dgm:spPr/>
    </dgm:pt>
    <dgm:pt modelId="{9448EDD6-CC57-EE43-A955-03639C0E8FB7}" type="pres">
      <dgm:prSet presAssocID="{09C53D26-2BEF-9349-9B7E-C27F0DA50C45}" presName="Name30" presStyleCnt="0"/>
      <dgm:spPr/>
    </dgm:pt>
    <dgm:pt modelId="{BE017E18-0391-7D44-8F5E-BF7CED8D115F}" type="pres">
      <dgm:prSet presAssocID="{09C53D26-2BEF-9349-9B7E-C27F0DA50C45}" presName="level2Shape" presStyleLbl="node3" presStyleIdx="1" presStyleCnt="2" custScaleY="186641"/>
      <dgm:spPr/>
    </dgm:pt>
    <dgm:pt modelId="{FB2B59E9-223D-E046-8622-5FC64D77D703}" type="pres">
      <dgm:prSet presAssocID="{09C53D26-2BEF-9349-9B7E-C27F0DA50C45}" presName="hierChild3" presStyleCnt="0"/>
      <dgm:spPr/>
    </dgm:pt>
    <dgm:pt modelId="{BC0C53C0-202D-D745-9D67-264B3403289F}" type="pres">
      <dgm:prSet presAssocID="{0520A512-905D-674E-8005-F9CC87370F32}" presName="Name25" presStyleLbl="parChTrans1D4" presStyleIdx="0" presStyleCnt="10"/>
      <dgm:spPr/>
    </dgm:pt>
    <dgm:pt modelId="{73F22F3C-5129-8247-A97B-7B83535DEF3A}" type="pres">
      <dgm:prSet presAssocID="{0520A512-905D-674E-8005-F9CC87370F32}" presName="connTx" presStyleLbl="parChTrans1D4" presStyleIdx="0" presStyleCnt="10"/>
      <dgm:spPr/>
    </dgm:pt>
    <dgm:pt modelId="{7719828F-D24A-AB46-B739-062566E9AC99}" type="pres">
      <dgm:prSet presAssocID="{18EEC99C-A266-D64A-AD8A-D55752EBA098}" presName="Name30" presStyleCnt="0"/>
      <dgm:spPr/>
    </dgm:pt>
    <dgm:pt modelId="{837D28C9-B50F-FC4B-9C1C-9D83D8D582D8}" type="pres">
      <dgm:prSet presAssocID="{18EEC99C-A266-D64A-AD8A-D55752EBA098}" presName="level2Shape" presStyleLbl="node4" presStyleIdx="0" presStyleCnt="10"/>
      <dgm:spPr/>
    </dgm:pt>
    <dgm:pt modelId="{B355EB8B-0506-8944-8EE5-9F33D12AEBF0}" type="pres">
      <dgm:prSet presAssocID="{18EEC99C-A266-D64A-AD8A-D55752EBA098}" presName="hierChild3" presStyleCnt="0"/>
      <dgm:spPr/>
    </dgm:pt>
    <dgm:pt modelId="{C7C274DA-7743-FA4C-8A17-5D6CCEAA126A}" type="pres">
      <dgm:prSet presAssocID="{C5D70E57-4803-9940-933C-C847CBFB80D2}" presName="Name25" presStyleLbl="parChTrans1D4" presStyleIdx="1" presStyleCnt="10"/>
      <dgm:spPr/>
    </dgm:pt>
    <dgm:pt modelId="{A8D52A57-21B3-EA4E-9A05-386906B8720C}" type="pres">
      <dgm:prSet presAssocID="{C5D70E57-4803-9940-933C-C847CBFB80D2}" presName="connTx" presStyleLbl="parChTrans1D4" presStyleIdx="1" presStyleCnt="10"/>
      <dgm:spPr/>
    </dgm:pt>
    <dgm:pt modelId="{FC64E93F-0B5D-4D4E-9829-21A678E3621E}" type="pres">
      <dgm:prSet presAssocID="{20ABBA59-BCF5-C645-9EFB-3B04B2ED0039}" presName="Name30" presStyleCnt="0"/>
      <dgm:spPr/>
    </dgm:pt>
    <dgm:pt modelId="{EA5CC819-20C2-314E-92B8-956B0F7DEEE8}" type="pres">
      <dgm:prSet presAssocID="{20ABBA59-BCF5-C645-9EFB-3B04B2ED0039}" presName="level2Shape" presStyleLbl="node4" presStyleIdx="1" presStyleCnt="10"/>
      <dgm:spPr/>
    </dgm:pt>
    <dgm:pt modelId="{409CAAF9-DB5D-8F45-950D-F80AE9D632EB}" type="pres">
      <dgm:prSet presAssocID="{20ABBA59-BCF5-C645-9EFB-3B04B2ED0039}" presName="hierChild3" presStyleCnt="0"/>
      <dgm:spPr/>
    </dgm:pt>
    <dgm:pt modelId="{AB371A01-4C9A-D44C-B3C7-FED11A35CF76}" type="pres">
      <dgm:prSet presAssocID="{305E3FC3-FA14-1A4E-91C7-A46495A0C90C}" presName="Name25" presStyleLbl="parChTrans1D4" presStyleIdx="2" presStyleCnt="10"/>
      <dgm:spPr/>
    </dgm:pt>
    <dgm:pt modelId="{086EFB8E-B46A-CD45-AB93-E6AED51DC217}" type="pres">
      <dgm:prSet presAssocID="{305E3FC3-FA14-1A4E-91C7-A46495A0C90C}" presName="connTx" presStyleLbl="parChTrans1D4" presStyleIdx="2" presStyleCnt="10"/>
      <dgm:spPr/>
    </dgm:pt>
    <dgm:pt modelId="{12EE014A-D97D-3C4B-916C-B5E4D5007EFF}" type="pres">
      <dgm:prSet presAssocID="{DC4677F1-6DEA-2B4B-AE96-517FDAA3F8EC}" presName="Name30" presStyleCnt="0"/>
      <dgm:spPr/>
    </dgm:pt>
    <dgm:pt modelId="{CCF5A0B0-1312-2746-9F07-E724DB8E5645}" type="pres">
      <dgm:prSet presAssocID="{DC4677F1-6DEA-2B4B-AE96-517FDAA3F8EC}" presName="level2Shape" presStyleLbl="node4" presStyleIdx="2" presStyleCnt="10" custScaleY="156298"/>
      <dgm:spPr/>
    </dgm:pt>
    <dgm:pt modelId="{1C10826D-9302-244E-B96E-5D249A5ECCC7}" type="pres">
      <dgm:prSet presAssocID="{DC4677F1-6DEA-2B4B-AE96-517FDAA3F8EC}" presName="hierChild3" presStyleCnt="0"/>
      <dgm:spPr/>
    </dgm:pt>
    <dgm:pt modelId="{1B211841-1696-A543-9159-ACD51D8FD364}" type="pres">
      <dgm:prSet presAssocID="{66E6620F-D245-2749-B8B5-5F232335797E}" presName="Name25" presStyleLbl="parChTrans1D4" presStyleIdx="3" presStyleCnt="10"/>
      <dgm:spPr/>
    </dgm:pt>
    <dgm:pt modelId="{BAA32507-9BE8-D54A-8238-AC49F3E147B3}" type="pres">
      <dgm:prSet presAssocID="{66E6620F-D245-2749-B8B5-5F232335797E}" presName="connTx" presStyleLbl="parChTrans1D4" presStyleIdx="3" presStyleCnt="10"/>
      <dgm:spPr/>
    </dgm:pt>
    <dgm:pt modelId="{F989C961-30AC-2242-B989-B4FE9AED0F6C}" type="pres">
      <dgm:prSet presAssocID="{F9DFCC55-7760-694B-AB30-C6EFE25D4048}" presName="Name30" presStyleCnt="0"/>
      <dgm:spPr/>
    </dgm:pt>
    <dgm:pt modelId="{F35598E7-DCEE-2049-86F6-164C7E0CCA9F}" type="pres">
      <dgm:prSet presAssocID="{F9DFCC55-7760-694B-AB30-C6EFE25D4048}" presName="level2Shape" presStyleLbl="node4" presStyleIdx="3" presStyleCnt="10" custScaleY="130667"/>
      <dgm:spPr/>
    </dgm:pt>
    <dgm:pt modelId="{B2D64D76-60B2-FB49-AA79-8B97E572BE61}" type="pres">
      <dgm:prSet presAssocID="{F9DFCC55-7760-694B-AB30-C6EFE25D4048}" presName="hierChild3" presStyleCnt="0"/>
      <dgm:spPr/>
    </dgm:pt>
    <dgm:pt modelId="{55FB48FC-04BE-7B46-AB50-524ED8EE9ACF}" type="pres">
      <dgm:prSet presAssocID="{36509914-AAA3-1E4F-8EFD-D4AC11DF3EA9}" presName="Name25" presStyleLbl="parChTrans1D4" presStyleIdx="4" presStyleCnt="10"/>
      <dgm:spPr/>
    </dgm:pt>
    <dgm:pt modelId="{6E6E7336-69C5-9248-BA73-99B40DE3C079}" type="pres">
      <dgm:prSet presAssocID="{36509914-AAA3-1E4F-8EFD-D4AC11DF3EA9}" presName="connTx" presStyleLbl="parChTrans1D4" presStyleIdx="4" presStyleCnt="10"/>
      <dgm:spPr/>
    </dgm:pt>
    <dgm:pt modelId="{A818E1AE-59E9-DA41-A732-5355AD5DD3FD}" type="pres">
      <dgm:prSet presAssocID="{1BB4EED0-DB2E-DA4B-A309-E972F45C0BF7}" presName="Name30" presStyleCnt="0"/>
      <dgm:spPr/>
    </dgm:pt>
    <dgm:pt modelId="{EC4A6248-8A4A-8547-8878-C19731018952}" type="pres">
      <dgm:prSet presAssocID="{1BB4EED0-DB2E-DA4B-A309-E972F45C0BF7}" presName="level2Shape" presStyleLbl="node4" presStyleIdx="4" presStyleCnt="10"/>
      <dgm:spPr/>
    </dgm:pt>
    <dgm:pt modelId="{7242D76B-7044-F142-A475-7C1AAF436494}" type="pres">
      <dgm:prSet presAssocID="{1BB4EED0-DB2E-DA4B-A309-E972F45C0BF7}" presName="hierChild3" presStyleCnt="0"/>
      <dgm:spPr/>
    </dgm:pt>
    <dgm:pt modelId="{B87AD04B-B097-E049-938A-1B2460AB57BA}" type="pres">
      <dgm:prSet presAssocID="{53D2538F-3AE0-0B41-94E2-D6B925971A69}" presName="Name25" presStyleLbl="parChTrans1D4" presStyleIdx="5" presStyleCnt="10"/>
      <dgm:spPr/>
    </dgm:pt>
    <dgm:pt modelId="{576F8AE9-83DF-8340-853C-5E3195011CD4}" type="pres">
      <dgm:prSet presAssocID="{53D2538F-3AE0-0B41-94E2-D6B925971A69}" presName="connTx" presStyleLbl="parChTrans1D4" presStyleIdx="5" presStyleCnt="10"/>
      <dgm:spPr/>
    </dgm:pt>
    <dgm:pt modelId="{368B14C1-848B-0346-AD18-890227065B76}" type="pres">
      <dgm:prSet presAssocID="{A52C7A54-5D79-834A-9EC2-CD0887B75206}" presName="Name30" presStyleCnt="0"/>
      <dgm:spPr/>
    </dgm:pt>
    <dgm:pt modelId="{32E3C327-FC04-8F41-B500-0814F0B7A180}" type="pres">
      <dgm:prSet presAssocID="{A52C7A54-5D79-834A-9EC2-CD0887B75206}" presName="level2Shape" presStyleLbl="node4" presStyleIdx="5" presStyleCnt="10" custScaleY="131501"/>
      <dgm:spPr/>
    </dgm:pt>
    <dgm:pt modelId="{6A9AE76C-3E9D-A144-AFE0-EBBA38413DE9}" type="pres">
      <dgm:prSet presAssocID="{A52C7A54-5D79-834A-9EC2-CD0887B75206}" presName="hierChild3" presStyleCnt="0"/>
      <dgm:spPr/>
    </dgm:pt>
    <dgm:pt modelId="{FCA49602-4953-3E40-BA92-8DE65364F1D7}" type="pres">
      <dgm:prSet presAssocID="{EF1552A5-AEEB-7341-B82F-C4DEBEDABA96}" presName="Name25" presStyleLbl="parChTrans1D4" presStyleIdx="6" presStyleCnt="10"/>
      <dgm:spPr/>
    </dgm:pt>
    <dgm:pt modelId="{3F8BDDA9-E5E6-B348-9F3A-929C5F6B8BDC}" type="pres">
      <dgm:prSet presAssocID="{EF1552A5-AEEB-7341-B82F-C4DEBEDABA96}" presName="connTx" presStyleLbl="parChTrans1D4" presStyleIdx="6" presStyleCnt="10"/>
      <dgm:spPr/>
    </dgm:pt>
    <dgm:pt modelId="{553501B0-93DC-434F-AAE9-88A694720EFE}" type="pres">
      <dgm:prSet presAssocID="{64A3E155-5761-9B4E-A2A2-57852F37082E}" presName="Name30" presStyleCnt="0"/>
      <dgm:spPr/>
    </dgm:pt>
    <dgm:pt modelId="{F76DA19B-9350-CD40-AA04-8E4ADE47B037}" type="pres">
      <dgm:prSet presAssocID="{64A3E155-5761-9B4E-A2A2-57852F37082E}" presName="level2Shape" presStyleLbl="node4" presStyleIdx="6" presStyleCnt="10"/>
      <dgm:spPr/>
    </dgm:pt>
    <dgm:pt modelId="{EB14BF5E-0910-2849-AFBD-83E54F3A379B}" type="pres">
      <dgm:prSet presAssocID="{64A3E155-5761-9B4E-A2A2-57852F37082E}" presName="hierChild3" presStyleCnt="0"/>
      <dgm:spPr/>
    </dgm:pt>
    <dgm:pt modelId="{0C733A56-116D-5E4D-8BBA-F638EEA7ED02}" type="pres">
      <dgm:prSet presAssocID="{5C2AB04B-0BC0-D441-BCA4-4446085508AF}" presName="Name25" presStyleLbl="parChTrans1D4" presStyleIdx="7" presStyleCnt="10"/>
      <dgm:spPr/>
    </dgm:pt>
    <dgm:pt modelId="{BA6AEB29-0A03-A948-9036-397FA2F47FDB}" type="pres">
      <dgm:prSet presAssocID="{5C2AB04B-0BC0-D441-BCA4-4446085508AF}" presName="connTx" presStyleLbl="parChTrans1D4" presStyleIdx="7" presStyleCnt="10"/>
      <dgm:spPr/>
    </dgm:pt>
    <dgm:pt modelId="{0FEBE3FB-BAE7-ED42-AF70-6F318353CBE8}" type="pres">
      <dgm:prSet presAssocID="{559C3FE4-72C4-B044-B528-DBFF717A66DB}" presName="Name30" presStyleCnt="0"/>
      <dgm:spPr/>
    </dgm:pt>
    <dgm:pt modelId="{B4988371-1FA3-9243-ACCD-18224524E144}" type="pres">
      <dgm:prSet presAssocID="{559C3FE4-72C4-B044-B528-DBFF717A66DB}" presName="level2Shape" presStyleLbl="node4" presStyleIdx="7" presStyleCnt="10"/>
      <dgm:spPr/>
    </dgm:pt>
    <dgm:pt modelId="{F270F6CD-C562-3F4D-BE1C-F1229F8C9A50}" type="pres">
      <dgm:prSet presAssocID="{559C3FE4-72C4-B044-B528-DBFF717A66DB}" presName="hierChild3" presStyleCnt="0"/>
      <dgm:spPr/>
    </dgm:pt>
    <dgm:pt modelId="{4490A58E-9DA5-CB4C-8619-15BDB2A8974A}" type="pres">
      <dgm:prSet presAssocID="{801E49A0-DB0C-084E-876C-D0BB7E474DF6}" presName="Name25" presStyleLbl="parChTrans1D4" presStyleIdx="8" presStyleCnt="10"/>
      <dgm:spPr/>
    </dgm:pt>
    <dgm:pt modelId="{C8965288-95B6-2547-ABCA-C57AADCCBF1D}" type="pres">
      <dgm:prSet presAssocID="{801E49A0-DB0C-084E-876C-D0BB7E474DF6}" presName="connTx" presStyleLbl="parChTrans1D4" presStyleIdx="8" presStyleCnt="10"/>
      <dgm:spPr/>
    </dgm:pt>
    <dgm:pt modelId="{0CC48CAA-2CC0-F443-BF02-F53CB458A1D8}" type="pres">
      <dgm:prSet presAssocID="{6F25B0ED-910C-C543-9AC2-A7599A5BB67D}" presName="Name30" presStyleCnt="0"/>
      <dgm:spPr/>
    </dgm:pt>
    <dgm:pt modelId="{9612A37F-CDAA-2D4E-97FB-559E9344955D}" type="pres">
      <dgm:prSet presAssocID="{6F25B0ED-910C-C543-9AC2-A7599A5BB67D}" presName="level2Shape" presStyleLbl="node4" presStyleIdx="8" presStyleCnt="10"/>
      <dgm:spPr/>
    </dgm:pt>
    <dgm:pt modelId="{AD4301FC-9A13-4F4D-AA0E-95672202A4C6}" type="pres">
      <dgm:prSet presAssocID="{6F25B0ED-910C-C543-9AC2-A7599A5BB67D}" presName="hierChild3" presStyleCnt="0"/>
      <dgm:spPr/>
    </dgm:pt>
    <dgm:pt modelId="{21C8C5FA-8758-CA4F-BE78-BFC4643DFD2F}" type="pres">
      <dgm:prSet presAssocID="{05C456FE-F5C7-E34B-AE95-1EDA48305FB3}" presName="Name25" presStyleLbl="parChTrans1D4" presStyleIdx="9" presStyleCnt="10"/>
      <dgm:spPr/>
    </dgm:pt>
    <dgm:pt modelId="{F595B04D-7B0E-E044-9E93-48E95C2EBC80}" type="pres">
      <dgm:prSet presAssocID="{05C456FE-F5C7-E34B-AE95-1EDA48305FB3}" presName="connTx" presStyleLbl="parChTrans1D4" presStyleIdx="9" presStyleCnt="10"/>
      <dgm:spPr/>
    </dgm:pt>
    <dgm:pt modelId="{76201806-222A-6A4F-8142-E0DE7E148ABA}" type="pres">
      <dgm:prSet presAssocID="{148E7BDF-24A9-0248-99B2-CE92D33A5DEE}" presName="Name30" presStyleCnt="0"/>
      <dgm:spPr/>
    </dgm:pt>
    <dgm:pt modelId="{1601E0EE-2D93-2141-8F2B-A0C26FA02FC4}" type="pres">
      <dgm:prSet presAssocID="{148E7BDF-24A9-0248-99B2-CE92D33A5DEE}" presName="level2Shape" presStyleLbl="node4" presStyleIdx="9" presStyleCnt="10"/>
      <dgm:spPr/>
    </dgm:pt>
    <dgm:pt modelId="{28EF7ED4-C8A4-4648-A047-C1889954A62E}" type="pres">
      <dgm:prSet presAssocID="{148E7BDF-24A9-0248-99B2-CE92D33A5DEE}" presName="hierChild3" presStyleCnt="0"/>
      <dgm:spPr/>
    </dgm:pt>
    <dgm:pt modelId="{ABCCC490-A7EC-C14B-ACCF-BFD21B3BC0B8}" type="pres">
      <dgm:prSet presAssocID="{D3D897A6-0989-D846-8961-9AE91A7C4AC2}" presName="bgShapesFlow" presStyleCnt="0"/>
      <dgm:spPr/>
    </dgm:pt>
  </dgm:ptLst>
  <dgm:cxnLst>
    <dgm:cxn modelId="{4FE50F02-6534-A645-BB2C-D47079CF00CC}" type="presOf" srcId="{75D2A4FB-95C5-8644-8ED5-566F91FE5B61}" destId="{851984E7-8E20-F141-8BF8-C5615F3A2C64}" srcOrd="0" destOrd="0" presId="urn:microsoft.com/office/officeart/2005/8/layout/hierarchy5"/>
    <dgm:cxn modelId="{EBE2490C-C4F7-5344-B88F-69391347F6DE}" type="presOf" srcId="{53D2538F-3AE0-0B41-94E2-D6B925971A69}" destId="{B87AD04B-B097-E049-938A-1B2460AB57BA}" srcOrd="0" destOrd="0" presId="urn:microsoft.com/office/officeart/2005/8/layout/hierarchy5"/>
    <dgm:cxn modelId="{93E8DB0C-C3D6-1F45-8333-89CA89966CD0}" type="presOf" srcId="{05C456FE-F5C7-E34B-AE95-1EDA48305FB3}" destId="{21C8C5FA-8758-CA4F-BE78-BFC4643DFD2F}" srcOrd="0" destOrd="0" presId="urn:microsoft.com/office/officeart/2005/8/layout/hierarchy5"/>
    <dgm:cxn modelId="{B168BE11-FC72-3B4B-B396-C06949852622}" type="presOf" srcId="{E7401DCE-BADC-9341-98D7-906C53501CA1}" destId="{781E6D02-06FB-6840-821A-1399B0BBD1F0}" srcOrd="0" destOrd="0" presId="urn:microsoft.com/office/officeart/2005/8/layout/hierarchy5"/>
    <dgm:cxn modelId="{065D2313-B533-4345-8454-CA49F4CEA0FD}" type="presOf" srcId="{801E49A0-DB0C-084E-876C-D0BB7E474DF6}" destId="{C8965288-95B6-2547-ABCA-C57AADCCBF1D}" srcOrd="1" destOrd="0" presId="urn:microsoft.com/office/officeart/2005/8/layout/hierarchy5"/>
    <dgm:cxn modelId="{A7C33914-483C-1742-BB74-CAAA54806EF4}" type="presOf" srcId="{148E7BDF-24A9-0248-99B2-CE92D33A5DEE}" destId="{1601E0EE-2D93-2141-8F2B-A0C26FA02FC4}" srcOrd="0" destOrd="0" presId="urn:microsoft.com/office/officeart/2005/8/layout/hierarchy5"/>
    <dgm:cxn modelId="{8304D214-C847-5742-A4C1-FF279AACF286}" srcId="{64A3E155-5761-9B4E-A2A2-57852F37082E}" destId="{559C3FE4-72C4-B044-B528-DBFF717A66DB}" srcOrd="0" destOrd="0" parTransId="{5C2AB04B-0BC0-D441-BCA4-4446085508AF}" sibTransId="{B5E9FACA-4266-964C-A266-45E5B6A9F41F}"/>
    <dgm:cxn modelId="{F7020D17-6405-C24B-9D01-196886CC7FF3}" type="presOf" srcId="{5C2AB04B-0BC0-D441-BCA4-4446085508AF}" destId="{0C733A56-116D-5E4D-8BBA-F638EEA7ED02}" srcOrd="0" destOrd="0" presId="urn:microsoft.com/office/officeart/2005/8/layout/hierarchy5"/>
    <dgm:cxn modelId="{B23C551A-D3EB-6742-9C8D-C5DD96057A2A}" type="presOf" srcId="{F9DFCC55-7760-694B-AB30-C6EFE25D4048}" destId="{F35598E7-DCEE-2049-86F6-164C7E0CCA9F}" srcOrd="0" destOrd="0" presId="urn:microsoft.com/office/officeart/2005/8/layout/hierarchy5"/>
    <dgm:cxn modelId="{0D81711D-F73A-9C4C-B7DF-A9806313FFBE}" type="presOf" srcId="{09C53D26-2BEF-9349-9B7E-C27F0DA50C45}" destId="{BE017E18-0391-7D44-8F5E-BF7CED8D115F}" srcOrd="0" destOrd="0" presId="urn:microsoft.com/office/officeart/2005/8/layout/hierarchy5"/>
    <dgm:cxn modelId="{8AD4F920-D7C1-7B4A-85D0-BC937FAEF453}" type="presOf" srcId="{EF1552A5-AEEB-7341-B82F-C4DEBEDABA96}" destId="{FCA49602-4953-3E40-BA92-8DE65364F1D7}" srcOrd="0" destOrd="0" presId="urn:microsoft.com/office/officeart/2005/8/layout/hierarchy5"/>
    <dgm:cxn modelId="{81349823-308A-0A4F-AACC-E7BCB6BE7065}" srcId="{75D2A4FB-95C5-8644-8ED5-566F91FE5B61}" destId="{CBA55428-A6EC-6B44-B0F4-8AC1BB2150A8}" srcOrd="0" destOrd="0" parTransId="{1C714C15-6C3E-434E-A62D-547CB001A7F9}" sibTransId="{C7706097-D5FB-5848-8581-B48186D25CC0}"/>
    <dgm:cxn modelId="{9E50852D-2859-3542-A39D-5A32960FEA49}" type="presOf" srcId="{EF1552A5-AEEB-7341-B82F-C4DEBEDABA96}" destId="{3F8BDDA9-E5E6-B348-9F3A-929C5F6B8BDC}" srcOrd="1" destOrd="0" presId="urn:microsoft.com/office/officeart/2005/8/layout/hierarchy5"/>
    <dgm:cxn modelId="{82AEEC2D-1371-E743-B0E0-AB64971D8473}" srcId="{18EEC99C-A266-D64A-AD8A-D55752EBA098}" destId="{20ABBA59-BCF5-C645-9EFB-3B04B2ED0039}" srcOrd="0" destOrd="0" parTransId="{C5D70E57-4803-9940-933C-C847CBFB80D2}" sibTransId="{76CD0121-CB3F-804C-BE37-D7F987C9389D}"/>
    <dgm:cxn modelId="{8175F02D-5606-AA4C-9C41-140DA928A8D0}" type="presOf" srcId="{0520A512-905D-674E-8005-F9CC87370F32}" destId="{BC0C53C0-202D-D745-9D67-264B3403289F}" srcOrd="0" destOrd="0" presId="urn:microsoft.com/office/officeart/2005/8/layout/hierarchy5"/>
    <dgm:cxn modelId="{34CB972F-7243-BC4F-91B5-66B7D3629A14}" type="presOf" srcId="{1C714C15-6C3E-434E-A62D-547CB001A7F9}" destId="{68D1C581-D509-984E-B930-FC010314FA77}" srcOrd="0" destOrd="0" presId="urn:microsoft.com/office/officeart/2005/8/layout/hierarchy5"/>
    <dgm:cxn modelId="{6EFB4033-8888-8047-916C-F3AAC47C6307}" type="presOf" srcId="{D43673C0-2A4B-1C46-A145-71F2EFB33EB0}" destId="{0FC1834A-4F91-784E-A426-ABCA8307019A}" srcOrd="0" destOrd="0" presId="urn:microsoft.com/office/officeart/2005/8/layout/hierarchy5"/>
    <dgm:cxn modelId="{90C82136-0485-9D4E-AAC2-3C2CC1B4E84E}" type="presOf" srcId="{64A3E155-5761-9B4E-A2A2-57852F37082E}" destId="{F76DA19B-9350-CD40-AA04-8E4ADE47B037}" srcOrd="0" destOrd="0" presId="urn:microsoft.com/office/officeart/2005/8/layout/hierarchy5"/>
    <dgm:cxn modelId="{B5B73838-88A3-4B47-A5BE-C5CAA9A0B710}" srcId="{DC4677F1-6DEA-2B4B-AE96-517FDAA3F8EC}" destId="{F9DFCC55-7760-694B-AB30-C6EFE25D4048}" srcOrd="0" destOrd="0" parTransId="{66E6620F-D245-2749-B8B5-5F232335797E}" sibTransId="{76F7A4FA-AE6F-3545-953F-595457CB9A39}"/>
    <dgm:cxn modelId="{EFC04638-6C54-6544-B5CE-4A0D70362803}" type="presOf" srcId="{1BB4EED0-DB2E-DA4B-A309-E972F45C0BF7}" destId="{EC4A6248-8A4A-8547-8878-C19731018952}" srcOrd="0" destOrd="0" presId="urn:microsoft.com/office/officeart/2005/8/layout/hierarchy5"/>
    <dgm:cxn modelId="{CD40305F-F05E-1940-B88D-98E721D6F970}" type="presOf" srcId="{C5D70E57-4803-9940-933C-C847CBFB80D2}" destId="{C7C274DA-7743-FA4C-8A17-5D6CCEAA126A}" srcOrd="0" destOrd="0" presId="urn:microsoft.com/office/officeart/2005/8/layout/hierarchy5"/>
    <dgm:cxn modelId="{55B30660-E8C6-4D49-B4C0-778CE8E3A8BA}" srcId="{09C53D26-2BEF-9349-9B7E-C27F0DA50C45}" destId="{DC4677F1-6DEA-2B4B-AE96-517FDAA3F8EC}" srcOrd="1" destOrd="0" parTransId="{305E3FC3-FA14-1A4E-91C7-A46495A0C90C}" sibTransId="{3BA766F4-2DF6-0744-8DEE-12AA0B17A5EF}"/>
    <dgm:cxn modelId="{09C75160-84ED-2945-A00C-95724EE9A154}" type="presOf" srcId="{0C6193BD-2463-EC49-9AD4-6C634FB22D76}" destId="{2FB22693-33DE-924E-B03C-A95F603CAF3C}" srcOrd="0" destOrd="0" presId="urn:microsoft.com/office/officeart/2005/8/layout/hierarchy5"/>
    <dgm:cxn modelId="{3A383546-F5BB-7147-B377-128F33D7DEB9}" type="presOf" srcId="{0C6193BD-2463-EC49-9AD4-6C634FB22D76}" destId="{A3240D72-FBE8-AE49-832A-B61CB358EDFE}" srcOrd="1" destOrd="0" presId="urn:microsoft.com/office/officeart/2005/8/layout/hierarchy5"/>
    <dgm:cxn modelId="{91987846-1058-EA49-B0EE-CCEA3A6BC142}" type="presOf" srcId="{0520A512-905D-674E-8005-F9CC87370F32}" destId="{73F22F3C-5129-8247-A97B-7B83535DEF3A}" srcOrd="1" destOrd="0" presId="urn:microsoft.com/office/officeart/2005/8/layout/hierarchy5"/>
    <dgm:cxn modelId="{F0DE6568-BCCC-324C-887D-3977976D4334}" type="presOf" srcId="{C5D70E57-4803-9940-933C-C847CBFB80D2}" destId="{A8D52A57-21B3-EA4E-9A05-386906B8720C}" srcOrd="1" destOrd="0" presId="urn:microsoft.com/office/officeart/2005/8/layout/hierarchy5"/>
    <dgm:cxn modelId="{F3E3994B-1D36-5C45-A1F5-A28394834598}" srcId="{F9DFCC55-7760-694B-AB30-C6EFE25D4048}" destId="{1BB4EED0-DB2E-DA4B-A309-E972F45C0BF7}" srcOrd="0" destOrd="0" parTransId="{36509914-AAA3-1E4F-8EFD-D4AC11DF3EA9}" sibTransId="{A7E01D53-55F2-F842-9AA1-8516B3821115}"/>
    <dgm:cxn modelId="{83B51970-BDA3-2747-9D88-438690CE21DA}" type="presOf" srcId="{66E6620F-D245-2749-B8B5-5F232335797E}" destId="{1B211841-1696-A543-9159-ACD51D8FD364}" srcOrd="0" destOrd="0" presId="urn:microsoft.com/office/officeart/2005/8/layout/hierarchy5"/>
    <dgm:cxn modelId="{33378570-8A53-6E40-8CE9-D46923475668}" srcId="{6F25B0ED-910C-C543-9AC2-A7599A5BB67D}" destId="{148E7BDF-24A9-0248-99B2-CE92D33A5DEE}" srcOrd="0" destOrd="0" parTransId="{05C456FE-F5C7-E34B-AE95-1EDA48305FB3}" sibTransId="{7DF7C7D2-519C-7044-8A62-BC5B9DAD422A}"/>
    <dgm:cxn modelId="{E21B8354-6D13-8347-B96A-6F32CABA0F66}" type="presOf" srcId="{E7401DCE-BADC-9341-98D7-906C53501CA1}" destId="{E89DF44D-31CB-964D-BD4B-34038E7AC07E}" srcOrd="1" destOrd="0" presId="urn:microsoft.com/office/officeart/2005/8/layout/hierarchy5"/>
    <dgm:cxn modelId="{668CA276-CE4E-2445-9303-E2AB9E8AB929}" type="presOf" srcId="{66E6620F-D245-2749-B8B5-5F232335797E}" destId="{BAA32507-9BE8-D54A-8238-AC49F3E147B3}" srcOrd="1" destOrd="0" presId="urn:microsoft.com/office/officeart/2005/8/layout/hierarchy5"/>
    <dgm:cxn modelId="{5EA74978-8985-E744-93E6-F303BB7FF588}" type="presOf" srcId="{1C714C15-6C3E-434E-A62D-547CB001A7F9}" destId="{F26751EA-6D47-B14E-8EE9-E1846C22BC6E}" srcOrd="1" destOrd="0" presId="urn:microsoft.com/office/officeart/2005/8/layout/hierarchy5"/>
    <dgm:cxn modelId="{069A8F58-377D-3E4C-80C7-A06CD8CB702E}" type="presOf" srcId="{CBA55428-A6EC-6B44-B0F4-8AC1BB2150A8}" destId="{029DAFDA-AF5F-DC41-9862-EAA2F117627B}" srcOrd="0" destOrd="0" presId="urn:microsoft.com/office/officeart/2005/8/layout/hierarchy5"/>
    <dgm:cxn modelId="{3B2CEC79-176A-0D49-BAAD-7F170D8DC6C6}" type="presOf" srcId="{DC4677F1-6DEA-2B4B-AE96-517FDAA3F8EC}" destId="{CCF5A0B0-1312-2746-9F07-E724DB8E5645}" srcOrd="0" destOrd="0" presId="urn:microsoft.com/office/officeart/2005/8/layout/hierarchy5"/>
    <dgm:cxn modelId="{90B14D7A-1CA5-4440-93CE-8DC7B0D11613}" type="presOf" srcId="{05C456FE-F5C7-E34B-AE95-1EDA48305FB3}" destId="{F595B04D-7B0E-E044-9E93-48E95C2EBC80}" srcOrd="1" destOrd="0" presId="urn:microsoft.com/office/officeart/2005/8/layout/hierarchy5"/>
    <dgm:cxn modelId="{861D967A-11A2-A844-84D7-2E94FBDDCC37}" type="presOf" srcId="{36509914-AAA3-1E4F-8EFD-D4AC11DF3EA9}" destId="{6E6E7336-69C5-9248-BA73-99B40DE3C079}" srcOrd="1" destOrd="0" presId="urn:microsoft.com/office/officeart/2005/8/layout/hierarchy5"/>
    <dgm:cxn modelId="{D8DAB684-797D-AF4F-83DF-64AC2F126D59}" type="presOf" srcId="{D43673C0-2A4B-1C46-A145-71F2EFB33EB0}" destId="{74E38C8F-7DFD-7D43-BA9C-11D7A980CD52}" srcOrd="1" destOrd="0" presId="urn:microsoft.com/office/officeart/2005/8/layout/hierarchy5"/>
    <dgm:cxn modelId="{BC390089-6580-624C-9660-8B3687A396B5}" type="presOf" srcId="{36509914-AAA3-1E4F-8EFD-D4AC11DF3EA9}" destId="{55FB48FC-04BE-7B46-AB50-524ED8EE9ACF}" srcOrd="0" destOrd="0" presId="urn:microsoft.com/office/officeart/2005/8/layout/hierarchy5"/>
    <dgm:cxn modelId="{CA94E38C-B2F4-DB4E-A91C-07AC291E789C}" type="presOf" srcId="{559C3FE4-72C4-B044-B528-DBFF717A66DB}" destId="{B4988371-1FA3-9243-ACCD-18224524E144}" srcOrd="0" destOrd="0" presId="urn:microsoft.com/office/officeart/2005/8/layout/hierarchy5"/>
    <dgm:cxn modelId="{9864C58F-829B-AC40-BEF0-F8A746823EFC}" type="presOf" srcId="{20ABBA59-BCF5-C645-9EFB-3B04B2ED0039}" destId="{EA5CC819-20C2-314E-92B8-956B0F7DEEE8}" srcOrd="0" destOrd="0" presId="urn:microsoft.com/office/officeart/2005/8/layout/hierarchy5"/>
    <dgm:cxn modelId="{ED695CA5-E97F-3247-8FC5-68596F9CCB37}" type="presOf" srcId="{72D57887-999F-BE41-902F-73EBF9781C15}" destId="{B10E3F34-6FA4-674B-B1B1-F5789CBEE1E9}" srcOrd="0" destOrd="0" presId="urn:microsoft.com/office/officeart/2005/8/layout/hierarchy5"/>
    <dgm:cxn modelId="{116914AA-A8EA-8E40-BDE6-C191DC68D2AF}" srcId="{A52C7A54-5D79-834A-9EC2-CD0887B75206}" destId="{64A3E155-5761-9B4E-A2A2-57852F37082E}" srcOrd="0" destOrd="0" parTransId="{EF1552A5-AEEB-7341-B82F-C4DEBEDABA96}" sibTransId="{F0FA05F4-F4CC-2842-B19A-C31E297C4E8D}"/>
    <dgm:cxn modelId="{105B2CAF-794F-4843-A453-648FC3953D2A}" type="presOf" srcId="{18EEC99C-A266-D64A-AD8A-D55752EBA098}" destId="{837D28C9-B50F-FC4B-9C1C-9D83D8D582D8}" srcOrd="0" destOrd="0" presId="urn:microsoft.com/office/officeart/2005/8/layout/hierarchy5"/>
    <dgm:cxn modelId="{C5269FB2-1F20-D346-9DE8-CF4BEBAD43BD}" type="presOf" srcId="{A52C7A54-5D79-834A-9EC2-CD0887B75206}" destId="{32E3C327-FC04-8F41-B500-0814F0B7A180}" srcOrd="0" destOrd="0" presId="urn:microsoft.com/office/officeart/2005/8/layout/hierarchy5"/>
    <dgm:cxn modelId="{D165EFB2-C971-1542-ACE3-825F41D39246}" srcId="{D3D897A6-0989-D846-8961-9AE91A7C4AC2}" destId="{C81C6B2B-F501-E244-8126-052875C320B9}" srcOrd="0" destOrd="0" parTransId="{5E3834E9-FE74-6544-B72C-3802A3DE312E}" sibTransId="{E5B3C45D-08CC-4E4A-BDCD-BB499E17E011}"/>
    <dgm:cxn modelId="{494069BC-5638-484B-94AC-121837319564}" srcId="{A52C7A54-5D79-834A-9EC2-CD0887B75206}" destId="{6F25B0ED-910C-C543-9AC2-A7599A5BB67D}" srcOrd="1" destOrd="0" parTransId="{801E49A0-DB0C-084E-876C-D0BB7E474DF6}" sibTransId="{16EC5AB5-C219-2D4F-A631-D6CEC224A929}"/>
    <dgm:cxn modelId="{636C5ABD-66D1-4542-BAA4-6189F8D5ACE8}" type="presOf" srcId="{801E49A0-DB0C-084E-876C-D0BB7E474DF6}" destId="{4490A58E-9DA5-CB4C-8619-15BDB2A8974A}" srcOrd="0" destOrd="0" presId="urn:microsoft.com/office/officeart/2005/8/layout/hierarchy5"/>
    <dgm:cxn modelId="{99CD39C2-3F5B-CC4B-ACEE-6F93DF5B8B93}" type="presOf" srcId="{53D2538F-3AE0-0B41-94E2-D6B925971A69}" destId="{576F8AE9-83DF-8340-853C-5E3195011CD4}" srcOrd="1" destOrd="0" presId="urn:microsoft.com/office/officeart/2005/8/layout/hierarchy5"/>
    <dgm:cxn modelId="{9ECFE9C3-5FC3-9E4A-963E-3016F5786FBA}" srcId="{09C53D26-2BEF-9349-9B7E-C27F0DA50C45}" destId="{A52C7A54-5D79-834A-9EC2-CD0887B75206}" srcOrd="2" destOrd="0" parTransId="{53D2538F-3AE0-0B41-94E2-D6B925971A69}" sibTransId="{1426778A-81BA-C745-A2A4-8126EFD153F8}"/>
    <dgm:cxn modelId="{2CD453C5-8B87-BB42-91BB-1127540B7B41}" srcId="{09C53D26-2BEF-9349-9B7E-C27F0DA50C45}" destId="{18EEC99C-A266-D64A-AD8A-D55752EBA098}" srcOrd="0" destOrd="0" parTransId="{0520A512-905D-674E-8005-F9CC87370F32}" sibTransId="{9F200908-E31E-2D40-8FD2-C162A9D729BE}"/>
    <dgm:cxn modelId="{7D0C34C6-FBAB-9347-A587-517C3E19314B}" type="presOf" srcId="{C81C6B2B-F501-E244-8126-052875C320B9}" destId="{D18D1B4B-59B4-8646-B183-EB7A83D3C22F}" srcOrd="0" destOrd="0" presId="urn:microsoft.com/office/officeart/2005/8/layout/hierarchy5"/>
    <dgm:cxn modelId="{4CE52FCA-4A5C-FE43-86CE-B034C3AA72D7}" srcId="{72D57887-999F-BE41-902F-73EBF9781C15}" destId="{09C53D26-2BEF-9349-9B7E-C27F0DA50C45}" srcOrd="0" destOrd="0" parTransId="{0C6193BD-2463-EC49-9AD4-6C634FB22D76}" sibTransId="{3530CA1E-9DE3-6F42-98F4-3083B4E52831}"/>
    <dgm:cxn modelId="{026A41CD-C5F0-DC45-B831-C07E8C8F9174}" srcId="{C81C6B2B-F501-E244-8126-052875C320B9}" destId="{72D57887-999F-BE41-902F-73EBF9781C15}" srcOrd="1" destOrd="0" parTransId="{E7401DCE-BADC-9341-98D7-906C53501CA1}" sibTransId="{21D82627-7733-5043-958E-77DD8C83F5E9}"/>
    <dgm:cxn modelId="{D47F3ACE-714F-BF4E-B502-9388169C325F}" type="presOf" srcId="{5C2AB04B-0BC0-D441-BCA4-4446085508AF}" destId="{BA6AEB29-0A03-A948-9036-397FA2F47FDB}" srcOrd="1" destOrd="0" presId="urn:microsoft.com/office/officeart/2005/8/layout/hierarchy5"/>
    <dgm:cxn modelId="{BB9AA9D5-661A-DF4D-B715-3A582331786F}" type="presOf" srcId="{305E3FC3-FA14-1A4E-91C7-A46495A0C90C}" destId="{AB371A01-4C9A-D44C-B3C7-FED11A35CF76}" srcOrd="0" destOrd="0" presId="urn:microsoft.com/office/officeart/2005/8/layout/hierarchy5"/>
    <dgm:cxn modelId="{EB27E0DD-84DF-0D4A-9AE0-1BA024CB2F73}" srcId="{C81C6B2B-F501-E244-8126-052875C320B9}" destId="{75D2A4FB-95C5-8644-8ED5-566F91FE5B61}" srcOrd="0" destOrd="0" parTransId="{D43673C0-2A4B-1C46-A145-71F2EFB33EB0}" sibTransId="{C2CB14F7-FF7E-AB44-A4E7-5EA12268EFBF}"/>
    <dgm:cxn modelId="{0DAA9CDE-C118-2E4A-B3E4-E5912BB3BFC6}" type="presOf" srcId="{305E3FC3-FA14-1A4E-91C7-A46495A0C90C}" destId="{086EFB8E-B46A-CD45-AB93-E6AED51DC217}" srcOrd="1" destOrd="0" presId="urn:microsoft.com/office/officeart/2005/8/layout/hierarchy5"/>
    <dgm:cxn modelId="{0AE48BEC-5CD3-3145-BC3C-7BED51DA2C49}" type="presOf" srcId="{D3D897A6-0989-D846-8961-9AE91A7C4AC2}" destId="{005DFDE8-F401-6A43-85A1-C105EC6CD679}" srcOrd="0" destOrd="0" presId="urn:microsoft.com/office/officeart/2005/8/layout/hierarchy5"/>
    <dgm:cxn modelId="{B4743BF5-9C88-FD45-A3DE-D1CEB05A4455}" type="presOf" srcId="{6F25B0ED-910C-C543-9AC2-A7599A5BB67D}" destId="{9612A37F-CDAA-2D4E-97FB-559E9344955D}" srcOrd="0" destOrd="0" presId="urn:microsoft.com/office/officeart/2005/8/layout/hierarchy5"/>
    <dgm:cxn modelId="{E28E4D93-A237-CD4F-BB37-874CDD47480C}" type="presParOf" srcId="{005DFDE8-F401-6A43-85A1-C105EC6CD679}" destId="{68CEA4D2-0F00-D04C-9373-70D59545CC7E}" srcOrd="0" destOrd="0" presId="urn:microsoft.com/office/officeart/2005/8/layout/hierarchy5"/>
    <dgm:cxn modelId="{B8F49136-534D-D44F-BFDF-E1BD66B884AF}" type="presParOf" srcId="{68CEA4D2-0F00-D04C-9373-70D59545CC7E}" destId="{671E4079-C653-EF4B-80CD-122E7120DA57}" srcOrd="0" destOrd="0" presId="urn:microsoft.com/office/officeart/2005/8/layout/hierarchy5"/>
    <dgm:cxn modelId="{3B99A1D0-DD47-C845-9864-197940014CE7}" type="presParOf" srcId="{671E4079-C653-EF4B-80CD-122E7120DA57}" destId="{120D5635-3684-2444-8365-DAA730818070}" srcOrd="0" destOrd="0" presId="urn:microsoft.com/office/officeart/2005/8/layout/hierarchy5"/>
    <dgm:cxn modelId="{7206C7F1-C760-EA47-90A8-C4D120097DAE}" type="presParOf" srcId="{120D5635-3684-2444-8365-DAA730818070}" destId="{D18D1B4B-59B4-8646-B183-EB7A83D3C22F}" srcOrd="0" destOrd="0" presId="urn:microsoft.com/office/officeart/2005/8/layout/hierarchy5"/>
    <dgm:cxn modelId="{6EA2A449-69EE-DA4C-BFB9-DA2E03162DC6}" type="presParOf" srcId="{120D5635-3684-2444-8365-DAA730818070}" destId="{CB06287A-5CF8-D044-879B-6921CF5F8A23}" srcOrd="1" destOrd="0" presId="urn:microsoft.com/office/officeart/2005/8/layout/hierarchy5"/>
    <dgm:cxn modelId="{BD7D3531-1D6A-464B-9B88-F5006569CB7B}" type="presParOf" srcId="{CB06287A-5CF8-D044-879B-6921CF5F8A23}" destId="{0FC1834A-4F91-784E-A426-ABCA8307019A}" srcOrd="0" destOrd="0" presId="urn:microsoft.com/office/officeart/2005/8/layout/hierarchy5"/>
    <dgm:cxn modelId="{7461094D-6B6C-2344-A078-50B03DFD6ED6}" type="presParOf" srcId="{0FC1834A-4F91-784E-A426-ABCA8307019A}" destId="{74E38C8F-7DFD-7D43-BA9C-11D7A980CD52}" srcOrd="0" destOrd="0" presId="urn:microsoft.com/office/officeart/2005/8/layout/hierarchy5"/>
    <dgm:cxn modelId="{507B0BDA-1417-1D4A-A50C-96106763CDC5}" type="presParOf" srcId="{CB06287A-5CF8-D044-879B-6921CF5F8A23}" destId="{000BD241-2B8F-A940-A063-1E1562FC151E}" srcOrd="1" destOrd="0" presId="urn:microsoft.com/office/officeart/2005/8/layout/hierarchy5"/>
    <dgm:cxn modelId="{CC929538-353E-5B44-9174-2417998AADCB}" type="presParOf" srcId="{000BD241-2B8F-A940-A063-1E1562FC151E}" destId="{851984E7-8E20-F141-8BF8-C5615F3A2C64}" srcOrd="0" destOrd="0" presId="urn:microsoft.com/office/officeart/2005/8/layout/hierarchy5"/>
    <dgm:cxn modelId="{5C138FB1-E63D-7840-AD22-E4C6EE843875}" type="presParOf" srcId="{000BD241-2B8F-A940-A063-1E1562FC151E}" destId="{7C70EBEE-39F8-674A-A2C3-9300F998599F}" srcOrd="1" destOrd="0" presId="urn:microsoft.com/office/officeart/2005/8/layout/hierarchy5"/>
    <dgm:cxn modelId="{CA650AAB-905D-EB43-A88C-3E783C759A7A}" type="presParOf" srcId="{7C70EBEE-39F8-674A-A2C3-9300F998599F}" destId="{68D1C581-D509-984E-B930-FC010314FA77}" srcOrd="0" destOrd="0" presId="urn:microsoft.com/office/officeart/2005/8/layout/hierarchy5"/>
    <dgm:cxn modelId="{999F0E1C-4B9E-E541-8CD3-36FD86D8B7F7}" type="presParOf" srcId="{68D1C581-D509-984E-B930-FC010314FA77}" destId="{F26751EA-6D47-B14E-8EE9-E1846C22BC6E}" srcOrd="0" destOrd="0" presId="urn:microsoft.com/office/officeart/2005/8/layout/hierarchy5"/>
    <dgm:cxn modelId="{C9332ABE-A19F-864F-95E5-44A2BD0584AE}" type="presParOf" srcId="{7C70EBEE-39F8-674A-A2C3-9300F998599F}" destId="{05055C63-9CE9-7B45-A93B-0617EBC4706E}" srcOrd="1" destOrd="0" presId="urn:microsoft.com/office/officeart/2005/8/layout/hierarchy5"/>
    <dgm:cxn modelId="{84F04240-B71D-494E-8CD7-5EBF1613D6F2}" type="presParOf" srcId="{05055C63-9CE9-7B45-A93B-0617EBC4706E}" destId="{029DAFDA-AF5F-DC41-9862-EAA2F117627B}" srcOrd="0" destOrd="0" presId="urn:microsoft.com/office/officeart/2005/8/layout/hierarchy5"/>
    <dgm:cxn modelId="{32917A48-93C9-B245-8D94-200547208548}" type="presParOf" srcId="{05055C63-9CE9-7B45-A93B-0617EBC4706E}" destId="{2F2C5EF5-D0DA-8D43-9C93-09793D45E397}" srcOrd="1" destOrd="0" presId="urn:microsoft.com/office/officeart/2005/8/layout/hierarchy5"/>
    <dgm:cxn modelId="{CB501791-54AD-5D4A-BCE0-F1BE44A67211}" type="presParOf" srcId="{CB06287A-5CF8-D044-879B-6921CF5F8A23}" destId="{781E6D02-06FB-6840-821A-1399B0BBD1F0}" srcOrd="2" destOrd="0" presId="urn:microsoft.com/office/officeart/2005/8/layout/hierarchy5"/>
    <dgm:cxn modelId="{95FB9679-E0C9-A04E-B4FC-77F724180228}" type="presParOf" srcId="{781E6D02-06FB-6840-821A-1399B0BBD1F0}" destId="{E89DF44D-31CB-964D-BD4B-34038E7AC07E}" srcOrd="0" destOrd="0" presId="urn:microsoft.com/office/officeart/2005/8/layout/hierarchy5"/>
    <dgm:cxn modelId="{D5C6684C-4B5B-9348-B4A7-96EB44E57B55}" type="presParOf" srcId="{CB06287A-5CF8-D044-879B-6921CF5F8A23}" destId="{BFA87E9C-8BBF-B440-89D6-066906EA02C3}" srcOrd="3" destOrd="0" presId="urn:microsoft.com/office/officeart/2005/8/layout/hierarchy5"/>
    <dgm:cxn modelId="{82F4FA89-8BB4-E34B-94AE-F0D2B06DA762}" type="presParOf" srcId="{BFA87E9C-8BBF-B440-89D6-066906EA02C3}" destId="{B10E3F34-6FA4-674B-B1B1-F5789CBEE1E9}" srcOrd="0" destOrd="0" presId="urn:microsoft.com/office/officeart/2005/8/layout/hierarchy5"/>
    <dgm:cxn modelId="{F5F9EA41-47E9-484B-B556-BE57CA31D41E}" type="presParOf" srcId="{BFA87E9C-8BBF-B440-89D6-066906EA02C3}" destId="{DF517663-8F37-654D-8BE6-3EEB47EE2D9A}" srcOrd="1" destOrd="0" presId="urn:microsoft.com/office/officeart/2005/8/layout/hierarchy5"/>
    <dgm:cxn modelId="{76CEB013-DF4A-454E-9758-8D75E0D20DE8}" type="presParOf" srcId="{DF517663-8F37-654D-8BE6-3EEB47EE2D9A}" destId="{2FB22693-33DE-924E-B03C-A95F603CAF3C}" srcOrd="0" destOrd="0" presId="urn:microsoft.com/office/officeart/2005/8/layout/hierarchy5"/>
    <dgm:cxn modelId="{165C49EF-3EE8-0647-9C73-33F04CCE1BE1}" type="presParOf" srcId="{2FB22693-33DE-924E-B03C-A95F603CAF3C}" destId="{A3240D72-FBE8-AE49-832A-B61CB358EDFE}" srcOrd="0" destOrd="0" presId="urn:microsoft.com/office/officeart/2005/8/layout/hierarchy5"/>
    <dgm:cxn modelId="{22599C7F-47E9-ED43-A777-113243CFDFB4}" type="presParOf" srcId="{DF517663-8F37-654D-8BE6-3EEB47EE2D9A}" destId="{9448EDD6-CC57-EE43-A955-03639C0E8FB7}" srcOrd="1" destOrd="0" presId="urn:microsoft.com/office/officeart/2005/8/layout/hierarchy5"/>
    <dgm:cxn modelId="{26B3CE58-C654-A541-B954-17DFB44892CB}" type="presParOf" srcId="{9448EDD6-CC57-EE43-A955-03639C0E8FB7}" destId="{BE017E18-0391-7D44-8F5E-BF7CED8D115F}" srcOrd="0" destOrd="0" presId="urn:microsoft.com/office/officeart/2005/8/layout/hierarchy5"/>
    <dgm:cxn modelId="{AFE1809E-8327-5044-ADF4-E602C2AC377A}" type="presParOf" srcId="{9448EDD6-CC57-EE43-A955-03639C0E8FB7}" destId="{FB2B59E9-223D-E046-8622-5FC64D77D703}" srcOrd="1" destOrd="0" presId="urn:microsoft.com/office/officeart/2005/8/layout/hierarchy5"/>
    <dgm:cxn modelId="{89E9E7BF-4ABA-BF44-93A9-D2B68428248C}" type="presParOf" srcId="{FB2B59E9-223D-E046-8622-5FC64D77D703}" destId="{BC0C53C0-202D-D745-9D67-264B3403289F}" srcOrd="0" destOrd="0" presId="urn:microsoft.com/office/officeart/2005/8/layout/hierarchy5"/>
    <dgm:cxn modelId="{E3F33194-228F-EF4B-9DED-A09D5C188450}" type="presParOf" srcId="{BC0C53C0-202D-D745-9D67-264B3403289F}" destId="{73F22F3C-5129-8247-A97B-7B83535DEF3A}" srcOrd="0" destOrd="0" presId="urn:microsoft.com/office/officeart/2005/8/layout/hierarchy5"/>
    <dgm:cxn modelId="{B2CF5C96-D6B7-8A43-B461-B78D3C096C63}" type="presParOf" srcId="{FB2B59E9-223D-E046-8622-5FC64D77D703}" destId="{7719828F-D24A-AB46-B739-062566E9AC99}" srcOrd="1" destOrd="0" presId="urn:microsoft.com/office/officeart/2005/8/layout/hierarchy5"/>
    <dgm:cxn modelId="{1083BEBD-D94A-6F4E-8049-60579CF89DBC}" type="presParOf" srcId="{7719828F-D24A-AB46-B739-062566E9AC99}" destId="{837D28C9-B50F-FC4B-9C1C-9D83D8D582D8}" srcOrd="0" destOrd="0" presId="urn:microsoft.com/office/officeart/2005/8/layout/hierarchy5"/>
    <dgm:cxn modelId="{3658EA08-739F-F041-B7A3-2777D81A3485}" type="presParOf" srcId="{7719828F-D24A-AB46-B739-062566E9AC99}" destId="{B355EB8B-0506-8944-8EE5-9F33D12AEBF0}" srcOrd="1" destOrd="0" presId="urn:microsoft.com/office/officeart/2005/8/layout/hierarchy5"/>
    <dgm:cxn modelId="{C06F51A7-80C4-6F40-B551-42B404E94A1F}" type="presParOf" srcId="{B355EB8B-0506-8944-8EE5-9F33D12AEBF0}" destId="{C7C274DA-7743-FA4C-8A17-5D6CCEAA126A}" srcOrd="0" destOrd="0" presId="urn:microsoft.com/office/officeart/2005/8/layout/hierarchy5"/>
    <dgm:cxn modelId="{BDDC7747-98F8-9F44-B560-0207879A31FE}" type="presParOf" srcId="{C7C274DA-7743-FA4C-8A17-5D6CCEAA126A}" destId="{A8D52A57-21B3-EA4E-9A05-386906B8720C}" srcOrd="0" destOrd="0" presId="urn:microsoft.com/office/officeart/2005/8/layout/hierarchy5"/>
    <dgm:cxn modelId="{15ECE9DD-8F9C-5845-8531-6E5045D18A77}" type="presParOf" srcId="{B355EB8B-0506-8944-8EE5-9F33D12AEBF0}" destId="{FC64E93F-0B5D-4D4E-9829-21A678E3621E}" srcOrd="1" destOrd="0" presId="urn:microsoft.com/office/officeart/2005/8/layout/hierarchy5"/>
    <dgm:cxn modelId="{6E39C7AB-CB93-4947-9408-57C612BCC5EF}" type="presParOf" srcId="{FC64E93F-0B5D-4D4E-9829-21A678E3621E}" destId="{EA5CC819-20C2-314E-92B8-956B0F7DEEE8}" srcOrd="0" destOrd="0" presId="urn:microsoft.com/office/officeart/2005/8/layout/hierarchy5"/>
    <dgm:cxn modelId="{5D02EDD4-725F-6B4E-96C6-3BFC442D5826}" type="presParOf" srcId="{FC64E93F-0B5D-4D4E-9829-21A678E3621E}" destId="{409CAAF9-DB5D-8F45-950D-F80AE9D632EB}" srcOrd="1" destOrd="0" presId="urn:microsoft.com/office/officeart/2005/8/layout/hierarchy5"/>
    <dgm:cxn modelId="{4A81E310-0AD8-6245-A98B-C27D49C5B628}" type="presParOf" srcId="{FB2B59E9-223D-E046-8622-5FC64D77D703}" destId="{AB371A01-4C9A-D44C-B3C7-FED11A35CF76}" srcOrd="2" destOrd="0" presId="urn:microsoft.com/office/officeart/2005/8/layout/hierarchy5"/>
    <dgm:cxn modelId="{0B093113-D75F-2745-BFDE-1FB8BD45EE4B}" type="presParOf" srcId="{AB371A01-4C9A-D44C-B3C7-FED11A35CF76}" destId="{086EFB8E-B46A-CD45-AB93-E6AED51DC217}" srcOrd="0" destOrd="0" presId="urn:microsoft.com/office/officeart/2005/8/layout/hierarchy5"/>
    <dgm:cxn modelId="{BD096363-884F-3248-929E-9342ACC861E1}" type="presParOf" srcId="{FB2B59E9-223D-E046-8622-5FC64D77D703}" destId="{12EE014A-D97D-3C4B-916C-B5E4D5007EFF}" srcOrd="3" destOrd="0" presId="urn:microsoft.com/office/officeart/2005/8/layout/hierarchy5"/>
    <dgm:cxn modelId="{23727BB4-087A-0D4D-BCB7-77F2661F668E}" type="presParOf" srcId="{12EE014A-D97D-3C4B-916C-B5E4D5007EFF}" destId="{CCF5A0B0-1312-2746-9F07-E724DB8E5645}" srcOrd="0" destOrd="0" presId="urn:microsoft.com/office/officeart/2005/8/layout/hierarchy5"/>
    <dgm:cxn modelId="{45199FDC-E333-CA41-AD44-D2870DEE0728}" type="presParOf" srcId="{12EE014A-D97D-3C4B-916C-B5E4D5007EFF}" destId="{1C10826D-9302-244E-B96E-5D249A5ECCC7}" srcOrd="1" destOrd="0" presId="urn:microsoft.com/office/officeart/2005/8/layout/hierarchy5"/>
    <dgm:cxn modelId="{120FBA8E-9FE1-5546-B19E-15A7A5B2F08E}" type="presParOf" srcId="{1C10826D-9302-244E-B96E-5D249A5ECCC7}" destId="{1B211841-1696-A543-9159-ACD51D8FD364}" srcOrd="0" destOrd="0" presId="urn:microsoft.com/office/officeart/2005/8/layout/hierarchy5"/>
    <dgm:cxn modelId="{D9EF9C36-B23D-8941-9D5E-F60EC8640930}" type="presParOf" srcId="{1B211841-1696-A543-9159-ACD51D8FD364}" destId="{BAA32507-9BE8-D54A-8238-AC49F3E147B3}" srcOrd="0" destOrd="0" presId="urn:microsoft.com/office/officeart/2005/8/layout/hierarchy5"/>
    <dgm:cxn modelId="{3A1213C2-53E0-9545-B18C-AD8846FF3055}" type="presParOf" srcId="{1C10826D-9302-244E-B96E-5D249A5ECCC7}" destId="{F989C961-30AC-2242-B989-B4FE9AED0F6C}" srcOrd="1" destOrd="0" presId="urn:microsoft.com/office/officeart/2005/8/layout/hierarchy5"/>
    <dgm:cxn modelId="{DC5BF8EA-E30D-2146-85EA-BA5BF3EDC69E}" type="presParOf" srcId="{F989C961-30AC-2242-B989-B4FE9AED0F6C}" destId="{F35598E7-DCEE-2049-86F6-164C7E0CCA9F}" srcOrd="0" destOrd="0" presId="urn:microsoft.com/office/officeart/2005/8/layout/hierarchy5"/>
    <dgm:cxn modelId="{6F115E5C-A2BA-3646-98B3-386B0F3F38D2}" type="presParOf" srcId="{F989C961-30AC-2242-B989-B4FE9AED0F6C}" destId="{B2D64D76-60B2-FB49-AA79-8B97E572BE61}" srcOrd="1" destOrd="0" presId="urn:microsoft.com/office/officeart/2005/8/layout/hierarchy5"/>
    <dgm:cxn modelId="{43D71D9B-37E2-9540-BEC9-FFB87379B317}" type="presParOf" srcId="{B2D64D76-60B2-FB49-AA79-8B97E572BE61}" destId="{55FB48FC-04BE-7B46-AB50-524ED8EE9ACF}" srcOrd="0" destOrd="0" presId="urn:microsoft.com/office/officeart/2005/8/layout/hierarchy5"/>
    <dgm:cxn modelId="{FB5CCA37-7321-D04E-AC1F-D8F1C89EC233}" type="presParOf" srcId="{55FB48FC-04BE-7B46-AB50-524ED8EE9ACF}" destId="{6E6E7336-69C5-9248-BA73-99B40DE3C079}" srcOrd="0" destOrd="0" presId="urn:microsoft.com/office/officeart/2005/8/layout/hierarchy5"/>
    <dgm:cxn modelId="{B364B78D-E389-3B41-A11E-27BB62676F82}" type="presParOf" srcId="{B2D64D76-60B2-FB49-AA79-8B97E572BE61}" destId="{A818E1AE-59E9-DA41-A732-5355AD5DD3FD}" srcOrd="1" destOrd="0" presId="urn:microsoft.com/office/officeart/2005/8/layout/hierarchy5"/>
    <dgm:cxn modelId="{9ED6271F-9B85-734B-9817-B7488F84231D}" type="presParOf" srcId="{A818E1AE-59E9-DA41-A732-5355AD5DD3FD}" destId="{EC4A6248-8A4A-8547-8878-C19731018952}" srcOrd="0" destOrd="0" presId="urn:microsoft.com/office/officeart/2005/8/layout/hierarchy5"/>
    <dgm:cxn modelId="{37772366-8465-4546-8E9F-00ED75FD32F2}" type="presParOf" srcId="{A818E1AE-59E9-DA41-A732-5355AD5DD3FD}" destId="{7242D76B-7044-F142-A475-7C1AAF436494}" srcOrd="1" destOrd="0" presId="urn:microsoft.com/office/officeart/2005/8/layout/hierarchy5"/>
    <dgm:cxn modelId="{0093C104-018C-C442-BC82-4AE2E90711C6}" type="presParOf" srcId="{FB2B59E9-223D-E046-8622-5FC64D77D703}" destId="{B87AD04B-B097-E049-938A-1B2460AB57BA}" srcOrd="4" destOrd="0" presId="urn:microsoft.com/office/officeart/2005/8/layout/hierarchy5"/>
    <dgm:cxn modelId="{F16BF345-CD4C-5B41-B9BB-DEEEAFAA43AB}" type="presParOf" srcId="{B87AD04B-B097-E049-938A-1B2460AB57BA}" destId="{576F8AE9-83DF-8340-853C-5E3195011CD4}" srcOrd="0" destOrd="0" presId="urn:microsoft.com/office/officeart/2005/8/layout/hierarchy5"/>
    <dgm:cxn modelId="{73CE0438-2E15-DC46-BE7A-7F56691EB9D4}" type="presParOf" srcId="{FB2B59E9-223D-E046-8622-5FC64D77D703}" destId="{368B14C1-848B-0346-AD18-890227065B76}" srcOrd="5" destOrd="0" presId="urn:microsoft.com/office/officeart/2005/8/layout/hierarchy5"/>
    <dgm:cxn modelId="{AF7C7C20-F4ED-5C46-8019-3D34DA38BEC0}" type="presParOf" srcId="{368B14C1-848B-0346-AD18-890227065B76}" destId="{32E3C327-FC04-8F41-B500-0814F0B7A180}" srcOrd="0" destOrd="0" presId="urn:microsoft.com/office/officeart/2005/8/layout/hierarchy5"/>
    <dgm:cxn modelId="{43EA1539-26B2-F64E-8CAB-D32C2A9F65B9}" type="presParOf" srcId="{368B14C1-848B-0346-AD18-890227065B76}" destId="{6A9AE76C-3E9D-A144-AFE0-EBBA38413DE9}" srcOrd="1" destOrd="0" presId="urn:microsoft.com/office/officeart/2005/8/layout/hierarchy5"/>
    <dgm:cxn modelId="{7916B281-5FF0-5D4F-911A-4A6670FEF555}" type="presParOf" srcId="{6A9AE76C-3E9D-A144-AFE0-EBBA38413DE9}" destId="{FCA49602-4953-3E40-BA92-8DE65364F1D7}" srcOrd="0" destOrd="0" presId="urn:microsoft.com/office/officeart/2005/8/layout/hierarchy5"/>
    <dgm:cxn modelId="{EF825E02-B9D5-6A4B-A762-E4718770E216}" type="presParOf" srcId="{FCA49602-4953-3E40-BA92-8DE65364F1D7}" destId="{3F8BDDA9-E5E6-B348-9F3A-929C5F6B8BDC}" srcOrd="0" destOrd="0" presId="urn:microsoft.com/office/officeart/2005/8/layout/hierarchy5"/>
    <dgm:cxn modelId="{B5A91CF2-0A29-F445-A856-120F687CF2AB}" type="presParOf" srcId="{6A9AE76C-3E9D-A144-AFE0-EBBA38413DE9}" destId="{553501B0-93DC-434F-AAE9-88A694720EFE}" srcOrd="1" destOrd="0" presId="urn:microsoft.com/office/officeart/2005/8/layout/hierarchy5"/>
    <dgm:cxn modelId="{D06B501E-2ADD-B44D-B518-153D299BB673}" type="presParOf" srcId="{553501B0-93DC-434F-AAE9-88A694720EFE}" destId="{F76DA19B-9350-CD40-AA04-8E4ADE47B037}" srcOrd="0" destOrd="0" presId="urn:microsoft.com/office/officeart/2005/8/layout/hierarchy5"/>
    <dgm:cxn modelId="{943B0156-F7C9-BF41-9F78-7C5367458D48}" type="presParOf" srcId="{553501B0-93DC-434F-AAE9-88A694720EFE}" destId="{EB14BF5E-0910-2849-AFBD-83E54F3A379B}" srcOrd="1" destOrd="0" presId="urn:microsoft.com/office/officeart/2005/8/layout/hierarchy5"/>
    <dgm:cxn modelId="{6BA5741E-3B9A-A241-B5CF-100166D349DC}" type="presParOf" srcId="{EB14BF5E-0910-2849-AFBD-83E54F3A379B}" destId="{0C733A56-116D-5E4D-8BBA-F638EEA7ED02}" srcOrd="0" destOrd="0" presId="urn:microsoft.com/office/officeart/2005/8/layout/hierarchy5"/>
    <dgm:cxn modelId="{1EC3529C-2CC3-374E-B679-354BCECF1D4E}" type="presParOf" srcId="{0C733A56-116D-5E4D-8BBA-F638EEA7ED02}" destId="{BA6AEB29-0A03-A948-9036-397FA2F47FDB}" srcOrd="0" destOrd="0" presId="urn:microsoft.com/office/officeart/2005/8/layout/hierarchy5"/>
    <dgm:cxn modelId="{0139FC98-64E9-EA47-B605-E042D030EB5A}" type="presParOf" srcId="{EB14BF5E-0910-2849-AFBD-83E54F3A379B}" destId="{0FEBE3FB-BAE7-ED42-AF70-6F318353CBE8}" srcOrd="1" destOrd="0" presId="urn:microsoft.com/office/officeart/2005/8/layout/hierarchy5"/>
    <dgm:cxn modelId="{45F558FD-A310-5242-B8D0-9A4E1D12512C}" type="presParOf" srcId="{0FEBE3FB-BAE7-ED42-AF70-6F318353CBE8}" destId="{B4988371-1FA3-9243-ACCD-18224524E144}" srcOrd="0" destOrd="0" presId="urn:microsoft.com/office/officeart/2005/8/layout/hierarchy5"/>
    <dgm:cxn modelId="{DA42268B-A1F9-5841-9820-EBC2AC6BEE60}" type="presParOf" srcId="{0FEBE3FB-BAE7-ED42-AF70-6F318353CBE8}" destId="{F270F6CD-C562-3F4D-BE1C-F1229F8C9A50}" srcOrd="1" destOrd="0" presId="urn:microsoft.com/office/officeart/2005/8/layout/hierarchy5"/>
    <dgm:cxn modelId="{B3AD972E-6A64-2446-91F2-459E36F7F97C}" type="presParOf" srcId="{6A9AE76C-3E9D-A144-AFE0-EBBA38413DE9}" destId="{4490A58E-9DA5-CB4C-8619-15BDB2A8974A}" srcOrd="2" destOrd="0" presId="urn:microsoft.com/office/officeart/2005/8/layout/hierarchy5"/>
    <dgm:cxn modelId="{825AFDBD-F48F-2447-90BE-05754460CB44}" type="presParOf" srcId="{4490A58E-9DA5-CB4C-8619-15BDB2A8974A}" destId="{C8965288-95B6-2547-ABCA-C57AADCCBF1D}" srcOrd="0" destOrd="0" presId="urn:microsoft.com/office/officeart/2005/8/layout/hierarchy5"/>
    <dgm:cxn modelId="{D7556026-1A8A-0D47-8E04-1D544BE99E37}" type="presParOf" srcId="{6A9AE76C-3E9D-A144-AFE0-EBBA38413DE9}" destId="{0CC48CAA-2CC0-F443-BF02-F53CB458A1D8}" srcOrd="3" destOrd="0" presId="urn:microsoft.com/office/officeart/2005/8/layout/hierarchy5"/>
    <dgm:cxn modelId="{98E9F67C-B6AF-CA45-B2A7-62486C04132F}" type="presParOf" srcId="{0CC48CAA-2CC0-F443-BF02-F53CB458A1D8}" destId="{9612A37F-CDAA-2D4E-97FB-559E9344955D}" srcOrd="0" destOrd="0" presId="urn:microsoft.com/office/officeart/2005/8/layout/hierarchy5"/>
    <dgm:cxn modelId="{B7E7CA76-0C74-2146-B948-E740848AEA44}" type="presParOf" srcId="{0CC48CAA-2CC0-F443-BF02-F53CB458A1D8}" destId="{AD4301FC-9A13-4F4D-AA0E-95672202A4C6}" srcOrd="1" destOrd="0" presId="urn:microsoft.com/office/officeart/2005/8/layout/hierarchy5"/>
    <dgm:cxn modelId="{3D504BAA-FF5C-964E-B939-39C16948C121}" type="presParOf" srcId="{AD4301FC-9A13-4F4D-AA0E-95672202A4C6}" destId="{21C8C5FA-8758-CA4F-BE78-BFC4643DFD2F}" srcOrd="0" destOrd="0" presId="urn:microsoft.com/office/officeart/2005/8/layout/hierarchy5"/>
    <dgm:cxn modelId="{83647BFB-B3E4-914E-9B63-B56FEB0DAEF0}" type="presParOf" srcId="{21C8C5FA-8758-CA4F-BE78-BFC4643DFD2F}" destId="{F595B04D-7B0E-E044-9E93-48E95C2EBC80}" srcOrd="0" destOrd="0" presId="urn:microsoft.com/office/officeart/2005/8/layout/hierarchy5"/>
    <dgm:cxn modelId="{AD04FB24-863F-4749-9C2A-CC721F39D25F}" type="presParOf" srcId="{AD4301FC-9A13-4F4D-AA0E-95672202A4C6}" destId="{76201806-222A-6A4F-8142-E0DE7E148ABA}" srcOrd="1" destOrd="0" presId="urn:microsoft.com/office/officeart/2005/8/layout/hierarchy5"/>
    <dgm:cxn modelId="{C5E7DFB9-D74F-8E43-AC7C-22E897453630}" type="presParOf" srcId="{76201806-222A-6A4F-8142-E0DE7E148ABA}" destId="{1601E0EE-2D93-2141-8F2B-A0C26FA02FC4}" srcOrd="0" destOrd="0" presId="urn:microsoft.com/office/officeart/2005/8/layout/hierarchy5"/>
    <dgm:cxn modelId="{A1321D6D-2396-4F4F-BD6B-5021DC37AF90}" type="presParOf" srcId="{76201806-222A-6A4F-8142-E0DE7E148ABA}" destId="{28EF7ED4-C8A4-4648-A047-C1889954A62E}" srcOrd="1" destOrd="0" presId="urn:microsoft.com/office/officeart/2005/8/layout/hierarchy5"/>
    <dgm:cxn modelId="{18BBF10C-8E81-EE43-8655-2977EE8B1492}" type="presParOf" srcId="{005DFDE8-F401-6A43-85A1-C105EC6CD679}" destId="{ABCCC490-A7EC-C14B-ACCF-BFD21B3BC0B8}"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54B7EE-4922-4DA7-AA37-953A1CF20992}">
      <dsp:nvSpPr>
        <dsp:cNvPr id="0" name=""/>
        <dsp:cNvSpPr/>
      </dsp:nvSpPr>
      <dsp:spPr>
        <a:xfrm>
          <a:off x="6901500" y="1026368"/>
          <a:ext cx="1241480" cy="430927"/>
        </a:xfrm>
        <a:custGeom>
          <a:avLst/>
          <a:gdLst/>
          <a:ahLst/>
          <a:cxnLst/>
          <a:rect l="0" t="0" r="0" b="0"/>
          <a:pathLst>
            <a:path>
              <a:moveTo>
                <a:pt x="0" y="0"/>
              </a:moveTo>
              <a:lnTo>
                <a:pt x="0" y="215463"/>
              </a:lnTo>
              <a:lnTo>
                <a:pt x="1241480" y="215463"/>
              </a:lnTo>
              <a:lnTo>
                <a:pt x="1241480" y="430927"/>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4F7A59-1C37-482D-A5CC-448C17336EA9}">
      <dsp:nvSpPr>
        <dsp:cNvPr id="0" name=""/>
        <dsp:cNvSpPr/>
      </dsp:nvSpPr>
      <dsp:spPr>
        <a:xfrm>
          <a:off x="6686037" y="3940256"/>
          <a:ext cx="215463" cy="943935"/>
        </a:xfrm>
        <a:custGeom>
          <a:avLst/>
          <a:gdLst/>
          <a:ahLst/>
          <a:cxnLst/>
          <a:rect l="0" t="0" r="0" b="0"/>
          <a:pathLst>
            <a:path>
              <a:moveTo>
                <a:pt x="215463" y="0"/>
              </a:moveTo>
              <a:lnTo>
                <a:pt x="215463" y="943935"/>
              </a:lnTo>
              <a:lnTo>
                <a:pt x="0" y="943935"/>
              </a:lnTo>
            </a:path>
          </a:pathLst>
        </a:custGeom>
        <a:noFill/>
        <a:ln w="15875"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254264-6670-4FFB-AB18-13DEE4C8DD5A}">
      <dsp:nvSpPr>
        <dsp:cNvPr id="0" name=""/>
        <dsp:cNvSpPr/>
      </dsp:nvSpPr>
      <dsp:spPr>
        <a:xfrm>
          <a:off x="5660020" y="2483312"/>
          <a:ext cx="1241480" cy="430927"/>
        </a:xfrm>
        <a:custGeom>
          <a:avLst/>
          <a:gdLst/>
          <a:ahLst/>
          <a:cxnLst/>
          <a:rect l="0" t="0" r="0" b="0"/>
          <a:pathLst>
            <a:path>
              <a:moveTo>
                <a:pt x="0" y="0"/>
              </a:moveTo>
              <a:lnTo>
                <a:pt x="0" y="215463"/>
              </a:lnTo>
              <a:lnTo>
                <a:pt x="1241480" y="215463"/>
              </a:lnTo>
              <a:lnTo>
                <a:pt x="1241480" y="430927"/>
              </a:lnTo>
            </a:path>
          </a:pathLst>
        </a:custGeom>
        <a:noFill/>
        <a:ln w="15875"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191BAA-A504-4B30-96F5-7A594BA35506}">
      <dsp:nvSpPr>
        <dsp:cNvPr id="0" name=""/>
        <dsp:cNvSpPr/>
      </dsp:nvSpPr>
      <dsp:spPr>
        <a:xfrm>
          <a:off x="4203076" y="3940256"/>
          <a:ext cx="215463" cy="943935"/>
        </a:xfrm>
        <a:custGeom>
          <a:avLst/>
          <a:gdLst/>
          <a:ahLst/>
          <a:cxnLst/>
          <a:rect l="0" t="0" r="0" b="0"/>
          <a:pathLst>
            <a:path>
              <a:moveTo>
                <a:pt x="215463" y="0"/>
              </a:moveTo>
              <a:lnTo>
                <a:pt x="215463" y="943935"/>
              </a:lnTo>
              <a:lnTo>
                <a:pt x="0" y="943935"/>
              </a:lnTo>
            </a:path>
          </a:pathLst>
        </a:custGeom>
        <a:noFill/>
        <a:ln w="15875"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30C859-A106-4D21-99BE-4E0839CB5AFE}">
      <dsp:nvSpPr>
        <dsp:cNvPr id="0" name=""/>
        <dsp:cNvSpPr/>
      </dsp:nvSpPr>
      <dsp:spPr>
        <a:xfrm>
          <a:off x="4418540" y="2483312"/>
          <a:ext cx="1241480" cy="430927"/>
        </a:xfrm>
        <a:custGeom>
          <a:avLst/>
          <a:gdLst/>
          <a:ahLst/>
          <a:cxnLst/>
          <a:rect l="0" t="0" r="0" b="0"/>
          <a:pathLst>
            <a:path>
              <a:moveTo>
                <a:pt x="1241480" y="0"/>
              </a:moveTo>
              <a:lnTo>
                <a:pt x="1241480" y="215463"/>
              </a:lnTo>
              <a:lnTo>
                <a:pt x="0" y="215463"/>
              </a:lnTo>
              <a:lnTo>
                <a:pt x="0" y="430927"/>
              </a:lnTo>
            </a:path>
          </a:pathLst>
        </a:custGeom>
        <a:noFill/>
        <a:ln w="15875" cap="flat" cmpd="sng"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2D6A02-96C5-44F2-821A-C1AA7B0E4643}">
      <dsp:nvSpPr>
        <dsp:cNvPr id="0" name=""/>
        <dsp:cNvSpPr/>
      </dsp:nvSpPr>
      <dsp:spPr>
        <a:xfrm>
          <a:off x="5660020" y="1026368"/>
          <a:ext cx="1241480" cy="430927"/>
        </a:xfrm>
        <a:custGeom>
          <a:avLst/>
          <a:gdLst/>
          <a:ahLst/>
          <a:cxnLst/>
          <a:rect l="0" t="0" r="0" b="0"/>
          <a:pathLst>
            <a:path>
              <a:moveTo>
                <a:pt x="1241480" y="0"/>
              </a:moveTo>
              <a:lnTo>
                <a:pt x="1241480" y="215463"/>
              </a:lnTo>
              <a:lnTo>
                <a:pt x="0" y="215463"/>
              </a:lnTo>
              <a:lnTo>
                <a:pt x="0" y="430927"/>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FFBAC4-315D-4E4C-84E8-25A1747E3A19}">
      <dsp:nvSpPr>
        <dsp:cNvPr id="0" name=""/>
        <dsp:cNvSpPr/>
      </dsp:nvSpPr>
      <dsp:spPr>
        <a:xfrm>
          <a:off x="5875484" y="352"/>
          <a:ext cx="2052033" cy="1026016"/>
        </a:xfrm>
        <a:prstGeom prst="rect">
          <a:avLst/>
        </a:prstGeom>
        <a:gradFill rotWithShape="0">
          <a:gsLst>
            <a:gs pos="0">
              <a:schemeClr val="accent1">
                <a:shade val="80000"/>
                <a:hueOff val="0"/>
                <a:satOff val="0"/>
                <a:lumOff val="0"/>
                <a:alphaOff val="0"/>
                <a:tint val="65000"/>
                <a:shade val="92000"/>
                <a:satMod val="130000"/>
              </a:schemeClr>
            </a:gs>
            <a:gs pos="45000">
              <a:schemeClr val="accent1">
                <a:shade val="80000"/>
                <a:hueOff val="0"/>
                <a:satOff val="0"/>
                <a:lumOff val="0"/>
                <a:alphaOff val="0"/>
                <a:tint val="60000"/>
                <a:shade val="99000"/>
                <a:satMod val="120000"/>
              </a:schemeClr>
            </a:gs>
            <a:gs pos="100000">
              <a:schemeClr val="accent1">
                <a:shade val="8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Pessoas Jurídicas</a:t>
          </a:r>
        </a:p>
        <a:p>
          <a:pPr marL="0" lvl="0" indent="0" algn="ctr" defTabSz="755650">
            <a:lnSpc>
              <a:spcPct val="90000"/>
            </a:lnSpc>
            <a:spcBef>
              <a:spcPct val="0"/>
            </a:spcBef>
            <a:spcAft>
              <a:spcPct val="35000"/>
            </a:spcAft>
            <a:buNone/>
          </a:pPr>
          <a:r>
            <a:rPr lang="pt-BR" sz="1700" kern="1200" dirty="0"/>
            <a:t>(art. 40 CC)</a:t>
          </a:r>
        </a:p>
      </dsp:txBody>
      <dsp:txXfrm>
        <a:off x="5875484" y="352"/>
        <a:ext cx="2052033" cy="1026016"/>
      </dsp:txXfrm>
    </dsp:sp>
    <dsp:sp modelId="{260EBBED-8FEA-4C78-A3E7-13D666DBAAF0}">
      <dsp:nvSpPr>
        <dsp:cNvPr id="0" name=""/>
        <dsp:cNvSpPr/>
      </dsp:nvSpPr>
      <dsp:spPr>
        <a:xfrm>
          <a:off x="4634003" y="1457296"/>
          <a:ext cx="2052033" cy="1026016"/>
        </a:xfrm>
        <a:prstGeom prst="rect">
          <a:avLst/>
        </a:prstGeom>
        <a:gradFill rotWithShape="0">
          <a:gsLst>
            <a:gs pos="0">
              <a:schemeClr val="accent1">
                <a:tint val="99000"/>
                <a:hueOff val="0"/>
                <a:satOff val="0"/>
                <a:lumOff val="0"/>
                <a:alphaOff val="0"/>
                <a:tint val="65000"/>
                <a:shade val="92000"/>
                <a:satMod val="130000"/>
              </a:schemeClr>
            </a:gs>
            <a:gs pos="45000">
              <a:schemeClr val="accent1">
                <a:tint val="99000"/>
                <a:hueOff val="0"/>
                <a:satOff val="0"/>
                <a:lumOff val="0"/>
                <a:alphaOff val="0"/>
                <a:tint val="60000"/>
                <a:shade val="99000"/>
                <a:satMod val="120000"/>
              </a:schemeClr>
            </a:gs>
            <a:gs pos="100000">
              <a:schemeClr val="accent1">
                <a:tint val="99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Direito Público</a:t>
          </a:r>
        </a:p>
      </dsp:txBody>
      <dsp:txXfrm>
        <a:off x="4634003" y="1457296"/>
        <a:ext cx="2052033" cy="1026016"/>
      </dsp:txXfrm>
    </dsp:sp>
    <dsp:sp modelId="{36BF428E-A008-4C7C-BC70-5C51158F2A0C}">
      <dsp:nvSpPr>
        <dsp:cNvPr id="0" name=""/>
        <dsp:cNvSpPr/>
      </dsp:nvSpPr>
      <dsp:spPr>
        <a:xfrm>
          <a:off x="3392523" y="2914240"/>
          <a:ext cx="2052033" cy="1026016"/>
        </a:xfrm>
        <a:prstGeom prst="rect">
          <a:avLst/>
        </a:prstGeom>
        <a:gradFill rotWithShape="0">
          <a:gsLst>
            <a:gs pos="0">
              <a:schemeClr val="accent1">
                <a:tint val="80000"/>
                <a:hueOff val="0"/>
                <a:satOff val="0"/>
                <a:lumOff val="0"/>
                <a:alphaOff val="0"/>
                <a:tint val="65000"/>
                <a:shade val="92000"/>
                <a:satMod val="130000"/>
              </a:schemeClr>
            </a:gs>
            <a:gs pos="45000">
              <a:schemeClr val="accent1">
                <a:tint val="80000"/>
                <a:hueOff val="0"/>
                <a:satOff val="0"/>
                <a:lumOff val="0"/>
                <a:alphaOff val="0"/>
                <a:tint val="60000"/>
                <a:shade val="99000"/>
                <a:satMod val="120000"/>
              </a:schemeClr>
            </a:gs>
            <a:gs pos="100000">
              <a:schemeClr val="accent1">
                <a:tint val="8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Direito Público Interno (art. 41 CC)</a:t>
          </a:r>
        </a:p>
      </dsp:txBody>
      <dsp:txXfrm>
        <a:off x="3392523" y="2914240"/>
        <a:ext cx="2052033" cy="1026016"/>
      </dsp:txXfrm>
    </dsp:sp>
    <dsp:sp modelId="{0CFF33BE-9C49-4961-8937-67621501FA42}">
      <dsp:nvSpPr>
        <dsp:cNvPr id="0" name=""/>
        <dsp:cNvSpPr/>
      </dsp:nvSpPr>
      <dsp:spPr>
        <a:xfrm>
          <a:off x="2151042" y="4371184"/>
          <a:ext cx="2052033" cy="1026016"/>
        </a:xfrm>
        <a:prstGeom prst="rect">
          <a:avLst/>
        </a:prstGeom>
        <a:gradFill rotWithShape="0">
          <a:gsLst>
            <a:gs pos="0">
              <a:schemeClr val="accent1">
                <a:tint val="80000"/>
                <a:hueOff val="0"/>
                <a:satOff val="0"/>
                <a:lumOff val="0"/>
                <a:alphaOff val="0"/>
                <a:tint val="65000"/>
                <a:shade val="92000"/>
                <a:satMod val="130000"/>
              </a:schemeClr>
            </a:gs>
            <a:gs pos="45000">
              <a:schemeClr val="accent1">
                <a:tint val="80000"/>
                <a:hueOff val="0"/>
                <a:satOff val="0"/>
                <a:lumOff val="0"/>
                <a:alphaOff val="0"/>
                <a:tint val="60000"/>
                <a:shade val="99000"/>
                <a:satMod val="120000"/>
              </a:schemeClr>
            </a:gs>
            <a:gs pos="100000">
              <a:schemeClr val="accent1">
                <a:tint val="8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Entes políticos, autarquias, e demais entidades criadas por lei</a:t>
          </a:r>
        </a:p>
      </dsp:txBody>
      <dsp:txXfrm>
        <a:off x="2151042" y="4371184"/>
        <a:ext cx="2052033" cy="1026016"/>
      </dsp:txXfrm>
    </dsp:sp>
    <dsp:sp modelId="{C69B3AE8-A8F1-42FF-9584-9763B44D189B}">
      <dsp:nvSpPr>
        <dsp:cNvPr id="0" name=""/>
        <dsp:cNvSpPr/>
      </dsp:nvSpPr>
      <dsp:spPr>
        <a:xfrm>
          <a:off x="5875484" y="2914240"/>
          <a:ext cx="2052033" cy="1026016"/>
        </a:xfrm>
        <a:prstGeom prst="rect">
          <a:avLst/>
        </a:prstGeom>
        <a:gradFill rotWithShape="0">
          <a:gsLst>
            <a:gs pos="0">
              <a:schemeClr val="accent1">
                <a:tint val="80000"/>
                <a:hueOff val="0"/>
                <a:satOff val="0"/>
                <a:lumOff val="0"/>
                <a:alphaOff val="0"/>
                <a:tint val="65000"/>
                <a:shade val="92000"/>
                <a:satMod val="130000"/>
              </a:schemeClr>
            </a:gs>
            <a:gs pos="45000">
              <a:schemeClr val="accent1">
                <a:tint val="80000"/>
                <a:hueOff val="0"/>
                <a:satOff val="0"/>
                <a:lumOff val="0"/>
                <a:alphaOff val="0"/>
                <a:tint val="60000"/>
                <a:shade val="99000"/>
                <a:satMod val="120000"/>
              </a:schemeClr>
            </a:gs>
            <a:gs pos="100000">
              <a:schemeClr val="accent1">
                <a:tint val="8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Direito Público Externo</a:t>
          </a:r>
        </a:p>
        <a:p>
          <a:pPr marL="0" lvl="0" indent="0" algn="ctr" defTabSz="755650">
            <a:lnSpc>
              <a:spcPct val="90000"/>
            </a:lnSpc>
            <a:spcBef>
              <a:spcPct val="0"/>
            </a:spcBef>
            <a:spcAft>
              <a:spcPct val="35000"/>
            </a:spcAft>
            <a:buNone/>
          </a:pPr>
          <a:r>
            <a:rPr lang="pt-BR" sz="1700" kern="1200" dirty="0"/>
            <a:t>(art. 42 CC)</a:t>
          </a:r>
        </a:p>
      </dsp:txBody>
      <dsp:txXfrm>
        <a:off x="5875484" y="2914240"/>
        <a:ext cx="2052033" cy="1026016"/>
      </dsp:txXfrm>
    </dsp:sp>
    <dsp:sp modelId="{A723051D-8A8B-4F4B-B371-EE3999231EC3}">
      <dsp:nvSpPr>
        <dsp:cNvPr id="0" name=""/>
        <dsp:cNvSpPr/>
      </dsp:nvSpPr>
      <dsp:spPr>
        <a:xfrm>
          <a:off x="4634003" y="4371184"/>
          <a:ext cx="2052033" cy="1026016"/>
        </a:xfrm>
        <a:prstGeom prst="rect">
          <a:avLst/>
        </a:prstGeom>
        <a:gradFill rotWithShape="0">
          <a:gsLst>
            <a:gs pos="0">
              <a:schemeClr val="accent1">
                <a:tint val="80000"/>
                <a:hueOff val="0"/>
                <a:satOff val="0"/>
                <a:lumOff val="0"/>
                <a:alphaOff val="0"/>
                <a:tint val="65000"/>
                <a:shade val="92000"/>
                <a:satMod val="130000"/>
              </a:schemeClr>
            </a:gs>
            <a:gs pos="45000">
              <a:schemeClr val="accent1">
                <a:tint val="80000"/>
                <a:hueOff val="0"/>
                <a:satOff val="0"/>
                <a:lumOff val="0"/>
                <a:alphaOff val="0"/>
                <a:tint val="60000"/>
                <a:shade val="99000"/>
                <a:satMod val="120000"/>
              </a:schemeClr>
            </a:gs>
            <a:gs pos="100000">
              <a:schemeClr val="accent1">
                <a:tint val="80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Estados estrangeiros e pessoas regidas pelo DI Público</a:t>
          </a:r>
        </a:p>
      </dsp:txBody>
      <dsp:txXfrm>
        <a:off x="4634003" y="4371184"/>
        <a:ext cx="2052033" cy="1026016"/>
      </dsp:txXfrm>
    </dsp:sp>
    <dsp:sp modelId="{591DC117-D5BC-4FA3-B467-A7721E8785AA}">
      <dsp:nvSpPr>
        <dsp:cNvPr id="0" name=""/>
        <dsp:cNvSpPr/>
      </dsp:nvSpPr>
      <dsp:spPr>
        <a:xfrm>
          <a:off x="7116964" y="1457296"/>
          <a:ext cx="2052033" cy="1026016"/>
        </a:xfrm>
        <a:prstGeom prst="rect">
          <a:avLst/>
        </a:prstGeom>
        <a:gradFill rotWithShape="0">
          <a:gsLst>
            <a:gs pos="0">
              <a:schemeClr val="accent1">
                <a:tint val="99000"/>
                <a:hueOff val="0"/>
                <a:satOff val="0"/>
                <a:lumOff val="0"/>
                <a:alphaOff val="0"/>
                <a:tint val="65000"/>
                <a:shade val="92000"/>
                <a:satMod val="130000"/>
              </a:schemeClr>
            </a:gs>
            <a:gs pos="45000">
              <a:schemeClr val="accent1">
                <a:tint val="99000"/>
                <a:hueOff val="0"/>
                <a:satOff val="0"/>
                <a:lumOff val="0"/>
                <a:alphaOff val="0"/>
                <a:tint val="60000"/>
                <a:shade val="99000"/>
                <a:satMod val="120000"/>
              </a:schemeClr>
            </a:gs>
            <a:gs pos="100000">
              <a:schemeClr val="accent1">
                <a:tint val="99000"/>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b="1" u="sng" kern="1200" dirty="0"/>
            <a:t>Direito Privado</a:t>
          </a:r>
        </a:p>
      </dsp:txBody>
      <dsp:txXfrm>
        <a:off x="7116964" y="1457296"/>
        <a:ext cx="2052033" cy="1026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8DE483-BA0A-4333-80AF-C35561019F2A}">
      <dsp:nvSpPr>
        <dsp:cNvPr id="0" name=""/>
        <dsp:cNvSpPr/>
      </dsp:nvSpPr>
      <dsp:spPr>
        <a:xfrm>
          <a:off x="5393802" y="1181997"/>
          <a:ext cx="4469442" cy="387844"/>
        </a:xfrm>
        <a:custGeom>
          <a:avLst/>
          <a:gdLst/>
          <a:ahLst/>
          <a:cxnLst/>
          <a:rect l="0" t="0" r="0" b="0"/>
          <a:pathLst>
            <a:path>
              <a:moveTo>
                <a:pt x="0" y="0"/>
              </a:moveTo>
              <a:lnTo>
                <a:pt x="0" y="193922"/>
              </a:lnTo>
              <a:lnTo>
                <a:pt x="4469442" y="193922"/>
              </a:lnTo>
              <a:lnTo>
                <a:pt x="4469442" y="38784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F665B0-3803-42B8-AAC9-B070BB7996C9}">
      <dsp:nvSpPr>
        <dsp:cNvPr id="0" name=""/>
        <dsp:cNvSpPr/>
      </dsp:nvSpPr>
      <dsp:spPr>
        <a:xfrm>
          <a:off x="5393802" y="1181997"/>
          <a:ext cx="2234721" cy="387844"/>
        </a:xfrm>
        <a:custGeom>
          <a:avLst/>
          <a:gdLst/>
          <a:ahLst/>
          <a:cxnLst/>
          <a:rect l="0" t="0" r="0" b="0"/>
          <a:pathLst>
            <a:path>
              <a:moveTo>
                <a:pt x="0" y="0"/>
              </a:moveTo>
              <a:lnTo>
                <a:pt x="0" y="193922"/>
              </a:lnTo>
              <a:lnTo>
                <a:pt x="2234721" y="193922"/>
              </a:lnTo>
              <a:lnTo>
                <a:pt x="2234721" y="38784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FB187E-FEAD-4CDE-99D1-6E2E3B6D9D42}">
      <dsp:nvSpPr>
        <dsp:cNvPr id="0" name=""/>
        <dsp:cNvSpPr/>
      </dsp:nvSpPr>
      <dsp:spPr>
        <a:xfrm>
          <a:off x="5348082" y="1181997"/>
          <a:ext cx="91440" cy="387844"/>
        </a:xfrm>
        <a:custGeom>
          <a:avLst/>
          <a:gdLst/>
          <a:ahLst/>
          <a:cxnLst/>
          <a:rect l="0" t="0" r="0" b="0"/>
          <a:pathLst>
            <a:path>
              <a:moveTo>
                <a:pt x="45720" y="0"/>
              </a:moveTo>
              <a:lnTo>
                <a:pt x="45720" y="38784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46CE78-F023-4BF6-8BB0-2297CC1DE877}">
      <dsp:nvSpPr>
        <dsp:cNvPr id="0" name=""/>
        <dsp:cNvSpPr/>
      </dsp:nvSpPr>
      <dsp:spPr>
        <a:xfrm>
          <a:off x="2420330" y="2493279"/>
          <a:ext cx="277031" cy="2160846"/>
        </a:xfrm>
        <a:custGeom>
          <a:avLst/>
          <a:gdLst/>
          <a:ahLst/>
          <a:cxnLst/>
          <a:rect l="0" t="0" r="0" b="0"/>
          <a:pathLst>
            <a:path>
              <a:moveTo>
                <a:pt x="0" y="0"/>
              </a:moveTo>
              <a:lnTo>
                <a:pt x="0" y="2160846"/>
              </a:lnTo>
              <a:lnTo>
                <a:pt x="277031" y="216084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C6A08B-58B1-449F-B2AD-E89028CEA667}">
      <dsp:nvSpPr>
        <dsp:cNvPr id="0" name=""/>
        <dsp:cNvSpPr/>
      </dsp:nvSpPr>
      <dsp:spPr>
        <a:xfrm>
          <a:off x="2420330" y="2493279"/>
          <a:ext cx="277031" cy="849563"/>
        </a:xfrm>
        <a:custGeom>
          <a:avLst/>
          <a:gdLst/>
          <a:ahLst/>
          <a:cxnLst/>
          <a:rect l="0" t="0" r="0" b="0"/>
          <a:pathLst>
            <a:path>
              <a:moveTo>
                <a:pt x="0" y="0"/>
              </a:moveTo>
              <a:lnTo>
                <a:pt x="0" y="849563"/>
              </a:lnTo>
              <a:lnTo>
                <a:pt x="277031" y="849563"/>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8E24DD-213E-4535-ABE4-6ED347DB76F9}">
      <dsp:nvSpPr>
        <dsp:cNvPr id="0" name=""/>
        <dsp:cNvSpPr/>
      </dsp:nvSpPr>
      <dsp:spPr>
        <a:xfrm>
          <a:off x="3159081" y="1181997"/>
          <a:ext cx="2234721" cy="387844"/>
        </a:xfrm>
        <a:custGeom>
          <a:avLst/>
          <a:gdLst/>
          <a:ahLst/>
          <a:cxnLst/>
          <a:rect l="0" t="0" r="0" b="0"/>
          <a:pathLst>
            <a:path>
              <a:moveTo>
                <a:pt x="2234721" y="0"/>
              </a:moveTo>
              <a:lnTo>
                <a:pt x="2234721" y="193922"/>
              </a:lnTo>
              <a:lnTo>
                <a:pt x="0" y="193922"/>
              </a:lnTo>
              <a:lnTo>
                <a:pt x="0" y="38784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38F1C6-8F38-4716-AD54-F39A77B319C2}">
      <dsp:nvSpPr>
        <dsp:cNvPr id="0" name=""/>
        <dsp:cNvSpPr/>
      </dsp:nvSpPr>
      <dsp:spPr>
        <a:xfrm>
          <a:off x="924360" y="1181997"/>
          <a:ext cx="4469442" cy="387844"/>
        </a:xfrm>
        <a:custGeom>
          <a:avLst/>
          <a:gdLst/>
          <a:ahLst/>
          <a:cxnLst/>
          <a:rect l="0" t="0" r="0" b="0"/>
          <a:pathLst>
            <a:path>
              <a:moveTo>
                <a:pt x="4469442" y="0"/>
              </a:moveTo>
              <a:lnTo>
                <a:pt x="4469442" y="193922"/>
              </a:lnTo>
              <a:lnTo>
                <a:pt x="0" y="193922"/>
              </a:lnTo>
              <a:lnTo>
                <a:pt x="0" y="38784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82FFE0-718B-4512-B890-463FA048D221}">
      <dsp:nvSpPr>
        <dsp:cNvPr id="0" name=""/>
        <dsp:cNvSpPr/>
      </dsp:nvSpPr>
      <dsp:spPr>
        <a:xfrm>
          <a:off x="3437682" y="258558"/>
          <a:ext cx="3912239" cy="92343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PJ de Direito Privado</a:t>
          </a:r>
        </a:p>
        <a:p>
          <a:pPr marL="0" lvl="0" indent="0" algn="ctr" defTabSz="1155700">
            <a:lnSpc>
              <a:spcPct val="90000"/>
            </a:lnSpc>
            <a:spcBef>
              <a:spcPct val="0"/>
            </a:spcBef>
            <a:spcAft>
              <a:spcPct val="35000"/>
            </a:spcAft>
            <a:buNone/>
          </a:pPr>
          <a:r>
            <a:rPr lang="pt-BR" sz="2600" kern="1200" dirty="0"/>
            <a:t> (art. 44 CC)</a:t>
          </a:r>
        </a:p>
      </dsp:txBody>
      <dsp:txXfrm>
        <a:off x="3437682" y="258558"/>
        <a:ext cx="3912239" cy="923438"/>
      </dsp:txXfrm>
    </dsp:sp>
    <dsp:sp modelId="{B6E64C59-D461-47C2-B7BA-CCEEB0EA672D}">
      <dsp:nvSpPr>
        <dsp:cNvPr id="0" name=""/>
        <dsp:cNvSpPr/>
      </dsp:nvSpPr>
      <dsp:spPr>
        <a:xfrm>
          <a:off x="921" y="1569841"/>
          <a:ext cx="1846876" cy="92343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Associações</a:t>
          </a:r>
        </a:p>
      </dsp:txBody>
      <dsp:txXfrm>
        <a:off x="921" y="1569841"/>
        <a:ext cx="1846876" cy="923438"/>
      </dsp:txXfrm>
    </dsp:sp>
    <dsp:sp modelId="{3C13D157-BC14-4E8D-B750-25F34DBB0A2C}">
      <dsp:nvSpPr>
        <dsp:cNvPr id="0" name=""/>
        <dsp:cNvSpPr/>
      </dsp:nvSpPr>
      <dsp:spPr>
        <a:xfrm>
          <a:off x="2235642" y="1569841"/>
          <a:ext cx="1846876" cy="92343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Sociedades</a:t>
          </a:r>
        </a:p>
      </dsp:txBody>
      <dsp:txXfrm>
        <a:off x="2235642" y="1569841"/>
        <a:ext cx="1846876" cy="923438"/>
      </dsp:txXfrm>
    </dsp:sp>
    <dsp:sp modelId="{D32EDD65-D708-4079-919B-2A7772F49294}">
      <dsp:nvSpPr>
        <dsp:cNvPr id="0" name=""/>
        <dsp:cNvSpPr/>
      </dsp:nvSpPr>
      <dsp:spPr>
        <a:xfrm>
          <a:off x="2697362" y="2881124"/>
          <a:ext cx="4055298" cy="92343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Sociedades simples</a:t>
          </a:r>
        </a:p>
      </dsp:txBody>
      <dsp:txXfrm>
        <a:off x="2697362" y="2881124"/>
        <a:ext cx="4055298" cy="923438"/>
      </dsp:txXfrm>
    </dsp:sp>
    <dsp:sp modelId="{F485C0BE-E680-4C1E-BF4A-85CB628B12E6}">
      <dsp:nvSpPr>
        <dsp:cNvPr id="0" name=""/>
        <dsp:cNvSpPr/>
      </dsp:nvSpPr>
      <dsp:spPr>
        <a:xfrm>
          <a:off x="2697362" y="4192406"/>
          <a:ext cx="4008997" cy="92343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Sociedades empresárias = registro na Junta Comercial</a:t>
          </a:r>
        </a:p>
      </dsp:txBody>
      <dsp:txXfrm>
        <a:off x="2697362" y="4192406"/>
        <a:ext cx="4008997" cy="923438"/>
      </dsp:txXfrm>
    </dsp:sp>
    <dsp:sp modelId="{90096E41-1767-419B-80E3-6811E7BB7FA4}">
      <dsp:nvSpPr>
        <dsp:cNvPr id="0" name=""/>
        <dsp:cNvSpPr/>
      </dsp:nvSpPr>
      <dsp:spPr>
        <a:xfrm>
          <a:off x="4470364" y="1569841"/>
          <a:ext cx="1846876" cy="92343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Fundações</a:t>
          </a:r>
        </a:p>
      </dsp:txBody>
      <dsp:txXfrm>
        <a:off x="4470364" y="1569841"/>
        <a:ext cx="1846876" cy="923438"/>
      </dsp:txXfrm>
    </dsp:sp>
    <dsp:sp modelId="{E614D06C-1D9A-4174-A4E1-A132A4B80C28}">
      <dsp:nvSpPr>
        <dsp:cNvPr id="0" name=""/>
        <dsp:cNvSpPr/>
      </dsp:nvSpPr>
      <dsp:spPr>
        <a:xfrm>
          <a:off x="6705085" y="1569841"/>
          <a:ext cx="1846876" cy="92343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Organizações Religiosas</a:t>
          </a:r>
        </a:p>
      </dsp:txBody>
      <dsp:txXfrm>
        <a:off x="6705085" y="1569841"/>
        <a:ext cx="1846876" cy="923438"/>
      </dsp:txXfrm>
    </dsp:sp>
    <dsp:sp modelId="{270D8FF0-071E-4010-A9C4-4495DCEADF8A}">
      <dsp:nvSpPr>
        <dsp:cNvPr id="0" name=""/>
        <dsp:cNvSpPr/>
      </dsp:nvSpPr>
      <dsp:spPr>
        <a:xfrm>
          <a:off x="8939806" y="1569841"/>
          <a:ext cx="1846876" cy="92343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Sindicatos</a:t>
          </a:r>
        </a:p>
      </dsp:txBody>
      <dsp:txXfrm>
        <a:off x="8939806" y="1569841"/>
        <a:ext cx="1846876" cy="9234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B5FB2-E8FF-4A91-B059-A366571D0685}">
      <dsp:nvSpPr>
        <dsp:cNvPr id="0" name=""/>
        <dsp:cNvSpPr/>
      </dsp:nvSpPr>
      <dsp:spPr>
        <a:xfrm>
          <a:off x="0" y="0"/>
          <a:ext cx="9479666" cy="11550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endParaRPr lang="pt-BR" sz="5300" kern="1200"/>
        </a:p>
      </dsp:txBody>
      <dsp:txXfrm>
        <a:off x="2011435" y="0"/>
        <a:ext cx="7468230" cy="1155023"/>
      </dsp:txXfrm>
    </dsp:sp>
    <dsp:sp modelId="{9BAB8B58-68B7-40B0-BA4D-CE7C734B1154}">
      <dsp:nvSpPr>
        <dsp:cNvPr id="0" name=""/>
        <dsp:cNvSpPr/>
      </dsp:nvSpPr>
      <dsp:spPr>
        <a:xfrm>
          <a:off x="115502" y="115502"/>
          <a:ext cx="1895933" cy="92401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53000" b="-5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31D3FC-F602-4D87-9574-ECA57AB61B46}">
      <dsp:nvSpPr>
        <dsp:cNvPr id="0" name=""/>
        <dsp:cNvSpPr/>
      </dsp:nvSpPr>
      <dsp:spPr>
        <a:xfrm>
          <a:off x="0" y="1270525"/>
          <a:ext cx="9479666" cy="11550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endParaRPr lang="pt-BR" sz="5300" kern="1200"/>
        </a:p>
      </dsp:txBody>
      <dsp:txXfrm>
        <a:off x="2011435" y="1270525"/>
        <a:ext cx="7468230" cy="1155023"/>
      </dsp:txXfrm>
    </dsp:sp>
    <dsp:sp modelId="{2DB209C1-051A-444A-A826-3FC8050C4501}">
      <dsp:nvSpPr>
        <dsp:cNvPr id="0" name=""/>
        <dsp:cNvSpPr/>
      </dsp:nvSpPr>
      <dsp:spPr>
        <a:xfrm>
          <a:off x="115502" y="1386028"/>
          <a:ext cx="1895933" cy="92401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53000" b="-5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5AADD7-CCBC-42BC-BF12-3BB021C3E92C}">
      <dsp:nvSpPr>
        <dsp:cNvPr id="0" name=""/>
        <dsp:cNvSpPr/>
      </dsp:nvSpPr>
      <dsp:spPr>
        <a:xfrm>
          <a:off x="0" y="2541051"/>
          <a:ext cx="9479666" cy="11550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endParaRPr lang="pt-BR" sz="5300" kern="1200"/>
        </a:p>
      </dsp:txBody>
      <dsp:txXfrm>
        <a:off x="2011435" y="2541051"/>
        <a:ext cx="7468230" cy="1155023"/>
      </dsp:txXfrm>
    </dsp:sp>
    <dsp:sp modelId="{0C8708FD-C5A1-4FF3-BCF8-48A40217F862}">
      <dsp:nvSpPr>
        <dsp:cNvPr id="0" name=""/>
        <dsp:cNvSpPr/>
      </dsp:nvSpPr>
      <dsp:spPr>
        <a:xfrm>
          <a:off x="115502" y="2656553"/>
          <a:ext cx="1895933" cy="92401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53000" b="-5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D1B4B-59B4-8646-B183-EB7A83D3C22F}">
      <dsp:nvSpPr>
        <dsp:cNvPr id="0" name=""/>
        <dsp:cNvSpPr/>
      </dsp:nvSpPr>
      <dsp:spPr>
        <a:xfrm>
          <a:off x="7324" y="635727"/>
          <a:ext cx="1348066" cy="21052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PROTOCOLO </a:t>
          </a:r>
        </a:p>
        <a:p>
          <a:pPr marL="0" lvl="0" indent="0" algn="ctr" defTabSz="666750">
            <a:lnSpc>
              <a:spcPct val="90000"/>
            </a:lnSpc>
            <a:spcBef>
              <a:spcPct val="0"/>
            </a:spcBef>
            <a:spcAft>
              <a:spcPct val="35000"/>
            </a:spcAft>
            <a:buNone/>
          </a:pPr>
          <a:r>
            <a:rPr lang="pt-BR" sz="1500" kern="1200" dirty="0"/>
            <a:t>seguido de </a:t>
          </a:r>
        </a:p>
        <a:p>
          <a:pPr marL="0" lvl="0" indent="0" algn="ctr" defTabSz="666750">
            <a:lnSpc>
              <a:spcPct val="90000"/>
            </a:lnSpc>
            <a:spcBef>
              <a:spcPct val="0"/>
            </a:spcBef>
            <a:spcAft>
              <a:spcPct val="35000"/>
            </a:spcAft>
            <a:buNone/>
          </a:pPr>
          <a:r>
            <a:rPr lang="pt-BR" sz="1500" kern="1200" dirty="0"/>
            <a:t>QUALIFICAÇÃO REGISTRAL</a:t>
          </a:r>
        </a:p>
      </dsp:txBody>
      <dsp:txXfrm>
        <a:off x="46808" y="675211"/>
        <a:ext cx="1269098" cy="2026266"/>
      </dsp:txXfrm>
    </dsp:sp>
    <dsp:sp modelId="{0FC1834A-4F91-784E-A426-ABCA8307019A}">
      <dsp:nvSpPr>
        <dsp:cNvPr id="0" name=""/>
        <dsp:cNvSpPr/>
      </dsp:nvSpPr>
      <dsp:spPr>
        <a:xfrm rot="17941421">
          <a:off x="1069296" y="1189855"/>
          <a:ext cx="1111415" cy="25136"/>
        </a:xfrm>
        <a:custGeom>
          <a:avLst/>
          <a:gdLst/>
          <a:ahLst/>
          <a:cxnLst/>
          <a:rect l="0" t="0" r="0" b="0"/>
          <a:pathLst>
            <a:path>
              <a:moveTo>
                <a:pt x="0" y="12568"/>
              </a:moveTo>
              <a:lnTo>
                <a:pt x="1111415" y="1256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597218" y="1174638"/>
        <a:ext cx="55570" cy="55570"/>
      </dsp:txXfrm>
    </dsp:sp>
    <dsp:sp modelId="{851984E7-8E20-F141-8BF8-C5615F3A2C64}">
      <dsp:nvSpPr>
        <dsp:cNvPr id="0" name=""/>
        <dsp:cNvSpPr/>
      </dsp:nvSpPr>
      <dsp:spPr>
        <a:xfrm>
          <a:off x="1894617" y="379485"/>
          <a:ext cx="1348066" cy="67403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Positiva</a:t>
          </a:r>
        </a:p>
      </dsp:txBody>
      <dsp:txXfrm>
        <a:off x="1914359" y="399227"/>
        <a:ext cx="1308582" cy="634549"/>
      </dsp:txXfrm>
    </dsp:sp>
    <dsp:sp modelId="{68D1C581-D509-984E-B930-FC010314FA77}">
      <dsp:nvSpPr>
        <dsp:cNvPr id="0" name=""/>
        <dsp:cNvSpPr/>
      </dsp:nvSpPr>
      <dsp:spPr>
        <a:xfrm>
          <a:off x="3242683" y="703933"/>
          <a:ext cx="539226" cy="25136"/>
        </a:xfrm>
        <a:custGeom>
          <a:avLst/>
          <a:gdLst/>
          <a:ahLst/>
          <a:cxnLst/>
          <a:rect l="0" t="0" r="0" b="0"/>
          <a:pathLst>
            <a:path>
              <a:moveTo>
                <a:pt x="0" y="12568"/>
              </a:moveTo>
              <a:lnTo>
                <a:pt x="539226"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498816" y="703021"/>
        <a:ext cx="26961" cy="26961"/>
      </dsp:txXfrm>
    </dsp:sp>
    <dsp:sp modelId="{029DAFDA-AF5F-DC41-9862-EAA2F117627B}">
      <dsp:nvSpPr>
        <dsp:cNvPr id="0" name=""/>
        <dsp:cNvSpPr/>
      </dsp:nvSpPr>
      <dsp:spPr>
        <a:xfrm>
          <a:off x="3781910" y="379485"/>
          <a:ext cx="1348066" cy="67403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Registro</a:t>
          </a:r>
        </a:p>
      </dsp:txBody>
      <dsp:txXfrm>
        <a:off x="3801652" y="399227"/>
        <a:ext cx="1308582" cy="634549"/>
      </dsp:txXfrm>
    </dsp:sp>
    <dsp:sp modelId="{781E6D02-06FB-6840-821A-1399B0BBD1F0}">
      <dsp:nvSpPr>
        <dsp:cNvPr id="0" name=""/>
        <dsp:cNvSpPr/>
      </dsp:nvSpPr>
      <dsp:spPr>
        <a:xfrm rot="3658579">
          <a:off x="1069296" y="2161698"/>
          <a:ext cx="1111415" cy="25136"/>
        </a:xfrm>
        <a:custGeom>
          <a:avLst/>
          <a:gdLst/>
          <a:ahLst/>
          <a:cxnLst/>
          <a:rect l="0" t="0" r="0" b="0"/>
          <a:pathLst>
            <a:path>
              <a:moveTo>
                <a:pt x="0" y="12568"/>
              </a:moveTo>
              <a:lnTo>
                <a:pt x="1111415" y="1256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597218" y="2146480"/>
        <a:ext cx="55570" cy="55570"/>
      </dsp:txXfrm>
    </dsp:sp>
    <dsp:sp modelId="{B10E3F34-6FA4-674B-B1B1-F5789CBEE1E9}">
      <dsp:nvSpPr>
        <dsp:cNvPr id="0" name=""/>
        <dsp:cNvSpPr/>
      </dsp:nvSpPr>
      <dsp:spPr>
        <a:xfrm>
          <a:off x="1894617" y="2323171"/>
          <a:ext cx="1348066" cy="67403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Negativa</a:t>
          </a:r>
        </a:p>
      </dsp:txBody>
      <dsp:txXfrm>
        <a:off x="1914359" y="2342913"/>
        <a:ext cx="1308582" cy="634549"/>
      </dsp:txXfrm>
    </dsp:sp>
    <dsp:sp modelId="{2FB22693-33DE-924E-B03C-A95F603CAF3C}">
      <dsp:nvSpPr>
        <dsp:cNvPr id="0" name=""/>
        <dsp:cNvSpPr/>
      </dsp:nvSpPr>
      <dsp:spPr>
        <a:xfrm>
          <a:off x="3242683" y="2647619"/>
          <a:ext cx="539226" cy="25136"/>
        </a:xfrm>
        <a:custGeom>
          <a:avLst/>
          <a:gdLst/>
          <a:ahLst/>
          <a:cxnLst/>
          <a:rect l="0" t="0" r="0" b="0"/>
          <a:pathLst>
            <a:path>
              <a:moveTo>
                <a:pt x="0" y="12568"/>
              </a:moveTo>
              <a:lnTo>
                <a:pt x="539226"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498816" y="2646707"/>
        <a:ext cx="26961" cy="26961"/>
      </dsp:txXfrm>
    </dsp:sp>
    <dsp:sp modelId="{BE017E18-0391-7D44-8F5E-BF7CED8D115F}">
      <dsp:nvSpPr>
        <dsp:cNvPr id="0" name=""/>
        <dsp:cNvSpPr/>
      </dsp:nvSpPr>
      <dsp:spPr>
        <a:xfrm>
          <a:off x="3781910" y="2031176"/>
          <a:ext cx="1348066" cy="125802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Nota de Devolução (prazo de 10 dias)</a:t>
          </a:r>
        </a:p>
      </dsp:txBody>
      <dsp:txXfrm>
        <a:off x="3818756" y="2068022"/>
        <a:ext cx="1274374" cy="1184330"/>
      </dsp:txXfrm>
    </dsp:sp>
    <dsp:sp modelId="{BC0C53C0-202D-D745-9D67-264B3403289F}">
      <dsp:nvSpPr>
        <dsp:cNvPr id="0" name=""/>
        <dsp:cNvSpPr/>
      </dsp:nvSpPr>
      <dsp:spPr>
        <a:xfrm rot="17686258">
          <a:off x="4756109" y="2063345"/>
          <a:ext cx="1286961" cy="25136"/>
        </a:xfrm>
        <a:custGeom>
          <a:avLst/>
          <a:gdLst/>
          <a:ahLst/>
          <a:cxnLst/>
          <a:rect l="0" t="0" r="0" b="0"/>
          <a:pathLst>
            <a:path>
              <a:moveTo>
                <a:pt x="0" y="12568"/>
              </a:moveTo>
              <a:lnTo>
                <a:pt x="1286961"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367415" y="2043739"/>
        <a:ext cx="64348" cy="64348"/>
      </dsp:txXfrm>
    </dsp:sp>
    <dsp:sp modelId="{837D28C9-B50F-FC4B-9C1C-9D83D8D582D8}">
      <dsp:nvSpPr>
        <dsp:cNvPr id="0" name=""/>
        <dsp:cNvSpPr/>
      </dsp:nvSpPr>
      <dsp:spPr>
        <a:xfrm>
          <a:off x="5669203" y="1154623"/>
          <a:ext cx="1348066" cy="67403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Cumprimento de exigência </a:t>
          </a:r>
        </a:p>
      </dsp:txBody>
      <dsp:txXfrm>
        <a:off x="5688945" y="1174365"/>
        <a:ext cx="1308582" cy="634549"/>
      </dsp:txXfrm>
    </dsp:sp>
    <dsp:sp modelId="{C7C274DA-7743-FA4C-8A17-5D6CCEAA126A}">
      <dsp:nvSpPr>
        <dsp:cNvPr id="0" name=""/>
        <dsp:cNvSpPr/>
      </dsp:nvSpPr>
      <dsp:spPr>
        <a:xfrm>
          <a:off x="7017269" y="1479071"/>
          <a:ext cx="539226" cy="25136"/>
        </a:xfrm>
        <a:custGeom>
          <a:avLst/>
          <a:gdLst/>
          <a:ahLst/>
          <a:cxnLst/>
          <a:rect l="0" t="0" r="0" b="0"/>
          <a:pathLst>
            <a:path>
              <a:moveTo>
                <a:pt x="0" y="12568"/>
              </a:moveTo>
              <a:lnTo>
                <a:pt x="539226"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273402" y="1478159"/>
        <a:ext cx="26961" cy="26961"/>
      </dsp:txXfrm>
    </dsp:sp>
    <dsp:sp modelId="{EA5CC819-20C2-314E-92B8-956B0F7DEEE8}">
      <dsp:nvSpPr>
        <dsp:cNvPr id="0" name=""/>
        <dsp:cNvSpPr/>
      </dsp:nvSpPr>
      <dsp:spPr>
        <a:xfrm>
          <a:off x="7556496" y="1154623"/>
          <a:ext cx="1348066" cy="67403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Registro</a:t>
          </a:r>
        </a:p>
      </dsp:txBody>
      <dsp:txXfrm>
        <a:off x="7576238" y="1174365"/>
        <a:ext cx="1308582" cy="634549"/>
      </dsp:txXfrm>
    </dsp:sp>
    <dsp:sp modelId="{AB371A01-4C9A-D44C-B3C7-FED11A35CF76}">
      <dsp:nvSpPr>
        <dsp:cNvPr id="0" name=""/>
        <dsp:cNvSpPr/>
      </dsp:nvSpPr>
      <dsp:spPr>
        <a:xfrm rot="20358451">
          <a:off x="5111384" y="2545781"/>
          <a:ext cx="576410" cy="25136"/>
        </a:xfrm>
        <a:custGeom>
          <a:avLst/>
          <a:gdLst/>
          <a:ahLst/>
          <a:cxnLst/>
          <a:rect l="0" t="0" r="0" b="0"/>
          <a:pathLst>
            <a:path>
              <a:moveTo>
                <a:pt x="0" y="12568"/>
              </a:moveTo>
              <a:lnTo>
                <a:pt x="576410"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385179" y="2543939"/>
        <a:ext cx="28820" cy="28820"/>
      </dsp:txXfrm>
    </dsp:sp>
    <dsp:sp modelId="{CCF5A0B0-1312-2746-9F07-E724DB8E5645}">
      <dsp:nvSpPr>
        <dsp:cNvPr id="0" name=""/>
        <dsp:cNvSpPr/>
      </dsp:nvSpPr>
      <dsp:spPr>
        <a:xfrm>
          <a:off x="5669203" y="1929761"/>
          <a:ext cx="1348066" cy="105350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Não cumprimento de exigência</a:t>
          </a:r>
        </a:p>
      </dsp:txBody>
      <dsp:txXfrm>
        <a:off x="5700059" y="1960617"/>
        <a:ext cx="1286354" cy="991788"/>
      </dsp:txXfrm>
    </dsp:sp>
    <dsp:sp modelId="{1B211841-1696-A543-9159-ACD51D8FD364}">
      <dsp:nvSpPr>
        <dsp:cNvPr id="0" name=""/>
        <dsp:cNvSpPr/>
      </dsp:nvSpPr>
      <dsp:spPr>
        <a:xfrm>
          <a:off x="7017269" y="2443943"/>
          <a:ext cx="539226" cy="25136"/>
        </a:xfrm>
        <a:custGeom>
          <a:avLst/>
          <a:gdLst/>
          <a:ahLst/>
          <a:cxnLst/>
          <a:rect l="0" t="0" r="0" b="0"/>
          <a:pathLst>
            <a:path>
              <a:moveTo>
                <a:pt x="0" y="12568"/>
              </a:moveTo>
              <a:lnTo>
                <a:pt x="539226"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273402" y="2443031"/>
        <a:ext cx="26961" cy="26961"/>
      </dsp:txXfrm>
    </dsp:sp>
    <dsp:sp modelId="{F35598E7-DCEE-2049-86F6-164C7E0CCA9F}">
      <dsp:nvSpPr>
        <dsp:cNvPr id="0" name=""/>
        <dsp:cNvSpPr/>
      </dsp:nvSpPr>
      <dsp:spPr>
        <a:xfrm>
          <a:off x="7556496" y="2016142"/>
          <a:ext cx="1348066" cy="88073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Decurso do prazo de 30 dias</a:t>
          </a:r>
        </a:p>
      </dsp:txBody>
      <dsp:txXfrm>
        <a:off x="7582292" y="2041938"/>
        <a:ext cx="1296474" cy="829146"/>
      </dsp:txXfrm>
    </dsp:sp>
    <dsp:sp modelId="{55FB48FC-04BE-7B46-AB50-524ED8EE9ACF}">
      <dsp:nvSpPr>
        <dsp:cNvPr id="0" name=""/>
        <dsp:cNvSpPr/>
      </dsp:nvSpPr>
      <dsp:spPr>
        <a:xfrm>
          <a:off x="8904562" y="2443943"/>
          <a:ext cx="539226" cy="25136"/>
        </a:xfrm>
        <a:custGeom>
          <a:avLst/>
          <a:gdLst/>
          <a:ahLst/>
          <a:cxnLst/>
          <a:rect l="0" t="0" r="0" b="0"/>
          <a:pathLst>
            <a:path>
              <a:moveTo>
                <a:pt x="0" y="12568"/>
              </a:moveTo>
              <a:lnTo>
                <a:pt x="539226"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60694" y="2443031"/>
        <a:ext cx="26961" cy="26961"/>
      </dsp:txXfrm>
    </dsp:sp>
    <dsp:sp modelId="{EC4A6248-8A4A-8547-8878-C19731018952}">
      <dsp:nvSpPr>
        <dsp:cNvPr id="0" name=""/>
        <dsp:cNvSpPr/>
      </dsp:nvSpPr>
      <dsp:spPr>
        <a:xfrm>
          <a:off x="9443788" y="2119495"/>
          <a:ext cx="1348066" cy="67403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Cancelamento do Protocolo</a:t>
          </a:r>
        </a:p>
      </dsp:txBody>
      <dsp:txXfrm>
        <a:off x="9463530" y="2139237"/>
        <a:ext cx="1308582" cy="634549"/>
      </dsp:txXfrm>
    </dsp:sp>
    <dsp:sp modelId="{B87AD04B-B097-E049-938A-1B2460AB57BA}">
      <dsp:nvSpPr>
        <dsp:cNvPr id="0" name=""/>
        <dsp:cNvSpPr/>
      </dsp:nvSpPr>
      <dsp:spPr>
        <a:xfrm rot="3785361">
          <a:off x="4803891" y="3178811"/>
          <a:ext cx="1191396" cy="25136"/>
        </a:xfrm>
        <a:custGeom>
          <a:avLst/>
          <a:gdLst/>
          <a:ahLst/>
          <a:cxnLst/>
          <a:rect l="0" t="0" r="0" b="0"/>
          <a:pathLst>
            <a:path>
              <a:moveTo>
                <a:pt x="0" y="12568"/>
              </a:moveTo>
              <a:lnTo>
                <a:pt x="1191396"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369805" y="3161594"/>
        <a:ext cx="59569" cy="59569"/>
      </dsp:txXfrm>
    </dsp:sp>
    <dsp:sp modelId="{32E3C327-FC04-8F41-B500-0814F0B7A180}">
      <dsp:nvSpPr>
        <dsp:cNvPr id="0" name=""/>
        <dsp:cNvSpPr/>
      </dsp:nvSpPr>
      <dsp:spPr>
        <a:xfrm>
          <a:off x="5669203" y="3279391"/>
          <a:ext cx="1348066" cy="88636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Suscitação de dúvida ao JCP**</a:t>
          </a:r>
        </a:p>
      </dsp:txBody>
      <dsp:txXfrm>
        <a:off x="5695164" y="3305352"/>
        <a:ext cx="1296144" cy="834438"/>
      </dsp:txXfrm>
    </dsp:sp>
    <dsp:sp modelId="{FCA49602-4953-3E40-BA92-8DE65364F1D7}">
      <dsp:nvSpPr>
        <dsp:cNvPr id="0" name=""/>
        <dsp:cNvSpPr/>
      </dsp:nvSpPr>
      <dsp:spPr>
        <a:xfrm rot="19457599">
          <a:off x="6954853" y="3516219"/>
          <a:ext cx="664059" cy="25136"/>
        </a:xfrm>
        <a:custGeom>
          <a:avLst/>
          <a:gdLst/>
          <a:ahLst/>
          <a:cxnLst/>
          <a:rect l="0" t="0" r="0" b="0"/>
          <a:pathLst>
            <a:path>
              <a:moveTo>
                <a:pt x="0" y="12568"/>
              </a:moveTo>
              <a:lnTo>
                <a:pt x="664059"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270281" y="3512185"/>
        <a:ext cx="33202" cy="33202"/>
      </dsp:txXfrm>
    </dsp:sp>
    <dsp:sp modelId="{F76DA19B-9350-CD40-AA04-8E4ADE47B037}">
      <dsp:nvSpPr>
        <dsp:cNvPr id="0" name=""/>
        <dsp:cNvSpPr/>
      </dsp:nvSpPr>
      <dsp:spPr>
        <a:xfrm>
          <a:off x="7556496" y="2997986"/>
          <a:ext cx="1348066" cy="67403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Procedente</a:t>
          </a:r>
        </a:p>
      </dsp:txBody>
      <dsp:txXfrm>
        <a:off x="7576238" y="3017728"/>
        <a:ext cx="1308582" cy="634549"/>
      </dsp:txXfrm>
    </dsp:sp>
    <dsp:sp modelId="{0C733A56-116D-5E4D-8BBA-F638EEA7ED02}">
      <dsp:nvSpPr>
        <dsp:cNvPr id="0" name=""/>
        <dsp:cNvSpPr/>
      </dsp:nvSpPr>
      <dsp:spPr>
        <a:xfrm>
          <a:off x="8904562" y="3322434"/>
          <a:ext cx="539226" cy="25136"/>
        </a:xfrm>
        <a:custGeom>
          <a:avLst/>
          <a:gdLst/>
          <a:ahLst/>
          <a:cxnLst/>
          <a:rect l="0" t="0" r="0" b="0"/>
          <a:pathLst>
            <a:path>
              <a:moveTo>
                <a:pt x="0" y="12568"/>
              </a:moveTo>
              <a:lnTo>
                <a:pt x="539226"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60694" y="3321522"/>
        <a:ext cx="26961" cy="26961"/>
      </dsp:txXfrm>
    </dsp:sp>
    <dsp:sp modelId="{B4988371-1FA3-9243-ACCD-18224524E144}">
      <dsp:nvSpPr>
        <dsp:cNvPr id="0" name=""/>
        <dsp:cNvSpPr/>
      </dsp:nvSpPr>
      <dsp:spPr>
        <a:xfrm>
          <a:off x="9443788" y="2997986"/>
          <a:ext cx="1348066" cy="67403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Manutenção da recusa</a:t>
          </a:r>
        </a:p>
      </dsp:txBody>
      <dsp:txXfrm>
        <a:off x="9463530" y="3017728"/>
        <a:ext cx="1308582" cy="634549"/>
      </dsp:txXfrm>
    </dsp:sp>
    <dsp:sp modelId="{4490A58E-9DA5-CB4C-8619-15BDB2A8974A}">
      <dsp:nvSpPr>
        <dsp:cNvPr id="0" name=""/>
        <dsp:cNvSpPr/>
      </dsp:nvSpPr>
      <dsp:spPr>
        <a:xfrm rot="2142401">
          <a:off x="6954853" y="3903788"/>
          <a:ext cx="664059" cy="25136"/>
        </a:xfrm>
        <a:custGeom>
          <a:avLst/>
          <a:gdLst/>
          <a:ahLst/>
          <a:cxnLst/>
          <a:rect l="0" t="0" r="0" b="0"/>
          <a:pathLst>
            <a:path>
              <a:moveTo>
                <a:pt x="0" y="12568"/>
              </a:moveTo>
              <a:lnTo>
                <a:pt x="664059"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270281" y="3899754"/>
        <a:ext cx="33202" cy="33202"/>
      </dsp:txXfrm>
    </dsp:sp>
    <dsp:sp modelId="{9612A37F-CDAA-2D4E-97FB-559E9344955D}">
      <dsp:nvSpPr>
        <dsp:cNvPr id="0" name=""/>
        <dsp:cNvSpPr/>
      </dsp:nvSpPr>
      <dsp:spPr>
        <a:xfrm>
          <a:off x="7556496" y="3773124"/>
          <a:ext cx="1348066" cy="67403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Improcedente</a:t>
          </a:r>
        </a:p>
      </dsp:txBody>
      <dsp:txXfrm>
        <a:off x="7576238" y="3792866"/>
        <a:ext cx="1308582" cy="634549"/>
      </dsp:txXfrm>
    </dsp:sp>
    <dsp:sp modelId="{21C8C5FA-8758-CA4F-BE78-BFC4643DFD2F}">
      <dsp:nvSpPr>
        <dsp:cNvPr id="0" name=""/>
        <dsp:cNvSpPr/>
      </dsp:nvSpPr>
      <dsp:spPr>
        <a:xfrm>
          <a:off x="8904562" y="4097572"/>
          <a:ext cx="539226" cy="25136"/>
        </a:xfrm>
        <a:custGeom>
          <a:avLst/>
          <a:gdLst/>
          <a:ahLst/>
          <a:cxnLst/>
          <a:rect l="0" t="0" r="0" b="0"/>
          <a:pathLst>
            <a:path>
              <a:moveTo>
                <a:pt x="0" y="12568"/>
              </a:moveTo>
              <a:lnTo>
                <a:pt x="539226" y="1256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60694" y="4096660"/>
        <a:ext cx="26961" cy="26961"/>
      </dsp:txXfrm>
    </dsp:sp>
    <dsp:sp modelId="{1601E0EE-2D93-2141-8F2B-A0C26FA02FC4}">
      <dsp:nvSpPr>
        <dsp:cNvPr id="0" name=""/>
        <dsp:cNvSpPr/>
      </dsp:nvSpPr>
      <dsp:spPr>
        <a:xfrm>
          <a:off x="9443788" y="3773124"/>
          <a:ext cx="1348066" cy="67403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pt-BR" sz="1500" kern="1200" dirty="0"/>
            <a:t>Registro</a:t>
          </a:r>
        </a:p>
      </dsp:txBody>
      <dsp:txXfrm>
        <a:off x="9463530" y="3792866"/>
        <a:ext cx="1308582" cy="63454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D68CBA40-FA69-4D48-969C-2D362B9DFE33}" type="datetimeFigureOut">
              <a:rPr lang="pt-BR" smtClean="0"/>
              <a:t>22/06/2023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9C12B0-C5C1-4574-B7D8-1BDE615FB545}"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6474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68CBA40-FA69-4D48-969C-2D362B9DFE33}" type="datetimeFigureOut">
              <a:rPr lang="pt-BR" smtClean="0"/>
              <a:t>22/06/2023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9C12B0-C5C1-4574-B7D8-1BDE615FB545}" type="slidenum">
              <a:rPr lang="pt-BR" smtClean="0"/>
              <a:t>‹nº›</a:t>
            </a:fld>
            <a:endParaRPr lang="pt-BR"/>
          </a:p>
        </p:txBody>
      </p:sp>
    </p:spTree>
    <p:extLst>
      <p:ext uri="{BB962C8B-B14F-4D97-AF65-F5344CB8AC3E}">
        <p14:creationId xmlns:p14="http://schemas.microsoft.com/office/powerpoint/2010/main" val="59572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68CBA40-FA69-4D48-969C-2D362B9DFE33}" type="datetimeFigureOut">
              <a:rPr lang="pt-BR" smtClean="0"/>
              <a:t>22/06/2023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9C12B0-C5C1-4574-B7D8-1BDE615FB545}" type="slidenum">
              <a:rPr lang="pt-BR" smtClean="0"/>
              <a:t>‹nº›</a:t>
            </a:fld>
            <a:endParaRPr lang="pt-BR"/>
          </a:p>
        </p:txBody>
      </p:sp>
    </p:spTree>
    <p:extLst>
      <p:ext uri="{BB962C8B-B14F-4D97-AF65-F5344CB8AC3E}">
        <p14:creationId xmlns:p14="http://schemas.microsoft.com/office/powerpoint/2010/main" val="77536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68CBA40-FA69-4D48-969C-2D362B9DFE33}" type="datetimeFigureOut">
              <a:rPr lang="pt-BR" smtClean="0"/>
              <a:t>22/06/2023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9C12B0-C5C1-4574-B7D8-1BDE615FB545}" type="slidenum">
              <a:rPr lang="pt-BR" smtClean="0"/>
              <a:t>‹nº›</a:t>
            </a:fld>
            <a:endParaRPr lang="pt-BR"/>
          </a:p>
        </p:txBody>
      </p:sp>
    </p:spTree>
    <p:extLst>
      <p:ext uri="{BB962C8B-B14F-4D97-AF65-F5344CB8AC3E}">
        <p14:creationId xmlns:p14="http://schemas.microsoft.com/office/powerpoint/2010/main" val="230930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D68CBA40-FA69-4D48-969C-2D362B9DFE33}" type="datetimeFigureOut">
              <a:rPr lang="pt-BR" smtClean="0"/>
              <a:t>22/06/2023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99C12B0-C5C1-4574-B7D8-1BDE615FB545}"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917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D68CBA40-FA69-4D48-969C-2D362B9DFE33}" type="datetimeFigureOut">
              <a:rPr lang="pt-BR" smtClean="0"/>
              <a:t>22/06/2023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99C12B0-C5C1-4574-B7D8-1BDE615FB545}" type="slidenum">
              <a:rPr lang="pt-BR" smtClean="0"/>
              <a:t>‹nº›</a:t>
            </a:fld>
            <a:endParaRPr lang="pt-BR"/>
          </a:p>
        </p:txBody>
      </p:sp>
    </p:spTree>
    <p:extLst>
      <p:ext uri="{BB962C8B-B14F-4D97-AF65-F5344CB8AC3E}">
        <p14:creationId xmlns:p14="http://schemas.microsoft.com/office/powerpoint/2010/main" val="176512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9728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1792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D68CBA40-FA69-4D48-969C-2D362B9DFE33}" type="datetimeFigureOut">
              <a:rPr lang="pt-BR" smtClean="0"/>
              <a:t>22/06/2023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99C12B0-C5C1-4574-B7D8-1BDE615FB545}" type="slidenum">
              <a:rPr lang="pt-BR" smtClean="0"/>
              <a:t>‹nº›</a:t>
            </a:fld>
            <a:endParaRPr lang="pt-BR"/>
          </a:p>
        </p:txBody>
      </p:sp>
    </p:spTree>
    <p:extLst>
      <p:ext uri="{BB962C8B-B14F-4D97-AF65-F5344CB8AC3E}">
        <p14:creationId xmlns:p14="http://schemas.microsoft.com/office/powerpoint/2010/main" val="1099277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D68CBA40-FA69-4D48-969C-2D362B9DFE33}" type="datetimeFigureOut">
              <a:rPr lang="pt-BR" smtClean="0"/>
              <a:t>22/06/2023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99C12B0-C5C1-4574-B7D8-1BDE615FB545}" type="slidenum">
              <a:rPr lang="pt-BR" smtClean="0"/>
              <a:t>‹nº›</a:t>
            </a:fld>
            <a:endParaRPr lang="pt-BR"/>
          </a:p>
        </p:txBody>
      </p:sp>
    </p:spTree>
    <p:extLst>
      <p:ext uri="{BB962C8B-B14F-4D97-AF65-F5344CB8AC3E}">
        <p14:creationId xmlns:p14="http://schemas.microsoft.com/office/powerpoint/2010/main" val="161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68CBA40-FA69-4D48-969C-2D362B9DFE33}" type="datetimeFigureOut">
              <a:rPr lang="pt-BR" smtClean="0"/>
              <a:t>22/06/2023</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799C12B0-C5C1-4574-B7D8-1BDE615FB545}" type="slidenum">
              <a:rPr lang="pt-BR" smtClean="0"/>
              <a:t>‹nº›</a:t>
            </a:fld>
            <a:endParaRPr lang="pt-BR"/>
          </a:p>
        </p:txBody>
      </p:sp>
    </p:spTree>
    <p:extLst>
      <p:ext uri="{BB962C8B-B14F-4D97-AF65-F5344CB8AC3E}">
        <p14:creationId xmlns:p14="http://schemas.microsoft.com/office/powerpoint/2010/main" val="3781163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68CBA40-FA69-4D48-969C-2D362B9DFE33}" type="datetimeFigureOut">
              <a:rPr lang="pt-BR" smtClean="0"/>
              <a:t>22/06/2023</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99C12B0-C5C1-4574-B7D8-1BDE615FB545}" type="slidenum">
              <a:rPr lang="pt-BR" smtClean="0"/>
              <a:t>‹nº›</a:t>
            </a:fld>
            <a:endParaRPr lang="pt-BR"/>
          </a:p>
        </p:txBody>
      </p:sp>
    </p:spTree>
    <p:extLst>
      <p:ext uri="{BB962C8B-B14F-4D97-AF65-F5344CB8AC3E}">
        <p14:creationId xmlns:p14="http://schemas.microsoft.com/office/powerpoint/2010/main" val="45085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D68CBA40-FA69-4D48-969C-2D362B9DFE33}" type="datetimeFigureOut">
              <a:rPr lang="pt-BR" smtClean="0"/>
              <a:t>22/06/2023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99C12B0-C5C1-4574-B7D8-1BDE615FB545}" type="slidenum">
              <a:rPr lang="pt-BR" smtClean="0"/>
              <a:t>‹nº›</a:t>
            </a:fld>
            <a:endParaRPr lang="pt-BR"/>
          </a:p>
        </p:txBody>
      </p:sp>
    </p:spTree>
    <p:extLst>
      <p:ext uri="{BB962C8B-B14F-4D97-AF65-F5344CB8AC3E}">
        <p14:creationId xmlns:p14="http://schemas.microsoft.com/office/powerpoint/2010/main" val="2444680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68CBA40-FA69-4D48-969C-2D362B9DFE33}" type="datetimeFigureOut">
              <a:rPr lang="pt-BR" smtClean="0"/>
              <a:t>22/06/2023</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99C12B0-C5C1-4574-B7D8-1BDE615FB545}" type="slidenum">
              <a:rPr lang="pt-BR" smtClean="0"/>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174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planalto.gov.br/ccivil_03/_Ato2019-2022/2022/Lei/L14382.htm#art11" TargetMode="External"/><Relationship Id="rId2" Type="http://schemas.openxmlformats.org/officeDocument/2006/relationships/hyperlink" Target="https://www.planalto.gov.br/ccivil_03/_Ato2019-2022/2022/Lei/L14382.htm#art20"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planalto.gov.br/ccivil_03/_Ato2019-2022/2022/Lei/L14382.htm#art11"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planalto.gov.br/ccivil_03/_Ato2019-2022/2022/Lei/L14382.htm#art1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planalto.gov.br/ccivil_03/_Ato2019-2022/2022/Lei/L14382.htm#art11"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planalto.gov.br/ccivil_03/_Ato2019-2022/2022/Lei/L14382.htm#art11"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ctrTitle"/>
          </p:nvPr>
        </p:nvSpPr>
        <p:spPr>
          <a:xfrm>
            <a:off x="1079863" y="522514"/>
            <a:ext cx="10911839" cy="3680471"/>
          </a:xfrm>
        </p:spPr>
        <p:txBody>
          <a:bodyPr>
            <a:normAutofit fontScale="90000"/>
          </a:bodyPr>
          <a:lstStyle/>
          <a:p>
            <a:br>
              <a:rPr lang="pt-BR" sz="6000" b="1" dirty="0"/>
            </a:br>
            <a:br>
              <a:rPr lang="pt-BR" sz="6000" b="1" dirty="0"/>
            </a:br>
            <a:r>
              <a:rPr lang="pt-BR" sz="6000" b="1" dirty="0"/>
              <a:t>I</a:t>
            </a:r>
            <a:r>
              <a:rPr lang="pt-BR" sz="5300" b="1" dirty="0"/>
              <a:t>ntrodução ao Direito Notarial e Registral</a:t>
            </a:r>
            <a:br>
              <a:rPr lang="pt-BR" sz="6000" dirty="0"/>
            </a:br>
            <a:r>
              <a:rPr lang="pt-BR" sz="6000" dirty="0"/>
              <a:t>      </a:t>
            </a:r>
            <a:br>
              <a:rPr lang="pt-BR" sz="6000" dirty="0"/>
            </a:br>
            <a:r>
              <a:rPr lang="pt-BR" sz="5000" b="1" dirty="0">
                <a:solidFill>
                  <a:srgbClr val="FF0000"/>
                </a:solidFill>
              </a:rPr>
              <a:t>Registro Civil de Pessoas Jurídicas</a:t>
            </a:r>
            <a:br>
              <a:rPr lang="pt-BR" sz="5000" b="1" dirty="0">
                <a:solidFill>
                  <a:srgbClr val="FF0000"/>
                </a:solidFill>
              </a:rPr>
            </a:br>
            <a:r>
              <a:rPr lang="pt-BR" sz="5000" b="1" dirty="0">
                <a:solidFill>
                  <a:srgbClr val="FF0000"/>
                </a:solidFill>
              </a:rPr>
              <a:t>Registro de Títulos e Documentos </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type="subTitle" idx="1"/>
          </p:nvPr>
        </p:nvSpPr>
        <p:spPr>
          <a:xfrm>
            <a:off x="371475" y="4417521"/>
            <a:ext cx="10174604" cy="1143000"/>
          </a:xfrm>
        </p:spPr>
        <p:txBody>
          <a:bodyPr>
            <a:normAutofit fontScale="85000" lnSpcReduction="20000"/>
          </a:bodyPr>
          <a:lstStyle/>
          <a:p>
            <a:endParaRPr lang="pt-BR" dirty="0"/>
          </a:p>
          <a:p>
            <a:pPr algn="r"/>
            <a:r>
              <a:rPr lang="pt-BR" b="1" dirty="0" err="1"/>
              <a:t>andreia</a:t>
            </a:r>
            <a:r>
              <a:rPr lang="pt-BR" b="1" dirty="0"/>
              <a:t> </a:t>
            </a:r>
            <a:r>
              <a:rPr lang="pt-BR" b="1" dirty="0" err="1"/>
              <a:t>ruzzante</a:t>
            </a:r>
            <a:r>
              <a:rPr lang="pt-BR" b="1" dirty="0"/>
              <a:t> Gagliardi</a:t>
            </a:r>
          </a:p>
          <a:p>
            <a:pPr algn="r"/>
            <a:r>
              <a:rPr lang="pt-BR" cap="none" dirty="0"/>
              <a:t>andreia.ruzzante@gmail.com</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17873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7A92E85A-5480-649E-E2CB-70AA4E100E4B}"/>
              </a:ext>
            </a:extLst>
          </p:cNvPr>
          <p:cNvGraphicFramePr/>
          <p:nvPr>
            <p:extLst>
              <p:ext uri="{D42A27DB-BD31-4B8C-83A1-F6EECF244321}">
                <p14:modId xmlns:p14="http://schemas.microsoft.com/office/powerpoint/2010/main" val="315751409"/>
              </p:ext>
            </p:extLst>
          </p:nvPr>
        </p:nvGraphicFramePr>
        <p:xfrm>
          <a:off x="706055" y="763929"/>
          <a:ext cx="10787605" cy="5374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4478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r>
              <a:rPr lang="pt-BR" sz="5000" b="1" dirty="0">
                <a:solidFill>
                  <a:srgbClr val="FF0000"/>
                </a:solidFill>
              </a:rPr>
              <a:t>O 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fontScale="92500" lnSpcReduction="20000"/>
          </a:bodyPr>
          <a:lstStyle/>
          <a:p>
            <a:pPr marL="0" indent="0">
              <a:buNone/>
            </a:pPr>
            <a:r>
              <a:rPr lang="pt-BR" sz="2800" b="1" u="sng" dirty="0">
                <a:solidFill>
                  <a:srgbClr val="000000"/>
                </a:solidFill>
              </a:rPr>
              <a:t>ATRIBUIÇÕES</a:t>
            </a:r>
          </a:p>
          <a:p>
            <a:pPr marL="0" indent="0" algn="just">
              <a:buNone/>
            </a:pPr>
            <a:r>
              <a:rPr lang="pt-BR" sz="2800" dirty="0">
                <a:solidFill>
                  <a:srgbClr val="000000"/>
                </a:solidFill>
              </a:rPr>
              <a:t>Art. 114. </a:t>
            </a:r>
            <a:r>
              <a:rPr lang="pt-BR" sz="2800" b="1" dirty="0">
                <a:solidFill>
                  <a:srgbClr val="000000"/>
                </a:solidFill>
              </a:rPr>
              <a:t>No Registro Civil de Pessoas Jurídicas serão inscritos</a:t>
            </a:r>
            <a:r>
              <a:rPr lang="pt-BR" sz="2800" dirty="0">
                <a:solidFill>
                  <a:srgbClr val="000000"/>
                </a:solidFill>
              </a:rPr>
              <a:t>:</a:t>
            </a:r>
          </a:p>
          <a:p>
            <a:pPr marL="0" indent="0" algn="just">
              <a:buNone/>
            </a:pPr>
            <a:r>
              <a:rPr lang="pt-BR" sz="2800" dirty="0">
                <a:solidFill>
                  <a:srgbClr val="000000"/>
                </a:solidFill>
              </a:rPr>
              <a:t>I - os contratos, os atos constitutivos, o estatuto ou compromissos das sociedades civis, religiosas, pias, morais, científicas ou literárias, bem como o das fundações e das associações de utilidade pública </a:t>
            </a:r>
          </a:p>
          <a:p>
            <a:pPr lvl="1" algn="just">
              <a:buFont typeface="Wingdings" panose="05000000000000000000" pitchFamily="2" charset="2"/>
              <a:buChar char="v"/>
            </a:pPr>
            <a:r>
              <a:rPr lang="pt-BR" sz="2600" dirty="0">
                <a:solidFill>
                  <a:srgbClr val="000000"/>
                </a:solidFill>
              </a:rPr>
              <a:t>	</a:t>
            </a:r>
            <a:r>
              <a:rPr lang="pt-BR" sz="2600" b="1" dirty="0">
                <a:solidFill>
                  <a:srgbClr val="000000"/>
                </a:solidFill>
              </a:rPr>
              <a:t>CORRESPONDEM ÀS ASSOCIAÇÕES, FUNDAÇÕES E ENTIDADES RELIGIOSAS e SOCIEDADES SIMPLES NO ATUAL CC;</a:t>
            </a:r>
          </a:p>
          <a:p>
            <a:pPr marL="0" indent="0" algn="just">
              <a:buNone/>
            </a:pPr>
            <a:r>
              <a:rPr lang="pt-BR" sz="2800" dirty="0">
                <a:solidFill>
                  <a:srgbClr val="000000"/>
                </a:solidFill>
              </a:rPr>
              <a:t>II - as sociedades civis que revestirem as formas estabelecidas nas leis comerciais, salvo as anônimas.</a:t>
            </a:r>
          </a:p>
          <a:p>
            <a:pPr marL="749808" lvl="1" indent="-457200" algn="just">
              <a:buFont typeface="Wingdings" panose="05000000000000000000" pitchFamily="2" charset="2"/>
              <a:buChar char="v"/>
            </a:pPr>
            <a:r>
              <a:rPr lang="pt-BR" sz="2600" b="1" dirty="0">
                <a:solidFill>
                  <a:srgbClr val="000000"/>
                </a:solidFill>
              </a:rPr>
              <a:t>CORRESPONDEM ÀS SOCIEDADES SIMPLES REVESTIDAS DE UMA DAS FORMAS ESTABELECIDAS NA PARTE ESPECIAL, EXCETO S/A, NO ATUAL CC</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1927024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buNone/>
            </a:pPr>
            <a:r>
              <a:rPr lang="pt-BR" sz="2800" b="1" u="sng" dirty="0">
                <a:solidFill>
                  <a:srgbClr val="000000"/>
                </a:solidFill>
              </a:rPr>
              <a:t>ATRIBUIÇÕES</a:t>
            </a:r>
          </a:p>
          <a:p>
            <a:pPr marL="0" indent="0" algn="just">
              <a:buNone/>
            </a:pPr>
            <a:r>
              <a:rPr lang="pt-BR" sz="2800" dirty="0">
                <a:solidFill>
                  <a:srgbClr val="000000"/>
                </a:solidFill>
              </a:rPr>
              <a:t>III - os atos constitutivos e os estatutos dos </a:t>
            </a:r>
            <a:r>
              <a:rPr lang="pt-BR" sz="2800" b="1" dirty="0">
                <a:solidFill>
                  <a:srgbClr val="000000"/>
                </a:solidFill>
              </a:rPr>
              <a:t>partidos políticos</a:t>
            </a:r>
          </a:p>
          <a:p>
            <a:pPr marL="0" indent="0" algn="just">
              <a:buNone/>
            </a:pPr>
            <a:r>
              <a:rPr lang="pt-BR" sz="2800" dirty="0">
                <a:solidFill>
                  <a:srgbClr val="000000"/>
                </a:solidFill>
              </a:rPr>
              <a:t>Parágrafo único. No mesmo cartório será feito o registro dos jornais, periódicos, oficinas impressoras, empresas de radiodifusão e agências de notícias a que se refere o art. 8º da Lei nº 5.250, de 9-2-1967.</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754301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lgn="just">
              <a:buNone/>
            </a:pPr>
            <a:r>
              <a:rPr lang="pt-BR" sz="2800" b="1" u="sng" dirty="0">
                <a:solidFill>
                  <a:srgbClr val="000000"/>
                </a:solidFill>
              </a:rPr>
              <a:t>ATRIBUIÇÕES = Cap. XVIII, NSCGJ-SP</a:t>
            </a:r>
            <a:endParaRPr lang="pt-BR" b="1" u="sng" dirty="0">
              <a:solidFill>
                <a:srgbClr val="000000"/>
              </a:solidFill>
            </a:endParaRPr>
          </a:p>
          <a:p>
            <a:pPr algn="just"/>
            <a:r>
              <a:rPr lang="pt-BR" b="0" i="0" u="none" strike="noStrike" baseline="0" dirty="0">
                <a:solidFill>
                  <a:srgbClr val="000000"/>
                </a:solidFill>
              </a:rPr>
              <a:t>a) </a:t>
            </a:r>
            <a:r>
              <a:rPr lang="pt-BR" b="1" i="0" u="none" strike="noStrike" baseline="0" dirty="0">
                <a:solidFill>
                  <a:srgbClr val="000000"/>
                </a:solidFill>
              </a:rPr>
              <a:t>registrar</a:t>
            </a:r>
            <a:r>
              <a:rPr lang="pt-BR" b="0" i="0" u="none" strike="noStrike" baseline="0" dirty="0">
                <a:solidFill>
                  <a:srgbClr val="000000"/>
                </a:solidFill>
              </a:rPr>
              <a:t> os atos constitutivos, contratos sociais e estatutos das </a:t>
            </a:r>
            <a:r>
              <a:rPr lang="pt-BR" b="1" i="0" u="none" strike="noStrike" baseline="0" dirty="0">
                <a:solidFill>
                  <a:srgbClr val="FF0000"/>
                </a:solidFill>
              </a:rPr>
              <a:t>sociedades simples</a:t>
            </a:r>
            <a:r>
              <a:rPr lang="pt-BR" b="0" i="0" u="none" strike="noStrike" baseline="0" dirty="0">
                <a:solidFill>
                  <a:srgbClr val="000000"/>
                </a:solidFill>
              </a:rPr>
              <a:t>; das </a:t>
            </a:r>
            <a:r>
              <a:rPr lang="pt-BR" b="1" i="0" u="none" strike="noStrike" baseline="0" dirty="0">
                <a:solidFill>
                  <a:srgbClr val="FF0000"/>
                </a:solidFill>
              </a:rPr>
              <a:t>associações</a:t>
            </a:r>
            <a:r>
              <a:rPr lang="pt-BR" b="0" i="0" u="none" strike="noStrike" baseline="0" dirty="0">
                <a:solidFill>
                  <a:srgbClr val="000000"/>
                </a:solidFill>
              </a:rPr>
              <a:t>, incluídos os </a:t>
            </a:r>
            <a:r>
              <a:rPr lang="pt-BR" b="1" i="0" u="none" strike="noStrike" baseline="0" dirty="0">
                <a:solidFill>
                  <a:srgbClr val="FF0000"/>
                </a:solidFill>
              </a:rPr>
              <a:t>sindicatos</a:t>
            </a:r>
            <a:r>
              <a:rPr lang="pt-BR" b="0" i="0" u="none" strike="noStrike" baseline="0" dirty="0">
                <a:solidFill>
                  <a:srgbClr val="000000"/>
                </a:solidFill>
              </a:rPr>
              <a:t>; dos </a:t>
            </a:r>
            <a:r>
              <a:rPr lang="pt-BR" b="1" i="0" u="none" strike="noStrike" baseline="0" dirty="0">
                <a:solidFill>
                  <a:srgbClr val="FF0000"/>
                </a:solidFill>
              </a:rPr>
              <a:t>partidos políticos </a:t>
            </a:r>
            <a:r>
              <a:rPr lang="pt-BR" b="0" i="0" u="none" strike="noStrike" baseline="0" dirty="0">
                <a:solidFill>
                  <a:srgbClr val="000000"/>
                </a:solidFill>
              </a:rPr>
              <a:t>e seus diretórios; das </a:t>
            </a:r>
            <a:r>
              <a:rPr lang="pt-BR" b="1" i="0" u="none" strike="noStrike" baseline="0" dirty="0">
                <a:solidFill>
                  <a:srgbClr val="FF0000"/>
                </a:solidFill>
              </a:rPr>
              <a:t>organizações religiosas</a:t>
            </a:r>
            <a:r>
              <a:rPr lang="pt-BR" b="0" i="0" u="none" strike="noStrike" baseline="0" dirty="0">
                <a:solidFill>
                  <a:srgbClr val="000000"/>
                </a:solidFill>
              </a:rPr>
              <a:t>; das </a:t>
            </a:r>
            <a:r>
              <a:rPr lang="pt-BR" b="1" i="0" u="none" strike="noStrike" baseline="0" dirty="0">
                <a:solidFill>
                  <a:srgbClr val="FF0000"/>
                </a:solidFill>
              </a:rPr>
              <a:t>fundações de direito privado</a:t>
            </a:r>
            <a:r>
              <a:rPr lang="pt-BR" b="0" i="0" u="none" strike="noStrike" baseline="0" dirty="0">
                <a:solidFill>
                  <a:srgbClr val="000000"/>
                </a:solidFill>
              </a:rPr>
              <a:t>; das </a:t>
            </a:r>
            <a:r>
              <a:rPr lang="pt-BR" b="0" i="0" u="none" strike="sngStrike" baseline="0" dirty="0">
                <a:solidFill>
                  <a:srgbClr val="000000"/>
                </a:solidFill>
              </a:rPr>
              <a:t>empresas individuais de responsabilidade limitada</a:t>
            </a:r>
            <a:r>
              <a:rPr lang="pt-BR" b="0" i="0" u="none" strike="noStrike" baseline="0" dirty="0">
                <a:solidFill>
                  <a:srgbClr val="000000"/>
                </a:solidFill>
              </a:rPr>
              <a:t>, de natureza simples.  </a:t>
            </a:r>
          </a:p>
          <a:p>
            <a:pPr algn="just"/>
            <a:r>
              <a:rPr lang="pt-BR" b="0" i="0" u="none" strike="noStrike" baseline="0" dirty="0">
                <a:solidFill>
                  <a:srgbClr val="000000"/>
                </a:solidFill>
              </a:rPr>
              <a:t>b) registrar as </a:t>
            </a:r>
            <a:r>
              <a:rPr lang="pt-BR" b="1" i="0" u="none" strike="noStrike" baseline="0" dirty="0">
                <a:solidFill>
                  <a:srgbClr val="FF0000"/>
                </a:solidFill>
              </a:rPr>
              <a:t>sociedades simples revestidas das formas empresárias</a:t>
            </a:r>
            <a:r>
              <a:rPr lang="pt-BR" b="0" i="0" u="none" strike="noStrike" baseline="0" dirty="0">
                <a:solidFill>
                  <a:srgbClr val="000000"/>
                </a:solidFill>
              </a:rPr>
              <a:t>, conforme estabelecido no Código Civil, com exceção das sociedades anônimas e das sociedades em comandita por ações. </a:t>
            </a:r>
          </a:p>
          <a:p>
            <a:pPr algn="just"/>
            <a:r>
              <a:rPr lang="pt-BR" b="0" i="0" u="none" strike="noStrike" baseline="0" dirty="0">
                <a:solidFill>
                  <a:srgbClr val="000000"/>
                </a:solidFill>
              </a:rPr>
              <a:t>c) </a:t>
            </a:r>
            <a:r>
              <a:rPr lang="pt-BR" b="1" i="0" u="none" strike="noStrike" baseline="0" dirty="0">
                <a:solidFill>
                  <a:srgbClr val="FF0000"/>
                </a:solidFill>
              </a:rPr>
              <a:t>matricular jornais, revistas e demais publicações periódicas, oficinas impressoras, empresas de radiodifusão que mantenham serviços de notícias, reportagens, comentários, debates e entrevistas, e as empresas que tenham por objeto o agenciamento de notícias</a:t>
            </a:r>
            <a:r>
              <a:rPr lang="pt-BR" b="0" i="0" u="none" strike="noStrike" baseline="0" dirty="0">
                <a:solidFill>
                  <a:srgbClr val="000000"/>
                </a:solidFill>
              </a:rPr>
              <a:t>. </a:t>
            </a:r>
          </a:p>
          <a:p>
            <a:endParaRPr lang="pt-BR" sz="2800" b="1" u="sng"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1808498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buNone/>
            </a:pPr>
            <a:r>
              <a:rPr lang="pt-BR" sz="2800" b="1" u="sng" dirty="0">
                <a:solidFill>
                  <a:srgbClr val="000000"/>
                </a:solidFill>
              </a:rPr>
              <a:t>ATRIBUIÇÕES</a:t>
            </a:r>
          </a:p>
          <a:p>
            <a:pPr marL="0" indent="0" algn="just">
              <a:buNone/>
            </a:pPr>
            <a:endParaRPr lang="pt-BR" b="1" u="sng" dirty="0">
              <a:solidFill>
                <a:srgbClr val="000000"/>
              </a:solidFill>
            </a:endParaRPr>
          </a:p>
          <a:p>
            <a:pPr algn="just"/>
            <a:r>
              <a:rPr lang="pt-BR" dirty="0">
                <a:solidFill>
                  <a:srgbClr val="000000"/>
                </a:solidFill>
              </a:rPr>
              <a:t>d</a:t>
            </a:r>
            <a:r>
              <a:rPr lang="pt-BR" b="0" i="0" u="none" strike="noStrike" baseline="0" dirty="0">
                <a:solidFill>
                  <a:srgbClr val="000000"/>
                </a:solidFill>
              </a:rPr>
              <a:t>) </a:t>
            </a:r>
            <a:r>
              <a:rPr lang="pt-BR" b="1" i="0" u="none" strike="noStrike" baseline="0" dirty="0">
                <a:solidFill>
                  <a:srgbClr val="FF0000"/>
                </a:solidFill>
              </a:rPr>
              <a:t>averbar</a:t>
            </a:r>
            <a:r>
              <a:rPr lang="pt-BR" b="0" i="0" u="none" strike="noStrike" baseline="0" dirty="0">
                <a:solidFill>
                  <a:srgbClr val="000000"/>
                </a:solidFill>
              </a:rPr>
              <a:t>, nas respectivas inscrições e matrículas, todas as </a:t>
            </a:r>
            <a:r>
              <a:rPr lang="pt-BR" b="1" i="0" u="none" strike="noStrike" baseline="0" dirty="0">
                <a:solidFill>
                  <a:srgbClr val="FF0000"/>
                </a:solidFill>
              </a:rPr>
              <a:t>alterações</a:t>
            </a:r>
            <a:r>
              <a:rPr lang="pt-BR" b="0" i="0" u="none" strike="noStrike" baseline="0" dirty="0">
                <a:solidFill>
                  <a:srgbClr val="000000"/>
                </a:solidFill>
              </a:rPr>
              <a:t> supervenientes. </a:t>
            </a:r>
          </a:p>
          <a:p>
            <a:pPr algn="just"/>
            <a:r>
              <a:rPr lang="pt-BR" b="0" i="0" u="none" strike="noStrike" baseline="0" dirty="0">
                <a:solidFill>
                  <a:srgbClr val="000000"/>
                </a:solidFill>
              </a:rPr>
              <a:t>e) </a:t>
            </a:r>
            <a:r>
              <a:rPr lang="pt-BR" b="1" i="0" u="none" strike="noStrike" baseline="0" dirty="0">
                <a:solidFill>
                  <a:srgbClr val="FF0000"/>
                </a:solidFill>
              </a:rPr>
              <a:t>fornecer certidões </a:t>
            </a:r>
            <a:r>
              <a:rPr lang="pt-BR" b="0" i="0" u="none" strike="noStrike" baseline="0" dirty="0">
                <a:solidFill>
                  <a:srgbClr val="000000"/>
                </a:solidFill>
              </a:rPr>
              <a:t>dos atos arquivados e dos que praticarem em razão do ofício. </a:t>
            </a:r>
          </a:p>
          <a:p>
            <a:pPr algn="just"/>
            <a:r>
              <a:rPr lang="pt-BR" b="0" i="0" u="none" strike="noStrike" baseline="0" dirty="0">
                <a:solidFill>
                  <a:srgbClr val="000000"/>
                </a:solidFill>
              </a:rPr>
              <a:t>f) </a:t>
            </a:r>
            <a:r>
              <a:rPr lang="pt-BR" b="1" i="0" u="none" strike="noStrike" baseline="0" dirty="0">
                <a:solidFill>
                  <a:srgbClr val="FF0000"/>
                </a:solidFill>
              </a:rPr>
              <a:t>registrar e autenticar livros das pessoas jurídicas registradas</a:t>
            </a:r>
            <a:r>
              <a:rPr lang="pt-BR" b="0" i="0" u="none" strike="noStrike" baseline="0" dirty="0">
                <a:solidFill>
                  <a:srgbClr val="000000"/>
                </a:solidFill>
              </a:rPr>
              <a:t>, exigindo a apresentação do livro anterior, observando-se sua rigorosa sequência numérica, com a comprovação de, no mínimo, 50% (cinquenta por cento) da utilização de suas páginas, bem como uma cópia reprográfica do termo de encerramento para arquivo no Serviço.</a:t>
            </a:r>
            <a:endParaRPr lang="pt-BR" b="1" u="sng"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4284113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buNone/>
            </a:pPr>
            <a:r>
              <a:rPr lang="pt-BR" sz="2800" b="1" u="sng" dirty="0">
                <a:solidFill>
                  <a:srgbClr val="000000"/>
                </a:solidFill>
              </a:rPr>
              <a:t>NÃO SÃO ATRIBUIÇÕES DO RCPJ:</a:t>
            </a:r>
          </a:p>
          <a:p>
            <a:pPr algn="just">
              <a:buFont typeface="Wingdings" panose="05000000000000000000" pitchFamily="2" charset="2"/>
              <a:buChar char="v"/>
            </a:pPr>
            <a:r>
              <a:rPr lang="pt-BR" b="1" u="sng" dirty="0">
                <a:solidFill>
                  <a:srgbClr val="000000"/>
                </a:solidFill>
              </a:rPr>
              <a:t> </a:t>
            </a:r>
            <a:r>
              <a:rPr lang="pt-BR" dirty="0">
                <a:solidFill>
                  <a:srgbClr val="000000"/>
                </a:solidFill>
              </a:rPr>
              <a:t>O registro do empresário e da sociedade empresária:</a:t>
            </a:r>
            <a:endParaRPr lang="pt-BR" b="1" u="sng" dirty="0">
              <a:solidFill>
                <a:srgbClr val="000000"/>
              </a:solidFill>
            </a:endParaRPr>
          </a:p>
          <a:p>
            <a:pPr lvl="1" algn="just">
              <a:buFont typeface="Wingdings" panose="05000000000000000000" pitchFamily="2" charset="2"/>
              <a:buChar char="ü"/>
            </a:pPr>
            <a:r>
              <a:rPr lang="pt-BR" dirty="0">
                <a:solidFill>
                  <a:srgbClr val="000000"/>
                </a:solidFill>
              </a:rPr>
              <a:t>Art. </a:t>
            </a:r>
            <a:r>
              <a:rPr lang="pt-BR" b="0" i="0" dirty="0">
                <a:solidFill>
                  <a:srgbClr val="000000"/>
                </a:solidFill>
                <a:effectLst/>
              </a:rPr>
              <a:t>1.150. O empresário e a sociedade empresária vinculam-se ao Registro Público de Empresas Mercantis a cargo das Juntas Comerciais, e a sociedade simples ao Registro Civil das Pessoas Jurídicas, o qual deverá obedecer às normas fixadas para aquele registro, se a sociedade simples adotar um dos tipos de sociedade empresária.</a:t>
            </a:r>
          </a:p>
          <a:p>
            <a:pPr marL="201168" lvl="1" indent="0" algn="just">
              <a:buNone/>
            </a:pPr>
            <a:endParaRPr lang="pt-BR" b="0" i="0" dirty="0">
              <a:solidFill>
                <a:srgbClr val="000000"/>
              </a:solidFill>
              <a:effectLst/>
            </a:endParaRPr>
          </a:p>
          <a:p>
            <a:pPr marL="92075" lvl="1" indent="107950" algn="just">
              <a:buFont typeface="Wingdings" panose="05000000000000000000" pitchFamily="2" charset="2"/>
              <a:buChar char="v"/>
            </a:pPr>
            <a:r>
              <a:rPr lang="pt-BR" sz="2000" dirty="0">
                <a:solidFill>
                  <a:srgbClr val="000000"/>
                </a:solidFill>
              </a:rPr>
              <a:t> O registro das cooperativas: </a:t>
            </a:r>
          </a:p>
          <a:p>
            <a:pPr lvl="1" algn="just">
              <a:buFont typeface="Wingdings" panose="05000000000000000000" pitchFamily="2" charset="2"/>
              <a:buChar char="ü"/>
            </a:pPr>
            <a:r>
              <a:rPr lang="pt-BR" sz="2000" dirty="0">
                <a:solidFill>
                  <a:srgbClr val="000000"/>
                </a:solidFill>
              </a:rPr>
              <a:t> Embora o artigo 982 afirme que as cooperativas possuem natureza de sociedades simples, a Lei n. 5.764/71 determina seu registro na Junta Comercial;</a:t>
            </a:r>
          </a:p>
          <a:p>
            <a:pPr lvl="1" algn="just">
              <a:buFont typeface="Wingdings" panose="05000000000000000000" pitchFamily="2" charset="2"/>
              <a:buChar char="v"/>
            </a:pPr>
            <a:endParaRPr lang="pt-BR" sz="2000" dirty="0">
              <a:solidFill>
                <a:srgbClr val="000000"/>
              </a:solidFill>
            </a:endParaRPr>
          </a:p>
          <a:p>
            <a:pPr lvl="1" algn="just">
              <a:buFont typeface="Wingdings" panose="05000000000000000000" pitchFamily="2" charset="2"/>
              <a:buChar char="v"/>
            </a:pPr>
            <a:r>
              <a:rPr lang="pt-BR" sz="2000" dirty="0">
                <a:solidFill>
                  <a:srgbClr val="000000"/>
                </a:solidFill>
              </a:rPr>
              <a:t>O registro da sociedade de advogados</a:t>
            </a:r>
          </a:p>
          <a:p>
            <a:pPr lvl="1" algn="just">
              <a:buFont typeface="Wingdings" panose="05000000000000000000" pitchFamily="2" charset="2"/>
              <a:buChar char="v"/>
            </a:pPr>
            <a:endParaRPr lang="pt-BR" sz="2000" b="1"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4263168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lgn="ctr">
              <a:buNone/>
            </a:pPr>
            <a:r>
              <a:rPr lang="pt-BR" sz="2800" b="1" u="sng" dirty="0">
                <a:solidFill>
                  <a:srgbClr val="000000"/>
                </a:solidFill>
              </a:rPr>
              <a:t>LIVROS:</a:t>
            </a:r>
          </a:p>
          <a:p>
            <a:pPr marL="0" indent="0" algn="ctr">
              <a:buNone/>
            </a:pPr>
            <a:endParaRPr lang="pt-BR" sz="2800" b="1" u="sng" dirty="0">
              <a:solidFill>
                <a:srgbClr val="000000"/>
              </a:solidFill>
            </a:endParaRPr>
          </a:p>
          <a:p>
            <a:pPr marL="0" indent="0">
              <a:buNone/>
            </a:pPr>
            <a:endParaRPr lang="pt-BR" sz="2800" b="1" u="sng"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graphicFrame>
        <p:nvGraphicFramePr>
          <p:cNvPr id="4" name="Diagrama 3">
            <a:extLst>
              <a:ext uri="{FF2B5EF4-FFF2-40B4-BE49-F238E27FC236}">
                <a16:creationId xmlns:a16="http://schemas.microsoft.com/office/drawing/2014/main" id="{0BD0DB2F-904C-CC2A-E375-61E4D481F63B}"/>
              </a:ext>
            </a:extLst>
          </p:cNvPr>
          <p:cNvGraphicFramePr/>
          <p:nvPr>
            <p:extLst>
              <p:ext uri="{D42A27DB-BD31-4B8C-83A1-F6EECF244321}">
                <p14:modId xmlns:p14="http://schemas.microsoft.com/office/powerpoint/2010/main" val="208656474"/>
              </p:ext>
            </p:extLst>
          </p:nvPr>
        </p:nvGraphicFramePr>
        <p:xfrm>
          <a:off x="1469985" y="2442258"/>
          <a:ext cx="9479666" cy="3696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aixaDeTexto 7">
            <a:extLst>
              <a:ext uri="{FF2B5EF4-FFF2-40B4-BE49-F238E27FC236}">
                <a16:creationId xmlns:a16="http://schemas.microsoft.com/office/drawing/2014/main" id="{90193E74-878C-6DD2-3537-2ACBB7281185}"/>
              </a:ext>
            </a:extLst>
          </p:cNvPr>
          <p:cNvSpPr txBox="1"/>
          <p:nvPr/>
        </p:nvSpPr>
        <p:spPr>
          <a:xfrm>
            <a:off x="3935392" y="2752371"/>
            <a:ext cx="6030411" cy="369332"/>
          </a:xfrm>
          <a:prstGeom prst="rect">
            <a:avLst/>
          </a:prstGeom>
          <a:noFill/>
        </p:spPr>
        <p:txBody>
          <a:bodyPr wrap="square" rtlCol="0">
            <a:spAutoFit/>
          </a:bodyPr>
          <a:lstStyle/>
          <a:p>
            <a:r>
              <a:rPr lang="pt-BR" b="1" dirty="0"/>
              <a:t>LIVRO A – todos os atos relativos às pessoas jurídicas</a:t>
            </a:r>
          </a:p>
        </p:txBody>
      </p:sp>
      <p:sp>
        <p:nvSpPr>
          <p:cNvPr id="10" name="CaixaDeTexto 9">
            <a:extLst>
              <a:ext uri="{FF2B5EF4-FFF2-40B4-BE49-F238E27FC236}">
                <a16:creationId xmlns:a16="http://schemas.microsoft.com/office/drawing/2014/main" id="{13D2ED95-2220-B2A6-1581-7C28FF7DE2C4}"/>
              </a:ext>
            </a:extLst>
          </p:cNvPr>
          <p:cNvSpPr txBox="1"/>
          <p:nvPr/>
        </p:nvSpPr>
        <p:spPr>
          <a:xfrm>
            <a:off x="3935392" y="4105629"/>
            <a:ext cx="5000263" cy="369332"/>
          </a:xfrm>
          <a:prstGeom prst="rect">
            <a:avLst/>
          </a:prstGeom>
          <a:noFill/>
        </p:spPr>
        <p:txBody>
          <a:bodyPr wrap="square" rtlCol="0">
            <a:spAutoFit/>
          </a:bodyPr>
          <a:lstStyle/>
          <a:p>
            <a:r>
              <a:rPr lang="pt-BR" b="1" dirty="0"/>
              <a:t>LIVRO B – todos os atos relativos às matrículas</a:t>
            </a:r>
          </a:p>
        </p:txBody>
      </p:sp>
      <p:sp>
        <p:nvSpPr>
          <p:cNvPr id="11" name="CaixaDeTexto 10">
            <a:extLst>
              <a:ext uri="{FF2B5EF4-FFF2-40B4-BE49-F238E27FC236}">
                <a16:creationId xmlns:a16="http://schemas.microsoft.com/office/drawing/2014/main" id="{434FBAFE-8875-0CA8-6C9C-980E80102DA2}"/>
              </a:ext>
            </a:extLst>
          </p:cNvPr>
          <p:cNvSpPr txBox="1"/>
          <p:nvPr/>
        </p:nvSpPr>
        <p:spPr>
          <a:xfrm>
            <a:off x="3987479" y="5279114"/>
            <a:ext cx="4444678" cy="646331"/>
          </a:xfrm>
          <a:prstGeom prst="rect">
            <a:avLst/>
          </a:prstGeom>
          <a:noFill/>
        </p:spPr>
        <p:txBody>
          <a:bodyPr wrap="square" rtlCol="0">
            <a:spAutoFit/>
          </a:bodyPr>
          <a:lstStyle/>
          <a:p>
            <a:r>
              <a:rPr lang="pt-BR" b="1" dirty="0"/>
              <a:t>LIVRO C – Livro Protocolo</a:t>
            </a:r>
          </a:p>
          <a:p>
            <a:r>
              <a:rPr lang="pt-BR" b="1" dirty="0"/>
              <a:t>* Prioridade no registro do nome da PJ</a:t>
            </a:r>
          </a:p>
        </p:txBody>
      </p:sp>
    </p:spTree>
    <p:extLst>
      <p:ext uri="{BB962C8B-B14F-4D97-AF65-F5344CB8AC3E}">
        <p14:creationId xmlns:p14="http://schemas.microsoft.com/office/powerpoint/2010/main" val="1773617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E52C7226-0363-CFF6-BD00-B5E75EDB6F44}"/>
              </a:ext>
            </a:extLst>
          </p:cNvPr>
          <p:cNvGraphicFramePr/>
          <p:nvPr>
            <p:extLst>
              <p:ext uri="{D42A27DB-BD31-4B8C-83A1-F6EECF244321}">
                <p14:modId xmlns:p14="http://schemas.microsoft.com/office/powerpoint/2010/main" val="3552261349"/>
              </p:ext>
            </p:extLst>
          </p:nvPr>
        </p:nvGraphicFramePr>
        <p:xfrm>
          <a:off x="578734" y="1099595"/>
          <a:ext cx="10799180" cy="48266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ixaDeTexto 4">
            <a:extLst>
              <a:ext uri="{FF2B5EF4-FFF2-40B4-BE49-F238E27FC236}">
                <a16:creationId xmlns:a16="http://schemas.microsoft.com/office/drawing/2014/main" id="{DD6A52FD-CDFD-474C-6DC8-E602FB7D3946}"/>
              </a:ext>
            </a:extLst>
          </p:cNvPr>
          <p:cNvSpPr txBox="1"/>
          <p:nvPr/>
        </p:nvSpPr>
        <p:spPr>
          <a:xfrm>
            <a:off x="844952" y="486137"/>
            <a:ext cx="10058400" cy="523220"/>
          </a:xfrm>
          <a:prstGeom prst="rect">
            <a:avLst/>
          </a:prstGeom>
          <a:noFill/>
        </p:spPr>
        <p:txBody>
          <a:bodyPr wrap="square" rtlCol="0">
            <a:spAutoFit/>
          </a:bodyPr>
          <a:lstStyle/>
          <a:p>
            <a:pPr algn="ctr"/>
            <a:r>
              <a:rPr lang="pt-BR" sz="2800" b="1" dirty="0">
                <a:solidFill>
                  <a:srgbClr val="FF0000"/>
                </a:solidFill>
              </a:rPr>
              <a:t>A QUALIFICAÇÃO REGISTRAL </a:t>
            </a:r>
          </a:p>
        </p:txBody>
      </p:sp>
    </p:spTree>
    <p:extLst>
      <p:ext uri="{BB962C8B-B14F-4D97-AF65-F5344CB8AC3E}">
        <p14:creationId xmlns:p14="http://schemas.microsoft.com/office/powerpoint/2010/main" val="1740707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1097280" y="1845734"/>
            <a:ext cx="10153312" cy="4023360"/>
          </a:xfrm>
        </p:spPr>
        <p:txBody>
          <a:bodyPr>
            <a:normAutofit fontScale="85000" lnSpcReduction="20000"/>
          </a:bodyPr>
          <a:lstStyle/>
          <a:p>
            <a:pPr marL="0" indent="0" algn="just" rtl="0" fontAlgn="base">
              <a:buNone/>
            </a:pPr>
            <a:r>
              <a:rPr lang="pt-BR" sz="4000" b="1" u="sng" dirty="0">
                <a:solidFill>
                  <a:srgbClr val="000000"/>
                </a:solidFill>
              </a:rPr>
              <a:t>Protocolo – Princípio da Rogação</a:t>
            </a:r>
          </a:p>
          <a:p>
            <a:pPr marL="0" indent="0" algn="just" rtl="0" fontAlgn="base">
              <a:buNone/>
            </a:pPr>
            <a:r>
              <a:rPr lang="pt-BR" sz="2800" i="0" dirty="0">
                <a:solidFill>
                  <a:srgbClr val="000000"/>
                </a:solidFill>
                <a:effectLst/>
              </a:rPr>
              <a:t>Art. 121. O registro será feito com base em </a:t>
            </a:r>
            <a:r>
              <a:rPr lang="pt-BR" sz="2800" b="1" i="0" dirty="0">
                <a:solidFill>
                  <a:srgbClr val="000000"/>
                </a:solidFill>
                <a:effectLst/>
              </a:rPr>
              <a:t>uma via do estatuto, compromisso ou contrato</a:t>
            </a:r>
            <a:r>
              <a:rPr lang="pt-BR" sz="2800" i="0" dirty="0">
                <a:solidFill>
                  <a:srgbClr val="000000"/>
                </a:solidFill>
                <a:effectLst/>
              </a:rPr>
              <a:t>, apresentada em </a:t>
            </a:r>
            <a:r>
              <a:rPr lang="pt-BR" sz="2800" b="1" i="0" dirty="0">
                <a:solidFill>
                  <a:srgbClr val="FF0000"/>
                </a:solidFill>
                <a:effectLst/>
              </a:rPr>
              <a:t>papel ou em meio eletrônico</a:t>
            </a:r>
            <a:r>
              <a:rPr lang="pt-BR" sz="2800" i="0" dirty="0">
                <a:solidFill>
                  <a:srgbClr val="000000"/>
                </a:solidFill>
                <a:effectLst/>
              </a:rPr>
              <a:t>, a </a:t>
            </a:r>
            <a:r>
              <a:rPr lang="pt-BR" sz="2800" b="1" i="0" dirty="0">
                <a:solidFill>
                  <a:srgbClr val="000000"/>
                </a:solidFill>
                <a:effectLst/>
              </a:rPr>
              <a:t>requerimento do representante legal </a:t>
            </a:r>
            <a:r>
              <a:rPr lang="pt-BR" sz="2800" i="0" dirty="0">
                <a:solidFill>
                  <a:srgbClr val="000000"/>
                </a:solidFill>
                <a:effectLst/>
              </a:rPr>
              <a:t>da pessoa jurídica.    </a:t>
            </a:r>
          </a:p>
          <a:p>
            <a:pPr marL="0" indent="0" algn="just" rtl="0" fontAlgn="base">
              <a:buNone/>
            </a:pPr>
            <a:r>
              <a:rPr lang="pt-BR" sz="2800" i="0" dirty="0">
                <a:solidFill>
                  <a:srgbClr val="000000"/>
                </a:solidFill>
                <a:effectLst/>
              </a:rPr>
              <a:t>§ 1º É dispensado o requerimento de que trata o caput deste artigo caso o representante legal da pessoa jurídica tenha subscrito o estatuto, compromisso ou contrato.    </a:t>
            </a:r>
          </a:p>
          <a:p>
            <a:pPr marL="0" indent="0" algn="just" rtl="0" fontAlgn="base">
              <a:buNone/>
            </a:pPr>
            <a:r>
              <a:rPr lang="pt-BR" sz="2800" i="0" dirty="0">
                <a:solidFill>
                  <a:srgbClr val="000000"/>
                </a:solidFill>
                <a:effectLst/>
              </a:rPr>
              <a:t>§ 2º Os documentos apresentados em papel poderão ser retirados pelo apresentante nos 180 (cento e oitenta) dias após a data da certificação do registro ou da expedição de nota devolutiva.</a:t>
            </a:r>
          </a:p>
          <a:p>
            <a:pPr marL="0" indent="0" algn="just" rtl="0" fontAlgn="base">
              <a:buNone/>
            </a:pPr>
            <a:r>
              <a:rPr lang="pt-BR" sz="2800" i="0" dirty="0">
                <a:solidFill>
                  <a:srgbClr val="000000"/>
                </a:solidFill>
                <a:effectLst/>
              </a:rPr>
              <a:t>§ 3º Decorrido o prazo de que trata o § 2º deste artigo, os documentos serão descartados. </a:t>
            </a:r>
            <a:r>
              <a:rPr lang="en-US" sz="2400" i="0" dirty="0">
                <a:solidFill>
                  <a:srgbClr val="000000"/>
                </a:solidFill>
                <a:effectLst/>
              </a:rPr>
              <a:t>​</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385342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1097280" y="1845734"/>
            <a:ext cx="10153312" cy="4023360"/>
          </a:xfrm>
        </p:spPr>
        <p:txBody>
          <a:bodyPr>
            <a:normAutofit/>
          </a:bodyPr>
          <a:lstStyle/>
          <a:p>
            <a:pPr marL="0" indent="0" algn="just" rtl="0" fontAlgn="base">
              <a:buNone/>
            </a:pPr>
            <a:r>
              <a:rPr lang="pt-BR" sz="4000" b="1" u="sng" dirty="0">
                <a:solidFill>
                  <a:srgbClr val="000000"/>
                </a:solidFill>
              </a:rPr>
              <a:t>Qualificação Registral – Licitude</a:t>
            </a:r>
          </a:p>
          <a:p>
            <a:pPr algn="just"/>
            <a:r>
              <a:rPr lang="en-US" sz="4000" b="1" i="0" dirty="0">
                <a:solidFill>
                  <a:srgbClr val="000000"/>
                </a:solidFill>
                <a:effectLst/>
              </a:rPr>
              <a:t>​</a:t>
            </a:r>
            <a:r>
              <a:rPr lang="pt-BR" sz="2400" b="0" i="0" dirty="0">
                <a:solidFill>
                  <a:srgbClr val="000000"/>
                </a:solidFill>
                <a:effectLst/>
              </a:rPr>
              <a:t>Art. 115. Não poderão ser registrados os atos constitutivos de pessoas jurídicas, quando o seu </a:t>
            </a:r>
            <a:r>
              <a:rPr lang="pt-BR" sz="2400" b="1" i="0" dirty="0">
                <a:solidFill>
                  <a:srgbClr val="000000"/>
                </a:solidFill>
                <a:effectLst/>
              </a:rPr>
              <a:t>objeto ou circunstâncias relevantes indiquem destino ou atividades ilícitos</a:t>
            </a:r>
            <a:r>
              <a:rPr lang="pt-BR" sz="2400" b="0" i="0" dirty="0">
                <a:solidFill>
                  <a:srgbClr val="000000"/>
                </a:solidFill>
                <a:effectLst/>
              </a:rPr>
              <a:t> ou contrários, nocivos ou perigosos ao bem público, à segurança do Estado e da coletividade, à ordem pública ou social, à moral e aos bons costumes.                     </a:t>
            </a:r>
          </a:p>
          <a:p>
            <a:pPr algn="just"/>
            <a:r>
              <a:rPr lang="pt-BR" sz="2400" b="0" i="0" dirty="0">
                <a:solidFill>
                  <a:srgbClr val="000000"/>
                </a:solidFill>
                <a:effectLst/>
              </a:rPr>
              <a:t>Parágrafo único. Ocorrendo qualquer dos motivos previstos neste artigo, o oficial do registro, de ofício ou por provocação de qualquer autoridade, sobrestará no processo de registro e </a:t>
            </a:r>
            <a:r>
              <a:rPr lang="pt-BR" sz="2400" b="1" i="0" dirty="0">
                <a:solidFill>
                  <a:srgbClr val="000000"/>
                </a:solidFill>
                <a:effectLst/>
              </a:rPr>
              <a:t>suscitará dúvida para o Juiz</a:t>
            </a:r>
            <a:r>
              <a:rPr lang="pt-BR" sz="2400" b="0" i="0" dirty="0">
                <a:solidFill>
                  <a:srgbClr val="000000"/>
                </a:solidFill>
                <a:effectLst/>
              </a:rPr>
              <a:t>, que a decidirá.</a:t>
            </a:r>
          </a:p>
          <a:p>
            <a:pPr marL="0" indent="0" algn="just" rtl="0" fontAlgn="base">
              <a:buNone/>
            </a:pPr>
            <a:endParaRPr lang="en-US"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20568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r>
              <a:rPr lang="pt-BR" sz="5000" b="1" dirty="0">
                <a:solidFill>
                  <a:srgbClr val="FF0000"/>
                </a:solidFill>
              </a:rPr>
              <a:t>Ementa da Aula</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fontScale="85000" lnSpcReduction="20000"/>
          </a:bodyPr>
          <a:lstStyle/>
          <a:p>
            <a:pPr marL="0" indent="0" algn="l" rtl="0" fontAlgn="base">
              <a:buNone/>
            </a:pPr>
            <a:r>
              <a:rPr lang="pt-BR" sz="2800" b="1" u="sng" dirty="0">
                <a:solidFill>
                  <a:srgbClr val="000000"/>
                </a:solidFill>
              </a:rPr>
              <a:t>REGISTRO CIVIL DE PESSOAS JURÍDICAS</a:t>
            </a:r>
          </a:p>
          <a:p>
            <a:pPr algn="l" rtl="0" fontAlgn="base">
              <a:buFont typeface="Wingdings" panose="05000000000000000000" pitchFamily="2" charset="2"/>
              <a:buChar char="v"/>
            </a:pPr>
            <a:r>
              <a:rPr lang="pt-BR" sz="2800" b="0" i="0" u="none" strike="noStrike" dirty="0">
                <a:solidFill>
                  <a:srgbClr val="000000"/>
                </a:solidFill>
                <a:effectLst/>
              </a:rPr>
              <a:t>Pessoa Jurídica</a:t>
            </a:r>
          </a:p>
          <a:p>
            <a:pPr algn="l" rtl="0" fontAlgn="base">
              <a:buFont typeface="Wingdings" panose="05000000000000000000" pitchFamily="2" charset="2"/>
              <a:buChar char="v"/>
            </a:pPr>
            <a:r>
              <a:rPr lang="pt-BR" sz="2800" b="0" i="0" u="none" strike="noStrike" dirty="0">
                <a:solidFill>
                  <a:srgbClr val="000000"/>
                </a:solidFill>
                <a:effectLst/>
              </a:rPr>
              <a:t>Atribuições</a:t>
            </a:r>
          </a:p>
          <a:p>
            <a:pPr>
              <a:buFont typeface="Wingdings" panose="05000000000000000000" pitchFamily="2" charset="2"/>
              <a:buChar char="v"/>
            </a:pPr>
            <a:r>
              <a:rPr lang="pt-BR" sz="2800" b="0" i="0" u="none" strike="noStrike" dirty="0">
                <a:solidFill>
                  <a:srgbClr val="000000"/>
                </a:solidFill>
                <a:effectLst/>
              </a:rPr>
              <a:t>Livros</a:t>
            </a:r>
          </a:p>
          <a:p>
            <a:pPr>
              <a:buFont typeface="Wingdings" panose="05000000000000000000" pitchFamily="2" charset="2"/>
              <a:buChar char="v"/>
            </a:pPr>
            <a:r>
              <a:rPr lang="pt-BR" sz="2800" b="0" i="0" u="none" strike="noStrike" dirty="0">
                <a:solidFill>
                  <a:srgbClr val="000000"/>
                </a:solidFill>
                <a:effectLst/>
              </a:rPr>
              <a:t>Pessoas Jurídicas em Especial</a:t>
            </a:r>
          </a:p>
          <a:p>
            <a:pPr marL="0" indent="0" algn="l" rtl="0" fontAlgn="base">
              <a:buNone/>
            </a:pPr>
            <a:r>
              <a:rPr lang="pt-BR" sz="2800" b="1" u="sng" dirty="0">
                <a:solidFill>
                  <a:srgbClr val="000000"/>
                </a:solidFill>
              </a:rPr>
              <a:t>REGISTRO DE TÍTULOS E DOCUMENTOS</a:t>
            </a:r>
            <a:endParaRPr lang="en-US" sz="2800" b="1" i="0" u="sng" dirty="0">
              <a:effectLst/>
            </a:endParaRPr>
          </a:p>
          <a:p>
            <a:pPr algn="l" rtl="0" fontAlgn="base">
              <a:buFont typeface="Wingdings" panose="05000000000000000000" pitchFamily="2" charset="2"/>
              <a:buChar char="v"/>
            </a:pPr>
            <a:r>
              <a:rPr lang="pt-BR" sz="2800" b="0" i="0" u="none" strike="noStrike" dirty="0">
                <a:solidFill>
                  <a:srgbClr val="000000"/>
                </a:solidFill>
                <a:effectLst/>
              </a:rPr>
              <a:t>Atribuições</a:t>
            </a:r>
          </a:p>
          <a:p>
            <a:pPr>
              <a:buFont typeface="Wingdings" panose="05000000000000000000" pitchFamily="2" charset="2"/>
              <a:buChar char="v"/>
            </a:pPr>
            <a:r>
              <a:rPr lang="pt-BR" sz="2800" b="0" i="0" u="none" strike="noStrike" dirty="0">
                <a:solidFill>
                  <a:srgbClr val="000000"/>
                </a:solidFill>
                <a:effectLst/>
              </a:rPr>
              <a:t>Livros</a:t>
            </a:r>
          </a:p>
          <a:p>
            <a:pPr>
              <a:buFont typeface="Wingdings" panose="05000000000000000000" pitchFamily="2" charset="2"/>
              <a:buChar char="v"/>
            </a:pPr>
            <a:r>
              <a:rPr lang="pt-BR" sz="2800" b="0" i="0" u="none" strike="noStrike" dirty="0">
                <a:solidFill>
                  <a:srgbClr val="000000"/>
                </a:solidFill>
                <a:effectLst/>
              </a:rPr>
              <a:t>Espécies de Atos</a:t>
            </a:r>
          </a:p>
          <a:p>
            <a:pPr marL="514350" indent="-514350">
              <a:buFont typeface="+mj-lt"/>
              <a:buAutoNum type="arabicPeriod"/>
            </a:pPr>
            <a:endParaRPr lang="pt-BR" sz="2800"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914072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1097280" y="1845734"/>
            <a:ext cx="10153312" cy="4023360"/>
          </a:xfrm>
        </p:spPr>
        <p:txBody>
          <a:bodyPr>
            <a:normAutofit fontScale="55000" lnSpcReduction="20000"/>
          </a:bodyPr>
          <a:lstStyle/>
          <a:p>
            <a:pPr marL="0" indent="0" algn="just" rtl="0" fontAlgn="base">
              <a:buNone/>
            </a:pPr>
            <a:r>
              <a:rPr lang="pt-BR" sz="4400" b="1" u="sng" dirty="0">
                <a:solidFill>
                  <a:srgbClr val="000000"/>
                </a:solidFill>
              </a:rPr>
              <a:t>Qualificação Registral - Requisitos Básicos de Constituição das </a:t>
            </a:r>
            <a:r>
              <a:rPr lang="pt-BR" sz="4400" b="1" u="sng" dirty="0" err="1">
                <a:solidFill>
                  <a:srgbClr val="000000"/>
                </a:solidFill>
              </a:rPr>
              <a:t>PJs</a:t>
            </a:r>
            <a:endParaRPr lang="pt-BR" sz="4400" b="1" u="sng" dirty="0">
              <a:solidFill>
                <a:srgbClr val="000000"/>
              </a:solidFill>
            </a:endParaRPr>
          </a:p>
          <a:p>
            <a:pPr marL="0" indent="0" algn="just" rtl="0" fontAlgn="base">
              <a:buNone/>
            </a:pPr>
            <a:endParaRPr lang="pt-BR" b="1" i="0" dirty="0">
              <a:solidFill>
                <a:srgbClr val="000000"/>
              </a:solidFill>
              <a:effectLst/>
            </a:endParaRPr>
          </a:p>
          <a:p>
            <a:pPr marL="0" indent="0" algn="just" rtl="0" fontAlgn="base">
              <a:buNone/>
            </a:pPr>
            <a:r>
              <a:rPr lang="en-US" sz="4000" b="1" i="0" dirty="0">
                <a:solidFill>
                  <a:srgbClr val="000000"/>
                </a:solidFill>
                <a:effectLst/>
              </a:rPr>
              <a:t>​</a:t>
            </a:r>
            <a:r>
              <a:rPr lang="pt-BR" sz="4000" i="0" dirty="0">
                <a:solidFill>
                  <a:srgbClr val="000000"/>
                </a:solidFill>
                <a:effectLst/>
              </a:rPr>
              <a:t>Art. 46, CC. O registro declarará:</a:t>
            </a:r>
          </a:p>
          <a:p>
            <a:pPr marL="0" indent="0" algn="just" rtl="0" fontAlgn="base">
              <a:buNone/>
            </a:pPr>
            <a:r>
              <a:rPr lang="pt-BR" sz="4000" i="0" dirty="0">
                <a:solidFill>
                  <a:srgbClr val="000000"/>
                </a:solidFill>
                <a:effectLst/>
              </a:rPr>
              <a:t>I - a </a:t>
            </a:r>
            <a:r>
              <a:rPr lang="pt-BR" sz="4000" b="1" i="0" dirty="0">
                <a:solidFill>
                  <a:srgbClr val="000000"/>
                </a:solidFill>
                <a:effectLst/>
              </a:rPr>
              <a:t>denominação</a:t>
            </a:r>
            <a:r>
              <a:rPr lang="pt-BR" sz="4000" i="0" dirty="0">
                <a:solidFill>
                  <a:srgbClr val="000000"/>
                </a:solidFill>
                <a:effectLst/>
              </a:rPr>
              <a:t>, os </a:t>
            </a:r>
            <a:r>
              <a:rPr lang="pt-BR" sz="4000" b="1" i="0" dirty="0">
                <a:solidFill>
                  <a:srgbClr val="FF0000"/>
                </a:solidFill>
                <a:effectLst/>
              </a:rPr>
              <a:t>fins</a:t>
            </a:r>
            <a:r>
              <a:rPr lang="pt-BR" sz="4000" i="0" dirty="0">
                <a:solidFill>
                  <a:srgbClr val="000000"/>
                </a:solidFill>
                <a:effectLst/>
              </a:rPr>
              <a:t>, a </a:t>
            </a:r>
            <a:r>
              <a:rPr lang="pt-BR" sz="4000" b="1" i="0" dirty="0">
                <a:solidFill>
                  <a:srgbClr val="000000"/>
                </a:solidFill>
                <a:effectLst/>
              </a:rPr>
              <a:t>sede</a:t>
            </a:r>
            <a:r>
              <a:rPr lang="pt-BR" sz="4000" i="0" dirty="0">
                <a:solidFill>
                  <a:srgbClr val="000000"/>
                </a:solidFill>
                <a:effectLst/>
              </a:rPr>
              <a:t>, o tempo de </a:t>
            </a:r>
            <a:r>
              <a:rPr lang="pt-BR" sz="4000" b="1" i="0" dirty="0">
                <a:solidFill>
                  <a:srgbClr val="000000"/>
                </a:solidFill>
                <a:effectLst/>
              </a:rPr>
              <a:t>duração</a:t>
            </a:r>
            <a:r>
              <a:rPr lang="pt-BR" sz="4000" i="0" dirty="0">
                <a:solidFill>
                  <a:srgbClr val="000000"/>
                </a:solidFill>
                <a:effectLst/>
              </a:rPr>
              <a:t> e o </a:t>
            </a:r>
            <a:r>
              <a:rPr lang="pt-BR" sz="4000" b="1" i="0" dirty="0">
                <a:solidFill>
                  <a:srgbClr val="FF0000"/>
                </a:solidFill>
                <a:effectLst/>
              </a:rPr>
              <a:t>fundo social</a:t>
            </a:r>
            <a:r>
              <a:rPr lang="pt-BR" sz="4000" i="0" dirty="0">
                <a:solidFill>
                  <a:srgbClr val="000000"/>
                </a:solidFill>
                <a:effectLst/>
              </a:rPr>
              <a:t>, quando houver;</a:t>
            </a:r>
          </a:p>
          <a:p>
            <a:pPr marL="0" indent="0" algn="just" rtl="0" fontAlgn="base">
              <a:buNone/>
            </a:pPr>
            <a:r>
              <a:rPr lang="pt-BR" sz="4000" i="0" dirty="0">
                <a:solidFill>
                  <a:srgbClr val="000000"/>
                </a:solidFill>
                <a:effectLst/>
              </a:rPr>
              <a:t>II - o </a:t>
            </a:r>
            <a:r>
              <a:rPr lang="pt-BR" sz="4000" b="1" i="0" dirty="0">
                <a:solidFill>
                  <a:srgbClr val="000000"/>
                </a:solidFill>
                <a:effectLst/>
              </a:rPr>
              <a:t>nome e a individualização </a:t>
            </a:r>
            <a:r>
              <a:rPr lang="pt-BR" sz="4000" i="0" dirty="0">
                <a:solidFill>
                  <a:srgbClr val="000000"/>
                </a:solidFill>
                <a:effectLst/>
              </a:rPr>
              <a:t>dos </a:t>
            </a:r>
            <a:r>
              <a:rPr lang="pt-BR" sz="4000" b="1" i="0" dirty="0">
                <a:solidFill>
                  <a:srgbClr val="000000"/>
                </a:solidFill>
                <a:effectLst/>
              </a:rPr>
              <a:t>fundadores ou instituidores</a:t>
            </a:r>
            <a:r>
              <a:rPr lang="pt-BR" sz="4000" i="0" dirty="0">
                <a:solidFill>
                  <a:srgbClr val="000000"/>
                </a:solidFill>
                <a:effectLst/>
              </a:rPr>
              <a:t>, e dos </a:t>
            </a:r>
            <a:r>
              <a:rPr lang="pt-BR" sz="4000" b="1" i="0" dirty="0">
                <a:solidFill>
                  <a:srgbClr val="000000"/>
                </a:solidFill>
                <a:effectLst/>
              </a:rPr>
              <a:t>diretore</a:t>
            </a:r>
            <a:r>
              <a:rPr lang="pt-BR" sz="4000" i="0" dirty="0">
                <a:solidFill>
                  <a:srgbClr val="000000"/>
                </a:solidFill>
                <a:effectLst/>
              </a:rPr>
              <a:t>s;</a:t>
            </a:r>
          </a:p>
          <a:p>
            <a:pPr marL="0" indent="0" algn="just" rtl="0" fontAlgn="base">
              <a:buNone/>
            </a:pPr>
            <a:r>
              <a:rPr lang="pt-BR" sz="4000" i="0" dirty="0">
                <a:solidFill>
                  <a:srgbClr val="000000"/>
                </a:solidFill>
                <a:effectLst/>
              </a:rPr>
              <a:t>III - o </a:t>
            </a:r>
            <a:r>
              <a:rPr lang="pt-BR" sz="4000" b="1" i="0" dirty="0">
                <a:solidFill>
                  <a:srgbClr val="000000"/>
                </a:solidFill>
                <a:effectLst/>
              </a:rPr>
              <a:t>modo</a:t>
            </a:r>
            <a:r>
              <a:rPr lang="pt-BR" sz="4000" i="0" dirty="0">
                <a:solidFill>
                  <a:srgbClr val="000000"/>
                </a:solidFill>
                <a:effectLst/>
              </a:rPr>
              <a:t> por que se </a:t>
            </a:r>
            <a:r>
              <a:rPr lang="pt-BR" sz="4000" b="1" i="0" dirty="0">
                <a:solidFill>
                  <a:srgbClr val="000000"/>
                </a:solidFill>
                <a:effectLst/>
              </a:rPr>
              <a:t>administra</a:t>
            </a:r>
            <a:r>
              <a:rPr lang="pt-BR" sz="4000" i="0" dirty="0">
                <a:solidFill>
                  <a:srgbClr val="000000"/>
                </a:solidFill>
                <a:effectLst/>
              </a:rPr>
              <a:t> e </a:t>
            </a:r>
            <a:r>
              <a:rPr lang="pt-BR" sz="4000" b="1" i="0" dirty="0">
                <a:solidFill>
                  <a:srgbClr val="000000"/>
                </a:solidFill>
                <a:effectLst/>
              </a:rPr>
              <a:t>representa</a:t>
            </a:r>
            <a:r>
              <a:rPr lang="pt-BR" sz="4000" i="0" dirty="0">
                <a:solidFill>
                  <a:srgbClr val="000000"/>
                </a:solidFill>
                <a:effectLst/>
              </a:rPr>
              <a:t>, ativa e passivamente, judicial e extrajudicialmente;</a:t>
            </a:r>
          </a:p>
          <a:p>
            <a:pPr marL="0" indent="0" algn="just" rtl="0" fontAlgn="base">
              <a:buNone/>
            </a:pPr>
            <a:r>
              <a:rPr lang="pt-BR" sz="4000" i="0" dirty="0">
                <a:solidFill>
                  <a:srgbClr val="000000"/>
                </a:solidFill>
                <a:effectLst/>
              </a:rPr>
              <a:t>IV - se o </a:t>
            </a:r>
            <a:r>
              <a:rPr lang="pt-BR" sz="4000" b="1" i="0" dirty="0">
                <a:solidFill>
                  <a:srgbClr val="000000"/>
                </a:solidFill>
                <a:effectLst/>
              </a:rPr>
              <a:t>ato constitutivo é reformável </a:t>
            </a:r>
            <a:r>
              <a:rPr lang="pt-BR" sz="4000" i="0" dirty="0">
                <a:solidFill>
                  <a:srgbClr val="000000"/>
                </a:solidFill>
                <a:effectLst/>
              </a:rPr>
              <a:t>no tocante à administração, e de que </a:t>
            </a:r>
            <a:r>
              <a:rPr lang="pt-BR" sz="4000" b="1" i="0" dirty="0">
                <a:solidFill>
                  <a:srgbClr val="000000"/>
                </a:solidFill>
                <a:effectLst/>
              </a:rPr>
              <a:t>modo</a:t>
            </a:r>
            <a:r>
              <a:rPr lang="pt-BR" sz="4000" i="0" dirty="0">
                <a:solidFill>
                  <a:srgbClr val="000000"/>
                </a:solidFill>
                <a:effectLst/>
              </a:rPr>
              <a:t>;</a:t>
            </a:r>
          </a:p>
          <a:p>
            <a:pPr marL="0" indent="0" algn="just" rtl="0" fontAlgn="base">
              <a:buNone/>
            </a:pPr>
            <a:r>
              <a:rPr lang="pt-BR" sz="4000" i="0" dirty="0">
                <a:solidFill>
                  <a:srgbClr val="000000"/>
                </a:solidFill>
                <a:effectLst/>
              </a:rPr>
              <a:t>V - se os </a:t>
            </a:r>
            <a:r>
              <a:rPr lang="pt-BR" sz="4000" b="1" i="0" dirty="0">
                <a:solidFill>
                  <a:srgbClr val="000000"/>
                </a:solidFill>
                <a:effectLst/>
              </a:rPr>
              <a:t>membros respondem, ou não, subsidiariamente</a:t>
            </a:r>
            <a:r>
              <a:rPr lang="pt-BR" sz="4000" i="0" dirty="0">
                <a:solidFill>
                  <a:srgbClr val="000000"/>
                </a:solidFill>
                <a:effectLst/>
              </a:rPr>
              <a:t>, pelas obrigações sociais;</a:t>
            </a:r>
          </a:p>
          <a:p>
            <a:pPr marL="0" indent="0" algn="just" rtl="0" fontAlgn="base">
              <a:buNone/>
            </a:pPr>
            <a:r>
              <a:rPr lang="pt-BR" sz="4000" i="0" dirty="0">
                <a:solidFill>
                  <a:srgbClr val="000000"/>
                </a:solidFill>
                <a:effectLst/>
              </a:rPr>
              <a:t>VI - as </a:t>
            </a:r>
            <a:r>
              <a:rPr lang="pt-BR" sz="4000" b="1" i="0" dirty="0">
                <a:solidFill>
                  <a:srgbClr val="000000"/>
                </a:solidFill>
                <a:effectLst/>
              </a:rPr>
              <a:t>condições de extinção da pessoa jurídica </a:t>
            </a:r>
            <a:r>
              <a:rPr lang="pt-BR" sz="4000" i="0" dirty="0">
                <a:solidFill>
                  <a:srgbClr val="000000"/>
                </a:solidFill>
                <a:effectLst/>
              </a:rPr>
              <a:t>e o </a:t>
            </a:r>
            <a:r>
              <a:rPr lang="pt-BR" sz="4000" b="1" i="0" dirty="0">
                <a:solidFill>
                  <a:srgbClr val="000000"/>
                </a:solidFill>
                <a:effectLst/>
              </a:rPr>
              <a:t>destino do seu patrimônio</a:t>
            </a:r>
            <a:r>
              <a:rPr lang="pt-BR" sz="4000" i="0" dirty="0">
                <a:solidFill>
                  <a:srgbClr val="000000"/>
                </a:solidFill>
                <a:effectLst/>
              </a:rPr>
              <a:t>, nesse caso.</a:t>
            </a:r>
            <a:endParaRPr lang="en-US"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811563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1097280" y="1845734"/>
            <a:ext cx="10153312" cy="4023360"/>
          </a:xfrm>
        </p:spPr>
        <p:txBody>
          <a:bodyPr>
            <a:normAutofit lnSpcReduction="10000"/>
          </a:bodyPr>
          <a:lstStyle/>
          <a:p>
            <a:pPr marL="0" indent="0" algn="just" rtl="0" fontAlgn="base">
              <a:buNone/>
            </a:pPr>
            <a:r>
              <a:rPr lang="pt-BR" sz="4000" b="1" u="sng" dirty="0">
                <a:solidFill>
                  <a:srgbClr val="000000"/>
                </a:solidFill>
              </a:rPr>
              <a:t>Qualificação Registral – Controle do Nome da PJ</a:t>
            </a:r>
          </a:p>
          <a:p>
            <a:pPr marL="0" indent="0" algn="just" rtl="0" fontAlgn="base">
              <a:buNone/>
            </a:pPr>
            <a:r>
              <a:rPr lang="en-US" sz="2800" i="0" dirty="0">
                <a:solidFill>
                  <a:srgbClr val="000000"/>
                </a:solidFill>
                <a:effectLst/>
              </a:rPr>
              <a:t>​</a:t>
            </a:r>
            <a:r>
              <a:rPr lang="pt-BR" sz="2800" i="0" dirty="0">
                <a:solidFill>
                  <a:srgbClr val="000000"/>
                </a:solidFill>
                <a:effectLst/>
              </a:rPr>
              <a:t>Art. 1.155, CC. Considera-se nome empresarial a firma ou a denominação adotada, de conformidade com este Capítulo, para o exercício de empresa.</a:t>
            </a:r>
          </a:p>
          <a:p>
            <a:pPr marL="0" indent="0" algn="just" rtl="0" fontAlgn="base">
              <a:buNone/>
            </a:pPr>
            <a:r>
              <a:rPr lang="pt-BR" sz="2800" i="0" dirty="0">
                <a:solidFill>
                  <a:srgbClr val="000000"/>
                </a:solidFill>
                <a:effectLst/>
              </a:rPr>
              <a:t>Parágrafo único. </a:t>
            </a:r>
            <a:r>
              <a:rPr lang="pt-BR" sz="2800" b="1" i="0" dirty="0">
                <a:solidFill>
                  <a:srgbClr val="000000"/>
                </a:solidFill>
                <a:effectLst/>
              </a:rPr>
              <a:t>Equipara-se ao nome empresarial, para os efeitos da proteção da lei, a denominação das </a:t>
            </a:r>
            <a:r>
              <a:rPr lang="pt-BR" sz="2800" b="1" i="0" dirty="0">
                <a:solidFill>
                  <a:srgbClr val="FF0000"/>
                </a:solidFill>
                <a:effectLst/>
              </a:rPr>
              <a:t>sociedades simples, associações e fundações</a:t>
            </a:r>
            <a:r>
              <a:rPr lang="pt-BR" sz="2800" i="0" dirty="0">
                <a:solidFill>
                  <a:srgbClr val="000000"/>
                </a:solidFill>
                <a:effectLst/>
              </a:rPr>
              <a:t>.</a:t>
            </a:r>
          </a:p>
          <a:p>
            <a:pPr marL="749808" lvl="1" indent="-457200" algn="just" fontAlgn="base">
              <a:buFont typeface="Wingdings" panose="05000000000000000000" pitchFamily="2" charset="2"/>
              <a:buChar char="v"/>
            </a:pPr>
            <a:r>
              <a:rPr lang="pt-BR" sz="2600" dirty="0">
                <a:solidFill>
                  <a:srgbClr val="000000"/>
                </a:solidFill>
              </a:rPr>
              <a:t>Devem ser observadas regras para composição do nome, previstas nos artigos 1.156 e seguintes do CC. </a:t>
            </a:r>
            <a:endParaRPr lang="en-US" sz="2600"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726933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891251" y="1845734"/>
            <a:ext cx="10532962" cy="4023360"/>
          </a:xfrm>
        </p:spPr>
        <p:txBody>
          <a:bodyPr>
            <a:normAutofit fontScale="92500" lnSpcReduction="20000"/>
          </a:bodyPr>
          <a:lstStyle/>
          <a:p>
            <a:pPr marL="0" indent="0" algn="just" rtl="0" fontAlgn="base">
              <a:buNone/>
            </a:pPr>
            <a:r>
              <a:rPr lang="pt-BR" sz="4000" b="1" u="sng" dirty="0">
                <a:solidFill>
                  <a:srgbClr val="000000"/>
                </a:solidFill>
              </a:rPr>
              <a:t>Qualificação Registral – Controle do Nome da PJ</a:t>
            </a:r>
          </a:p>
          <a:p>
            <a:pPr marL="0" indent="0" algn="just" rtl="0" fontAlgn="base">
              <a:buNone/>
            </a:pPr>
            <a:r>
              <a:rPr lang="en-US" sz="2800" i="0" dirty="0">
                <a:solidFill>
                  <a:srgbClr val="000000"/>
                </a:solidFill>
                <a:effectLst/>
              </a:rPr>
              <a:t>​</a:t>
            </a:r>
            <a:r>
              <a:rPr lang="pt-BR" sz="2800" i="0" dirty="0">
                <a:solidFill>
                  <a:srgbClr val="000000"/>
                </a:solidFill>
                <a:effectLst/>
              </a:rPr>
              <a:t>Art. 1.163, CC. </a:t>
            </a:r>
            <a:r>
              <a:rPr lang="pt-BR" sz="2800" b="1" i="0" dirty="0">
                <a:solidFill>
                  <a:srgbClr val="000000"/>
                </a:solidFill>
                <a:effectLst/>
              </a:rPr>
              <a:t>O nome de empresário deve distinguir-se de qualquer outro já inscrito no mesmo registro</a:t>
            </a:r>
            <a:r>
              <a:rPr lang="pt-BR" sz="2800" i="0" dirty="0">
                <a:solidFill>
                  <a:srgbClr val="000000"/>
                </a:solidFill>
                <a:effectLst/>
              </a:rPr>
              <a:t>.</a:t>
            </a:r>
            <a:endParaRPr lang="pt-BR" sz="2600" i="0" dirty="0">
              <a:solidFill>
                <a:srgbClr val="000000"/>
              </a:solidFill>
              <a:effectLst/>
            </a:endParaRPr>
          </a:p>
          <a:p>
            <a:pPr marL="292608" lvl="1" indent="0" algn="just" fontAlgn="base">
              <a:buNone/>
            </a:pPr>
            <a:r>
              <a:rPr lang="pt-BR" sz="2600" i="0" u="sng" dirty="0">
                <a:solidFill>
                  <a:srgbClr val="000000"/>
                </a:solidFill>
                <a:effectLst/>
              </a:rPr>
              <a:t>Cap. VXIII, NSCGJ-SP: </a:t>
            </a:r>
          </a:p>
          <a:p>
            <a:pPr marL="292608" lvl="1" indent="0" algn="just" fontAlgn="base">
              <a:buNone/>
            </a:pPr>
            <a:r>
              <a:rPr lang="pt-BR" sz="2600" i="0" dirty="0">
                <a:solidFill>
                  <a:srgbClr val="000000"/>
                </a:solidFill>
                <a:effectLst/>
              </a:rPr>
              <a:t>3. É vedado, na mesma </a:t>
            </a:r>
            <a:r>
              <a:rPr lang="pt-BR" sz="2600" b="1" i="0" dirty="0">
                <a:solidFill>
                  <a:srgbClr val="FF0000"/>
                </a:solidFill>
                <a:effectLst/>
              </a:rPr>
              <a:t>Comarca,</a:t>
            </a:r>
            <a:r>
              <a:rPr lang="pt-BR" sz="2600" i="0" dirty="0">
                <a:solidFill>
                  <a:srgbClr val="000000"/>
                </a:solidFill>
                <a:effectLst/>
              </a:rPr>
              <a:t> o registro de pessoas jurídicas com </a:t>
            </a:r>
            <a:r>
              <a:rPr lang="pt-BR" sz="2600" b="1" i="0" dirty="0">
                <a:solidFill>
                  <a:srgbClr val="000000"/>
                </a:solidFill>
                <a:effectLst/>
              </a:rPr>
              <a:t>nome empresarial </a:t>
            </a:r>
            <a:r>
              <a:rPr lang="pt-BR" sz="2600" i="0" dirty="0">
                <a:solidFill>
                  <a:srgbClr val="000000"/>
                </a:solidFill>
                <a:effectLst/>
              </a:rPr>
              <a:t>(denominação social ou razão social) </a:t>
            </a:r>
            <a:r>
              <a:rPr lang="pt-BR" sz="2600" b="1" i="0" dirty="0">
                <a:solidFill>
                  <a:srgbClr val="000000"/>
                </a:solidFill>
                <a:effectLst/>
              </a:rPr>
              <a:t>ou denominação idêntica ou semelhante </a:t>
            </a:r>
            <a:r>
              <a:rPr lang="pt-BR" sz="2600" i="0" dirty="0">
                <a:solidFill>
                  <a:srgbClr val="000000"/>
                </a:solidFill>
                <a:effectLst/>
              </a:rPr>
              <a:t>a outra já existente, </a:t>
            </a:r>
            <a:r>
              <a:rPr lang="pt-BR" sz="2600" b="1" i="0" dirty="0">
                <a:solidFill>
                  <a:srgbClr val="FF0000"/>
                </a:solidFill>
                <a:effectLst/>
              </a:rPr>
              <a:t>que possa ocasionar dúvida aos usuários do serviço.</a:t>
            </a:r>
            <a:endParaRPr lang="pt-BR" sz="2600" i="0" dirty="0">
              <a:solidFill>
                <a:srgbClr val="000000"/>
              </a:solidFill>
              <a:effectLst/>
            </a:endParaRPr>
          </a:p>
          <a:p>
            <a:pPr marL="292608" lvl="1" indent="0" algn="just" fontAlgn="base">
              <a:buNone/>
            </a:pPr>
            <a:r>
              <a:rPr lang="pt-BR" sz="2600" i="0" dirty="0">
                <a:solidFill>
                  <a:srgbClr val="000000"/>
                </a:solidFill>
                <a:effectLst/>
              </a:rPr>
              <a:t>3.2. O registro de constituição de nova pessoa jurídica ou a averbação de alteração da denominação de pessoa jurídica já registrada </a:t>
            </a:r>
            <a:r>
              <a:rPr lang="pt-BR" sz="2600" b="1" i="0" dirty="0">
                <a:solidFill>
                  <a:srgbClr val="000000"/>
                </a:solidFill>
                <a:effectLst/>
              </a:rPr>
              <a:t>dependerá de prévia busca em todos os Oficiais de Registro da Comarca</a:t>
            </a:r>
            <a:r>
              <a:rPr lang="pt-BR" sz="2600" i="0" dirty="0">
                <a:solidFill>
                  <a:srgbClr val="000000"/>
                </a:solidFill>
                <a:effectLst/>
              </a:rPr>
              <a:t>, para constatação da inexistência de prévia utilização da denominação ou firma pretendida.</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063635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891251" y="1845734"/>
            <a:ext cx="10532962" cy="4023360"/>
          </a:xfrm>
        </p:spPr>
        <p:txBody>
          <a:bodyPr>
            <a:normAutofit/>
          </a:bodyPr>
          <a:lstStyle/>
          <a:p>
            <a:pPr marL="0" indent="0" algn="just" rtl="0" fontAlgn="base">
              <a:buNone/>
            </a:pPr>
            <a:r>
              <a:rPr lang="pt-BR" sz="4000" b="1" u="sng" dirty="0">
                <a:solidFill>
                  <a:srgbClr val="000000"/>
                </a:solidFill>
              </a:rPr>
              <a:t>Qualificação Registral </a:t>
            </a:r>
          </a:p>
          <a:p>
            <a:pPr algn="just" rtl="0" fontAlgn="base">
              <a:buFont typeface="Wingdings" panose="05000000000000000000" pitchFamily="2" charset="2"/>
              <a:buChar char="v"/>
            </a:pPr>
            <a:r>
              <a:rPr lang="en-US" sz="2800" i="0" dirty="0">
                <a:solidFill>
                  <a:srgbClr val="000000"/>
                </a:solidFill>
                <a:effectLst/>
              </a:rPr>
              <a:t>​ </a:t>
            </a:r>
            <a:r>
              <a:rPr lang="pt-BR" sz="2800" i="0" dirty="0">
                <a:solidFill>
                  <a:srgbClr val="000000"/>
                </a:solidFill>
                <a:effectLst/>
              </a:rPr>
              <a:t>Além dos aspectos gerais já citados, devem ser observadas as normas específicas relativas à cada uma das espécies de Pessoa Jurídica;</a:t>
            </a:r>
          </a:p>
          <a:p>
            <a:pPr algn="just" rtl="0" fontAlgn="base">
              <a:buFont typeface="Wingdings" panose="05000000000000000000" pitchFamily="2" charset="2"/>
              <a:buChar char="v"/>
            </a:pPr>
            <a:r>
              <a:rPr lang="pt-BR" sz="2800" dirty="0">
                <a:solidFill>
                  <a:srgbClr val="000000"/>
                </a:solidFill>
              </a:rPr>
              <a:t>Os requisitos de forma devem ser observados também, </a:t>
            </a:r>
            <a:r>
              <a:rPr lang="pt-BR" sz="2800" dirty="0" err="1">
                <a:solidFill>
                  <a:srgbClr val="000000"/>
                </a:solidFill>
              </a:rPr>
              <a:t>eg</a:t>
            </a:r>
            <a:r>
              <a:rPr lang="pt-BR" sz="2800" dirty="0">
                <a:solidFill>
                  <a:srgbClr val="000000"/>
                </a:solidFill>
              </a:rPr>
              <a:t>., visto de advogado nos atos constitutivos, assinaturas obrigatórias (físicas ou com certificado digital ICP-Brasil);</a:t>
            </a:r>
            <a:endParaRPr lang="pt-BR" sz="2600"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348493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 </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fontScale="85000" lnSpcReduction="20000"/>
          </a:bodyPr>
          <a:lstStyle/>
          <a:p>
            <a:pPr marL="0" indent="0" algn="just" rtl="0" fontAlgn="base">
              <a:buNone/>
            </a:pPr>
            <a:r>
              <a:rPr lang="pt-BR" sz="4000" b="1" u="sng" dirty="0">
                <a:solidFill>
                  <a:srgbClr val="000000"/>
                </a:solidFill>
              </a:rPr>
              <a:t>Associações</a:t>
            </a:r>
          </a:p>
          <a:p>
            <a:pPr marL="0" indent="0" algn="just" rtl="0" fontAlgn="base">
              <a:buNone/>
            </a:pPr>
            <a:r>
              <a:rPr lang="en-US" sz="4000" b="1" i="0" dirty="0">
                <a:solidFill>
                  <a:srgbClr val="000000"/>
                </a:solidFill>
                <a:effectLst/>
              </a:rPr>
              <a:t>“​</a:t>
            </a:r>
            <a:r>
              <a:rPr lang="pt-BR" sz="3000" b="1" i="0" dirty="0">
                <a:solidFill>
                  <a:srgbClr val="000000"/>
                </a:solidFill>
                <a:effectLst/>
                <a:cs typeface="Cavolini" panose="020B0502040204020203" pitchFamily="66" charset="0"/>
              </a:rPr>
              <a:t>Associação é aquela [pessoa jurídica] que se propõe a realizar </a:t>
            </a:r>
            <a:r>
              <a:rPr lang="pt-BR" sz="3000" b="1" i="0" dirty="0">
                <a:solidFill>
                  <a:srgbClr val="FF0000"/>
                </a:solidFill>
                <a:effectLst/>
                <a:cs typeface="Cavolini" panose="020B0502040204020203" pitchFamily="66" charset="0"/>
              </a:rPr>
              <a:t>atividades não destinadas a proporcionar interesse econômico </a:t>
            </a:r>
            <a:r>
              <a:rPr lang="pt-BR" sz="3000" b="1" i="0" dirty="0">
                <a:solidFill>
                  <a:srgbClr val="000000"/>
                </a:solidFill>
                <a:effectLst/>
                <a:cs typeface="Cavolini" panose="020B0502040204020203" pitchFamily="66" charset="0"/>
              </a:rPr>
              <a:t>aos associados; sociedade é a que oferece vantagens pecuniárias aos seus componentes”.</a:t>
            </a:r>
          </a:p>
          <a:p>
            <a:pPr marL="0" indent="0" algn="r" rtl="0" fontAlgn="base">
              <a:buNone/>
            </a:pPr>
            <a:r>
              <a:rPr lang="pt-BR" sz="1500" b="1" i="0" dirty="0">
                <a:solidFill>
                  <a:srgbClr val="000000"/>
                </a:solidFill>
                <a:effectLst/>
              </a:rPr>
              <a:t>Pereira, Caio Mário da Silva. Instituições de Direito Civil - Vol. I (pp. </a:t>
            </a:r>
            <a:r>
              <a:rPr lang="pt-BR" sz="1500" b="1" dirty="0">
                <a:solidFill>
                  <a:srgbClr val="000000"/>
                </a:solidFill>
              </a:rPr>
              <a:t>425-426). Editora Forense. Edição do Kindle. </a:t>
            </a:r>
          </a:p>
          <a:p>
            <a:pPr marL="0" indent="0" algn="ctr" rtl="0" fontAlgn="base">
              <a:buNone/>
            </a:pPr>
            <a:r>
              <a:rPr lang="en-US" sz="2800" b="1" i="0" dirty="0">
                <a:solidFill>
                  <a:srgbClr val="000000"/>
                </a:solidFill>
                <a:effectLst/>
              </a:rPr>
              <a:t>_____</a:t>
            </a:r>
          </a:p>
          <a:p>
            <a:pPr marL="0" indent="0" algn="just" rtl="0" fontAlgn="base">
              <a:buNone/>
            </a:pPr>
            <a:r>
              <a:rPr lang="en-US" sz="2800" b="1" i="0" dirty="0">
                <a:solidFill>
                  <a:srgbClr val="000000"/>
                </a:solidFill>
                <a:effectLst/>
              </a:rPr>
              <a:t>CC, </a:t>
            </a:r>
            <a:r>
              <a:rPr lang="pt-BR" sz="2800" b="1" i="0" dirty="0">
                <a:solidFill>
                  <a:srgbClr val="000000"/>
                </a:solidFill>
                <a:effectLst/>
              </a:rPr>
              <a:t> art. 53. </a:t>
            </a:r>
            <a:r>
              <a:rPr lang="pt-BR" sz="2800" i="0" dirty="0">
                <a:solidFill>
                  <a:srgbClr val="000000"/>
                </a:solidFill>
                <a:effectLst/>
              </a:rPr>
              <a:t>Constituem-se as associações pela </a:t>
            </a:r>
            <a:r>
              <a:rPr lang="pt-BR" sz="2800" b="1" i="0" dirty="0">
                <a:solidFill>
                  <a:srgbClr val="000000"/>
                </a:solidFill>
                <a:effectLst/>
              </a:rPr>
              <a:t>união de pessoas </a:t>
            </a:r>
            <a:r>
              <a:rPr lang="pt-BR" sz="2800" i="0" dirty="0">
                <a:solidFill>
                  <a:srgbClr val="000000"/>
                </a:solidFill>
                <a:effectLst/>
              </a:rPr>
              <a:t>que se organizem para </a:t>
            </a:r>
            <a:r>
              <a:rPr lang="pt-BR" sz="2800" b="1" i="0" dirty="0">
                <a:solidFill>
                  <a:srgbClr val="FF0000"/>
                </a:solidFill>
                <a:effectLst/>
              </a:rPr>
              <a:t>fins não econômicos</a:t>
            </a:r>
            <a:r>
              <a:rPr lang="pt-BR" sz="2800" i="0" dirty="0">
                <a:solidFill>
                  <a:srgbClr val="000000"/>
                </a:solidFill>
                <a:effectLst/>
              </a:rPr>
              <a:t>.</a:t>
            </a:r>
          </a:p>
          <a:p>
            <a:pPr marL="0" indent="0" algn="just" rtl="0" fontAlgn="base">
              <a:buNone/>
            </a:pPr>
            <a:r>
              <a:rPr lang="pt-BR" sz="2800" i="0" dirty="0">
                <a:solidFill>
                  <a:srgbClr val="000000"/>
                </a:solidFill>
                <a:effectLst/>
              </a:rPr>
              <a:t>Parágrafo único. </a:t>
            </a:r>
            <a:r>
              <a:rPr lang="pt-BR" sz="2800" b="1" i="0" dirty="0">
                <a:solidFill>
                  <a:srgbClr val="000000"/>
                </a:solidFill>
                <a:effectLst/>
              </a:rPr>
              <a:t>Não há, entre os associados, direitos e obrigações recíprocos.</a:t>
            </a:r>
          </a:p>
          <a:p>
            <a:pPr marL="0" indent="0" algn="just" rtl="0" fontAlgn="base">
              <a:buNone/>
            </a:pPr>
            <a:endParaRPr lang="pt-BR" b="1" dirty="0">
              <a:solidFill>
                <a:srgbClr val="000000"/>
              </a:solidFill>
            </a:endParaRPr>
          </a:p>
          <a:p>
            <a:pPr marL="201168" lvl="1" indent="0" algn="just" fontAlgn="base">
              <a:buNone/>
            </a:pPr>
            <a:endParaRPr lang="en-US" b="1"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852709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 –</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lnSpcReduction="10000"/>
          </a:bodyPr>
          <a:lstStyle/>
          <a:p>
            <a:pPr marL="0" indent="0" algn="just" rtl="0" fontAlgn="base">
              <a:buNone/>
            </a:pPr>
            <a:r>
              <a:rPr lang="pt-BR" sz="4000" b="1" u="sng" dirty="0">
                <a:solidFill>
                  <a:srgbClr val="000000"/>
                </a:solidFill>
              </a:rPr>
              <a:t>Associações e Princípios Constitucionais</a:t>
            </a:r>
            <a:r>
              <a:rPr lang="pt-BR" sz="4000" b="1" i="0" u="sng" dirty="0">
                <a:solidFill>
                  <a:srgbClr val="000000"/>
                </a:solidFill>
                <a:effectLst/>
              </a:rPr>
              <a:t>: </a:t>
            </a:r>
            <a:r>
              <a:rPr lang="en-US" sz="4000" b="1" i="0" dirty="0">
                <a:solidFill>
                  <a:srgbClr val="000000"/>
                </a:solidFill>
                <a:effectLst/>
              </a:rPr>
              <a:t>​</a:t>
            </a:r>
          </a:p>
          <a:p>
            <a:pPr marL="0" indent="0" algn="just" rtl="0" fontAlgn="base">
              <a:buNone/>
            </a:pPr>
            <a:r>
              <a:rPr lang="en-US" b="1" i="0" dirty="0" err="1">
                <a:solidFill>
                  <a:srgbClr val="000000"/>
                </a:solidFill>
                <a:effectLst/>
              </a:rPr>
              <a:t>Artigo</a:t>
            </a:r>
            <a:r>
              <a:rPr lang="en-US" b="1" i="0" dirty="0">
                <a:solidFill>
                  <a:srgbClr val="000000"/>
                </a:solidFill>
                <a:effectLst/>
              </a:rPr>
              <a:t> 5º, CF:</a:t>
            </a:r>
          </a:p>
          <a:p>
            <a:pPr marL="0" indent="0" algn="just" rtl="0" fontAlgn="base">
              <a:buNone/>
            </a:pPr>
            <a:r>
              <a:rPr lang="pt-BR" i="0" dirty="0">
                <a:solidFill>
                  <a:srgbClr val="000000"/>
                </a:solidFill>
                <a:effectLst/>
              </a:rPr>
              <a:t>XVII - é </a:t>
            </a:r>
            <a:r>
              <a:rPr lang="pt-BR" b="1" i="0" dirty="0">
                <a:solidFill>
                  <a:srgbClr val="FF0000"/>
                </a:solidFill>
                <a:effectLst/>
              </a:rPr>
              <a:t>plena a liberdade de associação </a:t>
            </a:r>
            <a:r>
              <a:rPr lang="pt-BR" i="0" dirty="0">
                <a:solidFill>
                  <a:srgbClr val="000000"/>
                </a:solidFill>
                <a:effectLst/>
              </a:rPr>
              <a:t>para fins lícitos, </a:t>
            </a:r>
            <a:r>
              <a:rPr lang="pt-BR" b="1" i="0" dirty="0">
                <a:solidFill>
                  <a:srgbClr val="000000"/>
                </a:solidFill>
                <a:effectLst/>
              </a:rPr>
              <a:t>vedada a de caráter paramilitar</a:t>
            </a:r>
            <a:r>
              <a:rPr lang="pt-BR" i="0" dirty="0">
                <a:solidFill>
                  <a:srgbClr val="000000"/>
                </a:solidFill>
                <a:effectLst/>
              </a:rPr>
              <a:t>; </a:t>
            </a:r>
          </a:p>
          <a:p>
            <a:pPr marL="0" indent="0" algn="just" rtl="0" fontAlgn="base">
              <a:buNone/>
            </a:pPr>
            <a:r>
              <a:rPr lang="pt-BR" i="0" dirty="0">
                <a:solidFill>
                  <a:srgbClr val="000000"/>
                </a:solidFill>
                <a:effectLst/>
              </a:rPr>
              <a:t>XVIII - a </a:t>
            </a:r>
            <a:r>
              <a:rPr lang="pt-BR" b="1" i="0" dirty="0">
                <a:solidFill>
                  <a:srgbClr val="000000"/>
                </a:solidFill>
                <a:effectLst/>
              </a:rPr>
              <a:t>criação de associações </a:t>
            </a:r>
            <a:r>
              <a:rPr lang="pt-BR" i="0" dirty="0">
                <a:solidFill>
                  <a:srgbClr val="000000"/>
                </a:solidFill>
                <a:effectLst/>
              </a:rPr>
              <a:t>e, na forma da lei, a de </a:t>
            </a:r>
            <a:r>
              <a:rPr lang="pt-BR" b="1" i="0" dirty="0">
                <a:solidFill>
                  <a:srgbClr val="000000"/>
                </a:solidFill>
                <a:effectLst/>
              </a:rPr>
              <a:t>cooperativas</a:t>
            </a:r>
            <a:r>
              <a:rPr lang="pt-BR" i="0" dirty="0">
                <a:solidFill>
                  <a:srgbClr val="000000"/>
                </a:solidFill>
                <a:effectLst/>
              </a:rPr>
              <a:t> </a:t>
            </a:r>
            <a:r>
              <a:rPr lang="pt-BR" b="1" i="0" dirty="0">
                <a:solidFill>
                  <a:srgbClr val="FF0000"/>
                </a:solidFill>
                <a:effectLst/>
              </a:rPr>
              <a:t>independem de autorização</a:t>
            </a:r>
            <a:r>
              <a:rPr lang="pt-BR" i="0" dirty="0">
                <a:solidFill>
                  <a:srgbClr val="000000"/>
                </a:solidFill>
                <a:effectLst/>
              </a:rPr>
              <a:t>, sendo vedada a interferência estatal em seu funcionamento;</a:t>
            </a:r>
          </a:p>
          <a:p>
            <a:pPr marL="0" indent="0" algn="just" rtl="0" fontAlgn="base">
              <a:buNone/>
            </a:pPr>
            <a:r>
              <a:rPr lang="pt-BR" i="0" dirty="0">
                <a:solidFill>
                  <a:srgbClr val="000000"/>
                </a:solidFill>
                <a:effectLst/>
              </a:rPr>
              <a:t>XIX - as </a:t>
            </a:r>
            <a:r>
              <a:rPr lang="pt-BR" b="1" i="0" dirty="0">
                <a:solidFill>
                  <a:srgbClr val="000000"/>
                </a:solidFill>
                <a:effectLst/>
              </a:rPr>
              <a:t>associações</a:t>
            </a:r>
            <a:r>
              <a:rPr lang="pt-BR" i="0" dirty="0">
                <a:solidFill>
                  <a:srgbClr val="000000"/>
                </a:solidFill>
                <a:effectLst/>
              </a:rPr>
              <a:t> só poderão ser </a:t>
            </a:r>
            <a:r>
              <a:rPr lang="pt-BR" b="1" i="0" dirty="0">
                <a:solidFill>
                  <a:srgbClr val="000000"/>
                </a:solidFill>
                <a:effectLst/>
              </a:rPr>
              <a:t>compulsoriamente dissolvidas </a:t>
            </a:r>
            <a:r>
              <a:rPr lang="pt-BR" i="0" dirty="0">
                <a:solidFill>
                  <a:srgbClr val="000000"/>
                </a:solidFill>
                <a:effectLst/>
              </a:rPr>
              <a:t>ou ter suas </a:t>
            </a:r>
            <a:r>
              <a:rPr lang="pt-BR" b="1" i="0" dirty="0">
                <a:solidFill>
                  <a:srgbClr val="000000"/>
                </a:solidFill>
                <a:effectLst/>
              </a:rPr>
              <a:t>atividades suspensas</a:t>
            </a:r>
            <a:r>
              <a:rPr lang="pt-BR" i="0" dirty="0">
                <a:solidFill>
                  <a:srgbClr val="000000"/>
                </a:solidFill>
                <a:effectLst/>
              </a:rPr>
              <a:t> por </a:t>
            </a:r>
            <a:r>
              <a:rPr lang="pt-BR" b="1" i="0" dirty="0">
                <a:solidFill>
                  <a:srgbClr val="FF0000"/>
                </a:solidFill>
                <a:effectLst/>
              </a:rPr>
              <a:t>decisão judicial</a:t>
            </a:r>
            <a:r>
              <a:rPr lang="pt-BR" i="0" dirty="0">
                <a:solidFill>
                  <a:srgbClr val="000000"/>
                </a:solidFill>
                <a:effectLst/>
              </a:rPr>
              <a:t>, exigindo-se, no primeiro caso, o trânsito em julgado;</a:t>
            </a:r>
          </a:p>
          <a:p>
            <a:pPr marL="0" indent="0" algn="just" rtl="0" fontAlgn="base">
              <a:buNone/>
            </a:pPr>
            <a:r>
              <a:rPr lang="pt-BR" i="0" dirty="0">
                <a:solidFill>
                  <a:srgbClr val="000000"/>
                </a:solidFill>
                <a:effectLst/>
              </a:rPr>
              <a:t>XX - </a:t>
            </a:r>
            <a:r>
              <a:rPr lang="pt-BR" b="1" i="0" dirty="0">
                <a:solidFill>
                  <a:srgbClr val="000000"/>
                </a:solidFill>
                <a:effectLst/>
              </a:rPr>
              <a:t>ninguém poderá ser compelido a associar-se ou a permanecer associado</a:t>
            </a:r>
            <a:r>
              <a:rPr lang="pt-BR" i="0" dirty="0">
                <a:solidFill>
                  <a:srgbClr val="000000"/>
                </a:solidFill>
                <a:effectLst/>
              </a:rPr>
              <a:t>;</a:t>
            </a:r>
          </a:p>
          <a:p>
            <a:pPr marL="0" indent="0" algn="just" rtl="0" fontAlgn="base">
              <a:buNone/>
            </a:pPr>
            <a:r>
              <a:rPr lang="pt-BR" i="0" dirty="0">
                <a:solidFill>
                  <a:srgbClr val="000000"/>
                </a:solidFill>
                <a:effectLst/>
              </a:rPr>
              <a:t>XXI - as </a:t>
            </a:r>
            <a:r>
              <a:rPr lang="pt-BR" b="1" i="0" dirty="0">
                <a:solidFill>
                  <a:srgbClr val="000000"/>
                </a:solidFill>
                <a:effectLst/>
              </a:rPr>
              <a:t>entidades associativas</a:t>
            </a:r>
            <a:r>
              <a:rPr lang="pt-BR" i="0" dirty="0">
                <a:solidFill>
                  <a:srgbClr val="000000"/>
                </a:solidFill>
                <a:effectLst/>
              </a:rPr>
              <a:t>, quando expressamente autorizadas, têm </a:t>
            </a:r>
            <a:r>
              <a:rPr lang="pt-BR" b="1" i="0" dirty="0">
                <a:solidFill>
                  <a:srgbClr val="000000"/>
                </a:solidFill>
                <a:effectLst/>
              </a:rPr>
              <a:t>legitimidade para representar seus filiados judicial ou extrajudicialmente</a:t>
            </a:r>
            <a:r>
              <a:rPr lang="pt-BR" i="0" dirty="0">
                <a:solidFill>
                  <a:srgbClr val="000000"/>
                </a:solidFill>
                <a:effectLst/>
              </a:rPr>
              <a:t>; </a:t>
            </a:r>
            <a:endParaRPr lang="en-US"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4201646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 –</a:t>
            </a:r>
            <a:br>
              <a:rPr lang="pt-BR" sz="5000" b="1" dirty="0">
                <a:solidFill>
                  <a:srgbClr val="FF0000"/>
                </a:solidFill>
              </a:rPr>
            </a:br>
            <a:r>
              <a:rPr lang="pt-BR" sz="5000" b="1" dirty="0">
                <a:solidFill>
                  <a:srgbClr val="FF0000"/>
                </a:solidFill>
              </a:rPr>
              <a:t>Associações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algn="just" rtl="0" fontAlgn="base">
              <a:buFont typeface="Wingdings" panose="05000000000000000000" pitchFamily="2" charset="2"/>
              <a:buChar char="v"/>
            </a:pPr>
            <a:r>
              <a:rPr lang="pt-BR" sz="2400" b="1" i="0" dirty="0">
                <a:solidFill>
                  <a:srgbClr val="000000"/>
                </a:solidFill>
                <a:effectLst/>
              </a:rPr>
              <a:t>Requisitos específicos que devem constar do estatuto, sob pena de nulidade (art</a:t>
            </a:r>
            <a:r>
              <a:rPr lang="pt-BR" sz="2400" b="1" dirty="0">
                <a:solidFill>
                  <a:srgbClr val="000000"/>
                </a:solidFill>
              </a:rPr>
              <a:t>. 54, CC)</a:t>
            </a:r>
            <a:r>
              <a:rPr lang="pt-BR" sz="2400" b="1" i="0" dirty="0">
                <a:solidFill>
                  <a:srgbClr val="000000"/>
                </a:solidFill>
                <a:effectLst/>
              </a:rPr>
              <a:t>:</a:t>
            </a:r>
          </a:p>
          <a:p>
            <a:pPr lvl="1" algn="just" fontAlgn="base">
              <a:buFont typeface="Wingdings" panose="05000000000000000000" pitchFamily="2" charset="2"/>
              <a:buChar char="ü"/>
            </a:pPr>
            <a:r>
              <a:rPr lang="pt-BR" dirty="0">
                <a:solidFill>
                  <a:srgbClr val="000000"/>
                </a:solidFill>
              </a:rPr>
              <a:t>Denominação, fins e sede da associação;</a:t>
            </a:r>
          </a:p>
          <a:p>
            <a:pPr lvl="1" algn="just" fontAlgn="base">
              <a:buFont typeface="Wingdings" panose="05000000000000000000" pitchFamily="2" charset="2"/>
              <a:buChar char="ü"/>
            </a:pPr>
            <a:r>
              <a:rPr lang="pt-BR" i="0" dirty="0">
                <a:solidFill>
                  <a:srgbClr val="000000"/>
                </a:solidFill>
                <a:effectLst/>
              </a:rPr>
              <a:t> </a:t>
            </a:r>
            <a:r>
              <a:rPr lang="pt-BR" b="1" i="0" dirty="0">
                <a:solidFill>
                  <a:srgbClr val="000000"/>
                </a:solidFill>
                <a:effectLst/>
              </a:rPr>
              <a:t>Requisitos para admissão, demissão e exclusão dos associados;</a:t>
            </a:r>
          </a:p>
          <a:p>
            <a:pPr lvl="2" algn="just" fontAlgn="base">
              <a:buFont typeface="Wingdings" panose="05000000000000000000" pitchFamily="2" charset="2"/>
              <a:buChar char="Ø"/>
            </a:pPr>
            <a:r>
              <a:rPr lang="pt-BR" b="1" dirty="0">
                <a:solidFill>
                  <a:srgbClr val="000000"/>
                </a:solidFill>
              </a:rPr>
              <a:t>A EXCLUSÃO DO ASSOCIADO EXIGE JUSTA CAUSA, A SER APURADA EM PROCEDIMENTO QUE RESPEITE O DIREITO DE DEFESA E DE RECURSO (art. 57)</a:t>
            </a:r>
            <a:endParaRPr lang="pt-BR" b="1" i="0" dirty="0">
              <a:solidFill>
                <a:srgbClr val="000000"/>
              </a:solidFill>
              <a:effectLst/>
            </a:endParaRPr>
          </a:p>
          <a:p>
            <a:pPr lvl="1" algn="just" fontAlgn="base">
              <a:buFont typeface="Wingdings" panose="05000000000000000000" pitchFamily="2" charset="2"/>
              <a:buChar char="ü"/>
            </a:pPr>
            <a:r>
              <a:rPr lang="pt-BR" i="0" dirty="0">
                <a:solidFill>
                  <a:srgbClr val="000000"/>
                </a:solidFill>
                <a:effectLst/>
              </a:rPr>
              <a:t> </a:t>
            </a:r>
            <a:r>
              <a:rPr lang="pt-BR" b="1" i="0" dirty="0">
                <a:solidFill>
                  <a:srgbClr val="000000"/>
                </a:solidFill>
                <a:effectLst/>
              </a:rPr>
              <a:t>Direitos e deveres dos associados;</a:t>
            </a:r>
          </a:p>
          <a:p>
            <a:pPr lvl="1" algn="just" fontAlgn="base">
              <a:buFont typeface="Wingdings" panose="05000000000000000000" pitchFamily="2" charset="2"/>
              <a:buChar char="ü"/>
            </a:pPr>
            <a:r>
              <a:rPr lang="pt-BR" dirty="0">
                <a:solidFill>
                  <a:srgbClr val="000000"/>
                </a:solidFill>
              </a:rPr>
              <a:t> Fontes de recursos para manutenção;</a:t>
            </a:r>
          </a:p>
          <a:p>
            <a:pPr lvl="1" algn="just" fontAlgn="base">
              <a:buFont typeface="Wingdings" panose="05000000000000000000" pitchFamily="2" charset="2"/>
              <a:buChar char="ü"/>
            </a:pPr>
            <a:r>
              <a:rPr lang="pt-BR" dirty="0">
                <a:solidFill>
                  <a:srgbClr val="000000"/>
                </a:solidFill>
              </a:rPr>
              <a:t> Modo de constituição e funcionamento dos órgãos deliberativos;</a:t>
            </a:r>
          </a:p>
          <a:p>
            <a:pPr lvl="1" algn="just" fontAlgn="base">
              <a:buFont typeface="Wingdings" panose="05000000000000000000" pitchFamily="2" charset="2"/>
              <a:buChar char="ü"/>
            </a:pPr>
            <a:r>
              <a:rPr lang="pt-BR" b="1" i="0" dirty="0">
                <a:solidFill>
                  <a:srgbClr val="000000"/>
                </a:solidFill>
                <a:effectLst/>
              </a:rPr>
              <a:t>As condições para alteração do estatuto e para a dissolução da sociedade;</a:t>
            </a:r>
          </a:p>
          <a:p>
            <a:pPr lvl="1" algn="just" fontAlgn="base">
              <a:buFont typeface="Wingdings" panose="05000000000000000000" pitchFamily="2" charset="2"/>
              <a:buChar char="ü"/>
            </a:pPr>
            <a:r>
              <a:rPr lang="pt-BR" dirty="0">
                <a:solidFill>
                  <a:srgbClr val="000000"/>
                </a:solidFill>
              </a:rPr>
              <a:t> Forma de gestão administrativa e respectivas contas</a:t>
            </a:r>
            <a:endParaRPr lang="pt-BR"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526479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 –</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lgn="just" rtl="0" fontAlgn="base">
              <a:buNone/>
            </a:pPr>
            <a:r>
              <a:rPr lang="pt-BR" sz="4000" b="1" u="sng" dirty="0">
                <a:solidFill>
                  <a:srgbClr val="000000"/>
                </a:solidFill>
              </a:rPr>
              <a:t>Questão interessante</a:t>
            </a:r>
            <a:r>
              <a:rPr lang="pt-BR" sz="4000" b="1" i="0" u="sng" dirty="0">
                <a:solidFill>
                  <a:srgbClr val="000000"/>
                </a:solidFill>
                <a:effectLst/>
              </a:rPr>
              <a:t>: </a:t>
            </a:r>
            <a:r>
              <a:rPr lang="pt-BR" sz="4000" b="1" i="0" dirty="0">
                <a:solidFill>
                  <a:srgbClr val="000000"/>
                </a:solidFill>
                <a:effectLst/>
              </a:rPr>
              <a:t>​</a:t>
            </a:r>
          </a:p>
          <a:p>
            <a:pPr algn="just" rtl="0" fontAlgn="base">
              <a:buFont typeface="Wingdings" panose="05000000000000000000" pitchFamily="2" charset="2"/>
              <a:buChar char="v"/>
            </a:pPr>
            <a:r>
              <a:rPr lang="pt-BR" sz="2800" b="1" dirty="0">
                <a:solidFill>
                  <a:srgbClr val="000000"/>
                </a:solidFill>
              </a:rPr>
              <a:t> </a:t>
            </a:r>
            <a:r>
              <a:rPr lang="pt-BR" sz="2800" dirty="0">
                <a:solidFill>
                  <a:srgbClr val="000000"/>
                </a:solidFill>
              </a:rPr>
              <a:t>Em SP, </a:t>
            </a:r>
            <a:r>
              <a:rPr lang="pt-BR" sz="2800" i="0" dirty="0">
                <a:solidFill>
                  <a:srgbClr val="000000"/>
                </a:solidFill>
                <a:effectLst/>
              </a:rPr>
              <a:t> é vedada a transformação de asso</a:t>
            </a:r>
            <a:r>
              <a:rPr lang="pt-BR" sz="2800" dirty="0">
                <a:solidFill>
                  <a:srgbClr val="000000"/>
                </a:solidFill>
              </a:rPr>
              <a:t>ciação ou fundação em sociedade, exceto as associações de ensino superior (Lei n. 11.096/2005) e associações cujo patrimônio seja dividido em cotas ou frações ideais (item 32, Cap. VIII, NSCGJ-SP). </a:t>
            </a:r>
            <a:r>
              <a:rPr lang="pt-BR" sz="2800" b="1" dirty="0">
                <a:solidFill>
                  <a:srgbClr val="000000"/>
                </a:solidFill>
              </a:rPr>
              <a:t>O fundamento é no sentido de que tais operações somente são possíveis entre pessoas jurídicas da mesma natureza.</a:t>
            </a:r>
            <a:endParaRPr lang="pt-BR" sz="2800" i="0" dirty="0">
              <a:solidFill>
                <a:srgbClr val="000000"/>
              </a:solidFill>
              <a:effectLst/>
            </a:endParaRPr>
          </a:p>
          <a:p>
            <a:pPr marL="0" indent="0" algn="just" rtl="0" fontAlgn="base">
              <a:buNone/>
            </a:pPr>
            <a:endParaRPr lang="en-US"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791979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 </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lgn="just" rtl="0" fontAlgn="base">
              <a:buNone/>
            </a:pPr>
            <a:r>
              <a:rPr lang="pt-BR" sz="4000" b="1" u="sng" dirty="0">
                <a:solidFill>
                  <a:srgbClr val="000000"/>
                </a:solidFill>
              </a:rPr>
              <a:t>Sindicatos</a:t>
            </a:r>
          </a:p>
          <a:p>
            <a:pPr algn="just" rtl="0" fontAlgn="base">
              <a:buFont typeface="Wingdings" panose="05000000000000000000" pitchFamily="2" charset="2"/>
              <a:buChar char="v"/>
            </a:pPr>
            <a:r>
              <a:rPr lang="pt-BR" dirty="0">
                <a:solidFill>
                  <a:srgbClr val="000000"/>
                </a:solidFill>
              </a:rPr>
              <a:t> Os </a:t>
            </a:r>
            <a:r>
              <a:rPr lang="pt-BR" sz="2400" dirty="0">
                <a:solidFill>
                  <a:srgbClr val="000000"/>
                </a:solidFill>
              </a:rPr>
              <a:t>sindicatos são uma forma associativa com algumas características particulares, “uma associação profissional com prerrogativas especiais” (José Afonso da Silva), como a possibilidade de defender os interesses coletivos e individuais da categoria, participar de negociações e celebrar convenções e acordos coletivos;</a:t>
            </a:r>
          </a:p>
          <a:p>
            <a:pPr algn="just" rtl="0" fontAlgn="base">
              <a:buFont typeface="Wingdings" panose="05000000000000000000" pitchFamily="2" charset="2"/>
              <a:buChar char="v"/>
            </a:pPr>
            <a:r>
              <a:rPr lang="pt-BR" sz="2400" dirty="0">
                <a:solidFill>
                  <a:srgbClr val="000000"/>
                </a:solidFill>
              </a:rPr>
              <a:t> O artigo 8º da CF garante a liberdade sindical, vedando, contudo, a criação de mais de uma organização sindical “</a:t>
            </a:r>
            <a:r>
              <a:rPr lang="pt-BR" sz="2400" i="1" dirty="0"/>
              <a:t>representativa de </a:t>
            </a:r>
            <a:r>
              <a:rPr lang="pt-BR" sz="2400" b="1" i="1" dirty="0"/>
              <a:t>categoria profissional ou econômica</a:t>
            </a:r>
            <a:r>
              <a:rPr lang="pt-BR" sz="2400" i="1" dirty="0"/>
              <a:t>, na </a:t>
            </a:r>
            <a:r>
              <a:rPr lang="pt-BR" sz="2400" b="1" i="1" dirty="0"/>
              <a:t>mesma base territorial</a:t>
            </a:r>
            <a:r>
              <a:rPr lang="pt-BR" sz="2400" i="1" dirty="0"/>
              <a:t>, que será definida pelos trabalhadores ou empregadores interessados, não podendo ser inferior à área de um Município”;</a:t>
            </a:r>
          </a:p>
          <a:p>
            <a:pPr marL="0" indent="0" algn="just" rtl="0" fontAlgn="base">
              <a:buNone/>
            </a:pPr>
            <a:endParaRPr lang="en-US" b="1"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1370298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 </a:t>
            </a:r>
            <a:br>
              <a:rPr lang="pt-BR" sz="5000" b="1" dirty="0">
                <a:solidFill>
                  <a:srgbClr val="FF0000"/>
                </a:solidFill>
              </a:rPr>
            </a:b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lgn="just" rtl="0" fontAlgn="base">
              <a:buNone/>
            </a:pPr>
            <a:r>
              <a:rPr lang="pt-BR" sz="4000" b="1" u="sng" dirty="0">
                <a:solidFill>
                  <a:srgbClr val="000000"/>
                </a:solidFill>
              </a:rPr>
              <a:t>Sindicatos</a:t>
            </a:r>
            <a:endParaRPr lang="pt-BR" sz="2400" b="1" u="sng" dirty="0">
              <a:solidFill>
                <a:srgbClr val="000000"/>
              </a:solidFill>
            </a:endParaRPr>
          </a:p>
          <a:p>
            <a:pPr algn="just" rtl="0" fontAlgn="base">
              <a:buFont typeface="Wingdings" panose="05000000000000000000" pitchFamily="2" charset="2"/>
              <a:buChar char="v"/>
            </a:pPr>
            <a:r>
              <a:rPr lang="pt-BR" sz="2400" dirty="0">
                <a:solidFill>
                  <a:srgbClr val="000000"/>
                </a:solidFill>
              </a:rPr>
              <a:t>O início da personalidade jurídica se dá com o registro no RCPJ, contudo, a PERSONALIDADE SINDICAL exige registro no Ministério do Trabalho, a quem compete verificar a unicidade sindical;</a:t>
            </a:r>
          </a:p>
          <a:p>
            <a:pPr algn="just" rtl="0" fontAlgn="base">
              <a:buFont typeface="Wingdings" panose="05000000000000000000" pitchFamily="2" charset="2"/>
              <a:buChar char="v"/>
            </a:pPr>
            <a:endParaRPr lang="pt-BR" sz="2400" dirty="0">
              <a:solidFill>
                <a:srgbClr val="000000"/>
              </a:solidFill>
            </a:endParaRPr>
          </a:p>
          <a:p>
            <a:pPr marL="0" indent="0" algn="just" rtl="0" fontAlgn="base">
              <a:buNone/>
            </a:pPr>
            <a:r>
              <a:rPr lang="pt-BR" sz="2400" b="1" u="sng" dirty="0">
                <a:solidFill>
                  <a:srgbClr val="000000"/>
                </a:solidFill>
              </a:rPr>
              <a:t>Súmula 677 do STF:</a:t>
            </a:r>
          </a:p>
          <a:p>
            <a:pPr marL="0" indent="0" algn="just" rtl="0" fontAlgn="base">
              <a:buNone/>
            </a:pPr>
            <a:r>
              <a:rPr lang="pt-BR" sz="2000" b="1" i="1" dirty="0"/>
              <a:t>Até que lei venha a dispor a respeito, incumbe ao Ministério do Trabalho proceder ao registro das entidades sindicais e zelar pela observância do princípio da unicidade.</a:t>
            </a:r>
            <a:endParaRPr lang="en-US" b="1"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6428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r>
              <a:rPr lang="pt-BR" sz="5000" b="1" dirty="0">
                <a:solidFill>
                  <a:srgbClr val="FF0000"/>
                </a:solidFill>
              </a:rPr>
              <a:t>Noção histórica </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fontScale="92500" lnSpcReduction="10000"/>
          </a:bodyPr>
          <a:lstStyle/>
          <a:p>
            <a:pPr marL="0" indent="0" algn="just">
              <a:buNone/>
            </a:pPr>
            <a:endParaRPr lang="pt-BR" sz="2800" dirty="0">
              <a:solidFill>
                <a:srgbClr val="000000"/>
              </a:solidFill>
            </a:endParaRPr>
          </a:p>
          <a:p>
            <a:pPr algn="just">
              <a:buFont typeface="Wingdings" panose="05000000000000000000" pitchFamily="2" charset="2"/>
              <a:buChar char="v"/>
            </a:pPr>
            <a:r>
              <a:rPr lang="pt-BR" sz="2800" dirty="0">
                <a:solidFill>
                  <a:srgbClr val="000000"/>
                </a:solidFill>
              </a:rPr>
              <a:t>O Registro Civil de Pessoas Jurídicas e o Registro de Títulos e Documentos surgiram no Brasil por meio do Lei n. 973, de 02 de janeiro de 1903;</a:t>
            </a:r>
          </a:p>
          <a:p>
            <a:pPr algn="just">
              <a:buFont typeface="Wingdings" panose="05000000000000000000" pitchFamily="2" charset="2"/>
              <a:buChar char="v"/>
            </a:pPr>
            <a:r>
              <a:rPr lang="pt-BR" sz="2800" dirty="0">
                <a:solidFill>
                  <a:srgbClr val="000000"/>
                </a:solidFill>
              </a:rPr>
              <a:t> O RTD surgiu com a finalidade de repositório residual, enquanto o RCPJ já se destinava ao registro de sociedades de direito civil (religiosas, científicas, artísticas, políticas, recreativas e outras), que era realizado até então pelos oficiais do registro hipotecário;</a:t>
            </a:r>
          </a:p>
          <a:p>
            <a:pPr algn="just">
              <a:buFont typeface="Wingdings" panose="05000000000000000000" pitchFamily="2" charset="2"/>
              <a:buChar char="v"/>
            </a:pPr>
            <a:r>
              <a:rPr lang="pt-BR" sz="2800" dirty="0">
                <a:solidFill>
                  <a:srgbClr val="000000"/>
                </a:solidFill>
              </a:rPr>
              <a:t>Em que pesem sejam duas especialidades distintas, é tradição brasileiras que sejam outorgadas sempre em conjunto;</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4289763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lgn="just" rtl="0" fontAlgn="base">
              <a:buNone/>
            </a:pPr>
            <a:r>
              <a:rPr lang="pt-BR" sz="3200" b="1" i="0" u="sng" dirty="0">
                <a:solidFill>
                  <a:srgbClr val="000000"/>
                </a:solidFill>
                <a:effectLst/>
              </a:rPr>
              <a:t>Fundações: </a:t>
            </a:r>
            <a:r>
              <a:rPr lang="en-US" sz="3200" b="1" i="0" dirty="0">
                <a:solidFill>
                  <a:srgbClr val="000000"/>
                </a:solidFill>
                <a:effectLst/>
              </a:rPr>
              <a:t>​</a:t>
            </a:r>
          </a:p>
          <a:p>
            <a:pPr marL="0" indent="0" algn="just" rtl="0" fontAlgn="base">
              <a:buNone/>
            </a:pPr>
            <a:endParaRPr lang="en-US" sz="3200" b="1" i="0" dirty="0">
              <a:solidFill>
                <a:srgbClr val="000000"/>
              </a:solidFill>
              <a:effectLst/>
            </a:endParaRPr>
          </a:p>
          <a:p>
            <a:pPr marL="0" indent="0" algn="just" rtl="0" fontAlgn="base">
              <a:buNone/>
            </a:pPr>
            <a:r>
              <a:rPr lang="pt-BR" sz="2400" b="1" i="0" dirty="0">
                <a:solidFill>
                  <a:srgbClr val="000000"/>
                </a:solidFill>
                <a:effectLst/>
              </a:rPr>
              <a:t>O que se encontra, aqui, é a atribuição de personalidade jurídica a um patrimônio, que a vontade humana destina a uma finalidade social. É um pecúlio, ou um acervo de bens, que recebe da ordem legal a faculdade de agir no mundo jurídico e realizar as finalidades a que visou o seu instituidor (...). </a:t>
            </a:r>
          </a:p>
          <a:p>
            <a:pPr marL="0" indent="0" algn="r" rtl="0" fontAlgn="base">
              <a:buNone/>
            </a:pPr>
            <a:endParaRPr lang="pt-BR" sz="1600" i="0" dirty="0">
              <a:solidFill>
                <a:srgbClr val="000000"/>
              </a:solidFill>
              <a:effectLst/>
            </a:endParaRPr>
          </a:p>
          <a:p>
            <a:pPr marL="0" indent="0" algn="r" rtl="0" fontAlgn="base">
              <a:buNone/>
            </a:pPr>
            <a:r>
              <a:rPr lang="pt-BR" sz="1600" i="0" dirty="0">
                <a:solidFill>
                  <a:srgbClr val="000000"/>
                </a:solidFill>
                <a:effectLst/>
              </a:rPr>
              <a:t>Pereira, Caio Mário da Silva. Instituições de Direito Civil - Vol. I (p. 435). Editora Forense. Edição do Kindle. </a:t>
            </a:r>
            <a:endParaRPr lang="en-US" sz="1600"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18169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lgn="just" rtl="0" fontAlgn="base">
              <a:buNone/>
            </a:pPr>
            <a:r>
              <a:rPr lang="pt-BR" sz="3200" b="1" i="0" u="sng" dirty="0">
                <a:solidFill>
                  <a:srgbClr val="000000"/>
                </a:solidFill>
                <a:effectLst/>
              </a:rPr>
              <a:t>Fundações: </a:t>
            </a:r>
            <a:r>
              <a:rPr lang="en-US" sz="3200" b="1" i="0" dirty="0">
                <a:solidFill>
                  <a:srgbClr val="000000"/>
                </a:solidFill>
                <a:effectLst/>
              </a:rPr>
              <a:t>​</a:t>
            </a:r>
          </a:p>
          <a:p>
            <a:pPr marL="0" indent="0" algn="just" rtl="0" fontAlgn="base">
              <a:buNone/>
            </a:pPr>
            <a:r>
              <a:rPr lang="pt-BR" sz="1600" i="0" dirty="0">
                <a:solidFill>
                  <a:srgbClr val="000000"/>
                </a:solidFill>
                <a:effectLst/>
              </a:rPr>
              <a:t>Art. 62. Para criar uma fundação, o seu instituidor fará, por </a:t>
            </a:r>
            <a:r>
              <a:rPr lang="pt-BR" sz="1600" b="1" i="0" dirty="0">
                <a:solidFill>
                  <a:srgbClr val="FF0000"/>
                </a:solidFill>
                <a:effectLst/>
              </a:rPr>
              <a:t>escritura pública ou testamento</a:t>
            </a:r>
            <a:r>
              <a:rPr lang="pt-BR" sz="1600" i="0" dirty="0">
                <a:solidFill>
                  <a:srgbClr val="000000"/>
                </a:solidFill>
                <a:effectLst/>
              </a:rPr>
              <a:t>, </a:t>
            </a:r>
            <a:r>
              <a:rPr lang="pt-BR" sz="1600" b="1" i="0" dirty="0">
                <a:solidFill>
                  <a:srgbClr val="000000"/>
                </a:solidFill>
                <a:effectLst/>
              </a:rPr>
              <a:t>dotação especial de bens </a:t>
            </a:r>
            <a:r>
              <a:rPr lang="pt-BR" sz="1600" b="1" i="0" u="sng" dirty="0">
                <a:solidFill>
                  <a:srgbClr val="000000"/>
                </a:solidFill>
                <a:effectLst/>
              </a:rPr>
              <a:t>livres</a:t>
            </a:r>
            <a:r>
              <a:rPr lang="pt-BR" sz="1600" i="0" dirty="0">
                <a:solidFill>
                  <a:srgbClr val="000000"/>
                </a:solidFill>
                <a:effectLst/>
              </a:rPr>
              <a:t>, especificando o fim a que se destina, e declarando, se quiser, a maneira de administrá-la.</a:t>
            </a:r>
          </a:p>
          <a:p>
            <a:pPr marL="0" indent="0" algn="just" rtl="0" fontAlgn="base">
              <a:buNone/>
            </a:pPr>
            <a:r>
              <a:rPr lang="pt-BR" sz="1600" i="0" dirty="0">
                <a:solidFill>
                  <a:srgbClr val="000000"/>
                </a:solidFill>
                <a:effectLst/>
              </a:rPr>
              <a:t>Parágrafo único. A fundação somente poderá constituir-se para fins de: </a:t>
            </a:r>
          </a:p>
          <a:p>
            <a:pPr marL="0" indent="0" algn="just" rtl="0" fontAlgn="base">
              <a:lnSpc>
                <a:spcPct val="150000"/>
              </a:lnSpc>
              <a:buNone/>
            </a:pPr>
            <a:r>
              <a:rPr lang="pt-BR" sz="1600" i="0" dirty="0">
                <a:solidFill>
                  <a:srgbClr val="000000"/>
                </a:solidFill>
                <a:effectLst/>
              </a:rPr>
              <a:t>I – assistência social; II – cultura, defesa e conservação do patrimônio histórico e artístico; III – educação;  IV – saúde; V – segurança alimentar e nutricional;  VI – defesa, preservação e conservação do meio ambiente e promoção do desenvolvimento sustentável; VII – pesquisa científica, desenvolvimento de tecnologias alternativas, modernização de sistemas de gestão, produção e divulgação de informações e conhecimentos técnicos e científicos;  VIII – promoção da ética, da cidadania, da democracia e dos direitos humanos;  IX – atividades religiosas; </a:t>
            </a:r>
            <a:endParaRPr lang="en-US" sz="1600"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284634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lgn="just" rtl="0" fontAlgn="base">
              <a:buNone/>
            </a:pPr>
            <a:r>
              <a:rPr lang="pt-BR" sz="3200" b="1" i="0" u="sng" dirty="0">
                <a:solidFill>
                  <a:srgbClr val="000000"/>
                </a:solidFill>
                <a:effectLst/>
              </a:rPr>
              <a:t>Fundações: </a:t>
            </a:r>
            <a:r>
              <a:rPr lang="en-US" sz="3200" b="1" i="0" dirty="0">
                <a:solidFill>
                  <a:srgbClr val="000000"/>
                </a:solidFill>
                <a:effectLst/>
              </a:rPr>
              <a:t>​</a:t>
            </a:r>
          </a:p>
          <a:p>
            <a:pPr algn="just" rtl="0" fontAlgn="base">
              <a:buFont typeface="Wingdings" panose="05000000000000000000" pitchFamily="2" charset="2"/>
              <a:buChar char="v"/>
            </a:pPr>
            <a:r>
              <a:rPr lang="pt-BR" sz="2400" i="0" dirty="0">
                <a:solidFill>
                  <a:srgbClr val="000000"/>
                </a:solidFill>
                <a:effectLst/>
              </a:rPr>
              <a:t> Estão sujeitas ao controle e fiscalização do Ministério Público;</a:t>
            </a:r>
          </a:p>
          <a:p>
            <a:pPr algn="just" rtl="0" fontAlgn="base">
              <a:buFont typeface="Wingdings" panose="05000000000000000000" pitchFamily="2" charset="2"/>
              <a:buChar char="v"/>
            </a:pPr>
            <a:r>
              <a:rPr lang="pt-BR" sz="2400" dirty="0">
                <a:solidFill>
                  <a:srgbClr val="000000"/>
                </a:solidFill>
              </a:rPr>
              <a:t>Seu estatuto só pode ser alterado após a sua aprovação:</a:t>
            </a:r>
          </a:p>
          <a:p>
            <a:pPr marL="0" indent="0" algn="just" rtl="0" fontAlgn="base">
              <a:buNone/>
            </a:pPr>
            <a:r>
              <a:rPr lang="pt-BR" sz="2400" i="0" u="sng" dirty="0">
                <a:solidFill>
                  <a:srgbClr val="000000"/>
                </a:solidFill>
                <a:effectLst/>
              </a:rPr>
              <a:t>Cap. VXIII, NSCGJ-SP: </a:t>
            </a:r>
          </a:p>
          <a:p>
            <a:pPr marL="0" indent="0" algn="just" rtl="0" fontAlgn="base">
              <a:buNone/>
            </a:pPr>
            <a:r>
              <a:rPr lang="pt-BR" sz="2400" i="0" dirty="0">
                <a:solidFill>
                  <a:srgbClr val="000000"/>
                </a:solidFill>
                <a:effectLst/>
              </a:rPr>
              <a:t>1.1. Cuidando-se de fundação, </a:t>
            </a:r>
            <a:r>
              <a:rPr lang="pt-BR" sz="2400" b="1" i="0" dirty="0">
                <a:solidFill>
                  <a:srgbClr val="000000"/>
                </a:solidFill>
                <a:effectLst/>
              </a:rPr>
              <a:t>o registro pressupõe a </a:t>
            </a:r>
            <a:r>
              <a:rPr lang="pt-BR" sz="2400" b="1" i="0" dirty="0">
                <a:solidFill>
                  <a:srgbClr val="FF0000"/>
                </a:solidFill>
                <a:effectLst/>
              </a:rPr>
              <a:t>prévia</a:t>
            </a:r>
            <a:r>
              <a:rPr lang="pt-BR" sz="2400" b="1" i="0" dirty="0">
                <a:solidFill>
                  <a:srgbClr val="000000"/>
                </a:solidFill>
                <a:effectLst/>
              </a:rPr>
              <a:t> aprovação do estatuto pelo Ministério Público,</a:t>
            </a:r>
            <a:r>
              <a:rPr lang="pt-BR" sz="2400" i="0" dirty="0">
                <a:solidFill>
                  <a:srgbClr val="000000"/>
                </a:solidFill>
                <a:effectLst/>
              </a:rPr>
              <a:t> exceto em se tratando de fundação previdenciária, caso em que a aprovação caberá ao órgão regulador e fiscalizador.</a:t>
            </a:r>
            <a:endParaRPr lang="en-US" sz="2400"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287003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lgn="just" rtl="0" fontAlgn="base">
              <a:buNone/>
            </a:pPr>
            <a:r>
              <a:rPr lang="pt-BR" sz="3200" b="1" i="0" u="sng" dirty="0">
                <a:solidFill>
                  <a:srgbClr val="000000"/>
                </a:solidFill>
                <a:effectLst/>
              </a:rPr>
              <a:t>Organização religiosa: </a:t>
            </a:r>
            <a:r>
              <a:rPr lang="en-US" sz="3200" b="1" i="0" dirty="0">
                <a:solidFill>
                  <a:srgbClr val="000000"/>
                </a:solidFill>
                <a:effectLst/>
              </a:rPr>
              <a:t>​</a:t>
            </a:r>
          </a:p>
          <a:p>
            <a:pPr algn="just" rtl="0" fontAlgn="base">
              <a:buFont typeface="Wingdings" panose="05000000000000000000" pitchFamily="2" charset="2"/>
              <a:buChar char="v"/>
            </a:pPr>
            <a:r>
              <a:rPr lang="pt-BR" dirty="0"/>
              <a:t> </a:t>
            </a:r>
            <a:r>
              <a:rPr lang="pt-BR" sz="2400" dirty="0"/>
              <a:t>Foram erigidas a uma espécie autônoma de pessoa jurídica pelo CC 2002;</a:t>
            </a:r>
          </a:p>
          <a:p>
            <a:pPr algn="just" rtl="0" fontAlgn="base">
              <a:buFont typeface="Wingdings" panose="05000000000000000000" pitchFamily="2" charset="2"/>
              <a:buChar char="v"/>
            </a:pPr>
            <a:r>
              <a:rPr lang="pt-BR" sz="2400" dirty="0"/>
              <a:t> Possuem proteção constitucional: </a:t>
            </a:r>
          </a:p>
          <a:p>
            <a:pPr lvl="1" algn="just" fontAlgn="base">
              <a:buFont typeface="Wingdings" panose="05000000000000000000" pitchFamily="2" charset="2"/>
              <a:buChar char="Ø"/>
            </a:pPr>
            <a:r>
              <a:rPr lang="pt-BR" sz="2200" dirty="0"/>
              <a:t>Art. 5º, </a:t>
            </a:r>
            <a:r>
              <a:rPr lang="pt-BR" sz="2400" dirty="0"/>
              <a:t>VI, CF - é inviolável a liberdade de consciência e de crença, sendo </a:t>
            </a:r>
            <a:r>
              <a:rPr lang="pt-BR" sz="2400" b="1" dirty="0"/>
              <a:t>assegurado o livre exercício dos cultos religiosos </a:t>
            </a:r>
            <a:r>
              <a:rPr lang="pt-BR" sz="2400" dirty="0"/>
              <a:t>e garantida, na forma da lei, a proteção aos locais de culto e a suas liturgias;</a:t>
            </a:r>
          </a:p>
          <a:p>
            <a:pPr lvl="1" algn="just" fontAlgn="base">
              <a:buFont typeface="Wingdings" panose="05000000000000000000" pitchFamily="2" charset="2"/>
              <a:buChar char="Ø"/>
            </a:pPr>
            <a:r>
              <a:rPr lang="pt-BR" sz="2400" dirty="0"/>
              <a:t> Art. 19. É </a:t>
            </a:r>
            <a:r>
              <a:rPr lang="pt-BR" sz="2400" b="1" dirty="0"/>
              <a:t>vedado </a:t>
            </a:r>
            <a:r>
              <a:rPr lang="pt-BR" sz="2400" dirty="0"/>
              <a:t>à União, aos Estados, ao Distrito Federal e aos Municípios:</a:t>
            </a:r>
          </a:p>
          <a:p>
            <a:pPr marL="384048" lvl="2" indent="0" algn="just" fontAlgn="base">
              <a:buNone/>
            </a:pPr>
            <a:r>
              <a:rPr lang="pt-BR" sz="2000" dirty="0"/>
              <a:t>I - estabelecer cultos religiosos ou igrejas, subvencioná-los, </a:t>
            </a:r>
            <a:r>
              <a:rPr lang="pt-BR" sz="2000" b="1" dirty="0" err="1"/>
              <a:t>embaraçar-lhes</a:t>
            </a:r>
            <a:r>
              <a:rPr lang="pt-BR" sz="2000" b="1" dirty="0"/>
              <a:t> o funcionamento </a:t>
            </a:r>
            <a:r>
              <a:rPr lang="pt-BR" sz="2000" dirty="0"/>
              <a:t>ou manter com eles ou seus representantes relações de dependência ou aliança, ressalvada, na forma da lei, a colaboração de interesse público;</a:t>
            </a:r>
          </a:p>
          <a:p>
            <a:pPr lvl="1" algn="just" fontAlgn="base">
              <a:buFont typeface="Wingdings" panose="05000000000000000000" pitchFamily="2" charset="2"/>
              <a:buChar char="Ø"/>
            </a:pPr>
            <a:endParaRPr lang="pt-BR" sz="2400" dirty="0"/>
          </a:p>
          <a:p>
            <a:pPr lvl="1" algn="just" fontAlgn="base">
              <a:buFont typeface="Wingdings" panose="05000000000000000000" pitchFamily="2" charset="2"/>
              <a:buChar char="Ø"/>
            </a:pPr>
            <a:endParaRPr lang="pt-BR" sz="2400" dirty="0"/>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6294211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lgn="just" rtl="0" fontAlgn="base">
              <a:buNone/>
            </a:pPr>
            <a:r>
              <a:rPr lang="pt-BR" sz="3200" b="1" i="0" u="sng" dirty="0">
                <a:solidFill>
                  <a:srgbClr val="000000"/>
                </a:solidFill>
                <a:effectLst/>
              </a:rPr>
              <a:t>Organização religiosa: </a:t>
            </a:r>
            <a:r>
              <a:rPr lang="en-US" sz="3200" b="1" i="0" dirty="0">
                <a:solidFill>
                  <a:srgbClr val="000000"/>
                </a:solidFill>
                <a:effectLst/>
              </a:rPr>
              <a:t>​</a:t>
            </a:r>
          </a:p>
          <a:p>
            <a:pPr algn="just" rtl="0" fontAlgn="base">
              <a:buFont typeface="Wingdings" panose="05000000000000000000" pitchFamily="2" charset="2"/>
              <a:buChar char="v"/>
            </a:pPr>
            <a:r>
              <a:rPr lang="pt-BR" dirty="0"/>
              <a:t> </a:t>
            </a:r>
            <a:r>
              <a:rPr lang="pt-BR" sz="2400" dirty="0"/>
              <a:t>O CC, nesse sentido, dispõe:</a:t>
            </a:r>
          </a:p>
          <a:p>
            <a:pPr lvl="2" algn="just" fontAlgn="base">
              <a:buFont typeface="Wingdings" panose="05000000000000000000" pitchFamily="2" charset="2"/>
              <a:buChar char="Ø"/>
            </a:pPr>
            <a:r>
              <a:rPr lang="pt-BR" sz="2000" dirty="0"/>
              <a:t>Art. 44. § 1º São livres a criação, a organização, a estruturação interna e o funcionamento das organizações religiosas, sendo </a:t>
            </a:r>
            <a:r>
              <a:rPr lang="pt-BR" sz="2000" b="1" dirty="0"/>
              <a:t>vedado ao poder público negar-lhes reconhecimento ou registro dos atos constitutivos e necessários ao seu funcionamento.</a:t>
            </a:r>
          </a:p>
          <a:p>
            <a:pPr lvl="2" algn="just" fontAlgn="base">
              <a:buFont typeface="Wingdings" panose="05000000000000000000" pitchFamily="2" charset="2"/>
              <a:buChar char="Ø"/>
            </a:pPr>
            <a:endParaRPr lang="pt-BR" sz="2000" b="1" dirty="0"/>
          </a:p>
          <a:p>
            <a:pPr marL="92075" lvl="1" indent="107950" algn="just" fontAlgn="base">
              <a:buFont typeface="Wingdings" panose="05000000000000000000" pitchFamily="2" charset="2"/>
              <a:buChar char="v"/>
            </a:pPr>
            <a:r>
              <a:rPr lang="pt-BR" sz="2400" dirty="0"/>
              <a:t>Enunciado n. 143 da III Jornada de Direito Civil: </a:t>
            </a:r>
            <a:r>
              <a:rPr lang="pt-BR" sz="2400" i="1" dirty="0"/>
              <a:t>A liberdade de funcionamento das organizações religiosas </a:t>
            </a:r>
            <a:r>
              <a:rPr lang="pt-BR" sz="2400" b="1" i="1" dirty="0"/>
              <a:t>não afasta o controle de legalidade e legitimidade constitucional de seu registro,</a:t>
            </a:r>
            <a:r>
              <a:rPr lang="pt-BR" sz="2400" i="1" dirty="0"/>
              <a:t> nem a possibilidade de reexame pelo Judiciário de compatibilidade de seus atos com a lei e com seus estatutos</a:t>
            </a:r>
          </a:p>
          <a:p>
            <a:pPr marL="92075" lvl="1" indent="107950" algn="just" fontAlgn="base">
              <a:buFont typeface="Wingdings" panose="05000000000000000000" pitchFamily="2" charset="2"/>
              <a:buChar char="v"/>
            </a:pPr>
            <a:endParaRPr lang="pt-BR" sz="2400" b="1" dirty="0"/>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77570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a:bodyPr>
          <a:lstStyle/>
          <a:p>
            <a:pPr marL="0" indent="0" algn="just" rtl="0" fontAlgn="base">
              <a:buNone/>
            </a:pPr>
            <a:r>
              <a:rPr lang="pt-BR" sz="2800" b="1" u="sng" dirty="0">
                <a:solidFill>
                  <a:srgbClr val="000000"/>
                </a:solidFill>
              </a:rPr>
              <a:t>Sociedades não personificadas</a:t>
            </a:r>
            <a:r>
              <a:rPr lang="pt-BR" sz="2800" b="1" i="0" u="sng" dirty="0">
                <a:solidFill>
                  <a:srgbClr val="000000"/>
                </a:solidFill>
                <a:effectLst/>
              </a:rPr>
              <a:t>: </a:t>
            </a:r>
            <a:r>
              <a:rPr lang="en-US" sz="2800" b="1" i="0" dirty="0">
                <a:solidFill>
                  <a:srgbClr val="000000"/>
                </a:solidFill>
                <a:effectLst/>
              </a:rPr>
              <a:t>​</a:t>
            </a:r>
          </a:p>
          <a:p>
            <a:pPr algn="just" fontAlgn="base">
              <a:buFont typeface="Wingdings" panose="05000000000000000000" pitchFamily="2" charset="2"/>
              <a:buChar char="v"/>
            </a:pPr>
            <a:r>
              <a:rPr lang="en-US" sz="2800" b="1" dirty="0">
                <a:solidFill>
                  <a:srgbClr val="000000"/>
                </a:solidFill>
              </a:rPr>
              <a:t> </a:t>
            </a:r>
            <a:r>
              <a:rPr lang="en-US" sz="2800" dirty="0" err="1">
                <a:solidFill>
                  <a:srgbClr val="000000"/>
                </a:solidFill>
              </a:rPr>
              <a:t>Sociedade</a:t>
            </a:r>
            <a:r>
              <a:rPr lang="en-US" sz="2800" dirty="0">
                <a:solidFill>
                  <a:srgbClr val="000000"/>
                </a:solidFill>
              </a:rPr>
              <a:t> </a:t>
            </a:r>
            <a:r>
              <a:rPr lang="en-US" sz="2800" dirty="0" err="1">
                <a:solidFill>
                  <a:srgbClr val="000000"/>
                </a:solidFill>
              </a:rPr>
              <a:t>em</a:t>
            </a:r>
            <a:r>
              <a:rPr lang="en-US" sz="2800" dirty="0">
                <a:solidFill>
                  <a:srgbClr val="000000"/>
                </a:solidFill>
              </a:rPr>
              <a:t> </a:t>
            </a:r>
            <a:r>
              <a:rPr lang="en-US" sz="2800" dirty="0" err="1">
                <a:solidFill>
                  <a:srgbClr val="000000"/>
                </a:solidFill>
              </a:rPr>
              <a:t>comum</a:t>
            </a:r>
            <a:r>
              <a:rPr lang="en-US" sz="2800" dirty="0">
                <a:solidFill>
                  <a:srgbClr val="000000"/>
                </a:solidFill>
              </a:rPr>
              <a:t>, de </a:t>
            </a:r>
            <a:r>
              <a:rPr lang="en-US" sz="2800" dirty="0" err="1">
                <a:solidFill>
                  <a:srgbClr val="000000"/>
                </a:solidFill>
              </a:rPr>
              <a:t>fato</a:t>
            </a:r>
            <a:r>
              <a:rPr lang="en-US" sz="2800" dirty="0">
                <a:solidFill>
                  <a:srgbClr val="000000"/>
                </a:solidFill>
              </a:rPr>
              <a:t> </a:t>
            </a:r>
            <a:r>
              <a:rPr lang="en-US" sz="2800" dirty="0" err="1">
                <a:solidFill>
                  <a:srgbClr val="000000"/>
                </a:solidFill>
              </a:rPr>
              <a:t>ou</a:t>
            </a:r>
            <a:r>
              <a:rPr lang="en-US" sz="2800" dirty="0">
                <a:solidFill>
                  <a:srgbClr val="000000"/>
                </a:solidFill>
              </a:rPr>
              <a:t> irregular;</a:t>
            </a:r>
          </a:p>
          <a:p>
            <a:pPr algn="just" fontAlgn="base">
              <a:buFont typeface="Wingdings" panose="05000000000000000000" pitchFamily="2" charset="2"/>
              <a:buChar char="v"/>
            </a:pPr>
            <a:r>
              <a:rPr lang="en-US" sz="2800" i="0" dirty="0">
                <a:solidFill>
                  <a:srgbClr val="000000"/>
                </a:solidFill>
                <a:effectLst/>
              </a:rPr>
              <a:t> </a:t>
            </a:r>
            <a:r>
              <a:rPr lang="en-US" sz="2800" i="0" dirty="0" err="1">
                <a:solidFill>
                  <a:srgbClr val="000000"/>
                </a:solidFill>
                <a:effectLst/>
              </a:rPr>
              <a:t>Sociedade</a:t>
            </a:r>
            <a:r>
              <a:rPr lang="en-US" sz="2800" i="0" dirty="0">
                <a:solidFill>
                  <a:srgbClr val="000000"/>
                </a:solidFill>
                <a:effectLst/>
              </a:rPr>
              <a:t> </a:t>
            </a:r>
            <a:r>
              <a:rPr lang="en-US" sz="2800" i="0" dirty="0" err="1">
                <a:solidFill>
                  <a:srgbClr val="000000"/>
                </a:solidFill>
                <a:effectLst/>
              </a:rPr>
              <a:t>em</a:t>
            </a:r>
            <a:r>
              <a:rPr lang="en-US" sz="2800" i="0" dirty="0">
                <a:solidFill>
                  <a:srgbClr val="000000"/>
                </a:solidFill>
                <a:effectLst/>
              </a:rPr>
              <a:t> </a:t>
            </a:r>
            <a:r>
              <a:rPr lang="en-US" sz="2800" i="0" dirty="0" err="1">
                <a:solidFill>
                  <a:srgbClr val="000000"/>
                </a:solidFill>
                <a:effectLst/>
              </a:rPr>
              <a:t>conta</a:t>
            </a:r>
            <a:r>
              <a:rPr lang="en-US" sz="2800" i="0" dirty="0">
                <a:solidFill>
                  <a:srgbClr val="000000"/>
                </a:solidFill>
                <a:effectLst/>
              </a:rPr>
              <a:t> de </a:t>
            </a:r>
            <a:r>
              <a:rPr lang="en-US" sz="2800" i="0" dirty="0" err="1">
                <a:solidFill>
                  <a:srgbClr val="000000"/>
                </a:solidFill>
                <a:effectLst/>
              </a:rPr>
              <a:t>participação</a:t>
            </a:r>
            <a:r>
              <a:rPr lang="en-US" sz="2800" i="0" dirty="0">
                <a:solidFill>
                  <a:srgbClr val="000000"/>
                </a:solidFill>
                <a:effectLst/>
              </a:rPr>
              <a:t>;</a:t>
            </a:r>
          </a:p>
          <a:p>
            <a:pPr algn="just" fontAlgn="base">
              <a:buFont typeface="Wingdings" panose="05000000000000000000" pitchFamily="2" charset="2"/>
              <a:buChar char="v"/>
            </a:pPr>
            <a:endParaRPr lang="en-US" sz="2800" dirty="0">
              <a:solidFill>
                <a:srgbClr val="000000"/>
              </a:solidFill>
            </a:endParaRPr>
          </a:p>
          <a:p>
            <a:pPr marL="0" indent="0" algn="just" fontAlgn="base">
              <a:buNone/>
            </a:pPr>
            <a:r>
              <a:rPr lang="pt-BR" sz="2800" b="1" u="sng" dirty="0">
                <a:solidFill>
                  <a:srgbClr val="000000"/>
                </a:solidFill>
              </a:rPr>
              <a:t>Sociedades personificadas</a:t>
            </a:r>
            <a:r>
              <a:rPr lang="pt-BR" sz="2800" b="1" i="0" u="sng" dirty="0">
                <a:solidFill>
                  <a:srgbClr val="000000"/>
                </a:solidFill>
                <a:effectLst/>
              </a:rPr>
              <a:t>: </a:t>
            </a:r>
            <a:r>
              <a:rPr lang="en-US" sz="2800" b="1" i="0" dirty="0">
                <a:solidFill>
                  <a:srgbClr val="000000"/>
                </a:solidFill>
                <a:effectLst/>
              </a:rPr>
              <a:t>​</a:t>
            </a:r>
          </a:p>
          <a:p>
            <a:pPr algn="just" fontAlgn="base">
              <a:buFont typeface="Wingdings" panose="05000000000000000000" pitchFamily="2" charset="2"/>
              <a:buChar char="v"/>
            </a:pPr>
            <a:r>
              <a:rPr lang="en-US" sz="2800" b="1" i="0" dirty="0">
                <a:solidFill>
                  <a:srgbClr val="000000"/>
                </a:solidFill>
                <a:effectLst/>
              </a:rPr>
              <a:t> </a:t>
            </a:r>
            <a:r>
              <a:rPr lang="en-US" sz="2800" i="0" dirty="0" err="1">
                <a:solidFill>
                  <a:srgbClr val="000000"/>
                </a:solidFill>
                <a:effectLst/>
              </a:rPr>
              <a:t>Sociedades</a:t>
            </a:r>
            <a:r>
              <a:rPr lang="en-US" sz="2800" i="0" dirty="0">
                <a:solidFill>
                  <a:srgbClr val="000000"/>
                </a:solidFill>
                <a:effectLst/>
              </a:rPr>
              <a:t> simples;</a:t>
            </a:r>
          </a:p>
          <a:p>
            <a:pPr algn="just" fontAlgn="base">
              <a:buFont typeface="Wingdings" panose="05000000000000000000" pitchFamily="2" charset="2"/>
              <a:buChar char="v"/>
            </a:pPr>
            <a:r>
              <a:rPr lang="en-US" sz="2800" dirty="0">
                <a:solidFill>
                  <a:srgbClr val="000000"/>
                </a:solidFill>
              </a:rPr>
              <a:t> </a:t>
            </a:r>
            <a:r>
              <a:rPr lang="en-US" sz="2800" dirty="0" err="1">
                <a:solidFill>
                  <a:srgbClr val="000000"/>
                </a:solidFill>
              </a:rPr>
              <a:t>Sociedades</a:t>
            </a:r>
            <a:r>
              <a:rPr lang="en-US" sz="2800" dirty="0">
                <a:solidFill>
                  <a:srgbClr val="000000"/>
                </a:solidFill>
              </a:rPr>
              <a:t> </a:t>
            </a:r>
            <a:r>
              <a:rPr lang="en-US" sz="2800" dirty="0" err="1">
                <a:solidFill>
                  <a:srgbClr val="000000"/>
                </a:solidFill>
              </a:rPr>
              <a:t>empresarias</a:t>
            </a:r>
            <a:endParaRPr lang="en-US" sz="2800"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5166080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1097280" y="1942246"/>
            <a:ext cx="10058400" cy="4023360"/>
          </a:xfrm>
        </p:spPr>
        <p:txBody>
          <a:bodyPr>
            <a:normAutofit/>
          </a:bodyPr>
          <a:lstStyle/>
          <a:p>
            <a:pPr marL="0" indent="0" algn="ctr" rtl="0" fontAlgn="base">
              <a:buNone/>
            </a:pPr>
            <a:r>
              <a:rPr lang="pt-BR" sz="2800" b="1" u="sng" dirty="0">
                <a:solidFill>
                  <a:srgbClr val="000000"/>
                </a:solidFill>
              </a:rPr>
              <a:t>Sociedades simples x Sociedades empresarias</a:t>
            </a:r>
          </a:p>
          <a:p>
            <a:pPr marL="0" indent="0" algn="just" rtl="0" fontAlgn="base">
              <a:buNone/>
            </a:pPr>
            <a:r>
              <a:rPr lang="pt-BR" sz="2800" i="0" dirty="0">
                <a:solidFill>
                  <a:srgbClr val="000000"/>
                </a:solidFill>
                <a:effectLst/>
              </a:rPr>
              <a:t>Art. 966. Considera-se </a:t>
            </a:r>
            <a:r>
              <a:rPr lang="pt-BR" sz="2800" b="1" i="0" dirty="0">
                <a:solidFill>
                  <a:srgbClr val="FF0000"/>
                </a:solidFill>
                <a:effectLst/>
              </a:rPr>
              <a:t>empresário</a:t>
            </a:r>
            <a:r>
              <a:rPr lang="pt-BR" sz="2800" i="0" dirty="0">
                <a:solidFill>
                  <a:srgbClr val="000000"/>
                </a:solidFill>
                <a:effectLst/>
              </a:rPr>
              <a:t> quem exerce profissionalmente </a:t>
            </a:r>
            <a:r>
              <a:rPr lang="pt-BR" sz="2800" b="1" i="0" dirty="0">
                <a:solidFill>
                  <a:srgbClr val="FF0000"/>
                </a:solidFill>
                <a:effectLst/>
              </a:rPr>
              <a:t>atividade econômica organizada </a:t>
            </a:r>
            <a:r>
              <a:rPr lang="pt-BR" sz="2800" i="0" dirty="0">
                <a:solidFill>
                  <a:srgbClr val="000000"/>
                </a:solidFill>
                <a:effectLst/>
              </a:rPr>
              <a:t>para a produção ou a circulação de bens ou de serviços.</a:t>
            </a:r>
          </a:p>
          <a:p>
            <a:pPr marL="0" indent="0" algn="just" rtl="0" fontAlgn="base">
              <a:buNone/>
            </a:pPr>
            <a:r>
              <a:rPr lang="pt-BR" sz="2800" i="0" dirty="0">
                <a:solidFill>
                  <a:srgbClr val="000000"/>
                </a:solidFill>
                <a:effectLst/>
              </a:rPr>
              <a:t>Parágrafo único. </a:t>
            </a:r>
            <a:r>
              <a:rPr lang="pt-BR" sz="2800" b="1" i="0" dirty="0">
                <a:solidFill>
                  <a:srgbClr val="000000"/>
                </a:solidFill>
                <a:effectLst/>
              </a:rPr>
              <a:t>Não</a:t>
            </a:r>
            <a:r>
              <a:rPr lang="pt-BR" sz="2800" i="0" dirty="0">
                <a:solidFill>
                  <a:srgbClr val="000000"/>
                </a:solidFill>
                <a:effectLst/>
              </a:rPr>
              <a:t> se considera </a:t>
            </a:r>
            <a:r>
              <a:rPr lang="pt-BR" sz="2800" b="1" i="0" dirty="0">
                <a:solidFill>
                  <a:srgbClr val="000000"/>
                </a:solidFill>
                <a:effectLst/>
              </a:rPr>
              <a:t>empresário</a:t>
            </a:r>
            <a:r>
              <a:rPr lang="pt-BR" sz="2800" i="0" dirty="0">
                <a:solidFill>
                  <a:srgbClr val="000000"/>
                </a:solidFill>
                <a:effectLst/>
              </a:rPr>
              <a:t> quem </a:t>
            </a:r>
            <a:r>
              <a:rPr lang="pt-BR" sz="2800" b="1" i="0" dirty="0">
                <a:solidFill>
                  <a:srgbClr val="FF0000"/>
                </a:solidFill>
                <a:effectLst/>
              </a:rPr>
              <a:t>exerce profissão intelectual, de natureza científica, literária ou artística</a:t>
            </a:r>
            <a:r>
              <a:rPr lang="pt-BR" sz="2800" i="0" dirty="0">
                <a:solidFill>
                  <a:srgbClr val="FF0000"/>
                </a:solidFill>
                <a:effectLst/>
              </a:rPr>
              <a:t>, </a:t>
            </a:r>
            <a:r>
              <a:rPr lang="pt-BR" sz="2800" i="0" dirty="0">
                <a:solidFill>
                  <a:srgbClr val="000000"/>
                </a:solidFill>
                <a:effectLst/>
              </a:rPr>
              <a:t>ainda com o concurso de auxiliares ou colaboradores, </a:t>
            </a:r>
            <a:r>
              <a:rPr lang="pt-BR" sz="2800" b="1" i="0" dirty="0">
                <a:solidFill>
                  <a:srgbClr val="000000"/>
                </a:solidFill>
                <a:effectLst/>
              </a:rPr>
              <a:t>salvo se o exercício da profissão constituir elemento de empresa.</a:t>
            </a:r>
            <a:endParaRPr lang="en-US" sz="2800" b="1" i="0" dirty="0">
              <a:solidFill>
                <a:srgbClr val="000000"/>
              </a:solidFill>
              <a:effectLst/>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759799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1097280" y="1942246"/>
            <a:ext cx="10058400" cy="4023360"/>
          </a:xfrm>
        </p:spPr>
        <p:txBody>
          <a:bodyPr>
            <a:normAutofit fontScale="92500"/>
          </a:bodyPr>
          <a:lstStyle/>
          <a:p>
            <a:pPr marL="0" indent="0" algn="ctr" rtl="0" fontAlgn="base">
              <a:buNone/>
            </a:pPr>
            <a:r>
              <a:rPr lang="pt-BR" sz="2800" b="1" u="sng" dirty="0">
                <a:solidFill>
                  <a:srgbClr val="000000"/>
                </a:solidFill>
              </a:rPr>
              <a:t>Sociedades simples x Sociedades empresarias</a:t>
            </a:r>
          </a:p>
          <a:p>
            <a:pPr marL="0" indent="0" algn="just" fontAlgn="base">
              <a:buNone/>
            </a:pPr>
            <a:r>
              <a:rPr lang="pt-BR" sz="2800" b="1" dirty="0">
                <a:solidFill>
                  <a:srgbClr val="000000"/>
                </a:solidFill>
              </a:rPr>
              <a:t>O principal traço característico do empresário (individual ou coletivo) consiste na </a:t>
            </a:r>
            <a:r>
              <a:rPr lang="pt-BR" sz="2800" b="1" dirty="0">
                <a:solidFill>
                  <a:srgbClr val="FF0000"/>
                </a:solidFill>
              </a:rPr>
              <a:t>apropriação e organização dos fatores de produção </a:t>
            </a:r>
            <a:r>
              <a:rPr lang="pt-BR" sz="2800" b="1" dirty="0">
                <a:solidFill>
                  <a:srgbClr val="000000"/>
                </a:solidFill>
              </a:rPr>
              <a:t>(...) se a atividade pessoal prevalece sobre a organização, não há que se falar em empresário.</a:t>
            </a:r>
            <a:r>
              <a:rPr lang="pt-BR" sz="2800" dirty="0">
                <a:solidFill>
                  <a:srgbClr val="000000"/>
                </a:solidFill>
              </a:rPr>
              <a:t> (Tartuce, Flávio. Código Civil Comentado, p. 646/647). </a:t>
            </a:r>
          </a:p>
          <a:p>
            <a:pPr algn="just" fontAlgn="base">
              <a:buFont typeface="Wingdings" panose="05000000000000000000" pitchFamily="2" charset="2"/>
              <a:buChar char="v"/>
            </a:pPr>
            <a:r>
              <a:rPr lang="pt-BR" sz="2800" dirty="0">
                <a:solidFill>
                  <a:srgbClr val="000000"/>
                </a:solidFill>
              </a:rPr>
              <a:t> O que importa é </a:t>
            </a:r>
            <a:r>
              <a:rPr lang="pt-BR" sz="2800" u="sng" dirty="0">
                <a:solidFill>
                  <a:srgbClr val="000000"/>
                </a:solidFill>
              </a:rPr>
              <a:t>a forma de organização da atividade</a:t>
            </a:r>
            <a:r>
              <a:rPr lang="pt-BR" sz="2800" dirty="0">
                <a:solidFill>
                  <a:srgbClr val="000000"/>
                </a:solidFill>
              </a:rPr>
              <a:t>, o modo de produção;</a:t>
            </a:r>
          </a:p>
          <a:p>
            <a:pPr algn="just" rtl="0" fontAlgn="base">
              <a:buFont typeface="Wingdings" panose="05000000000000000000" pitchFamily="2" charset="2"/>
              <a:buChar char="v"/>
            </a:pPr>
            <a:r>
              <a:rPr lang="pt-BR" sz="2800" b="1" dirty="0">
                <a:solidFill>
                  <a:srgbClr val="000000"/>
                </a:solidFill>
              </a:rPr>
              <a:t> </a:t>
            </a:r>
            <a:r>
              <a:rPr lang="pt-BR" sz="2800" dirty="0">
                <a:solidFill>
                  <a:srgbClr val="000000"/>
                </a:solidFill>
              </a:rPr>
              <a:t>Assim, ainda que se trate de profissão intelectual, científica, literária ou artística, será empresária caso esteja organizada como </a:t>
            </a:r>
            <a:r>
              <a:rPr lang="pt-BR" sz="2800" b="1" dirty="0">
                <a:solidFill>
                  <a:srgbClr val="000000"/>
                </a:solidFill>
              </a:rPr>
              <a:t>empresa.</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8479083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ctr" rtl="0" fontAlgn="base">
              <a:buNone/>
            </a:pPr>
            <a:r>
              <a:rPr lang="pt-BR" sz="2400" b="1" u="sng" dirty="0">
                <a:solidFill>
                  <a:srgbClr val="000000"/>
                </a:solidFill>
              </a:rPr>
              <a:t>Sociedades simples x Sociedades empresarias</a:t>
            </a:r>
          </a:p>
          <a:p>
            <a:pPr marL="0" indent="0" rtl="0" fontAlgn="base">
              <a:buNone/>
            </a:pPr>
            <a:r>
              <a:rPr lang="pt-BR" sz="2200" u="sng" dirty="0">
                <a:solidFill>
                  <a:srgbClr val="000000"/>
                </a:solidFill>
              </a:rPr>
              <a:t>III Jornada de Direito Civil:</a:t>
            </a:r>
          </a:p>
          <a:p>
            <a:pPr marL="0" indent="0" algn="just" rtl="0" fontAlgn="base">
              <a:buNone/>
            </a:pPr>
            <a:r>
              <a:rPr lang="pt-BR" sz="2200" dirty="0">
                <a:solidFill>
                  <a:srgbClr val="000000"/>
                </a:solidFill>
              </a:rPr>
              <a:t>Enunciado 193: O exercício das atividades de natureza exclusivamente intelectual está excluído do conceito de empresa.</a:t>
            </a:r>
          </a:p>
          <a:p>
            <a:pPr marL="0" indent="0" algn="just" rtl="0" fontAlgn="base">
              <a:buNone/>
            </a:pPr>
            <a:r>
              <a:rPr lang="pt-BR" sz="2200" dirty="0">
                <a:solidFill>
                  <a:srgbClr val="000000"/>
                </a:solidFill>
              </a:rPr>
              <a:t>Enunciado 194: Os profissionais liberais não são considerados empresários, salvo se a organização dos fatores de produção for mais importante que a atividade pessoal desenvolvida.</a:t>
            </a:r>
          </a:p>
          <a:p>
            <a:pPr marL="0" indent="0" algn="just" rtl="0" fontAlgn="base">
              <a:buNone/>
            </a:pPr>
            <a:r>
              <a:rPr lang="pt-BR" sz="2200" dirty="0">
                <a:solidFill>
                  <a:srgbClr val="000000"/>
                </a:solidFill>
              </a:rPr>
              <a:t> Enunciado 195: A expressão "elemento de empresa" demanda interpretação econômica, devendo ser analisada sob a égide da absorção da atividade intelectual, de natureza científica, literária ou artística, como um dos fatores da organização empresarial.</a:t>
            </a:r>
          </a:p>
          <a:p>
            <a:pPr marL="0" indent="0" algn="just" rtl="0" fontAlgn="base">
              <a:buNone/>
            </a:pPr>
            <a:r>
              <a:rPr lang="pt-BR" sz="2200" dirty="0">
                <a:solidFill>
                  <a:srgbClr val="000000"/>
                </a:solidFill>
              </a:rPr>
              <a:t>Enunciado 196: A sociedade de natureza simples não tem seu objeto restrito às atividades intelectua</a:t>
            </a:r>
            <a:r>
              <a:rPr lang="pt-BR" sz="2200" b="1" dirty="0">
                <a:solidFill>
                  <a:srgbClr val="000000"/>
                </a:solidFill>
              </a:rPr>
              <a:t>is.</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1869246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rtl="0" fontAlgn="base">
              <a:buNone/>
            </a:pPr>
            <a:endParaRPr lang="pt-BR" sz="2400" b="1" dirty="0">
              <a:solidFill>
                <a:srgbClr val="000000"/>
              </a:solidFill>
            </a:endParaRPr>
          </a:p>
          <a:p>
            <a:pPr algn="just" rtl="0" fontAlgn="base">
              <a:buFont typeface="Wingdings" panose="05000000000000000000" pitchFamily="2" charset="2"/>
              <a:buChar char="v"/>
            </a:pPr>
            <a:r>
              <a:rPr lang="pt-BR" sz="2400" b="1" dirty="0">
                <a:solidFill>
                  <a:srgbClr val="000000"/>
                </a:solidFill>
              </a:rPr>
              <a:t> Apenas as SOCIEDADES SIMPLES são registradas no RCPJ. Contudo, elas podem se revestir da forma de:</a:t>
            </a:r>
          </a:p>
          <a:p>
            <a:pPr lvl="1" algn="just" fontAlgn="base">
              <a:buFont typeface="Wingdings" panose="05000000000000000000" pitchFamily="2" charset="2"/>
              <a:buChar char="ü"/>
            </a:pPr>
            <a:r>
              <a:rPr lang="pt-BR" sz="2200" dirty="0">
                <a:solidFill>
                  <a:srgbClr val="000000"/>
                </a:solidFill>
              </a:rPr>
              <a:t>Sociedade em nome coletivo (</a:t>
            </a:r>
            <a:r>
              <a:rPr lang="pt-BR" sz="2200" dirty="0" err="1">
                <a:solidFill>
                  <a:srgbClr val="000000"/>
                </a:solidFill>
              </a:rPr>
              <a:t>arts</a:t>
            </a:r>
            <a:r>
              <a:rPr lang="pt-BR" sz="2200" dirty="0">
                <a:solidFill>
                  <a:srgbClr val="000000"/>
                </a:solidFill>
              </a:rPr>
              <a:t>. 1.039 a 1.044, CC);</a:t>
            </a:r>
          </a:p>
          <a:p>
            <a:pPr lvl="1" algn="just" fontAlgn="base">
              <a:buFont typeface="Wingdings" panose="05000000000000000000" pitchFamily="2" charset="2"/>
              <a:buChar char="ü"/>
            </a:pPr>
            <a:r>
              <a:rPr lang="pt-BR" sz="2200" dirty="0">
                <a:solidFill>
                  <a:srgbClr val="000000"/>
                </a:solidFill>
              </a:rPr>
              <a:t>Sociedade em comandita simples (</a:t>
            </a:r>
            <a:r>
              <a:rPr lang="pt-BR" sz="2200" dirty="0" err="1">
                <a:solidFill>
                  <a:srgbClr val="000000"/>
                </a:solidFill>
              </a:rPr>
              <a:t>arts</a:t>
            </a:r>
            <a:r>
              <a:rPr lang="pt-BR" sz="2200" dirty="0">
                <a:solidFill>
                  <a:srgbClr val="000000"/>
                </a:solidFill>
              </a:rPr>
              <a:t>. 1.045 a 1.051, CC)</a:t>
            </a:r>
          </a:p>
          <a:p>
            <a:pPr lvl="1" algn="just" fontAlgn="base">
              <a:buFont typeface="Wingdings" panose="05000000000000000000" pitchFamily="2" charset="2"/>
              <a:buChar char="ü"/>
            </a:pPr>
            <a:r>
              <a:rPr lang="pt-BR" sz="2200" dirty="0">
                <a:solidFill>
                  <a:srgbClr val="000000"/>
                </a:solidFill>
              </a:rPr>
              <a:t>Sociedade limitada (</a:t>
            </a:r>
            <a:r>
              <a:rPr lang="pt-BR" sz="2200" dirty="0" err="1">
                <a:solidFill>
                  <a:srgbClr val="000000"/>
                </a:solidFill>
              </a:rPr>
              <a:t>arts</a:t>
            </a:r>
            <a:r>
              <a:rPr lang="pt-BR" sz="2200" dirty="0">
                <a:solidFill>
                  <a:srgbClr val="000000"/>
                </a:solidFill>
              </a:rPr>
              <a:t>. 1.052 a 1.087 do CC);</a:t>
            </a:r>
          </a:p>
          <a:p>
            <a:pPr marL="251460" indent="-342900" algn="just" fontAlgn="base">
              <a:buFont typeface="Wingdings" panose="05000000000000000000" pitchFamily="2" charset="2"/>
              <a:buChar char="v"/>
            </a:pPr>
            <a:r>
              <a:rPr lang="pt-BR" sz="2400" dirty="0">
                <a:solidFill>
                  <a:srgbClr val="000000"/>
                </a:solidFill>
              </a:rPr>
              <a:t>Para cada uma dessas formas societárias, o Registrador deverá observar regras próprias para constituição, bem como regras relativas às alterações societárias e sua dissolução; </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4150466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r>
              <a:rPr lang="pt-BR" sz="6000" dirty="0">
                <a:solidFill>
                  <a:srgbClr val="FF0000"/>
                </a:solidFill>
              </a:rPr>
              <a:t>Previsão Legal</a:t>
            </a:r>
            <a:endParaRPr lang="pt-BR" sz="5000" b="1" dirty="0">
              <a:solidFill>
                <a:srgbClr val="FF0000"/>
              </a:solidFill>
            </a:endParaRP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p:txBody>
          <a:bodyPr>
            <a:normAutofit fontScale="92500"/>
          </a:bodyPr>
          <a:lstStyle/>
          <a:p>
            <a:pPr marL="0" indent="0">
              <a:buNone/>
            </a:pPr>
            <a:r>
              <a:rPr lang="pt-BR" sz="2800" b="1" u="sng" dirty="0">
                <a:solidFill>
                  <a:srgbClr val="000000"/>
                </a:solidFill>
              </a:rPr>
              <a:t>PREVISÃO LEGAL</a:t>
            </a:r>
          </a:p>
          <a:p>
            <a:pPr marL="0" indent="0" algn="just">
              <a:buNone/>
            </a:pPr>
            <a:r>
              <a:rPr lang="pt-BR" sz="2400" b="0" i="0" dirty="0">
                <a:solidFill>
                  <a:srgbClr val="000000"/>
                </a:solidFill>
                <a:effectLst/>
                <a:latin typeface="Arial" panose="020B0604020202020204" pitchFamily="34" charset="0"/>
              </a:rPr>
              <a:t>Art. 1º da LRP: Os serviços concernentes aos Registros Públicos, estabelecidos pela legislação civil para autenticidade, segurança e eficácia dos atos jurídicos, ficam sujeitos ao regime estabelecido nesta Lei. </a:t>
            </a:r>
          </a:p>
          <a:p>
            <a:pPr marL="0" indent="0" algn="just">
              <a:buNone/>
            </a:pPr>
            <a:r>
              <a:rPr lang="pt-BR" sz="2400" b="0" i="0" dirty="0">
                <a:solidFill>
                  <a:srgbClr val="000000"/>
                </a:solidFill>
                <a:effectLst/>
                <a:latin typeface="Arial" panose="020B0604020202020204" pitchFamily="34" charset="0"/>
              </a:rPr>
              <a:t>§ 1º Os Registros referidos neste artigo são os seguintes: </a:t>
            </a:r>
            <a:endParaRPr lang="pt-BR" sz="2400" dirty="0">
              <a:solidFill>
                <a:srgbClr val="000000"/>
              </a:solidFill>
              <a:latin typeface="Arial" panose="020B0604020202020204" pitchFamily="34" charset="0"/>
            </a:endParaRPr>
          </a:p>
          <a:p>
            <a:pPr algn="l"/>
            <a:r>
              <a:rPr lang="pt-BR" sz="2400" b="0" i="0" dirty="0">
                <a:solidFill>
                  <a:srgbClr val="000000"/>
                </a:solidFill>
                <a:effectLst/>
                <a:latin typeface="Arial" panose="020B0604020202020204" pitchFamily="34" charset="0"/>
              </a:rPr>
              <a:t>I - o registro civil de pessoas naturais;       </a:t>
            </a:r>
          </a:p>
          <a:p>
            <a:pPr algn="l"/>
            <a:r>
              <a:rPr lang="pt-BR" sz="2400" b="1" i="0" dirty="0">
                <a:solidFill>
                  <a:srgbClr val="FF0000"/>
                </a:solidFill>
                <a:effectLst/>
                <a:latin typeface="Arial" panose="020B0604020202020204" pitchFamily="34" charset="0"/>
              </a:rPr>
              <a:t>II - o registro civil de pessoas jurídicas;     </a:t>
            </a:r>
          </a:p>
          <a:p>
            <a:pPr algn="l"/>
            <a:r>
              <a:rPr lang="pt-BR" sz="2400" b="1" i="0" dirty="0">
                <a:solidFill>
                  <a:srgbClr val="FF0000"/>
                </a:solidFill>
                <a:effectLst/>
                <a:latin typeface="Arial" panose="020B0604020202020204" pitchFamily="34" charset="0"/>
              </a:rPr>
              <a:t>III - o registro de títulos e documentos;   </a:t>
            </a:r>
            <a:r>
              <a:rPr lang="pt-BR" sz="2400" b="0" i="0" dirty="0">
                <a:solidFill>
                  <a:srgbClr val="000000"/>
                </a:solidFill>
                <a:effectLst/>
                <a:latin typeface="Arial" panose="020B0604020202020204" pitchFamily="34" charset="0"/>
              </a:rPr>
              <a:t>   </a:t>
            </a:r>
          </a:p>
          <a:p>
            <a:pPr algn="l"/>
            <a:r>
              <a:rPr lang="pt-BR" sz="2400" b="0" i="0" dirty="0">
                <a:solidFill>
                  <a:srgbClr val="000000"/>
                </a:solidFill>
                <a:effectLst/>
                <a:latin typeface="Arial" panose="020B0604020202020204" pitchFamily="34" charset="0"/>
              </a:rPr>
              <a:t>IV - o registro de imóveis.   </a:t>
            </a:r>
          </a:p>
          <a:p>
            <a:pPr marL="0" indent="0" algn="just">
              <a:buNone/>
            </a:pPr>
            <a:endParaRPr lang="pt-BR" sz="2800"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5831011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Civil de Pessoas Jurídicas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rtl="0" fontAlgn="base">
              <a:buNone/>
            </a:pPr>
            <a:endParaRPr lang="pt-BR" sz="2400" b="1" dirty="0">
              <a:solidFill>
                <a:srgbClr val="000000"/>
              </a:solidFill>
            </a:endParaRPr>
          </a:p>
          <a:p>
            <a:pPr marL="251460" indent="-342900" algn="just" fontAlgn="base">
              <a:buFont typeface="Wingdings" panose="05000000000000000000" pitchFamily="2" charset="2"/>
              <a:buChar char="v"/>
            </a:pPr>
            <a:r>
              <a:rPr lang="pt-BR" sz="2400" dirty="0">
                <a:solidFill>
                  <a:srgbClr val="000000"/>
                </a:solidFill>
              </a:rPr>
              <a:t>Em relação às sociedades, deve-se verificar se há necessidade de prévia autorização de órgãos específicos, em razão da natureza da atividade: </a:t>
            </a:r>
          </a:p>
          <a:p>
            <a:pPr marL="475488" lvl="2" indent="0" algn="just" fontAlgn="base">
              <a:buNone/>
            </a:pPr>
            <a:r>
              <a:rPr lang="pt-BR" sz="2400" u="sng" dirty="0">
                <a:solidFill>
                  <a:srgbClr val="000000"/>
                </a:solidFill>
              </a:rPr>
              <a:t>Cap. XVIII, NSCGJ-SP, item 38</a:t>
            </a:r>
            <a:r>
              <a:rPr lang="pt-BR" sz="2400" dirty="0">
                <a:solidFill>
                  <a:srgbClr val="000000"/>
                </a:solidFill>
              </a:rPr>
              <a:t>: Para o registro dos atos constitutivos e de suas alterações, das sociedades a que se refere o art. 1º da Lei Federal 6.839, de 30 de outubro de 1980, exigir-se-á a comprovação do pedido de inscrição no respectivo órgão de disciplina e fiscalização do exercício profissional = (profissões com conselho profissional regulamentado)</a:t>
            </a:r>
            <a:endParaRPr lang="pt-BR" sz="2400" b="1" dirty="0">
              <a:solidFill>
                <a:srgbClr val="000000"/>
              </a:solidFill>
            </a:endParaRPr>
          </a:p>
          <a:p>
            <a:pPr marL="0" indent="0" algn="just" rtl="0" fontAlgn="base">
              <a:buNone/>
            </a:pPr>
            <a:endParaRPr lang="pt-BR" sz="2200" b="1"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005337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rtl="0" fontAlgn="base">
              <a:buNone/>
            </a:pPr>
            <a:endParaRPr lang="pt-BR" sz="2800" b="1" dirty="0">
              <a:solidFill>
                <a:srgbClr val="000000"/>
              </a:solidFill>
            </a:endParaRPr>
          </a:p>
          <a:p>
            <a:pPr marL="0" indent="0" algn="just" rtl="0" fontAlgn="base">
              <a:buNone/>
            </a:pPr>
            <a:r>
              <a:rPr lang="pt-BR" sz="2800" b="1" dirty="0">
                <a:solidFill>
                  <a:srgbClr val="000000"/>
                </a:solidFill>
              </a:rPr>
              <a:t>O Registro de Títulos e Documentos possui competência residual, sendo o ofício próprio para que sejam levados a registros instrumentos a que se pretenda conferir os efeitos da publicidade, autenticidade, segurança, veracidade e eficácia próprios dos Registros Públicos. </a:t>
            </a:r>
          </a:p>
          <a:p>
            <a:pPr marL="292608" lvl="1" indent="0" algn="just" fontAlgn="base">
              <a:buNone/>
            </a:pPr>
            <a:r>
              <a:rPr lang="pt-BR" sz="2200" dirty="0">
                <a:solidFill>
                  <a:srgbClr val="000000"/>
                </a:solidFill>
              </a:rPr>
              <a:t>Art. 221, CC:  O instrumento particular, feito e assinado, ou somente assinado por quem esteja na livre disposição e administração de seus bens, prova as obrigações convencionais de qualquer valor; mas os </a:t>
            </a:r>
            <a:r>
              <a:rPr lang="pt-BR" sz="2200" b="1" dirty="0">
                <a:solidFill>
                  <a:srgbClr val="FF0000"/>
                </a:solidFill>
              </a:rPr>
              <a:t>seus efeitos</a:t>
            </a:r>
            <a:r>
              <a:rPr lang="pt-BR" sz="2200" b="1" dirty="0">
                <a:solidFill>
                  <a:srgbClr val="000000"/>
                </a:solidFill>
              </a:rPr>
              <a:t>, bem como os da cessão, não se operam, </a:t>
            </a:r>
            <a:r>
              <a:rPr lang="pt-BR" sz="2200" b="1" dirty="0">
                <a:solidFill>
                  <a:srgbClr val="FF0000"/>
                </a:solidFill>
              </a:rPr>
              <a:t>a respeito de terceiros</a:t>
            </a:r>
            <a:r>
              <a:rPr lang="pt-BR" sz="2200" b="1" dirty="0">
                <a:solidFill>
                  <a:srgbClr val="000000"/>
                </a:solidFill>
              </a:rPr>
              <a:t>, antes de registrado no registro público</a:t>
            </a:r>
            <a:r>
              <a:rPr lang="pt-BR" sz="2200" dirty="0">
                <a:solidFill>
                  <a:srgbClr val="000000"/>
                </a:solidFill>
              </a:rPr>
              <a:t>.</a:t>
            </a:r>
          </a:p>
          <a:p>
            <a:pPr marL="292608" lvl="1" indent="0" algn="just" fontAlgn="base">
              <a:buNone/>
            </a:pPr>
            <a:r>
              <a:rPr lang="pt-BR" sz="2200" dirty="0">
                <a:solidFill>
                  <a:srgbClr val="000000"/>
                </a:solidFill>
              </a:rPr>
              <a:t>Parágrafo único. A prova do instrumento particular pode suprir-se pelas outras de caráter legal.</a:t>
            </a:r>
            <a:endParaRPr lang="pt-BR" sz="2000" b="1"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8224410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Atribuições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3" y="1641303"/>
            <a:ext cx="11250593" cy="4539577"/>
          </a:xfrm>
        </p:spPr>
        <p:txBody>
          <a:bodyPr>
            <a:noAutofit/>
          </a:bodyPr>
          <a:lstStyle/>
          <a:p>
            <a:pPr marL="0" indent="0" algn="just" rtl="0" fontAlgn="base">
              <a:buNone/>
            </a:pPr>
            <a:r>
              <a:rPr lang="pt-BR" sz="2800" b="1" dirty="0">
                <a:solidFill>
                  <a:srgbClr val="000000"/>
                </a:solidFill>
              </a:rPr>
              <a:t>O Registro de Títulos e Documentos possui competência residual, sendo o ofício próprio para que sejam levados a registros instrumentos a que se pretenda conferir os efeitos da publicidade, autenticidade, segurança, veracidade e eficácia próprios dos Registros Públicos. </a:t>
            </a:r>
          </a:p>
          <a:p>
            <a:pPr algn="just" fontAlgn="base">
              <a:buFont typeface="Wingdings" panose="05000000000000000000" pitchFamily="2" charset="2"/>
              <a:buChar char="v"/>
            </a:pPr>
            <a:r>
              <a:rPr lang="pt-BR" sz="2800" dirty="0">
                <a:solidFill>
                  <a:srgbClr val="000000"/>
                </a:solidFill>
              </a:rPr>
              <a:t>Suas atribuições estão previstas em rol extenso dos artigos 127, 129 e 160 LRP. </a:t>
            </a:r>
          </a:p>
          <a:p>
            <a:pPr algn="just" rtl="0" fontAlgn="base">
              <a:buFont typeface="Wingdings" panose="05000000000000000000" pitchFamily="2" charset="2"/>
              <a:buChar char="v"/>
            </a:pPr>
            <a:r>
              <a:rPr lang="pt-BR" sz="2800" dirty="0">
                <a:solidFill>
                  <a:srgbClr val="000000"/>
                </a:solidFill>
              </a:rPr>
              <a:t> </a:t>
            </a:r>
            <a:r>
              <a:rPr lang="pt-BR" dirty="0">
                <a:solidFill>
                  <a:srgbClr val="000000"/>
                </a:solidFill>
              </a:rPr>
              <a:t>Art. 130. Dentro do prazo de </a:t>
            </a:r>
            <a:r>
              <a:rPr lang="pt-BR" b="1" dirty="0">
                <a:solidFill>
                  <a:srgbClr val="000000"/>
                </a:solidFill>
              </a:rPr>
              <a:t>vinte dias da data da sua assinatura </a:t>
            </a:r>
            <a:r>
              <a:rPr lang="pt-BR" dirty="0">
                <a:solidFill>
                  <a:srgbClr val="000000"/>
                </a:solidFill>
              </a:rPr>
              <a:t>pelas partes, todos os atos enumerados nos </a:t>
            </a:r>
            <a:r>
              <a:rPr lang="pt-BR" dirty="0" err="1">
                <a:solidFill>
                  <a:srgbClr val="000000"/>
                </a:solidFill>
              </a:rPr>
              <a:t>arts</a:t>
            </a:r>
            <a:r>
              <a:rPr lang="pt-BR" dirty="0">
                <a:solidFill>
                  <a:srgbClr val="000000"/>
                </a:solidFill>
              </a:rPr>
              <a:t>. 127 e 129, serão </a:t>
            </a:r>
            <a:r>
              <a:rPr lang="pt-BR" b="1" dirty="0">
                <a:solidFill>
                  <a:srgbClr val="000000"/>
                </a:solidFill>
              </a:rPr>
              <a:t>registrados no domicílio das partes contratantes </a:t>
            </a:r>
            <a:r>
              <a:rPr lang="pt-BR" dirty="0">
                <a:solidFill>
                  <a:srgbClr val="000000"/>
                </a:solidFill>
              </a:rPr>
              <a:t>e, quando residam estas em </a:t>
            </a:r>
            <a:r>
              <a:rPr lang="pt-BR" b="1" dirty="0">
                <a:solidFill>
                  <a:srgbClr val="000000"/>
                </a:solidFill>
              </a:rPr>
              <a:t>circunscrições territoriais diversas, far-se-á o registro em todas elas</a:t>
            </a:r>
            <a:r>
              <a:rPr lang="pt-BR" dirty="0">
                <a:solidFill>
                  <a:srgbClr val="000000"/>
                </a:solidFill>
              </a:rPr>
              <a:t>. </a:t>
            </a:r>
          </a:p>
          <a:p>
            <a:pPr marL="0" indent="0" algn="just" rtl="0" fontAlgn="base">
              <a:buNone/>
            </a:pPr>
            <a:r>
              <a:rPr lang="pt-BR" dirty="0">
                <a:solidFill>
                  <a:srgbClr val="000000"/>
                </a:solidFill>
              </a:rPr>
              <a:t>Parágrafo único. Os registros de documentos apresentados, depois de findo o prazo, produzirão efeitos a partir da data da apresentação.</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14655604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Atribuições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rtl="0" fontAlgn="base">
              <a:buNone/>
            </a:pPr>
            <a:endParaRPr lang="pt-BR" b="1" dirty="0">
              <a:solidFill>
                <a:srgbClr val="000000"/>
              </a:solidFill>
            </a:endParaRPr>
          </a:p>
          <a:p>
            <a:pPr marL="0" indent="0" algn="just" rtl="0" fontAlgn="base">
              <a:buNone/>
            </a:pPr>
            <a:r>
              <a:rPr lang="pt-BR" b="1" dirty="0">
                <a:solidFill>
                  <a:srgbClr val="000000"/>
                </a:solidFill>
              </a:rPr>
              <a:t>Art. 127, LRP</a:t>
            </a:r>
            <a:r>
              <a:rPr lang="pt-BR" dirty="0">
                <a:solidFill>
                  <a:srgbClr val="000000"/>
                </a:solidFill>
              </a:rPr>
              <a:t>: No Registro de Títulos e Documentos será feita a transcrição:</a:t>
            </a:r>
          </a:p>
          <a:p>
            <a:pPr marL="0" indent="0" algn="just" rtl="0" fontAlgn="base">
              <a:buNone/>
            </a:pPr>
            <a:r>
              <a:rPr lang="pt-BR" dirty="0">
                <a:solidFill>
                  <a:srgbClr val="000000"/>
                </a:solidFill>
              </a:rPr>
              <a:t>I - dos </a:t>
            </a:r>
            <a:r>
              <a:rPr lang="pt-BR" b="1" dirty="0">
                <a:solidFill>
                  <a:srgbClr val="000000"/>
                </a:solidFill>
              </a:rPr>
              <a:t>instrumentos particulares</a:t>
            </a:r>
            <a:r>
              <a:rPr lang="pt-BR" dirty="0">
                <a:solidFill>
                  <a:srgbClr val="000000"/>
                </a:solidFill>
              </a:rPr>
              <a:t>, para a prova das obrigações convencionais de qualquer valor;</a:t>
            </a:r>
          </a:p>
          <a:p>
            <a:pPr marL="566928" marR="0" lvl="2" indent="-182880" algn="just" defTabSz="914400" rtl="0" eaLnBrk="1" fontAlgn="base" latinLnBrk="0" hangingPunct="1">
              <a:lnSpc>
                <a:spcPct val="90000"/>
              </a:lnSpc>
              <a:spcBef>
                <a:spcPts val="200"/>
              </a:spcBef>
              <a:spcAft>
                <a:spcPts val="400"/>
              </a:spcAft>
              <a:buClr>
                <a:srgbClr val="D34817"/>
              </a:buClr>
              <a:buSzTx/>
              <a:buFont typeface="Wingdings" panose="05000000000000000000" pitchFamily="2" charset="2"/>
              <a:buChar char="ü"/>
              <a:tabLst/>
              <a:defRPr/>
            </a:pPr>
            <a:r>
              <a:rPr kumimoji="0" lang="pt-BR" sz="1400" b="0" i="0" u="none" strike="noStrike" kern="1200" cap="none" spc="0" normalizeH="0" baseline="0" noProof="0" dirty="0">
                <a:ln>
                  <a:noFill/>
                </a:ln>
                <a:solidFill>
                  <a:srgbClr val="000000"/>
                </a:solidFill>
                <a:effectLst/>
                <a:uLnTx/>
                <a:uFillTx/>
                <a:latin typeface="Calibri" panose="020F0502020204030204"/>
                <a:ea typeface="+mn-ea"/>
                <a:cs typeface="+mn-cs"/>
              </a:rPr>
              <a:t>Art. 221, CC. O instrumento particular, feito e assinado, ou somente assinado por quem esteja na livre disposição e administração de seus bens, prova as obrigações convencionais de qualquer valor; mas os </a:t>
            </a:r>
            <a:r>
              <a:rPr kumimoji="0" lang="pt-BR" sz="1400" b="1" i="0" u="none" strike="noStrike" kern="1200" cap="none" spc="0" normalizeH="0" baseline="0" noProof="0" dirty="0">
                <a:ln>
                  <a:noFill/>
                </a:ln>
                <a:solidFill>
                  <a:srgbClr val="FF0000"/>
                </a:solidFill>
                <a:effectLst/>
                <a:uLnTx/>
                <a:uFillTx/>
                <a:latin typeface="Calibri" panose="020F0502020204030204"/>
                <a:ea typeface="+mn-ea"/>
                <a:cs typeface="+mn-cs"/>
              </a:rPr>
              <a:t>seus efeitos, bem como os da cessão, não se operam, a respeito de terceiros, antes de registrado no registro público.</a:t>
            </a:r>
          </a:p>
          <a:p>
            <a:pPr marL="384048" marR="0" lvl="2" indent="0" algn="just" defTabSz="914400" rtl="0" eaLnBrk="1" fontAlgn="base" latinLnBrk="0" hangingPunct="1">
              <a:lnSpc>
                <a:spcPct val="90000"/>
              </a:lnSpc>
              <a:spcBef>
                <a:spcPts val="200"/>
              </a:spcBef>
              <a:spcAft>
                <a:spcPts val="400"/>
              </a:spcAft>
              <a:buClr>
                <a:srgbClr val="D34817"/>
              </a:buClr>
              <a:buSzTx/>
              <a:buFont typeface="Calibri" pitchFamily="34" charset="0"/>
              <a:buNone/>
              <a:tabLst/>
              <a:defRPr/>
            </a:pPr>
            <a:r>
              <a:rPr kumimoji="0" lang="pt-BR" sz="1400" b="0" i="0" u="none" strike="noStrike" kern="1200" cap="none" spc="0" normalizeH="0" baseline="0" noProof="0" dirty="0">
                <a:ln>
                  <a:noFill/>
                </a:ln>
                <a:solidFill>
                  <a:srgbClr val="000000"/>
                </a:solidFill>
                <a:effectLst/>
                <a:uLnTx/>
                <a:uFillTx/>
                <a:latin typeface="Calibri" panose="020F0502020204030204"/>
                <a:ea typeface="+mn-ea"/>
                <a:cs typeface="+mn-cs"/>
              </a:rPr>
              <a:t>     Parágrafo único. A prova do instrumento particular pode suprir-se pelas outras de caráter legal.</a:t>
            </a:r>
          </a:p>
          <a:p>
            <a:pPr marL="0" indent="0" algn="just" rtl="0" fontAlgn="base">
              <a:buNone/>
            </a:pPr>
            <a:r>
              <a:rPr lang="pt-BR" dirty="0">
                <a:solidFill>
                  <a:srgbClr val="000000"/>
                </a:solidFill>
              </a:rPr>
              <a:t>II - do </a:t>
            </a:r>
            <a:r>
              <a:rPr lang="pt-BR" b="1" dirty="0">
                <a:solidFill>
                  <a:srgbClr val="000000"/>
                </a:solidFill>
              </a:rPr>
              <a:t>penhor comum </a:t>
            </a:r>
            <a:r>
              <a:rPr lang="pt-BR" dirty="0">
                <a:solidFill>
                  <a:srgbClr val="000000"/>
                </a:solidFill>
              </a:rPr>
              <a:t>sobre coisas </a:t>
            </a:r>
            <a:r>
              <a:rPr lang="pt-BR" b="1" dirty="0">
                <a:solidFill>
                  <a:srgbClr val="000000"/>
                </a:solidFill>
              </a:rPr>
              <a:t>móveis</a:t>
            </a:r>
            <a:r>
              <a:rPr lang="pt-BR" dirty="0">
                <a:solidFill>
                  <a:srgbClr val="000000"/>
                </a:solidFill>
              </a:rPr>
              <a:t>;</a:t>
            </a:r>
          </a:p>
          <a:p>
            <a:pPr marL="761238" lvl="2" indent="-285750" algn="just" fontAlgn="base">
              <a:buFont typeface="Wingdings" panose="05000000000000000000" pitchFamily="2" charset="2"/>
              <a:buChar char="ü"/>
            </a:pPr>
            <a:r>
              <a:rPr lang="pt-BR" dirty="0">
                <a:solidFill>
                  <a:srgbClr val="000000"/>
                </a:solidFill>
              </a:rPr>
              <a:t>Regulado pelos </a:t>
            </a:r>
            <a:r>
              <a:rPr lang="pt-BR" dirty="0" err="1">
                <a:solidFill>
                  <a:srgbClr val="000000"/>
                </a:solidFill>
              </a:rPr>
              <a:t>arts</a:t>
            </a:r>
            <a:r>
              <a:rPr lang="pt-BR" dirty="0">
                <a:solidFill>
                  <a:srgbClr val="000000"/>
                </a:solidFill>
              </a:rPr>
              <a:t>. 1.431 e 1.432 do CC – há efetiva transmissão da posse;</a:t>
            </a:r>
          </a:p>
          <a:p>
            <a:pPr marL="0" indent="0" algn="just" rtl="0" fontAlgn="base">
              <a:buNone/>
            </a:pPr>
            <a:r>
              <a:rPr lang="pt-BR" dirty="0">
                <a:solidFill>
                  <a:srgbClr val="000000"/>
                </a:solidFill>
              </a:rPr>
              <a:t>III - da </a:t>
            </a:r>
            <a:r>
              <a:rPr lang="pt-BR" b="1" dirty="0">
                <a:solidFill>
                  <a:srgbClr val="000000"/>
                </a:solidFill>
              </a:rPr>
              <a:t>caução de títulos de crédito</a:t>
            </a:r>
            <a:r>
              <a:rPr lang="pt-BR" dirty="0">
                <a:solidFill>
                  <a:srgbClr val="000000"/>
                </a:solidFill>
              </a:rPr>
              <a:t> pessoal e da dívida pública federal, estadual ou municipal, ou de Bolsa ao portador;</a:t>
            </a:r>
          </a:p>
          <a:p>
            <a:pPr marL="0" indent="0" algn="just" rtl="0" fontAlgn="base">
              <a:buNone/>
            </a:pPr>
            <a:r>
              <a:rPr lang="pt-BR" dirty="0">
                <a:solidFill>
                  <a:srgbClr val="000000"/>
                </a:solidFill>
              </a:rPr>
              <a:t>IV </a:t>
            </a:r>
            <a:r>
              <a:rPr lang="pt-BR" strike="sngStrike" dirty="0">
                <a:solidFill>
                  <a:srgbClr val="000000"/>
                </a:solidFill>
              </a:rPr>
              <a:t>-    penhor de animais </a:t>
            </a:r>
            <a:r>
              <a:rPr lang="pt-BR" dirty="0">
                <a:solidFill>
                  <a:srgbClr val="000000"/>
                </a:solidFill>
              </a:rPr>
              <a:t>(Revogado pela Lei nº 14.382, de 2022)</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0148378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Atribuições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rtl="0" fontAlgn="base">
              <a:buNone/>
            </a:pPr>
            <a:endParaRPr lang="pt-BR" b="1" dirty="0">
              <a:solidFill>
                <a:srgbClr val="000000"/>
              </a:solidFill>
            </a:endParaRPr>
          </a:p>
          <a:p>
            <a:pPr marL="0" indent="0" algn="just" rtl="0" fontAlgn="base">
              <a:buNone/>
            </a:pPr>
            <a:r>
              <a:rPr lang="pt-BR" b="1" dirty="0">
                <a:solidFill>
                  <a:srgbClr val="000000"/>
                </a:solidFill>
              </a:rPr>
              <a:t>Art. 127, LRP</a:t>
            </a:r>
            <a:r>
              <a:rPr lang="pt-BR" dirty="0">
                <a:solidFill>
                  <a:srgbClr val="000000"/>
                </a:solidFill>
              </a:rPr>
              <a:t>: No Registro de Títulos e Documentos será feita a transcrição:</a:t>
            </a:r>
          </a:p>
          <a:p>
            <a:pPr marL="0" indent="0" algn="just" rtl="0" fontAlgn="base">
              <a:buNone/>
            </a:pPr>
            <a:r>
              <a:rPr lang="pt-BR" dirty="0">
                <a:solidFill>
                  <a:srgbClr val="000000"/>
                </a:solidFill>
              </a:rPr>
              <a:t>V - do </a:t>
            </a:r>
            <a:r>
              <a:rPr lang="pt-BR" b="1" dirty="0">
                <a:solidFill>
                  <a:srgbClr val="000000"/>
                </a:solidFill>
              </a:rPr>
              <a:t>contrato de parceria agrícola ou pecuária</a:t>
            </a:r>
            <a:r>
              <a:rPr lang="pt-BR" dirty="0">
                <a:solidFill>
                  <a:srgbClr val="000000"/>
                </a:solidFill>
              </a:rPr>
              <a:t>;</a:t>
            </a:r>
          </a:p>
          <a:p>
            <a:pPr marL="761238" lvl="2" indent="-285750" algn="just" fontAlgn="base">
              <a:buFont typeface="Wingdings" panose="05000000000000000000" pitchFamily="2" charset="2"/>
              <a:buChar char="ü"/>
            </a:pPr>
            <a:r>
              <a:rPr lang="pt-BR" dirty="0">
                <a:solidFill>
                  <a:srgbClr val="000000"/>
                </a:solidFill>
              </a:rPr>
              <a:t>Requisitos previstos na Lei 4.504/1964 (Estatuto da Terra);</a:t>
            </a:r>
          </a:p>
          <a:p>
            <a:pPr marL="0" indent="0" algn="just" rtl="0" fontAlgn="base">
              <a:buNone/>
            </a:pPr>
            <a:r>
              <a:rPr lang="pt-BR" dirty="0">
                <a:solidFill>
                  <a:srgbClr val="000000"/>
                </a:solidFill>
              </a:rPr>
              <a:t>VI - do mandado judicial de </a:t>
            </a:r>
            <a:r>
              <a:rPr lang="pt-BR" b="1" dirty="0">
                <a:solidFill>
                  <a:srgbClr val="000000"/>
                </a:solidFill>
              </a:rPr>
              <a:t>renovação do contrato de arrendamento </a:t>
            </a:r>
            <a:r>
              <a:rPr lang="pt-BR" dirty="0">
                <a:solidFill>
                  <a:srgbClr val="000000"/>
                </a:solidFill>
              </a:rPr>
              <a:t>para sua vigência, quer entre as partes contratantes, quer em face de terceiros (art. 19, § 2º do Decreto nº 24.150, de 20-4-1934);</a:t>
            </a:r>
          </a:p>
          <a:p>
            <a:pPr marL="0" indent="0" algn="just" rtl="0" fontAlgn="base">
              <a:buNone/>
            </a:pPr>
            <a:r>
              <a:rPr lang="pt-BR" dirty="0">
                <a:solidFill>
                  <a:srgbClr val="000000"/>
                </a:solidFill>
              </a:rPr>
              <a:t>VII - </a:t>
            </a:r>
            <a:r>
              <a:rPr lang="pt-BR" b="1" dirty="0">
                <a:solidFill>
                  <a:srgbClr val="000000"/>
                </a:solidFill>
              </a:rPr>
              <a:t>facultativo, de quaisquer documentos, para sua conservação</a:t>
            </a:r>
            <a:r>
              <a:rPr lang="pt-BR" dirty="0">
                <a:solidFill>
                  <a:srgbClr val="000000"/>
                </a:solidFill>
              </a:rPr>
              <a:t>.</a:t>
            </a:r>
          </a:p>
          <a:p>
            <a:pPr marL="0" indent="0" algn="just" rtl="0" fontAlgn="base">
              <a:buNone/>
            </a:pPr>
            <a:r>
              <a:rPr lang="pt-BR" b="1" dirty="0">
                <a:solidFill>
                  <a:srgbClr val="000000"/>
                </a:solidFill>
              </a:rPr>
              <a:t>Parágrafo único. Caberá ao Registro de Títulos e Documentos a realização de quaisquer registros não atribuídos expressamente a outro ofício</a:t>
            </a:r>
            <a:r>
              <a:rPr lang="pt-BR" dirty="0">
                <a:solidFill>
                  <a:srgbClr val="000000"/>
                </a:solidFill>
              </a:rPr>
              <a:t>.</a:t>
            </a:r>
          </a:p>
          <a:p>
            <a:pPr marL="578358" lvl="1" indent="-285750" algn="just" fontAlgn="base">
              <a:buFont typeface="Wingdings" panose="05000000000000000000" pitchFamily="2" charset="2"/>
              <a:buChar char="ü"/>
            </a:pPr>
            <a:r>
              <a:rPr lang="pt-BR" u="sng" dirty="0">
                <a:solidFill>
                  <a:srgbClr val="000000"/>
                </a:solidFill>
              </a:rPr>
              <a:t>Competência residual</a:t>
            </a:r>
            <a:r>
              <a:rPr lang="pt-BR" dirty="0">
                <a:solidFill>
                  <a:srgbClr val="000000"/>
                </a:solidFill>
              </a:rPr>
              <a:t>;</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1147383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Atribuições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fontAlgn="base">
              <a:buNone/>
            </a:pPr>
            <a:endParaRPr lang="pt-BR" sz="20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a:t>
            </a:r>
            <a:r>
              <a:rPr lang="pt-BR" sz="1800" b="1" i="0" dirty="0">
                <a:solidFill>
                  <a:srgbClr val="000000"/>
                </a:solidFill>
                <a:effectLst/>
                <a:latin typeface="Arial" panose="020B0604020202020204" pitchFamily="34" charset="0"/>
              </a:rPr>
              <a:t>REGISTRO FACULTATIVO PARA CONSERVAÇÃO DE DOCUMENTOS</a:t>
            </a:r>
            <a:endParaRPr lang="pt-BR" b="1" i="0" dirty="0">
              <a:solidFill>
                <a:srgbClr val="000000"/>
              </a:solidFill>
              <a:effectLst/>
              <a:latin typeface="Arial" panose="020B0604020202020204" pitchFamily="34" charset="0"/>
            </a:endParaRPr>
          </a:p>
          <a:p>
            <a:pPr marL="0" indent="0" algn="just" rtl="0" fontAlgn="base">
              <a:buNone/>
            </a:pPr>
            <a:r>
              <a:rPr lang="pt-BR" dirty="0">
                <a:solidFill>
                  <a:srgbClr val="000000"/>
                </a:solidFill>
              </a:rPr>
              <a:t>Art. 127-A. O registro facultativo para </a:t>
            </a:r>
            <a:r>
              <a:rPr lang="pt-BR" b="1" dirty="0">
                <a:solidFill>
                  <a:srgbClr val="FF0000"/>
                </a:solidFill>
              </a:rPr>
              <a:t>conservação de documentos </a:t>
            </a:r>
            <a:r>
              <a:rPr lang="pt-BR" dirty="0">
                <a:solidFill>
                  <a:srgbClr val="000000"/>
                </a:solidFill>
              </a:rPr>
              <a:t>ou conjunto de documentos de que trata o inciso VII do caput do art. 127 desta Lei terá a </a:t>
            </a:r>
            <a:r>
              <a:rPr lang="pt-BR" b="1" dirty="0">
                <a:solidFill>
                  <a:srgbClr val="FF0000"/>
                </a:solidFill>
              </a:rPr>
              <a:t>finalidade de arquivamento de conteúdo e data</a:t>
            </a:r>
            <a:r>
              <a:rPr lang="pt-BR" dirty="0">
                <a:solidFill>
                  <a:srgbClr val="000000"/>
                </a:solidFill>
              </a:rPr>
              <a:t>, </a:t>
            </a:r>
            <a:r>
              <a:rPr lang="pt-BR" b="1" dirty="0">
                <a:solidFill>
                  <a:srgbClr val="FF0000"/>
                </a:solidFill>
              </a:rPr>
              <a:t>não gerará efeitos em relação a terceiros </a:t>
            </a:r>
            <a:r>
              <a:rPr lang="pt-BR" dirty="0">
                <a:solidFill>
                  <a:srgbClr val="000000"/>
                </a:solidFill>
              </a:rPr>
              <a:t>e não poderá servir como instrumento para cobrança de dívidas, mesmo que de forma velada, nem para protesto, notificação extrajudicial, medida judicial ou negativação nos serviços de proteção ao crédito ou congêneres.      (Incluído pela Lei nº 14.382, de 2022)</a:t>
            </a:r>
          </a:p>
          <a:p>
            <a:pPr marL="0" indent="0" algn="just" rtl="0" fontAlgn="base">
              <a:buNone/>
            </a:pPr>
            <a:r>
              <a:rPr lang="pt-BR" dirty="0">
                <a:solidFill>
                  <a:srgbClr val="000000"/>
                </a:solidFill>
              </a:rPr>
              <a:t>§ 1º O </a:t>
            </a:r>
            <a:r>
              <a:rPr lang="pt-BR" b="1" dirty="0">
                <a:solidFill>
                  <a:srgbClr val="000000"/>
                </a:solidFill>
              </a:rPr>
              <a:t>acesso ao conteúdo do registro </a:t>
            </a:r>
            <a:r>
              <a:rPr lang="pt-BR" dirty="0">
                <a:solidFill>
                  <a:srgbClr val="000000"/>
                </a:solidFill>
              </a:rPr>
              <a:t>efetuado na forma prevista no caput deste artigo </a:t>
            </a:r>
            <a:r>
              <a:rPr lang="pt-BR" b="1" dirty="0">
                <a:solidFill>
                  <a:srgbClr val="000000"/>
                </a:solidFill>
              </a:rPr>
              <a:t>é restrito ao requerente</a:t>
            </a:r>
            <a:r>
              <a:rPr lang="pt-BR" dirty="0">
                <a:solidFill>
                  <a:srgbClr val="000000"/>
                </a:solidFill>
              </a:rPr>
              <a:t>, vedada a utilização do registro para qualquer outra finalidade, ressalvadas</a:t>
            </a:r>
          </a:p>
          <a:p>
            <a:pPr marL="0" indent="0" algn="just" rtl="0" fontAlgn="base">
              <a:buNone/>
            </a:pPr>
            <a:r>
              <a:rPr lang="pt-BR" dirty="0">
                <a:solidFill>
                  <a:srgbClr val="000000"/>
                </a:solidFill>
              </a:rPr>
              <a:t>I - requisição da autoridade tributária, em caso de negativa de autorização sem justificativa aceita; e       </a:t>
            </a:r>
          </a:p>
          <a:p>
            <a:pPr marL="0" indent="0" algn="just" rtl="0" fontAlgn="base">
              <a:buNone/>
            </a:pPr>
            <a:r>
              <a:rPr lang="pt-BR" dirty="0">
                <a:solidFill>
                  <a:srgbClr val="000000"/>
                </a:solidFill>
              </a:rPr>
              <a:t>II - determinação judicial.      </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23162505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Atribuições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fontAlgn="base">
              <a:buNone/>
            </a:pPr>
            <a:endParaRPr lang="pt-BR" sz="20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a:t>
            </a:r>
            <a:r>
              <a:rPr lang="pt-BR" sz="1800" b="1" i="0" dirty="0">
                <a:solidFill>
                  <a:srgbClr val="000000"/>
                </a:solidFill>
                <a:effectLst/>
                <a:latin typeface="Arial" panose="020B0604020202020204" pitchFamily="34" charset="0"/>
              </a:rPr>
              <a:t>REGISTRO FACULTATIVO PARA CONSERVAÇÃO DE DOCUMENTOS</a:t>
            </a:r>
            <a:endParaRPr lang="pt-BR" b="1" i="0" dirty="0">
              <a:solidFill>
                <a:srgbClr val="000000"/>
              </a:solidFill>
              <a:effectLst/>
              <a:latin typeface="Arial" panose="020B0604020202020204" pitchFamily="34" charset="0"/>
            </a:endParaRPr>
          </a:p>
          <a:p>
            <a:pPr marL="0" indent="0" algn="just" rtl="0" fontAlgn="base">
              <a:buNone/>
            </a:pPr>
            <a:r>
              <a:rPr lang="pt-BR" dirty="0">
                <a:solidFill>
                  <a:srgbClr val="000000"/>
                </a:solidFill>
              </a:rPr>
              <a:t>Art. 127-A. § 2º Quando se tratar de registro para fins de conservação de documentos de interesse fiscal, administrativo ou judicial, o apresentante poderá autorizar, a qualquer momento, a sua disponibilização para os órgãos públicos pertinentes, que poderão acessá-los por meio do </a:t>
            </a:r>
            <a:r>
              <a:rPr lang="pt-BR" dirty="0" err="1">
                <a:solidFill>
                  <a:srgbClr val="000000"/>
                </a:solidFill>
              </a:rPr>
              <a:t>Serp</a:t>
            </a:r>
            <a:r>
              <a:rPr lang="pt-BR" dirty="0">
                <a:solidFill>
                  <a:srgbClr val="000000"/>
                </a:solidFill>
              </a:rPr>
              <a:t>, sem ônus, nos termos estabelecidos pela Corregedoria Nacional de Justiça do Conselho Nacional de Justiça, dispensada a guarda pelo apresentante.     (Incluído pela Lei nº 14.382, de 2022)</a:t>
            </a:r>
          </a:p>
          <a:p>
            <a:pPr marL="0" indent="0" algn="just" rtl="0" fontAlgn="base">
              <a:buNone/>
            </a:pPr>
            <a:r>
              <a:rPr lang="pt-BR" dirty="0">
                <a:solidFill>
                  <a:srgbClr val="000000"/>
                </a:solidFill>
              </a:rPr>
              <a:t>§ 3º A certificação do registro será feita por termo, com indicação do número total de páginas registradas, dispensada a chancela ou rubrica em qualquer uma delas</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41043352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Atribuições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rtl="0" fontAlgn="base">
              <a:buNone/>
            </a:pPr>
            <a:endParaRPr lang="pt-BR" b="1" dirty="0">
              <a:solidFill>
                <a:srgbClr val="000000"/>
              </a:solidFill>
            </a:endParaRPr>
          </a:p>
          <a:p>
            <a:pPr algn="just"/>
            <a:r>
              <a:rPr lang="pt-BR" b="1" i="0" dirty="0">
                <a:solidFill>
                  <a:srgbClr val="000000"/>
                </a:solidFill>
                <a:effectLst/>
                <a:latin typeface="Arial" panose="020B0604020202020204" pitchFamily="34" charset="0"/>
              </a:rPr>
              <a:t>Art. 129. Estão sujeitos a registro, no Registro de Títulos e Documentos, para surtir efeitos em relação a terceiros</a:t>
            </a:r>
            <a:r>
              <a:rPr lang="pt-BR" b="0" i="0" dirty="0">
                <a:solidFill>
                  <a:srgbClr val="000000"/>
                </a:solidFill>
                <a:effectLst/>
                <a:latin typeface="Arial" panose="020B0604020202020204" pitchFamily="34" charset="0"/>
              </a:rPr>
              <a:t>:                       </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1º) os contratos de locação de prédios, sem prejuízo do disposto do artigo 167, I, nº 3;</a:t>
            </a:r>
            <a:endParaRPr lang="pt-BR" b="0" i="0" dirty="0">
              <a:solidFill>
                <a:srgbClr val="000000"/>
              </a:solidFill>
              <a:effectLst/>
              <a:latin typeface="Times New Roman" panose="02020603050405020304" pitchFamily="18" charset="0"/>
            </a:endParaRPr>
          </a:p>
          <a:p>
            <a:pPr algn="just"/>
            <a:r>
              <a:rPr lang="pt-BR" sz="1800" b="0" i="0" dirty="0">
                <a:solidFill>
                  <a:srgbClr val="000000"/>
                </a:solidFill>
                <a:effectLst/>
                <a:latin typeface="Arial" panose="020B0604020202020204" pitchFamily="34" charset="0"/>
              </a:rPr>
              <a:t>2º)</a:t>
            </a:r>
            <a:r>
              <a:rPr lang="pt-BR" sz="1800" b="0" i="0" strike="sngStrike" dirty="0">
                <a:solidFill>
                  <a:srgbClr val="000000"/>
                </a:solidFill>
                <a:effectLst/>
                <a:latin typeface="Arial" panose="020B0604020202020204" pitchFamily="34" charset="0"/>
              </a:rPr>
              <a:t> os documentos decorrentes de depósitos, ou de cauções feitos em garantia de cumprimento de obrigações contratuais, ainda que em separado dos respectivos instrumentos </a:t>
            </a:r>
            <a:r>
              <a:rPr lang="pt-BR" b="0" i="0" dirty="0">
                <a:solidFill>
                  <a:srgbClr val="000000"/>
                </a:solidFill>
                <a:effectLst/>
                <a:latin typeface="Arial" panose="020B0604020202020204" pitchFamily="34" charset="0"/>
                <a:hlinkClick r:id="rId2"/>
              </a:rPr>
              <a:t>(</a:t>
            </a:r>
            <a:r>
              <a:rPr lang="pt-BR" sz="1400" b="0" i="0" dirty="0">
                <a:solidFill>
                  <a:srgbClr val="000000"/>
                </a:solidFill>
                <a:effectLst/>
                <a:latin typeface="Arial" panose="020B0604020202020204" pitchFamily="34" charset="0"/>
                <a:hlinkClick r:id="rId2"/>
              </a:rPr>
              <a:t>revogado);</a:t>
            </a:r>
            <a:r>
              <a:rPr lang="pt-BR" sz="1400" b="0" i="0" dirty="0">
                <a:solidFill>
                  <a:srgbClr val="000000"/>
                </a:solidFill>
                <a:effectLst/>
                <a:latin typeface="Arial" panose="020B0604020202020204" pitchFamily="34" charset="0"/>
              </a:rPr>
              <a:t>         </a:t>
            </a:r>
            <a:r>
              <a:rPr lang="pt-BR" sz="1400" b="0" i="0" dirty="0">
                <a:solidFill>
                  <a:srgbClr val="000000"/>
                </a:solidFill>
                <a:effectLst/>
                <a:latin typeface="Arial" panose="020B0604020202020204" pitchFamily="34" charset="0"/>
                <a:hlinkClick r:id="rId3"/>
              </a:rPr>
              <a:t>(Redação dada pela Lei nº 14.382, de 2022)</a:t>
            </a:r>
            <a:endParaRPr lang="pt-BR" sz="1400"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3º) as cartas de fiança, em geral, feitas por instrumento particular, seja qual for a natureza do compromisso por elas abonado;</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4º) os contratos de locação de serviços não atribuídos a outras repartições;</a:t>
            </a:r>
            <a:endParaRPr lang="pt-BR" b="0" i="0" dirty="0">
              <a:solidFill>
                <a:srgbClr val="000000"/>
              </a:solidFill>
              <a:effectLst/>
              <a:latin typeface="Times New Roman" panose="02020603050405020304" pitchFamily="18" charset="0"/>
            </a:endParaRPr>
          </a:p>
          <a:p>
            <a:pPr algn="just"/>
            <a:endParaRPr lang="pt-BR"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14002277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Atribuições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381965" y="1641303"/>
            <a:ext cx="10995949" cy="4539577"/>
          </a:xfrm>
        </p:spPr>
        <p:txBody>
          <a:bodyPr>
            <a:noAutofit/>
          </a:bodyPr>
          <a:lstStyle/>
          <a:p>
            <a:pPr marL="0" indent="0" algn="just" fontAlgn="base">
              <a:buNone/>
            </a:pPr>
            <a:endParaRPr lang="pt-BR" sz="2000" b="0" i="0" dirty="0">
              <a:solidFill>
                <a:srgbClr val="000000"/>
              </a:solidFill>
              <a:effectLst/>
              <a:latin typeface="Arial" panose="020B0604020202020204" pitchFamily="34" charset="0"/>
            </a:endParaRPr>
          </a:p>
          <a:p>
            <a:pPr marL="0" indent="0" algn="just" fontAlgn="base">
              <a:buNone/>
            </a:pPr>
            <a:r>
              <a:rPr lang="pt-BR" sz="2000" b="0" i="0" dirty="0">
                <a:solidFill>
                  <a:srgbClr val="000000"/>
                </a:solidFill>
                <a:effectLst/>
                <a:latin typeface="Arial" panose="020B0604020202020204" pitchFamily="34" charset="0"/>
              </a:rPr>
              <a:t>5º) </a:t>
            </a:r>
            <a:r>
              <a:rPr lang="pt-BR" sz="2000" b="1" i="0" dirty="0">
                <a:solidFill>
                  <a:srgbClr val="FF0000"/>
                </a:solidFill>
                <a:effectLst/>
                <a:latin typeface="Arial" panose="020B0604020202020204" pitchFamily="34" charset="0"/>
              </a:rPr>
              <a:t>os contratos de compra e venda em prestações, com reserva de domínio ou não, qualquer que seja a forma de que se revistam, e os contratos de alienação ou de promessas de venda referentes a bens móveis</a:t>
            </a:r>
            <a:r>
              <a:rPr lang="pt-BR" sz="2000" b="0" i="0" dirty="0">
                <a:solidFill>
                  <a:srgbClr val="000000"/>
                </a:solidFill>
                <a:effectLst/>
                <a:latin typeface="Arial" panose="020B0604020202020204" pitchFamily="34" charset="0"/>
              </a:rPr>
              <a:t>;   </a:t>
            </a:r>
            <a:r>
              <a:rPr lang="pt-BR" b="0" i="0" dirty="0">
                <a:solidFill>
                  <a:srgbClr val="000000"/>
                </a:solidFill>
                <a:effectLst/>
                <a:latin typeface="Arial" panose="020B0604020202020204" pitchFamily="34" charset="0"/>
                <a:hlinkClick r:id="rId2"/>
              </a:rPr>
              <a:t>(</a:t>
            </a:r>
            <a:r>
              <a:rPr lang="pt-BR" sz="1800" b="0" i="0" dirty="0">
                <a:solidFill>
                  <a:srgbClr val="000000"/>
                </a:solidFill>
                <a:effectLst/>
                <a:latin typeface="Arial" panose="020B0604020202020204" pitchFamily="34" charset="0"/>
                <a:hlinkClick r:id="rId2"/>
              </a:rPr>
              <a:t>Redação dada pela Lei nº 14.382, de 2022)</a:t>
            </a:r>
            <a:r>
              <a:rPr lang="pt-BR" b="0" i="0" dirty="0">
                <a:solidFill>
                  <a:srgbClr val="000000"/>
                </a:solidFill>
                <a:effectLst/>
                <a:latin typeface="Arial" panose="020B0604020202020204" pitchFamily="34" charset="0"/>
              </a:rPr>
              <a:t>      </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6º) todos os </a:t>
            </a:r>
            <a:r>
              <a:rPr lang="pt-BR" b="1" i="0" dirty="0">
                <a:solidFill>
                  <a:srgbClr val="FF0000"/>
                </a:solidFill>
                <a:effectLst/>
                <a:latin typeface="Arial" panose="020B0604020202020204" pitchFamily="34" charset="0"/>
              </a:rPr>
              <a:t>documentos de procedência estrangeira</a:t>
            </a:r>
            <a:r>
              <a:rPr lang="pt-BR" b="0" i="0" dirty="0">
                <a:solidFill>
                  <a:srgbClr val="000000"/>
                </a:solidFill>
                <a:effectLst/>
                <a:latin typeface="Arial" panose="020B0604020202020204" pitchFamily="34" charset="0"/>
              </a:rPr>
              <a:t>, acompanhados das respectivas traduções, para produzirem efeitos em repartições da União, dos Estados, do Distrito Federal, dos Territórios e dos Municípios ou em qualquer instância, juízo ou tribunal;</a:t>
            </a:r>
          </a:p>
          <a:p>
            <a:pPr algn="just"/>
            <a:r>
              <a:rPr lang="pt-BR" b="0" i="0" dirty="0">
                <a:solidFill>
                  <a:srgbClr val="000000"/>
                </a:solidFill>
                <a:effectLst/>
                <a:latin typeface="Arial" panose="020B0604020202020204" pitchFamily="34" charset="0"/>
              </a:rPr>
              <a:t>7º) as quitações, recibos e contratos de compra e venda de automóveis, bem como o penhor destes, qualquer que seja a forma que revistam;</a:t>
            </a:r>
            <a:endParaRPr lang="pt-BR" b="0" i="0" dirty="0">
              <a:solidFill>
                <a:srgbClr val="000000"/>
              </a:solidFill>
              <a:effectLst/>
              <a:latin typeface="Times New Roman" panose="02020603050405020304" pitchFamily="18" charset="0"/>
            </a:endParaRPr>
          </a:p>
          <a:p>
            <a:pPr algn="just"/>
            <a:r>
              <a:rPr lang="pt-BR" b="0" i="0" dirty="0">
                <a:solidFill>
                  <a:srgbClr val="000000"/>
                </a:solidFill>
                <a:effectLst/>
                <a:latin typeface="Arial" panose="020B0604020202020204" pitchFamily="34" charset="0"/>
              </a:rPr>
              <a:t>8º) os atos administrativos expedidos para cumprimento de decisões judiciais, sem trânsito em julgado, pelas quais for determinada a entrega, pelas alfândegas e mesas de renda, de bens e mercadorias procedentes do exterior.</a:t>
            </a:r>
            <a:endParaRPr lang="pt-BR" b="0" i="0" dirty="0">
              <a:solidFill>
                <a:srgbClr val="000000"/>
              </a:solidFill>
              <a:effectLst/>
              <a:latin typeface="Times New Roman" panose="02020603050405020304" pitchFamily="18" charset="0"/>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0807332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Atribuições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fontAlgn="base">
              <a:buNone/>
            </a:pPr>
            <a:endParaRPr lang="pt-BR" sz="20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9º) </a:t>
            </a:r>
            <a:r>
              <a:rPr lang="pt-BR" sz="1800" b="0" i="0" strike="sngStrike" dirty="0">
                <a:solidFill>
                  <a:srgbClr val="000000"/>
                </a:solidFill>
                <a:effectLst/>
                <a:latin typeface="Arial" panose="020B0604020202020204" pitchFamily="34" charset="0"/>
              </a:rPr>
              <a:t>os instrumentos de cessão de direitos e de créditos</a:t>
            </a:r>
            <a:r>
              <a:rPr lang="pt-BR" sz="1800" b="0" i="0" dirty="0">
                <a:solidFill>
                  <a:srgbClr val="000000"/>
                </a:solidFill>
                <a:effectLst/>
                <a:latin typeface="Arial" panose="020B0604020202020204" pitchFamily="34" charset="0"/>
              </a:rPr>
              <a:t>, os instrumentos de sub-rogação e de dação em pagamento;      </a:t>
            </a:r>
            <a:r>
              <a:rPr lang="pt-BR" b="0" i="0" dirty="0">
                <a:solidFill>
                  <a:srgbClr val="000000"/>
                </a:solidFill>
                <a:effectLst/>
                <a:latin typeface="Arial" panose="020B0604020202020204" pitchFamily="34" charset="0"/>
                <a:hlinkClick r:id="rId2"/>
              </a:rPr>
              <a:t>(Redação dada pela Lei nº 14.382, de 2022)</a:t>
            </a:r>
            <a:endParaRPr lang="pt-BR"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10º) a cessão de direitos e de créditos, a reserva de domínio e a alienação fiduciária de bens móveis; e         </a:t>
            </a:r>
            <a:r>
              <a:rPr lang="pt-BR" b="0" i="0" dirty="0">
                <a:solidFill>
                  <a:srgbClr val="000000"/>
                </a:solidFill>
                <a:effectLst/>
                <a:latin typeface="Arial" panose="020B0604020202020204" pitchFamily="34" charset="0"/>
                <a:hlinkClick r:id="rId2"/>
              </a:rPr>
              <a:t>(Incluído pela Lei nº 14.382, de 2022)</a:t>
            </a:r>
            <a:endParaRPr lang="pt-BR" b="0" i="0" dirty="0">
              <a:solidFill>
                <a:srgbClr val="000000"/>
              </a:solidFill>
              <a:effectLst/>
              <a:latin typeface="Arial" panose="020B0604020202020204" pitchFamily="34" charset="0"/>
            </a:endParaRPr>
          </a:p>
          <a:p>
            <a:pPr marL="578358" lvl="1" indent="-285750" algn="just">
              <a:buFont typeface="Wingdings" panose="05000000000000000000" pitchFamily="2" charset="2"/>
              <a:buChar char="ü"/>
            </a:pPr>
            <a:r>
              <a:rPr lang="pt-BR" b="0" i="0" dirty="0">
                <a:solidFill>
                  <a:srgbClr val="000000"/>
                </a:solidFill>
                <a:effectLst/>
                <a:latin typeface="Arial" panose="020B0604020202020204" pitchFamily="34" charset="0"/>
              </a:rPr>
              <a:t>       Não é necessário o registro da alienação fiduciária de veículos (</a:t>
            </a:r>
            <a:r>
              <a:rPr lang="pt-BR" b="0" i="0" dirty="0" err="1">
                <a:solidFill>
                  <a:srgbClr val="000000"/>
                </a:solidFill>
                <a:effectLst/>
                <a:latin typeface="Arial" panose="020B0604020202020204" pitchFamily="34" charset="0"/>
              </a:rPr>
              <a:t>ADIs</a:t>
            </a:r>
            <a:r>
              <a:rPr lang="pt-BR" b="0" i="0" dirty="0">
                <a:solidFill>
                  <a:srgbClr val="000000"/>
                </a:solidFill>
                <a:effectLst/>
                <a:latin typeface="Arial" panose="020B0604020202020204" pitchFamily="34" charset="0"/>
              </a:rPr>
              <a:t> 4.227, 4.333 e RE 611.639)     </a:t>
            </a:r>
          </a:p>
          <a:p>
            <a:pPr algn="just"/>
            <a:r>
              <a:rPr lang="pt-BR" sz="1800" b="0" i="0" dirty="0">
                <a:solidFill>
                  <a:srgbClr val="000000"/>
                </a:solidFill>
                <a:effectLst/>
                <a:latin typeface="Arial" panose="020B0604020202020204" pitchFamily="34" charset="0"/>
              </a:rPr>
              <a:t>11º) as constrições judiciais ou administrativas sobre bens móveis corpóreos e sobre direitos de crédito.       </a:t>
            </a:r>
            <a:r>
              <a:rPr lang="pt-BR" b="0" i="0" dirty="0">
                <a:solidFill>
                  <a:srgbClr val="000000"/>
                </a:solidFill>
                <a:effectLst/>
                <a:latin typeface="Arial" panose="020B0604020202020204" pitchFamily="34" charset="0"/>
                <a:hlinkClick r:id="rId2"/>
              </a:rPr>
              <a:t>(Incluído pela Lei nº 14.382, de 2022)</a:t>
            </a:r>
            <a:endParaRPr lang="pt-BR" b="0" i="0" dirty="0">
              <a:solidFill>
                <a:srgbClr val="000000"/>
              </a:solidFill>
              <a:effectLst/>
              <a:latin typeface="Arial" panose="020B0604020202020204" pitchFamily="34" charset="0"/>
            </a:endParaRPr>
          </a:p>
          <a:p>
            <a:pPr marL="0" indent="0" algn="just" rtl="0" fontAlgn="base">
              <a:buNone/>
            </a:pPr>
            <a:endParaRPr lang="pt-BR"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1539430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r>
              <a:rPr lang="pt-BR" sz="5000" b="1" dirty="0">
                <a:solidFill>
                  <a:srgbClr val="FF0000"/>
                </a:solidFill>
              </a:rPr>
              <a:t>Pessoas Jurídicas</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
        <p:nvSpPr>
          <p:cNvPr id="7" name="Espaço Reservado para Conteúdo 6">
            <a:extLst>
              <a:ext uri="{FF2B5EF4-FFF2-40B4-BE49-F238E27FC236}">
                <a16:creationId xmlns:a16="http://schemas.microsoft.com/office/drawing/2014/main" id="{9C7F6944-1625-A4C4-ACF4-59FE18AEDA9D}"/>
              </a:ext>
            </a:extLst>
          </p:cNvPr>
          <p:cNvSpPr>
            <a:spLocks noGrp="1"/>
          </p:cNvSpPr>
          <p:nvPr>
            <p:ph idx="1"/>
          </p:nvPr>
        </p:nvSpPr>
        <p:spPr>
          <a:xfrm>
            <a:off x="1149752" y="1829958"/>
            <a:ext cx="10058400" cy="4023360"/>
          </a:xfrm>
        </p:spPr>
        <p:txBody>
          <a:bodyPr>
            <a:normAutofit lnSpcReduction="10000"/>
          </a:bodyPr>
          <a:lstStyle/>
          <a:p>
            <a:r>
              <a:rPr lang="pt-BR" sz="2400" b="1" u="sng" dirty="0"/>
              <a:t>CONCEITO DE PESSOA JURÍDICA</a:t>
            </a:r>
          </a:p>
          <a:p>
            <a:pPr algn="just"/>
            <a:r>
              <a:rPr lang="pt-BR" sz="2400" dirty="0"/>
              <a:t>As pessoas jurídicas “se compõem, ora de um conjunto de pessoas*, ora de uma destinação patrimonial, com aptidão para adquirir e exercer direitos e contrair obrigações”.</a:t>
            </a:r>
          </a:p>
          <a:p>
            <a:pPr algn="r"/>
            <a:r>
              <a:rPr lang="pt-BR" sz="1400" dirty="0"/>
              <a:t>Pereira, Caio Mário da Silva. Instituições de Direito Civil - Introdução ao Direito Civil - Teoria Geral de Direito Civil - Vol. I (p. 361). Editora Forense. Edição do Kindle.</a:t>
            </a:r>
          </a:p>
          <a:p>
            <a:pPr algn="r"/>
            <a:endParaRPr lang="pt-BR" sz="1400" dirty="0"/>
          </a:p>
          <a:p>
            <a:pPr algn="just"/>
            <a:r>
              <a:rPr lang="pt-BR" sz="2400" dirty="0"/>
              <a:t>Caio Mário aponta três requisitos para o surgimento de uma PJ:</a:t>
            </a:r>
          </a:p>
          <a:p>
            <a:pPr lvl="1" algn="just">
              <a:buFont typeface="Wingdings" panose="05000000000000000000" pitchFamily="2" charset="2"/>
              <a:buChar char="v"/>
            </a:pPr>
            <a:r>
              <a:rPr lang="pt-BR" sz="2400" dirty="0"/>
              <a:t> vontade humana;</a:t>
            </a:r>
          </a:p>
          <a:p>
            <a:pPr lvl="1" algn="just">
              <a:buFont typeface="Wingdings" panose="05000000000000000000" pitchFamily="2" charset="2"/>
              <a:buChar char="v"/>
            </a:pPr>
            <a:r>
              <a:rPr lang="pt-BR" sz="2400" dirty="0"/>
              <a:t> </a:t>
            </a:r>
            <a:r>
              <a:rPr lang="pt-BR" sz="2400" b="1" dirty="0">
                <a:solidFill>
                  <a:srgbClr val="FF0000"/>
                </a:solidFill>
              </a:rPr>
              <a:t> forma legal – necessária à personificação, por meio do registro público;</a:t>
            </a:r>
          </a:p>
          <a:p>
            <a:pPr lvl="1" algn="just">
              <a:buFont typeface="Wingdings" panose="05000000000000000000" pitchFamily="2" charset="2"/>
              <a:buChar char="v"/>
            </a:pPr>
            <a:r>
              <a:rPr lang="pt-BR" sz="2400" dirty="0"/>
              <a:t> liceidade dos objetivos.</a:t>
            </a:r>
          </a:p>
          <a:p>
            <a:pPr algn="just"/>
            <a:endParaRPr lang="pt-BR" sz="1900" dirty="0"/>
          </a:p>
        </p:txBody>
      </p:sp>
    </p:spTree>
    <p:extLst>
      <p:ext uri="{BB962C8B-B14F-4D97-AF65-F5344CB8AC3E}">
        <p14:creationId xmlns:p14="http://schemas.microsoft.com/office/powerpoint/2010/main" val="12480507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Atribuições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fontAlgn="base">
              <a:buNone/>
            </a:pPr>
            <a:endParaRPr lang="pt-BR" sz="20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a:t>
            </a:r>
            <a:r>
              <a:rPr lang="pt-BR" sz="1800" b="1" i="0" u="sng" dirty="0">
                <a:solidFill>
                  <a:srgbClr val="000000"/>
                </a:solidFill>
                <a:effectLst/>
                <a:latin typeface="Arial" panose="020B0604020202020204" pitchFamily="34" charset="0"/>
              </a:rPr>
              <a:t>NOTIFICAÇÃO EXTRAJUDICIAL</a:t>
            </a:r>
            <a:endParaRPr lang="pt-BR" b="1" i="0" u="sng" dirty="0">
              <a:solidFill>
                <a:srgbClr val="000000"/>
              </a:solidFill>
              <a:effectLst/>
              <a:latin typeface="Arial" panose="020B0604020202020204" pitchFamily="34" charset="0"/>
            </a:endParaRPr>
          </a:p>
          <a:p>
            <a:pPr marL="0" indent="0" algn="just" rtl="0" fontAlgn="base">
              <a:buNone/>
            </a:pPr>
            <a:r>
              <a:rPr lang="pt-BR" dirty="0">
                <a:solidFill>
                  <a:srgbClr val="000000"/>
                </a:solidFill>
              </a:rPr>
              <a:t>Art. 160. O oficial será obrigado, quando o apresentante o requerer, a </a:t>
            </a:r>
            <a:r>
              <a:rPr lang="pt-BR" b="1" dirty="0">
                <a:solidFill>
                  <a:srgbClr val="000000"/>
                </a:solidFill>
              </a:rPr>
              <a:t>notificar do registro ou da averbação os demais interessados que figurarem no título, documento, o papel apresentado, e a quaisquer terceiros que lhes sejam indicados, podendo requisitar dos oficiais de registro em outros Municípios, as notificações necessárias</a:t>
            </a:r>
            <a:r>
              <a:rPr lang="pt-BR" dirty="0">
                <a:solidFill>
                  <a:srgbClr val="000000"/>
                </a:solidFill>
              </a:rPr>
              <a:t>. Por esse processo, também, poderão ser feitos avisos, denúncias e notificações, quando não for exigida a intervenção judicial</a:t>
            </a:r>
          </a:p>
          <a:p>
            <a:pPr marL="0" indent="0" algn="just" rtl="0" fontAlgn="base">
              <a:buNone/>
            </a:pPr>
            <a:r>
              <a:rPr lang="pt-BR" dirty="0">
                <a:solidFill>
                  <a:srgbClr val="000000"/>
                </a:solidFill>
              </a:rPr>
              <a:t>§ 1º Os certificados de notificação ou da entrega de registros serão lavrados nas colunas das anotações, no livro competente, à margem dos respectivos registros.</a:t>
            </a:r>
          </a:p>
          <a:p>
            <a:pPr marL="0" indent="0" algn="just" rtl="0" fontAlgn="base">
              <a:buNone/>
            </a:pPr>
            <a:r>
              <a:rPr lang="pt-BR" dirty="0">
                <a:solidFill>
                  <a:srgbClr val="000000"/>
                </a:solidFill>
              </a:rPr>
              <a:t>§ 2º O serviço das notificações e demais diligências poderá ser realizado por </a:t>
            </a:r>
            <a:r>
              <a:rPr lang="pt-BR" b="1" dirty="0">
                <a:solidFill>
                  <a:srgbClr val="000000"/>
                </a:solidFill>
              </a:rPr>
              <a:t>escreventes designados </a:t>
            </a:r>
            <a:r>
              <a:rPr lang="pt-BR" dirty="0">
                <a:solidFill>
                  <a:srgbClr val="000000"/>
                </a:solidFill>
              </a:rPr>
              <a:t>pelo oficial e autorizados pelo Juiz competente.</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5595167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Atribuições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fontAlgn="base">
              <a:buNone/>
            </a:pPr>
            <a:endParaRPr lang="pt-BR" sz="20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a:t>
            </a:r>
            <a:r>
              <a:rPr lang="pt-BR" sz="1800" b="1" i="0" u="sng" dirty="0">
                <a:solidFill>
                  <a:srgbClr val="000000"/>
                </a:solidFill>
                <a:effectLst/>
                <a:latin typeface="Arial" panose="020B0604020202020204" pitchFamily="34" charset="0"/>
              </a:rPr>
              <a:t>NOTIFICAÇÃO EXTRAJUDICIAL</a:t>
            </a:r>
            <a:endParaRPr lang="pt-BR" b="1" i="0" u="sng" dirty="0">
              <a:solidFill>
                <a:srgbClr val="000000"/>
              </a:solidFill>
              <a:effectLst/>
              <a:latin typeface="Arial" panose="020B0604020202020204" pitchFamily="34" charset="0"/>
            </a:endParaRPr>
          </a:p>
          <a:p>
            <a:pPr algn="just" rtl="0" fontAlgn="base">
              <a:buFont typeface="Wingdings" panose="05000000000000000000" pitchFamily="2" charset="2"/>
              <a:buChar char="v"/>
            </a:pPr>
            <a:r>
              <a:rPr lang="pt-BR" dirty="0">
                <a:solidFill>
                  <a:srgbClr val="000000"/>
                </a:solidFill>
              </a:rPr>
              <a:t> As NSCGJ-SP admitem a notificação extrajudicial de forma pessoal, postal, por edital ou eletrônica com uso de </a:t>
            </a:r>
            <a:r>
              <a:rPr lang="pt-BR">
                <a:solidFill>
                  <a:srgbClr val="000000"/>
                </a:solidFill>
              </a:rPr>
              <a:t>certificado digital;</a:t>
            </a:r>
            <a:endParaRPr lang="pt-BR" dirty="0">
              <a:solidFill>
                <a:srgbClr val="000000"/>
              </a:solidFill>
            </a:endParaRPr>
          </a:p>
          <a:p>
            <a:pPr algn="just" rtl="0" fontAlgn="base">
              <a:buFont typeface="Wingdings" panose="05000000000000000000" pitchFamily="2" charset="2"/>
              <a:buChar char="v"/>
            </a:pPr>
            <a:r>
              <a:rPr lang="pt-BR" dirty="0">
                <a:solidFill>
                  <a:srgbClr val="000000"/>
                </a:solidFill>
              </a:rPr>
              <a:t> Uma via do documento deverá ser entregue ao destinatário;</a:t>
            </a:r>
          </a:p>
          <a:p>
            <a:pPr algn="just" rtl="0" fontAlgn="base">
              <a:buFont typeface="Wingdings" panose="05000000000000000000" pitchFamily="2" charset="2"/>
              <a:buChar char="v"/>
            </a:pPr>
            <a:r>
              <a:rPr lang="pt-BR" dirty="0">
                <a:solidFill>
                  <a:srgbClr val="000000"/>
                </a:solidFill>
              </a:rPr>
              <a:t> Não se admite a entrega de objetos, apenas de documentos que possam constar do registro prévio;</a:t>
            </a:r>
          </a:p>
          <a:p>
            <a:pPr marL="0" indent="0" algn="just" rtl="0" fontAlgn="base">
              <a:buNone/>
            </a:pPr>
            <a:endParaRPr lang="pt-BR"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14421107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Livros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fontAlgn="base">
              <a:buNone/>
            </a:pPr>
            <a:endParaRPr lang="pt-BR" sz="20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Art. 132. No registro de títulos e documentos, haverá os seguintes livros:      </a:t>
            </a:r>
            <a:r>
              <a:rPr lang="pt-BR" sz="1600" b="0" i="0" dirty="0">
                <a:solidFill>
                  <a:srgbClr val="000000"/>
                </a:solidFill>
                <a:effectLst/>
                <a:latin typeface="Arial" panose="020B0604020202020204" pitchFamily="34" charset="0"/>
                <a:hlinkClick r:id="rId2"/>
              </a:rPr>
              <a:t>(Redação dada pela Lei nº 14.382, de 2022)</a:t>
            </a:r>
            <a:endParaRPr lang="pt-BR" sz="1600" b="0" i="0" dirty="0">
              <a:solidFill>
                <a:srgbClr val="000000"/>
              </a:solidFill>
              <a:effectLst/>
              <a:latin typeface="Times New Roman" panose="02020603050405020304" pitchFamily="18" charset="0"/>
            </a:endParaRPr>
          </a:p>
          <a:p>
            <a:pPr algn="just"/>
            <a:r>
              <a:rPr lang="pt-BR" sz="1600" b="0" i="0" dirty="0">
                <a:solidFill>
                  <a:srgbClr val="000000"/>
                </a:solidFill>
                <a:effectLst/>
                <a:latin typeface="Arial" panose="020B0604020202020204" pitchFamily="34" charset="0"/>
              </a:rPr>
              <a:t>I - </a:t>
            </a:r>
            <a:r>
              <a:rPr lang="pt-BR" sz="1600" b="1" i="0" dirty="0">
                <a:solidFill>
                  <a:srgbClr val="000000"/>
                </a:solidFill>
                <a:effectLst/>
                <a:latin typeface="Arial" panose="020B0604020202020204" pitchFamily="34" charset="0"/>
              </a:rPr>
              <a:t>Livro A</a:t>
            </a:r>
            <a:r>
              <a:rPr lang="pt-BR" sz="1600" b="0" i="0" dirty="0">
                <a:solidFill>
                  <a:srgbClr val="000000"/>
                </a:solidFill>
                <a:effectLst/>
                <a:latin typeface="Arial" panose="020B0604020202020204" pitchFamily="34" charset="0"/>
              </a:rPr>
              <a:t> - </a:t>
            </a:r>
            <a:r>
              <a:rPr lang="pt-BR" sz="1600" b="1" i="0" dirty="0">
                <a:solidFill>
                  <a:srgbClr val="000000"/>
                </a:solidFill>
                <a:effectLst/>
                <a:latin typeface="Arial" panose="020B0604020202020204" pitchFamily="34" charset="0"/>
              </a:rPr>
              <a:t>protocolo</a:t>
            </a:r>
            <a:r>
              <a:rPr lang="pt-BR" sz="1600" b="0" i="0" dirty="0">
                <a:solidFill>
                  <a:srgbClr val="000000"/>
                </a:solidFill>
                <a:effectLst/>
                <a:latin typeface="Arial" panose="020B0604020202020204" pitchFamily="34" charset="0"/>
              </a:rPr>
              <a:t> para apontamentos de todos os títulos, documentos e papéis apresentados, diariamente, para serem registrados, ou averbados;</a:t>
            </a:r>
            <a:endParaRPr lang="pt-BR" sz="1600" b="0" i="0" dirty="0">
              <a:solidFill>
                <a:srgbClr val="000000"/>
              </a:solidFill>
              <a:effectLst/>
              <a:latin typeface="Times New Roman" panose="02020603050405020304" pitchFamily="18" charset="0"/>
            </a:endParaRPr>
          </a:p>
          <a:p>
            <a:pPr algn="just"/>
            <a:r>
              <a:rPr lang="pt-BR" sz="1600" b="0" i="0" dirty="0">
                <a:solidFill>
                  <a:srgbClr val="000000"/>
                </a:solidFill>
                <a:effectLst/>
                <a:latin typeface="Arial" panose="020B0604020202020204" pitchFamily="34" charset="0"/>
              </a:rPr>
              <a:t>II - </a:t>
            </a:r>
            <a:r>
              <a:rPr lang="pt-BR" sz="1600" b="1" i="0" dirty="0">
                <a:solidFill>
                  <a:srgbClr val="000000"/>
                </a:solidFill>
                <a:effectLst/>
                <a:latin typeface="Arial" panose="020B0604020202020204" pitchFamily="34" charset="0"/>
              </a:rPr>
              <a:t>Livro B - </a:t>
            </a:r>
            <a:r>
              <a:rPr lang="pt-BR" sz="1600" b="0" i="0" dirty="0">
                <a:solidFill>
                  <a:srgbClr val="000000"/>
                </a:solidFill>
                <a:effectLst/>
                <a:latin typeface="Arial" panose="020B0604020202020204" pitchFamily="34" charset="0"/>
              </a:rPr>
              <a:t>para </a:t>
            </a:r>
            <a:r>
              <a:rPr lang="pt-BR" sz="1600" b="1" i="0" dirty="0">
                <a:solidFill>
                  <a:srgbClr val="000000"/>
                </a:solidFill>
                <a:effectLst/>
                <a:latin typeface="Arial" panose="020B0604020202020204" pitchFamily="34" charset="0"/>
              </a:rPr>
              <a:t>trasladação integral de títulos e documentos</a:t>
            </a:r>
            <a:r>
              <a:rPr lang="pt-BR" sz="1600" b="0" i="0" dirty="0">
                <a:solidFill>
                  <a:srgbClr val="000000"/>
                </a:solidFill>
                <a:effectLst/>
                <a:latin typeface="Arial" panose="020B0604020202020204" pitchFamily="34" charset="0"/>
              </a:rPr>
              <a:t>, sua </a:t>
            </a:r>
            <a:r>
              <a:rPr lang="pt-BR" sz="1600" b="1" i="0" dirty="0">
                <a:solidFill>
                  <a:srgbClr val="000000"/>
                </a:solidFill>
                <a:effectLst/>
                <a:latin typeface="Arial" panose="020B0604020202020204" pitchFamily="34" charset="0"/>
              </a:rPr>
              <a:t>conservação e validade contra terceiros</a:t>
            </a:r>
            <a:r>
              <a:rPr lang="pt-BR" sz="1600" b="0" i="0" dirty="0">
                <a:solidFill>
                  <a:srgbClr val="000000"/>
                </a:solidFill>
                <a:effectLst/>
                <a:latin typeface="Arial" panose="020B0604020202020204" pitchFamily="34" charset="0"/>
              </a:rPr>
              <a:t>, ainda que registrados por extratos em outros livros;</a:t>
            </a:r>
            <a:endParaRPr lang="pt-BR" sz="1600" b="0" i="0" dirty="0">
              <a:solidFill>
                <a:srgbClr val="000000"/>
              </a:solidFill>
              <a:effectLst/>
              <a:latin typeface="Times New Roman" panose="02020603050405020304" pitchFamily="18" charset="0"/>
            </a:endParaRPr>
          </a:p>
          <a:p>
            <a:pPr algn="just"/>
            <a:r>
              <a:rPr lang="pt-BR" sz="1600" b="1" i="0" dirty="0">
                <a:solidFill>
                  <a:srgbClr val="000000"/>
                </a:solidFill>
                <a:effectLst/>
                <a:latin typeface="Arial" panose="020B0604020202020204" pitchFamily="34" charset="0"/>
              </a:rPr>
              <a:t>III - Livro C - para inscrição, por extração, de títulos e documentos</a:t>
            </a:r>
            <a:r>
              <a:rPr lang="pt-BR" sz="1600" b="0" i="0" dirty="0">
                <a:solidFill>
                  <a:srgbClr val="000000"/>
                </a:solidFill>
                <a:effectLst/>
                <a:latin typeface="Arial" panose="020B0604020202020204" pitchFamily="34" charset="0"/>
              </a:rPr>
              <a:t>, a fim de surtirem efeitos em relação a terceiros e autenticação de data;</a:t>
            </a:r>
            <a:endParaRPr lang="pt-BR" sz="1600" b="0" i="0" dirty="0">
              <a:solidFill>
                <a:srgbClr val="000000"/>
              </a:solidFill>
              <a:effectLst/>
              <a:latin typeface="Times New Roman" panose="02020603050405020304" pitchFamily="18" charset="0"/>
            </a:endParaRPr>
          </a:p>
          <a:p>
            <a:pPr algn="just"/>
            <a:r>
              <a:rPr lang="pt-BR" sz="1600" dirty="0">
                <a:solidFill>
                  <a:srgbClr val="000000"/>
                </a:solidFill>
                <a:latin typeface="Arial" panose="020B0604020202020204" pitchFamily="34" charset="0"/>
              </a:rPr>
              <a:t>IV - Livro D - </a:t>
            </a:r>
            <a:r>
              <a:rPr lang="pt-BR" sz="1600" b="1" dirty="0">
                <a:solidFill>
                  <a:srgbClr val="000000"/>
                </a:solidFill>
                <a:latin typeface="Arial" panose="020B0604020202020204" pitchFamily="34" charset="0"/>
              </a:rPr>
              <a:t>indicador pessoal</a:t>
            </a:r>
            <a:r>
              <a:rPr lang="pt-BR" sz="1600" dirty="0">
                <a:solidFill>
                  <a:srgbClr val="000000"/>
                </a:solidFill>
                <a:latin typeface="Arial" panose="020B0604020202020204" pitchFamily="34" charset="0"/>
              </a:rPr>
              <a:t>, substituível pelo sistema de fichas, a critério e sob a responsabilidade do oficial, o qual é obrigado a fornecer com presteza as certidões pedidas pelos nomes das partes que figurarem, por qualquer modo, nos livros de registros;       </a:t>
            </a:r>
            <a:r>
              <a:rPr lang="pt-BR" sz="1600" dirty="0">
                <a:solidFill>
                  <a:srgbClr val="000000"/>
                </a:solidFill>
                <a:latin typeface="Arial" panose="020B0604020202020204" pitchFamily="34" charset="0"/>
                <a:hlinkClick r:id="rId2">
                  <a:extLst>
                    <a:ext uri="{A12FA001-AC4F-418D-AE19-62706E023703}">
                      <ahyp:hlinkClr xmlns:ahyp="http://schemas.microsoft.com/office/drawing/2018/hyperlinkcolor" val="tx"/>
                    </a:ext>
                  </a:extLst>
                </a:hlinkClick>
              </a:rPr>
              <a:t>(Redação dada pela Lei nº 14.382, de 2022</a:t>
            </a:r>
            <a:r>
              <a:rPr lang="pt-BR" sz="1600" b="1" dirty="0">
                <a:solidFill>
                  <a:srgbClr val="000000"/>
                </a:solidFill>
                <a:latin typeface="Arial" panose="020B0604020202020204" pitchFamily="34" charset="0"/>
                <a:hlinkClick r:id="rId2">
                  <a:extLst>
                    <a:ext uri="{A12FA001-AC4F-418D-AE19-62706E023703}">
                      <ahyp:hlinkClr xmlns:ahyp="http://schemas.microsoft.com/office/drawing/2018/hyperlinkcolor" val="tx"/>
                    </a:ext>
                  </a:extLst>
                </a:hlinkClick>
              </a:rPr>
              <a:t>)</a:t>
            </a:r>
            <a:endParaRPr lang="pt-BR" sz="1600" b="1" dirty="0">
              <a:solidFill>
                <a:srgbClr val="000000"/>
              </a:solidFill>
              <a:latin typeface="Arial" panose="020B0604020202020204" pitchFamily="34" charset="0"/>
            </a:endParaRPr>
          </a:p>
          <a:p>
            <a:pPr marL="0" indent="0" algn="just" rtl="0" fontAlgn="base">
              <a:buNone/>
            </a:pPr>
            <a:endParaRPr lang="pt-BR"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645688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Registro de Títulos e Documentos -</a:t>
            </a:r>
            <a:br>
              <a:rPr lang="pt-BR" sz="5000" b="1" dirty="0">
                <a:solidFill>
                  <a:srgbClr val="FF0000"/>
                </a:solidFill>
              </a:rPr>
            </a:br>
            <a:r>
              <a:rPr lang="pt-BR" sz="5000" b="1" dirty="0">
                <a:solidFill>
                  <a:srgbClr val="FF0000"/>
                </a:solidFill>
              </a:rPr>
              <a:t>Livros</a:t>
            </a:r>
          </a:p>
        </p:txBody>
      </p:sp>
      <p:sp>
        <p:nvSpPr>
          <p:cNvPr id="3" name="Subtítulo 2">
            <a:extLst>
              <a:ext uri="{FF2B5EF4-FFF2-40B4-BE49-F238E27FC236}">
                <a16:creationId xmlns:a16="http://schemas.microsoft.com/office/drawing/2014/main" id="{50D94D66-7577-EB56-898F-93872EABF7C6}"/>
              </a:ext>
            </a:extLst>
          </p:cNvPr>
          <p:cNvSpPr>
            <a:spLocks noGrp="1"/>
          </p:cNvSpPr>
          <p:nvPr>
            <p:ph idx="1"/>
          </p:nvPr>
        </p:nvSpPr>
        <p:spPr>
          <a:xfrm>
            <a:off x="428264" y="1641303"/>
            <a:ext cx="10949650" cy="4539577"/>
          </a:xfrm>
        </p:spPr>
        <p:txBody>
          <a:bodyPr>
            <a:noAutofit/>
          </a:bodyPr>
          <a:lstStyle/>
          <a:p>
            <a:pPr marL="0" indent="0" algn="just" fontAlgn="base">
              <a:buNone/>
            </a:pPr>
            <a:endParaRPr lang="pt-BR" sz="20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 Art. 132. No registro de títulos e documentos, haverá os seguintes livros:      </a:t>
            </a:r>
            <a:r>
              <a:rPr lang="pt-BR" sz="1600" b="0" i="0" dirty="0">
                <a:solidFill>
                  <a:srgbClr val="000000"/>
                </a:solidFill>
                <a:effectLst/>
                <a:latin typeface="Arial" panose="020B0604020202020204" pitchFamily="34" charset="0"/>
                <a:hlinkClick r:id="rId2"/>
              </a:rPr>
              <a:t>(Redação dada pela Lei nº 14.382, de 2022)</a:t>
            </a:r>
            <a:endParaRPr lang="pt-BR" sz="1600" b="0" i="0" dirty="0">
              <a:solidFill>
                <a:srgbClr val="000000"/>
              </a:solidFill>
              <a:effectLst/>
              <a:latin typeface="Times New Roman" panose="02020603050405020304" pitchFamily="18" charset="0"/>
            </a:endParaRPr>
          </a:p>
          <a:p>
            <a:pPr algn="just"/>
            <a:r>
              <a:rPr lang="pt-BR" sz="1800" b="0" i="0" dirty="0">
                <a:solidFill>
                  <a:srgbClr val="000000"/>
                </a:solidFill>
                <a:effectLst/>
                <a:latin typeface="Arial" panose="020B0604020202020204" pitchFamily="34" charset="0"/>
              </a:rPr>
              <a:t>V </a:t>
            </a:r>
            <a:r>
              <a:rPr lang="pt-BR" sz="1800" b="1" i="0" dirty="0">
                <a:solidFill>
                  <a:srgbClr val="000000"/>
                </a:solidFill>
                <a:effectLst/>
                <a:latin typeface="Arial" panose="020B0604020202020204" pitchFamily="34" charset="0"/>
              </a:rPr>
              <a:t>- Livro E - indicador real, para matrícula de todos os bens móveis </a:t>
            </a:r>
            <a:r>
              <a:rPr lang="pt-BR" sz="1800" b="0" i="0" dirty="0">
                <a:solidFill>
                  <a:srgbClr val="000000"/>
                </a:solidFill>
                <a:effectLst/>
                <a:latin typeface="Arial" panose="020B0604020202020204" pitchFamily="34" charset="0"/>
              </a:rPr>
              <a:t>que figurarem nos demais livros, devendo conter sua identificação, referência aos números de ordem dos outros livros e anotações necessárias, inclusive direitos e ônus incidentes sobre eles;      </a:t>
            </a:r>
            <a:r>
              <a:rPr lang="pt-BR" sz="1600" b="0" i="0" dirty="0">
                <a:solidFill>
                  <a:srgbClr val="000000"/>
                </a:solidFill>
                <a:effectLst/>
                <a:latin typeface="Arial" panose="020B0604020202020204" pitchFamily="34" charset="0"/>
                <a:hlinkClick r:id="rId2"/>
              </a:rPr>
              <a:t>(Incluído pela Lei nº 14.382, de 2022)</a:t>
            </a:r>
            <a:endParaRPr lang="pt-BR" sz="1600" b="0" i="0" dirty="0">
              <a:solidFill>
                <a:srgbClr val="000000"/>
              </a:solidFill>
              <a:effectLst/>
              <a:latin typeface="Arial" panose="020B0604020202020204" pitchFamily="34" charset="0"/>
            </a:endParaRPr>
          </a:p>
          <a:p>
            <a:pPr algn="just"/>
            <a:r>
              <a:rPr lang="pt-BR" sz="1800" b="0" i="0" dirty="0">
                <a:solidFill>
                  <a:srgbClr val="000000"/>
                </a:solidFill>
                <a:effectLst/>
                <a:latin typeface="Arial" panose="020B0604020202020204" pitchFamily="34" charset="0"/>
              </a:rPr>
              <a:t>VI - </a:t>
            </a:r>
            <a:r>
              <a:rPr lang="pt-BR" sz="1800" b="1" i="0" dirty="0">
                <a:solidFill>
                  <a:srgbClr val="000000"/>
                </a:solidFill>
                <a:effectLst/>
                <a:latin typeface="Arial" panose="020B0604020202020204" pitchFamily="34" charset="0"/>
              </a:rPr>
              <a:t>Livro F - para registro facultativo de documentos </a:t>
            </a:r>
            <a:r>
              <a:rPr lang="pt-BR" sz="1800" b="0" i="0" dirty="0">
                <a:solidFill>
                  <a:srgbClr val="000000"/>
                </a:solidFill>
                <a:effectLst/>
                <a:latin typeface="Arial" panose="020B0604020202020204" pitchFamily="34" charset="0"/>
              </a:rPr>
              <a:t>ou conjunto de documentos para conservação de que tratam o inciso VII do </a:t>
            </a:r>
            <a:r>
              <a:rPr lang="pt-BR" sz="1800" b="1" i="0" dirty="0">
                <a:solidFill>
                  <a:srgbClr val="000000"/>
                </a:solidFill>
                <a:effectLst/>
                <a:latin typeface="Arial" panose="020B0604020202020204" pitchFamily="34" charset="0"/>
              </a:rPr>
              <a:t>caput</a:t>
            </a:r>
            <a:r>
              <a:rPr lang="pt-BR" sz="1800" b="0" i="0" dirty="0">
                <a:solidFill>
                  <a:srgbClr val="000000"/>
                </a:solidFill>
                <a:effectLst/>
                <a:latin typeface="Arial" panose="020B0604020202020204" pitchFamily="34" charset="0"/>
              </a:rPr>
              <a:t> do art. 127 e o art. 127-A desta Lei; e       </a:t>
            </a:r>
            <a:r>
              <a:rPr lang="pt-BR" sz="1600" b="0" i="0" dirty="0">
                <a:solidFill>
                  <a:srgbClr val="000000"/>
                </a:solidFill>
                <a:effectLst/>
                <a:latin typeface="Arial" panose="020B0604020202020204" pitchFamily="34" charset="0"/>
                <a:hlinkClick r:id="rId2"/>
              </a:rPr>
              <a:t>(Incluído pela Lei nº 14.382, de 2022)</a:t>
            </a:r>
            <a:endParaRPr lang="pt-BR" sz="1600" b="0" i="0" dirty="0">
              <a:solidFill>
                <a:srgbClr val="000000"/>
              </a:solidFill>
              <a:effectLst/>
              <a:latin typeface="Arial" panose="020B0604020202020204" pitchFamily="34" charset="0"/>
            </a:endParaRPr>
          </a:p>
          <a:p>
            <a:pPr algn="just"/>
            <a:r>
              <a:rPr lang="pt-BR" sz="1800" b="1" i="0" dirty="0">
                <a:solidFill>
                  <a:srgbClr val="000000"/>
                </a:solidFill>
                <a:effectLst/>
                <a:latin typeface="Arial" panose="020B0604020202020204" pitchFamily="34" charset="0"/>
              </a:rPr>
              <a:t>VII - Livro G - indicador pessoal específico para repositório dos nomes dos apresentantes que figurarem no Livro F,</a:t>
            </a:r>
            <a:r>
              <a:rPr lang="pt-BR" sz="1800" b="0" i="0" dirty="0">
                <a:solidFill>
                  <a:srgbClr val="000000"/>
                </a:solidFill>
                <a:effectLst/>
                <a:latin typeface="Arial" panose="020B0604020202020204" pitchFamily="34" charset="0"/>
              </a:rPr>
              <a:t> do qual deverá constar o respectivo número do registro, o nome do apresentante e o seu número de inscrição no Cadastro de Pessoas Físicas da Secretaria Especial da Receita Federal do Brasil do Ministério da Economia ou, no caso de pessoa jurídica, a denominação do apresentante e o seu número de inscrição no Cadastro Nacional da Pessoa Jurídica da Secretaria Especial da Receita Federal do Brasil do Ministério da Economia</a:t>
            </a:r>
            <a:endParaRPr lang="pt-BR" sz="1600" b="0" i="0" dirty="0">
              <a:solidFill>
                <a:srgbClr val="000000"/>
              </a:solidFill>
              <a:effectLst/>
              <a:latin typeface="Arial" panose="020B0604020202020204" pitchFamily="34" charset="0"/>
            </a:endParaRPr>
          </a:p>
          <a:p>
            <a:pPr marL="0" indent="0" algn="just" rtl="0" fontAlgn="base">
              <a:buNone/>
            </a:pPr>
            <a:endParaRPr lang="pt-BR" dirty="0">
              <a:solidFill>
                <a:srgbClr val="000000"/>
              </a:solidFill>
            </a:endParaRP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Tree>
    <p:extLst>
      <p:ext uri="{BB962C8B-B14F-4D97-AF65-F5344CB8AC3E}">
        <p14:creationId xmlns:p14="http://schemas.microsoft.com/office/powerpoint/2010/main" val="3619022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26">
            <a:extLst>
              <a:ext uri="{FF2B5EF4-FFF2-40B4-BE49-F238E27FC236}">
                <a16:creationId xmlns:a16="http://schemas.microsoft.com/office/drawing/2014/main" id="{7D379150-F6B4-45C8-BE10-6B278AD4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28">
            <a:extLst>
              <a:ext uri="{FF2B5EF4-FFF2-40B4-BE49-F238E27FC236}">
                <a16:creationId xmlns:a16="http://schemas.microsoft.com/office/drawing/2014/main" id="{5FFCF544-A370-4A5D-A95F-CA6E0E719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2" name="Straight Connector 30">
            <a:extLst>
              <a:ext uri="{FF2B5EF4-FFF2-40B4-BE49-F238E27FC236}">
                <a16:creationId xmlns:a16="http://schemas.microsoft.com/office/drawing/2014/main" id="{6EEB3B97-A638-498B-8083-54191CE71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3" name="Rectangle 32">
            <a:extLst>
              <a:ext uri="{FF2B5EF4-FFF2-40B4-BE49-F238E27FC236}">
                <a16:creationId xmlns:a16="http://schemas.microsoft.com/office/drawing/2014/main" id="{C33BF9DD-8A45-4EEE-B231-0A14D322E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Winking Face with Solid Fill">
            <a:extLst>
              <a:ext uri="{FF2B5EF4-FFF2-40B4-BE49-F238E27FC236}">
                <a16:creationId xmlns:a16="http://schemas.microsoft.com/office/drawing/2014/main" id="{8A3933D7-C038-AEE8-4BD3-30B965B75B4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296626"/>
            <a:ext cx="4001315" cy="4001315"/>
          </a:xfrm>
          <a:prstGeom prst="rect">
            <a:avLst/>
          </a:prstGeom>
        </p:spPr>
      </p:pic>
      <p:cxnSp>
        <p:nvCxnSpPr>
          <p:cNvPr id="44" name="Straight Connector 34">
            <a:extLst>
              <a:ext uri="{FF2B5EF4-FFF2-40B4-BE49-F238E27FC236}">
                <a16:creationId xmlns:a16="http://schemas.microsoft.com/office/drawing/2014/main" id="{9020DCC9-F851-4562-BB20-1AB3C51BFD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Espaço Reservado para Conteúdo 2">
            <a:extLst>
              <a:ext uri="{FF2B5EF4-FFF2-40B4-BE49-F238E27FC236}">
                <a16:creationId xmlns:a16="http://schemas.microsoft.com/office/drawing/2014/main" id="{A4EACAD3-A97C-CB9F-F812-AAB2A130C781}"/>
              </a:ext>
            </a:extLst>
          </p:cNvPr>
          <p:cNvSpPr>
            <a:spLocks noGrp="1"/>
          </p:cNvSpPr>
          <p:nvPr>
            <p:ph idx="4294967295"/>
          </p:nvPr>
        </p:nvSpPr>
        <p:spPr>
          <a:xfrm>
            <a:off x="4974769" y="2198914"/>
            <a:ext cx="6574973" cy="3670180"/>
          </a:xfrm>
        </p:spPr>
        <p:txBody>
          <a:bodyPr vert="horz" lIns="0" tIns="45720" rIns="0" bIns="45720" rtlCol="0">
            <a:normAutofit fontScale="77500" lnSpcReduction="20000"/>
          </a:bodyPr>
          <a:lstStyle/>
          <a:p>
            <a:pPr algn="ctr"/>
            <a:endParaRPr lang="en-US" sz="4800" b="1" dirty="0"/>
          </a:p>
          <a:p>
            <a:pPr algn="ctr"/>
            <a:endParaRPr lang="en-US" sz="4800" b="1" dirty="0"/>
          </a:p>
          <a:p>
            <a:pPr algn="ctr"/>
            <a:r>
              <a:rPr lang="en-US" sz="4800" b="1" dirty="0" err="1"/>
              <a:t>Muito</a:t>
            </a:r>
            <a:r>
              <a:rPr lang="en-US" sz="4800" b="1" dirty="0"/>
              <a:t> </a:t>
            </a:r>
            <a:r>
              <a:rPr lang="en-US" sz="4800" b="1" dirty="0" err="1"/>
              <a:t>obrigada</a:t>
            </a:r>
            <a:r>
              <a:rPr lang="en-US" sz="4800" b="1" dirty="0"/>
              <a:t>!</a:t>
            </a:r>
          </a:p>
          <a:p>
            <a:pPr algn="ctr"/>
            <a:endParaRPr lang="en-US" sz="4800" b="1" dirty="0"/>
          </a:p>
          <a:p>
            <a:pPr algn="ctr"/>
            <a:endParaRPr lang="en-US" sz="3600" b="1" dirty="0"/>
          </a:p>
          <a:p>
            <a:pPr algn="ctr"/>
            <a:endParaRPr lang="en-US" sz="3600" b="1" dirty="0"/>
          </a:p>
          <a:p>
            <a:pPr algn="ctr"/>
            <a:r>
              <a:rPr lang="en-US" sz="3600" b="1" dirty="0"/>
              <a:t>@andreiaruzzantegagliardi</a:t>
            </a:r>
          </a:p>
          <a:p>
            <a:pPr algn="ctr"/>
            <a:endParaRPr lang="en-US" sz="3600" b="1" dirty="0"/>
          </a:p>
          <a:p>
            <a:pPr algn="ctr"/>
            <a:endParaRPr lang="en-US" sz="3600" b="1" dirty="0"/>
          </a:p>
          <a:p>
            <a:endParaRPr lang="en-US" b="1" dirty="0"/>
          </a:p>
        </p:txBody>
      </p:sp>
      <p:sp>
        <p:nvSpPr>
          <p:cNvPr id="45" name="Rectangle 36">
            <a:extLst>
              <a:ext uri="{FF2B5EF4-FFF2-40B4-BE49-F238E27FC236}">
                <a16:creationId xmlns:a16="http://schemas.microsoft.com/office/drawing/2014/main" id="{D5FBCAC9-BD8B-4F3B-AD74-EF37D421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8">
            <a:extLst>
              <a:ext uri="{FF2B5EF4-FFF2-40B4-BE49-F238E27FC236}">
                <a16:creationId xmlns:a16="http://schemas.microsoft.com/office/drawing/2014/main" id="{9556C5A8-AD7E-4CE7-87BE-9EA3B5E1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Imagem 3">
            <a:extLst>
              <a:ext uri="{FF2B5EF4-FFF2-40B4-BE49-F238E27FC236}">
                <a16:creationId xmlns:a16="http://schemas.microsoft.com/office/drawing/2014/main" id="{72EF172E-2B63-6B0B-037C-018806195245}"/>
              </a:ext>
            </a:extLst>
          </p:cNvPr>
          <p:cNvPicPr>
            <a:picLocks noChangeAspect="1"/>
          </p:cNvPicPr>
          <p:nvPr/>
        </p:nvPicPr>
        <p:blipFill>
          <a:blip r:embed="rId4"/>
          <a:stretch>
            <a:fillRect/>
          </a:stretch>
        </p:blipFill>
        <p:spPr>
          <a:xfrm>
            <a:off x="5269313" y="5243371"/>
            <a:ext cx="658722" cy="658722"/>
          </a:xfrm>
          <a:prstGeom prst="rect">
            <a:avLst/>
          </a:prstGeom>
        </p:spPr>
      </p:pic>
    </p:spTree>
    <p:extLst>
      <p:ext uri="{BB962C8B-B14F-4D97-AF65-F5344CB8AC3E}">
        <p14:creationId xmlns:p14="http://schemas.microsoft.com/office/powerpoint/2010/main" val="189949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Pessoas Jurídicas</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
        <p:nvSpPr>
          <p:cNvPr id="7" name="Espaço Reservado para Conteúdo 6">
            <a:extLst>
              <a:ext uri="{FF2B5EF4-FFF2-40B4-BE49-F238E27FC236}">
                <a16:creationId xmlns:a16="http://schemas.microsoft.com/office/drawing/2014/main" id="{9C7F6944-1625-A4C4-ACF4-59FE18AEDA9D}"/>
              </a:ext>
            </a:extLst>
          </p:cNvPr>
          <p:cNvSpPr>
            <a:spLocks noGrp="1"/>
          </p:cNvSpPr>
          <p:nvPr>
            <p:ph idx="1"/>
          </p:nvPr>
        </p:nvSpPr>
        <p:spPr>
          <a:xfrm>
            <a:off x="1149752" y="1829958"/>
            <a:ext cx="10058400" cy="4023360"/>
          </a:xfrm>
        </p:spPr>
        <p:txBody>
          <a:bodyPr>
            <a:normAutofit lnSpcReduction="10000"/>
          </a:bodyPr>
          <a:lstStyle/>
          <a:p>
            <a:r>
              <a:rPr lang="pt-BR" sz="2400" b="1" u="sng" dirty="0"/>
              <a:t>PERSONIFICAÇÃO DA PESSOA JURÍDICA</a:t>
            </a:r>
          </a:p>
          <a:p>
            <a:pPr algn="just"/>
            <a:r>
              <a:rPr lang="pt-BR" sz="2400" dirty="0"/>
              <a:t>Art. 45, CC. Começa a </a:t>
            </a:r>
            <a:r>
              <a:rPr lang="pt-BR" sz="2400" b="1" dirty="0">
                <a:solidFill>
                  <a:srgbClr val="FF0000"/>
                </a:solidFill>
              </a:rPr>
              <a:t>existência legal </a:t>
            </a:r>
            <a:r>
              <a:rPr lang="pt-BR" sz="2400" dirty="0"/>
              <a:t>das pessoas jurídicas de direito privado com a </a:t>
            </a:r>
            <a:r>
              <a:rPr lang="pt-BR" sz="2400" b="1" dirty="0">
                <a:solidFill>
                  <a:srgbClr val="FF0000"/>
                </a:solidFill>
              </a:rPr>
              <a:t>inscrição do ato constitutivo no respectivo registro</a:t>
            </a:r>
            <a:r>
              <a:rPr lang="pt-BR" sz="2400" dirty="0"/>
              <a:t>, precedida, quando necessário, de autorização ou aprovação do Poder Executivo, averbando-se no registro todas as alterações por que passar o ato constitutivo.</a:t>
            </a:r>
          </a:p>
          <a:p>
            <a:pPr algn="just"/>
            <a:r>
              <a:rPr lang="pt-BR" sz="2400" dirty="0"/>
              <a:t>Parágrafo único. </a:t>
            </a:r>
            <a:r>
              <a:rPr lang="pt-BR" sz="2400" b="1" dirty="0"/>
              <a:t>Decai em três anos o direito de anular </a:t>
            </a:r>
            <a:r>
              <a:rPr lang="pt-BR" sz="2400" dirty="0"/>
              <a:t>a constituição das pessoas jurídicas de direito privado, por defeito do ato respectivo, contado o prazo da publicação de sua inscrição no registro.</a:t>
            </a:r>
          </a:p>
          <a:p>
            <a:pPr algn="just"/>
            <a:endParaRPr lang="pt-BR" sz="2400" dirty="0"/>
          </a:p>
          <a:p>
            <a:pPr lvl="1" algn="just">
              <a:buFont typeface="Wingdings" panose="05000000000000000000" pitchFamily="2" charset="2"/>
              <a:buChar char="v"/>
            </a:pPr>
            <a:r>
              <a:rPr lang="pt-BR" sz="2200" dirty="0"/>
              <a:t>Ao contrário do que ocorre com o registro de nascimento da pessoa natural, o registro da </a:t>
            </a:r>
            <a:r>
              <a:rPr lang="pt-BR" sz="2200" b="1" dirty="0">
                <a:solidFill>
                  <a:srgbClr val="FF0000"/>
                </a:solidFill>
              </a:rPr>
              <a:t>pessoa jurídica é CONSTITUTIVO</a:t>
            </a:r>
            <a:r>
              <a:rPr lang="pt-BR" sz="2200" dirty="0"/>
              <a:t>.</a:t>
            </a:r>
          </a:p>
          <a:p>
            <a:pPr lvl="1" algn="just">
              <a:buFont typeface="Wingdings" panose="05000000000000000000" pitchFamily="2" charset="2"/>
              <a:buChar char="v"/>
            </a:pPr>
            <a:endParaRPr lang="pt-BR" sz="2200" dirty="0"/>
          </a:p>
          <a:p>
            <a:pPr lvl="1" algn="just">
              <a:buFont typeface="Wingdings" panose="05000000000000000000" pitchFamily="2" charset="2"/>
              <a:buChar char="v"/>
            </a:pPr>
            <a:endParaRPr lang="pt-BR" sz="2200" dirty="0"/>
          </a:p>
        </p:txBody>
      </p:sp>
    </p:spTree>
    <p:extLst>
      <p:ext uri="{BB962C8B-B14F-4D97-AF65-F5344CB8AC3E}">
        <p14:creationId xmlns:p14="http://schemas.microsoft.com/office/powerpoint/2010/main" val="475050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Pessoas Jurídicas</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
        <p:nvSpPr>
          <p:cNvPr id="7" name="Espaço Reservado para Conteúdo 6">
            <a:extLst>
              <a:ext uri="{FF2B5EF4-FFF2-40B4-BE49-F238E27FC236}">
                <a16:creationId xmlns:a16="http://schemas.microsoft.com/office/drawing/2014/main" id="{9C7F6944-1625-A4C4-ACF4-59FE18AEDA9D}"/>
              </a:ext>
            </a:extLst>
          </p:cNvPr>
          <p:cNvSpPr>
            <a:spLocks noGrp="1"/>
          </p:cNvSpPr>
          <p:nvPr>
            <p:ph idx="1"/>
          </p:nvPr>
        </p:nvSpPr>
        <p:spPr>
          <a:xfrm>
            <a:off x="1149752" y="1829958"/>
            <a:ext cx="10058400" cy="4023360"/>
          </a:xfrm>
        </p:spPr>
        <p:txBody>
          <a:bodyPr>
            <a:normAutofit/>
          </a:bodyPr>
          <a:lstStyle/>
          <a:p>
            <a:r>
              <a:rPr lang="pt-BR" sz="2400" b="1" u="sng" dirty="0"/>
              <a:t>PERSONIFICAÇÃO DA PESSOA JURÍDICA</a:t>
            </a:r>
          </a:p>
          <a:p>
            <a:endParaRPr lang="pt-BR" sz="2400" b="1" u="sng" dirty="0"/>
          </a:p>
          <a:p>
            <a:pPr lvl="1" algn="just">
              <a:buFont typeface="Wingdings" panose="05000000000000000000" pitchFamily="2" charset="2"/>
              <a:buChar char="v"/>
            </a:pPr>
            <a:r>
              <a:rPr lang="pt-BR" sz="2200" dirty="0"/>
              <a:t>Nos termos do artigo 1.151, o registro deve ser requerido em até 30 dias da data da lavratura do ato constitutivo. Se requerido após esse prazo, o registro somente surtirá efeitos a partir da data de sua efetivação.</a:t>
            </a:r>
            <a:endParaRPr lang="pt-BR" sz="2000" dirty="0"/>
          </a:p>
          <a:p>
            <a:pPr lvl="2" algn="just">
              <a:buFont typeface="Wingdings" panose="05000000000000000000" pitchFamily="2" charset="2"/>
              <a:buChar char="v"/>
            </a:pPr>
            <a:endParaRPr lang="pt-BR" sz="1800" dirty="0"/>
          </a:p>
          <a:p>
            <a:pPr lvl="1" algn="just">
              <a:buFont typeface="Wingdings" panose="05000000000000000000" pitchFamily="2" charset="2"/>
              <a:buChar char="v"/>
            </a:pPr>
            <a:r>
              <a:rPr lang="pt-BR" sz="2200" dirty="0"/>
              <a:t>Enquanto não registrada, não há aquisição de personalidade jurídica. Tratando-se de sociedade, configurar-se como sociedade irregular ou em comum. </a:t>
            </a:r>
          </a:p>
        </p:txBody>
      </p:sp>
    </p:spTree>
    <p:extLst>
      <p:ext uri="{BB962C8B-B14F-4D97-AF65-F5344CB8AC3E}">
        <p14:creationId xmlns:p14="http://schemas.microsoft.com/office/powerpoint/2010/main" val="330731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B65694-D06A-F96E-E978-4A496254B864}"/>
              </a:ext>
            </a:extLst>
          </p:cNvPr>
          <p:cNvSpPr>
            <a:spLocks noGrp="1"/>
          </p:cNvSpPr>
          <p:nvPr>
            <p:ph type="title"/>
          </p:nvPr>
        </p:nvSpPr>
        <p:spPr/>
        <p:txBody>
          <a:bodyPr>
            <a:normAutofit fontScale="90000"/>
          </a:bodyPr>
          <a:lstStyle/>
          <a:p>
            <a:br>
              <a:rPr lang="pt-BR" sz="6000" dirty="0"/>
            </a:br>
            <a:br>
              <a:rPr lang="pt-BR" sz="6000" dirty="0"/>
            </a:br>
            <a:r>
              <a:rPr lang="pt-BR" sz="5000" b="1" dirty="0">
                <a:solidFill>
                  <a:srgbClr val="FF0000"/>
                </a:solidFill>
              </a:rPr>
              <a:t>Pessoas Jurídicas</a:t>
            </a:r>
          </a:p>
        </p:txBody>
      </p:sp>
      <p:pic>
        <p:nvPicPr>
          <p:cNvPr id="6" name="Imagem 5" descr="Desenho de rosto de pessoa&#10;&#10;Descrição gerada automaticamente com confiança baixa">
            <a:extLst>
              <a:ext uri="{FF2B5EF4-FFF2-40B4-BE49-F238E27FC236}">
                <a16:creationId xmlns:a16="http://schemas.microsoft.com/office/drawing/2014/main" id="{F4148237-596E-A2CB-8E35-93FB2E2E74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0" y="81717"/>
            <a:ext cx="1223962" cy="1223962"/>
          </a:xfrm>
          <a:prstGeom prst="rect">
            <a:avLst/>
          </a:prstGeom>
        </p:spPr>
      </p:pic>
      <p:sp>
        <p:nvSpPr>
          <p:cNvPr id="7" name="Espaço Reservado para Conteúdo 6">
            <a:extLst>
              <a:ext uri="{FF2B5EF4-FFF2-40B4-BE49-F238E27FC236}">
                <a16:creationId xmlns:a16="http://schemas.microsoft.com/office/drawing/2014/main" id="{9C7F6944-1625-A4C4-ACF4-59FE18AEDA9D}"/>
              </a:ext>
            </a:extLst>
          </p:cNvPr>
          <p:cNvSpPr>
            <a:spLocks noGrp="1"/>
          </p:cNvSpPr>
          <p:nvPr>
            <p:ph idx="1"/>
          </p:nvPr>
        </p:nvSpPr>
        <p:spPr>
          <a:xfrm>
            <a:off x="1149752" y="1829958"/>
            <a:ext cx="10058400" cy="4023360"/>
          </a:xfrm>
        </p:spPr>
        <p:txBody>
          <a:bodyPr>
            <a:normAutofit fontScale="92500" lnSpcReduction="20000"/>
          </a:bodyPr>
          <a:lstStyle/>
          <a:p>
            <a:r>
              <a:rPr lang="pt-BR" sz="2400" dirty="0"/>
              <a:t>Art. 1.151 CC. O registro dos atos sujeitos à formalidade exigida no artigo antecedente será requerido pela pessoa obrigada em lei, e, no caso de omissão ou demora, pelo sócio ou qualquer interessado.</a:t>
            </a:r>
          </a:p>
          <a:p>
            <a:endParaRPr lang="pt-BR" sz="2400" dirty="0"/>
          </a:p>
          <a:p>
            <a:r>
              <a:rPr lang="pt-BR" sz="2400" dirty="0"/>
              <a:t>§ 1 o Os documentos necessários ao registro deverão ser apresentados no prazo de trinta dias, contado da lavratura dos atos respectivos.</a:t>
            </a:r>
          </a:p>
          <a:p>
            <a:endParaRPr lang="pt-BR" sz="2400" dirty="0"/>
          </a:p>
          <a:p>
            <a:r>
              <a:rPr lang="pt-BR" sz="2400" dirty="0"/>
              <a:t>§ 2 o Requerido além do prazo previsto neste artigo, o registro somente produzirá efeito a partir da data de sua concessão.</a:t>
            </a:r>
          </a:p>
          <a:p>
            <a:endParaRPr lang="pt-BR" sz="2400" dirty="0"/>
          </a:p>
          <a:p>
            <a:r>
              <a:rPr lang="pt-BR" sz="2400" dirty="0"/>
              <a:t>§ 3 o As pessoas obrigadas a requerer o registro responderão por perdas e danos, em caso de omissão ou demora.</a:t>
            </a:r>
            <a:endParaRPr lang="pt-BR" sz="2200" dirty="0"/>
          </a:p>
          <a:p>
            <a:pPr lvl="1" algn="just">
              <a:buFont typeface="Wingdings" panose="05000000000000000000" pitchFamily="2" charset="2"/>
              <a:buChar char="v"/>
            </a:pPr>
            <a:endParaRPr lang="pt-BR" sz="2200" dirty="0"/>
          </a:p>
        </p:txBody>
      </p:sp>
    </p:spTree>
    <p:extLst>
      <p:ext uri="{BB962C8B-B14F-4D97-AF65-F5344CB8AC3E}">
        <p14:creationId xmlns:p14="http://schemas.microsoft.com/office/powerpoint/2010/main" val="4079587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459D00EE-64AA-FA70-B83A-DC73081D1987}"/>
              </a:ext>
            </a:extLst>
          </p:cNvPr>
          <p:cNvGraphicFramePr/>
          <p:nvPr>
            <p:extLst>
              <p:ext uri="{D42A27DB-BD31-4B8C-83A1-F6EECF244321}">
                <p14:modId xmlns:p14="http://schemas.microsoft.com/office/powerpoint/2010/main" val="2740553156"/>
              </p:ext>
            </p:extLst>
          </p:nvPr>
        </p:nvGraphicFramePr>
        <p:xfrm>
          <a:off x="497711" y="740780"/>
          <a:ext cx="11320041" cy="5397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ixaDeTexto 5">
            <a:extLst>
              <a:ext uri="{FF2B5EF4-FFF2-40B4-BE49-F238E27FC236}">
                <a16:creationId xmlns:a16="http://schemas.microsoft.com/office/drawing/2014/main" id="{993532A0-D15E-B30C-9CDF-01E4F9F2C585}"/>
              </a:ext>
            </a:extLst>
          </p:cNvPr>
          <p:cNvSpPr txBox="1"/>
          <p:nvPr/>
        </p:nvSpPr>
        <p:spPr>
          <a:xfrm>
            <a:off x="1053296" y="719667"/>
            <a:ext cx="3449256" cy="646331"/>
          </a:xfrm>
          <a:prstGeom prst="rect">
            <a:avLst/>
          </a:prstGeom>
          <a:noFill/>
        </p:spPr>
        <p:txBody>
          <a:bodyPr wrap="square" rtlCol="0">
            <a:spAutoFit/>
          </a:bodyPr>
          <a:lstStyle/>
          <a:p>
            <a:r>
              <a:rPr lang="pt-BR" sz="3600" b="1" dirty="0">
                <a:solidFill>
                  <a:srgbClr val="FF0000"/>
                </a:solidFill>
              </a:rPr>
              <a:t>Pessoas Jurídicas</a:t>
            </a:r>
            <a:endParaRPr lang="pt-BR" sz="3600" dirty="0"/>
          </a:p>
        </p:txBody>
      </p:sp>
    </p:spTree>
    <p:extLst>
      <p:ext uri="{BB962C8B-B14F-4D97-AF65-F5344CB8AC3E}">
        <p14:creationId xmlns:p14="http://schemas.microsoft.com/office/powerpoint/2010/main" val="332847332"/>
      </p:ext>
    </p:extLst>
  </p:cSld>
  <p:clrMapOvr>
    <a:masterClrMapping/>
  </p:clrMapOvr>
</p:sld>
</file>

<file path=ppt/theme/theme1.xml><?xml version="1.0" encoding="utf-8"?>
<a:theme xmlns:a="http://schemas.openxmlformats.org/drawingml/2006/main" name="Retrospectiva">
  <a:themeElements>
    <a:clrScheme name="Retrospectiv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912</TotalTime>
  <Words>5722</Words>
  <Application>Microsoft Office PowerPoint</Application>
  <PresentationFormat>Widescreen</PresentationFormat>
  <Paragraphs>361</Paragraphs>
  <Slides>54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54</vt:i4>
      </vt:variant>
    </vt:vector>
  </HeadingPairs>
  <TitlesOfParts>
    <vt:vector size="60" baseType="lpstr">
      <vt:lpstr>Arial</vt:lpstr>
      <vt:lpstr>Calibri</vt:lpstr>
      <vt:lpstr>Calibri Light</vt:lpstr>
      <vt:lpstr>Times New Roman</vt:lpstr>
      <vt:lpstr>Wingdings</vt:lpstr>
      <vt:lpstr>Retrospectiva</vt:lpstr>
      <vt:lpstr>  Introdução ao Direito Notarial e Registral        Registro Civil de Pessoas Jurídicas Registro de Títulos e Documentos  </vt:lpstr>
      <vt:lpstr> Ementa da Aula</vt:lpstr>
      <vt:lpstr> Noção histórica </vt:lpstr>
      <vt:lpstr> Previsão Legal</vt:lpstr>
      <vt:lpstr> Pessoas Jurídicas</vt:lpstr>
      <vt:lpstr>  Pessoas Jurídicas</vt:lpstr>
      <vt:lpstr>  Pessoas Jurídicas</vt:lpstr>
      <vt:lpstr>  Pessoas Jurídicas</vt:lpstr>
      <vt:lpstr>Apresentação do PowerPoint</vt:lpstr>
      <vt:lpstr>Apresentação do PowerPoint</vt:lpstr>
      <vt:lpstr> O Registro Civil de Pessoas Jurídicas</vt:lpstr>
      <vt:lpstr> Registro Civil de Pessoas Jurídicas</vt:lpstr>
      <vt:lpstr> Registro Civil de Pessoas Jurídicas</vt:lpstr>
      <vt:lpstr> Registro Civil de Pessoas Jurídicas</vt:lpstr>
      <vt:lpstr> Registro Civil de Pessoas Jurídicas</vt:lpstr>
      <vt:lpstr> Registro Civil de Pessoas Jurídicas</vt:lpstr>
      <vt:lpstr>Apresentação do PowerPoint</vt:lpstr>
      <vt:lpstr>  Registro Civil de Pessoas Jurídicas </vt:lpstr>
      <vt:lpstr>  Registro Civil de Pessoas Jurídicas </vt:lpstr>
      <vt:lpstr>  Registro Civil de Pessoas Jurídicas </vt:lpstr>
      <vt:lpstr>  Registro Civil de Pessoas Jurídicas </vt:lpstr>
      <vt:lpstr>  Registro Civil de Pessoas Jurídicas </vt:lpstr>
      <vt:lpstr>  Registro Civil de Pessoas Jurídicas </vt:lpstr>
      <vt:lpstr>  Registro Civil de Pessoas Jurídicas  </vt:lpstr>
      <vt:lpstr>  Registro Civil de Pessoas Jurídicas – </vt:lpstr>
      <vt:lpstr>  Registro Civil de Pessoas Jurídicas – Associações</vt:lpstr>
      <vt:lpstr>  Registro Civil de Pessoas Jurídicas – </vt:lpstr>
      <vt:lpstr>  Registro Civil de Pessoas Jurídicas  </vt:lpstr>
      <vt:lpstr>  Registro Civil de Pessoas Jurídicas  </vt:lpstr>
      <vt:lpstr>  Registro Civil de Pessoas Jurídicas</vt:lpstr>
      <vt:lpstr>  Registro Civil de Pessoas Jurídicas</vt:lpstr>
      <vt:lpstr>  Registro Civil de Pessoas Jurídicas</vt:lpstr>
      <vt:lpstr>  Registro Civil de Pessoas Jurídicas</vt:lpstr>
      <vt:lpstr>  Registro Civil de Pessoas Jurídicas</vt:lpstr>
      <vt:lpstr>  Registro Civil de Pessoas Jurídicas</vt:lpstr>
      <vt:lpstr>  Registro Civil de Pessoas Jurídicas</vt:lpstr>
      <vt:lpstr>  Registro Civil de Pessoas Jurídicas</vt:lpstr>
      <vt:lpstr>  Registro Civil de Pessoas Jurídicas</vt:lpstr>
      <vt:lpstr>  Registro Civil de Pessoas Jurídicas</vt:lpstr>
      <vt:lpstr>  Registro Civil de Pessoas Jurídicas</vt:lpstr>
      <vt:lpstr>  Registro de Títulos e Documentos</vt:lpstr>
      <vt:lpstr>  Registro de Títulos e Documentos - Atribuições</vt:lpstr>
      <vt:lpstr>  Registro de Títulos e Documentos - Atribuições</vt:lpstr>
      <vt:lpstr>  Registro de Títulos e Documentos - Atribuições</vt:lpstr>
      <vt:lpstr>  Registro de Títulos e Documentos - Atribuições</vt:lpstr>
      <vt:lpstr>  Registro de Títulos e Documentos - Atribuições</vt:lpstr>
      <vt:lpstr>  Registro de Títulos e Documentos - Atribuições</vt:lpstr>
      <vt:lpstr>  Registro de Títulos e Documentos - Atribuições</vt:lpstr>
      <vt:lpstr>  Registro de Títulos e Documentos - Atribuições</vt:lpstr>
      <vt:lpstr>  Registro de Títulos e Documentos - Atribuições</vt:lpstr>
      <vt:lpstr>  Registro de Títulos e Documentos - Atribuições</vt:lpstr>
      <vt:lpstr>  Registro de Títulos e Documentos - Livros</vt:lpstr>
      <vt:lpstr>  Registro de Títulos e Documentos - Livros</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ao Direito Notarial e Registral       O Registro Civil das Pessoas Naturais</dc:title>
  <dc:creator>Andreia Gagliardi</dc:creator>
  <cp:lastModifiedBy>Bruno de Ávila Borgarelli</cp:lastModifiedBy>
  <cp:revision>4</cp:revision>
  <dcterms:created xsi:type="dcterms:W3CDTF">2023-04-13T16:41:06Z</dcterms:created>
  <dcterms:modified xsi:type="dcterms:W3CDTF">2023-06-22T20:17:23Z</dcterms:modified>
</cp:coreProperties>
</file>