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59D4D7A-A685-42D0-8E6F-405B8192C625}" v="5" dt="2019-10-29T22:09:31.03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50F68F-4EC1-4643-B7A9-74CFAA83EC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F5AE925-CC0C-4CAB-9AD7-49366A5EDDE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05A0C0-15E6-4D5D-9C6E-B0724490A9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21AD4-15DC-42F0-8BDE-AAE74BE2AEA5}" type="datetimeFigureOut">
              <a:rPr lang="en-US" smtClean="0"/>
              <a:t>10/31/2019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5B23FF-EE43-4230-8357-E2FC01E3F7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99F1F6-2C66-4B7D-A4E8-3ED74C5B25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40800-31B1-46CE-A55A-B3DDCF9E4D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7866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C509CC-AC0B-48B9-AC1F-2B3AED4E99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FF36080-D26A-45A3-B3A8-6C6309D5163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44AD12-5CD4-4B33-B6C6-232266F5BA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21AD4-15DC-42F0-8BDE-AAE74BE2AEA5}" type="datetimeFigureOut">
              <a:rPr lang="en-US" smtClean="0"/>
              <a:t>10/31/2019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56CDE4-00C4-4EE1-9CF7-7B62CC9055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A75B0A-2BE6-4C97-AA59-EA03B033B4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40800-31B1-46CE-A55A-B3DDCF9E4D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80993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64E1AD3-0D28-48C7-BD21-38B1A91FBAD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5D97C8F-73F7-41CC-82E8-B1FC8A1AFC7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AB6A47-421B-4169-A3E5-AB766F70D2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21AD4-15DC-42F0-8BDE-AAE74BE2AEA5}" type="datetimeFigureOut">
              <a:rPr lang="en-US" smtClean="0"/>
              <a:t>10/31/2019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FA37FB-99C5-46D7-878E-04D1B662A7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E62352-9B90-428B-8402-F008616725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40800-31B1-46CE-A55A-B3DDCF9E4D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007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44F10D-5461-489C-B34D-179214D30F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A379E9-38E0-4E65-872D-7B007BC7CA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53724A-6596-45EE-87B3-84FCE6538D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21AD4-15DC-42F0-8BDE-AAE74BE2AEA5}" type="datetimeFigureOut">
              <a:rPr lang="en-US" smtClean="0"/>
              <a:t>10/31/2019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C71060-4244-42E2-B14A-4B93F7E74A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D38D55-8FCA-49A0-BEEC-4FC74CAE15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40800-31B1-46CE-A55A-B3DDCF9E4D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47537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A06E69-B8C9-4371-9802-7FAABA9811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C51DC8-C14E-49B1-9C74-8805F01BDE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DA07B4-CC7C-4D06-B88D-DD6B2A972E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21AD4-15DC-42F0-8BDE-AAE74BE2AEA5}" type="datetimeFigureOut">
              <a:rPr lang="en-US" smtClean="0"/>
              <a:t>10/31/2019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1D3C79-162B-4201-A5CF-0C56AAF0F8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C219B1-614B-4811-97C9-1DEDCA3827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40800-31B1-46CE-A55A-B3DDCF9E4D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4631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224159-7209-45C2-9376-43119AC6E1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C9B47A-2AF1-4B81-AB3D-CD9BC3513ED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A1DAB39-61D3-450B-BA57-B7F2DBB347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12BC487-CD45-463A-8182-CE4BA59EFB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21AD4-15DC-42F0-8BDE-AAE74BE2AEA5}" type="datetimeFigureOut">
              <a:rPr lang="en-US" smtClean="0"/>
              <a:t>10/31/2019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457D1E2-5F91-4A95-858F-14F23B26F6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CBBE7C-64B3-4706-84BE-FA17932328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40800-31B1-46CE-A55A-B3DDCF9E4D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4492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F6CAFD-0551-4E14-9D1E-DB20086771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BC4B0EE-3766-4A5C-B04B-663757C5DE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E4F8005-B729-4ED9-8837-267DECF1218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1D24AAA-58A1-4DAA-9CE7-F757285ED4C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854CE21-4AE2-4C98-B563-6CE7F1FE4BF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C05EFE7-43BC-4872-AC65-9ADD97F59D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21AD4-15DC-42F0-8BDE-AAE74BE2AEA5}" type="datetimeFigureOut">
              <a:rPr lang="en-US" smtClean="0"/>
              <a:t>10/31/2019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BA3B4F7-89A2-4BE6-BF2E-4B4F023EB7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7390AB0-5429-4C5D-A40C-992B51F2F5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40800-31B1-46CE-A55A-B3DDCF9E4D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2900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07AEE6-17EB-4063-B4C4-C2DE0899B2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FD0BD54-918A-4095-9CB4-3FFDA7138C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21AD4-15DC-42F0-8BDE-AAE74BE2AEA5}" type="datetimeFigureOut">
              <a:rPr lang="en-US" smtClean="0"/>
              <a:t>10/31/2019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0AB0181-F475-4337-98D1-B41BD005F2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3949AE8-8D25-43B2-A92A-AD2753BAA6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40800-31B1-46CE-A55A-B3DDCF9E4D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52185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614D553-2E84-41D6-A81D-B211AC52E0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21AD4-15DC-42F0-8BDE-AAE74BE2AEA5}" type="datetimeFigureOut">
              <a:rPr lang="en-US" smtClean="0"/>
              <a:t>10/31/2019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30A75F7-DD67-424E-9A36-42B926F76E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4881BF8-1D96-4F7E-9AF3-E66AF39118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40800-31B1-46CE-A55A-B3DDCF9E4D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70946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872CB5-AA31-4961-830D-2C846D0CEF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1650E6-DA76-4403-A190-C1BA772976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613651C-A7EE-49D8-88C0-1837981254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83ED0BB-BBEA-4ABC-A391-4FAAAE2BA3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21AD4-15DC-42F0-8BDE-AAE74BE2AEA5}" type="datetimeFigureOut">
              <a:rPr lang="en-US" smtClean="0"/>
              <a:t>10/31/2019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536FE61-F42C-4E81-A346-FFB724941C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CAFD75-79F3-4DA0-BACE-72F7BF7D4E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40800-31B1-46CE-A55A-B3DDCF9E4D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51516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AE5907-64C7-4822-B324-6786E2B74C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78BCCFC-78C9-4586-A575-6960D266584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AA65DC8-7471-48BD-86ED-71DF8B3A5C6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17E2B54-2110-4D56-9B0D-DDA4A1E133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21AD4-15DC-42F0-8BDE-AAE74BE2AEA5}" type="datetimeFigureOut">
              <a:rPr lang="en-US" smtClean="0"/>
              <a:t>10/31/2019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14C9F99-E56E-49CC-B51D-6C0D2846D5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359104D-326A-4CA3-8D59-BEFEF06681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40800-31B1-46CE-A55A-B3DDCF9E4D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02436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68072FA-4900-4F42-953E-46F83862F9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200434E-F9F0-4EAD-A5D3-2AEFB9292B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186F1E-0903-48EF-8666-FCE47ACFF8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B21AD4-15DC-42F0-8BDE-AAE74BE2AEA5}" type="datetimeFigureOut">
              <a:rPr lang="en-US" smtClean="0"/>
              <a:t>10/31/2019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71237C-97FA-4ECB-90C6-B5A384DAFD3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16309D-9F83-4424-89F8-7F01B0CA36B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B40800-31B1-46CE-A55A-B3DDCF9E4D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68209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arduino.cc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s://github.com/knolleary/pubsubclient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3494DC-7F11-4B74-B4F9-4DCBD59FFDC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CLIENTE MQTT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8D7F358-DEB3-43EB-B3F4-EC0425ADD83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90365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734197-240E-4E62-8581-0DF2A2DA0D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Preparando</a:t>
            </a:r>
            <a:r>
              <a:rPr lang="en-US" dirty="0"/>
              <a:t> o Arduino IDE para </a:t>
            </a:r>
            <a:r>
              <a:rPr lang="en-US" dirty="0" err="1"/>
              <a:t>NodeMCU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91C66B-8F28-49A4-A2C2-7AF4440BFD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1) </a:t>
            </a:r>
            <a:r>
              <a:rPr lang="en-US" dirty="0" err="1"/>
              <a:t>Baixar</a:t>
            </a:r>
            <a:r>
              <a:rPr lang="en-US" dirty="0"/>
              <a:t> a </a:t>
            </a:r>
            <a:r>
              <a:rPr lang="en-US" dirty="0" err="1"/>
              <a:t>versão</a:t>
            </a:r>
            <a:r>
              <a:rPr lang="en-US" dirty="0"/>
              <a:t> </a:t>
            </a:r>
            <a:r>
              <a:rPr lang="en-US" dirty="0" err="1"/>
              <a:t>atual</a:t>
            </a:r>
            <a:r>
              <a:rPr lang="en-US" dirty="0"/>
              <a:t> do Arduino IDE </a:t>
            </a:r>
            <a:r>
              <a:rPr lang="en-US" dirty="0" err="1"/>
              <a:t>em</a:t>
            </a:r>
            <a:r>
              <a:rPr lang="en-US" dirty="0"/>
              <a:t> </a:t>
            </a:r>
            <a:r>
              <a:rPr lang="en-US" dirty="0">
                <a:hlinkClick r:id="rId2"/>
              </a:rPr>
              <a:t>http://arduino.cc</a:t>
            </a:r>
            <a:r>
              <a:rPr lang="en-US" dirty="0"/>
              <a:t> e </a:t>
            </a:r>
            <a:r>
              <a:rPr lang="en-US" dirty="0" err="1"/>
              <a:t>instalar</a:t>
            </a:r>
            <a:r>
              <a:rPr lang="en-US" dirty="0"/>
              <a:t> </a:t>
            </a:r>
            <a:r>
              <a:rPr lang="en-US" dirty="0" err="1"/>
              <a:t>normalmente</a:t>
            </a:r>
            <a:r>
              <a:rPr lang="en-US" dirty="0"/>
              <a:t>.</a:t>
            </a:r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67EA921-6B5E-44E9-8AD3-333BB758F29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01695" y="2611439"/>
            <a:ext cx="3275480" cy="39816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94412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734197-240E-4E62-8581-0DF2A2DA0D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Preparando</a:t>
            </a:r>
            <a:r>
              <a:rPr lang="en-US" dirty="0"/>
              <a:t> o Arduino IDE para </a:t>
            </a:r>
            <a:r>
              <a:rPr lang="en-US" dirty="0" err="1"/>
              <a:t>NodeMCU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91C66B-8F28-49A4-A2C2-7AF4440BFD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2) </a:t>
            </a:r>
            <a:r>
              <a:rPr lang="en-US" dirty="0" err="1"/>
              <a:t>Vá</a:t>
            </a:r>
            <a:r>
              <a:rPr lang="en-US" dirty="0"/>
              <a:t> </a:t>
            </a:r>
            <a:r>
              <a:rPr lang="en-US" dirty="0" err="1"/>
              <a:t>em</a:t>
            </a:r>
            <a:r>
              <a:rPr lang="en-US" dirty="0"/>
              <a:t> File &gt; Preferences (Ctrl+,)</a:t>
            </a:r>
          </a:p>
          <a:p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B061C69-3F1E-4314-BAF3-9C103D0A1C8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01693" y="2608525"/>
            <a:ext cx="3275481" cy="39846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98541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734197-240E-4E62-8581-0DF2A2DA0D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Preparando</a:t>
            </a:r>
            <a:r>
              <a:rPr lang="en-US" dirty="0"/>
              <a:t> o Arduino IDE para </a:t>
            </a:r>
            <a:r>
              <a:rPr lang="en-US" dirty="0" err="1"/>
              <a:t>NodeMCU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91C66B-8F28-49A4-A2C2-7AF4440BFD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3) </a:t>
            </a:r>
            <a:r>
              <a:rPr lang="en-US" dirty="0" err="1"/>
              <a:t>Em</a:t>
            </a:r>
            <a:r>
              <a:rPr lang="en-US" dirty="0"/>
              <a:t> “Additional Boards Manager URLs”: </a:t>
            </a:r>
            <a:r>
              <a:rPr lang="en-US" sz="2000" b="1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http://arduino.esp8266.com/stable/package_esp8266com_index.json</a:t>
            </a:r>
            <a:r>
              <a:rPr lang="en-US" b="1" dirty="0">
                <a:solidFill>
                  <a:schemeClr val="accent1"/>
                </a:solidFill>
              </a:rPr>
              <a:t> </a:t>
            </a:r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52F2B5C-5571-423C-BAB7-0BB9A92C9D1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79738" y="2691340"/>
            <a:ext cx="6119390" cy="40541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95470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734197-240E-4E62-8581-0DF2A2DA0D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Preparando</a:t>
            </a:r>
            <a:r>
              <a:rPr lang="en-US" dirty="0"/>
              <a:t> o Arduino IDE para </a:t>
            </a:r>
            <a:r>
              <a:rPr lang="en-US" dirty="0" err="1"/>
              <a:t>NodeMCU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91C66B-8F28-49A4-A2C2-7AF4440BFD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3) </a:t>
            </a:r>
            <a:r>
              <a:rPr lang="en-US" dirty="0" err="1"/>
              <a:t>Vá</a:t>
            </a:r>
            <a:r>
              <a:rPr lang="en-US" dirty="0"/>
              <a:t> </a:t>
            </a:r>
            <a:r>
              <a:rPr lang="en-US" dirty="0" err="1"/>
              <a:t>em</a:t>
            </a:r>
            <a:r>
              <a:rPr lang="en-US" dirty="0"/>
              <a:t> Tools &gt; Board YYY&gt; Boards Manager</a:t>
            </a:r>
            <a:endParaRPr lang="en-US" b="1" dirty="0">
              <a:solidFill>
                <a:schemeClr val="accent1"/>
              </a:solidFill>
            </a:endParaRPr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C6A2F54-A8FC-4DEC-9C1B-E9A3EB2540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93752" y="2287398"/>
            <a:ext cx="4404496" cy="45706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9949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734197-240E-4E62-8581-0DF2A2DA0D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Preparando</a:t>
            </a:r>
            <a:r>
              <a:rPr lang="en-US" dirty="0"/>
              <a:t> o Arduino IDE para </a:t>
            </a:r>
            <a:r>
              <a:rPr lang="en-US" dirty="0" err="1"/>
              <a:t>NodeMCU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91C66B-8F28-49A4-A2C2-7AF4440BFD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4) </a:t>
            </a:r>
            <a:r>
              <a:rPr lang="en-US" dirty="0" err="1"/>
              <a:t>Busque</a:t>
            </a:r>
            <a:r>
              <a:rPr lang="en-US" dirty="0"/>
              <a:t> por </a:t>
            </a:r>
            <a:r>
              <a:rPr lang="en-US" dirty="0" err="1"/>
              <a:t>NodeMCU</a:t>
            </a:r>
            <a:r>
              <a:rPr lang="en-US" dirty="0"/>
              <a:t> e </a:t>
            </a:r>
            <a:r>
              <a:rPr lang="en-US" dirty="0" err="1"/>
              <a:t>instale</a:t>
            </a:r>
            <a:r>
              <a:rPr lang="en-US" dirty="0"/>
              <a:t> a </a:t>
            </a:r>
            <a:r>
              <a:rPr lang="en-US" dirty="0" err="1"/>
              <a:t>extensão</a:t>
            </a:r>
            <a:r>
              <a:rPr lang="en-US" dirty="0"/>
              <a:t>:</a:t>
            </a:r>
            <a:endParaRPr lang="en-US" b="1" dirty="0">
              <a:solidFill>
                <a:schemeClr val="accent1"/>
              </a:solidFill>
            </a:endParaRPr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0387709-E16A-45A0-A50B-38099D29215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46635" y="2409643"/>
            <a:ext cx="7498730" cy="4191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88123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734197-240E-4E62-8581-0DF2A2DA0D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Preparando</a:t>
            </a:r>
            <a:r>
              <a:rPr lang="en-US" dirty="0"/>
              <a:t> o Arduino IDE para </a:t>
            </a:r>
            <a:r>
              <a:rPr lang="en-US" dirty="0" err="1"/>
              <a:t>NodeMCU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91C66B-8F28-49A4-A2C2-7AF4440BFD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5) Se as </a:t>
            </a:r>
            <a:r>
              <a:rPr lang="en-US" dirty="0" err="1"/>
              <a:t>placas</a:t>
            </a:r>
            <a:r>
              <a:rPr lang="en-US" dirty="0"/>
              <a:t> da </a:t>
            </a:r>
            <a:r>
              <a:rPr lang="en-US" dirty="0" err="1"/>
              <a:t>família</a:t>
            </a:r>
            <a:r>
              <a:rPr lang="en-US" dirty="0"/>
              <a:t> ESP8266 </a:t>
            </a:r>
            <a:r>
              <a:rPr lang="en-US" dirty="0" err="1"/>
              <a:t>aparecerem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lista</a:t>
            </a:r>
            <a:r>
              <a:rPr lang="en-US" dirty="0"/>
              <a:t> do IDE, </a:t>
            </a:r>
            <a:r>
              <a:rPr lang="en-US" dirty="0" err="1"/>
              <a:t>então</a:t>
            </a:r>
            <a:r>
              <a:rPr lang="en-US" dirty="0"/>
              <a:t> </a:t>
            </a:r>
            <a:r>
              <a:rPr lang="en-US" dirty="0" err="1"/>
              <a:t>tudo</a:t>
            </a:r>
            <a:r>
              <a:rPr lang="en-US" dirty="0"/>
              <a:t> </a:t>
            </a:r>
            <a:r>
              <a:rPr lang="en-US" dirty="0" err="1"/>
              <a:t>ocorreu</a:t>
            </a:r>
            <a:r>
              <a:rPr lang="en-US" dirty="0"/>
              <a:t> </a:t>
            </a:r>
            <a:r>
              <a:rPr lang="en-US" dirty="0" err="1"/>
              <a:t>bem</a:t>
            </a:r>
            <a:r>
              <a:rPr lang="en-US" dirty="0"/>
              <a:t>.</a:t>
            </a:r>
            <a:endParaRPr lang="en-US" b="1" dirty="0">
              <a:solidFill>
                <a:schemeClr val="accent1"/>
              </a:solidFill>
            </a:endParaRPr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F184262-5C1C-4536-B075-F13983DE8FD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09632" y="2686050"/>
            <a:ext cx="6903725" cy="40825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90347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734197-240E-4E62-8581-0DF2A2DA0D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Preparando</a:t>
            </a:r>
            <a:r>
              <a:rPr lang="en-US" dirty="0"/>
              <a:t> o Arduino IDE para </a:t>
            </a:r>
            <a:r>
              <a:rPr lang="en-US" dirty="0" err="1"/>
              <a:t>NodeMCU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91C66B-8F28-49A4-A2C2-7AF4440BFD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6) </a:t>
            </a:r>
            <a:r>
              <a:rPr lang="en-US" dirty="0" err="1"/>
              <a:t>Baixe</a:t>
            </a:r>
            <a:r>
              <a:rPr lang="en-US" dirty="0"/>
              <a:t> </a:t>
            </a:r>
            <a:r>
              <a:rPr lang="en-US" dirty="0" err="1"/>
              <a:t>como</a:t>
            </a:r>
            <a:r>
              <a:rPr lang="en-US" dirty="0"/>
              <a:t> zip a </a:t>
            </a:r>
            <a:r>
              <a:rPr lang="en-US" dirty="0" err="1"/>
              <a:t>biblioteca</a:t>
            </a:r>
            <a:r>
              <a:rPr lang="en-US" dirty="0"/>
              <a:t> </a:t>
            </a:r>
            <a:r>
              <a:rPr lang="en-US" dirty="0" err="1"/>
              <a:t>disponível</a:t>
            </a:r>
            <a:r>
              <a:rPr lang="en-US" dirty="0"/>
              <a:t> </a:t>
            </a:r>
            <a:r>
              <a:rPr lang="en-US" dirty="0" err="1"/>
              <a:t>em</a:t>
            </a:r>
            <a:r>
              <a:rPr lang="en-US" dirty="0"/>
              <a:t> </a:t>
            </a:r>
            <a:r>
              <a:rPr lang="en-US" dirty="0">
                <a:hlinkClick r:id="rId2"/>
              </a:rPr>
              <a:t>https://github.com/knolleary/pubsubclient</a:t>
            </a:r>
            <a:r>
              <a:rPr lang="en-US" dirty="0"/>
              <a:t> e </a:t>
            </a:r>
            <a:r>
              <a:rPr lang="en-US" dirty="0" err="1"/>
              <a:t>instale</a:t>
            </a:r>
            <a:r>
              <a:rPr lang="en-US" dirty="0"/>
              <a:t> no Arduino IDE.</a:t>
            </a:r>
            <a:endParaRPr lang="en-US" b="1" dirty="0">
              <a:solidFill>
                <a:schemeClr val="accent1"/>
              </a:solidFill>
            </a:endParaRPr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BE21428-E429-4D44-B07D-F1465B139F8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54173" y="2858038"/>
            <a:ext cx="7283654" cy="34538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6639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163</Words>
  <Application>Microsoft Office PowerPoint</Application>
  <PresentationFormat>Widescreen</PresentationFormat>
  <Paragraphs>15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Courier New</vt:lpstr>
      <vt:lpstr>Office Theme</vt:lpstr>
      <vt:lpstr>CLIENTE MQTT </vt:lpstr>
      <vt:lpstr>Preparando o Arduino IDE para NodeMCU</vt:lpstr>
      <vt:lpstr>Preparando o Arduino IDE para NodeMCU</vt:lpstr>
      <vt:lpstr>Preparando o Arduino IDE para NodeMCU</vt:lpstr>
      <vt:lpstr>Preparando o Arduino IDE para NodeMCU</vt:lpstr>
      <vt:lpstr>Preparando o Arduino IDE para NodeMCU</vt:lpstr>
      <vt:lpstr>Preparando o Arduino IDE para NodeMCU</vt:lpstr>
      <vt:lpstr>Preparando o Arduino IDE para NodeMCU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sergio kofuji</dc:creator>
  <cp:lastModifiedBy>sergio kofuji</cp:lastModifiedBy>
  <cp:revision>2</cp:revision>
  <dcterms:created xsi:type="dcterms:W3CDTF">2019-10-29T21:38:42Z</dcterms:created>
  <dcterms:modified xsi:type="dcterms:W3CDTF">2019-10-31T17:43:51Z</dcterms:modified>
</cp:coreProperties>
</file>