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0"/>
    <p:restoredTop sz="97521"/>
  </p:normalViewPr>
  <p:slideViewPr>
    <p:cSldViewPr snapToGrid="0">
      <p:cViewPr varScale="1">
        <p:scale>
          <a:sx n="116" d="100"/>
          <a:sy n="116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3CAA5-A188-8733-54DF-A7ADB8998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3D1255-05B2-953E-C592-47FFD448C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777D6-8256-2EEC-2210-F8D43530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66CFBC-F4E8-A62C-F582-DE993852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A1D5CA-D414-6AC8-F811-E2EF5E36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7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AF22A-497F-2C47-F8CE-FFACD9C9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561B40-30C0-F0D4-2440-C68B6FC9A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D3C222-CB86-0B7C-325C-308514BF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AC8179-54DE-CB9D-2845-F4D93128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5944F-9172-CF27-C967-81C95756F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91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F31103-AAA6-4D88-04E4-2E026E810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B37810-C3C6-031E-CB4D-6C74185F4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BDD09D-D7BC-1578-1C23-35164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48193C-127A-6A9B-AA59-7F29EF47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6DBD-58BD-CE5B-3152-D02D84A5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73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51CB7-E6E5-A4B8-96A5-214713B6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444C59-277E-B4D3-74BC-69572A632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30130C-7805-806D-F355-C8A4FBB3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872416-1892-6F8E-C85E-87840556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E59CE8-4368-6107-F560-BF38AAFE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8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1B887-3279-9BB6-0215-3C3F334D0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19D9F0-7CF5-A8A7-DB6E-511B0C85D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31D5B1-EE82-33A9-BC2A-043AC2CB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2B068F-2FCF-4EA5-0C0D-FC2ED26D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406AAE-455C-A1FD-5639-B2A06129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2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81026-A3EB-EFCB-8ECB-394FD7EC7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D38EB2-8AE2-C9B0-94ED-6465FF0CA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8B2459-5E57-3CEA-3DEB-5FF12F308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2B0E99-9E82-BA03-E237-335C4692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F9954E-1185-FF53-BDB2-16084545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8D1D88-D7AD-0ADD-8E91-FDF9417A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53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B8012-73F2-66B2-A8DE-037A48B8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5454A0-00B6-A5E3-AB82-8B167DD03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2732CD-C0AB-6E73-7AC6-B865A07F9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9A5487-FF1F-D9AE-8217-518C1A9849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9B2BFF8-B7CF-FD41-8D0D-A6A5C1E20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DBD6232-8226-07A5-564B-FF7C7C0E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E08634E-A36B-20DB-251E-C4558183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939A261-18DC-0188-7EFE-94FB8A8F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97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CC6C2-37F2-999A-C986-04B9A2F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359519E-745D-BEBC-298C-CD4157EA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3F4F3B-B3EF-9DA6-E3DB-EF4FD334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E89EFE-0B3A-E74B-912C-3AAD3274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45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CF63787-5A78-3969-C1EA-7BEA45E9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0E5A8B-ADC5-CA02-5798-D2173B33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63C2625-472B-3E54-D499-BD065749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65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2DDA6-2F69-900A-F535-4EE5966F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FBA02C-D536-FB71-C4D3-F04084755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6B6E4D-F5B9-0BED-A3FE-0D4E46BA0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ED9E67-13C1-2F37-40E3-0CD4859B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3807BD-C0EA-8539-28F0-D2EA5765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7BA16D-DB1A-C4D4-C525-ECC7D27E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8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B9747-EBC1-AE19-49BB-CD1BFD77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0EF0067-57A0-1E99-9D20-F97039281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0D10E6-1515-DB1E-274D-7C1236556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B96780-E0E9-65C5-1B74-ED9BD40A6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1700FC-B92C-08AF-BF51-37EF83F6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D5906A-95D3-9D1A-C038-2988192F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98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C44203-815A-803B-C5ED-9DD2BA9A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402F86-AD81-5881-3518-3CF67420C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018841-15A7-77B7-4232-CA3B207BFE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88BB-4257-7148-A8A4-73E55ACE52A3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E39308-9F77-6F7A-C6D7-712FB6F6C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9C80ED-7152-406D-A243-FC38DAACD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44DF-FF03-A546-A54F-4DB230064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0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D146F58E-6736-49C6-AA22-B912FF01FABE}"/>
              </a:ext>
            </a:extLst>
          </p:cNvPr>
          <p:cNvSpPr txBox="1">
            <a:spLocks/>
          </p:cNvSpPr>
          <p:nvPr/>
        </p:nvSpPr>
        <p:spPr>
          <a:xfrm>
            <a:off x="1672590" y="112174"/>
            <a:ext cx="12618720" cy="723049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761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80" b="1" dirty="0">
                <a:latin typeface="Verdana" panose="020B0604030504040204" pitchFamily="34" charset="0"/>
                <a:ea typeface="Verdana" panose="020B0604030504040204" pitchFamily="34" charset="0"/>
              </a:rPr>
              <a:t>CONSIDERAÇÕES PRELIMINARES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D88C9D2-2401-4E3D-8AE7-F6E6F693F240}"/>
              </a:ext>
            </a:extLst>
          </p:cNvPr>
          <p:cNvSpPr txBox="1">
            <a:spLocks/>
          </p:cNvSpPr>
          <p:nvPr/>
        </p:nvSpPr>
        <p:spPr>
          <a:xfrm>
            <a:off x="1672590" y="501358"/>
            <a:ext cx="12618720" cy="723049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80" i="1" dirty="0">
                <a:solidFill>
                  <a:srgbClr val="C000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Etapas das operações de M&amp;A*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56D9DF2-A502-4D76-8966-CF2244EC9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4973"/>
            <a:ext cx="9144000" cy="2448054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030011A8-E32C-4257-A66C-7A599E709645}"/>
              </a:ext>
            </a:extLst>
          </p:cNvPr>
          <p:cNvSpPr txBox="1">
            <a:spLocks/>
          </p:cNvSpPr>
          <p:nvPr/>
        </p:nvSpPr>
        <p:spPr>
          <a:xfrm>
            <a:off x="1672590" y="4811077"/>
            <a:ext cx="8620656" cy="462408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*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</a:rPr>
              <a:t>Observação: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As etapas descritas neste </a:t>
            </a:r>
            <a:r>
              <a:rPr lang="pt-BR" sz="1200" i="1" dirty="0">
                <a:latin typeface="Verdana" panose="020B0604030504040204" pitchFamily="34" charset="0"/>
                <a:ea typeface="Verdana" panose="020B0604030504040204" pitchFamily="34" charset="0"/>
              </a:rPr>
              <a:t>slide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são meramente ilustrativas para fins didáticos, podendo ser diversas do aqui exposto a depender da operação realizada e das negociações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20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Monique Mavignier</dc:creator>
  <cp:lastModifiedBy>Ruy Pereira Camilo Junior</cp:lastModifiedBy>
  <cp:revision>2</cp:revision>
  <dcterms:created xsi:type="dcterms:W3CDTF">2023-11-06T20:52:44Z</dcterms:created>
  <dcterms:modified xsi:type="dcterms:W3CDTF">2023-11-21T09:09:01Z</dcterms:modified>
</cp:coreProperties>
</file>