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8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50"/>
    <p:restoredTop sz="97521"/>
  </p:normalViewPr>
  <p:slideViewPr>
    <p:cSldViewPr snapToGrid="0">
      <p:cViewPr varScale="1">
        <p:scale>
          <a:sx n="116" d="100"/>
          <a:sy n="116" d="100"/>
        </p:scale>
        <p:origin x="6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23CAA5-A188-8733-54DF-A7ADB89986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C3D1255-05B2-953E-C592-47FFD448CB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CD777D6-8256-2EEC-2210-F8D43530C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88BB-4257-7148-A8A4-73E55ACE52A3}" type="datetimeFigureOut">
              <a:rPr lang="pt-BR" smtClean="0"/>
              <a:t>21/11/2023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966CFBC-F4E8-A62C-F582-DE9938527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7A1D5CA-D414-6AC8-F811-E2EF5E36E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C44DF-FF03-A546-A54F-4DB2300647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972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9AF22A-497F-2C47-F8CE-FFACD9C96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D561B40-30C0-F0D4-2440-C68B6FC9A7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CD3C222-CB86-0B7C-325C-308514BFC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88BB-4257-7148-A8A4-73E55ACE52A3}" type="datetimeFigureOut">
              <a:rPr lang="pt-BR" smtClean="0"/>
              <a:t>21/11/2023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DAC8179-54DE-CB9D-2845-F4D93128A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5944F-9172-CF27-C967-81C95756F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C44DF-FF03-A546-A54F-4DB2300647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5912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4F31103-AAA6-4D88-04E4-2E026E810C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FB37810-C3C6-031E-CB4D-6C74185F47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6BDD09D-D7BC-1578-1C23-35164A24C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88BB-4257-7148-A8A4-73E55ACE52A3}" type="datetimeFigureOut">
              <a:rPr lang="pt-BR" smtClean="0"/>
              <a:t>21/11/2023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048193C-127A-6A9B-AA59-7F29EF479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0A6DBD-58BD-CE5B-3152-D02D84A5A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C44DF-FF03-A546-A54F-4DB2300647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3730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151CB7-E6E5-A4B8-96A5-214713B6D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444C59-277E-B4D3-74BC-69572A632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030130C-7805-806D-F355-C8A4FBB3A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88BB-4257-7148-A8A4-73E55ACE52A3}" type="datetimeFigureOut">
              <a:rPr lang="pt-BR" smtClean="0"/>
              <a:t>21/11/2023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872416-1892-6F8E-C85E-87840556D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1E59CE8-4368-6107-F560-BF38AAFEF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C44DF-FF03-A546-A54F-4DB2300647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3843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91B887-3279-9BB6-0215-3C3F334D0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F19D9F0-7CF5-A8A7-DB6E-511B0C85D2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D31D5B1-EE82-33A9-BC2A-043AC2CB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88BB-4257-7148-A8A4-73E55ACE52A3}" type="datetimeFigureOut">
              <a:rPr lang="pt-BR" smtClean="0"/>
              <a:t>21/11/2023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92B068F-2FCF-4EA5-0C0D-FC2ED26D3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9406AAE-455C-A1FD-5639-B2A061296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C44DF-FF03-A546-A54F-4DB2300647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28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281026-A3EB-EFCB-8ECB-394FD7EC7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D38EB2-8AE2-C9B0-94ED-6465FF0CA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E8B2459-5E57-3CEA-3DEB-5FF12F3081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D2B0E99-9E82-BA03-E237-335C46925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88BB-4257-7148-A8A4-73E55ACE52A3}" type="datetimeFigureOut">
              <a:rPr lang="pt-BR" smtClean="0"/>
              <a:t>21/11/2023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EF9954E-1185-FF53-BDB2-16084545B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F8D1D88-D7AD-0ADD-8E91-FDF9417A7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C44DF-FF03-A546-A54F-4DB2300647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7536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BB8012-73F2-66B2-A8DE-037A48B80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45454A0-00B6-A5E3-AB82-8B167DD034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C2732CD-C0AB-6E73-7AC6-B865A07F97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79A5487-FF1F-D9AE-8217-518C1A9849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9B2BFF8-B7CF-FD41-8D0D-A6A5C1E205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DBD6232-8226-07A5-564B-FF7C7C0EC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88BB-4257-7148-A8A4-73E55ACE52A3}" type="datetimeFigureOut">
              <a:rPr lang="pt-BR" smtClean="0"/>
              <a:t>21/11/2023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E08634E-A36B-20DB-251E-C45581836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939A261-18DC-0188-7EFE-94FB8A8F1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C44DF-FF03-A546-A54F-4DB2300647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9972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CC6C2-37F2-999A-C986-04B9A2F6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359519E-745D-BEBC-298C-CD4157EA9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88BB-4257-7148-A8A4-73E55ACE52A3}" type="datetimeFigureOut">
              <a:rPr lang="pt-BR" smtClean="0"/>
              <a:t>21/11/2023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03F4F3B-B3EF-9DA6-E3DB-EF4FD3343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EE89EFE-0B3A-E74B-912C-3AAD32749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C44DF-FF03-A546-A54F-4DB2300647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2458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CF63787-5A78-3969-C1EA-7BEA45E95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88BB-4257-7148-A8A4-73E55ACE52A3}" type="datetimeFigureOut">
              <a:rPr lang="pt-BR" smtClean="0"/>
              <a:t>21/11/2023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70E5A8B-ADC5-CA02-5798-D2173B337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63C2625-472B-3E54-D499-BD065749A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C44DF-FF03-A546-A54F-4DB2300647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1653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2DDA6-2F69-900A-F535-4EE5966F3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FBA02C-D536-FB71-C4D3-F04084755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16B6E4D-F5B9-0BED-A3FE-0D4E46BA05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4ED9E67-13C1-2F37-40E3-0CD4859B0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88BB-4257-7148-A8A4-73E55ACE52A3}" type="datetimeFigureOut">
              <a:rPr lang="pt-BR" smtClean="0"/>
              <a:t>21/11/2023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03807BD-C0EA-8539-28F0-D2EA57655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27BA16D-DB1A-C4D4-C525-ECC7D27E3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C44DF-FF03-A546-A54F-4DB2300647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8897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1B9747-EBC1-AE19-49BB-CD1BFD770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0EF0067-57A0-1E99-9D20-F97039281A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A0D10E6-1515-DB1E-274D-7C1236556D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AB96780-E0E9-65C5-1B74-ED9BD40A6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388BB-4257-7148-A8A4-73E55ACE52A3}" type="datetimeFigureOut">
              <a:rPr lang="pt-BR" smtClean="0"/>
              <a:t>21/11/2023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71700FC-B92C-08AF-BF51-37EF83F60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9D5906A-95D3-9D1A-C038-2988192F8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C44DF-FF03-A546-A54F-4DB2300647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4987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CC44203-815A-803B-C5ED-9DD2BA9A9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C402F86-AD81-5881-3518-3CF67420C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2018841-15A7-77B7-4232-CA3B207BFE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388BB-4257-7148-A8A4-73E55ACE52A3}" type="datetimeFigureOut">
              <a:rPr lang="pt-BR" smtClean="0"/>
              <a:t>21/11/2023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9E39308-9F77-6F7A-C6D7-712FB6F6CA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49C80ED-7152-406D-A243-FC38DAACD9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C44DF-FF03-A546-A54F-4DB2300647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2008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D146F58E-6736-49C6-AA22-B912FF01FABE}"/>
              </a:ext>
            </a:extLst>
          </p:cNvPr>
          <p:cNvSpPr txBox="1">
            <a:spLocks/>
          </p:cNvSpPr>
          <p:nvPr/>
        </p:nvSpPr>
        <p:spPr>
          <a:xfrm>
            <a:off x="1672590" y="112174"/>
            <a:ext cx="12618720" cy="723049"/>
          </a:xfrm>
          <a:prstGeom prst="rect">
            <a:avLst/>
          </a:prstGeom>
        </p:spPr>
        <p:txBody>
          <a:bodyPr vert="horz" lIns="109728" tIns="54864" rIns="109728" bIns="54864" rtlCol="0" anchor="b">
            <a:normAutofit/>
          </a:bodyPr>
          <a:lstStyle>
            <a:lvl1pPr algn="ctr" defTabSz="7619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880" b="1" dirty="0">
                <a:latin typeface="Verdana" panose="020B0604030504040204" pitchFamily="34" charset="0"/>
                <a:ea typeface="Verdana" panose="020B0604030504040204" pitchFamily="34" charset="0"/>
              </a:rPr>
              <a:t>CONSIDERAÇÕES PRELIMINARES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D88C9D2-2401-4E3D-8AE7-F6E6F693F240}"/>
              </a:ext>
            </a:extLst>
          </p:cNvPr>
          <p:cNvSpPr txBox="1">
            <a:spLocks/>
          </p:cNvSpPr>
          <p:nvPr/>
        </p:nvSpPr>
        <p:spPr>
          <a:xfrm>
            <a:off x="1672590" y="501358"/>
            <a:ext cx="12618720" cy="723049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680" i="1" dirty="0">
                <a:solidFill>
                  <a:srgbClr val="C0002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Etapas das operações de M&amp;A*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C56D9DF2-A502-4D76-8966-CF2244EC97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204973"/>
            <a:ext cx="9144000" cy="2448054"/>
          </a:xfrm>
          <a:prstGeom prst="rect">
            <a:avLst/>
          </a:prstGeom>
        </p:spPr>
      </p:pic>
      <p:sp>
        <p:nvSpPr>
          <p:cNvPr id="18" name="Título 1">
            <a:extLst>
              <a:ext uri="{FF2B5EF4-FFF2-40B4-BE49-F238E27FC236}">
                <a16:creationId xmlns:a16="http://schemas.microsoft.com/office/drawing/2014/main" id="{030011A8-E32C-4257-A66C-7A599E709645}"/>
              </a:ext>
            </a:extLst>
          </p:cNvPr>
          <p:cNvSpPr txBox="1">
            <a:spLocks/>
          </p:cNvSpPr>
          <p:nvPr/>
        </p:nvSpPr>
        <p:spPr>
          <a:xfrm>
            <a:off x="1672590" y="4811077"/>
            <a:ext cx="8620656" cy="462408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BR" sz="1200" dirty="0">
                <a:latin typeface="Verdana" panose="020B0604030504040204" pitchFamily="34" charset="0"/>
                <a:ea typeface="Verdana" panose="020B0604030504040204" pitchFamily="34" charset="0"/>
              </a:rPr>
              <a:t>*</a:t>
            </a:r>
            <a:r>
              <a:rPr lang="pt-BR" sz="1200" b="1" dirty="0">
                <a:latin typeface="Verdana" panose="020B0604030504040204" pitchFamily="34" charset="0"/>
                <a:ea typeface="Verdana" panose="020B0604030504040204" pitchFamily="34" charset="0"/>
              </a:rPr>
              <a:t>Observação: </a:t>
            </a:r>
            <a:r>
              <a:rPr lang="pt-BR" sz="1200" dirty="0">
                <a:latin typeface="Verdana" panose="020B0604030504040204" pitchFamily="34" charset="0"/>
                <a:ea typeface="Verdana" panose="020B0604030504040204" pitchFamily="34" charset="0"/>
              </a:rPr>
              <a:t>As etapas descritas neste </a:t>
            </a:r>
            <a:r>
              <a:rPr lang="pt-BR" sz="1200" i="1" dirty="0">
                <a:latin typeface="Verdana" panose="020B0604030504040204" pitchFamily="34" charset="0"/>
                <a:ea typeface="Verdana" panose="020B0604030504040204" pitchFamily="34" charset="0"/>
              </a:rPr>
              <a:t>slide</a:t>
            </a:r>
            <a:r>
              <a:rPr lang="pt-BR" sz="1200" dirty="0">
                <a:latin typeface="Verdana" panose="020B0604030504040204" pitchFamily="34" charset="0"/>
                <a:ea typeface="Verdana" panose="020B0604030504040204" pitchFamily="34" charset="0"/>
              </a:rPr>
              <a:t> são meramente ilustrativas para fins didáticos, podendo ser diversas do aqui exposto a depender da operação realizada e das negociações</a:t>
            </a:r>
            <a:r>
              <a:rPr lang="pt-BR" sz="1200" b="1" dirty="0">
                <a:latin typeface="Verdana" panose="020B0604030504040204" pitchFamily="34" charset="0"/>
                <a:ea typeface="Verdana" panose="020B0604030504040204" pitchFamily="34" charset="0"/>
              </a:rPr>
              <a:t>.  </a:t>
            </a:r>
            <a:endParaRPr lang="pt-BR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8200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40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Monique Mavignier</dc:creator>
  <cp:lastModifiedBy>Ruy Pereira Camilo Junior</cp:lastModifiedBy>
  <cp:revision>2</cp:revision>
  <dcterms:created xsi:type="dcterms:W3CDTF">2023-11-06T20:52:44Z</dcterms:created>
  <dcterms:modified xsi:type="dcterms:W3CDTF">2023-11-21T09:09:01Z</dcterms:modified>
</cp:coreProperties>
</file>