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0C34D-F31D-1EFA-FBB9-05FC6A18D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00DC89-7168-4581-24D4-BE72FED9C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162BB1-EF93-20BA-F79A-115C9EBC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FEA965-F70D-163A-42E9-F0E68C40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ABDCC9-6D26-5D97-7245-F3C7E369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8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88699-23FE-3218-F334-121BF3BF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AC0D55-6C74-F6A8-C2F3-D9D5D0270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B084CC-BA51-130A-D8AB-97864374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679BD-1405-E20B-6AF1-91012CBE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877EA7-AEBD-7BD2-6E0E-061B6251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68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50BC84-56C3-94FC-B494-3EC68451C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3C5B50-A92D-41F8-C93D-ADFF0A1AA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F5B610-19E4-4273-B086-D209DB66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F77F80-DD87-18EE-C9AC-6BC4BDA9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B13633-D38E-7B90-ED16-6F23F121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88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077F1-E183-9A1E-6A00-51ED9448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82E00C-6C68-3B0A-5200-BE4DB5A8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D42B5D-C2D6-7F92-8EFB-94034A16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007C85-58E1-AE3B-37F4-EBE73E79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A5237B-D5F0-E1A1-0E96-77C7A29F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7EC40-4C37-ED63-9859-65875A6F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16CE98-B2BA-21F7-FC98-FFD4CD2CE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51C451-1370-3FF8-6986-0519D618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54C3E7-45AD-B141-589A-A5B50A269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93EE16-4EBF-B1EF-33F4-C33638CC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7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71AEA-32AC-9826-10AC-0398031F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32EA1F-DBE3-3C18-C2FC-4019ADEA3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D900DB-3928-AA9D-B92D-9DF749AB3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CBFDFF-D9EA-CDE9-4772-756F0288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660B1D-19BA-3F35-71F1-CF3E8104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350034-A247-19A8-8E18-065A4984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39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D2041-B0C5-A909-EEFE-35D50614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033598-A14B-53B5-98D6-15DAFB04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596420-5A52-0D78-C312-0D12FAEB4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6C6D134-7F25-E3B3-EB09-9218BC640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B274D9-8DAA-20BC-6A5A-DB6DE11F2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359832-70B1-BB63-C3C5-ACBA6EBD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40BBBE4-8DFA-4A33-F034-02535E1E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01C250D-BAA5-7D61-B96F-3B9F8BB6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4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D68C3-6765-0FDD-5FC1-1F4147DA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CB903E-85DE-E755-5850-BAC0F70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43F2556-2C93-7DE0-2D7E-D0CA19E1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0629A3-9128-FCCA-F522-B2AC02B6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72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B750581-C7D5-AC82-63EE-9D809BAC7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9FC6D83-58F6-40AE-AC70-18A40C2D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C3D109-25B9-C11F-545D-C457EC1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84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92337-9C2F-A8D1-329E-411F536F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D84F45-47C2-83E4-F2B1-4B757BF3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CD13F0-C16C-61C2-7FFB-B2B4C5F26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F62F97-C495-508E-E781-C0842202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EE11EA-4E70-8195-FB4F-730E0D02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70DBD2-52C8-8B40-C6B1-1BB0FEA3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57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E1A9F-D676-9CFB-3AE4-B9AC3115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9216A62-65F6-38B0-58B7-04FE83B6C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FD14E1-BB5B-1CE1-80C4-65DA640DB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344A59-3009-CE23-ADD4-B0D5A622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F05E5-B5CC-5744-B0C9-2EA99A4531E3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E8FFDD-AA66-5E3F-654F-0F3E6B5F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F97179-35F6-85DE-DEC6-316E18D4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6836-3CD3-E541-BD24-F3EF51A3FB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C90C294-B540-1C66-C992-7802263E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57433E-E205-1BAC-81B3-45FBE843A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357E7B-5EB4-EAB4-D1C7-726C89212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F05E5-B5CC-5744-B0C9-2EA99A4531E3}" type="datetimeFigureOut">
              <a:rPr lang="pt-BR" smtClean="0"/>
              <a:t>10/10/2022</a:t>
            </a:fld>
            <a:endParaRPr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B59959-CE9C-7F8B-BA53-9F3E03042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ED551F-3A90-A940-D7A0-1638D4097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D6836-3CD3-E541-BD24-F3EF51A3FBB0}" type="slidenum">
              <a:rPr lang="pt-BR" smtClean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227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Z4PXbfBg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3xt5JKBZy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SkUGYiAVY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BF58B-6731-C839-2B66-BAC7CC27C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D2125"/>
                </a:solidFill>
                <a:effectLst/>
                <a:latin typeface="-apple-system"/>
              </a:rPr>
              <a:t>Tempos e Espaços Escolares</a:t>
            </a:r>
            <a:endParaRPr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7A8371-95BB-C36E-B834-3F9441F0C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 que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aprender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38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BF458-84AB-1DFD-4700-5AB46B25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Situações</a:t>
            </a:r>
            <a:r>
              <a:rPr lang="en-US" dirty="0"/>
              <a:t>: </a:t>
            </a:r>
            <a:r>
              <a:rPr lang="en-US" dirty="0" err="1"/>
              <a:t>sala</a:t>
            </a:r>
            <a:r>
              <a:rPr lang="en-US" dirty="0"/>
              <a:t> de aula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C2322F-9E8E-2BEA-AB48-52D19C841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https://www.youtube.com/watch?v=KpZ4PXbfBgM</a:t>
            </a:r>
            <a:r>
              <a:rPr lang="pt-BR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076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6C006-EA14-E3D6-6B97-80AF9163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sala</a:t>
            </a:r>
            <a:r>
              <a:rPr lang="en-US" dirty="0"/>
              <a:t> de aula</a:t>
            </a:r>
            <a:endParaRPr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76CD5-7D0D-314B-5D90-0C1157A2E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https://www.youtube.com/watch?v=D3xt5JKBZy4</a:t>
            </a:r>
            <a:r>
              <a:rPr lang="pt-BR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31F16-D776-F998-CFAC-7F24B979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30" y="22396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b="0" i="0" dirty="0">
                <a:effectLst/>
                <a:latin typeface="Roboto" panose="02000000000000000000" pitchFamily="2" charset="0"/>
              </a:rPr>
              <a:t>As revoluções educacionais</a:t>
            </a:r>
            <a:br>
              <a:rPr lang="pt-BR" b="0" i="0" dirty="0">
                <a:effectLst/>
                <a:latin typeface="Roboto" panose="02000000000000000000" pitchFamily="2" charset="0"/>
              </a:rPr>
            </a:br>
            <a:br>
              <a:rPr lang="pt-BR" b="0" i="0" dirty="0">
                <a:effectLst/>
                <a:latin typeface="Roboto" panose="02000000000000000000" pitchFamily="2" charset="0"/>
              </a:rPr>
            </a:br>
            <a:br>
              <a:rPr lang="pt-BR" b="0" i="0" dirty="0">
                <a:effectLst/>
                <a:latin typeface="Roboto" panose="02000000000000000000" pitchFamily="2" charset="0"/>
              </a:rPr>
            </a:br>
            <a:r>
              <a:rPr lang="pt-BR" dirty="0">
                <a:hlinkClick r:id="rId2"/>
              </a:rPr>
              <a:t>https://www.youtube.com/watch?v=lSkUGYiAVY0</a:t>
            </a:r>
            <a:r>
              <a:rPr lang="pt-BR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103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E245A-594B-29DC-E351-3FE20A93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5932805"/>
          </a:xfrm>
        </p:spPr>
        <p:txBody>
          <a:bodyPr>
            <a:normAutofit/>
          </a:bodyPr>
          <a:lstStyle/>
          <a:p>
            <a:r>
              <a:rPr lang="en-US" dirty="0"/>
              <a:t>O que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en-US" dirty="0" err="1"/>
              <a:t>representações</a:t>
            </a:r>
            <a:r>
              <a:rPr lang="en-US" dirty="0"/>
              <a:t> de </a:t>
            </a:r>
            <a:r>
              <a:rPr lang="en-US" dirty="0" err="1"/>
              <a:t>aprendizagem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sinais</a:t>
            </a:r>
            <a:r>
              <a:rPr lang="en-US" dirty="0"/>
              <a:t> de </a:t>
            </a:r>
            <a:r>
              <a:rPr lang="en-US" dirty="0" err="1"/>
              <a:t>aprendizagem</a:t>
            </a:r>
            <a:r>
              <a:rPr lang="en-US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2635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</Words>
  <Application>Microsoft Macintosh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Roboto</vt:lpstr>
      <vt:lpstr>Tema do Office</vt:lpstr>
      <vt:lpstr>Tempos e Espaços Escolares</vt:lpstr>
      <vt:lpstr>Situações: sala de aula</vt:lpstr>
      <vt:lpstr>A sala de aula</vt:lpstr>
      <vt:lpstr>As revoluções educacionais   https://www.youtube.com/watch?v=lSkUGYiAVY0 </vt:lpstr>
      <vt:lpstr>O que é aprender?  Quais são as representações de aprendizagem?  Quais os sinais de aprendizagem?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Tempos e Espaços Escolares</dc:title>
  <dc:creator>Mônica Garbin</dc:creator>
  <cp:lastModifiedBy>Mônica Garbin</cp:lastModifiedBy>
  <cp:revision>4</cp:revision>
  <dcterms:created xsi:type="dcterms:W3CDTF">2022-10-10T19:43:01Z</dcterms:created>
  <dcterms:modified xsi:type="dcterms:W3CDTF">2022-10-10T20:07:36Z</dcterms:modified>
</cp:coreProperties>
</file>