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5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2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5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2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6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9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173A-0FA0-4368-8D6E-8AC85921243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9165-7EB9-4463-96C6-F5B5AC5051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9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porte@eesc.usp.br" TargetMode="External"/><Relationship Id="rId2" Type="http://schemas.openxmlformats.org/officeDocument/2006/relationships/hyperlink" Target="http://www.informatica.eesc.usp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76738" y="215835"/>
            <a:ext cx="10515600" cy="586597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/>
              <a:t>Acesso ao MS Project</a:t>
            </a:r>
            <a:endParaRPr lang="en-US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35007" y="1439659"/>
            <a:ext cx="11557331" cy="424731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O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acesso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Programa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Microsoft Azure Dev for Teaching é para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todos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docentes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alunos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da EESC.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Já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disponibilizamos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na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página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da STI da EESC um link para o tutorial que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ensina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como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acessar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plataforma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da Microsoft para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baixar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softwares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É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importante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que o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usuário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siga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fielmente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as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instruções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desse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manual para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conseguir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acessar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plataforma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O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endereço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do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nosso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site é: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http://www.informatica.eesc.usp.br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Depois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de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acessar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o site clique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na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opção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"Microsoft Azure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Dev.for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Teaching".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Quem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não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conseguir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acessar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plataforma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pedimos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para que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entrem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em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contato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através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do email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suporte@eesc.usp.br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relatando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dificuldade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1420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Acesso ao MS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Acesso ao MS Project</dc:title>
  <dc:creator>musetti</dc:creator>
  <cp:lastModifiedBy>musetti</cp:lastModifiedBy>
  <cp:revision>1</cp:revision>
  <dcterms:created xsi:type="dcterms:W3CDTF">2020-10-05T11:36:30Z</dcterms:created>
  <dcterms:modified xsi:type="dcterms:W3CDTF">2020-10-05T11:39:00Z</dcterms:modified>
</cp:coreProperties>
</file>