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8" r:id="rId3"/>
    <p:sldId id="259" r:id="rId4"/>
    <p:sldId id="266" r:id="rId5"/>
    <p:sldId id="265" r:id="rId6"/>
    <p:sldId id="267" r:id="rId7"/>
    <p:sldId id="268" r:id="rId8"/>
    <p:sldId id="284" r:id="rId9"/>
    <p:sldId id="269" r:id="rId10"/>
    <p:sldId id="285" r:id="rId11"/>
    <p:sldId id="270" r:id="rId12"/>
    <p:sldId id="286" r:id="rId13"/>
    <p:sldId id="287" r:id="rId14"/>
    <p:sldId id="340" r:id="rId15"/>
    <p:sldId id="288" r:id="rId16"/>
    <p:sldId id="289" r:id="rId17"/>
    <p:sldId id="290" r:id="rId18"/>
    <p:sldId id="291" r:id="rId19"/>
    <p:sldId id="293" r:id="rId20"/>
    <p:sldId id="294" r:id="rId21"/>
    <p:sldId id="310" r:id="rId22"/>
    <p:sldId id="312" r:id="rId23"/>
    <p:sldId id="329" r:id="rId24"/>
    <p:sldId id="328" r:id="rId25"/>
    <p:sldId id="311" r:id="rId26"/>
    <p:sldId id="315" r:id="rId27"/>
    <p:sldId id="330" r:id="rId28"/>
    <p:sldId id="316" r:id="rId29"/>
    <p:sldId id="317" r:id="rId30"/>
    <p:sldId id="335" r:id="rId31"/>
    <p:sldId id="319" r:id="rId32"/>
    <p:sldId id="321" r:id="rId33"/>
    <p:sldId id="336" r:id="rId34"/>
    <p:sldId id="322" r:id="rId35"/>
    <p:sldId id="323" r:id="rId36"/>
    <p:sldId id="324" r:id="rId37"/>
    <p:sldId id="338" r:id="rId38"/>
    <p:sldId id="339" r:id="rId3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A331"/>
    <a:srgbClr val="92AB63"/>
    <a:srgbClr val="102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712" autoAdjust="0"/>
  </p:normalViewPr>
  <p:slideViewPr>
    <p:cSldViewPr>
      <p:cViewPr varScale="1">
        <p:scale>
          <a:sx n="97" d="100"/>
          <a:sy n="97" d="100"/>
        </p:scale>
        <p:origin x="144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1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A55028-503D-42C7-A5CE-E2974A453AF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68E8673F-E280-469C-88EC-15261A6C8A44}">
      <dgm:prSet custT="1"/>
      <dgm:spPr>
        <a:noFill/>
        <a:ln w="41275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Divisão de Nutrição</a:t>
          </a:r>
        </a:p>
      </dgm:t>
    </dgm:pt>
    <dgm:pt modelId="{1941FCCB-747E-423A-AF64-C1BF7078F9AC}" type="parTrans" cxnId="{2ED201AC-B77F-472C-B45C-02BC14025DD3}">
      <dgm:prSet/>
      <dgm:spPr/>
      <dgm:t>
        <a:bodyPr/>
        <a:lstStyle/>
        <a:p>
          <a:endParaRPr lang="pt-BR" sz="1600">
            <a:latin typeface="+mj-lt"/>
          </a:endParaRPr>
        </a:p>
      </dgm:t>
    </dgm:pt>
    <dgm:pt modelId="{83DA51BB-39C0-43C7-8EF5-8C82E521F1D2}" type="sibTrans" cxnId="{2ED201AC-B77F-472C-B45C-02BC14025DD3}">
      <dgm:prSet/>
      <dgm:spPr/>
      <dgm:t>
        <a:bodyPr/>
        <a:lstStyle/>
        <a:p>
          <a:endParaRPr lang="pt-BR" sz="1600">
            <a:latin typeface="+mj-lt"/>
          </a:endParaRPr>
        </a:p>
      </dgm:t>
    </dgm:pt>
    <dgm:pt modelId="{80F64DF3-D81B-4B0D-B5FF-2CB3942C6690}">
      <dgm:prSet custT="1"/>
      <dgm:spPr>
        <a:noFill/>
        <a:ln w="41275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Setor de  Produção</a:t>
          </a:r>
        </a:p>
      </dgm:t>
    </dgm:pt>
    <dgm:pt modelId="{1C1885D5-8EB9-4223-A931-00EA00B71CDC}" type="parTrans" cxnId="{6EC163A4-0C46-4C09-9032-5A3FDD5333BD}">
      <dgm:prSet/>
      <dgm:spPr>
        <a:ln w="41275">
          <a:solidFill>
            <a:schemeClr val="tx1"/>
          </a:solidFill>
        </a:ln>
      </dgm:spPr>
      <dgm:t>
        <a:bodyPr/>
        <a:lstStyle/>
        <a:p>
          <a:endParaRPr lang="pt-BR" sz="1600">
            <a:latin typeface="+mj-lt"/>
          </a:endParaRPr>
        </a:p>
      </dgm:t>
    </dgm:pt>
    <dgm:pt modelId="{4CDCEE5C-66BD-4009-9387-A214DBB4E419}" type="sibTrans" cxnId="{6EC163A4-0C46-4C09-9032-5A3FDD5333BD}">
      <dgm:prSet/>
      <dgm:spPr/>
      <dgm:t>
        <a:bodyPr/>
        <a:lstStyle/>
        <a:p>
          <a:endParaRPr lang="pt-BR" sz="1600">
            <a:latin typeface="+mj-lt"/>
          </a:endParaRPr>
        </a:p>
      </dgm:t>
    </dgm:pt>
    <dgm:pt modelId="{54FFD571-F8AB-43FC-889A-DF1144A26D5A}">
      <dgm:prSet custT="1"/>
      <dgm:spPr>
        <a:noFill/>
        <a:ln w="41275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Setor de Clínica</a:t>
          </a:r>
        </a:p>
      </dgm:t>
    </dgm:pt>
    <dgm:pt modelId="{ED6122FD-A18F-4044-BC47-469B78067E84}" type="parTrans" cxnId="{3DA6D0FF-3D0A-4269-95F7-04CD941C3A12}">
      <dgm:prSet/>
      <dgm:spPr>
        <a:ln w="41275">
          <a:solidFill>
            <a:schemeClr val="tx1"/>
          </a:solidFill>
        </a:ln>
      </dgm:spPr>
      <dgm:t>
        <a:bodyPr/>
        <a:lstStyle/>
        <a:p>
          <a:endParaRPr lang="pt-BR" sz="1600">
            <a:latin typeface="+mj-lt"/>
          </a:endParaRPr>
        </a:p>
      </dgm:t>
    </dgm:pt>
    <dgm:pt modelId="{89C2517E-9C6C-4FA9-A80C-E43B84299134}" type="sibTrans" cxnId="{3DA6D0FF-3D0A-4269-95F7-04CD941C3A12}">
      <dgm:prSet/>
      <dgm:spPr/>
      <dgm:t>
        <a:bodyPr/>
        <a:lstStyle/>
        <a:p>
          <a:endParaRPr lang="pt-BR" sz="1600">
            <a:latin typeface="+mj-lt"/>
          </a:endParaRPr>
        </a:p>
      </dgm:t>
    </dgm:pt>
    <dgm:pt modelId="{B884CD57-C6D6-4B20-A645-A743E4AA07D0}" type="pres">
      <dgm:prSet presAssocID="{E2A55028-503D-42C7-A5CE-E2974A453A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4E69BE9-7E25-4C3F-8760-5922FA02F10E}" type="pres">
      <dgm:prSet presAssocID="{68E8673F-E280-469C-88EC-15261A6C8A44}" presName="hierRoot1" presStyleCnt="0">
        <dgm:presLayoutVars>
          <dgm:hierBranch/>
        </dgm:presLayoutVars>
      </dgm:prSet>
      <dgm:spPr/>
    </dgm:pt>
    <dgm:pt modelId="{88B533CB-938B-4662-A2B6-ED106A794849}" type="pres">
      <dgm:prSet presAssocID="{68E8673F-E280-469C-88EC-15261A6C8A44}" presName="rootComposite1" presStyleCnt="0"/>
      <dgm:spPr/>
    </dgm:pt>
    <dgm:pt modelId="{D7EA5506-83D8-4064-966C-D1400A635622}" type="pres">
      <dgm:prSet presAssocID="{68E8673F-E280-469C-88EC-15261A6C8A4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AD019A3-BACE-41D8-872D-8355B2CAE5C6}" type="pres">
      <dgm:prSet presAssocID="{68E8673F-E280-469C-88EC-15261A6C8A44}" presName="rootConnector1" presStyleLbl="node1" presStyleIdx="0" presStyleCnt="0"/>
      <dgm:spPr/>
      <dgm:t>
        <a:bodyPr/>
        <a:lstStyle/>
        <a:p>
          <a:endParaRPr lang="pt-BR"/>
        </a:p>
      </dgm:t>
    </dgm:pt>
    <dgm:pt modelId="{BEE76EDC-AB30-4A83-96E6-8A5F3A65ABE3}" type="pres">
      <dgm:prSet presAssocID="{68E8673F-E280-469C-88EC-15261A6C8A44}" presName="hierChild2" presStyleCnt="0"/>
      <dgm:spPr/>
    </dgm:pt>
    <dgm:pt modelId="{793CA450-87E7-40FC-B88C-9D5317F79393}" type="pres">
      <dgm:prSet presAssocID="{1C1885D5-8EB9-4223-A931-00EA00B71CDC}" presName="Name35" presStyleLbl="parChTrans1D2" presStyleIdx="0" presStyleCnt="2"/>
      <dgm:spPr/>
      <dgm:t>
        <a:bodyPr/>
        <a:lstStyle/>
        <a:p>
          <a:endParaRPr lang="pt-BR"/>
        </a:p>
      </dgm:t>
    </dgm:pt>
    <dgm:pt modelId="{7DCECDB6-1405-4B2C-9F92-055B6513E514}" type="pres">
      <dgm:prSet presAssocID="{80F64DF3-D81B-4B0D-B5FF-2CB3942C6690}" presName="hierRoot2" presStyleCnt="0">
        <dgm:presLayoutVars>
          <dgm:hierBranch/>
        </dgm:presLayoutVars>
      </dgm:prSet>
      <dgm:spPr/>
    </dgm:pt>
    <dgm:pt modelId="{411BFA77-86EF-4EF8-928D-5D9310EF318B}" type="pres">
      <dgm:prSet presAssocID="{80F64DF3-D81B-4B0D-B5FF-2CB3942C6690}" presName="rootComposite" presStyleCnt="0"/>
      <dgm:spPr/>
    </dgm:pt>
    <dgm:pt modelId="{06C93D14-DBCB-4823-ACFE-03E05558A1CE}" type="pres">
      <dgm:prSet presAssocID="{80F64DF3-D81B-4B0D-B5FF-2CB3942C669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1B00B95-4078-447D-BD31-169EE0C10CC4}" type="pres">
      <dgm:prSet presAssocID="{80F64DF3-D81B-4B0D-B5FF-2CB3942C6690}" presName="rootConnector" presStyleLbl="node2" presStyleIdx="0" presStyleCnt="2"/>
      <dgm:spPr/>
      <dgm:t>
        <a:bodyPr/>
        <a:lstStyle/>
        <a:p>
          <a:endParaRPr lang="pt-BR"/>
        </a:p>
      </dgm:t>
    </dgm:pt>
    <dgm:pt modelId="{C511C305-43D5-498B-8D08-98722602F992}" type="pres">
      <dgm:prSet presAssocID="{80F64DF3-D81B-4B0D-B5FF-2CB3942C6690}" presName="hierChild4" presStyleCnt="0"/>
      <dgm:spPr/>
    </dgm:pt>
    <dgm:pt modelId="{28620239-3AE1-41BC-B768-7B4A9769F6A9}" type="pres">
      <dgm:prSet presAssocID="{80F64DF3-D81B-4B0D-B5FF-2CB3942C6690}" presName="hierChild5" presStyleCnt="0"/>
      <dgm:spPr/>
    </dgm:pt>
    <dgm:pt modelId="{DE8B46A5-3FDC-4CB6-A3F2-007D761F728B}" type="pres">
      <dgm:prSet presAssocID="{ED6122FD-A18F-4044-BC47-469B78067E84}" presName="Name35" presStyleLbl="parChTrans1D2" presStyleIdx="1" presStyleCnt="2"/>
      <dgm:spPr/>
      <dgm:t>
        <a:bodyPr/>
        <a:lstStyle/>
        <a:p>
          <a:endParaRPr lang="pt-BR"/>
        </a:p>
      </dgm:t>
    </dgm:pt>
    <dgm:pt modelId="{F7A60A4D-D878-4E35-B5AE-375005C9B29E}" type="pres">
      <dgm:prSet presAssocID="{54FFD571-F8AB-43FC-889A-DF1144A26D5A}" presName="hierRoot2" presStyleCnt="0">
        <dgm:presLayoutVars>
          <dgm:hierBranch/>
        </dgm:presLayoutVars>
      </dgm:prSet>
      <dgm:spPr/>
    </dgm:pt>
    <dgm:pt modelId="{E17E9438-09AF-492B-9D7A-5570A2538073}" type="pres">
      <dgm:prSet presAssocID="{54FFD571-F8AB-43FC-889A-DF1144A26D5A}" presName="rootComposite" presStyleCnt="0"/>
      <dgm:spPr/>
    </dgm:pt>
    <dgm:pt modelId="{1059A2B2-EC10-4E84-A5AB-8CA007DBD258}" type="pres">
      <dgm:prSet presAssocID="{54FFD571-F8AB-43FC-889A-DF1144A26D5A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9BB7C19-C75F-4542-B7D9-40096156DC96}" type="pres">
      <dgm:prSet presAssocID="{54FFD571-F8AB-43FC-889A-DF1144A26D5A}" presName="rootConnector" presStyleLbl="node2" presStyleIdx="1" presStyleCnt="2"/>
      <dgm:spPr/>
      <dgm:t>
        <a:bodyPr/>
        <a:lstStyle/>
        <a:p>
          <a:endParaRPr lang="pt-BR"/>
        </a:p>
      </dgm:t>
    </dgm:pt>
    <dgm:pt modelId="{172C6B16-DCF3-449B-8C85-C05E129564E6}" type="pres">
      <dgm:prSet presAssocID="{54FFD571-F8AB-43FC-889A-DF1144A26D5A}" presName="hierChild4" presStyleCnt="0"/>
      <dgm:spPr/>
    </dgm:pt>
    <dgm:pt modelId="{0DB259DE-A129-4AD5-9DE7-4D7CD2D3214C}" type="pres">
      <dgm:prSet presAssocID="{54FFD571-F8AB-43FC-889A-DF1144A26D5A}" presName="hierChild5" presStyleCnt="0"/>
      <dgm:spPr/>
    </dgm:pt>
    <dgm:pt modelId="{79816A60-FED6-45AE-9BB3-BC4EDEF47CFC}" type="pres">
      <dgm:prSet presAssocID="{68E8673F-E280-469C-88EC-15261A6C8A44}" presName="hierChild3" presStyleCnt="0"/>
      <dgm:spPr/>
    </dgm:pt>
  </dgm:ptLst>
  <dgm:cxnLst>
    <dgm:cxn modelId="{A7A1C86B-2BC0-4B33-9B9F-25FE97E746DA}" type="presOf" srcId="{68E8673F-E280-469C-88EC-15261A6C8A44}" destId="{D7EA5506-83D8-4064-966C-D1400A635622}" srcOrd="0" destOrd="0" presId="urn:microsoft.com/office/officeart/2005/8/layout/orgChart1"/>
    <dgm:cxn modelId="{6C0919EE-1047-4883-BB05-1D6DFD47AA19}" type="presOf" srcId="{68E8673F-E280-469C-88EC-15261A6C8A44}" destId="{2AD019A3-BACE-41D8-872D-8355B2CAE5C6}" srcOrd="1" destOrd="0" presId="urn:microsoft.com/office/officeart/2005/8/layout/orgChart1"/>
    <dgm:cxn modelId="{0AF3540F-5682-4ED4-84DF-5AF1CF9E9C14}" type="presOf" srcId="{E2A55028-503D-42C7-A5CE-E2974A453AF7}" destId="{B884CD57-C6D6-4B20-A645-A743E4AA07D0}" srcOrd="0" destOrd="0" presId="urn:microsoft.com/office/officeart/2005/8/layout/orgChart1"/>
    <dgm:cxn modelId="{3DA6D0FF-3D0A-4269-95F7-04CD941C3A12}" srcId="{68E8673F-E280-469C-88EC-15261A6C8A44}" destId="{54FFD571-F8AB-43FC-889A-DF1144A26D5A}" srcOrd="1" destOrd="0" parTransId="{ED6122FD-A18F-4044-BC47-469B78067E84}" sibTransId="{89C2517E-9C6C-4FA9-A80C-E43B84299134}"/>
    <dgm:cxn modelId="{67BDCE6F-3F03-4BC4-8097-7DAA509DF4CE}" type="presOf" srcId="{54FFD571-F8AB-43FC-889A-DF1144A26D5A}" destId="{1059A2B2-EC10-4E84-A5AB-8CA007DBD258}" srcOrd="0" destOrd="0" presId="urn:microsoft.com/office/officeart/2005/8/layout/orgChart1"/>
    <dgm:cxn modelId="{C3669ABC-180B-43FF-9670-9460F2E7EBC2}" type="presOf" srcId="{80F64DF3-D81B-4B0D-B5FF-2CB3942C6690}" destId="{81B00B95-4078-447D-BD31-169EE0C10CC4}" srcOrd="1" destOrd="0" presId="urn:microsoft.com/office/officeart/2005/8/layout/orgChart1"/>
    <dgm:cxn modelId="{3A5F64DA-854E-4594-B6AA-1BF5FDC8876E}" type="presOf" srcId="{54FFD571-F8AB-43FC-889A-DF1144A26D5A}" destId="{E9BB7C19-C75F-4542-B7D9-40096156DC96}" srcOrd="1" destOrd="0" presId="urn:microsoft.com/office/officeart/2005/8/layout/orgChart1"/>
    <dgm:cxn modelId="{EC4D3E86-FDFE-412B-AF52-4AE9A8B577C2}" type="presOf" srcId="{ED6122FD-A18F-4044-BC47-469B78067E84}" destId="{DE8B46A5-3FDC-4CB6-A3F2-007D761F728B}" srcOrd="0" destOrd="0" presId="urn:microsoft.com/office/officeart/2005/8/layout/orgChart1"/>
    <dgm:cxn modelId="{6EC163A4-0C46-4C09-9032-5A3FDD5333BD}" srcId="{68E8673F-E280-469C-88EC-15261A6C8A44}" destId="{80F64DF3-D81B-4B0D-B5FF-2CB3942C6690}" srcOrd="0" destOrd="0" parTransId="{1C1885D5-8EB9-4223-A931-00EA00B71CDC}" sibTransId="{4CDCEE5C-66BD-4009-9387-A214DBB4E419}"/>
    <dgm:cxn modelId="{98C2F8C2-D501-45F2-B304-A756E9C318E2}" type="presOf" srcId="{1C1885D5-8EB9-4223-A931-00EA00B71CDC}" destId="{793CA450-87E7-40FC-B88C-9D5317F79393}" srcOrd="0" destOrd="0" presId="urn:microsoft.com/office/officeart/2005/8/layout/orgChart1"/>
    <dgm:cxn modelId="{8E6008CD-7B84-4A17-BFD2-1C8BA3F14DC9}" type="presOf" srcId="{80F64DF3-D81B-4B0D-B5FF-2CB3942C6690}" destId="{06C93D14-DBCB-4823-ACFE-03E05558A1CE}" srcOrd="0" destOrd="0" presId="urn:microsoft.com/office/officeart/2005/8/layout/orgChart1"/>
    <dgm:cxn modelId="{2ED201AC-B77F-472C-B45C-02BC14025DD3}" srcId="{E2A55028-503D-42C7-A5CE-E2974A453AF7}" destId="{68E8673F-E280-469C-88EC-15261A6C8A44}" srcOrd="0" destOrd="0" parTransId="{1941FCCB-747E-423A-AF64-C1BF7078F9AC}" sibTransId="{83DA51BB-39C0-43C7-8EF5-8C82E521F1D2}"/>
    <dgm:cxn modelId="{EF09F2A4-520C-47D9-8B7A-2E6D24D6BD63}" type="presParOf" srcId="{B884CD57-C6D6-4B20-A645-A743E4AA07D0}" destId="{34E69BE9-7E25-4C3F-8760-5922FA02F10E}" srcOrd="0" destOrd="0" presId="urn:microsoft.com/office/officeart/2005/8/layout/orgChart1"/>
    <dgm:cxn modelId="{DC1B9415-0B7E-4F4F-B455-7762932F1E38}" type="presParOf" srcId="{34E69BE9-7E25-4C3F-8760-5922FA02F10E}" destId="{88B533CB-938B-4662-A2B6-ED106A794849}" srcOrd="0" destOrd="0" presId="urn:microsoft.com/office/officeart/2005/8/layout/orgChart1"/>
    <dgm:cxn modelId="{B2225F0F-1292-4CD8-8EEF-A178D1801C42}" type="presParOf" srcId="{88B533CB-938B-4662-A2B6-ED106A794849}" destId="{D7EA5506-83D8-4064-966C-D1400A635622}" srcOrd="0" destOrd="0" presId="urn:microsoft.com/office/officeart/2005/8/layout/orgChart1"/>
    <dgm:cxn modelId="{11F8E351-5D92-43EA-976D-CC018647C8D2}" type="presParOf" srcId="{88B533CB-938B-4662-A2B6-ED106A794849}" destId="{2AD019A3-BACE-41D8-872D-8355B2CAE5C6}" srcOrd="1" destOrd="0" presId="urn:microsoft.com/office/officeart/2005/8/layout/orgChart1"/>
    <dgm:cxn modelId="{57F3AFE2-D6C6-4171-B39B-344705528EBE}" type="presParOf" srcId="{34E69BE9-7E25-4C3F-8760-5922FA02F10E}" destId="{BEE76EDC-AB30-4A83-96E6-8A5F3A65ABE3}" srcOrd="1" destOrd="0" presId="urn:microsoft.com/office/officeart/2005/8/layout/orgChart1"/>
    <dgm:cxn modelId="{5A3206FE-1BF8-483C-838A-9A13630C0B4E}" type="presParOf" srcId="{BEE76EDC-AB30-4A83-96E6-8A5F3A65ABE3}" destId="{793CA450-87E7-40FC-B88C-9D5317F79393}" srcOrd="0" destOrd="0" presId="urn:microsoft.com/office/officeart/2005/8/layout/orgChart1"/>
    <dgm:cxn modelId="{91E5F0D1-C46F-432A-88F9-E699B68FEF0B}" type="presParOf" srcId="{BEE76EDC-AB30-4A83-96E6-8A5F3A65ABE3}" destId="{7DCECDB6-1405-4B2C-9F92-055B6513E514}" srcOrd="1" destOrd="0" presId="urn:microsoft.com/office/officeart/2005/8/layout/orgChart1"/>
    <dgm:cxn modelId="{E27F6C70-5095-48FD-AB86-71328189E65C}" type="presParOf" srcId="{7DCECDB6-1405-4B2C-9F92-055B6513E514}" destId="{411BFA77-86EF-4EF8-928D-5D9310EF318B}" srcOrd="0" destOrd="0" presId="urn:microsoft.com/office/officeart/2005/8/layout/orgChart1"/>
    <dgm:cxn modelId="{33D1FFDB-D960-4E01-810B-504F5BB11A46}" type="presParOf" srcId="{411BFA77-86EF-4EF8-928D-5D9310EF318B}" destId="{06C93D14-DBCB-4823-ACFE-03E05558A1CE}" srcOrd="0" destOrd="0" presId="urn:microsoft.com/office/officeart/2005/8/layout/orgChart1"/>
    <dgm:cxn modelId="{DC5B1ACC-EC97-4328-A398-00164C2714EA}" type="presParOf" srcId="{411BFA77-86EF-4EF8-928D-5D9310EF318B}" destId="{81B00B95-4078-447D-BD31-169EE0C10CC4}" srcOrd="1" destOrd="0" presId="urn:microsoft.com/office/officeart/2005/8/layout/orgChart1"/>
    <dgm:cxn modelId="{31E9A7AB-9012-40A3-9D7C-C7CAFA98CD74}" type="presParOf" srcId="{7DCECDB6-1405-4B2C-9F92-055B6513E514}" destId="{C511C305-43D5-498B-8D08-98722602F992}" srcOrd="1" destOrd="0" presId="urn:microsoft.com/office/officeart/2005/8/layout/orgChart1"/>
    <dgm:cxn modelId="{74C774A8-0927-4CD4-B468-C684E445164D}" type="presParOf" srcId="{7DCECDB6-1405-4B2C-9F92-055B6513E514}" destId="{28620239-3AE1-41BC-B768-7B4A9769F6A9}" srcOrd="2" destOrd="0" presId="urn:microsoft.com/office/officeart/2005/8/layout/orgChart1"/>
    <dgm:cxn modelId="{30791C0A-E31D-4049-B0BE-1179C2B655E8}" type="presParOf" srcId="{BEE76EDC-AB30-4A83-96E6-8A5F3A65ABE3}" destId="{DE8B46A5-3FDC-4CB6-A3F2-007D761F728B}" srcOrd="2" destOrd="0" presId="urn:microsoft.com/office/officeart/2005/8/layout/orgChart1"/>
    <dgm:cxn modelId="{74FF5051-8DA4-46A6-AC4D-163BF47E4A4F}" type="presParOf" srcId="{BEE76EDC-AB30-4A83-96E6-8A5F3A65ABE3}" destId="{F7A60A4D-D878-4E35-B5AE-375005C9B29E}" srcOrd="3" destOrd="0" presId="urn:microsoft.com/office/officeart/2005/8/layout/orgChart1"/>
    <dgm:cxn modelId="{E0388F9A-2BF2-4C61-BA76-890B2044F711}" type="presParOf" srcId="{F7A60A4D-D878-4E35-B5AE-375005C9B29E}" destId="{E17E9438-09AF-492B-9D7A-5570A2538073}" srcOrd="0" destOrd="0" presId="urn:microsoft.com/office/officeart/2005/8/layout/orgChart1"/>
    <dgm:cxn modelId="{1BCE55F6-A8FB-4B72-8921-D8423053D234}" type="presParOf" srcId="{E17E9438-09AF-492B-9D7A-5570A2538073}" destId="{1059A2B2-EC10-4E84-A5AB-8CA007DBD258}" srcOrd="0" destOrd="0" presId="urn:microsoft.com/office/officeart/2005/8/layout/orgChart1"/>
    <dgm:cxn modelId="{8A29BA5A-25F7-45A3-AC12-B903B8ABB35B}" type="presParOf" srcId="{E17E9438-09AF-492B-9D7A-5570A2538073}" destId="{E9BB7C19-C75F-4542-B7D9-40096156DC96}" srcOrd="1" destOrd="0" presId="urn:microsoft.com/office/officeart/2005/8/layout/orgChart1"/>
    <dgm:cxn modelId="{AE7E60BE-14D2-4026-8FE3-27B22D0C6722}" type="presParOf" srcId="{F7A60A4D-D878-4E35-B5AE-375005C9B29E}" destId="{172C6B16-DCF3-449B-8C85-C05E129564E6}" srcOrd="1" destOrd="0" presId="urn:microsoft.com/office/officeart/2005/8/layout/orgChart1"/>
    <dgm:cxn modelId="{A6778D1B-E094-41F7-BB72-1BD8695DF6B5}" type="presParOf" srcId="{F7A60A4D-D878-4E35-B5AE-375005C9B29E}" destId="{0DB259DE-A129-4AD5-9DE7-4D7CD2D3214C}" srcOrd="2" destOrd="0" presId="urn:microsoft.com/office/officeart/2005/8/layout/orgChart1"/>
    <dgm:cxn modelId="{989689EC-613A-4EEB-8932-2808E9230A7E}" type="presParOf" srcId="{34E69BE9-7E25-4C3F-8760-5922FA02F10E}" destId="{79816A60-FED6-45AE-9BB3-BC4EDEF47CF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C384229-C69A-46D3-A72F-DEAD68401D72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D26ED3-B2F1-43DD-AAF3-1FD5D2929ABB}">
      <dgm:prSet phldrT="[Text]"/>
      <dgm:spPr>
        <a:gradFill rotWithShape="0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ln w="12700">
          <a:solidFill>
            <a:schemeClr val="accent1">
              <a:lumMod val="75000"/>
            </a:scheme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algn="l" defTabSz="914400">
            <a:buNone/>
          </a:pPr>
          <a:r>
            <a:rPr lang="pt-BR" sz="1800" b="0" i="0" cap="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Diretor</a:t>
          </a:r>
          <a:endParaRPr lang="pt-BR" sz="1800" b="0" i="0" cap="all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gm:t>
    </dgm:pt>
    <dgm:pt modelId="{B282EEBF-1ACF-4064-B6B5-345508961970}" type="parTrans" cxnId="{C112E541-2571-4C17-ADB7-0DA22DCB7A42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E2FB3660-9618-4DB6-B855-BE948F5BC1DD}" type="sibTrans" cxnId="{C112E541-2571-4C17-ADB7-0DA22DCB7A42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8049C0B0-ABA4-41C0-B07D-790CD6CCF99F}">
      <dgm:prSet phldrT="[Text]"/>
      <dgm:spPr>
        <a:gradFill rotWithShape="0">
          <a:gsLst>
            <a:gs pos="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75000"/>
              </a:schemeClr>
            </a:gs>
          </a:gsLst>
          <a:lin ang="5400000" scaled="1"/>
        </a:gradFill>
        <a:ln w="12700">
          <a:solidFill>
            <a:schemeClr val="accent4">
              <a:lumMod val="75000"/>
            </a:scheme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algn="l" defTabSz="914400">
            <a:buNone/>
          </a:pPr>
          <a:r>
            <a:rPr lang="pt-BR" sz="1800" b="0" i="0" cap="all" baseline="0" dirty="0" smtClean="0">
              <a:effectLst>
                <a:outerShdw blurRad="63500" algn="ctr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+mn-cs"/>
            </a:rPr>
            <a:t>Gerente 1</a:t>
          </a:r>
          <a:endParaRPr lang="pt-BR" sz="1800" b="0" i="0" cap="all" baseline="0" dirty="0">
            <a:effectLst>
              <a:outerShdw blurRad="63500" algn="ctr">
                <a:prstClr val="black">
                  <a:alpha val="40000"/>
                </a:prstClr>
              </a:outerShdw>
            </a:effectLst>
            <a:latin typeface="Calibri"/>
            <a:ea typeface="+mn-ea"/>
            <a:cs typeface="+mn-cs"/>
          </a:endParaRPr>
        </a:p>
      </dgm:t>
    </dgm:pt>
    <dgm:pt modelId="{DE4E3398-C0CB-4B3E-B5EE-2A0DE0174E9D}" type="parTrans" cxnId="{FCD4F720-7372-49C1-90F4-4FB4150A638A}">
      <dgm:prSet/>
      <dgm:spPr>
        <a:ln w="31750" cap="rnd">
          <a:solidFill>
            <a:schemeClr val="tx1">
              <a:alpha val="20000"/>
            </a:schemeClr>
          </a:solidFill>
          <a:prstDash val="sysDot"/>
        </a:ln>
      </dgm:spPr>
      <dgm:t>
        <a:bodyPr/>
        <a:lstStyle/>
        <a:p>
          <a:endParaRPr lang="pt-BR">
            <a:latin typeface="Calibri" pitchFamily="34" charset="0"/>
          </a:endParaRPr>
        </a:p>
      </dgm:t>
    </dgm:pt>
    <dgm:pt modelId="{0D8E0CE3-DA79-4138-8FDC-D9042F8A5199}" type="sibTrans" cxnId="{FCD4F720-7372-49C1-90F4-4FB4150A638A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438458FB-C537-47B6-AC22-D3987D8E2DF0}">
      <dgm:prSet phldrT="[Text]"/>
      <dgm:spPr>
        <a:gradFill rotWithShape="0">
          <a:gsLst>
            <a:gs pos="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</a:gsLst>
          <a:lin ang="5400000" scaled="1"/>
        </a:gradFill>
        <a:ln w="12700">
          <a:solidFill>
            <a:schemeClr val="accent3">
              <a:lumMod val="75000"/>
            </a:scheme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algn="l" defTabSz="914400">
            <a:buNone/>
          </a:pPr>
          <a:r>
            <a:rPr lang="pt-BR" sz="1800" b="0" i="0" cap="all" baseline="0" dirty="0" smtClean="0">
              <a:effectLst>
                <a:outerShdw blurRad="63500" algn="ctr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+mn-cs"/>
            </a:rPr>
            <a:t>Funcionário</a:t>
          </a:r>
          <a:endParaRPr lang="pt-BR" sz="1800" b="0" i="0" cap="all" baseline="0" dirty="0">
            <a:effectLst>
              <a:outerShdw blurRad="63500" algn="ctr">
                <a:prstClr val="black">
                  <a:alpha val="40000"/>
                </a:prstClr>
              </a:outerShdw>
            </a:effectLst>
            <a:latin typeface="Calibri"/>
            <a:ea typeface="+mn-ea"/>
            <a:cs typeface="+mn-cs"/>
          </a:endParaRPr>
        </a:p>
      </dgm:t>
    </dgm:pt>
    <dgm:pt modelId="{7D5593E4-A5A4-4DEB-9E5E-7260BA70E609}" type="parTrans" cxnId="{FFCA9ABF-0EB8-4C3F-AA90-3E4A2D7319E9}">
      <dgm:prSet/>
      <dgm:spPr>
        <a:ln w="31750" cap="rnd">
          <a:solidFill>
            <a:schemeClr val="tx1">
              <a:alpha val="19000"/>
            </a:schemeClr>
          </a:solidFill>
          <a:prstDash val="sysDot"/>
        </a:ln>
      </dgm:spPr>
      <dgm:t>
        <a:bodyPr/>
        <a:lstStyle/>
        <a:p>
          <a:endParaRPr lang="pt-BR">
            <a:latin typeface="Calibri" pitchFamily="34" charset="0"/>
          </a:endParaRPr>
        </a:p>
      </dgm:t>
    </dgm:pt>
    <dgm:pt modelId="{10DA332A-9DF8-4A8F-9ED4-555235BFD5A1}" type="sibTrans" cxnId="{FFCA9ABF-0EB8-4C3F-AA90-3E4A2D7319E9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1D9412BA-4037-4F20-8F20-DDA8B0CCD9C9}">
      <dgm:prSet phldrT="[Text]"/>
      <dgm:spPr>
        <a:gradFill rotWithShape="0">
          <a:gsLst>
            <a:gs pos="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</a:gsLst>
          <a:lin ang="5400000" scaled="1"/>
        </a:gradFill>
        <a:ln w="12700">
          <a:solidFill>
            <a:schemeClr val="accent3">
              <a:lumMod val="75000"/>
            </a:scheme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algn="l" defTabSz="914400">
            <a:buNone/>
          </a:pPr>
          <a:r>
            <a:rPr lang="pt-BR" sz="1800" b="0" i="0" cap="all" baseline="0" dirty="0" smtClean="0">
              <a:effectLst>
                <a:outerShdw blurRad="63500" algn="ctr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+mn-cs"/>
            </a:rPr>
            <a:t>Funcionário</a:t>
          </a:r>
          <a:endParaRPr lang="pt-BR" sz="1800" b="0" i="0" cap="all" baseline="0" dirty="0">
            <a:effectLst>
              <a:outerShdw blurRad="63500" algn="ctr">
                <a:prstClr val="black">
                  <a:alpha val="40000"/>
                </a:prstClr>
              </a:outerShdw>
            </a:effectLst>
            <a:latin typeface="Calibri"/>
            <a:ea typeface="+mn-ea"/>
            <a:cs typeface="+mn-cs"/>
          </a:endParaRPr>
        </a:p>
      </dgm:t>
    </dgm:pt>
    <dgm:pt modelId="{2221CD93-8081-4377-B072-3E96484AD4E5}" type="parTrans" cxnId="{75D57DD6-A254-4400-AFB3-EE57F405205F}">
      <dgm:prSet/>
      <dgm:spPr>
        <a:ln w="31750" cap="rnd">
          <a:solidFill>
            <a:schemeClr val="tx1">
              <a:alpha val="19000"/>
            </a:schemeClr>
          </a:solidFill>
          <a:prstDash val="sysDot"/>
        </a:ln>
      </dgm:spPr>
      <dgm:t>
        <a:bodyPr/>
        <a:lstStyle/>
        <a:p>
          <a:endParaRPr lang="pt-BR">
            <a:latin typeface="Calibri" pitchFamily="34" charset="0"/>
          </a:endParaRPr>
        </a:p>
      </dgm:t>
    </dgm:pt>
    <dgm:pt modelId="{BEFBE5A3-8E42-45D0-8C9B-326B2D4AB720}" type="sibTrans" cxnId="{75D57DD6-A254-4400-AFB3-EE57F405205F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08956671-1292-4F67-9CF1-A6C5917C079F}">
      <dgm:prSet phldrT="[Text]"/>
      <dgm:spPr>
        <a:gradFill rotWithShape="0">
          <a:gsLst>
            <a:gs pos="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75000"/>
              </a:schemeClr>
            </a:gs>
          </a:gsLst>
          <a:lin ang="5400000" scaled="1"/>
        </a:gradFill>
        <a:ln w="12700">
          <a:solidFill>
            <a:schemeClr val="accent4">
              <a:lumMod val="75000"/>
            </a:scheme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algn="l" defTabSz="914400">
            <a:buNone/>
          </a:pPr>
          <a:r>
            <a:rPr lang="pt-BR" sz="1800" b="0" i="0" cap="all" baseline="0" dirty="0" smtClean="0">
              <a:effectLst>
                <a:outerShdw blurRad="63500" algn="ctr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+mn-cs"/>
            </a:rPr>
            <a:t>Gerente 2</a:t>
          </a:r>
          <a:endParaRPr lang="pt-BR" sz="1800" b="0" i="0" cap="all" baseline="0" dirty="0">
            <a:effectLst>
              <a:outerShdw blurRad="63500" algn="ctr">
                <a:prstClr val="black">
                  <a:alpha val="40000"/>
                </a:prstClr>
              </a:outerShdw>
            </a:effectLst>
            <a:latin typeface="Calibri"/>
            <a:ea typeface="+mn-ea"/>
            <a:cs typeface="+mn-cs"/>
          </a:endParaRPr>
        </a:p>
      </dgm:t>
    </dgm:pt>
    <dgm:pt modelId="{C3B6F36A-3FCC-42C9-A039-FD1A768E78AE}" type="parTrans" cxnId="{FDF2C7B5-CB44-4502-B7AB-287678B27976}">
      <dgm:prSet/>
      <dgm:spPr>
        <a:ln w="31750" cap="rnd">
          <a:solidFill>
            <a:schemeClr val="tx1">
              <a:alpha val="19000"/>
            </a:schemeClr>
          </a:solidFill>
          <a:prstDash val="sysDot"/>
        </a:ln>
      </dgm:spPr>
      <dgm:t>
        <a:bodyPr/>
        <a:lstStyle/>
        <a:p>
          <a:endParaRPr lang="pt-BR">
            <a:latin typeface="Calibri" pitchFamily="34" charset="0"/>
          </a:endParaRPr>
        </a:p>
      </dgm:t>
    </dgm:pt>
    <dgm:pt modelId="{F21A68EA-0BD6-4F82-B2E4-A75A59EC95D5}" type="sibTrans" cxnId="{FDF2C7B5-CB44-4502-B7AB-287678B27976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A133B704-FED2-4A2F-A112-44B081F8EF9B}">
      <dgm:prSet phldrT="[Text]"/>
      <dgm:spPr>
        <a:gradFill rotWithShape="0">
          <a:gsLst>
            <a:gs pos="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</a:gsLst>
          <a:lin ang="5400000" scaled="1"/>
        </a:gradFill>
        <a:ln w="12700">
          <a:solidFill>
            <a:schemeClr val="accent3">
              <a:lumMod val="75000"/>
            </a:scheme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algn="l" defTabSz="914400">
            <a:buNone/>
          </a:pPr>
          <a:r>
            <a:rPr lang="pt-BR" sz="1800" b="0" i="0" cap="all" baseline="0" dirty="0" smtClean="0">
              <a:effectLst>
                <a:outerShdw blurRad="63500" algn="ctr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+mn-cs"/>
            </a:rPr>
            <a:t>Funcionário</a:t>
          </a:r>
          <a:endParaRPr lang="pt-BR" sz="1800" b="0" i="0" cap="all" baseline="0" dirty="0">
            <a:effectLst>
              <a:outerShdw blurRad="63500" algn="ctr">
                <a:prstClr val="black">
                  <a:alpha val="40000"/>
                </a:prstClr>
              </a:outerShdw>
            </a:effectLst>
            <a:latin typeface="Calibri"/>
            <a:ea typeface="+mn-ea"/>
            <a:cs typeface="+mn-cs"/>
          </a:endParaRPr>
        </a:p>
      </dgm:t>
    </dgm:pt>
    <dgm:pt modelId="{0E9AD012-6C40-42A9-99C6-FB2C3699EEC2}" type="parTrans" cxnId="{3B5C2FF9-40E9-48E7-9743-693304F7404C}">
      <dgm:prSet/>
      <dgm:spPr>
        <a:ln w="31750" cap="rnd">
          <a:solidFill>
            <a:schemeClr val="tx1">
              <a:alpha val="19000"/>
            </a:schemeClr>
          </a:solidFill>
          <a:prstDash val="sysDot"/>
        </a:ln>
      </dgm:spPr>
      <dgm:t>
        <a:bodyPr/>
        <a:lstStyle/>
        <a:p>
          <a:endParaRPr lang="pt-BR">
            <a:latin typeface="Calibri" pitchFamily="34" charset="0"/>
          </a:endParaRPr>
        </a:p>
      </dgm:t>
    </dgm:pt>
    <dgm:pt modelId="{738D38A9-96B2-4C8D-964D-09DA7658CFF5}" type="sibTrans" cxnId="{3B5C2FF9-40E9-48E7-9743-693304F7404C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AE098D20-B5EB-4691-8091-3AEC90BF444A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>
                <a:alpha val="0"/>
              </a:schemeClr>
            </a:gs>
          </a:gsLst>
          <a:lin ang="5400000" scaled="1"/>
          <a:tileRect/>
        </a:gradFill>
        <a:ln w="19050"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</a:ln>
      </dgm:spPr>
      <dgm:t>
        <a:bodyPr tIns="365760" anchor="t" anchorCtr="0"/>
        <a:lstStyle/>
        <a:p>
          <a:pPr algn="l" defTabSz="914400">
            <a:buNone/>
          </a:pPr>
          <a:r>
            <a:rPr lang="pt-BR" sz="2400" b="0" i="0" spc="300" dirty="0" smtClean="0">
              <a:solidFill>
                <a:srgbClr val="4F81BD">
                  <a:lumMod val="60000"/>
                  <a:lumOff val="40000"/>
                </a:srgbClr>
              </a:solidFill>
              <a:latin typeface="Calibri"/>
              <a:ea typeface="+mn-ea"/>
              <a:cs typeface="+mn-cs"/>
            </a:rPr>
            <a:t>Nível </a:t>
          </a:r>
          <a:r>
            <a:rPr lang="pt-BR" sz="2400" b="1" i="0" spc="300" dirty="0" smtClean="0">
              <a:solidFill>
                <a:srgbClr val="4F81BD">
                  <a:lumMod val="60000"/>
                  <a:lumOff val="40000"/>
                </a:srgbClr>
              </a:solidFill>
              <a:latin typeface="Calibri"/>
              <a:ea typeface="+mn-ea"/>
              <a:cs typeface="+mn-cs"/>
            </a:rPr>
            <a:t>1</a:t>
          </a:r>
          <a:endParaRPr lang="pt-BR" sz="2400" b="1" i="0" spc="300" dirty="0">
            <a:solidFill>
              <a:srgbClr val="4F81BD">
                <a:lumMod val="60000"/>
                <a:lumOff val="40000"/>
              </a:srgbClr>
            </a:solidFill>
            <a:latin typeface="Calibri"/>
            <a:ea typeface="+mn-ea"/>
            <a:cs typeface="+mn-cs"/>
          </a:endParaRPr>
        </a:p>
      </dgm:t>
    </dgm:pt>
    <dgm:pt modelId="{151D9A4F-13AE-4BBA-B48D-50FB6EEE2725}" type="parTrans" cxnId="{CFEFDA46-5C88-44AE-A30B-27A918FBDB57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FD72C0CB-6A4B-4430-80C2-AD62703B925C}" type="sibTrans" cxnId="{CFEFDA46-5C88-44AE-A30B-27A918FBDB57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80A8FCC1-930E-49A9-AB15-FC7ED16065B2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>
                <a:alpha val="0"/>
              </a:schemeClr>
            </a:gs>
          </a:gsLst>
          <a:lin ang="5400000" scaled="1"/>
          <a:tileRect/>
        </a:gradFill>
        <a:ln w="19050"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</a:ln>
      </dgm:spPr>
      <dgm:t>
        <a:bodyPr tIns="365760" anchor="t" anchorCtr="0"/>
        <a:lstStyle/>
        <a:p>
          <a:pPr algn="l" defTabSz="914400">
            <a:buNone/>
          </a:pPr>
          <a:r>
            <a:rPr lang="pt-BR" sz="2400" b="0" i="0" spc="300" dirty="0" smtClean="0">
              <a:solidFill>
                <a:srgbClr val="8064A2">
                  <a:lumMod val="60000"/>
                  <a:lumOff val="40000"/>
                </a:srgbClr>
              </a:solidFill>
              <a:latin typeface="Calibri"/>
              <a:ea typeface="+mn-ea"/>
              <a:cs typeface="+mn-cs"/>
            </a:rPr>
            <a:t>Nível </a:t>
          </a:r>
          <a:r>
            <a:rPr lang="pt-BR" sz="2400" b="1" i="0" spc="300" dirty="0" smtClean="0">
              <a:solidFill>
                <a:srgbClr val="8064A2">
                  <a:lumMod val="60000"/>
                  <a:lumOff val="40000"/>
                </a:srgbClr>
              </a:solidFill>
              <a:latin typeface="Calibri"/>
              <a:ea typeface="+mn-ea"/>
              <a:cs typeface="+mn-cs"/>
            </a:rPr>
            <a:t>2</a:t>
          </a:r>
          <a:endParaRPr lang="pt-BR" sz="2400" b="1" i="0" spc="300" dirty="0">
            <a:solidFill>
              <a:srgbClr val="8064A2">
                <a:lumMod val="60000"/>
                <a:lumOff val="40000"/>
              </a:srgbClr>
            </a:solidFill>
            <a:latin typeface="Calibri"/>
            <a:ea typeface="+mn-ea"/>
            <a:cs typeface="+mn-cs"/>
          </a:endParaRPr>
        </a:p>
      </dgm:t>
    </dgm:pt>
    <dgm:pt modelId="{D8065342-9646-40F8-AEAC-D5A96E130FB5}" type="parTrans" cxnId="{3DDAFF67-E3D1-4CC3-8C5F-9007F8E10FB3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F57121FE-E193-43F3-85F5-3784FD59D160}" type="sibTrans" cxnId="{3DDAFF67-E3D1-4CC3-8C5F-9007F8E10FB3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C9A8B5F1-EB53-464A-BB8C-25BB1CA990CB}">
      <dgm:prSet phldrT="[Text]" custT="1"/>
      <dgm:spPr>
        <a:gradFill flip="none" rotWithShape="1">
          <a:gsLst>
            <a:gs pos="0">
              <a:schemeClr val="bg1"/>
            </a:gs>
            <a:gs pos="100000">
              <a:schemeClr val="bg1">
                <a:alpha val="0"/>
              </a:schemeClr>
            </a:gs>
          </a:gsLst>
          <a:lin ang="5400000" scaled="1"/>
          <a:tileRect/>
        </a:gradFill>
        <a:ln w="19050">
          <a:gradFill flip="none" rotWithShape="1">
            <a:gsLst>
              <a:gs pos="0">
                <a:schemeClr val="accent3">
                  <a:lumMod val="60000"/>
                  <a:lumOff val="40000"/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</a:ln>
      </dgm:spPr>
      <dgm:t>
        <a:bodyPr tIns="365760" anchor="t" anchorCtr="0"/>
        <a:lstStyle/>
        <a:p>
          <a:pPr algn="l" defTabSz="914400">
            <a:buNone/>
          </a:pPr>
          <a:r>
            <a:rPr lang="pt-BR" sz="2400" b="0" i="0" spc="300" dirty="0" smtClean="0">
              <a:solidFill>
                <a:srgbClr val="9BBB59">
                  <a:lumMod val="60000"/>
                  <a:lumOff val="40000"/>
                </a:srgbClr>
              </a:solidFill>
              <a:latin typeface="Calibri"/>
              <a:ea typeface="+mn-ea"/>
              <a:cs typeface="+mn-cs"/>
            </a:rPr>
            <a:t>Nível </a:t>
          </a:r>
          <a:r>
            <a:rPr lang="pt-BR" sz="2400" b="1" i="0" spc="300" dirty="0" smtClean="0">
              <a:solidFill>
                <a:srgbClr val="9BBB59">
                  <a:lumMod val="60000"/>
                  <a:lumOff val="40000"/>
                </a:srgbClr>
              </a:solidFill>
              <a:latin typeface="Calibri"/>
              <a:ea typeface="+mn-ea"/>
              <a:cs typeface="+mn-cs"/>
            </a:rPr>
            <a:t>3</a:t>
          </a:r>
          <a:endParaRPr lang="pt-BR" sz="2400" b="1" i="0" spc="300" dirty="0">
            <a:solidFill>
              <a:srgbClr val="9BBB59">
                <a:lumMod val="60000"/>
                <a:lumOff val="40000"/>
              </a:srgbClr>
            </a:solidFill>
            <a:latin typeface="Calibri"/>
            <a:ea typeface="+mn-ea"/>
            <a:cs typeface="+mn-cs"/>
          </a:endParaRPr>
        </a:p>
      </dgm:t>
    </dgm:pt>
    <dgm:pt modelId="{D9B0F4D8-CD4F-41A8-9395-E8ED7F91B9DE}" type="parTrans" cxnId="{E53C2DDA-0E12-4C23-B272-5D8EF3512AE1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987812E8-4FFD-4C53-A77E-A61CF7C60FF2}" type="sibTrans" cxnId="{E53C2DDA-0E12-4C23-B272-5D8EF3512AE1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A0DFB9A4-78A8-4044-9655-F1EA32CDB4DD}">
      <dgm:prSet phldrT="[Text]"/>
      <dgm:spPr>
        <a:gradFill rotWithShape="0">
          <a:gsLst>
            <a:gs pos="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</a:gsLst>
          <a:lin ang="5400000" scaled="1"/>
        </a:gradFill>
        <a:ln w="12700">
          <a:solidFill>
            <a:schemeClr val="accent3">
              <a:lumMod val="75000"/>
            </a:scheme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algn="l" defTabSz="914400">
            <a:buNone/>
          </a:pPr>
          <a:r>
            <a:rPr lang="pt-BR" sz="1800" b="0" i="0" cap="all" baseline="0" dirty="0" smtClean="0">
              <a:effectLst>
                <a:outerShdw blurRad="63500" algn="ctr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+mn-cs"/>
            </a:rPr>
            <a:t>Funcionário</a:t>
          </a:r>
          <a:endParaRPr lang="pt-BR" sz="1800" b="0" i="0" cap="all" baseline="0" dirty="0">
            <a:effectLst>
              <a:outerShdw blurRad="63500" algn="ctr">
                <a:prstClr val="black">
                  <a:alpha val="40000"/>
                </a:prstClr>
              </a:outerShdw>
            </a:effectLst>
            <a:latin typeface="Calibri"/>
            <a:ea typeface="+mn-ea"/>
            <a:cs typeface="+mn-cs"/>
          </a:endParaRPr>
        </a:p>
      </dgm:t>
    </dgm:pt>
    <dgm:pt modelId="{F65B5182-7B88-4250-BAB7-5E6C536A8AD6}" type="parTrans" cxnId="{ADDCAB0B-8077-4A10-BDE0-369A03B39F9A}">
      <dgm:prSet/>
      <dgm:spPr>
        <a:ln w="31750" cap="rnd">
          <a:solidFill>
            <a:schemeClr val="tx1">
              <a:alpha val="19000"/>
            </a:schemeClr>
          </a:solidFill>
          <a:prstDash val="sysDot"/>
        </a:ln>
      </dgm:spPr>
      <dgm:t>
        <a:bodyPr/>
        <a:lstStyle/>
        <a:p>
          <a:endParaRPr lang="pt-BR">
            <a:latin typeface="Calibri" pitchFamily="34" charset="0"/>
          </a:endParaRPr>
        </a:p>
      </dgm:t>
    </dgm:pt>
    <dgm:pt modelId="{2685FDD8-62E8-49D1-AA92-B28923448A20}" type="sibTrans" cxnId="{ADDCAB0B-8077-4A10-BDE0-369A03B39F9A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06C33653-863D-4B8E-A04D-541D5C16F272}">
      <dgm:prSet phldrT="[Text]"/>
      <dgm:spPr>
        <a:gradFill rotWithShape="0">
          <a:gsLst>
            <a:gs pos="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</a:gsLst>
          <a:lin ang="5400000" scaled="1"/>
        </a:gradFill>
        <a:ln w="12700">
          <a:solidFill>
            <a:schemeClr val="accent3">
              <a:lumMod val="75000"/>
            </a:scheme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algn="l" defTabSz="914400">
            <a:buNone/>
          </a:pPr>
          <a:r>
            <a:rPr lang="pt-BR" sz="1800" b="0" i="0" cap="all" baseline="0" dirty="0" smtClean="0">
              <a:effectLst>
                <a:outerShdw blurRad="63500" algn="ctr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+mn-cs"/>
            </a:rPr>
            <a:t>Funcionário</a:t>
          </a:r>
          <a:endParaRPr lang="pt-BR" sz="1800" b="0" i="0" cap="all" baseline="0" dirty="0">
            <a:effectLst>
              <a:outerShdw blurRad="63500" algn="ctr">
                <a:prstClr val="black">
                  <a:alpha val="40000"/>
                </a:prstClr>
              </a:outerShdw>
            </a:effectLst>
            <a:latin typeface="Calibri"/>
            <a:ea typeface="+mn-ea"/>
            <a:cs typeface="+mn-cs"/>
          </a:endParaRPr>
        </a:p>
      </dgm:t>
    </dgm:pt>
    <dgm:pt modelId="{F1C08622-18F1-427F-B579-D710EECF60AA}" type="parTrans" cxnId="{6765B0EA-C4C9-4F40-9A7C-CFCFFD198604}">
      <dgm:prSet/>
      <dgm:spPr>
        <a:ln w="31750" cap="rnd">
          <a:solidFill>
            <a:schemeClr val="tx1">
              <a:alpha val="19000"/>
            </a:schemeClr>
          </a:solidFill>
          <a:prstDash val="sysDot"/>
        </a:ln>
      </dgm:spPr>
      <dgm:t>
        <a:bodyPr/>
        <a:lstStyle/>
        <a:p>
          <a:endParaRPr lang="pt-BR">
            <a:latin typeface="Calibri" pitchFamily="34" charset="0"/>
          </a:endParaRPr>
        </a:p>
      </dgm:t>
    </dgm:pt>
    <dgm:pt modelId="{8E7F96F1-5208-4827-8E17-6EC2752411C5}" type="sibTrans" cxnId="{6765B0EA-C4C9-4F40-9A7C-CFCFFD198604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967E2A36-CE23-4867-82B5-F6407612E9F8}" type="pres">
      <dgm:prSet presAssocID="{DC384229-C69A-46D3-A72F-DEAD68401D7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B0BC92-F5A6-4520-825F-7A95AF88E100}" type="pres">
      <dgm:prSet presAssocID="{DC384229-C69A-46D3-A72F-DEAD68401D72}" presName="hierFlow" presStyleCnt="0"/>
      <dgm:spPr/>
    </dgm:pt>
    <dgm:pt modelId="{577C5CF1-CDB3-4C24-B8CE-AF0BE938D990}" type="pres">
      <dgm:prSet presAssocID="{DC384229-C69A-46D3-A72F-DEAD68401D72}" presName="firstBuf" presStyleCnt="0"/>
      <dgm:spPr/>
    </dgm:pt>
    <dgm:pt modelId="{6BCE4A38-5598-45CB-AA2E-496C07CD022D}" type="pres">
      <dgm:prSet presAssocID="{DC384229-C69A-46D3-A72F-DEAD68401D7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6460DEA-3ECC-4717-9F86-22859EE76E0A}" type="pres">
      <dgm:prSet presAssocID="{8AD26ED3-B2F1-43DD-AAF3-1FD5D2929ABB}" presName="Name17" presStyleCnt="0"/>
      <dgm:spPr/>
    </dgm:pt>
    <dgm:pt modelId="{187EB7DA-9412-46B8-A658-40717C550194}" type="pres">
      <dgm:prSet presAssocID="{8AD26ED3-B2F1-43DD-AAF3-1FD5D2929ABB}" presName="level1Shape" presStyleLbl="node0" presStyleIdx="0" presStyleCnt="1" custScaleX="148570" custLinFactY="-19785" custLinFactNeighborX="-11300" custLinFactNeighborY="-100000">
        <dgm:presLayoutVars>
          <dgm:chPref val="3"/>
        </dgm:presLayoutVars>
      </dgm:prSet>
      <dgm:spPr>
        <a:prstGeom prst="snip2DiagRect">
          <a:avLst/>
        </a:prstGeom>
      </dgm:spPr>
      <dgm:t>
        <a:bodyPr/>
        <a:lstStyle/>
        <a:p>
          <a:endParaRPr lang="en-US"/>
        </a:p>
      </dgm:t>
    </dgm:pt>
    <dgm:pt modelId="{C2452927-5172-4067-9445-77C5D8540E56}" type="pres">
      <dgm:prSet presAssocID="{8AD26ED3-B2F1-43DD-AAF3-1FD5D2929ABB}" presName="hierChild2" presStyleCnt="0"/>
      <dgm:spPr/>
    </dgm:pt>
    <dgm:pt modelId="{BEF2F87A-06E9-45CA-80AB-35CDFE723776}" type="pres">
      <dgm:prSet presAssocID="{DE4E3398-C0CB-4B3E-B5EE-2A0DE0174E9D}" presName="Name25" presStyleLbl="parChTrans1D2" presStyleIdx="0" presStyleCnt="2"/>
      <dgm:spPr/>
      <dgm:t>
        <a:bodyPr/>
        <a:lstStyle/>
        <a:p>
          <a:endParaRPr lang="en-US"/>
        </a:p>
      </dgm:t>
    </dgm:pt>
    <dgm:pt modelId="{AD72B94F-A1B7-4232-B976-5AAF8987E742}" type="pres">
      <dgm:prSet presAssocID="{DE4E3398-C0CB-4B3E-B5EE-2A0DE0174E9D}" presName="connTx" presStyleLbl="parChTrans1D2" presStyleIdx="0" presStyleCnt="2"/>
      <dgm:spPr/>
      <dgm:t>
        <a:bodyPr/>
        <a:lstStyle/>
        <a:p>
          <a:endParaRPr lang="en-US"/>
        </a:p>
      </dgm:t>
    </dgm:pt>
    <dgm:pt modelId="{8ED4E75C-9F8A-4357-9D76-03BDBE428A64}" type="pres">
      <dgm:prSet presAssocID="{8049C0B0-ABA4-41C0-B07D-790CD6CCF99F}" presName="Name30" presStyleCnt="0"/>
      <dgm:spPr/>
    </dgm:pt>
    <dgm:pt modelId="{4530D608-BEA8-4534-8390-AFEBB851A23B}" type="pres">
      <dgm:prSet presAssocID="{8049C0B0-ABA4-41C0-B07D-790CD6CCF99F}" presName="level2Shape" presStyleLbl="node2" presStyleIdx="0" presStyleCnt="2" custScaleX="151903" custLinFactY="-1993" custLinFactNeighborX="-7725" custLinFactNeighborY="-100000"/>
      <dgm:spPr>
        <a:prstGeom prst="snip2DiagRect">
          <a:avLst/>
        </a:prstGeom>
      </dgm:spPr>
      <dgm:t>
        <a:bodyPr/>
        <a:lstStyle/>
        <a:p>
          <a:endParaRPr lang="en-US"/>
        </a:p>
      </dgm:t>
    </dgm:pt>
    <dgm:pt modelId="{9A4D5813-70CC-4A12-82D9-E781E2B9AC17}" type="pres">
      <dgm:prSet presAssocID="{8049C0B0-ABA4-41C0-B07D-790CD6CCF99F}" presName="hierChild3" presStyleCnt="0"/>
      <dgm:spPr/>
    </dgm:pt>
    <dgm:pt modelId="{D1315D91-3D72-4D39-AFD8-B60701482773}" type="pres">
      <dgm:prSet presAssocID="{7D5593E4-A5A4-4DEB-9E5E-7260BA70E609}" presName="Name25" presStyleLbl="parChTrans1D3" presStyleIdx="0" presStyleCnt="5"/>
      <dgm:spPr/>
      <dgm:t>
        <a:bodyPr/>
        <a:lstStyle/>
        <a:p>
          <a:endParaRPr lang="en-US"/>
        </a:p>
      </dgm:t>
    </dgm:pt>
    <dgm:pt modelId="{709A02AB-E8EC-4B70-8867-C9C72785FCEB}" type="pres">
      <dgm:prSet presAssocID="{7D5593E4-A5A4-4DEB-9E5E-7260BA70E609}" presName="connTx" presStyleLbl="parChTrans1D3" presStyleIdx="0" presStyleCnt="5"/>
      <dgm:spPr/>
      <dgm:t>
        <a:bodyPr/>
        <a:lstStyle/>
        <a:p>
          <a:endParaRPr lang="en-US"/>
        </a:p>
      </dgm:t>
    </dgm:pt>
    <dgm:pt modelId="{C48C3A48-1D69-4B97-8208-DCE3F8C6B2D3}" type="pres">
      <dgm:prSet presAssocID="{438458FB-C537-47B6-AC22-D3987D8E2DF0}" presName="Name30" presStyleCnt="0"/>
      <dgm:spPr/>
    </dgm:pt>
    <dgm:pt modelId="{9459FEC1-5962-4050-9EB6-2DC5BC4CBF12}" type="pres">
      <dgm:prSet presAssocID="{438458FB-C537-47B6-AC22-D3987D8E2DF0}" presName="level2Shape" presStyleLbl="node3" presStyleIdx="0" presStyleCnt="5" custScaleX="148753" custLinFactY="-13315" custLinFactNeighborX="494" custLinFactNeighborY="-100000"/>
      <dgm:spPr>
        <a:prstGeom prst="snip2DiagRect">
          <a:avLst/>
        </a:prstGeom>
      </dgm:spPr>
      <dgm:t>
        <a:bodyPr/>
        <a:lstStyle/>
        <a:p>
          <a:endParaRPr lang="en-US"/>
        </a:p>
      </dgm:t>
    </dgm:pt>
    <dgm:pt modelId="{9EA7F7B6-EDD4-44BC-AD26-7B6A96A64577}" type="pres">
      <dgm:prSet presAssocID="{438458FB-C537-47B6-AC22-D3987D8E2DF0}" presName="hierChild3" presStyleCnt="0"/>
      <dgm:spPr/>
    </dgm:pt>
    <dgm:pt modelId="{D7BBBD86-2111-4E37-B88B-18A3D93A724B}" type="pres">
      <dgm:prSet presAssocID="{2221CD93-8081-4377-B072-3E96484AD4E5}" presName="Name25" presStyleLbl="parChTrans1D3" presStyleIdx="1" presStyleCnt="5"/>
      <dgm:spPr/>
      <dgm:t>
        <a:bodyPr/>
        <a:lstStyle/>
        <a:p>
          <a:endParaRPr lang="en-US"/>
        </a:p>
      </dgm:t>
    </dgm:pt>
    <dgm:pt modelId="{47B9CD70-8600-4733-A969-7F0347665B30}" type="pres">
      <dgm:prSet presAssocID="{2221CD93-8081-4377-B072-3E96484AD4E5}" presName="connTx" presStyleLbl="parChTrans1D3" presStyleIdx="1" presStyleCnt="5"/>
      <dgm:spPr/>
      <dgm:t>
        <a:bodyPr/>
        <a:lstStyle/>
        <a:p>
          <a:endParaRPr lang="en-US"/>
        </a:p>
      </dgm:t>
    </dgm:pt>
    <dgm:pt modelId="{046BD517-D8A1-4E58-80E7-A8C184325E5B}" type="pres">
      <dgm:prSet presAssocID="{1D9412BA-4037-4F20-8F20-DDA8B0CCD9C9}" presName="Name30" presStyleCnt="0"/>
      <dgm:spPr/>
    </dgm:pt>
    <dgm:pt modelId="{79C23E3D-E4B2-4883-8766-FD75B6C99D7D}" type="pres">
      <dgm:prSet presAssocID="{1D9412BA-4037-4F20-8F20-DDA8B0CCD9C9}" presName="level2Shape" presStyleLbl="node3" presStyleIdx="1" presStyleCnt="5" custScaleX="148753" custLinFactY="-1993" custLinFactNeighborX="494" custLinFactNeighborY="-100000"/>
      <dgm:spPr>
        <a:prstGeom prst="snip2DiagRect">
          <a:avLst/>
        </a:prstGeom>
      </dgm:spPr>
      <dgm:t>
        <a:bodyPr/>
        <a:lstStyle/>
        <a:p>
          <a:endParaRPr lang="en-US"/>
        </a:p>
      </dgm:t>
    </dgm:pt>
    <dgm:pt modelId="{BDDB348D-5086-4E35-9027-07BC504E81FB}" type="pres">
      <dgm:prSet presAssocID="{1D9412BA-4037-4F20-8F20-DDA8B0CCD9C9}" presName="hierChild3" presStyleCnt="0"/>
      <dgm:spPr/>
    </dgm:pt>
    <dgm:pt modelId="{81DF60D6-E2D1-479A-94E1-952C61B615FD}" type="pres">
      <dgm:prSet presAssocID="{F65B5182-7B88-4250-BAB7-5E6C536A8AD6}" presName="Name25" presStyleLbl="parChTrans1D3" presStyleIdx="2" presStyleCnt="5"/>
      <dgm:spPr/>
      <dgm:t>
        <a:bodyPr/>
        <a:lstStyle/>
        <a:p>
          <a:endParaRPr lang="en-US"/>
        </a:p>
      </dgm:t>
    </dgm:pt>
    <dgm:pt modelId="{29AC5B07-D82C-437E-B391-EC52EFC9A919}" type="pres">
      <dgm:prSet presAssocID="{F65B5182-7B88-4250-BAB7-5E6C536A8AD6}" presName="connTx" presStyleLbl="parChTrans1D3" presStyleIdx="2" presStyleCnt="5"/>
      <dgm:spPr/>
      <dgm:t>
        <a:bodyPr/>
        <a:lstStyle/>
        <a:p>
          <a:endParaRPr lang="en-US"/>
        </a:p>
      </dgm:t>
    </dgm:pt>
    <dgm:pt modelId="{0746797B-E6EE-45D6-A7E4-8E884783D83D}" type="pres">
      <dgm:prSet presAssocID="{A0DFB9A4-78A8-4044-9655-F1EA32CDB4DD}" presName="Name30" presStyleCnt="0"/>
      <dgm:spPr/>
    </dgm:pt>
    <dgm:pt modelId="{59DDB6C1-543B-44FA-A5CB-7A208C6E8F87}" type="pres">
      <dgm:prSet presAssocID="{A0DFB9A4-78A8-4044-9655-F1EA32CDB4DD}" presName="level2Shape" presStyleLbl="node3" presStyleIdx="2" presStyleCnt="5" custScaleX="148753" custLinFactNeighborX="494" custLinFactNeighborY="-89054"/>
      <dgm:spPr>
        <a:prstGeom prst="snip2DiagRect">
          <a:avLst/>
        </a:prstGeom>
      </dgm:spPr>
      <dgm:t>
        <a:bodyPr/>
        <a:lstStyle/>
        <a:p>
          <a:endParaRPr lang="en-US"/>
        </a:p>
      </dgm:t>
    </dgm:pt>
    <dgm:pt modelId="{0D38D39D-FC95-4304-9E65-53E5F91E5304}" type="pres">
      <dgm:prSet presAssocID="{A0DFB9A4-78A8-4044-9655-F1EA32CDB4DD}" presName="hierChild3" presStyleCnt="0"/>
      <dgm:spPr/>
    </dgm:pt>
    <dgm:pt modelId="{691A3769-7518-4415-848C-985BEA222B1A}" type="pres">
      <dgm:prSet presAssocID="{C3B6F36A-3FCC-42C9-A039-FD1A768E78AE}" presName="Name25" presStyleLbl="parChTrans1D2" presStyleIdx="1" presStyleCnt="2"/>
      <dgm:spPr/>
      <dgm:t>
        <a:bodyPr/>
        <a:lstStyle/>
        <a:p>
          <a:endParaRPr lang="en-US"/>
        </a:p>
      </dgm:t>
    </dgm:pt>
    <dgm:pt modelId="{7099F277-1E50-45E2-AE4A-FE7002A31D66}" type="pres">
      <dgm:prSet presAssocID="{C3B6F36A-3FCC-42C9-A039-FD1A768E78AE}" presName="connTx" presStyleLbl="parChTrans1D2" presStyleIdx="1" presStyleCnt="2"/>
      <dgm:spPr/>
      <dgm:t>
        <a:bodyPr/>
        <a:lstStyle/>
        <a:p>
          <a:endParaRPr lang="en-US"/>
        </a:p>
      </dgm:t>
    </dgm:pt>
    <dgm:pt modelId="{7BE8A058-4A75-47B6-9E0A-545C6FE7E253}" type="pres">
      <dgm:prSet presAssocID="{08956671-1292-4F67-9CF1-A6C5917C079F}" presName="Name30" presStyleCnt="0"/>
      <dgm:spPr/>
    </dgm:pt>
    <dgm:pt modelId="{FEFCFE0B-DFB9-4666-AF31-962F48261A0E}" type="pres">
      <dgm:prSet presAssocID="{08956671-1292-4F67-9CF1-A6C5917C079F}" presName="level2Shape" presStyleLbl="node2" presStyleIdx="1" presStyleCnt="2" custScaleX="151903" custLinFactNeighborX="-7725" custLinFactNeighborY="-59940"/>
      <dgm:spPr>
        <a:prstGeom prst="snip2DiagRect">
          <a:avLst/>
        </a:prstGeom>
      </dgm:spPr>
      <dgm:t>
        <a:bodyPr/>
        <a:lstStyle/>
        <a:p>
          <a:endParaRPr lang="en-US"/>
        </a:p>
      </dgm:t>
    </dgm:pt>
    <dgm:pt modelId="{6CDCCC87-69D6-4613-B5A4-314C7C4A3396}" type="pres">
      <dgm:prSet presAssocID="{08956671-1292-4F67-9CF1-A6C5917C079F}" presName="hierChild3" presStyleCnt="0"/>
      <dgm:spPr/>
    </dgm:pt>
    <dgm:pt modelId="{7C69FB78-1759-41A9-9202-48D1DCBA6CD9}" type="pres">
      <dgm:prSet presAssocID="{0E9AD012-6C40-42A9-99C6-FB2C3699EEC2}" presName="Name25" presStyleLbl="parChTrans1D3" presStyleIdx="3" presStyleCnt="5"/>
      <dgm:spPr/>
      <dgm:t>
        <a:bodyPr/>
        <a:lstStyle/>
        <a:p>
          <a:endParaRPr lang="en-US"/>
        </a:p>
      </dgm:t>
    </dgm:pt>
    <dgm:pt modelId="{F3592595-7224-4D26-B1BA-DF10CD1D54B2}" type="pres">
      <dgm:prSet presAssocID="{0E9AD012-6C40-42A9-99C6-FB2C3699EEC2}" presName="connTx" presStyleLbl="parChTrans1D3" presStyleIdx="3" presStyleCnt="5"/>
      <dgm:spPr/>
      <dgm:t>
        <a:bodyPr/>
        <a:lstStyle/>
        <a:p>
          <a:endParaRPr lang="en-US"/>
        </a:p>
      </dgm:t>
    </dgm:pt>
    <dgm:pt modelId="{0249BCE1-1896-4242-92A5-0AB1F9B0AF97}" type="pres">
      <dgm:prSet presAssocID="{A133B704-FED2-4A2F-A112-44B081F8EF9B}" presName="Name30" presStyleCnt="0"/>
      <dgm:spPr/>
    </dgm:pt>
    <dgm:pt modelId="{2C67A513-B375-425A-BFDC-8C87F5925D99}" type="pres">
      <dgm:prSet presAssocID="{A133B704-FED2-4A2F-A112-44B081F8EF9B}" presName="level2Shape" presStyleLbl="node3" presStyleIdx="3" presStyleCnt="5" custScaleX="148753" custLinFactNeighborX="494" custLinFactNeighborY="-47001"/>
      <dgm:spPr>
        <a:prstGeom prst="snip2DiagRect">
          <a:avLst/>
        </a:prstGeom>
      </dgm:spPr>
      <dgm:t>
        <a:bodyPr/>
        <a:lstStyle/>
        <a:p>
          <a:endParaRPr lang="en-US"/>
        </a:p>
      </dgm:t>
    </dgm:pt>
    <dgm:pt modelId="{7330A3CF-E6F5-4A68-A795-CE797A731C93}" type="pres">
      <dgm:prSet presAssocID="{A133B704-FED2-4A2F-A112-44B081F8EF9B}" presName="hierChild3" presStyleCnt="0"/>
      <dgm:spPr/>
    </dgm:pt>
    <dgm:pt modelId="{382870D6-4CA3-4C41-9AE8-607158E6998D}" type="pres">
      <dgm:prSet presAssocID="{F1C08622-18F1-427F-B579-D710EECF60AA}" presName="Name25" presStyleLbl="parChTrans1D3" presStyleIdx="4" presStyleCnt="5"/>
      <dgm:spPr/>
      <dgm:t>
        <a:bodyPr/>
        <a:lstStyle/>
        <a:p>
          <a:endParaRPr lang="en-US"/>
        </a:p>
      </dgm:t>
    </dgm:pt>
    <dgm:pt modelId="{A998CA7D-68AD-4998-A2E1-3C2E0CE930F8}" type="pres">
      <dgm:prSet presAssocID="{F1C08622-18F1-427F-B579-D710EECF60AA}" presName="connTx" presStyleLbl="parChTrans1D3" presStyleIdx="4" presStyleCnt="5"/>
      <dgm:spPr/>
      <dgm:t>
        <a:bodyPr/>
        <a:lstStyle/>
        <a:p>
          <a:endParaRPr lang="en-US"/>
        </a:p>
      </dgm:t>
    </dgm:pt>
    <dgm:pt modelId="{8AF4FFC2-11D7-4E3D-9023-1817FC33B515}" type="pres">
      <dgm:prSet presAssocID="{06C33653-863D-4B8E-A04D-541D5C16F272}" presName="Name30" presStyleCnt="0"/>
      <dgm:spPr/>
    </dgm:pt>
    <dgm:pt modelId="{D868FDEC-1285-4CAE-8040-8277893DE675}" type="pres">
      <dgm:prSet presAssocID="{06C33653-863D-4B8E-A04D-541D5C16F272}" presName="level2Shape" presStyleLbl="node3" presStyleIdx="4" presStyleCnt="5" custScaleX="148753" custLinFactNeighborX="494" custLinFactNeighborY="-35680"/>
      <dgm:spPr>
        <a:prstGeom prst="snip2DiagRect">
          <a:avLst/>
        </a:prstGeom>
      </dgm:spPr>
      <dgm:t>
        <a:bodyPr/>
        <a:lstStyle/>
        <a:p>
          <a:endParaRPr lang="en-US"/>
        </a:p>
      </dgm:t>
    </dgm:pt>
    <dgm:pt modelId="{09FA4AA6-00AB-4F69-A085-EFC02E50F587}" type="pres">
      <dgm:prSet presAssocID="{06C33653-863D-4B8E-A04D-541D5C16F272}" presName="hierChild3" presStyleCnt="0"/>
      <dgm:spPr/>
    </dgm:pt>
    <dgm:pt modelId="{6819D1D9-2C37-4110-8A54-C52A87F325D4}" type="pres">
      <dgm:prSet presAssocID="{DC384229-C69A-46D3-A72F-DEAD68401D72}" presName="bgShapesFlow" presStyleCnt="0"/>
      <dgm:spPr/>
    </dgm:pt>
    <dgm:pt modelId="{01D89471-6C07-4D36-B4A3-7BF3917E5B0E}" type="pres">
      <dgm:prSet presAssocID="{AE098D20-B5EB-4691-8091-3AEC90BF444A}" presName="rectComp" presStyleCnt="0"/>
      <dgm:spPr/>
    </dgm:pt>
    <dgm:pt modelId="{A031F9B8-0DE1-4900-A536-912965B68342}" type="pres">
      <dgm:prSet presAssocID="{AE098D20-B5EB-4691-8091-3AEC90BF444A}" presName="bgRect" presStyleLbl="bgShp" presStyleIdx="0" presStyleCnt="3" custScaleX="132252" custLinFactNeighborX="-22542" custLinFactNeighborY="-910"/>
      <dgm:spPr>
        <a:prstGeom prst="snip2DiagRect">
          <a:avLst/>
        </a:prstGeom>
      </dgm:spPr>
      <dgm:t>
        <a:bodyPr/>
        <a:lstStyle/>
        <a:p>
          <a:endParaRPr lang="en-US"/>
        </a:p>
      </dgm:t>
    </dgm:pt>
    <dgm:pt modelId="{9286DD71-CE2E-4E08-9E8F-98E433A914A4}" type="pres">
      <dgm:prSet presAssocID="{AE098D20-B5EB-4691-8091-3AEC90BF444A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B13A8A-9B7B-4437-A9C4-2D18D82E55EE}" type="pres">
      <dgm:prSet presAssocID="{AE098D20-B5EB-4691-8091-3AEC90BF444A}" presName="spComp" presStyleCnt="0"/>
      <dgm:spPr/>
    </dgm:pt>
    <dgm:pt modelId="{3B263DD5-EC8C-452B-9D63-7ED8E92D62DE}" type="pres">
      <dgm:prSet presAssocID="{AE098D20-B5EB-4691-8091-3AEC90BF444A}" presName="hSp" presStyleCnt="0"/>
      <dgm:spPr/>
    </dgm:pt>
    <dgm:pt modelId="{F89B0ADF-1A3C-471F-AD07-FFD985FB1AA5}" type="pres">
      <dgm:prSet presAssocID="{80A8FCC1-930E-49A9-AB15-FC7ED16065B2}" presName="rectComp" presStyleCnt="0"/>
      <dgm:spPr/>
    </dgm:pt>
    <dgm:pt modelId="{3160C51B-478C-4934-BDD3-2515ED101B81}" type="pres">
      <dgm:prSet presAssocID="{80A8FCC1-930E-49A9-AB15-FC7ED16065B2}" presName="bgRect" presStyleLbl="bgShp" presStyleIdx="1" presStyleCnt="3" custScaleX="134883" custLinFactNeighborX="-2696"/>
      <dgm:spPr>
        <a:prstGeom prst="snip2DiagRect">
          <a:avLst/>
        </a:prstGeom>
      </dgm:spPr>
      <dgm:t>
        <a:bodyPr/>
        <a:lstStyle/>
        <a:p>
          <a:endParaRPr lang="en-US"/>
        </a:p>
      </dgm:t>
    </dgm:pt>
    <dgm:pt modelId="{52A7356B-D2A8-4914-A7EE-CB63A67A1A3E}" type="pres">
      <dgm:prSet presAssocID="{80A8FCC1-930E-49A9-AB15-FC7ED16065B2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E5A161-D852-48D8-A9F0-44F619117A6E}" type="pres">
      <dgm:prSet presAssocID="{80A8FCC1-930E-49A9-AB15-FC7ED16065B2}" presName="spComp" presStyleCnt="0"/>
      <dgm:spPr/>
    </dgm:pt>
    <dgm:pt modelId="{D1200C3A-FA1F-44EA-B86D-E8E54AFBB3A3}" type="pres">
      <dgm:prSet presAssocID="{80A8FCC1-930E-49A9-AB15-FC7ED16065B2}" presName="hSp" presStyleCnt="0"/>
      <dgm:spPr/>
    </dgm:pt>
    <dgm:pt modelId="{196F0359-F89D-4450-B752-4820C31B7868}" type="pres">
      <dgm:prSet presAssocID="{C9A8B5F1-EB53-464A-BB8C-25BB1CA990CB}" presName="rectComp" presStyleCnt="0"/>
      <dgm:spPr/>
    </dgm:pt>
    <dgm:pt modelId="{3FB2AEB8-6400-4B5F-95CB-387158A7A06C}" type="pres">
      <dgm:prSet presAssocID="{C9A8B5F1-EB53-464A-BB8C-25BB1CA990CB}" presName="bgRect" presStyleLbl="bgShp" presStyleIdx="2" presStyleCnt="3" custScaleX="130088" custLinFactNeighborX="13446"/>
      <dgm:spPr>
        <a:prstGeom prst="snip2DiagRect">
          <a:avLst/>
        </a:prstGeom>
      </dgm:spPr>
      <dgm:t>
        <a:bodyPr/>
        <a:lstStyle/>
        <a:p>
          <a:endParaRPr lang="en-US"/>
        </a:p>
      </dgm:t>
    </dgm:pt>
    <dgm:pt modelId="{E76C3216-4562-46EE-A971-EBF99B9D62FE}" type="pres">
      <dgm:prSet presAssocID="{C9A8B5F1-EB53-464A-BB8C-25BB1CA990CB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62183E-FEA1-4586-8B9B-D3CE9E806226}" type="presOf" srcId="{438458FB-C537-47B6-AC22-D3987D8E2DF0}" destId="{9459FEC1-5962-4050-9EB6-2DC5BC4CBF12}" srcOrd="0" destOrd="0" presId="urn:microsoft.com/office/officeart/2005/8/layout/hierarchy5"/>
    <dgm:cxn modelId="{8833766A-2DE5-4025-9B2E-6CF022543E7C}" type="presOf" srcId="{06C33653-863D-4B8E-A04D-541D5C16F272}" destId="{D868FDEC-1285-4CAE-8040-8277893DE675}" srcOrd="0" destOrd="0" presId="urn:microsoft.com/office/officeart/2005/8/layout/hierarchy5"/>
    <dgm:cxn modelId="{E53C2DDA-0E12-4C23-B272-5D8EF3512AE1}" srcId="{DC384229-C69A-46D3-A72F-DEAD68401D72}" destId="{C9A8B5F1-EB53-464A-BB8C-25BB1CA990CB}" srcOrd="3" destOrd="0" parTransId="{D9B0F4D8-CD4F-41A8-9395-E8ED7F91B9DE}" sibTransId="{987812E8-4FFD-4C53-A77E-A61CF7C60FF2}"/>
    <dgm:cxn modelId="{49AD3513-6762-4BCE-BF7D-67A53C8032DB}" type="presOf" srcId="{80A8FCC1-930E-49A9-AB15-FC7ED16065B2}" destId="{3160C51B-478C-4934-BDD3-2515ED101B81}" srcOrd="0" destOrd="0" presId="urn:microsoft.com/office/officeart/2005/8/layout/hierarchy5"/>
    <dgm:cxn modelId="{AE019A3F-1474-48B3-B235-8DFA0A49472C}" type="presOf" srcId="{7D5593E4-A5A4-4DEB-9E5E-7260BA70E609}" destId="{709A02AB-E8EC-4B70-8867-C9C72785FCEB}" srcOrd="1" destOrd="0" presId="urn:microsoft.com/office/officeart/2005/8/layout/hierarchy5"/>
    <dgm:cxn modelId="{3DDAFF67-E3D1-4CC3-8C5F-9007F8E10FB3}" srcId="{DC384229-C69A-46D3-A72F-DEAD68401D72}" destId="{80A8FCC1-930E-49A9-AB15-FC7ED16065B2}" srcOrd="2" destOrd="0" parTransId="{D8065342-9646-40F8-AEAC-D5A96E130FB5}" sibTransId="{F57121FE-E193-43F3-85F5-3784FD59D160}"/>
    <dgm:cxn modelId="{4571CBE6-E0A6-49AC-8763-C366DB8AEC31}" type="presOf" srcId="{C9A8B5F1-EB53-464A-BB8C-25BB1CA990CB}" destId="{3FB2AEB8-6400-4B5F-95CB-387158A7A06C}" srcOrd="0" destOrd="0" presId="urn:microsoft.com/office/officeart/2005/8/layout/hierarchy5"/>
    <dgm:cxn modelId="{16752DAB-1BF2-4C32-882B-CA45A33E048E}" type="presOf" srcId="{F65B5182-7B88-4250-BAB7-5E6C536A8AD6}" destId="{81DF60D6-E2D1-479A-94E1-952C61B615FD}" srcOrd="0" destOrd="0" presId="urn:microsoft.com/office/officeart/2005/8/layout/hierarchy5"/>
    <dgm:cxn modelId="{09AC6F95-CF91-4015-B1CF-700B68CB504C}" type="presOf" srcId="{F1C08622-18F1-427F-B579-D710EECF60AA}" destId="{382870D6-4CA3-4C41-9AE8-607158E6998D}" srcOrd="0" destOrd="0" presId="urn:microsoft.com/office/officeart/2005/8/layout/hierarchy5"/>
    <dgm:cxn modelId="{FFCA9ABF-0EB8-4C3F-AA90-3E4A2D7319E9}" srcId="{8049C0B0-ABA4-41C0-B07D-790CD6CCF99F}" destId="{438458FB-C537-47B6-AC22-D3987D8E2DF0}" srcOrd="0" destOrd="0" parTransId="{7D5593E4-A5A4-4DEB-9E5E-7260BA70E609}" sibTransId="{10DA332A-9DF8-4A8F-9ED4-555235BFD5A1}"/>
    <dgm:cxn modelId="{ADDCAB0B-8077-4A10-BDE0-369A03B39F9A}" srcId="{8049C0B0-ABA4-41C0-B07D-790CD6CCF99F}" destId="{A0DFB9A4-78A8-4044-9655-F1EA32CDB4DD}" srcOrd="2" destOrd="0" parTransId="{F65B5182-7B88-4250-BAB7-5E6C536A8AD6}" sibTransId="{2685FDD8-62E8-49D1-AA92-B28923448A20}"/>
    <dgm:cxn modelId="{E6A7BAAA-8110-4158-BA52-D26A593BF888}" type="presOf" srcId="{AE098D20-B5EB-4691-8091-3AEC90BF444A}" destId="{A031F9B8-0DE1-4900-A536-912965B68342}" srcOrd="0" destOrd="0" presId="urn:microsoft.com/office/officeart/2005/8/layout/hierarchy5"/>
    <dgm:cxn modelId="{AD1F9BFB-1595-4424-8AD7-A605AA7740AF}" type="presOf" srcId="{F1C08622-18F1-427F-B579-D710EECF60AA}" destId="{A998CA7D-68AD-4998-A2E1-3C2E0CE930F8}" srcOrd="1" destOrd="0" presId="urn:microsoft.com/office/officeart/2005/8/layout/hierarchy5"/>
    <dgm:cxn modelId="{6D2B6509-CADC-4D3F-AA95-703B3148FDAA}" type="presOf" srcId="{0E9AD012-6C40-42A9-99C6-FB2C3699EEC2}" destId="{7C69FB78-1759-41A9-9202-48D1DCBA6CD9}" srcOrd="0" destOrd="0" presId="urn:microsoft.com/office/officeart/2005/8/layout/hierarchy5"/>
    <dgm:cxn modelId="{FDF2C7B5-CB44-4502-B7AB-287678B27976}" srcId="{8AD26ED3-B2F1-43DD-AAF3-1FD5D2929ABB}" destId="{08956671-1292-4F67-9CF1-A6C5917C079F}" srcOrd="1" destOrd="0" parTransId="{C3B6F36A-3FCC-42C9-A039-FD1A768E78AE}" sibTransId="{F21A68EA-0BD6-4F82-B2E4-A75A59EC95D5}"/>
    <dgm:cxn modelId="{66A952EB-6528-48C4-ADF8-AAA77D054D13}" type="presOf" srcId="{7D5593E4-A5A4-4DEB-9E5E-7260BA70E609}" destId="{D1315D91-3D72-4D39-AFD8-B60701482773}" srcOrd="0" destOrd="0" presId="urn:microsoft.com/office/officeart/2005/8/layout/hierarchy5"/>
    <dgm:cxn modelId="{0FAAE128-C44D-42C0-8F86-8A0FC4F01475}" type="presOf" srcId="{C3B6F36A-3FCC-42C9-A039-FD1A768E78AE}" destId="{691A3769-7518-4415-848C-985BEA222B1A}" srcOrd="0" destOrd="0" presId="urn:microsoft.com/office/officeart/2005/8/layout/hierarchy5"/>
    <dgm:cxn modelId="{CFEFDA46-5C88-44AE-A30B-27A918FBDB57}" srcId="{DC384229-C69A-46D3-A72F-DEAD68401D72}" destId="{AE098D20-B5EB-4691-8091-3AEC90BF444A}" srcOrd="1" destOrd="0" parTransId="{151D9A4F-13AE-4BBA-B48D-50FB6EEE2725}" sibTransId="{FD72C0CB-6A4B-4430-80C2-AD62703B925C}"/>
    <dgm:cxn modelId="{70339871-B0EC-4BBB-A09F-392BBF16AE40}" type="presOf" srcId="{2221CD93-8081-4377-B072-3E96484AD4E5}" destId="{47B9CD70-8600-4733-A969-7F0347665B30}" srcOrd="1" destOrd="0" presId="urn:microsoft.com/office/officeart/2005/8/layout/hierarchy5"/>
    <dgm:cxn modelId="{6BCEEED9-BB5F-40FC-B0BA-E100CC2E39EF}" type="presOf" srcId="{DE4E3398-C0CB-4B3E-B5EE-2A0DE0174E9D}" destId="{BEF2F87A-06E9-45CA-80AB-35CDFE723776}" srcOrd="0" destOrd="0" presId="urn:microsoft.com/office/officeart/2005/8/layout/hierarchy5"/>
    <dgm:cxn modelId="{5AEBB80E-A1C7-44D5-A6A6-C4317E75454A}" type="presOf" srcId="{AE098D20-B5EB-4691-8091-3AEC90BF444A}" destId="{9286DD71-CE2E-4E08-9E8F-98E433A914A4}" srcOrd="1" destOrd="0" presId="urn:microsoft.com/office/officeart/2005/8/layout/hierarchy5"/>
    <dgm:cxn modelId="{827D52EA-D6C3-4E1C-8559-78F3F8CF6BD0}" type="presOf" srcId="{F65B5182-7B88-4250-BAB7-5E6C536A8AD6}" destId="{29AC5B07-D82C-437E-B391-EC52EFC9A919}" srcOrd="1" destOrd="0" presId="urn:microsoft.com/office/officeart/2005/8/layout/hierarchy5"/>
    <dgm:cxn modelId="{C112E541-2571-4C17-ADB7-0DA22DCB7A42}" srcId="{DC384229-C69A-46D3-A72F-DEAD68401D72}" destId="{8AD26ED3-B2F1-43DD-AAF3-1FD5D2929ABB}" srcOrd="0" destOrd="0" parTransId="{B282EEBF-1ACF-4064-B6B5-345508961970}" sibTransId="{E2FB3660-9618-4DB6-B855-BE948F5BC1DD}"/>
    <dgm:cxn modelId="{4D1C85E6-E07D-4B0D-9117-AEDE3B973215}" type="presOf" srcId="{DC384229-C69A-46D3-A72F-DEAD68401D72}" destId="{967E2A36-CE23-4867-82B5-F6407612E9F8}" srcOrd="0" destOrd="0" presId="urn:microsoft.com/office/officeart/2005/8/layout/hierarchy5"/>
    <dgm:cxn modelId="{4EAB1298-11EA-4624-8359-8B5B58D28F81}" type="presOf" srcId="{0E9AD012-6C40-42A9-99C6-FB2C3699EEC2}" destId="{F3592595-7224-4D26-B1BA-DF10CD1D54B2}" srcOrd="1" destOrd="0" presId="urn:microsoft.com/office/officeart/2005/8/layout/hierarchy5"/>
    <dgm:cxn modelId="{2AF6182F-375C-4BAD-B173-700ED3E6A2ED}" type="presOf" srcId="{A0DFB9A4-78A8-4044-9655-F1EA32CDB4DD}" destId="{59DDB6C1-543B-44FA-A5CB-7A208C6E8F87}" srcOrd="0" destOrd="0" presId="urn:microsoft.com/office/officeart/2005/8/layout/hierarchy5"/>
    <dgm:cxn modelId="{1C97124E-F599-4F5A-B506-5C54DA8CA5F5}" type="presOf" srcId="{C9A8B5F1-EB53-464A-BB8C-25BB1CA990CB}" destId="{E76C3216-4562-46EE-A971-EBF99B9D62FE}" srcOrd="1" destOrd="0" presId="urn:microsoft.com/office/officeart/2005/8/layout/hierarchy5"/>
    <dgm:cxn modelId="{75D57DD6-A254-4400-AFB3-EE57F405205F}" srcId="{8049C0B0-ABA4-41C0-B07D-790CD6CCF99F}" destId="{1D9412BA-4037-4F20-8F20-DDA8B0CCD9C9}" srcOrd="1" destOrd="0" parTransId="{2221CD93-8081-4377-B072-3E96484AD4E5}" sibTransId="{BEFBE5A3-8E42-45D0-8C9B-326B2D4AB720}"/>
    <dgm:cxn modelId="{6765B0EA-C4C9-4F40-9A7C-CFCFFD198604}" srcId="{08956671-1292-4F67-9CF1-A6C5917C079F}" destId="{06C33653-863D-4B8E-A04D-541D5C16F272}" srcOrd="1" destOrd="0" parTransId="{F1C08622-18F1-427F-B579-D710EECF60AA}" sibTransId="{8E7F96F1-5208-4827-8E17-6EC2752411C5}"/>
    <dgm:cxn modelId="{73E56822-A835-4AEC-A8C8-C534C0358345}" type="presOf" srcId="{2221CD93-8081-4377-B072-3E96484AD4E5}" destId="{D7BBBD86-2111-4E37-B88B-18A3D93A724B}" srcOrd="0" destOrd="0" presId="urn:microsoft.com/office/officeart/2005/8/layout/hierarchy5"/>
    <dgm:cxn modelId="{49C614AF-6E34-4B74-9B70-ECE71F285036}" type="presOf" srcId="{A133B704-FED2-4A2F-A112-44B081F8EF9B}" destId="{2C67A513-B375-425A-BFDC-8C87F5925D99}" srcOrd="0" destOrd="0" presId="urn:microsoft.com/office/officeart/2005/8/layout/hierarchy5"/>
    <dgm:cxn modelId="{3B5C2FF9-40E9-48E7-9743-693304F7404C}" srcId="{08956671-1292-4F67-9CF1-A6C5917C079F}" destId="{A133B704-FED2-4A2F-A112-44B081F8EF9B}" srcOrd="0" destOrd="0" parTransId="{0E9AD012-6C40-42A9-99C6-FB2C3699EEC2}" sibTransId="{738D38A9-96B2-4C8D-964D-09DA7658CFF5}"/>
    <dgm:cxn modelId="{C6F93B16-CD54-4C7C-A571-6A0098853DF9}" type="presOf" srcId="{DE4E3398-C0CB-4B3E-B5EE-2A0DE0174E9D}" destId="{AD72B94F-A1B7-4232-B976-5AAF8987E742}" srcOrd="1" destOrd="0" presId="urn:microsoft.com/office/officeart/2005/8/layout/hierarchy5"/>
    <dgm:cxn modelId="{A29F3DD3-44FD-414C-B9B8-F3A1CC714CFA}" type="presOf" srcId="{8049C0B0-ABA4-41C0-B07D-790CD6CCF99F}" destId="{4530D608-BEA8-4534-8390-AFEBB851A23B}" srcOrd="0" destOrd="0" presId="urn:microsoft.com/office/officeart/2005/8/layout/hierarchy5"/>
    <dgm:cxn modelId="{B4B95F48-3CC2-40C0-BB4D-523B404DB90F}" type="presOf" srcId="{C3B6F36A-3FCC-42C9-A039-FD1A768E78AE}" destId="{7099F277-1E50-45E2-AE4A-FE7002A31D66}" srcOrd="1" destOrd="0" presId="urn:microsoft.com/office/officeart/2005/8/layout/hierarchy5"/>
    <dgm:cxn modelId="{39D8FD7F-08A2-4BE8-9937-D12F82905170}" type="presOf" srcId="{80A8FCC1-930E-49A9-AB15-FC7ED16065B2}" destId="{52A7356B-D2A8-4914-A7EE-CB63A67A1A3E}" srcOrd="1" destOrd="0" presId="urn:microsoft.com/office/officeart/2005/8/layout/hierarchy5"/>
    <dgm:cxn modelId="{FCD4F720-7372-49C1-90F4-4FB4150A638A}" srcId="{8AD26ED3-B2F1-43DD-AAF3-1FD5D2929ABB}" destId="{8049C0B0-ABA4-41C0-B07D-790CD6CCF99F}" srcOrd="0" destOrd="0" parTransId="{DE4E3398-C0CB-4B3E-B5EE-2A0DE0174E9D}" sibTransId="{0D8E0CE3-DA79-4138-8FDC-D9042F8A5199}"/>
    <dgm:cxn modelId="{721A7031-37E4-4276-AD34-420F79274EE3}" type="presOf" srcId="{1D9412BA-4037-4F20-8F20-DDA8B0CCD9C9}" destId="{79C23E3D-E4B2-4883-8766-FD75B6C99D7D}" srcOrd="0" destOrd="0" presId="urn:microsoft.com/office/officeart/2005/8/layout/hierarchy5"/>
    <dgm:cxn modelId="{972C9E31-584A-4628-ADE4-3D5A7772BF96}" type="presOf" srcId="{8AD26ED3-B2F1-43DD-AAF3-1FD5D2929ABB}" destId="{187EB7DA-9412-46B8-A658-40717C550194}" srcOrd="0" destOrd="0" presId="urn:microsoft.com/office/officeart/2005/8/layout/hierarchy5"/>
    <dgm:cxn modelId="{2E8DAD44-AE18-45E3-83E5-64E64F803BC5}" type="presOf" srcId="{08956671-1292-4F67-9CF1-A6C5917C079F}" destId="{FEFCFE0B-DFB9-4666-AF31-962F48261A0E}" srcOrd="0" destOrd="0" presId="urn:microsoft.com/office/officeart/2005/8/layout/hierarchy5"/>
    <dgm:cxn modelId="{86AA1935-67EC-411D-8011-10CDFE14A1AB}" type="presParOf" srcId="{967E2A36-CE23-4867-82B5-F6407612E9F8}" destId="{C5B0BC92-F5A6-4520-825F-7A95AF88E100}" srcOrd="0" destOrd="0" presId="urn:microsoft.com/office/officeart/2005/8/layout/hierarchy5"/>
    <dgm:cxn modelId="{F177C850-50F0-4DA5-8A98-00280567D159}" type="presParOf" srcId="{C5B0BC92-F5A6-4520-825F-7A95AF88E100}" destId="{577C5CF1-CDB3-4C24-B8CE-AF0BE938D990}" srcOrd="0" destOrd="0" presId="urn:microsoft.com/office/officeart/2005/8/layout/hierarchy5"/>
    <dgm:cxn modelId="{3CC16C22-95D1-4AC8-99E9-D2356075ADCD}" type="presParOf" srcId="{C5B0BC92-F5A6-4520-825F-7A95AF88E100}" destId="{6BCE4A38-5598-45CB-AA2E-496C07CD022D}" srcOrd="1" destOrd="0" presId="urn:microsoft.com/office/officeart/2005/8/layout/hierarchy5"/>
    <dgm:cxn modelId="{FA5286FF-CBAB-40C6-BE5D-CE6D3D5D280B}" type="presParOf" srcId="{6BCE4A38-5598-45CB-AA2E-496C07CD022D}" destId="{46460DEA-3ECC-4717-9F86-22859EE76E0A}" srcOrd="0" destOrd="0" presId="urn:microsoft.com/office/officeart/2005/8/layout/hierarchy5"/>
    <dgm:cxn modelId="{F7C84089-3823-461A-844D-B8656981AD8C}" type="presParOf" srcId="{46460DEA-3ECC-4717-9F86-22859EE76E0A}" destId="{187EB7DA-9412-46B8-A658-40717C550194}" srcOrd="0" destOrd="0" presId="urn:microsoft.com/office/officeart/2005/8/layout/hierarchy5"/>
    <dgm:cxn modelId="{EEF6960F-A295-42F5-889F-262D90EFA195}" type="presParOf" srcId="{46460DEA-3ECC-4717-9F86-22859EE76E0A}" destId="{C2452927-5172-4067-9445-77C5D8540E56}" srcOrd="1" destOrd="0" presId="urn:microsoft.com/office/officeart/2005/8/layout/hierarchy5"/>
    <dgm:cxn modelId="{DE15425D-A61F-42EA-820C-46397F702B54}" type="presParOf" srcId="{C2452927-5172-4067-9445-77C5D8540E56}" destId="{BEF2F87A-06E9-45CA-80AB-35CDFE723776}" srcOrd="0" destOrd="0" presId="urn:microsoft.com/office/officeart/2005/8/layout/hierarchy5"/>
    <dgm:cxn modelId="{62EAE823-CF27-472F-8712-DC96E4D0C11D}" type="presParOf" srcId="{BEF2F87A-06E9-45CA-80AB-35CDFE723776}" destId="{AD72B94F-A1B7-4232-B976-5AAF8987E742}" srcOrd="0" destOrd="0" presId="urn:microsoft.com/office/officeart/2005/8/layout/hierarchy5"/>
    <dgm:cxn modelId="{5CA88BF0-3ADD-4AE4-9C1F-0AF396A6F8BA}" type="presParOf" srcId="{C2452927-5172-4067-9445-77C5D8540E56}" destId="{8ED4E75C-9F8A-4357-9D76-03BDBE428A64}" srcOrd="1" destOrd="0" presId="urn:microsoft.com/office/officeart/2005/8/layout/hierarchy5"/>
    <dgm:cxn modelId="{CCB6F5C2-0673-48C0-AD67-B1F34E2E7105}" type="presParOf" srcId="{8ED4E75C-9F8A-4357-9D76-03BDBE428A64}" destId="{4530D608-BEA8-4534-8390-AFEBB851A23B}" srcOrd="0" destOrd="0" presId="urn:microsoft.com/office/officeart/2005/8/layout/hierarchy5"/>
    <dgm:cxn modelId="{00EDD965-8216-458B-8232-E110A9154585}" type="presParOf" srcId="{8ED4E75C-9F8A-4357-9D76-03BDBE428A64}" destId="{9A4D5813-70CC-4A12-82D9-E781E2B9AC17}" srcOrd="1" destOrd="0" presId="urn:microsoft.com/office/officeart/2005/8/layout/hierarchy5"/>
    <dgm:cxn modelId="{25A8BAA1-4C5D-4785-925C-286A98F8C8CC}" type="presParOf" srcId="{9A4D5813-70CC-4A12-82D9-E781E2B9AC17}" destId="{D1315D91-3D72-4D39-AFD8-B60701482773}" srcOrd="0" destOrd="0" presId="urn:microsoft.com/office/officeart/2005/8/layout/hierarchy5"/>
    <dgm:cxn modelId="{2915AE44-37F6-47AC-B6C2-B90CA20D1860}" type="presParOf" srcId="{D1315D91-3D72-4D39-AFD8-B60701482773}" destId="{709A02AB-E8EC-4B70-8867-C9C72785FCEB}" srcOrd="0" destOrd="0" presId="urn:microsoft.com/office/officeart/2005/8/layout/hierarchy5"/>
    <dgm:cxn modelId="{7B6C9150-ECC4-4E79-95C0-B9A6FC249388}" type="presParOf" srcId="{9A4D5813-70CC-4A12-82D9-E781E2B9AC17}" destId="{C48C3A48-1D69-4B97-8208-DCE3F8C6B2D3}" srcOrd="1" destOrd="0" presId="urn:microsoft.com/office/officeart/2005/8/layout/hierarchy5"/>
    <dgm:cxn modelId="{B6AD78EC-5CF5-497C-9333-1E6724C617C7}" type="presParOf" srcId="{C48C3A48-1D69-4B97-8208-DCE3F8C6B2D3}" destId="{9459FEC1-5962-4050-9EB6-2DC5BC4CBF12}" srcOrd="0" destOrd="0" presId="urn:microsoft.com/office/officeart/2005/8/layout/hierarchy5"/>
    <dgm:cxn modelId="{BF957AD7-701F-4D09-8F21-5B3720DCC1CE}" type="presParOf" srcId="{C48C3A48-1D69-4B97-8208-DCE3F8C6B2D3}" destId="{9EA7F7B6-EDD4-44BC-AD26-7B6A96A64577}" srcOrd="1" destOrd="0" presId="urn:microsoft.com/office/officeart/2005/8/layout/hierarchy5"/>
    <dgm:cxn modelId="{71ECBFE5-1BF6-4FC6-B41F-ECBE54CE6B2A}" type="presParOf" srcId="{9A4D5813-70CC-4A12-82D9-E781E2B9AC17}" destId="{D7BBBD86-2111-4E37-B88B-18A3D93A724B}" srcOrd="2" destOrd="0" presId="urn:microsoft.com/office/officeart/2005/8/layout/hierarchy5"/>
    <dgm:cxn modelId="{0185E93E-FC92-4425-B9C4-515EBE0B7B9D}" type="presParOf" srcId="{D7BBBD86-2111-4E37-B88B-18A3D93A724B}" destId="{47B9CD70-8600-4733-A969-7F0347665B30}" srcOrd="0" destOrd="0" presId="urn:microsoft.com/office/officeart/2005/8/layout/hierarchy5"/>
    <dgm:cxn modelId="{386BA2DF-32AD-4495-BFD7-FAC2134BBA28}" type="presParOf" srcId="{9A4D5813-70CC-4A12-82D9-E781E2B9AC17}" destId="{046BD517-D8A1-4E58-80E7-A8C184325E5B}" srcOrd="3" destOrd="0" presId="urn:microsoft.com/office/officeart/2005/8/layout/hierarchy5"/>
    <dgm:cxn modelId="{27228715-CF05-429D-B04A-2A868F051F10}" type="presParOf" srcId="{046BD517-D8A1-4E58-80E7-A8C184325E5B}" destId="{79C23E3D-E4B2-4883-8766-FD75B6C99D7D}" srcOrd="0" destOrd="0" presId="urn:microsoft.com/office/officeart/2005/8/layout/hierarchy5"/>
    <dgm:cxn modelId="{D69EC5EE-CFF3-4D4C-A169-9A0CFEDF7DF1}" type="presParOf" srcId="{046BD517-D8A1-4E58-80E7-A8C184325E5B}" destId="{BDDB348D-5086-4E35-9027-07BC504E81FB}" srcOrd="1" destOrd="0" presId="urn:microsoft.com/office/officeart/2005/8/layout/hierarchy5"/>
    <dgm:cxn modelId="{57C9D5BE-E958-4AEF-BF44-FB6FEDB512E6}" type="presParOf" srcId="{9A4D5813-70CC-4A12-82D9-E781E2B9AC17}" destId="{81DF60D6-E2D1-479A-94E1-952C61B615FD}" srcOrd="4" destOrd="0" presId="urn:microsoft.com/office/officeart/2005/8/layout/hierarchy5"/>
    <dgm:cxn modelId="{87C30781-38E6-4B86-8E8C-B43A1F0CFF24}" type="presParOf" srcId="{81DF60D6-E2D1-479A-94E1-952C61B615FD}" destId="{29AC5B07-D82C-437E-B391-EC52EFC9A919}" srcOrd="0" destOrd="0" presId="urn:microsoft.com/office/officeart/2005/8/layout/hierarchy5"/>
    <dgm:cxn modelId="{F7E048B7-B9C0-47CF-A71F-D58687BE1E8A}" type="presParOf" srcId="{9A4D5813-70CC-4A12-82D9-E781E2B9AC17}" destId="{0746797B-E6EE-45D6-A7E4-8E884783D83D}" srcOrd="5" destOrd="0" presId="urn:microsoft.com/office/officeart/2005/8/layout/hierarchy5"/>
    <dgm:cxn modelId="{7B4CA324-0779-40AC-BAF2-C834F10B7F28}" type="presParOf" srcId="{0746797B-E6EE-45D6-A7E4-8E884783D83D}" destId="{59DDB6C1-543B-44FA-A5CB-7A208C6E8F87}" srcOrd="0" destOrd="0" presId="urn:microsoft.com/office/officeart/2005/8/layout/hierarchy5"/>
    <dgm:cxn modelId="{0977E660-AD3F-4B3B-B6EA-E286A010B902}" type="presParOf" srcId="{0746797B-E6EE-45D6-A7E4-8E884783D83D}" destId="{0D38D39D-FC95-4304-9E65-53E5F91E5304}" srcOrd="1" destOrd="0" presId="urn:microsoft.com/office/officeart/2005/8/layout/hierarchy5"/>
    <dgm:cxn modelId="{1CDF8F1B-B674-4AC9-B0F2-E665C2E4A502}" type="presParOf" srcId="{C2452927-5172-4067-9445-77C5D8540E56}" destId="{691A3769-7518-4415-848C-985BEA222B1A}" srcOrd="2" destOrd="0" presId="urn:microsoft.com/office/officeart/2005/8/layout/hierarchy5"/>
    <dgm:cxn modelId="{C66BA6D4-746D-4BFB-9EFE-F7245C916AC4}" type="presParOf" srcId="{691A3769-7518-4415-848C-985BEA222B1A}" destId="{7099F277-1E50-45E2-AE4A-FE7002A31D66}" srcOrd="0" destOrd="0" presId="urn:microsoft.com/office/officeart/2005/8/layout/hierarchy5"/>
    <dgm:cxn modelId="{61CAE777-9145-4AFD-93F8-7EA5CA010BE4}" type="presParOf" srcId="{C2452927-5172-4067-9445-77C5D8540E56}" destId="{7BE8A058-4A75-47B6-9E0A-545C6FE7E253}" srcOrd="3" destOrd="0" presId="urn:microsoft.com/office/officeart/2005/8/layout/hierarchy5"/>
    <dgm:cxn modelId="{C79B51A0-595F-4E41-BC42-07148CD3CF4D}" type="presParOf" srcId="{7BE8A058-4A75-47B6-9E0A-545C6FE7E253}" destId="{FEFCFE0B-DFB9-4666-AF31-962F48261A0E}" srcOrd="0" destOrd="0" presId="urn:microsoft.com/office/officeart/2005/8/layout/hierarchy5"/>
    <dgm:cxn modelId="{ADE7A545-6132-4A90-8218-E8934995F685}" type="presParOf" srcId="{7BE8A058-4A75-47B6-9E0A-545C6FE7E253}" destId="{6CDCCC87-69D6-4613-B5A4-314C7C4A3396}" srcOrd="1" destOrd="0" presId="urn:microsoft.com/office/officeart/2005/8/layout/hierarchy5"/>
    <dgm:cxn modelId="{94420F9F-519F-4722-959F-4CE768031B6E}" type="presParOf" srcId="{6CDCCC87-69D6-4613-B5A4-314C7C4A3396}" destId="{7C69FB78-1759-41A9-9202-48D1DCBA6CD9}" srcOrd="0" destOrd="0" presId="urn:microsoft.com/office/officeart/2005/8/layout/hierarchy5"/>
    <dgm:cxn modelId="{A210B876-0D78-4988-8D29-118040A55C33}" type="presParOf" srcId="{7C69FB78-1759-41A9-9202-48D1DCBA6CD9}" destId="{F3592595-7224-4D26-B1BA-DF10CD1D54B2}" srcOrd="0" destOrd="0" presId="urn:microsoft.com/office/officeart/2005/8/layout/hierarchy5"/>
    <dgm:cxn modelId="{7603FABE-C1C4-4A23-9129-680B38BB1A36}" type="presParOf" srcId="{6CDCCC87-69D6-4613-B5A4-314C7C4A3396}" destId="{0249BCE1-1896-4242-92A5-0AB1F9B0AF97}" srcOrd="1" destOrd="0" presId="urn:microsoft.com/office/officeart/2005/8/layout/hierarchy5"/>
    <dgm:cxn modelId="{70456C73-AFB1-4532-A4A0-712D48993FA0}" type="presParOf" srcId="{0249BCE1-1896-4242-92A5-0AB1F9B0AF97}" destId="{2C67A513-B375-425A-BFDC-8C87F5925D99}" srcOrd="0" destOrd="0" presId="urn:microsoft.com/office/officeart/2005/8/layout/hierarchy5"/>
    <dgm:cxn modelId="{698460BC-71F6-4552-B390-23FEAB30A469}" type="presParOf" srcId="{0249BCE1-1896-4242-92A5-0AB1F9B0AF97}" destId="{7330A3CF-E6F5-4A68-A795-CE797A731C93}" srcOrd="1" destOrd="0" presId="urn:microsoft.com/office/officeart/2005/8/layout/hierarchy5"/>
    <dgm:cxn modelId="{AF0EC263-9F8B-419C-8C29-A368C62D8BC4}" type="presParOf" srcId="{6CDCCC87-69D6-4613-B5A4-314C7C4A3396}" destId="{382870D6-4CA3-4C41-9AE8-607158E6998D}" srcOrd="2" destOrd="0" presId="urn:microsoft.com/office/officeart/2005/8/layout/hierarchy5"/>
    <dgm:cxn modelId="{26B70201-CEE9-42F9-8D15-81C7E5940490}" type="presParOf" srcId="{382870D6-4CA3-4C41-9AE8-607158E6998D}" destId="{A998CA7D-68AD-4998-A2E1-3C2E0CE930F8}" srcOrd="0" destOrd="0" presId="urn:microsoft.com/office/officeart/2005/8/layout/hierarchy5"/>
    <dgm:cxn modelId="{E482106E-C9E4-4F46-A995-D06992AED87C}" type="presParOf" srcId="{6CDCCC87-69D6-4613-B5A4-314C7C4A3396}" destId="{8AF4FFC2-11D7-4E3D-9023-1817FC33B515}" srcOrd="3" destOrd="0" presId="urn:microsoft.com/office/officeart/2005/8/layout/hierarchy5"/>
    <dgm:cxn modelId="{C290CB56-3C92-4B30-B642-8B18B64C3081}" type="presParOf" srcId="{8AF4FFC2-11D7-4E3D-9023-1817FC33B515}" destId="{D868FDEC-1285-4CAE-8040-8277893DE675}" srcOrd="0" destOrd="0" presId="urn:microsoft.com/office/officeart/2005/8/layout/hierarchy5"/>
    <dgm:cxn modelId="{F3395AEC-1FE3-4CC1-8E77-C41934A0025E}" type="presParOf" srcId="{8AF4FFC2-11D7-4E3D-9023-1817FC33B515}" destId="{09FA4AA6-00AB-4F69-A085-EFC02E50F587}" srcOrd="1" destOrd="0" presId="urn:microsoft.com/office/officeart/2005/8/layout/hierarchy5"/>
    <dgm:cxn modelId="{86EB53EE-D1D4-4873-A610-3A74F3972DAB}" type="presParOf" srcId="{967E2A36-CE23-4867-82B5-F6407612E9F8}" destId="{6819D1D9-2C37-4110-8A54-C52A87F325D4}" srcOrd="1" destOrd="0" presId="urn:microsoft.com/office/officeart/2005/8/layout/hierarchy5"/>
    <dgm:cxn modelId="{BB6DAA00-98C7-42FE-B170-20D9430C6808}" type="presParOf" srcId="{6819D1D9-2C37-4110-8A54-C52A87F325D4}" destId="{01D89471-6C07-4D36-B4A3-7BF3917E5B0E}" srcOrd="0" destOrd="0" presId="urn:microsoft.com/office/officeart/2005/8/layout/hierarchy5"/>
    <dgm:cxn modelId="{3BD63C0F-3383-4EE1-B202-944AF835653F}" type="presParOf" srcId="{01D89471-6C07-4D36-B4A3-7BF3917E5B0E}" destId="{A031F9B8-0DE1-4900-A536-912965B68342}" srcOrd="0" destOrd="0" presId="urn:microsoft.com/office/officeart/2005/8/layout/hierarchy5"/>
    <dgm:cxn modelId="{B343F207-D084-4C00-81E8-337CCFB2A2F7}" type="presParOf" srcId="{01D89471-6C07-4D36-B4A3-7BF3917E5B0E}" destId="{9286DD71-CE2E-4E08-9E8F-98E433A914A4}" srcOrd="1" destOrd="0" presId="urn:microsoft.com/office/officeart/2005/8/layout/hierarchy5"/>
    <dgm:cxn modelId="{B794E334-32BE-4252-9B68-C21F320AA59C}" type="presParOf" srcId="{6819D1D9-2C37-4110-8A54-C52A87F325D4}" destId="{67B13A8A-9B7B-4437-A9C4-2D18D82E55EE}" srcOrd="1" destOrd="0" presId="urn:microsoft.com/office/officeart/2005/8/layout/hierarchy5"/>
    <dgm:cxn modelId="{9273E2BE-4D81-4D6B-93B7-49587EFDABB0}" type="presParOf" srcId="{67B13A8A-9B7B-4437-A9C4-2D18D82E55EE}" destId="{3B263DD5-EC8C-452B-9D63-7ED8E92D62DE}" srcOrd="0" destOrd="0" presId="urn:microsoft.com/office/officeart/2005/8/layout/hierarchy5"/>
    <dgm:cxn modelId="{1E8BE5E1-6128-4D6B-AF5D-7D6F8011F7EC}" type="presParOf" srcId="{6819D1D9-2C37-4110-8A54-C52A87F325D4}" destId="{F89B0ADF-1A3C-471F-AD07-FFD985FB1AA5}" srcOrd="2" destOrd="0" presId="urn:microsoft.com/office/officeart/2005/8/layout/hierarchy5"/>
    <dgm:cxn modelId="{07CE84E4-C8B9-4B24-A40B-357A5A970F80}" type="presParOf" srcId="{F89B0ADF-1A3C-471F-AD07-FFD985FB1AA5}" destId="{3160C51B-478C-4934-BDD3-2515ED101B81}" srcOrd="0" destOrd="0" presId="urn:microsoft.com/office/officeart/2005/8/layout/hierarchy5"/>
    <dgm:cxn modelId="{AC6A6264-1522-46C6-98D8-80CF41767011}" type="presParOf" srcId="{F89B0ADF-1A3C-471F-AD07-FFD985FB1AA5}" destId="{52A7356B-D2A8-4914-A7EE-CB63A67A1A3E}" srcOrd="1" destOrd="0" presId="urn:microsoft.com/office/officeart/2005/8/layout/hierarchy5"/>
    <dgm:cxn modelId="{9BA4AB85-4EEF-4289-8B0A-BFDBEE5751A7}" type="presParOf" srcId="{6819D1D9-2C37-4110-8A54-C52A87F325D4}" destId="{A5E5A161-D852-48D8-A9F0-44F619117A6E}" srcOrd="3" destOrd="0" presId="urn:microsoft.com/office/officeart/2005/8/layout/hierarchy5"/>
    <dgm:cxn modelId="{0899875F-B785-406B-AEC0-13EDF0D85816}" type="presParOf" srcId="{A5E5A161-D852-48D8-A9F0-44F619117A6E}" destId="{D1200C3A-FA1F-44EA-B86D-E8E54AFBB3A3}" srcOrd="0" destOrd="0" presId="urn:microsoft.com/office/officeart/2005/8/layout/hierarchy5"/>
    <dgm:cxn modelId="{3778493D-C367-44B6-8B61-EE78213765B9}" type="presParOf" srcId="{6819D1D9-2C37-4110-8A54-C52A87F325D4}" destId="{196F0359-F89D-4450-B752-4820C31B7868}" srcOrd="4" destOrd="0" presId="urn:microsoft.com/office/officeart/2005/8/layout/hierarchy5"/>
    <dgm:cxn modelId="{6C7F17B1-0437-4D63-84D0-CF4B3C2558A2}" type="presParOf" srcId="{196F0359-F89D-4450-B752-4820C31B7868}" destId="{3FB2AEB8-6400-4B5F-95CB-387158A7A06C}" srcOrd="0" destOrd="0" presId="urn:microsoft.com/office/officeart/2005/8/layout/hierarchy5"/>
    <dgm:cxn modelId="{440D18BC-CEE4-4059-8393-4391850211AA}" type="presParOf" srcId="{196F0359-F89D-4450-B752-4820C31B7868}" destId="{E76C3216-4562-46EE-A971-EBF99B9D62FE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89A0A9E-B92B-4A7C-B575-70E14B2AC9D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AE6C04B1-F9AD-40BA-8745-CD947137B34A}">
      <dgm:prSet custT="1"/>
      <dgm:spPr>
        <a:noFill/>
        <a:ln w="22225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Divisão de Nutrição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e Dietética</a:t>
          </a:r>
        </a:p>
      </dgm:t>
    </dgm:pt>
    <dgm:pt modelId="{E1EC65DE-FDD8-4C7E-B2FF-300DA88C0D8D}" type="parTrans" cxnId="{F8374908-5449-484C-9A34-66311186475B}">
      <dgm:prSet/>
      <dgm:spPr/>
      <dgm:t>
        <a:bodyPr/>
        <a:lstStyle/>
        <a:p>
          <a:endParaRPr lang="pt-BR" sz="1300">
            <a:latin typeface="+mj-lt"/>
          </a:endParaRPr>
        </a:p>
      </dgm:t>
    </dgm:pt>
    <dgm:pt modelId="{72D5C818-62C8-4294-B2CB-AB24F23F9101}" type="sibTrans" cxnId="{F8374908-5449-484C-9A34-66311186475B}">
      <dgm:prSet/>
      <dgm:spPr/>
      <dgm:t>
        <a:bodyPr/>
        <a:lstStyle/>
        <a:p>
          <a:endParaRPr lang="pt-BR" sz="1300">
            <a:latin typeface="+mj-lt"/>
          </a:endParaRPr>
        </a:p>
      </dgm:t>
    </dgm:pt>
    <dgm:pt modelId="{9436A671-6293-459B-8507-F10D801602A9}">
      <dgm:prSet custT="1"/>
      <dgm:spPr>
        <a:noFill/>
        <a:ln w="22225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Seção de Abastecimento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Elabora previsão de material,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Recebe e inspeciona o material,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Armazena o material,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Distribui o material mediante requisição.</a:t>
          </a:r>
        </a:p>
      </dgm:t>
    </dgm:pt>
    <dgm:pt modelId="{4B6CC54D-5BE1-4C85-9C8E-652B02D5CA37}" type="parTrans" cxnId="{EF32D0C3-4A2B-46D3-A99A-3689943959E0}">
      <dgm:prSet/>
      <dgm:spPr>
        <a:noFill/>
        <a:ln w="22225">
          <a:solidFill>
            <a:schemeClr val="tx1"/>
          </a:solidFill>
        </a:ln>
      </dgm:spPr>
      <dgm:t>
        <a:bodyPr/>
        <a:lstStyle/>
        <a:p>
          <a:endParaRPr lang="pt-BR" sz="1400">
            <a:latin typeface="+mj-lt"/>
          </a:endParaRPr>
        </a:p>
      </dgm:t>
    </dgm:pt>
    <dgm:pt modelId="{55AA019C-3FC2-4223-BAB9-FE164A99835D}" type="sibTrans" cxnId="{EF32D0C3-4A2B-46D3-A99A-3689943959E0}">
      <dgm:prSet/>
      <dgm:spPr/>
      <dgm:t>
        <a:bodyPr/>
        <a:lstStyle/>
        <a:p>
          <a:endParaRPr lang="pt-BR" sz="1300">
            <a:latin typeface="+mj-lt"/>
          </a:endParaRPr>
        </a:p>
      </dgm:t>
    </dgm:pt>
    <dgm:pt modelId="{3C2A0EFA-F881-4F6D-92C1-B8A296AA7150}">
      <dgm:prSet custT="1"/>
      <dgm:spPr>
        <a:noFill/>
        <a:ln w="22225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Seção de Produção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Programa cardápio,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Requisita o material,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Prepara alimentação,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Distribui refeições.</a:t>
          </a:r>
        </a:p>
      </dgm:t>
    </dgm:pt>
    <dgm:pt modelId="{913B6A84-8057-4565-A993-B35CD3D13952}" type="parTrans" cxnId="{D62F3C21-3914-47BF-9AC5-8B2BAF7F959E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pt-BR" sz="1300">
            <a:latin typeface="+mj-lt"/>
          </a:endParaRPr>
        </a:p>
      </dgm:t>
    </dgm:pt>
    <dgm:pt modelId="{33815294-D9CB-41BC-86DF-75D71434AB5A}" type="sibTrans" cxnId="{D62F3C21-3914-47BF-9AC5-8B2BAF7F959E}">
      <dgm:prSet/>
      <dgm:spPr/>
      <dgm:t>
        <a:bodyPr/>
        <a:lstStyle/>
        <a:p>
          <a:endParaRPr lang="pt-BR" sz="1300">
            <a:latin typeface="+mj-lt"/>
          </a:endParaRPr>
        </a:p>
      </dgm:t>
    </dgm:pt>
    <dgm:pt modelId="{2FE04D7E-F845-4915-9175-DE4D9D54C743}">
      <dgm:prSet custT="1"/>
      <dgm:spPr>
        <a:noFill/>
        <a:ln w="22225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Seção de </a:t>
          </a:r>
          <a:r>
            <a:rPr kumimoji="0" lang="pt-BR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Dietoterapia</a:t>
          </a:r>
          <a:endParaRPr kumimoji="0" lang="pt-BR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Avalia o estado nutricional do paciente,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Participa da prescrição dietética,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Estabelece as preparações relativa a dieta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dos pacientes.</a:t>
          </a:r>
        </a:p>
      </dgm:t>
    </dgm:pt>
    <dgm:pt modelId="{93D6036A-4345-466B-A17F-1A3D02EDC849}" type="parTrans" cxnId="{0D90DA56-4949-4300-A19D-6B00C9FA71E7}">
      <dgm:prSet/>
      <dgm:spPr>
        <a:noFill/>
        <a:ln w="22225">
          <a:solidFill>
            <a:schemeClr val="tx1"/>
          </a:solidFill>
        </a:ln>
      </dgm:spPr>
      <dgm:t>
        <a:bodyPr/>
        <a:lstStyle/>
        <a:p>
          <a:endParaRPr lang="pt-BR" sz="1400">
            <a:latin typeface="+mj-lt"/>
          </a:endParaRPr>
        </a:p>
      </dgm:t>
    </dgm:pt>
    <dgm:pt modelId="{DED50FE1-8F66-480E-8D41-E65DE7E368DF}" type="sibTrans" cxnId="{0D90DA56-4949-4300-A19D-6B00C9FA71E7}">
      <dgm:prSet/>
      <dgm:spPr/>
      <dgm:t>
        <a:bodyPr/>
        <a:lstStyle/>
        <a:p>
          <a:endParaRPr lang="pt-BR" sz="1300">
            <a:latin typeface="+mj-lt"/>
          </a:endParaRPr>
        </a:p>
      </dgm:t>
    </dgm:pt>
    <dgm:pt modelId="{A05C3975-EFEB-4F6A-A79E-7DAA508C3557}" type="pres">
      <dgm:prSet presAssocID="{089A0A9E-B92B-4A7C-B575-70E14B2AC9D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7A3B966-A8E2-4106-B5B2-C348A1299536}" type="pres">
      <dgm:prSet presAssocID="{AE6C04B1-F9AD-40BA-8745-CD947137B34A}" presName="hierRoot1" presStyleCnt="0">
        <dgm:presLayoutVars>
          <dgm:hierBranch/>
        </dgm:presLayoutVars>
      </dgm:prSet>
      <dgm:spPr/>
    </dgm:pt>
    <dgm:pt modelId="{8285ED78-0E55-49DF-BA93-B2FBBDE105F5}" type="pres">
      <dgm:prSet presAssocID="{AE6C04B1-F9AD-40BA-8745-CD947137B34A}" presName="rootComposite1" presStyleCnt="0"/>
      <dgm:spPr/>
    </dgm:pt>
    <dgm:pt modelId="{F80C4F56-5758-4950-A2B9-D1E23C18EAE0}" type="pres">
      <dgm:prSet presAssocID="{AE6C04B1-F9AD-40BA-8745-CD947137B34A}" presName="rootText1" presStyleLbl="node0" presStyleIdx="0" presStyleCnt="1" custScaleY="8126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7834F33-58B8-465A-823F-D0BEC5A75E1E}" type="pres">
      <dgm:prSet presAssocID="{AE6C04B1-F9AD-40BA-8745-CD947137B34A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02CC9F3-DFB2-4973-A689-A0D334CFDD36}" type="pres">
      <dgm:prSet presAssocID="{AE6C04B1-F9AD-40BA-8745-CD947137B34A}" presName="hierChild2" presStyleCnt="0"/>
      <dgm:spPr/>
    </dgm:pt>
    <dgm:pt modelId="{DB0C96E7-3CFB-4720-9E8B-1A8C9B861ECA}" type="pres">
      <dgm:prSet presAssocID="{4B6CC54D-5BE1-4C85-9C8E-652B02D5CA37}" presName="Name35" presStyleLbl="parChTrans1D2" presStyleIdx="0" presStyleCnt="3" custSzY="722873"/>
      <dgm:spPr/>
      <dgm:t>
        <a:bodyPr/>
        <a:lstStyle/>
        <a:p>
          <a:endParaRPr lang="pt-BR"/>
        </a:p>
      </dgm:t>
    </dgm:pt>
    <dgm:pt modelId="{188B1D4D-3B8B-4949-9FF9-431DAA2881E1}" type="pres">
      <dgm:prSet presAssocID="{9436A671-6293-459B-8507-F10D801602A9}" presName="hierRoot2" presStyleCnt="0">
        <dgm:presLayoutVars>
          <dgm:hierBranch/>
        </dgm:presLayoutVars>
      </dgm:prSet>
      <dgm:spPr/>
    </dgm:pt>
    <dgm:pt modelId="{E0948AAB-F5B2-4738-B005-FDA98C1D61E4}" type="pres">
      <dgm:prSet presAssocID="{9436A671-6293-459B-8507-F10D801602A9}" presName="rootComposite" presStyleCnt="0"/>
      <dgm:spPr/>
    </dgm:pt>
    <dgm:pt modelId="{5DB1418E-B4F1-4FD9-A8D6-0B9D8753A6DE}" type="pres">
      <dgm:prSet presAssocID="{9436A671-6293-459B-8507-F10D801602A9}" presName="rootText" presStyleLbl="node2" presStyleIdx="0" presStyleCnt="3" custScaleY="14349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86DD4C1-DF5D-4C2C-8AC9-0E4886D897F0}" type="pres">
      <dgm:prSet presAssocID="{9436A671-6293-459B-8507-F10D801602A9}" presName="rootConnector" presStyleLbl="node2" presStyleIdx="0" presStyleCnt="3"/>
      <dgm:spPr/>
      <dgm:t>
        <a:bodyPr/>
        <a:lstStyle/>
        <a:p>
          <a:endParaRPr lang="pt-BR"/>
        </a:p>
      </dgm:t>
    </dgm:pt>
    <dgm:pt modelId="{A433781B-3188-4C35-BEA2-7597470040D2}" type="pres">
      <dgm:prSet presAssocID="{9436A671-6293-459B-8507-F10D801602A9}" presName="hierChild4" presStyleCnt="0"/>
      <dgm:spPr/>
    </dgm:pt>
    <dgm:pt modelId="{06B006DB-CD8A-4BDA-B3A7-9FA534CB0648}" type="pres">
      <dgm:prSet presAssocID="{9436A671-6293-459B-8507-F10D801602A9}" presName="hierChild5" presStyleCnt="0"/>
      <dgm:spPr/>
    </dgm:pt>
    <dgm:pt modelId="{B46F72BB-DA22-4F18-88BF-D1891CE315DA}" type="pres">
      <dgm:prSet presAssocID="{913B6A84-8057-4565-A993-B35CD3D13952}" presName="Name35" presStyleLbl="parChTrans1D2" presStyleIdx="1" presStyleCnt="3"/>
      <dgm:spPr/>
      <dgm:t>
        <a:bodyPr/>
        <a:lstStyle/>
        <a:p>
          <a:endParaRPr lang="pt-BR"/>
        </a:p>
      </dgm:t>
    </dgm:pt>
    <dgm:pt modelId="{6799C08F-B3D1-49E9-BC51-182323797862}" type="pres">
      <dgm:prSet presAssocID="{3C2A0EFA-F881-4F6D-92C1-B8A296AA7150}" presName="hierRoot2" presStyleCnt="0">
        <dgm:presLayoutVars>
          <dgm:hierBranch/>
        </dgm:presLayoutVars>
      </dgm:prSet>
      <dgm:spPr/>
    </dgm:pt>
    <dgm:pt modelId="{8BA8AB26-F686-48CF-B57E-634822FD497C}" type="pres">
      <dgm:prSet presAssocID="{3C2A0EFA-F881-4F6D-92C1-B8A296AA7150}" presName="rootComposite" presStyleCnt="0"/>
      <dgm:spPr/>
    </dgm:pt>
    <dgm:pt modelId="{AF2C1C26-5CB0-4174-A792-BBF44DFE0B2E}" type="pres">
      <dgm:prSet presAssocID="{3C2A0EFA-F881-4F6D-92C1-B8A296AA7150}" presName="rootText" presStyleLbl="node2" presStyleIdx="1" presStyleCnt="3" custScaleY="14349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E2C1B89-8ACE-4AD5-B269-BE345C5C0536}" type="pres">
      <dgm:prSet presAssocID="{3C2A0EFA-F881-4F6D-92C1-B8A296AA7150}" presName="rootConnector" presStyleLbl="node2" presStyleIdx="1" presStyleCnt="3"/>
      <dgm:spPr/>
      <dgm:t>
        <a:bodyPr/>
        <a:lstStyle/>
        <a:p>
          <a:endParaRPr lang="pt-BR"/>
        </a:p>
      </dgm:t>
    </dgm:pt>
    <dgm:pt modelId="{8829A727-0DF6-47D4-B7B2-1587214A2AEA}" type="pres">
      <dgm:prSet presAssocID="{3C2A0EFA-F881-4F6D-92C1-B8A296AA7150}" presName="hierChild4" presStyleCnt="0"/>
      <dgm:spPr/>
    </dgm:pt>
    <dgm:pt modelId="{BC32A8BA-E96C-4F0C-B294-110647591B6F}" type="pres">
      <dgm:prSet presAssocID="{3C2A0EFA-F881-4F6D-92C1-B8A296AA7150}" presName="hierChild5" presStyleCnt="0"/>
      <dgm:spPr/>
    </dgm:pt>
    <dgm:pt modelId="{26DF0655-D345-4B69-9CAF-3A39F2967C9E}" type="pres">
      <dgm:prSet presAssocID="{93D6036A-4345-466B-A17F-1A3D02EDC849}" presName="Name35" presStyleLbl="parChTrans1D2" presStyleIdx="2" presStyleCnt="3" custSzY="722873"/>
      <dgm:spPr/>
      <dgm:t>
        <a:bodyPr/>
        <a:lstStyle/>
        <a:p>
          <a:endParaRPr lang="pt-BR"/>
        </a:p>
      </dgm:t>
    </dgm:pt>
    <dgm:pt modelId="{5E1EF603-3B13-4ED6-AE76-C3A82821B520}" type="pres">
      <dgm:prSet presAssocID="{2FE04D7E-F845-4915-9175-DE4D9D54C743}" presName="hierRoot2" presStyleCnt="0">
        <dgm:presLayoutVars>
          <dgm:hierBranch/>
        </dgm:presLayoutVars>
      </dgm:prSet>
      <dgm:spPr/>
    </dgm:pt>
    <dgm:pt modelId="{B83BD15F-3F4F-48DC-9121-890F70155B0F}" type="pres">
      <dgm:prSet presAssocID="{2FE04D7E-F845-4915-9175-DE4D9D54C743}" presName="rootComposite" presStyleCnt="0"/>
      <dgm:spPr/>
    </dgm:pt>
    <dgm:pt modelId="{39A2DE9F-5A63-4DAB-9E53-E9A1CE85F5D2}" type="pres">
      <dgm:prSet presAssocID="{2FE04D7E-F845-4915-9175-DE4D9D54C743}" presName="rootText" presStyleLbl="node2" presStyleIdx="2" presStyleCnt="3" custScaleY="1512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D327745-8BC9-4AD6-B290-5FF360DBCB80}" type="pres">
      <dgm:prSet presAssocID="{2FE04D7E-F845-4915-9175-DE4D9D54C743}" presName="rootConnector" presStyleLbl="node2" presStyleIdx="2" presStyleCnt="3"/>
      <dgm:spPr/>
      <dgm:t>
        <a:bodyPr/>
        <a:lstStyle/>
        <a:p>
          <a:endParaRPr lang="pt-BR"/>
        </a:p>
      </dgm:t>
    </dgm:pt>
    <dgm:pt modelId="{42AAF1CB-7A80-4D26-AB35-9D8496DF9AC3}" type="pres">
      <dgm:prSet presAssocID="{2FE04D7E-F845-4915-9175-DE4D9D54C743}" presName="hierChild4" presStyleCnt="0"/>
      <dgm:spPr/>
    </dgm:pt>
    <dgm:pt modelId="{06A77839-B3F3-4E21-B71F-2E437AFDB57B}" type="pres">
      <dgm:prSet presAssocID="{2FE04D7E-F845-4915-9175-DE4D9D54C743}" presName="hierChild5" presStyleCnt="0"/>
      <dgm:spPr/>
    </dgm:pt>
    <dgm:pt modelId="{E8A7A262-1803-45EE-924F-26B9FE316A50}" type="pres">
      <dgm:prSet presAssocID="{AE6C04B1-F9AD-40BA-8745-CD947137B34A}" presName="hierChild3" presStyleCnt="0"/>
      <dgm:spPr/>
    </dgm:pt>
  </dgm:ptLst>
  <dgm:cxnLst>
    <dgm:cxn modelId="{EF32D0C3-4A2B-46D3-A99A-3689943959E0}" srcId="{AE6C04B1-F9AD-40BA-8745-CD947137B34A}" destId="{9436A671-6293-459B-8507-F10D801602A9}" srcOrd="0" destOrd="0" parTransId="{4B6CC54D-5BE1-4C85-9C8E-652B02D5CA37}" sibTransId="{55AA019C-3FC2-4223-BAB9-FE164A99835D}"/>
    <dgm:cxn modelId="{4C07EE75-6DD1-45AD-987B-1DDF027B0E53}" type="presOf" srcId="{AE6C04B1-F9AD-40BA-8745-CD947137B34A}" destId="{F80C4F56-5758-4950-A2B9-D1E23C18EAE0}" srcOrd="0" destOrd="0" presId="urn:microsoft.com/office/officeart/2005/8/layout/orgChart1"/>
    <dgm:cxn modelId="{22866AAC-F88B-4EB3-841D-DFA3D1FE5653}" type="presOf" srcId="{3C2A0EFA-F881-4F6D-92C1-B8A296AA7150}" destId="{AF2C1C26-5CB0-4174-A792-BBF44DFE0B2E}" srcOrd="0" destOrd="0" presId="urn:microsoft.com/office/officeart/2005/8/layout/orgChart1"/>
    <dgm:cxn modelId="{D3AA732F-DCE8-4E60-B7CC-15D0A2037490}" type="presOf" srcId="{913B6A84-8057-4565-A993-B35CD3D13952}" destId="{B46F72BB-DA22-4F18-88BF-D1891CE315DA}" srcOrd="0" destOrd="0" presId="urn:microsoft.com/office/officeart/2005/8/layout/orgChart1"/>
    <dgm:cxn modelId="{5E631317-80EB-470B-9360-A531483698D0}" type="presOf" srcId="{2FE04D7E-F845-4915-9175-DE4D9D54C743}" destId="{39A2DE9F-5A63-4DAB-9E53-E9A1CE85F5D2}" srcOrd="0" destOrd="0" presId="urn:microsoft.com/office/officeart/2005/8/layout/orgChart1"/>
    <dgm:cxn modelId="{66DBC689-6947-4657-A91F-99427D33F50F}" type="presOf" srcId="{3C2A0EFA-F881-4F6D-92C1-B8A296AA7150}" destId="{5E2C1B89-8ACE-4AD5-B269-BE345C5C0536}" srcOrd="1" destOrd="0" presId="urn:microsoft.com/office/officeart/2005/8/layout/orgChart1"/>
    <dgm:cxn modelId="{A9E7459C-73BF-43DC-9000-4CCBBDBAD3BD}" type="presOf" srcId="{AE6C04B1-F9AD-40BA-8745-CD947137B34A}" destId="{27834F33-58B8-465A-823F-D0BEC5A75E1E}" srcOrd="1" destOrd="0" presId="urn:microsoft.com/office/officeart/2005/8/layout/orgChart1"/>
    <dgm:cxn modelId="{CB102F53-9C1B-4425-87CA-4FEC862F1F9B}" type="presOf" srcId="{9436A671-6293-459B-8507-F10D801602A9}" destId="{B86DD4C1-DF5D-4C2C-8AC9-0E4886D897F0}" srcOrd="1" destOrd="0" presId="urn:microsoft.com/office/officeart/2005/8/layout/orgChart1"/>
    <dgm:cxn modelId="{D62F3C21-3914-47BF-9AC5-8B2BAF7F959E}" srcId="{AE6C04B1-F9AD-40BA-8745-CD947137B34A}" destId="{3C2A0EFA-F881-4F6D-92C1-B8A296AA7150}" srcOrd="1" destOrd="0" parTransId="{913B6A84-8057-4565-A993-B35CD3D13952}" sibTransId="{33815294-D9CB-41BC-86DF-75D71434AB5A}"/>
    <dgm:cxn modelId="{ADEA51A0-C58B-4CF7-86AA-4E425EDC718F}" type="presOf" srcId="{2FE04D7E-F845-4915-9175-DE4D9D54C743}" destId="{9D327745-8BC9-4AD6-B290-5FF360DBCB80}" srcOrd="1" destOrd="0" presId="urn:microsoft.com/office/officeart/2005/8/layout/orgChart1"/>
    <dgm:cxn modelId="{986BE74A-C00C-4A04-B546-B46D7C5FEDB7}" type="presOf" srcId="{93D6036A-4345-466B-A17F-1A3D02EDC849}" destId="{26DF0655-D345-4B69-9CAF-3A39F2967C9E}" srcOrd="0" destOrd="0" presId="urn:microsoft.com/office/officeart/2005/8/layout/orgChart1"/>
    <dgm:cxn modelId="{FE184E10-BA98-43A0-9A9A-F48DF354ADA2}" type="presOf" srcId="{089A0A9E-B92B-4A7C-B575-70E14B2AC9D6}" destId="{A05C3975-EFEB-4F6A-A79E-7DAA508C3557}" srcOrd="0" destOrd="0" presId="urn:microsoft.com/office/officeart/2005/8/layout/orgChart1"/>
    <dgm:cxn modelId="{1FB4BA12-1419-4E75-9CBB-6C13BFA8F766}" type="presOf" srcId="{4B6CC54D-5BE1-4C85-9C8E-652B02D5CA37}" destId="{DB0C96E7-3CFB-4720-9E8B-1A8C9B861ECA}" srcOrd="0" destOrd="0" presId="urn:microsoft.com/office/officeart/2005/8/layout/orgChart1"/>
    <dgm:cxn modelId="{F8374908-5449-484C-9A34-66311186475B}" srcId="{089A0A9E-B92B-4A7C-B575-70E14B2AC9D6}" destId="{AE6C04B1-F9AD-40BA-8745-CD947137B34A}" srcOrd="0" destOrd="0" parTransId="{E1EC65DE-FDD8-4C7E-B2FF-300DA88C0D8D}" sibTransId="{72D5C818-62C8-4294-B2CB-AB24F23F9101}"/>
    <dgm:cxn modelId="{0D90DA56-4949-4300-A19D-6B00C9FA71E7}" srcId="{AE6C04B1-F9AD-40BA-8745-CD947137B34A}" destId="{2FE04D7E-F845-4915-9175-DE4D9D54C743}" srcOrd="2" destOrd="0" parTransId="{93D6036A-4345-466B-A17F-1A3D02EDC849}" sibTransId="{DED50FE1-8F66-480E-8D41-E65DE7E368DF}"/>
    <dgm:cxn modelId="{A42DA8D7-0C95-4FA7-9FAB-1AEB6D545236}" type="presOf" srcId="{9436A671-6293-459B-8507-F10D801602A9}" destId="{5DB1418E-B4F1-4FD9-A8D6-0B9D8753A6DE}" srcOrd="0" destOrd="0" presId="urn:microsoft.com/office/officeart/2005/8/layout/orgChart1"/>
    <dgm:cxn modelId="{70121BF0-88F5-48FF-8BBA-0BE3FA2B939A}" type="presParOf" srcId="{A05C3975-EFEB-4F6A-A79E-7DAA508C3557}" destId="{47A3B966-A8E2-4106-B5B2-C348A1299536}" srcOrd="0" destOrd="0" presId="urn:microsoft.com/office/officeart/2005/8/layout/orgChart1"/>
    <dgm:cxn modelId="{F8D58C94-4699-4FDB-9D29-441109A4C428}" type="presParOf" srcId="{47A3B966-A8E2-4106-B5B2-C348A1299536}" destId="{8285ED78-0E55-49DF-BA93-B2FBBDE105F5}" srcOrd="0" destOrd="0" presId="urn:microsoft.com/office/officeart/2005/8/layout/orgChart1"/>
    <dgm:cxn modelId="{7C3FAA85-A009-44BF-A6C2-C3BB1DFD74C2}" type="presParOf" srcId="{8285ED78-0E55-49DF-BA93-B2FBBDE105F5}" destId="{F80C4F56-5758-4950-A2B9-D1E23C18EAE0}" srcOrd="0" destOrd="0" presId="urn:microsoft.com/office/officeart/2005/8/layout/orgChart1"/>
    <dgm:cxn modelId="{0CD5399B-9ADE-4AE1-8966-33BC43FC5977}" type="presParOf" srcId="{8285ED78-0E55-49DF-BA93-B2FBBDE105F5}" destId="{27834F33-58B8-465A-823F-D0BEC5A75E1E}" srcOrd="1" destOrd="0" presId="urn:microsoft.com/office/officeart/2005/8/layout/orgChart1"/>
    <dgm:cxn modelId="{C998BF3D-BB80-4A20-81D4-7CB761889236}" type="presParOf" srcId="{47A3B966-A8E2-4106-B5B2-C348A1299536}" destId="{302CC9F3-DFB2-4973-A689-A0D334CFDD36}" srcOrd="1" destOrd="0" presId="urn:microsoft.com/office/officeart/2005/8/layout/orgChart1"/>
    <dgm:cxn modelId="{6CC7F337-55A9-4476-BA92-0EB4F22870FC}" type="presParOf" srcId="{302CC9F3-DFB2-4973-A689-A0D334CFDD36}" destId="{DB0C96E7-3CFB-4720-9E8B-1A8C9B861ECA}" srcOrd="0" destOrd="0" presId="urn:microsoft.com/office/officeart/2005/8/layout/orgChart1"/>
    <dgm:cxn modelId="{9BD8DAA2-F559-4E60-98CD-360BF0A5599C}" type="presParOf" srcId="{302CC9F3-DFB2-4973-A689-A0D334CFDD36}" destId="{188B1D4D-3B8B-4949-9FF9-431DAA2881E1}" srcOrd="1" destOrd="0" presId="urn:microsoft.com/office/officeart/2005/8/layout/orgChart1"/>
    <dgm:cxn modelId="{4915A2AB-337E-461E-A30F-A9A18A890737}" type="presParOf" srcId="{188B1D4D-3B8B-4949-9FF9-431DAA2881E1}" destId="{E0948AAB-F5B2-4738-B005-FDA98C1D61E4}" srcOrd="0" destOrd="0" presId="urn:microsoft.com/office/officeart/2005/8/layout/orgChart1"/>
    <dgm:cxn modelId="{F4B9047F-AA52-4C21-A1EE-716CF8CA5255}" type="presParOf" srcId="{E0948AAB-F5B2-4738-B005-FDA98C1D61E4}" destId="{5DB1418E-B4F1-4FD9-A8D6-0B9D8753A6DE}" srcOrd="0" destOrd="0" presId="urn:microsoft.com/office/officeart/2005/8/layout/orgChart1"/>
    <dgm:cxn modelId="{DF61FE08-7780-4AEC-A09F-284778CD2DB6}" type="presParOf" srcId="{E0948AAB-F5B2-4738-B005-FDA98C1D61E4}" destId="{B86DD4C1-DF5D-4C2C-8AC9-0E4886D897F0}" srcOrd="1" destOrd="0" presId="urn:microsoft.com/office/officeart/2005/8/layout/orgChart1"/>
    <dgm:cxn modelId="{BD33996B-B004-470E-96A6-4E4D35287E4D}" type="presParOf" srcId="{188B1D4D-3B8B-4949-9FF9-431DAA2881E1}" destId="{A433781B-3188-4C35-BEA2-7597470040D2}" srcOrd="1" destOrd="0" presId="urn:microsoft.com/office/officeart/2005/8/layout/orgChart1"/>
    <dgm:cxn modelId="{20704B01-CF50-4630-86E2-BD62573AA371}" type="presParOf" srcId="{188B1D4D-3B8B-4949-9FF9-431DAA2881E1}" destId="{06B006DB-CD8A-4BDA-B3A7-9FA534CB0648}" srcOrd="2" destOrd="0" presId="urn:microsoft.com/office/officeart/2005/8/layout/orgChart1"/>
    <dgm:cxn modelId="{6988C255-ACC8-4B50-B454-A13F0B5460ED}" type="presParOf" srcId="{302CC9F3-DFB2-4973-A689-A0D334CFDD36}" destId="{B46F72BB-DA22-4F18-88BF-D1891CE315DA}" srcOrd="2" destOrd="0" presId="urn:microsoft.com/office/officeart/2005/8/layout/orgChart1"/>
    <dgm:cxn modelId="{45F4500F-A6A9-455C-BB35-262A643CDB45}" type="presParOf" srcId="{302CC9F3-DFB2-4973-A689-A0D334CFDD36}" destId="{6799C08F-B3D1-49E9-BC51-182323797862}" srcOrd="3" destOrd="0" presId="urn:microsoft.com/office/officeart/2005/8/layout/orgChart1"/>
    <dgm:cxn modelId="{3C1A1F26-4070-474C-9C75-16E9BE905388}" type="presParOf" srcId="{6799C08F-B3D1-49E9-BC51-182323797862}" destId="{8BA8AB26-F686-48CF-B57E-634822FD497C}" srcOrd="0" destOrd="0" presId="urn:microsoft.com/office/officeart/2005/8/layout/orgChart1"/>
    <dgm:cxn modelId="{97F3541F-7AB9-4AF6-8F68-90004EF6FEEA}" type="presParOf" srcId="{8BA8AB26-F686-48CF-B57E-634822FD497C}" destId="{AF2C1C26-5CB0-4174-A792-BBF44DFE0B2E}" srcOrd="0" destOrd="0" presId="urn:microsoft.com/office/officeart/2005/8/layout/orgChart1"/>
    <dgm:cxn modelId="{F407AD7D-25BE-4B50-B706-3BFDFC72AB98}" type="presParOf" srcId="{8BA8AB26-F686-48CF-B57E-634822FD497C}" destId="{5E2C1B89-8ACE-4AD5-B269-BE345C5C0536}" srcOrd="1" destOrd="0" presId="urn:microsoft.com/office/officeart/2005/8/layout/orgChart1"/>
    <dgm:cxn modelId="{0968CA91-9B59-4E37-944B-30CDCA735564}" type="presParOf" srcId="{6799C08F-B3D1-49E9-BC51-182323797862}" destId="{8829A727-0DF6-47D4-B7B2-1587214A2AEA}" srcOrd="1" destOrd="0" presId="urn:microsoft.com/office/officeart/2005/8/layout/orgChart1"/>
    <dgm:cxn modelId="{A1E477DE-7F7B-4BAF-B867-3204DD1BD13A}" type="presParOf" srcId="{6799C08F-B3D1-49E9-BC51-182323797862}" destId="{BC32A8BA-E96C-4F0C-B294-110647591B6F}" srcOrd="2" destOrd="0" presId="urn:microsoft.com/office/officeart/2005/8/layout/orgChart1"/>
    <dgm:cxn modelId="{018ABD5C-226E-4587-BF9D-2C181DFD3888}" type="presParOf" srcId="{302CC9F3-DFB2-4973-A689-A0D334CFDD36}" destId="{26DF0655-D345-4B69-9CAF-3A39F2967C9E}" srcOrd="4" destOrd="0" presId="urn:microsoft.com/office/officeart/2005/8/layout/orgChart1"/>
    <dgm:cxn modelId="{7A3FF381-5C9F-41A7-9EDA-C254B982F02F}" type="presParOf" srcId="{302CC9F3-DFB2-4973-A689-A0D334CFDD36}" destId="{5E1EF603-3B13-4ED6-AE76-C3A82821B520}" srcOrd="5" destOrd="0" presId="urn:microsoft.com/office/officeart/2005/8/layout/orgChart1"/>
    <dgm:cxn modelId="{1818DDDB-9953-4809-A924-765BC522FA17}" type="presParOf" srcId="{5E1EF603-3B13-4ED6-AE76-C3A82821B520}" destId="{B83BD15F-3F4F-48DC-9121-890F70155B0F}" srcOrd="0" destOrd="0" presId="urn:microsoft.com/office/officeart/2005/8/layout/orgChart1"/>
    <dgm:cxn modelId="{52156B46-ECB6-4F36-9EE6-9D8B70382668}" type="presParOf" srcId="{B83BD15F-3F4F-48DC-9121-890F70155B0F}" destId="{39A2DE9F-5A63-4DAB-9E53-E9A1CE85F5D2}" srcOrd="0" destOrd="0" presId="urn:microsoft.com/office/officeart/2005/8/layout/orgChart1"/>
    <dgm:cxn modelId="{F58EA7A5-66B7-4FD6-BF9E-E48BD00A8393}" type="presParOf" srcId="{B83BD15F-3F4F-48DC-9121-890F70155B0F}" destId="{9D327745-8BC9-4AD6-B290-5FF360DBCB80}" srcOrd="1" destOrd="0" presId="urn:microsoft.com/office/officeart/2005/8/layout/orgChart1"/>
    <dgm:cxn modelId="{EEDB8897-C174-446E-9F13-D3B3580A8A0D}" type="presParOf" srcId="{5E1EF603-3B13-4ED6-AE76-C3A82821B520}" destId="{42AAF1CB-7A80-4D26-AB35-9D8496DF9AC3}" srcOrd="1" destOrd="0" presId="urn:microsoft.com/office/officeart/2005/8/layout/orgChart1"/>
    <dgm:cxn modelId="{090780B6-0E05-4320-8402-D3D6B129A808}" type="presParOf" srcId="{5E1EF603-3B13-4ED6-AE76-C3A82821B520}" destId="{06A77839-B3F3-4E21-B71F-2E437AFDB57B}" srcOrd="2" destOrd="0" presId="urn:microsoft.com/office/officeart/2005/8/layout/orgChart1"/>
    <dgm:cxn modelId="{54B4186F-61A0-4E06-937E-17FEC03247C0}" type="presParOf" srcId="{47A3B966-A8E2-4106-B5B2-C348A1299536}" destId="{E8A7A262-1803-45EE-924F-26B9FE316A5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A55028-503D-42C7-A5CE-E2974A453AF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68E8673F-E280-469C-88EC-15261A6C8A44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Divisão de Nutrição</a:t>
          </a:r>
        </a:p>
      </dgm:t>
    </dgm:pt>
    <dgm:pt modelId="{1941FCCB-747E-423A-AF64-C1BF7078F9AC}" type="parTrans" cxnId="{2ED201AC-B77F-472C-B45C-02BC14025DD3}">
      <dgm:prSet/>
      <dgm:spPr/>
      <dgm:t>
        <a:bodyPr/>
        <a:lstStyle/>
        <a:p>
          <a:endParaRPr lang="pt-BR" sz="2000"/>
        </a:p>
      </dgm:t>
    </dgm:pt>
    <dgm:pt modelId="{83DA51BB-39C0-43C7-8EF5-8C82E521F1D2}" type="sibTrans" cxnId="{2ED201AC-B77F-472C-B45C-02BC14025DD3}">
      <dgm:prSet/>
      <dgm:spPr/>
      <dgm:t>
        <a:bodyPr/>
        <a:lstStyle/>
        <a:p>
          <a:endParaRPr lang="pt-BR" sz="2000"/>
        </a:p>
      </dgm:t>
    </dgm:pt>
    <dgm:pt modelId="{80F64DF3-D81B-4B0D-B5FF-2CB3942C6690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Setor de Ensino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e Pesquisa</a:t>
          </a:r>
        </a:p>
      </dgm:t>
    </dgm:pt>
    <dgm:pt modelId="{1C1885D5-8EB9-4223-A931-00EA00B71CDC}" type="parTrans" cxnId="{6EC163A4-0C46-4C09-9032-5A3FDD5333BD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pt-BR" sz="1400">
            <a:latin typeface="+mj-lt"/>
          </a:endParaRPr>
        </a:p>
      </dgm:t>
    </dgm:pt>
    <dgm:pt modelId="{4CDCEE5C-66BD-4009-9387-A214DBB4E419}" type="sibTrans" cxnId="{6EC163A4-0C46-4C09-9032-5A3FDD5333BD}">
      <dgm:prSet/>
      <dgm:spPr/>
      <dgm:t>
        <a:bodyPr/>
        <a:lstStyle/>
        <a:p>
          <a:endParaRPr lang="pt-BR" sz="2000"/>
        </a:p>
      </dgm:t>
    </dgm:pt>
    <dgm:pt modelId="{54FFD571-F8AB-43FC-889A-DF1144A26D5A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Setor de Clínica</a:t>
          </a:r>
        </a:p>
      </dgm:t>
    </dgm:pt>
    <dgm:pt modelId="{ED6122FD-A18F-4044-BC47-469B78067E84}" type="parTrans" cxnId="{3DA6D0FF-3D0A-4269-95F7-04CD941C3A12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pt-BR" sz="1400">
            <a:latin typeface="+mj-lt"/>
          </a:endParaRPr>
        </a:p>
      </dgm:t>
    </dgm:pt>
    <dgm:pt modelId="{89C2517E-9C6C-4FA9-A80C-E43B84299134}" type="sibTrans" cxnId="{3DA6D0FF-3D0A-4269-95F7-04CD941C3A12}">
      <dgm:prSet/>
      <dgm:spPr/>
      <dgm:t>
        <a:bodyPr/>
        <a:lstStyle/>
        <a:p>
          <a:endParaRPr lang="pt-BR" sz="2000"/>
        </a:p>
      </dgm:t>
    </dgm:pt>
    <dgm:pt modelId="{B884CD57-C6D6-4B20-A645-A743E4AA07D0}" type="pres">
      <dgm:prSet presAssocID="{E2A55028-503D-42C7-A5CE-E2974A453A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4E69BE9-7E25-4C3F-8760-5922FA02F10E}" type="pres">
      <dgm:prSet presAssocID="{68E8673F-E280-469C-88EC-15261A6C8A44}" presName="hierRoot1" presStyleCnt="0">
        <dgm:presLayoutVars>
          <dgm:hierBranch/>
        </dgm:presLayoutVars>
      </dgm:prSet>
      <dgm:spPr/>
    </dgm:pt>
    <dgm:pt modelId="{88B533CB-938B-4662-A2B6-ED106A794849}" type="pres">
      <dgm:prSet presAssocID="{68E8673F-E280-469C-88EC-15261A6C8A44}" presName="rootComposite1" presStyleCnt="0"/>
      <dgm:spPr/>
    </dgm:pt>
    <dgm:pt modelId="{D7EA5506-83D8-4064-966C-D1400A635622}" type="pres">
      <dgm:prSet presAssocID="{68E8673F-E280-469C-88EC-15261A6C8A4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AD019A3-BACE-41D8-872D-8355B2CAE5C6}" type="pres">
      <dgm:prSet presAssocID="{68E8673F-E280-469C-88EC-15261A6C8A44}" presName="rootConnector1" presStyleLbl="node1" presStyleIdx="0" presStyleCnt="0"/>
      <dgm:spPr/>
      <dgm:t>
        <a:bodyPr/>
        <a:lstStyle/>
        <a:p>
          <a:endParaRPr lang="pt-BR"/>
        </a:p>
      </dgm:t>
    </dgm:pt>
    <dgm:pt modelId="{BEE76EDC-AB30-4A83-96E6-8A5F3A65ABE3}" type="pres">
      <dgm:prSet presAssocID="{68E8673F-E280-469C-88EC-15261A6C8A44}" presName="hierChild2" presStyleCnt="0"/>
      <dgm:spPr/>
    </dgm:pt>
    <dgm:pt modelId="{793CA450-87E7-40FC-B88C-9D5317F79393}" type="pres">
      <dgm:prSet presAssocID="{1C1885D5-8EB9-4223-A931-00EA00B71CDC}" presName="Name35" presStyleLbl="parChTrans1D2" presStyleIdx="0" presStyleCnt="2"/>
      <dgm:spPr/>
      <dgm:t>
        <a:bodyPr/>
        <a:lstStyle/>
        <a:p>
          <a:endParaRPr lang="pt-BR"/>
        </a:p>
      </dgm:t>
    </dgm:pt>
    <dgm:pt modelId="{7DCECDB6-1405-4B2C-9F92-055B6513E514}" type="pres">
      <dgm:prSet presAssocID="{80F64DF3-D81B-4B0D-B5FF-2CB3942C6690}" presName="hierRoot2" presStyleCnt="0">
        <dgm:presLayoutVars>
          <dgm:hierBranch/>
        </dgm:presLayoutVars>
      </dgm:prSet>
      <dgm:spPr/>
    </dgm:pt>
    <dgm:pt modelId="{411BFA77-86EF-4EF8-928D-5D9310EF318B}" type="pres">
      <dgm:prSet presAssocID="{80F64DF3-D81B-4B0D-B5FF-2CB3942C6690}" presName="rootComposite" presStyleCnt="0"/>
      <dgm:spPr/>
    </dgm:pt>
    <dgm:pt modelId="{06C93D14-DBCB-4823-ACFE-03E05558A1CE}" type="pres">
      <dgm:prSet presAssocID="{80F64DF3-D81B-4B0D-B5FF-2CB3942C669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1B00B95-4078-447D-BD31-169EE0C10CC4}" type="pres">
      <dgm:prSet presAssocID="{80F64DF3-D81B-4B0D-B5FF-2CB3942C6690}" presName="rootConnector" presStyleLbl="node2" presStyleIdx="0" presStyleCnt="2"/>
      <dgm:spPr/>
      <dgm:t>
        <a:bodyPr/>
        <a:lstStyle/>
        <a:p>
          <a:endParaRPr lang="pt-BR"/>
        </a:p>
      </dgm:t>
    </dgm:pt>
    <dgm:pt modelId="{C511C305-43D5-498B-8D08-98722602F992}" type="pres">
      <dgm:prSet presAssocID="{80F64DF3-D81B-4B0D-B5FF-2CB3942C6690}" presName="hierChild4" presStyleCnt="0"/>
      <dgm:spPr/>
    </dgm:pt>
    <dgm:pt modelId="{28620239-3AE1-41BC-B768-7B4A9769F6A9}" type="pres">
      <dgm:prSet presAssocID="{80F64DF3-D81B-4B0D-B5FF-2CB3942C6690}" presName="hierChild5" presStyleCnt="0"/>
      <dgm:spPr/>
    </dgm:pt>
    <dgm:pt modelId="{DE8B46A5-3FDC-4CB6-A3F2-007D761F728B}" type="pres">
      <dgm:prSet presAssocID="{ED6122FD-A18F-4044-BC47-469B78067E84}" presName="Name35" presStyleLbl="parChTrans1D2" presStyleIdx="1" presStyleCnt="2"/>
      <dgm:spPr/>
      <dgm:t>
        <a:bodyPr/>
        <a:lstStyle/>
        <a:p>
          <a:endParaRPr lang="pt-BR"/>
        </a:p>
      </dgm:t>
    </dgm:pt>
    <dgm:pt modelId="{F7A60A4D-D878-4E35-B5AE-375005C9B29E}" type="pres">
      <dgm:prSet presAssocID="{54FFD571-F8AB-43FC-889A-DF1144A26D5A}" presName="hierRoot2" presStyleCnt="0">
        <dgm:presLayoutVars>
          <dgm:hierBranch/>
        </dgm:presLayoutVars>
      </dgm:prSet>
      <dgm:spPr/>
    </dgm:pt>
    <dgm:pt modelId="{E17E9438-09AF-492B-9D7A-5570A2538073}" type="pres">
      <dgm:prSet presAssocID="{54FFD571-F8AB-43FC-889A-DF1144A26D5A}" presName="rootComposite" presStyleCnt="0"/>
      <dgm:spPr/>
    </dgm:pt>
    <dgm:pt modelId="{1059A2B2-EC10-4E84-A5AB-8CA007DBD258}" type="pres">
      <dgm:prSet presAssocID="{54FFD571-F8AB-43FC-889A-DF1144A26D5A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9BB7C19-C75F-4542-B7D9-40096156DC96}" type="pres">
      <dgm:prSet presAssocID="{54FFD571-F8AB-43FC-889A-DF1144A26D5A}" presName="rootConnector" presStyleLbl="node2" presStyleIdx="1" presStyleCnt="2"/>
      <dgm:spPr/>
      <dgm:t>
        <a:bodyPr/>
        <a:lstStyle/>
        <a:p>
          <a:endParaRPr lang="pt-BR"/>
        </a:p>
      </dgm:t>
    </dgm:pt>
    <dgm:pt modelId="{172C6B16-DCF3-449B-8C85-C05E129564E6}" type="pres">
      <dgm:prSet presAssocID="{54FFD571-F8AB-43FC-889A-DF1144A26D5A}" presName="hierChild4" presStyleCnt="0"/>
      <dgm:spPr/>
    </dgm:pt>
    <dgm:pt modelId="{0DB259DE-A129-4AD5-9DE7-4D7CD2D3214C}" type="pres">
      <dgm:prSet presAssocID="{54FFD571-F8AB-43FC-889A-DF1144A26D5A}" presName="hierChild5" presStyleCnt="0"/>
      <dgm:spPr/>
    </dgm:pt>
    <dgm:pt modelId="{79816A60-FED6-45AE-9BB3-BC4EDEF47CFC}" type="pres">
      <dgm:prSet presAssocID="{68E8673F-E280-469C-88EC-15261A6C8A44}" presName="hierChild3" presStyleCnt="0"/>
      <dgm:spPr/>
    </dgm:pt>
  </dgm:ptLst>
  <dgm:cxnLst>
    <dgm:cxn modelId="{775DF885-FA13-9D45-B7EB-1B356FA51080}" type="presOf" srcId="{68E8673F-E280-469C-88EC-15261A6C8A44}" destId="{2AD019A3-BACE-41D8-872D-8355B2CAE5C6}" srcOrd="1" destOrd="0" presId="urn:microsoft.com/office/officeart/2005/8/layout/orgChart1"/>
    <dgm:cxn modelId="{03A993CD-041A-5242-8EB2-13913167ABEC}" type="presOf" srcId="{E2A55028-503D-42C7-A5CE-E2974A453AF7}" destId="{B884CD57-C6D6-4B20-A645-A743E4AA07D0}" srcOrd="0" destOrd="0" presId="urn:microsoft.com/office/officeart/2005/8/layout/orgChart1"/>
    <dgm:cxn modelId="{435E39EC-9A3F-5349-80BD-F055B782D209}" type="presOf" srcId="{ED6122FD-A18F-4044-BC47-469B78067E84}" destId="{DE8B46A5-3FDC-4CB6-A3F2-007D761F728B}" srcOrd="0" destOrd="0" presId="urn:microsoft.com/office/officeart/2005/8/layout/orgChart1"/>
    <dgm:cxn modelId="{3DA6D0FF-3D0A-4269-95F7-04CD941C3A12}" srcId="{68E8673F-E280-469C-88EC-15261A6C8A44}" destId="{54FFD571-F8AB-43FC-889A-DF1144A26D5A}" srcOrd="1" destOrd="0" parTransId="{ED6122FD-A18F-4044-BC47-469B78067E84}" sibTransId="{89C2517E-9C6C-4FA9-A80C-E43B84299134}"/>
    <dgm:cxn modelId="{4CA19F59-DF18-1548-ADD1-0958FCA28FA0}" type="presOf" srcId="{68E8673F-E280-469C-88EC-15261A6C8A44}" destId="{D7EA5506-83D8-4064-966C-D1400A635622}" srcOrd="0" destOrd="0" presId="urn:microsoft.com/office/officeart/2005/8/layout/orgChart1"/>
    <dgm:cxn modelId="{341EAC93-327F-6641-95D7-C187DC1FE295}" type="presOf" srcId="{54FFD571-F8AB-43FC-889A-DF1144A26D5A}" destId="{E9BB7C19-C75F-4542-B7D9-40096156DC96}" srcOrd="1" destOrd="0" presId="urn:microsoft.com/office/officeart/2005/8/layout/orgChart1"/>
    <dgm:cxn modelId="{0A5D5EB2-4BA2-CD42-979A-A883AD9F23D7}" type="presOf" srcId="{80F64DF3-D81B-4B0D-B5FF-2CB3942C6690}" destId="{06C93D14-DBCB-4823-ACFE-03E05558A1CE}" srcOrd="0" destOrd="0" presId="urn:microsoft.com/office/officeart/2005/8/layout/orgChart1"/>
    <dgm:cxn modelId="{5E70A843-51BA-FA4D-B507-93F35D769C9B}" type="presOf" srcId="{54FFD571-F8AB-43FC-889A-DF1144A26D5A}" destId="{1059A2B2-EC10-4E84-A5AB-8CA007DBD258}" srcOrd="0" destOrd="0" presId="urn:microsoft.com/office/officeart/2005/8/layout/orgChart1"/>
    <dgm:cxn modelId="{6EC163A4-0C46-4C09-9032-5A3FDD5333BD}" srcId="{68E8673F-E280-469C-88EC-15261A6C8A44}" destId="{80F64DF3-D81B-4B0D-B5FF-2CB3942C6690}" srcOrd="0" destOrd="0" parTransId="{1C1885D5-8EB9-4223-A931-00EA00B71CDC}" sibTransId="{4CDCEE5C-66BD-4009-9387-A214DBB4E419}"/>
    <dgm:cxn modelId="{348594D4-25BC-1D4B-BABE-A7D677668DAE}" type="presOf" srcId="{80F64DF3-D81B-4B0D-B5FF-2CB3942C6690}" destId="{81B00B95-4078-447D-BD31-169EE0C10CC4}" srcOrd="1" destOrd="0" presId="urn:microsoft.com/office/officeart/2005/8/layout/orgChart1"/>
    <dgm:cxn modelId="{9C95206C-33F4-9A4B-B13E-3759716452DC}" type="presOf" srcId="{1C1885D5-8EB9-4223-A931-00EA00B71CDC}" destId="{793CA450-87E7-40FC-B88C-9D5317F79393}" srcOrd="0" destOrd="0" presId="urn:microsoft.com/office/officeart/2005/8/layout/orgChart1"/>
    <dgm:cxn modelId="{2ED201AC-B77F-472C-B45C-02BC14025DD3}" srcId="{E2A55028-503D-42C7-A5CE-E2974A453AF7}" destId="{68E8673F-E280-469C-88EC-15261A6C8A44}" srcOrd="0" destOrd="0" parTransId="{1941FCCB-747E-423A-AF64-C1BF7078F9AC}" sibTransId="{83DA51BB-39C0-43C7-8EF5-8C82E521F1D2}"/>
    <dgm:cxn modelId="{6BD0F529-58B3-1A46-94C1-49295FC0AB9F}" type="presParOf" srcId="{B884CD57-C6D6-4B20-A645-A743E4AA07D0}" destId="{34E69BE9-7E25-4C3F-8760-5922FA02F10E}" srcOrd="0" destOrd="0" presId="urn:microsoft.com/office/officeart/2005/8/layout/orgChart1"/>
    <dgm:cxn modelId="{1D5C23DE-5887-B34E-B0B2-6C2523F8FB26}" type="presParOf" srcId="{34E69BE9-7E25-4C3F-8760-5922FA02F10E}" destId="{88B533CB-938B-4662-A2B6-ED106A794849}" srcOrd="0" destOrd="0" presId="urn:microsoft.com/office/officeart/2005/8/layout/orgChart1"/>
    <dgm:cxn modelId="{7A749925-18D0-D042-93D7-1DCD499C3B27}" type="presParOf" srcId="{88B533CB-938B-4662-A2B6-ED106A794849}" destId="{D7EA5506-83D8-4064-966C-D1400A635622}" srcOrd="0" destOrd="0" presId="urn:microsoft.com/office/officeart/2005/8/layout/orgChart1"/>
    <dgm:cxn modelId="{DB4A2165-4A46-7A4D-A89D-ECE849F94A3A}" type="presParOf" srcId="{88B533CB-938B-4662-A2B6-ED106A794849}" destId="{2AD019A3-BACE-41D8-872D-8355B2CAE5C6}" srcOrd="1" destOrd="0" presId="urn:microsoft.com/office/officeart/2005/8/layout/orgChart1"/>
    <dgm:cxn modelId="{BE1A1A1B-B454-3947-983E-12BBD61E2364}" type="presParOf" srcId="{34E69BE9-7E25-4C3F-8760-5922FA02F10E}" destId="{BEE76EDC-AB30-4A83-96E6-8A5F3A65ABE3}" srcOrd="1" destOrd="0" presId="urn:microsoft.com/office/officeart/2005/8/layout/orgChart1"/>
    <dgm:cxn modelId="{AEF43E86-844E-9E43-8AA9-0E0EE4360934}" type="presParOf" srcId="{BEE76EDC-AB30-4A83-96E6-8A5F3A65ABE3}" destId="{793CA450-87E7-40FC-B88C-9D5317F79393}" srcOrd="0" destOrd="0" presId="urn:microsoft.com/office/officeart/2005/8/layout/orgChart1"/>
    <dgm:cxn modelId="{061C078F-ADE6-7348-A95E-586DE2BD5E20}" type="presParOf" srcId="{BEE76EDC-AB30-4A83-96E6-8A5F3A65ABE3}" destId="{7DCECDB6-1405-4B2C-9F92-055B6513E514}" srcOrd="1" destOrd="0" presId="urn:microsoft.com/office/officeart/2005/8/layout/orgChart1"/>
    <dgm:cxn modelId="{C984674B-EE30-1748-B0B7-00CB0BF17C7C}" type="presParOf" srcId="{7DCECDB6-1405-4B2C-9F92-055B6513E514}" destId="{411BFA77-86EF-4EF8-928D-5D9310EF318B}" srcOrd="0" destOrd="0" presId="urn:microsoft.com/office/officeart/2005/8/layout/orgChart1"/>
    <dgm:cxn modelId="{2B1894AD-228A-C84D-94A1-FDCE680F748C}" type="presParOf" srcId="{411BFA77-86EF-4EF8-928D-5D9310EF318B}" destId="{06C93D14-DBCB-4823-ACFE-03E05558A1CE}" srcOrd="0" destOrd="0" presId="urn:microsoft.com/office/officeart/2005/8/layout/orgChart1"/>
    <dgm:cxn modelId="{A9A9F3F7-A0F6-AC44-96BD-EBE43569309D}" type="presParOf" srcId="{411BFA77-86EF-4EF8-928D-5D9310EF318B}" destId="{81B00B95-4078-447D-BD31-169EE0C10CC4}" srcOrd="1" destOrd="0" presId="urn:microsoft.com/office/officeart/2005/8/layout/orgChart1"/>
    <dgm:cxn modelId="{5871023E-B944-7240-8D4B-8565FC1A2921}" type="presParOf" srcId="{7DCECDB6-1405-4B2C-9F92-055B6513E514}" destId="{C511C305-43D5-498B-8D08-98722602F992}" srcOrd="1" destOrd="0" presId="urn:microsoft.com/office/officeart/2005/8/layout/orgChart1"/>
    <dgm:cxn modelId="{F3531E15-39C5-A84A-89F9-2F7F88AB2333}" type="presParOf" srcId="{7DCECDB6-1405-4B2C-9F92-055B6513E514}" destId="{28620239-3AE1-41BC-B768-7B4A9769F6A9}" srcOrd="2" destOrd="0" presId="urn:microsoft.com/office/officeart/2005/8/layout/orgChart1"/>
    <dgm:cxn modelId="{D0FADE81-651F-1D4B-8EBC-591C30BA2710}" type="presParOf" srcId="{BEE76EDC-AB30-4A83-96E6-8A5F3A65ABE3}" destId="{DE8B46A5-3FDC-4CB6-A3F2-007D761F728B}" srcOrd="2" destOrd="0" presId="urn:microsoft.com/office/officeart/2005/8/layout/orgChart1"/>
    <dgm:cxn modelId="{50BCFFEE-7B21-364B-AA3A-7FD1AFB24160}" type="presParOf" srcId="{BEE76EDC-AB30-4A83-96E6-8A5F3A65ABE3}" destId="{F7A60A4D-D878-4E35-B5AE-375005C9B29E}" srcOrd="3" destOrd="0" presId="urn:microsoft.com/office/officeart/2005/8/layout/orgChart1"/>
    <dgm:cxn modelId="{9CF47960-0BB8-3942-B204-EFE703F89392}" type="presParOf" srcId="{F7A60A4D-D878-4E35-B5AE-375005C9B29E}" destId="{E17E9438-09AF-492B-9D7A-5570A2538073}" srcOrd="0" destOrd="0" presId="urn:microsoft.com/office/officeart/2005/8/layout/orgChart1"/>
    <dgm:cxn modelId="{C913A668-0026-8F4A-8A91-501B2655F40E}" type="presParOf" srcId="{E17E9438-09AF-492B-9D7A-5570A2538073}" destId="{1059A2B2-EC10-4E84-A5AB-8CA007DBD258}" srcOrd="0" destOrd="0" presId="urn:microsoft.com/office/officeart/2005/8/layout/orgChart1"/>
    <dgm:cxn modelId="{2FFE01DE-1C25-6D4E-AE89-0C32DC1982FB}" type="presParOf" srcId="{E17E9438-09AF-492B-9D7A-5570A2538073}" destId="{E9BB7C19-C75F-4542-B7D9-40096156DC96}" srcOrd="1" destOrd="0" presId="urn:microsoft.com/office/officeart/2005/8/layout/orgChart1"/>
    <dgm:cxn modelId="{36AC446F-E033-6944-A724-2F505C1D7189}" type="presParOf" srcId="{F7A60A4D-D878-4E35-B5AE-375005C9B29E}" destId="{172C6B16-DCF3-449B-8C85-C05E129564E6}" srcOrd="1" destOrd="0" presId="urn:microsoft.com/office/officeart/2005/8/layout/orgChart1"/>
    <dgm:cxn modelId="{1B3B2827-185B-3D4F-A260-AE3F96584164}" type="presParOf" srcId="{F7A60A4D-D878-4E35-B5AE-375005C9B29E}" destId="{0DB259DE-A129-4AD5-9DE7-4D7CD2D3214C}" srcOrd="2" destOrd="0" presId="urn:microsoft.com/office/officeart/2005/8/layout/orgChart1"/>
    <dgm:cxn modelId="{3BE48710-90A1-6941-9840-32563156DE6A}" type="presParOf" srcId="{34E69BE9-7E25-4C3F-8760-5922FA02F10E}" destId="{79816A60-FED6-45AE-9BB3-BC4EDEF47CF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C7F01E-18B3-4200-B41C-2680C4581EC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1EFCCBDF-2EEC-4C36-8DFC-393F51764B66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Divisão de Nutrição</a:t>
          </a:r>
        </a:p>
      </dgm:t>
    </dgm:pt>
    <dgm:pt modelId="{8EA0AB66-1600-48AE-AAB9-9D0B6F53F443}" type="parTrans" cxnId="{B73D5E77-75AE-483E-A0F5-C80734CF91DA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9AF52AFA-6877-40B4-B12B-3F1B48759D72}" type="sibTrans" cxnId="{B73D5E77-75AE-483E-A0F5-C80734CF91DA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AEE7DEC3-F676-4F35-89C1-5837DCDC6537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Setor de Dieta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Geral</a:t>
          </a:r>
        </a:p>
      </dgm:t>
    </dgm:pt>
    <dgm:pt modelId="{5416B336-966F-4FC4-AF6C-231C2D2D06C3}" type="parTrans" cxnId="{A25814E8-575F-4C73-88F5-B0A30D4D77CA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pt-BR" sz="1400">
            <a:latin typeface="+mj-lt"/>
          </a:endParaRPr>
        </a:p>
      </dgm:t>
    </dgm:pt>
    <dgm:pt modelId="{2C7A03C9-0F7A-4D56-AF62-195D98FA8286}" type="sibTrans" cxnId="{A25814E8-575F-4C73-88F5-B0A30D4D77CA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96727843-A8FC-405F-BEDF-58E72091E4DE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Setor de Dieta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Especial</a:t>
          </a:r>
        </a:p>
      </dgm:t>
    </dgm:pt>
    <dgm:pt modelId="{D4AEAE34-DE72-4D2D-82E8-EEAB175D77EE}" type="parTrans" cxnId="{A5F5DE2F-0247-4FF3-9D3D-519DBB135F61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pt-BR" sz="1400">
            <a:latin typeface="+mj-lt"/>
          </a:endParaRPr>
        </a:p>
      </dgm:t>
    </dgm:pt>
    <dgm:pt modelId="{EB05DC46-C919-4EEB-9CB6-94F3A4E241D1}" type="sibTrans" cxnId="{A5F5DE2F-0247-4FF3-9D3D-519DBB135F61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D606CAFB-657F-4D59-B544-DEAA798C8436}" type="pres">
      <dgm:prSet presAssocID="{06C7F01E-18B3-4200-B41C-2680C4581EC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3D98AF6-1B43-42BC-B02E-31B9596C961E}" type="pres">
      <dgm:prSet presAssocID="{1EFCCBDF-2EEC-4C36-8DFC-393F51764B66}" presName="hierRoot1" presStyleCnt="0">
        <dgm:presLayoutVars>
          <dgm:hierBranch/>
        </dgm:presLayoutVars>
      </dgm:prSet>
      <dgm:spPr/>
    </dgm:pt>
    <dgm:pt modelId="{7602AAAC-E761-4ACC-A95C-C695EBF7528E}" type="pres">
      <dgm:prSet presAssocID="{1EFCCBDF-2EEC-4C36-8DFC-393F51764B66}" presName="rootComposite1" presStyleCnt="0"/>
      <dgm:spPr/>
    </dgm:pt>
    <dgm:pt modelId="{6CF0C565-FB72-4EF9-839A-BFE57436836B}" type="pres">
      <dgm:prSet presAssocID="{1EFCCBDF-2EEC-4C36-8DFC-393F51764B6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4CCD8B5-5FE9-4B85-8F61-750C031E204A}" type="pres">
      <dgm:prSet presAssocID="{1EFCCBDF-2EEC-4C36-8DFC-393F51764B66}" presName="rootConnector1" presStyleLbl="node1" presStyleIdx="0" presStyleCnt="0"/>
      <dgm:spPr/>
      <dgm:t>
        <a:bodyPr/>
        <a:lstStyle/>
        <a:p>
          <a:endParaRPr lang="pt-BR"/>
        </a:p>
      </dgm:t>
    </dgm:pt>
    <dgm:pt modelId="{2A3F4AA4-7D31-483D-9425-240ABA0CDE31}" type="pres">
      <dgm:prSet presAssocID="{1EFCCBDF-2EEC-4C36-8DFC-393F51764B66}" presName="hierChild2" presStyleCnt="0"/>
      <dgm:spPr/>
    </dgm:pt>
    <dgm:pt modelId="{7AA149B8-C3E6-4B83-B614-C27BE8E145ED}" type="pres">
      <dgm:prSet presAssocID="{5416B336-966F-4FC4-AF6C-231C2D2D06C3}" presName="Name35" presStyleLbl="parChTrans1D2" presStyleIdx="0" presStyleCnt="2"/>
      <dgm:spPr/>
      <dgm:t>
        <a:bodyPr/>
        <a:lstStyle/>
        <a:p>
          <a:endParaRPr lang="pt-BR"/>
        </a:p>
      </dgm:t>
    </dgm:pt>
    <dgm:pt modelId="{739D5B32-A286-40F2-A483-C379189EE489}" type="pres">
      <dgm:prSet presAssocID="{AEE7DEC3-F676-4F35-89C1-5837DCDC6537}" presName="hierRoot2" presStyleCnt="0">
        <dgm:presLayoutVars>
          <dgm:hierBranch/>
        </dgm:presLayoutVars>
      </dgm:prSet>
      <dgm:spPr/>
    </dgm:pt>
    <dgm:pt modelId="{8CC3EDD4-A288-4FDD-BE43-4AB551C0FACA}" type="pres">
      <dgm:prSet presAssocID="{AEE7DEC3-F676-4F35-89C1-5837DCDC6537}" presName="rootComposite" presStyleCnt="0"/>
      <dgm:spPr/>
    </dgm:pt>
    <dgm:pt modelId="{F0068F2B-1224-4D94-87A8-ACD63991289E}" type="pres">
      <dgm:prSet presAssocID="{AEE7DEC3-F676-4F35-89C1-5837DCDC6537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DA902E7-DB75-4252-ABB6-2A392C185A57}" type="pres">
      <dgm:prSet presAssocID="{AEE7DEC3-F676-4F35-89C1-5837DCDC6537}" presName="rootConnector" presStyleLbl="node2" presStyleIdx="0" presStyleCnt="2"/>
      <dgm:spPr/>
      <dgm:t>
        <a:bodyPr/>
        <a:lstStyle/>
        <a:p>
          <a:endParaRPr lang="pt-BR"/>
        </a:p>
      </dgm:t>
    </dgm:pt>
    <dgm:pt modelId="{D5B3DCAE-2F36-4262-8111-23C20F895AF5}" type="pres">
      <dgm:prSet presAssocID="{AEE7DEC3-F676-4F35-89C1-5837DCDC6537}" presName="hierChild4" presStyleCnt="0"/>
      <dgm:spPr/>
    </dgm:pt>
    <dgm:pt modelId="{B1BFB336-48E5-4562-B280-DC2ECCC778CB}" type="pres">
      <dgm:prSet presAssocID="{AEE7DEC3-F676-4F35-89C1-5837DCDC6537}" presName="hierChild5" presStyleCnt="0"/>
      <dgm:spPr/>
    </dgm:pt>
    <dgm:pt modelId="{C0145448-6069-4A5B-8B0A-047512E563D5}" type="pres">
      <dgm:prSet presAssocID="{D4AEAE34-DE72-4D2D-82E8-EEAB175D77EE}" presName="Name35" presStyleLbl="parChTrans1D2" presStyleIdx="1" presStyleCnt="2"/>
      <dgm:spPr/>
      <dgm:t>
        <a:bodyPr/>
        <a:lstStyle/>
        <a:p>
          <a:endParaRPr lang="pt-BR"/>
        </a:p>
      </dgm:t>
    </dgm:pt>
    <dgm:pt modelId="{4E3B7212-A35C-4EA7-9A08-BBA9A2D9B979}" type="pres">
      <dgm:prSet presAssocID="{96727843-A8FC-405F-BEDF-58E72091E4DE}" presName="hierRoot2" presStyleCnt="0">
        <dgm:presLayoutVars>
          <dgm:hierBranch/>
        </dgm:presLayoutVars>
      </dgm:prSet>
      <dgm:spPr/>
    </dgm:pt>
    <dgm:pt modelId="{02C88EB0-3267-4879-8EF4-84D27691EBC2}" type="pres">
      <dgm:prSet presAssocID="{96727843-A8FC-405F-BEDF-58E72091E4DE}" presName="rootComposite" presStyleCnt="0"/>
      <dgm:spPr/>
    </dgm:pt>
    <dgm:pt modelId="{8B4F50E4-8AB9-4CE8-80BD-E2A6024F2267}" type="pres">
      <dgm:prSet presAssocID="{96727843-A8FC-405F-BEDF-58E72091E4D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CC805A2-7783-49BF-9A09-78DB91BB8549}" type="pres">
      <dgm:prSet presAssocID="{96727843-A8FC-405F-BEDF-58E72091E4DE}" presName="rootConnector" presStyleLbl="node2" presStyleIdx="1" presStyleCnt="2"/>
      <dgm:spPr/>
      <dgm:t>
        <a:bodyPr/>
        <a:lstStyle/>
        <a:p>
          <a:endParaRPr lang="pt-BR"/>
        </a:p>
      </dgm:t>
    </dgm:pt>
    <dgm:pt modelId="{113B1C00-50A0-41A5-9094-2AF1A62A8968}" type="pres">
      <dgm:prSet presAssocID="{96727843-A8FC-405F-BEDF-58E72091E4DE}" presName="hierChild4" presStyleCnt="0"/>
      <dgm:spPr/>
    </dgm:pt>
    <dgm:pt modelId="{8FA0473C-B0B7-4C4A-81E7-51ED0BC5B3B1}" type="pres">
      <dgm:prSet presAssocID="{96727843-A8FC-405F-BEDF-58E72091E4DE}" presName="hierChild5" presStyleCnt="0"/>
      <dgm:spPr/>
    </dgm:pt>
    <dgm:pt modelId="{0B3E476F-32C9-4810-AC0D-DB5083129DCC}" type="pres">
      <dgm:prSet presAssocID="{1EFCCBDF-2EEC-4C36-8DFC-393F51764B66}" presName="hierChild3" presStyleCnt="0"/>
      <dgm:spPr/>
    </dgm:pt>
  </dgm:ptLst>
  <dgm:cxnLst>
    <dgm:cxn modelId="{8C3D2BFB-162C-4E54-9A7B-4C3486D6E6DB}" type="presOf" srcId="{96727843-A8FC-405F-BEDF-58E72091E4DE}" destId="{8B4F50E4-8AB9-4CE8-80BD-E2A6024F2267}" srcOrd="0" destOrd="0" presId="urn:microsoft.com/office/officeart/2005/8/layout/orgChart1"/>
    <dgm:cxn modelId="{4ED6405C-B733-4B34-8F91-238308C60AD0}" type="presOf" srcId="{96727843-A8FC-405F-BEDF-58E72091E4DE}" destId="{BCC805A2-7783-49BF-9A09-78DB91BB8549}" srcOrd="1" destOrd="0" presId="urn:microsoft.com/office/officeart/2005/8/layout/orgChart1"/>
    <dgm:cxn modelId="{EBA14CAE-07CC-450D-A212-3A22889A8E36}" type="presOf" srcId="{AEE7DEC3-F676-4F35-89C1-5837DCDC6537}" destId="{DDA902E7-DB75-4252-ABB6-2A392C185A57}" srcOrd="1" destOrd="0" presId="urn:microsoft.com/office/officeart/2005/8/layout/orgChart1"/>
    <dgm:cxn modelId="{A5F5DE2F-0247-4FF3-9D3D-519DBB135F61}" srcId="{1EFCCBDF-2EEC-4C36-8DFC-393F51764B66}" destId="{96727843-A8FC-405F-BEDF-58E72091E4DE}" srcOrd="1" destOrd="0" parTransId="{D4AEAE34-DE72-4D2D-82E8-EEAB175D77EE}" sibTransId="{EB05DC46-C919-4EEB-9CB6-94F3A4E241D1}"/>
    <dgm:cxn modelId="{A25814E8-575F-4C73-88F5-B0A30D4D77CA}" srcId="{1EFCCBDF-2EEC-4C36-8DFC-393F51764B66}" destId="{AEE7DEC3-F676-4F35-89C1-5837DCDC6537}" srcOrd="0" destOrd="0" parTransId="{5416B336-966F-4FC4-AF6C-231C2D2D06C3}" sibTransId="{2C7A03C9-0F7A-4D56-AF62-195D98FA8286}"/>
    <dgm:cxn modelId="{B73D5E77-75AE-483E-A0F5-C80734CF91DA}" srcId="{06C7F01E-18B3-4200-B41C-2680C4581ECF}" destId="{1EFCCBDF-2EEC-4C36-8DFC-393F51764B66}" srcOrd="0" destOrd="0" parTransId="{8EA0AB66-1600-48AE-AAB9-9D0B6F53F443}" sibTransId="{9AF52AFA-6877-40B4-B12B-3F1B48759D72}"/>
    <dgm:cxn modelId="{F6CFC331-E31C-4AD5-8851-868FD5EB64EC}" type="presOf" srcId="{06C7F01E-18B3-4200-B41C-2680C4581ECF}" destId="{D606CAFB-657F-4D59-B544-DEAA798C8436}" srcOrd="0" destOrd="0" presId="urn:microsoft.com/office/officeart/2005/8/layout/orgChart1"/>
    <dgm:cxn modelId="{4647E844-5BC6-497E-B706-95980836260C}" type="presOf" srcId="{AEE7DEC3-F676-4F35-89C1-5837DCDC6537}" destId="{F0068F2B-1224-4D94-87A8-ACD63991289E}" srcOrd="0" destOrd="0" presId="urn:microsoft.com/office/officeart/2005/8/layout/orgChart1"/>
    <dgm:cxn modelId="{CD360B26-6522-470F-993B-ECB203B63C0E}" type="presOf" srcId="{1EFCCBDF-2EEC-4C36-8DFC-393F51764B66}" destId="{E4CCD8B5-5FE9-4B85-8F61-750C031E204A}" srcOrd="1" destOrd="0" presId="urn:microsoft.com/office/officeart/2005/8/layout/orgChart1"/>
    <dgm:cxn modelId="{6858440E-27E0-4543-A746-747A9EA8E26C}" type="presOf" srcId="{D4AEAE34-DE72-4D2D-82E8-EEAB175D77EE}" destId="{C0145448-6069-4A5B-8B0A-047512E563D5}" srcOrd="0" destOrd="0" presId="urn:microsoft.com/office/officeart/2005/8/layout/orgChart1"/>
    <dgm:cxn modelId="{05AEE309-AA6B-45F8-87A6-6470E355B17B}" type="presOf" srcId="{1EFCCBDF-2EEC-4C36-8DFC-393F51764B66}" destId="{6CF0C565-FB72-4EF9-839A-BFE57436836B}" srcOrd="0" destOrd="0" presId="urn:microsoft.com/office/officeart/2005/8/layout/orgChart1"/>
    <dgm:cxn modelId="{0C533395-5592-4ABF-95BA-AC2C323A7BF3}" type="presOf" srcId="{5416B336-966F-4FC4-AF6C-231C2D2D06C3}" destId="{7AA149B8-C3E6-4B83-B614-C27BE8E145ED}" srcOrd="0" destOrd="0" presId="urn:microsoft.com/office/officeart/2005/8/layout/orgChart1"/>
    <dgm:cxn modelId="{00EDF487-97F1-4ACE-9434-802F908050CF}" type="presParOf" srcId="{D606CAFB-657F-4D59-B544-DEAA798C8436}" destId="{F3D98AF6-1B43-42BC-B02E-31B9596C961E}" srcOrd="0" destOrd="0" presId="urn:microsoft.com/office/officeart/2005/8/layout/orgChart1"/>
    <dgm:cxn modelId="{57DD3B8A-DB32-48D4-8978-A53C5EA6599D}" type="presParOf" srcId="{F3D98AF6-1B43-42BC-B02E-31B9596C961E}" destId="{7602AAAC-E761-4ACC-A95C-C695EBF7528E}" srcOrd="0" destOrd="0" presId="urn:microsoft.com/office/officeart/2005/8/layout/orgChart1"/>
    <dgm:cxn modelId="{3662F1D1-9E52-40F6-BE4A-A40CFFD24320}" type="presParOf" srcId="{7602AAAC-E761-4ACC-A95C-C695EBF7528E}" destId="{6CF0C565-FB72-4EF9-839A-BFE57436836B}" srcOrd="0" destOrd="0" presId="urn:microsoft.com/office/officeart/2005/8/layout/orgChart1"/>
    <dgm:cxn modelId="{4883206E-5BD8-4464-8EF1-E51FD603E6F2}" type="presParOf" srcId="{7602AAAC-E761-4ACC-A95C-C695EBF7528E}" destId="{E4CCD8B5-5FE9-4B85-8F61-750C031E204A}" srcOrd="1" destOrd="0" presId="urn:microsoft.com/office/officeart/2005/8/layout/orgChart1"/>
    <dgm:cxn modelId="{FEA2DE4A-97C4-4A68-A486-A6E6358466A3}" type="presParOf" srcId="{F3D98AF6-1B43-42BC-B02E-31B9596C961E}" destId="{2A3F4AA4-7D31-483D-9425-240ABA0CDE31}" srcOrd="1" destOrd="0" presId="urn:microsoft.com/office/officeart/2005/8/layout/orgChart1"/>
    <dgm:cxn modelId="{8899FFF4-1484-4005-8A06-F900BA00402D}" type="presParOf" srcId="{2A3F4AA4-7D31-483D-9425-240ABA0CDE31}" destId="{7AA149B8-C3E6-4B83-B614-C27BE8E145ED}" srcOrd="0" destOrd="0" presId="urn:microsoft.com/office/officeart/2005/8/layout/orgChart1"/>
    <dgm:cxn modelId="{93B37BE4-F5E7-43DF-8985-1AF5410DC9D3}" type="presParOf" srcId="{2A3F4AA4-7D31-483D-9425-240ABA0CDE31}" destId="{739D5B32-A286-40F2-A483-C379189EE489}" srcOrd="1" destOrd="0" presId="urn:microsoft.com/office/officeart/2005/8/layout/orgChart1"/>
    <dgm:cxn modelId="{69D6DF9A-40CC-4258-8B7A-2C6DB0AF4F97}" type="presParOf" srcId="{739D5B32-A286-40F2-A483-C379189EE489}" destId="{8CC3EDD4-A288-4FDD-BE43-4AB551C0FACA}" srcOrd="0" destOrd="0" presId="urn:microsoft.com/office/officeart/2005/8/layout/orgChart1"/>
    <dgm:cxn modelId="{BF3E9E44-6FE3-4451-B634-6781FF0805FA}" type="presParOf" srcId="{8CC3EDD4-A288-4FDD-BE43-4AB551C0FACA}" destId="{F0068F2B-1224-4D94-87A8-ACD63991289E}" srcOrd="0" destOrd="0" presId="urn:microsoft.com/office/officeart/2005/8/layout/orgChart1"/>
    <dgm:cxn modelId="{6DCFBF71-7C2E-4FE3-9C31-6225D77CD4C6}" type="presParOf" srcId="{8CC3EDD4-A288-4FDD-BE43-4AB551C0FACA}" destId="{DDA902E7-DB75-4252-ABB6-2A392C185A57}" srcOrd="1" destOrd="0" presId="urn:microsoft.com/office/officeart/2005/8/layout/orgChart1"/>
    <dgm:cxn modelId="{C507D980-C5C1-4D13-8D72-0F45D3FF9F91}" type="presParOf" srcId="{739D5B32-A286-40F2-A483-C379189EE489}" destId="{D5B3DCAE-2F36-4262-8111-23C20F895AF5}" srcOrd="1" destOrd="0" presId="urn:microsoft.com/office/officeart/2005/8/layout/orgChart1"/>
    <dgm:cxn modelId="{78F76DC4-5102-4B82-8EE0-2B9D12B299A6}" type="presParOf" srcId="{739D5B32-A286-40F2-A483-C379189EE489}" destId="{B1BFB336-48E5-4562-B280-DC2ECCC778CB}" srcOrd="2" destOrd="0" presId="urn:microsoft.com/office/officeart/2005/8/layout/orgChart1"/>
    <dgm:cxn modelId="{097A4F98-C38D-45CC-9A72-429FB3ABDC8A}" type="presParOf" srcId="{2A3F4AA4-7D31-483D-9425-240ABA0CDE31}" destId="{C0145448-6069-4A5B-8B0A-047512E563D5}" srcOrd="2" destOrd="0" presId="urn:microsoft.com/office/officeart/2005/8/layout/orgChart1"/>
    <dgm:cxn modelId="{968FE65F-45A7-493B-9ACA-A3191577A5BB}" type="presParOf" srcId="{2A3F4AA4-7D31-483D-9425-240ABA0CDE31}" destId="{4E3B7212-A35C-4EA7-9A08-BBA9A2D9B979}" srcOrd="3" destOrd="0" presId="urn:microsoft.com/office/officeart/2005/8/layout/orgChart1"/>
    <dgm:cxn modelId="{C4D378F3-6BAA-4AB0-81E5-66CAD1B24F3D}" type="presParOf" srcId="{4E3B7212-A35C-4EA7-9A08-BBA9A2D9B979}" destId="{02C88EB0-3267-4879-8EF4-84D27691EBC2}" srcOrd="0" destOrd="0" presId="urn:microsoft.com/office/officeart/2005/8/layout/orgChart1"/>
    <dgm:cxn modelId="{3BED39C2-BDB1-4A13-8A12-2BD04B5B140E}" type="presParOf" srcId="{02C88EB0-3267-4879-8EF4-84D27691EBC2}" destId="{8B4F50E4-8AB9-4CE8-80BD-E2A6024F2267}" srcOrd="0" destOrd="0" presId="urn:microsoft.com/office/officeart/2005/8/layout/orgChart1"/>
    <dgm:cxn modelId="{9DC70F20-5B79-4E54-BD63-9869D96E2D84}" type="presParOf" srcId="{02C88EB0-3267-4879-8EF4-84D27691EBC2}" destId="{BCC805A2-7783-49BF-9A09-78DB91BB8549}" srcOrd="1" destOrd="0" presId="urn:microsoft.com/office/officeart/2005/8/layout/orgChart1"/>
    <dgm:cxn modelId="{7AC4F474-D9AB-4E4D-A2DE-2C4BA5FB4F4F}" type="presParOf" srcId="{4E3B7212-A35C-4EA7-9A08-BBA9A2D9B979}" destId="{113B1C00-50A0-41A5-9094-2AF1A62A8968}" srcOrd="1" destOrd="0" presId="urn:microsoft.com/office/officeart/2005/8/layout/orgChart1"/>
    <dgm:cxn modelId="{FE32CA0D-7B2A-48B9-A1F5-61C0A74AC203}" type="presParOf" srcId="{4E3B7212-A35C-4EA7-9A08-BBA9A2D9B979}" destId="{8FA0473C-B0B7-4C4A-81E7-51ED0BC5B3B1}" srcOrd="2" destOrd="0" presId="urn:microsoft.com/office/officeart/2005/8/layout/orgChart1"/>
    <dgm:cxn modelId="{03BEC1F4-B232-4AD3-A1E4-8E9D1BDFE60C}" type="presParOf" srcId="{F3D98AF6-1B43-42BC-B02E-31B9596C961E}" destId="{0B3E476F-32C9-4810-AC0D-DB5083129D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05E63D1-4D3B-4038-BC21-403D007234D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FE51860A-AA0C-4A9B-8BDB-1871950321C8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Nutrição e Dietética</a:t>
          </a:r>
        </a:p>
      </dgm:t>
    </dgm:pt>
    <dgm:pt modelId="{A3E033B2-8EB6-4783-9B9E-E34AE76B5240}" type="parTrans" cxnId="{A78C6EB4-62E8-4436-8AA2-27A91B030F70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F7554FAC-0386-4C3F-ABEA-96BED5AE4EEC}" type="sibTrans" cxnId="{A78C6EB4-62E8-4436-8AA2-27A91B030F70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E097874F-5C64-4047-B340-6C17F5EBF201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Clínica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Materno-Infantil</a:t>
          </a:r>
        </a:p>
      </dgm:t>
    </dgm:pt>
    <dgm:pt modelId="{9594C658-4984-4C64-869C-32B6DA1D8BB2}" type="parTrans" cxnId="{54A36A08-2690-4E39-858C-5C425D5170A0}">
      <dgm:prSet/>
      <dgm:spPr>
        <a:noFill/>
        <a:ln w="38100">
          <a:solidFill>
            <a:schemeClr val="tx1"/>
          </a:solidFill>
        </a:ln>
      </dgm:spPr>
      <dgm:t>
        <a:bodyPr/>
        <a:lstStyle/>
        <a:p>
          <a:endParaRPr lang="pt-BR" sz="1400">
            <a:latin typeface="+mj-lt"/>
          </a:endParaRPr>
        </a:p>
      </dgm:t>
    </dgm:pt>
    <dgm:pt modelId="{1F229DF6-8671-4FDF-BB8B-9EF79C12C7D2}" type="sibTrans" cxnId="{54A36A08-2690-4E39-858C-5C425D5170A0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9A72CBD0-A617-4EDD-A9C3-2C3EEEFC95BA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Clínica Médica</a:t>
          </a:r>
        </a:p>
      </dgm:t>
    </dgm:pt>
    <dgm:pt modelId="{F79F40FF-CC28-4E8A-AC6A-4E088FB8F686}" type="parTrans" cxnId="{FE303CB7-01ED-4D0E-8992-3F019C113FA9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412CF008-1BF6-4AA2-A490-E74FBAE48172}" type="sibTrans" cxnId="{FE303CB7-01ED-4D0E-8992-3F019C113FA9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E62B0E56-B2CF-4751-A320-E2BBE3B468C1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Clínica Cirúrgica</a:t>
          </a:r>
        </a:p>
      </dgm:t>
    </dgm:pt>
    <dgm:pt modelId="{82C7ACE2-94C1-4E65-A192-0E16E9E871A9}" type="parTrans" cxnId="{F6C51C09-52BF-4723-B0A1-BBC4F87164F5}">
      <dgm:prSet/>
      <dgm:spPr>
        <a:noFill/>
        <a:ln w="38100">
          <a:solidFill>
            <a:schemeClr val="tx1"/>
          </a:solidFill>
        </a:ln>
      </dgm:spPr>
      <dgm:t>
        <a:bodyPr/>
        <a:lstStyle/>
        <a:p>
          <a:endParaRPr lang="pt-BR" sz="1400">
            <a:latin typeface="+mj-lt"/>
          </a:endParaRPr>
        </a:p>
      </dgm:t>
    </dgm:pt>
    <dgm:pt modelId="{AA8D7D4A-6DEF-43EA-ABB1-4B31BE730DCE}" type="sibTrans" cxnId="{F6C51C09-52BF-4723-B0A1-BBC4F87164F5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F56DA552-0E1A-47B1-AFAF-7DC79D68D5DE}" type="pres">
      <dgm:prSet presAssocID="{605E63D1-4D3B-4038-BC21-403D007234D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F056D17-D769-4B8A-B33F-3DFA36FECC3E}" type="pres">
      <dgm:prSet presAssocID="{FE51860A-AA0C-4A9B-8BDB-1871950321C8}" presName="hierRoot1" presStyleCnt="0">
        <dgm:presLayoutVars>
          <dgm:hierBranch/>
        </dgm:presLayoutVars>
      </dgm:prSet>
      <dgm:spPr/>
    </dgm:pt>
    <dgm:pt modelId="{F98780EA-BADE-45DA-AB47-5D47B501F113}" type="pres">
      <dgm:prSet presAssocID="{FE51860A-AA0C-4A9B-8BDB-1871950321C8}" presName="rootComposite1" presStyleCnt="0"/>
      <dgm:spPr/>
    </dgm:pt>
    <dgm:pt modelId="{7EF15D8B-02F9-4A35-9ABD-B042301C6DCB}" type="pres">
      <dgm:prSet presAssocID="{FE51860A-AA0C-4A9B-8BDB-1871950321C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42B5155-51CA-480E-BC88-35AA39B67DA8}" type="pres">
      <dgm:prSet presAssocID="{FE51860A-AA0C-4A9B-8BDB-1871950321C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6D2F2E33-26CC-46B6-BF9D-7484D6034ACF}" type="pres">
      <dgm:prSet presAssocID="{FE51860A-AA0C-4A9B-8BDB-1871950321C8}" presName="hierChild2" presStyleCnt="0"/>
      <dgm:spPr/>
    </dgm:pt>
    <dgm:pt modelId="{8808F2FA-87B7-4A10-AD1A-1250A983A3E7}" type="pres">
      <dgm:prSet presAssocID="{9594C658-4984-4C64-869C-32B6DA1D8BB2}" presName="Name35" presStyleLbl="parChTrans1D2" presStyleIdx="0" presStyleCnt="3"/>
      <dgm:spPr/>
      <dgm:t>
        <a:bodyPr/>
        <a:lstStyle/>
        <a:p>
          <a:endParaRPr lang="pt-BR"/>
        </a:p>
      </dgm:t>
    </dgm:pt>
    <dgm:pt modelId="{3D066FFA-EEE3-4E47-ADF9-45CF9084170B}" type="pres">
      <dgm:prSet presAssocID="{E097874F-5C64-4047-B340-6C17F5EBF201}" presName="hierRoot2" presStyleCnt="0">
        <dgm:presLayoutVars>
          <dgm:hierBranch/>
        </dgm:presLayoutVars>
      </dgm:prSet>
      <dgm:spPr/>
    </dgm:pt>
    <dgm:pt modelId="{32BD01AA-0D6E-4F2C-9F88-BC36529BFCBA}" type="pres">
      <dgm:prSet presAssocID="{E097874F-5C64-4047-B340-6C17F5EBF201}" presName="rootComposite" presStyleCnt="0"/>
      <dgm:spPr/>
    </dgm:pt>
    <dgm:pt modelId="{B5E4D0C9-6FF5-4AF4-8514-48503CBA7037}" type="pres">
      <dgm:prSet presAssocID="{E097874F-5C64-4047-B340-6C17F5EBF20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B8D4128-5624-40AC-A1D3-CEE1BE0B4792}" type="pres">
      <dgm:prSet presAssocID="{E097874F-5C64-4047-B340-6C17F5EBF201}" presName="rootConnector" presStyleLbl="node2" presStyleIdx="0" presStyleCnt="3"/>
      <dgm:spPr/>
      <dgm:t>
        <a:bodyPr/>
        <a:lstStyle/>
        <a:p>
          <a:endParaRPr lang="pt-BR"/>
        </a:p>
      </dgm:t>
    </dgm:pt>
    <dgm:pt modelId="{8C2A11E9-50FB-4BFE-8C24-5599BEAFC329}" type="pres">
      <dgm:prSet presAssocID="{E097874F-5C64-4047-B340-6C17F5EBF201}" presName="hierChild4" presStyleCnt="0"/>
      <dgm:spPr/>
    </dgm:pt>
    <dgm:pt modelId="{37EC627B-31D6-4AAC-A153-0FDA83BEE73C}" type="pres">
      <dgm:prSet presAssocID="{E097874F-5C64-4047-B340-6C17F5EBF201}" presName="hierChild5" presStyleCnt="0"/>
      <dgm:spPr/>
    </dgm:pt>
    <dgm:pt modelId="{7D56024E-F8E2-4620-ADC6-0124148CC0D1}" type="pres">
      <dgm:prSet presAssocID="{F79F40FF-CC28-4E8A-AC6A-4E088FB8F686}" presName="Name35" presStyleLbl="parChTrans1D2" presStyleIdx="1" presStyleCnt="3"/>
      <dgm:spPr/>
      <dgm:t>
        <a:bodyPr/>
        <a:lstStyle/>
        <a:p>
          <a:endParaRPr lang="pt-BR"/>
        </a:p>
      </dgm:t>
    </dgm:pt>
    <dgm:pt modelId="{4A19984A-583E-410A-A28C-C9B93E3864E0}" type="pres">
      <dgm:prSet presAssocID="{9A72CBD0-A617-4EDD-A9C3-2C3EEEFC95BA}" presName="hierRoot2" presStyleCnt="0">
        <dgm:presLayoutVars>
          <dgm:hierBranch/>
        </dgm:presLayoutVars>
      </dgm:prSet>
      <dgm:spPr/>
    </dgm:pt>
    <dgm:pt modelId="{41DE3FFA-5E67-4381-A8E8-D5FADCC36676}" type="pres">
      <dgm:prSet presAssocID="{9A72CBD0-A617-4EDD-A9C3-2C3EEEFC95BA}" presName="rootComposite" presStyleCnt="0"/>
      <dgm:spPr/>
    </dgm:pt>
    <dgm:pt modelId="{4D47B050-52E8-4CEA-899D-6FCF544CD954}" type="pres">
      <dgm:prSet presAssocID="{9A72CBD0-A617-4EDD-A9C3-2C3EEEFC95BA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5750B04-2D12-4B2F-A938-8849F5649744}" type="pres">
      <dgm:prSet presAssocID="{9A72CBD0-A617-4EDD-A9C3-2C3EEEFC95BA}" presName="rootConnector" presStyleLbl="node2" presStyleIdx="1" presStyleCnt="3"/>
      <dgm:spPr/>
      <dgm:t>
        <a:bodyPr/>
        <a:lstStyle/>
        <a:p>
          <a:endParaRPr lang="pt-BR"/>
        </a:p>
      </dgm:t>
    </dgm:pt>
    <dgm:pt modelId="{1680D77F-D96D-4670-B788-C6872C7853EB}" type="pres">
      <dgm:prSet presAssocID="{9A72CBD0-A617-4EDD-A9C3-2C3EEEFC95BA}" presName="hierChild4" presStyleCnt="0"/>
      <dgm:spPr/>
    </dgm:pt>
    <dgm:pt modelId="{FB9CB9A7-2DFC-4F3F-AA85-0BC1D426E45A}" type="pres">
      <dgm:prSet presAssocID="{9A72CBD0-A617-4EDD-A9C3-2C3EEEFC95BA}" presName="hierChild5" presStyleCnt="0"/>
      <dgm:spPr/>
    </dgm:pt>
    <dgm:pt modelId="{E363488A-A782-484D-8544-D703F1F9AD76}" type="pres">
      <dgm:prSet presAssocID="{82C7ACE2-94C1-4E65-A192-0E16E9E871A9}" presName="Name35" presStyleLbl="parChTrans1D2" presStyleIdx="2" presStyleCnt="3"/>
      <dgm:spPr/>
      <dgm:t>
        <a:bodyPr/>
        <a:lstStyle/>
        <a:p>
          <a:endParaRPr lang="pt-BR"/>
        </a:p>
      </dgm:t>
    </dgm:pt>
    <dgm:pt modelId="{DA311594-9230-4DF6-8F6E-E4F3CF879875}" type="pres">
      <dgm:prSet presAssocID="{E62B0E56-B2CF-4751-A320-E2BBE3B468C1}" presName="hierRoot2" presStyleCnt="0">
        <dgm:presLayoutVars>
          <dgm:hierBranch/>
        </dgm:presLayoutVars>
      </dgm:prSet>
      <dgm:spPr/>
    </dgm:pt>
    <dgm:pt modelId="{8B719C83-B773-4371-BE67-5CAE0B855817}" type="pres">
      <dgm:prSet presAssocID="{E62B0E56-B2CF-4751-A320-E2BBE3B468C1}" presName="rootComposite" presStyleCnt="0"/>
      <dgm:spPr/>
    </dgm:pt>
    <dgm:pt modelId="{4CCD232B-6B85-4C89-9227-6FCA2F868B93}" type="pres">
      <dgm:prSet presAssocID="{E62B0E56-B2CF-4751-A320-E2BBE3B468C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83ED923-74E0-44B3-BA4E-2AAB741AD8BF}" type="pres">
      <dgm:prSet presAssocID="{E62B0E56-B2CF-4751-A320-E2BBE3B468C1}" presName="rootConnector" presStyleLbl="node2" presStyleIdx="2" presStyleCnt="3"/>
      <dgm:spPr/>
      <dgm:t>
        <a:bodyPr/>
        <a:lstStyle/>
        <a:p>
          <a:endParaRPr lang="pt-BR"/>
        </a:p>
      </dgm:t>
    </dgm:pt>
    <dgm:pt modelId="{9210D9B4-0705-42F2-B9F0-45CDCC49B7E2}" type="pres">
      <dgm:prSet presAssocID="{E62B0E56-B2CF-4751-A320-E2BBE3B468C1}" presName="hierChild4" presStyleCnt="0"/>
      <dgm:spPr/>
    </dgm:pt>
    <dgm:pt modelId="{1A612AAA-3AA9-4328-9AE7-278EC0A38DCE}" type="pres">
      <dgm:prSet presAssocID="{E62B0E56-B2CF-4751-A320-E2BBE3B468C1}" presName="hierChild5" presStyleCnt="0"/>
      <dgm:spPr/>
    </dgm:pt>
    <dgm:pt modelId="{842D8EC8-0575-465E-BEC4-600D19FA39D0}" type="pres">
      <dgm:prSet presAssocID="{FE51860A-AA0C-4A9B-8BDB-1871950321C8}" presName="hierChild3" presStyleCnt="0"/>
      <dgm:spPr/>
    </dgm:pt>
  </dgm:ptLst>
  <dgm:cxnLst>
    <dgm:cxn modelId="{F510CC34-E6F2-4079-AA83-A3AB8499FF80}" type="presOf" srcId="{FE51860A-AA0C-4A9B-8BDB-1871950321C8}" destId="{E42B5155-51CA-480E-BC88-35AA39B67DA8}" srcOrd="1" destOrd="0" presId="urn:microsoft.com/office/officeart/2005/8/layout/orgChart1"/>
    <dgm:cxn modelId="{F6C51C09-52BF-4723-B0A1-BBC4F87164F5}" srcId="{FE51860A-AA0C-4A9B-8BDB-1871950321C8}" destId="{E62B0E56-B2CF-4751-A320-E2BBE3B468C1}" srcOrd="2" destOrd="0" parTransId="{82C7ACE2-94C1-4E65-A192-0E16E9E871A9}" sibTransId="{AA8D7D4A-6DEF-43EA-ABB1-4B31BE730DCE}"/>
    <dgm:cxn modelId="{F5929586-62BC-490B-A600-FB829627A7A2}" type="presOf" srcId="{82C7ACE2-94C1-4E65-A192-0E16E9E871A9}" destId="{E363488A-A782-484D-8544-D703F1F9AD76}" srcOrd="0" destOrd="0" presId="urn:microsoft.com/office/officeart/2005/8/layout/orgChart1"/>
    <dgm:cxn modelId="{FE303CB7-01ED-4D0E-8992-3F019C113FA9}" srcId="{FE51860A-AA0C-4A9B-8BDB-1871950321C8}" destId="{9A72CBD0-A617-4EDD-A9C3-2C3EEEFC95BA}" srcOrd="1" destOrd="0" parTransId="{F79F40FF-CC28-4E8A-AC6A-4E088FB8F686}" sibTransId="{412CF008-1BF6-4AA2-A490-E74FBAE48172}"/>
    <dgm:cxn modelId="{A78C6EB4-62E8-4436-8AA2-27A91B030F70}" srcId="{605E63D1-4D3B-4038-BC21-403D007234D1}" destId="{FE51860A-AA0C-4A9B-8BDB-1871950321C8}" srcOrd="0" destOrd="0" parTransId="{A3E033B2-8EB6-4783-9B9E-E34AE76B5240}" sibTransId="{F7554FAC-0386-4C3F-ABEA-96BED5AE4EEC}"/>
    <dgm:cxn modelId="{8B9D2308-3D75-4B8A-BDAD-EEA985C7B4E8}" type="presOf" srcId="{E62B0E56-B2CF-4751-A320-E2BBE3B468C1}" destId="{4CCD232B-6B85-4C89-9227-6FCA2F868B93}" srcOrd="0" destOrd="0" presId="urn:microsoft.com/office/officeart/2005/8/layout/orgChart1"/>
    <dgm:cxn modelId="{D2CCA1CB-7C97-46E5-9A92-DDFF1D6A6C92}" type="presOf" srcId="{9594C658-4984-4C64-869C-32B6DA1D8BB2}" destId="{8808F2FA-87B7-4A10-AD1A-1250A983A3E7}" srcOrd="0" destOrd="0" presId="urn:microsoft.com/office/officeart/2005/8/layout/orgChart1"/>
    <dgm:cxn modelId="{C2CA7FBA-81B8-4689-B7F7-BD1572F979E4}" type="presOf" srcId="{9A72CBD0-A617-4EDD-A9C3-2C3EEEFC95BA}" destId="{15750B04-2D12-4B2F-A938-8849F5649744}" srcOrd="1" destOrd="0" presId="urn:microsoft.com/office/officeart/2005/8/layout/orgChart1"/>
    <dgm:cxn modelId="{DBF6F9B5-C945-4178-A059-32AE9EE776EE}" type="presOf" srcId="{9A72CBD0-A617-4EDD-A9C3-2C3EEEFC95BA}" destId="{4D47B050-52E8-4CEA-899D-6FCF544CD954}" srcOrd="0" destOrd="0" presId="urn:microsoft.com/office/officeart/2005/8/layout/orgChart1"/>
    <dgm:cxn modelId="{5B1DC4B0-75C8-4570-A4D2-3DE413CF16E5}" type="presOf" srcId="{F79F40FF-CC28-4E8A-AC6A-4E088FB8F686}" destId="{7D56024E-F8E2-4620-ADC6-0124148CC0D1}" srcOrd="0" destOrd="0" presId="urn:microsoft.com/office/officeart/2005/8/layout/orgChart1"/>
    <dgm:cxn modelId="{DF680248-4154-4ACC-B764-7DC3F81C4219}" type="presOf" srcId="{E097874F-5C64-4047-B340-6C17F5EBF201}" destId="{9B8D4128-5624-40AC-A1D3-CEE1BE0B4792}" srcOrd="1" destOrd="0" presId="urn:microsoft.com/office/officeart/2005/8/layout/orgChart1"/>
    <dgm:cxn modelId="{54A36A08-2690-4E39-858C-5C425D5170A0}" srcId="{FE51860A-AA0C-4A9B-8BDB-1871950321C8}" destId="{E097874F-5C64-4047-B340-6C17F5EBF201}" srcOrd="0" destOrd="0" parTransId="{9594C658-4984-4C64-869C-32B6DA1D8BB2}" sibTransId="{1F229DF6-8671-4FDF-BB8B-9EF79C12C7D2}"/>
    <dgm:cxn modelId="{EB14C41D-D44B-486D-B915-00ED71393028}" type="presOf" srcId="{605E63D1-4D3B-4038-BC21-403D007234D1}" destId="{F56DA552-0E1A-47B1-AFAF-7DC79D68D5DE}" srcOrd="0" destOrd="0" presId="urn:microsoft.com/office/officeart/2005/8/layout/orgChart1"/>
    <dgm:cxn modelId="{7BAA95D8-835E-470A-811E-0F4AB0555098}" type="presOf" srcId="{FE51860A-AA0C-4A9B-8BDB-1871950321C8}" destId="{7EF15D8B-02F9-4A35-9ABD-B042301C6DCB}" srcOrd="0" destOrd="0" presId="urn:microsoft.com/office/officeart/2005/8/layout/orgChart1"/>
    <dgm:cxn modelId="{BBD03133-E19D-4867-A059-089C2A6E57AB}" type="presOf" srcId="{E097874F-5C64-4047-B340-6C17F5EBF201}" destId="{B5E4D0C9-6FF5-4AF4-8514-48503CBA7037}" srcOrd="0" destOrd="0" presId="urn:microsoft.com/office/officeart/2005/8/layout/orgChart1"/>
    <dgm:cxn modelId="{11FAAB43-71A8-460D-9018-1E955037BAA1}" type="presOf" srcId="{E62B0E56-B2CF-4751-A320-E2BBE3B468C1}" destId="{783ED923-74E0-44B3-BA4E-2AAB741AD8BF}" srcOrd="1" destOrd="0" presId="urn:microsoft.com/office/officeart/2005/8/layout/orgChart1"/>
    <dgm:cxn modelId="{D59CB273-3392-461A-A613-A88CF5CD31ED}" type="presParOf" srcId="{F56DA552-0E1A-47B1-AFAF-7DC79D68D5DE}" destId="{AF056D17-D769-4B8A-B33F-3DFA36FECC3E}" srcOrd="0" destOrd="0" presId="urn:microsoft.com/office/officeart/2005/8/layout/orgChart1"/>
    <dgm:cxn modelId="{7E099B8D-F225-4ECC-BC2B-7EACFECF1335}" type="presParOf" srcId="{AF056D17-D769-4B8A-B33F-3DFA36FECC3E}" destId="{F98780EA-BADE-45DA-AB47-5D47B501F113}" srcOrd="0" destOrd="0" presId="urn:microsoft.com/office/officeart/2005/8/layout/orgChart1"/>
    <dgm:cxn modelId="{F6FA6065-B425-4ED7-A0A8-B97FF147B33A}" type="presParOf" srcId="{F98780EA-BADE-45DA-AB47-5D47B501F113}" destId="{7EF15D8B-02F9-4A35-9ABD-B042301C6DCB}" srcOrd="0" destOrd="0" presId="urn:microsoft.com/office/officeart/2005/8/layout/orgChart1"/>
    <dgm:cxn modelId="{D5497774-E2A8-45AA-B9D1-E6CC1DD92F66}" type="presParOf" srcId="{F98780EA-BADE-45DA-AB47-5D47B501F113}" destId="{E42B5155-51CA-480E-BC88-35AA39B67DA8}" srcOrd="1" destOrd="0" presId="urn:microsoft.com/office/officeart/2005/8/layout/orgChart1"/>
    <dgm:cxn modelId="{62633103-3ADE-495D-8E4B-70C0E49E4E05}" type="presParOf" srcId="{AF056D17-D769-4B8A-B33F-3DFA36FECC3E}" destId="{6D2F2E33-26CC-46B6-BF9D-7484D6034ACF}" srcOrd="1" destOrd="0" presId="urn:microsoft.com/office/officeart/2005/8/layout/orgChart1"/>
    <dgm:cxn modelId="{82F4B7D8-8A1A-491A-9B59-63242C73D3FB}" type="presParOf" srcId="{6D2F2E33-26CC-46B6-BF9D-7484D6034ACF}" destId="{8808F2FA-87B7-4A10-AD1A-1250A983A3E7}" srcOrd="0" destOrd="0" presId="urn:microsoft.com/office/officeart/2005/8/layout/orgChart1"/>
    <dgm:cxn modelId="{CE164E54-1545-4343-84A0-61E85393FEEE}" type="presParOf" srcId="{6D2F2E33-26CC-46B6-BF9D-7484D6034ACF}" destId="{3D066FFA-EEE3-4E47-ADF9-45CF9084170B}" srcOrd="1" destOrd="0" presId="urn:microsoft.com/office/officeart/2005/8/layout/orgChart1"/>
    <dgm:cxn modelId="{5C2630BB-0D58-4C7D-B998-60585ACA99A2}" type="presParOf" srcId="{3D066FFA-EEE3-4E47-ADF9-45CF9084170B}" destId="{32BD01AA-0D6E-4F2C-9F88-BC36529BFCBA}" srcOrd="0" destOrd="0" presId="urn:microsoft.com/office/officeart/2005/8/layout/orgChart1"/>
    <dgm:cxn modelId="{8E2177B4-1326-4FB7-A95E-560C921D0D89}" type="presParOf" srcId="{32BD01AA-0D6E-4F2C-9F88-BC36529BFCBA}" destId="{B5E4D0C9-6FF5-4AF4-8514-48503CBA7037}" srcOrd="0" destOrd="0" presId="urn:microsoft.com/office/officeart/2005/8/layout/orgChart1"/>
    <dgm:cxn modelId="{2DACD48E-4ECA-4114-8EDB-95B168CDA527}" type="presParOf" srcId="{32BD01AA-0D6E-4F2C-9F88-BC36529BFCBA}" destId="{9B8D4128-5624-40AC-A1D3-CEE1BE0B4792}" srcOrd="1" destOrd="0" presId="urn:microsoft.com/office/officeart/2005/8/layout/orgChart1"/>
    <dgm:cxn modelId="{95CCB28E-9A7C-4DC4-8BF5-50EB4D6454E6}" type="presParOf" srcId="{3D066FFA-EEE3-4E47-ADF9-45CF9084170B}" destId="{8C2A11E9-50FB-4BFE-8C24-5599BEAFC329}" srcOrd="1" destOrd="0" presId="urn:microsoft.com/office/officeart/2005/8/layout/orgChart1"/>
    <dgm:cxn modelId="{7BA60B96-5398-4A91-9FC9-D85FA67CE45E}" type="presParOf" srcId="{3D066FFA-EEE3-4E47-ADF9-45CF9084170B}" destId="{37EC627B-31D6-4AAC-A153-0FDA83BEE73C}" srcOrd="2" destOrd="0" presId="urn:microsoft.com/office/officeart/2005/8/layout/orgChart1"/>
    <dgm:cxn modelId="{3EEEE492-696C-4592-8ACC-68F799D6A98F}" type="presParOf" srcId="{6D2F2E33-26CC-46B6-BF9D-7484D6034ACF}" destId="{7D56024E-F8E2-4620-ADC6-0124148CC0D1}" srcOrd="2" destOrd="0" presId="urn:microsoft.com/office/officeart/2005/8/layout/orgChart1"/>
    <dgm:cxn modelId="{E36E2DE2-E4F4-4C15-8212-0CABF11B4A4C}" type="presParOf" srcId="{6D2F2E33-26CC-46B6-BF9D-7484D6034ACF}" destId="{4A19984A-583E-410A-A28C-C9B93E3864E0}" srcOrd="3" destOrd="0" presId="urn:microsoft.com/office/officeart/2005/8/layout/orgChart1"/>
    <dgm:cxn modelId="{9A94AEE6-C8CD-4F15-8156-FAA2F1B627E6}" type="presParOf" srcId="{4A19984A-583E-410A-A28C-C9B93E3864E0}" destId="{41DE3FFA-5E67-4381-A8E8-D5FADCC36676}" srcOrd="0" destOrd="0" presId="urn:microsoft.com/office/officeart/2005/8/layout/orgChart1"/>
    <dgm:cxn modelId="{49E1A000-2294-40A0-90B6-571F1F046EE7}" type="presParOf" srcId="{41DE3FFA-5E67-4381-A8E8-D5FADCC36676}" destId="{4D47B050-52E8-4CEA-899D-6FCF544CD954}" srcOrd="0" destOrd="0" presId="urn:microsoft.com/office/officeart/2005/8/layout/orgChart1"/>
    <dgm:cxn modelId="{CC558613-A259-4127-9949-DAD67D62849C}" type="presParOf" srcId="{41DE3FFA-5E67-4381-A8E8-D5FADCC36676}" destId="{15750B04-2D12-4B2F-A938-8849F5649744}" srcOrd="1" destOrd="0" presId="urn:microsoft.com/office/officeart/2005/8/layout/orgChart1"/>
    <dgm:cxn modelId="{31A6CC3B-F72E-4948-9282-C5142CE8C642}" type="presParOf" srcId="{4A19984A-583E-410A-A28C-C9B93E3864E0}" destId="{1680D77F-D96D-4670-B788-C6872C7853EB}" srcOrd="1" destOrd="0" presId="urn:microsoft.com/office/officeart/2005/8/layout/orgChart1"/>
    <dgm:cxn modelId="{A78A5006-3E7E-4B9C-B6A6-041C2B979C83}" type="presParOf" srcId="{4A19984A-583E-410A-A28C-C9B93E3864E0}" destId="{FB9CB9A7-2DFC-4F3F-AA85-0BC1D426E45A}" srcOrd="2" destOrd="0" presId="urn:microsoft.com/office/officeart/2005/8/layout/orgChart1"/>
    <dgm:cxn modelId="{3041B991-6BA3-4181-AB10-E6555F882A14}" type="presParOf" srcId="{6D2F2E33-26CC-46B6-BF9D-7484D6034ACF}" destId="{E363488A-A782-484D-8544-D703F1F9AD76}" srcOrd="4" destOrd="0" presId="urn:microsoft.com/office/officeart/2005/8/layout/orgChart1"/>
    <dgm:cxn modelId="{91593DC6-A3FC-41BE-BEC8-E22FFBFFE3A2}" type="presParOf" srcId="{6D2F2E33-26CC-46B6-BF9D-7484D6034ACF}" destId="{DA311594-9230-4DF6-8F6E-E4F3CF879875}" srcOrd="5" destOrd="0" presId="urn:microsoft.com/office/officeart/2005/8/layout/orgChart1"/>
    <dgm:cxn modelId="{EAABED33-7D60-4EA7-A6D5-415D2B01A61D}" type="presParOf" srcId="{DA311594-9230-4DF6-8F6E-E4F3CF879875}" destId="{8B719C83-B773-4371-BE67-5CAE0B855817}" srcOrd="0" destOrd="0" presId="urn:microsoft.com/office/officeart/2005/8/layout/orgChart1"/>
    <dgm:cxn modelId="{C13D508E-46AF-40E5-8D12-F8E4700F86E5}" type="presParOf" srcId="{8B719C83-B773-4371-BE67-5CAE0B855817}" destId="{4CCD232B-6B85-4C89-9227-6FCA2F868B93}" srcOrd="0" destOrd="0" presId="urn:microsoft.com/office/officeart/2005/8/layout/orgChart1"/>
    <dgm:cxn modelId="{B596F538-6392-4B0B-B6D6-C63DADE91FBF}" type="presParOf" srcId="{8B719C83-B773-4371-BE67-5CAE0B855817}" destId="{783ED923-74E0-44B3-BA4E-2AAB741AD8BF}" srcOrd="1" destOrd="0" presId="urn:microsoft.com/office/officeart/2005/8/layout/orgChart1"/>
    <dgm:cxn modelId="{4DC291B5-15EB-4C63-8685-F8EAAD182ECC}" type="presParOf" srcId="{DA311594-9230-4DF6-8F6E-E4F3CF879875}" destId="{9210D9B4-0705-42F2-B9F0-45CDCC49B7E2}" srcOrd="1" destOrd="0" presId="urn:microsoft.com/office/officeart/2005/8/layout/orgChart1"/>
    <dgm:cxn modelId="{9375F40C-ACC0-417A-9122-C414F0620A15}" type="presParOf" srcId="{DA311594-9230-4DF6-8F6E-E4F3CF879875}" destId="{1A612AAA-3AA9-4328-9AE7-278EC0A38DCE}" srcOrd="2" destOrd="0" presId="urn:microsoft.com/office/officeart/2005/8/layout/orgChart1"/>
    <dgm:cxn modelId="{ED9BEA47-7177-4F35-BF6F-FF791A5AADDB}" type="presParOf" srcId="{AF056D17-D769-4B8A-B33F-3DFA36FECC3E}" destId="{842D8EC8-0575-465E-BEC4-600D19FA39D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81D87F-9CBF-4F50-B777-B192124B09B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B6763073-D43D-41AF-94F9-154833E03550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Divisão de Nutrição</a:t>
          </a:r>
        </a:p>
      </dgm:t>
    </dgm:pt>
    <dgm:pt modelId="{FED29CBC-4E78-466C-9D77-9EA524E63D5F}" type="parTrans" cxnId="{F732B02A-4BCE-4184-914F-3E477F3EF15D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5917EF21-51D6-4C98-800A-8CF6CBFB1CCD}" type="sibTrans" cxnId="{F732B02A-4BCE-4184-914F-3E477F3EF15D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5B97EA76-23D1-4A5D-ABE3-E8877010CCD3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Refeitório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Zona Leste</a:t>
          </a:r>
        </a:p>
      </dgm:t>
    </dgm:pt>
    <dgm:pt modelId="{51DBF41B-2EE5-4C3A-85EA-F0FAD9A79D03}" type="parTrans" cxnId="{3B289F1E-B037-4F11-AFE0-417A2F697F23}">
      <dgm:prSet/>
      <dgm:spPr>
        <a:noFill/>
        <a:ln w="38100">
          <a:solidFill>
            <a:schemeClr val="tx1"/>
          </a:solidFill>
        </a:ln>
      </dgm:spPr>
      <dgm:t>
        <a:bodyPr/>
        <a:lstStyle/>
        <a:p>
          <a:endParaRPr lang="pt-BR" sz="1400">
            <a:latin typeface="+mj-lt"/>
          </a:endParaRPr>
        </a:p>
      </dgm:t>
    </dgm:pt>
    <dgm:pt modelId="{9D8A4017-BA25-4CCD-88F2-92BF46F6C618}" type="sibTrans" cxnId="{3B289F1E-B037-4F11-AFE0-417A2F697F23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723CBE83-CDCF-49B0-8B82-A5B62F351322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Refeitório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Zona Sul</a:t>
          </a:r>
        </a:p>
      </dgm:t>
    </dgm:pt>
    <dgm:pt modelId="{BAA3311A-C9D3-4F62-A3D8-97C67DCA4BE5}" type="parTrans" cxnId="{6ED04B30-B506-42AE-AFCA-8B4F2B288D19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B1E98911-E866-4E3C-A378-01C078E36B39}" type="sibTrans" cxnId="{6ED04B30-B506-42AE-AFCA-8B4F2B288D19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ACC75C5E-266D-4702-81B0-D01BA2814EF2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Refeitório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Zona Norte</a:t>
          </a:r>
        </a:p>
      </dgm:t>
    </dgm:pt>
    <dgm:pt modelId="{498D8021-9C4F-40DD-9B34-766CD21A93DA}" type="parTrans" cxnId="{7509B9CC-C268-460C-94E5-8B926B81B7AA}">
      <dgm:prSet/>
      <dgm:spPr>
        <a:noFill/>
        <a:ln w="38100">
          <a:solidFill>
            <a:schemeClr val="tx1"/>
          </a:solidFill>
        </a:ln>
      </dgm:spPr>
      <dgm:t>
        <a:bodyPr/>
        <a:lstStyle/>
        <a:p>
          <a:endParaRPr lang="pt-BR" sz="1400">
            <a:latin typeface="+mj-lt"/>
          </a:endParaRPr>
        </a:p>
      </dgm:t>
    </dgm:pt>
    <dgm:pt modelId="{65ABA5EB-6866-436B-A320-A914192ABCA4}" type="sibTrans" cxnId="{7509B9CC-C268-460C-94E5-8B926B81B7AA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152C577A-B340-40EE-8D37-8D75D553E75C}" type="pres">
      <dgm:prSet presAssocID="{1481D87F-9CBF-4F50-B777-B192124B09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8E0153F-03AC-4017-B9E1-993E548610F2}" type="pres">
      <dgm:prSet presAssocID="{B6763073-D43D-41AF-94F9-154833E03550}" presName="hierRoot1" presStyleCnt="0">
        <dgm:presLayoutVars>
          <dgm:hierBranch/>
        </dgm:presLayoutVars>
      </dgm:prSet>
      <dgm:spPr/>
    </dgm:pt>
    <dgm:pt modelId="{E5652987-4188-42DB-AEC8-980AE942B842}" type="pres">
      <dgm:prSet presAssocID="{B6763073-D43D-41AF-94F9-154833E03550}" presName="rootComposite1" presStyleCnt="0"/>
      <dgm:spPr/>
    </dgm:pt>
    <dgm:pt modelId="{F25E0BBF-A307-46A5-B2E2-F79D9DA785AB}" type="pres">
      <dgm:prSet presAssocID="{B6763073-D43D-41AF-94F9-154833E0355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D8E547F-C5A2-4BB6-B2D5-7B08E3F5DB88}" type="pres">
      <dgm:prSet presAssocID="{B6763073-D43D-41AF-94F9-154833E03550}" presName="rootConnector1" presStyleLbl="node1" presStyleIdx="0" presStyleCnt="0"/>
      <dgm:spPr/>
      <dgm:t>
        <a:bodyPr/>
        <a:lstStyle/>
        <a:p>
          <a:endParaRPr lang="pt-BR"/>
        </a:p>
      </dgm:t>
    </dgm:pt>
    <dgm:pt modelId="{AD20F868-4748-4BAF-9448-4A682B1669D5}" type="pres">
      <dgm:prSet presAssocID="{B6763073-D43D-41AF-94F9-154833E03550}" presName="hierChild2" presStyleCnt="0"/>
      <dgm:spPr/>
    </dgm:pt>
    <dgm:pt modelId="{46760655-A2B8-4E64-B005-4DE73085C68B}" type="pres">
      <dgm:prSet presAssocID="{51DBF41B-2EE5-4C3A-85EA-F0FAD9A79D03}" presName="Name35" presStyleLbl="parChTrans1D2" presStyleIdx="0" presStyleCnt="3"/>
      <dgm:spPr/>
      <dgm:t>
        <a:bodyPr/>
        <a:lstStyle/>
        <a:p>
          <a:endParaRPr lang="pt-BR"/>
        </a:p>
      </dgm:t>
    </dgm:pt>
    <dgm:pt modelId="{5A7D9293-E7AF-4528-AA22-2DC930AEA668}" type="pres">
      <dgm:prSet presAssocID="{5B97EA76-23D1-4A5D-ABE3-E8877010CCD3}" presName="hierRoot2" presStyleCnt="0">
        <dgm:presLayoutVars>
          <dgm:hierBranch/>
        </dgm:presLayoutVars>
      </dgm:prSet>
      <dgm:spPr/>
    </dgm:pt>
    <dgm:pt modelId="{671233D8-3696-4DE0-91D3-A2F5F8FE0DCB}" type="pres">
      <dgm:prSet presAssocID="{5B97EA76-23D1-4A5D-ABE3-E8877010CCD3}" presName="rootComposite" presStyleCnt="0"/>
      <dgm:spPr/>
    </dgm:pt>
    <dgm:pt modelId="{F45849DF-5D9C-4758-995B-B862AC1542D3}" type="pres">
      <dgm:prSet presAssocID="{5B97EA76-23D1-4A5D-ABE3-E8877010CCD3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D036AD2-6FEE-49CF-9A7D-E352DB0C3537}" type="pres">
      <dgm:prSet presAssocID="{5B97EA76-23D1-4A5D-ABE3-E8877010CCD3}" presName="rootConnector" presStyleLbl="node2" presStyleIdx="0" presStyleCnt="3"/>
      <dgm:spPr/>
      <dgm:t>
        <a:bodyPr/>
        <a:lstStyle/>
        <a:p>
          <a:endParaRPr lang="pt-BR"/>
        </a:p>
      </dgm:t>
    </dgm:pt>
    <dgm:pt modelId="{56EEC145-6AD1-441A-B515-D68A8D58ADC9}" type="pres">
      <dgm:prSet presAssocID="{5B97EA76-23D1-4A5D-ABE3-E8877010CCD3}" presName="hierChild4" presStyleCnt="0"/>
      <dgm:spPr/>
    </dgm:pt>
    <dgm:pt modelId="{BF97ABA2-35D5-469D-94B0-6DD8CD55EAA5}" type="pres">
      <dgm:prSet presAssocID="{5B97EA76-23D1-4A5D-ABE3-E8877010CCD3}" presName="hierChild5" presStyleCnt="0"/>
      <dgm:spPr/>
    </dgm:pt>
    <dgm:pt modelId="{6A3F9DFB-C5BA-43D7-9EF5-082B5707BD28}" type="pres">
      <dgm:prSet presAssocID="{BAA3311A-C9D3-4F62-A3D8-97C67DCA4BE5}" presName="Name35" presStyleLbl="parChTrans1D2" presStyleIdx="1" presStyleCnt="3"/>
      <dgm:spPr/>
      <dgm:t>
        <a:bodyPr/>
        <a:lstStyle/>
        <a:p>
          <a:endParaRPr lang="pt-BR"/>
        </a:p>
      </dgm:t>
    </dgm:pt>
    <dgm:pt modelId="{9266983C-045E-43F7-9546-637A80F0897D}" type="pres">
      <dgm:prSet presAssocID="{723CBE83-CDCF-49B0-8B82-A5B62F351322}" presName="hierRoot2" presStyleCnt="0">
        <dgm:presLayoutVars>
          <dgm:hierBranch/>
        </dgm:presLayoutVars>
      </dgm:prSet>
      <dgm:spPr/>
    </dgm:pt>
    <dgm:pt modelId="{A83B2CD6-2A17-4DF4-B020-C39A31CA7496}" type="pres">
      <dgm:prSet presAssocID="{723CBE83-CDCF-49B0-8B82-A5B62F351322}" presName="rootComposite" presStyleCnt="0"/>
      <dgm:spPr/>
    </dgm:pt>
    <dgm:pt modelId="{BB086EA5-CB09-4866-9E73-D5CD9B64C761}" type="pres">
      <dgm:prSet presAssocID="{723CBE83-CDCF-49B0-8B82-A5B62F351322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42FDA2A-B845-4992-80FA-311C77D5FC51}" type="pres">
      <dgm:prSet presAssocID="{723CBE83-CDCF-49B0-8B82-A5B62F351322}" presName="rootConnector" presStyleLbl="node2" presStyleIdx="1" presStyleCnt="3"/>
      <dgm:spPr/>
      <dgm:t>
        <a:bodyPr/>
        <a:lstStyle/>
        <a:p>
          <a:endParaRPr lang="pt-BR"/>
        </a:p>
      </dgm:t>
    </dgm:pt>
    <dgm:pt modelId="{88392DB9-B882-49AB-B50B-3858A084A3B4}" type="pres">
      <dgm:prSet presAssocID="{723CBE83-CDCF-49B0-8B82-A5B62F351322}" presName="hierChild4" presStyleCnt="0"/>
      <dgm:spPr/>
    </dgm:pt>
    <dgm:pt modelId="{EEFFAD2F-C4E8-4EAB-9EE3-E5B86CDD26E0}" type="pres">
      <dgm:prSet presAssocID="{723CBE83-CDCF-49B0-8B82-A5B62F351322}" presName="hierChild5" presStyleCnt="0"/>
      <dgm:spPr/>
    </dgm:pt>
    <dgm:pt modelId="{8D13CF0F-1380-4858-8F9E-C68BE240A103}" type="pres">
      <dgm:prSet presAssocID="{498D8021-9C4F-40DD-9B34-766CD21A93DA}" presName="Name35" presStyleLbl="parChTrans1D2" presStyleIdx="2" presStyleCnt="3"/>
      <dgm:spPr/>
      <dgm:t>
        <a:bodyPr/>
        <a:lstStyle/>
        <a:p>
          <a:endParaRPr lang="pt-BR"/>
        </a:p>
      </dgm:t>
    </dgm:pt>
    <dgm:pt modelId="{79A3E8E0-47F0-4499-87D7-76A43F8B6F81}" type="pres">
      <dgm:prSet presAssocID="{ACC75C5E-266D-4702-81B0-D01BA2814EF2}" presName="hierRoot2" presStyleCnt="0">
        <dgm:presLayoutVars>
          <dgm:hierBranch/>
        </dgm:presLayoutVars>
      </dgm:prSet>
      <dgm:spPr/>
    </dgm:pt>
    <dgm:pt modelId="{6685068E-B961-44EA-A82C-68543D1ABB67}" type="pres">
      <dgm:prSet presAssocID="{ACC75C5E-266D-4702-81B0-D01BA2814EF2}" presName="rootComposite" presStyleCnt="0"/>
      <dgm:spPr/>
    </dgm:pt>
    <dgm:pt modelId="{A030AFCE-A6AF-4D31-A0BE-FC83B4604F9C}" type="pres">
      <dgm:prSet presAssocID="{ACC75C5E-266D-4702-81B0-D01BA2814EF2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D8CC287-1D8B-48E4-9A8D-4D7309CE8669}" type="pres">
      <dgm:prSet presAssocID="{ACC75C5E-266D-4702-81B0-D01BA2814EF2}" presName="rootConnector" presStyleLbl="node2" presStyleIdx="2" presStyleCnt="3"/>
      <dgm:spPr/>
      <dgm:t>
        <a:bodyPr/>
        <a:lstStyle/>
        <a:p>
          <a:endParaRPr lang="pt-BR"/>
        </a:p>
      </dgm:t>
    </dgm:pt>
    <dgm:pt modelId="{F2A62D46-EDD2-4FAC-9052-F82703CB4191}" type="pres">
      <dgm:prSet presAssocID="{ACC75C5E-266D-4702-81B0-D01BA2814EF2}" presName="hierChild4" presStyleCnt="0"/>
      <dgm:spPr/>
    </dgm:pt>
    <dgm:pt modelId="{B65F6814-DFBE-4220-B4B1-318556A5C6B8}" type="pres">
      <dgm:prSet presAssocID="{ACC75C5E-266D-4702-81B0-D01BA2814EF2}" presName="hierChild5" presStyleCnt="0"/>
      <dgm:spPr/>
    </dgm:pt>
    <dgm:pt modelId="{96FBE9CE-4986-42B9-9EF8-A7C3CB305353}" type="pres">
      <dgm:prSet presAssocID="{B6763073-D43D-41AF-94F9-154833E03550}" presName="hierChild3" presStyleCnt="0"/>
      <dgm:spPr/>
    </dgm:pt>
  </dgm:ptLst>
  <dgm:cxnLst>
    <dgm:cxn modelId="{FB63FE8F-9FFC-4B37-8FF3-43C831250546}" type="presOf" srcId="{498D8021-9C4F-40DD-9B34-766CD21A93DA}" destId="{8D13CF0F-1380-4858-8F9E-C68BE240A103}" srcOrd="0" destOrd="0" presId="urn:microsoft.com/office/officeart/2005/8/layout/orgChart1"/>
    <dgm:cxn modelId="{3B289F1E-B037-4F11-AFE0-417A2F697F23}" srcId="{B6763073-D43D-41AF-94F9-154833E03550}" destId="{5B97EA76-23D1-4A5D-ABE3-E8877010CCD3}" srcOrd="0" destOrd="0" parTransId="{51DBF41B-2EE5-4C3A-85EA-F0FAD9A79D03}" sibTransId="{9D8A4017-BA25-4CCD-88F2-92BF46F6C618}"/>
    <dgm:cxn modelId="{7412E297-BE7A-45DA-83CF-AB482AE924A5}" type="presOf" srcId="{51DBF41B-2EE5-4C3A-85EA-F0FAD9A79D03}" destId="{46760655-A2B8-4E64-B005-4DE73085C68B}" srcOrd="0" destOrd="0" presId="urn:microsoft.com/office/officeart/2005/8/layout/orgChart1"/>
    <dgm:cxn modelId="{AE0087D0-9BCE-4ABD-8D50-8336291D375A}" type="presOf" srcId="{B6763073-D43D-41AF-94F9-154833E03550}" destId="{6D8E547F-C5A2-4BB6-B2D5-7B08E3F5DB88}" srcOrd="1" destOrd="0" presId="urn:microsoft.com/office/officeart/2005/8/layout/orgChart1"/>
    <dgm:cxn modelId="{26181934-182F-47A4-B815-0E4C3E4F8ED6}" type="presOf" srcId="{B6763073-D43D-41AF-94F9-154833E03550}" destId="{F25E0BBF-A307-46A5-B2E2-F79D9DA785AB}" srcOrd="0" destOrd="0" presId="urn:microsoft.com/office/officeart/2005/8/layout/orgChart1"/>
    <dgm:cxn modelId="{7509B9CC-C268-460C-94E5-8B926B81B7AA}" srcId="{B6763073-D43D-41AF-94F9-154833E03550}" destId="{ACC75C5E-266D-4702-81B0-D01BA2814EF2}" srcOrd="2" destOrd="0" parTransId="{498D8021-9C4F-40DD-9B34-766CD21A93DA}" sibTransId="{65ABA5EB-6866-436B-A320-A914192ABCA4}"/>
    <dgm:cxn modelId="{FDEBE0FC-7950-4198-BB5F-0A5B9FC8F740}" type="presOf" srcId="{723CBE83-CDCF-49B0-8B82-A5B62F351322}" destId="{142FDA2A-B845-4992-80FA-311C77D5FC51}" srcOrd="1" destOrd="0" presId="urn:microsoft.com/office/officeart/2005/8/layout/orgChart1"/>
    <dgm:cxn modelId="{D4CCE394-EAA0-4E86-AD64-1B44330EA2B7}" type="presOf" srcId="{1481D87F-9CBF-4F50-B777-B192124B09B4}" destId="{152C577A-B340-40EE-8D37-8D75D553E75C}" srcOrd="0" destOrd="0" presId="urn:microsoft.com/office/officeart/2005/8/layout/orgChart1"/>
    <dgm:cxn modelId="{4E27B473-2A2D-4BB7-BD1F-8D65FA55C759}" type="presOf" srcId="{5B97EA76-23D1-4A5D-ABE3-E8877010CCD3}" destId="{F45849DF-5D9C-4758-995B-B862AC1542D3}" srcOrd="0" destOrd="0" presId="urn:microsoft.com/office/officeart/2005/8/layout/orgChart1"/>
    <dgm:cxn modelId="{44B04B8B-5DED-47C2-AC0C-D4A52A535D6C}" type="presOf" srcId="{5B97EA76-23D1-4A5D-ABE3-E8877010CCD3}" destId="{4D036AD2-6FEE-49CF-9A7D-E352DB0C3537}" srcOrd="1" destOrd="0" presId="urn:microsoft.com/office/officeart/2005/8/layout/orgChart1"/>
    <dgm:cxn modelId="{BD53EACE-153B-4A9B-A8EC-8863769BB824}" type="presOf" srcId="{ACC75C5E-266D-4702-81B0-D01BA2814EF2}" destId="{BD8CC287-1D8B-48E4-9A8D-4D7309CE8669}" srcOrd="1" destOrd="0" presId="urn:microsoft.com/office/officeart/2005/8/layout/orgChart1"/>
    <dgm:cxn modelId="{F732B02A-4BCE-4184-914F-3E477F3EF15D}" srcId="{1481D87F-9CBF-4F50-B777-B192124B09B4}" destId="{B6763073-D43D-41AF-94F9-154833E03550}" srcOrd="0" destOrd="0" parTransId="{FED29CBC-4E78-466C-9D77-9EA524E63D5F}" sibTransId="{5917EF21-51D6-4C98-800A-8CF6CBFB1CCD}"/>
    <dgm:cxn modelId="{6ED04B30-B506-42AE-AFCA-8B4F2B288D19}" srcId="{B6763073-D43D-41AF-94F9-154833E03550}" destId="{723CBE83-CDCF-49B0-8B82-A5B62F351322}" srcOrd="1" destOrd="0" parTransId="{BAA3311A-C9D3-4F62-A3D8-97C67DCA4BE5}" sibTransId="{B1E98911-E866-4E3C-A378-01C078E36B39}"/>
    <dgm:cxn modelId="{8FB89179-871C-4884-B8ED-977501E1C338}" type="presOf" srcId="{BAA3311A-C9D3-4F62-A3D8-97C67DCA4BE5}" destId="{6A3F9DFB-C5BA-43D7-9EF5-082B5707BD28}" srcOrd="0" destOrd="0" presId="urn:microsoft.com/office/officeart/2005/8/layout/orgChart1"/>
    <dgm:cxn modelId="{919082BA-2FE5-461C-9DE3-02DC6AD5CD15}" type="presOf" srcId="{723CBE83-CDCF-49B0-8B82-A5B62F351322}" destId="{BB086EA5-CB09-4866-9E73-D5CD9B64C761}" srcOrd="0" destOrd="0" presId="urn:microsoft.com/office/officeart/2005/8/layout/orgChart1"/>
    <dgm:cxn modelId="{00B5142B-BB39-4782-9738-8A3E5BB42E6F}" type="presOf" srcId="{ACC75C5E-266D-4702-81B0-D01BA2814EF2}" destId="{A030AFCE-A6AF-4D31-A0BE-FC83B4604F9C}" srcOrd="0" destOrd="0" presId="urn:microsoft.com/office/officeart/2005/8/layout/orgChart1"/>
    <dgm:cxn modelId="{CC7FE053-CAC9-4715-A3A6-167D17E4880D}" type="presParOf" srcId="{152C577A-B340-40EE-8D37-8D75D553E75C}" destId="{D8E0153F-03AC-4017-B9E1-993E548610F2}" srcOrd="0" destOrd="0" presId="urn:microsoft.com/office/officeart/2005/8/layout/orgChart1"/>
    <dgm:cxn modelId="{3086ADF4-9892-4F60-AC6E-E472737599E2}" type="presParOf" srcId="{D8E0153F-03AC-4017-B9E1-993E548610F2}" destId="{E5652987-4188-42DB-AEC8-980AE942B842}" srcOrd="0" destOrd="0" presId="urn:microsoft.com/office/officeart/2005/8/layout/orgChart1"/>
    <dgm:cxn modelId="{0585C0FD-7918-4F21-9020-E23BE24ED72C}" type="presParOf" srcId="{E5652987-4188-42DB-AEC8-980AE942B842}" destId="{F25E0BBF-A307-46A5-B2E2-F79D9DA785AB}" srcOrd="0" destOrd="0" presId="urn:microsoft.com/office/officeart/2005/8/layout/orgChart1"/>
    <dgm:cxn modelId="{CA76C88A-33EB-42DD-869E-B858F3F25C67}" type="presParOf" srcId="{E5652987-4188-42DB-AEC8-980AE942B842}" destId="{6D8E547F-C5A2-4BB6-B2D5-7B08E3F5DB88}" srcOrd="1" destOrd="0" presId="urn:microsoft.com/office/officeart/2005/8/layout/orgChart1"/>
    <dgm:cxn modelId="{267252CA-A4BE-4748-8CA4-66B169F05084}" type="presParOf" srcId="{D8E0153F-03AC-4017-B9E1-993E548610F2}" destId="{AD20F868-4748-4BAF-9448-4A682B1669D5}" srcOrd="1" destOrd="0" presId="urn:microsoft.com/office/officeart/2005/8/layout/orgChart1"/>
    <dgm:cxn modelId="{0529043F-B711-485B-93D9-E5BE3230170D}" type="presParOf" srcId="{AD20F868-4748-4BAF-9448-4A682B1669D5}" destId="{46760655-A2B8-4E64-B005-4DE73085C68B}" srcOrd="0" destOrd="0" presId="urn:microsoft.com/office/officeart/2005/8/layout/orgChart1"/>
    <dgm:cxn modelId="{09278596-A857-46C4-90E5-E319715C8AB2}" type="presParOf" srcId="{AD20F868-4748-4BAF-9448-4A682B1669D5}" destId="{5A7D9293-E7AF-4528-AA22-2DC930AEA668}" srcOrd="1" destOrd="0" presId="urn:microsoft.com/office/officeart/2005/8/layout/orgChart1"/>
    <dgm:cxn modelId="{9D5BA50D-F5C1-46D1-B43E-621B9F179C1D}" type="presParOf" srcId="{5A7D9293-E7AF-4528-AA22-2DC930AEA668}" destId="{671233D8-3696-4DE0-91D3-A2F5F8FE0DCB}" srcOrd="0" destOrd="0" presId="urn:microsoft.com/office/officeart/2005/8/layout/orgChart1"/>
    <dgm:cxn modelId="{D0E75A8D-9CA9-47F0-ACBD-4A2AF5AFE032}" type="presParOf" srcId="{671233D8-3696-4DE0-91D3-A2F5F8FE0DCB}" destId="{F45849DF-5D9C-4758-995B-B862AC1542D3}" srcOrd="0" destOrd="0" presId="urn:microsoft.com/office/officeart/2005/8/layout/orgChart1"/>
    <dgm:cxn modelId="{13CC406C-5DDD-41A1-9478-2DE5EF949B48}" type="presParOf" srcId="{671233D8-3696-4DE0-91D3-A2F5F8FE0DCB}" destId="{4D036AD2-6FEE-49CF-9A7D-E352DB0C3537}" srcOrd="1" destOrd="0" presId="urn:microsoft.com/office/officeart/2005/8/layout/orgChart1"/>
    <dgm:cxn modelId="{FB24BC22-1DFC-47C7-BFC8-1A5E30697E65}" type="presParOf" srcId="{5A7D9293-E7AF-4528-AA22-2DC930AEA668}" destId="{56EEC145-6AD1-441A-B515-D68A8D58ADC9}" srcOrd="1" destOrd="0" presId="urn:microsoft.com/office/officeart/2005/8/layout/orgChart1"/>
    <dgm:cxn modelId="{2C743A86-4793-48F7-8A61-E8567A7A35D0}" type="presParOf" srcId="{5A7D9293-E7AF-4528-AA22-2DC930AEA668}" destId="{BF97ABA2-35D5-469D-94B0-6DD8CD55EAA5}" srcOrd="2" destOrd="0" presId="urn:microsoft.com/office/officeart/2005/8/layout/orgChart1"/>
    <dgm:cxn modelId="{B527BDC7-E837-4A4F-9CBA-3ADE658F6FF6}" type="presParOf" srcId="{AD20F868-4748-4BAF-9448-4A682B1669D5}" destId="{6A3F9DFB-C5BA-43D7-9EF5-082B5707BD28}" srcOrd="2" destOrd="0" presId="urn:microsoft.com/office/officeart/2005/8/layout/orgChart1"/>
    <dgm:cxn modelId="{E3D8CEE5-0EAC-452B-89C6-66D7141665F8}" type="presParOf" srcId="{AD20F868-4748-4BAF-9448-4A682B1669D5}" destId="{9266983C-045E-43F7-9546-637A80F0897D}" srcOrd="3" destOrd="0" presId="urn:microsoft.com/office/officeart/2005/8/layout/orgChart1"/>
    <dgm:cxn modelId="{34BD565C-B930-41F7-AD64-3B94197A48F8}" type="presParOf" srcId="{9266983C-045E-43F7-9546-637A80F0897D}" destId="{A83B2CD6-2A17-4DF4-B020-C39A31CA7496}" srcOrd="0" destOrd="0" presId="urn:microsoft.com/office/officeart/2005/8/layout/orgChart1"/>
    <dgm:cxn modelId="{52F76FFD-0C0B-479C-A58B-0F3E32C75DA7}" type="presParOf" srcId="{A83B2CD6-2A17-4DF4-B020-C39A31CA7496}" destId="{BB086EA5-CB09-4866-9E73-D5CD9B64C761}" srcOrd="0" destOrd="0" presId="urn:microsoft.com/office/officeart/2005/8/layout/orgChart1"/>
    <dgm:cxn modelId="{792FE5DE-495D-4C7A-B9E4-5C3CBA8BAB02}" type="presParOf" srcId="{A83B2CD6-2A17-4DF4-B020-C39A31CA7496}" destId="{142FDA2A-B845-4992-80FA-311C77D5FC51}" srcOrd="1" destOrd="0" presId="urn:microsoft.com/office/officeart/2005/8/layout/orgChart1"/>
    <dgm:cxn modelId="{BF522A25-E100-4D6F-8C8C-638E8454FDEA}" type="presParOf" srcId="{9266983C-045E-43F7-9546-637A80F0897D}" destId="{88392DB9-B882-49AB-B50B-3858A084A3B4}" srcOrd="1" destOrd="0" presId="urn:microsoft.com/office/officeart/2005/8/layout/orgChart1"/>
    <dgm:cxn modelId="{17AFC583-1FF6-4DCE-8453-40E2938B7285}" type="presParOf" srcId="{9266983C-045E-43F7-9546-637A80F0897D}" destId="{EEFFAD2F-C4E8-4EAB-9EE3-E5B86CDD26E0}" srcOrd="2" destOrd="0" presId="urn:microsoft.com/office/officeart/2005/8/layout/orgChart1"/>
    <dgm:cxn modelId="{E1D4D3FA-023E-41D4-BEBA-02370658410B}" type="presParOf" srcId="{AD20F868-4748-4BAF-9448-4A682B1669D5}" destId="{8D13CF0F-1380-4858-8F9E-C68BE240A103}" srcOrd="4" destOrd="0" presId="urn:microsoft.com/office/officeart/2005/8/layout/orgChart1"/>
    <dgm:cxn modelId="{191E47BB-9073-4552-B74D-7D0035D247D8}" type="presParOf" srcId="{AD20F868-4748-4BAF-9448-4A682B1669D5}" destId="{79A3E8E0-47F0-4499-87D7-76A43F8B6F81}" srcOrd="5" destOrd="0" presId="urn:microsoft.com/office/officeart/2005/8/layout/orgChart1"/>
    <dgm:cxn modelId="{2E9BA033-A9ED-4D89-9E86-BA6805044670}" type="presParOf" srcId="{79A3E8E0-47F0-4499-87D7-76A43F8B6F81}" destId="{6685068E-B961-44EA-A82C-68543D1ABB67}" srcOrd="0" destOrd="0" presId="urn:microsoft.com/office/officeart/2005/8/layout/orgChart1"/>
    <dgm:cxn modelId="{1EF8303C-C4B6-4902-9A67-C747179DA72D}" type="presParOf" srcId="{6685068E-B961-44EA-A82C-68543D1ABB67}" destId="{A030AFCE-A6AF-4D31-A0BE-FC83B4604F9C}" srcOrd="0" destOrd="0" presId="urn:microsoft.com/office/officeart/2005/8/layout/orgChart1"/>
    <dgm:cxn modelId="{6B091019-3A23-48EE-8B40-0839750C0B07}" type="presParOf" srcId="{6685068E-B961-44EA-A82C-68543D1ABB67}" destId="{BD8CC287-1D8B-48E4-9A8D-4D7309CE8669}" srcOrd="1" destOrd="0" presId="urn:microsoft.com/office/officeart/2005/8/layout/orgChart1"/>
    <dgm:cxn modelId="{23B24F97-E4F6-4441-90BE-0D150AB5177E}" type="presParOf" srcId="{79A3E8E0-47F0-4499-87D7-76A43F8B6F81}" destId="{F2A62D46-EDD2-4FAC-9052-F82703CB4191}" srcOrd="1" destOrd="0" presId="urn:microsoft.com/office/officeart/2005/8/layout/orgChart1"/>
    <dgm:cxn modelId="{16E13E66-60ED-46B3-ABA9-5BB6669AC03F}" type="presParOf" srcId="{79A3E8E0-47F0-4499-87D7-76A43F8B6F81}" destId="{B65F6814-DFBE-4220-B4B1-318556A5C6B8}" srcOrd="2" destOrd="0" presId="urn:microsoft.com/office/officeart/2005/8/layout/orgChart1"/>
    <dgm:cxn modelId="{034DE369-F747-4287-ACD0-1287420ABA43}" type="presParOf" srcId="{D8E0153F-03AC-4017-B9E1-993E548610F2}" destId="{96FBE9CE-4986-42B9-9EF8-A7C3CB30535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00E39D0-AD88-4092-A7A5-D41D63EC8A6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8DFD71DF-9D2C-47FD-83B8-3F6A4DEC3A6F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Setor de Produção</a:t>
          </a:r>
        </a:p>
      </dgm:t>
    </dgm:pt>
    <dgm:pt modelId="{30128F6A-110E-4523-95F1-189FAA14D0C1}" type="parTrans" cxnId="{9C1F287A-1E2C-4C69-AF7B-5FABC7EDD8D8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97B57BF4-2E7E-4048-93E5-2584CAE7EF55}" type="sibTrans" cxnId="{9C1F287A-1E2C-4C69-AF7B-5FABC7EDD8D8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1C983A18-B41B-474E-991B-497D1D1FF2AB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Armazenagem</a:t>
          </a:r>
        </a:p>
      </dgm:t>
    </dgm:pt>
    <dgm:pt modelId="{B2108911-5F97-42E8-A7DD-E9E2DAED60DA}" type="parTrans" cxnId="{87E9FCD8-C750-455D-8EB6-C3D2136322F7}">
      <dgm:prSet/>
      <dgm:spPr>
        <a:noFill/>
        <a:ln w="38100">
          <a:solidFill>
            <a:schemeClr val="tx1"/>
          </a:solidFill>
        </a:ln>
      </dgm:spPr>
      <dgm:t>
        <a:bodyPr/>
        <a:lstStyle/>
        <a:p>
          <a:endParaRPr lang="pt-BR" sz="1400">
            <a:latin typeface="+mj-lt"/>
          </a:endParaRPr>
        </a:p>
      </dgm:t>
    </dgm:pt>
    <dgm:pt modelId="{F7ECFD3E-F9D1-460E-91F9-D164EB7F7892}" type="sibTrans" cxnId="{87E9FCD8-C750-455D-8EB6-C3D2136322F7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490E8B2B-2C86-4C76-B187-22DF651FFD15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Pré-preparo</a:t>
          </a:r>
        </a:p>
      </dgm:t>
    </dgm:pt>
    <dgm:pt modelId="{D7F9F86E-20A2-4F6A-AE73-601D219CF306}" type="parTrans" cxnId="{CEB93369-9FBB-4D74-8F49-8891FFED4643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8C940899-A3AB-494B-A158-22CA0CAB1250}" type="sibTrans" cxnId="{CEB93369-9FBB-4D74-8F49-8891FFED4643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C921B0C0-AA47-46E7-AC1D-56ABE833888B}">
      <dgm:prSet custT="1"/>
      <dgm:spPr>
        <a:noFill/>
        <a:ln w="38100"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Cocção</a:t>
          </a:r>
        </a:p>
      </dgm:t>
    </dgm:pt>
    <dgm:pt modelId="{424EE961-1F21-4A52-984D-0B9247ABB6D0}" type="parTrans" cxnId="{F74F799C-F0D4-4C09-8F5C-DD79DEACFB67}">
      <dgm:prSet/>
      <dgm:spPr>
        <a:noFill/>
        <a:ln w="38100">
          <a:solidFill>
            <a:schemeClr val="tx1"/>
          </a:solidFill>
        </a:ln>
      </dgm:spPr>
      <dgm:t>
        <a:bodyPr/>
        <a:lstStyle/>
        <a:p>
          <a:endParaRPr lang="pt-BR" sz="1400">
            <a:latin typeface="+mj-lt"/>
          </a:endParaRPr>
        </a:p>
      </dgm:t>
    </dgm:pt>
    <dgm:pt modelId="{60C47697-34C6-4EF0-AE11-B420B41B8E0C}" type="sibTrans" cxnId="{F74F799C-F0D4-4C09-8F5C-DD79DEACFB67}">
      <dgm:prSet/>
      <dgm:spPr/>
      <dgm:t>
        <a:bodyPr/>
        <a:lstStyle/>
        <a:p>
          <a:endParaRPr lang="pt-BR" sz="1400">
            <a:latin typeface="+mj-lt"/>
          </a:endParaRPr>
        </a:p>
      </dgm:t>
    </dgm:pt>
    <dgm:pt modelId="{899851A9-14E3-4AAE-89D7-F3FF2D2791F5}" type="pres">
      <dgm:prSet presAssocID="{A00E39D0-AD88-4092-A7A5-D41D63EC8A6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D00ED49-47AA-466B-A9D4-8D02055A4C97}" type="pres">
      <dgm:prSet presAssocID="{8DFD71DF-9D2C-47FD-83B8-3F6A4DEC3A6F}" presName="hierRoot1" presStyleCnt="0">
        <dgm:presLayoutVars>
          <dgm:hierBranch/>
        </dgm:presLayoutVars>
      </dgm:prSet>
      <dgm:spPr/>
    </dgm:pt>
    <dgm:pt modelId="{5D11A903-3859-4A83-B666-3E61DCC51843}" type="pres">
      <dgm:prSet presAssocID="{8DFD71DF-9D2C-47FD-83B8-3F6A4DEC3A6F}" presName="rootComposite1" presStyleCnt="0"/>
      <dgm:spPr/>
    </dgm:pt>
    <dgm:pt modelId="{1EDCEC02-307D-434B-97BA-86E54F54E627}" type="pres">
      <dgm:prSet presAssocID="{8DFD71DF-9D2C-47FD-83B8-3F6A4DEC3A6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DB296DE-45AA-4A38-AB6A-F2F17366FB05}" type="pres">
      <dgm:prSet presAssocID="{8DFD71DF-9D2C-47FD-83B8-3F6A4DEC3A6F}" presName="rootConnector1" presStyleLbl="node1" presStyleIdx="0" presStyleCnt="0"/>
      <dgm:spPr/>
      <dgm:t>
        <a:bodyPr/>
        <a:lstStyle/>
        <a:p>
          <a:endParaRPr lang="pt-BR"/>
        </a:p>
      </dgm:t>
    </dgm:pt>
    <dgm:pt modelId="{78E443BE-8793-4FF9-BC3C-2184FC988E26}" type="pres">
      <dgm:prSet presAssocID="{8DFD71DF-9D2C-47FD-83B8-3F6A4DEC3A6F}" presName="hierChild2" presStyleCnt="0"/>
      <dgm:spPr/>
    </dgm:pt>
    <dgm:pt modelId="{57BD814D-840D-4B88-BBD9-20DB4641D4A6}" type="pres">
      <dgm:prSet presAssocID="{B2108911-5F97-42E8-A7DD-E9E2DAED60DA}" presName="Name35" presStyleLbl="parChTrans1D2" presStyleIdx="0" presStyleCnt="3"/>
      <dgm:spPr/>
      <dgm:t>
        <a:bodyPr/>
        <a:lstStyle/>
        <a:p>
          <a:endParaRPr lang="pt-BR"/>
        </a:p>
      </dgm:t>
    </dgm:pt>
    <dgm:pt modelId="{F9C29055-B280-45BF-9879-E937D8FCE860}" type="pres">
      <dgm:prSet presAssocID="{1C983A18-B41B-474E-991B-497D1D1FF2AB}" presName="hierRoot2" presStyleCnt="0">
        <dgm:presLayoutVars>
          <dgm:hierBranch/>
        </dgm:presLayoutVars>
      </dgm:prSet>
      <dgm:spPr/>
    </dgm:pt>
    <dgm:pt modelId="{86565099-FE46-4D1C-B200-437D8FF1B933}" type="pres">
      <dgm:prSet presAssocID="{1C983A18-B41B-474E-991B-497D1D1FF2AB}" presName="rootComposite" presStyleCnt="0"/>
      <dgm:spPr/>
    </dgm:pt>
    <dgm:pt modelId="{F4CA9CD7-9465-4A61-98C8-5D6994774E08}" type="pres">
      <dgm:prSet presAssocID="{1C983A18-B41B-474E-991B-497D1D1FF2AB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BCE231B-2AD6-482A-BACA-32106D16B88E}" type="pres">
      <dgm:prSet presAssocID="{1C983A18-B41B-474E-991B-497D1D1FF2AB}" presName="rootConnector" presStyleLbl="node2" presStyleIdx="0" presStyleCnt="3"/>
      <dgm:spPr/>
      <dgm:t>
        <a:bodyPr/>
        <a:lstStyle/>
        <a:p>
          <a:endParaRPr lang="pt-BR"/>
        </a:p>
      </dgm:t>
    </dgm:pt>
    <dgm:pt modelId="{6F2BE68D-73AA-45C6-90E2-3D3BBC782D3A}" type="pres">
      <dgm:prSet presAssocID="{1C983A18-B41B-474E-991B-497D1D1FF2AB}" presName="hierChild4" presStyleCnt="0"/>
      <dgm:spPr/>
    </dgm:pt>
    <dgm:pt modelId="{4AA82FFD-158A-4C76-9360-AC8846FD98B4}" type="pres">
      <dgm:prSet presAssocID="{1C983A18-B41B-474E-991B-497D1D1FF2AB}" presName="hierChild5" presStyleCnt="0"/>
      <dgm:spPr/>
    </dgm:pt>
    <dgm:pt modelId="{7F6262B8-916F-4E91-8089-6AD328963F3E}" type="pres">
      <dgm:prSet presAssocID="{D7F9F86E-20A2-4F6A-AE73-601D219CF306}" presName="Name35" presStyleLbl="parChTrans1D2" presStyleIdx="1" presStyleCnt="3"/>
      <dgm:spPr/>
      <dgm:t>
        <a:bodyPr/>
        <a:lstStyle/>
        <a:p>
          <a:endParaRPr lang="pt-BR"/>
        </a:p>
      </dgm:t>
    </dgm:pt>
    <dgm:pt modelId="{A8A7928C-3417-48D7-8FC0-A6FC14A73FF3}" type="pres">
      <dgm:prSet presAssocID="{490E8B2B-2C86-4C76-B187-22DF651FFD15}" presName="hierRoot2" presStyleCnt="0">
        <dgm:presLayoutVars>
          <dgm:hierBranch/>
        </dgm:presLayoutVars>
      </dgm:prSet>
      <dgm:spPr/>
    </dgm:pt>
    <dgm:pt modelId="{C5592384-2DB2-4929-A95A-061C751B8C05}" type="pres">
      <dgm:prSet presAssocID="{490E8B2B-2C86-4C76-B187-22DF651FFD15}" presName="rootComposite" presStyleCnt="0"/>
      <dgm:spPr/>
    </dgm:pt>
    <dgm:pt modelId="{BD02FCCF-63B9-4579-80E2-4FA5B793F07F}" type="pres">
      <dgm:prSet presAssocID="{490E8B2B-2C86-4C76-B187-22DF651FFD1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51FAB3D-0FC9-47BD-9B19-F2DD24B0DB63}" type="pres">
      <dgm:prSet presAssocID="{490E8B2B-2C86-4C76-B187-22DF651FFD15}" presName="rootConnector" presStyleLbl="node2" presStyleIdx="1" presStyleCnt="3"/>
      <dgm:spPr/>
      <dgm:t>
        <a:bodyPr/>
        <a:lstStyle/>
        <a:p>
          <a:endParaRPr lang="pt-BR"/>
        </a:p>
      </dgm:t>
    </dgm:pt>
    <dgm:pt modelId="{8085F7AE-5BD8-4ACC-9A23-1162C1B3B518}" type="pres">
      <dgm:prSet presAssocID="{490E8B2B-2C86-4C76-B187-22DF651FFD15}" presName="hierChild4" presStyleCnt="0"/>
      <dgm:spPr/>
    </dgm:pt>
    <dgm:pt modelId="{1C43ACBB-2726-466C-933E-7BA8B49412CE}" type="pres">
      <dgm:prSet presAssocID="{490E8B2B-2C86-4C76-B187-22DF651FFD15}" presName="hierChild5" presStyleCnt="0"/>
      <dgm:spPr/>
    </dgm:pt>
    <dgm:pt modelId="{E8C044B0-EFBC-404B-8A46-A63ED34BBEA4}" type="pres">
      <dgm:prSet presAssocID="{424EE961-1F21-4A52-984D-0B9247ABB6D0}" presName="Name35" presStyleLbl="parChTrans1D2" presStyleIdx="2" presStyleCnt="3"/>
      <dgm:spPr/>
      <dgm:t>
        <a:bodyPr/>
        <a:lstStyle/>
        <a:p>
          <a:endParaRPr lang="pt-BR"/>
        </a:p>
      </dgm:t>
    </dgm:pt>
    <dgm:pt modelId="{C7EDBA3F-65DB-41C5-8BC8-0C12BA017668}" type="pres">
      <dgm:prSet presAssocID="{C921B0C0-AA47-46E7-AC1D-56ABE833888B}" presName="hierRoot2" presStyleCnt="0">
        <dgm:presLayoutVars>
          <dgm:hierBranch/>
        </dgm:presLayoutVars>
      </dgm:prSet>
      <dgm:spPr/>
    </dgm:pt>
    <dgm:pt modelId="{03843188-0206-4CF2-9639-FB62E4E34611}" type="pres">
      <dgm:prSet presAssocID="{C921B0C0-AA47-46E7-AC1D-56ABE833888B}" presName="rootComposite" presStyleCnt="0"/>
      <dgm:spPr/>
    </dgm:pt>
    <dgm:pt modelId="{DC7D7997-9714-4231-9160-EE2F0FDAE133}" type="pres">
      <dgm:prSet presAssocID="{C921B0C0-AA47-46E7-AC1D-56ABE833888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7C2E478-FFDD-4C83-B140-E076F2BD03E1}" type="pres">
      <dgm:prSet presAssocID="{C921B0C0-AA47-46E7-AC1D-56ABE833888B}" presName="rootConnector" presStyleLbl="node2" presStyleIdx="2" presStyleCnt="3"/>
      <dgm:spPr/>
      <dgm:t>
        <a:bodyPr/>
        <a:lstStyle/>
        <a:p>
          <a:endParaRPr lang="pt-BR"/>
        </a:p>
      </dgm:t>
    </dgm:pt>
    <dgm:pt modelId="{D9F3F745-2EDE-4008-94B6-C6A973D83BC9}" type="pres">
      <dgm:prSet presAssocID="{C921B0C0-AA47-46E7-AC1D-56ABE833888B}" presName="hierChild4" presStyleCnt="0"/>
      <dgm:spPr/>
    </dgm:pt>
    <dgm:pt modelId="{319EC382-345C-48B6-87E2-B5348535EE12}" type="pres">
      <dgm:prSet presAssocID="{C921B0C0-AA47-46E7-AC1D-56ABE833888B}" presName="hierChild5" presStyleCnt="0"/>
      <dgm:spPr/>
    </dgm:pt>
    <dgm:pt modelId="{24B5F1B1-8EEA-437A-90D9-81490A25AF89}" type="pres">
      <dgm:prSet presAssocID="{8DFD71DF-9D2C-47FD-83B8-3F6A4DEC3A6F}" presName="hierChild3" presStyleCnt="0"/>
      <dgm:spPr/>
    </dgm:pt>
  </dgm:ptLst>
  <dgm:cxnLst>
    <dgm:cxn modelId="{AFD57D1A-612A-4B7C-99F2-51A812D30771}" type="presOf" srcId="{1C983A18-B41B-474E-991B-497D1D1FF2AB}" destId="{1BCE231B-2AD6-482A-BACA-32106D16B88E}" srcOrd="1" destOrd="0" presId="urn:microsoft.com/office/officeart/2005/8/layout/orgChart1"/>
    <dgm:cxn modelId="{D056D75A-B123-4937-9846-28ED1AC89D97}" type="presOf" srcId="{490E8B2B-2C86-4C76-B187-22DF651FFD15}" destId="{751FAB3D-0FC9-47BD-9B19-F2DD24B0DB63}" srcOrd="1" destOrd="0" presId="urn:microsoft.com/office/officeart/2005/8/layout/orgChart1"/>
    <dgm:cxn modelId="{56727D12-FFE8-41A1-A116-4FB5A0531B6E}" type="presOf" srcId="{490E8B2B-2C86-4C76-B187-22DF651FFD15}" destId="{BD02FCCF-63B9-4579-80E2-4FA5B793F07F}" srcOrd="0" destOrd="0" presId="urn:microsoft.com/office/officeart/2005/8/layout/orgChart1"/>
    <dgm:cxn modelId="{3AFBF6D9-C375-4C78-AACF-3C8F583E116E}" type="presOf" srcId="{8DFD71DF-9D2C-47FD-83B8-3F6A4DEC3A6F}" destId="{2DB296DE-45AA-4A38-AB6A-F2F17366FB05}" srcOrd="1" destOrd="0" presId="urn:microsoft.com/office/officeart/2005/8/layout/orgChart1"/>
    <dgm:cxn modelId="{315DF46F-3AC9-4B9B-960A-E4E81208EE7F}" type="presOf" srcId="{D7F9F86E-20A2-4F6A-AE73-601D219CF306}" destId="{7F6262B8-916F-4E91-8089-6AD328963F3E}" srcOrd="0" destOrd="0" presId="urn:microsoft.com/office/officeart/2005/8/layout/orgChart1"/>
    <dgm:cxn modelId="{25B94334-48EB-4494-9061-2B932CE9D3C1}" type="presOf" srcId="{A00E39D0-AD88-4092-A7A5-D41D63EC8A6B}" destId="{899851A9-14E3-4AAE-89D7-F3FF2D2791F5}" srcOrd="0" destOrd="0" presId="urn:microsoft.com/office/officeart/2005/8/layout/orgChart1"/>
    <dgm:cxn modelId="{CEB93369-9FBB-4D74-8F49-8891FFED4643}" srcId="{8DFD71DF-9D2C-47FD-83B8-3F6A4DEC3A6F}" destId="{490E8B2B-2C86-4C76-B187-22DF651FFD15}" srcOrd="1" destOrd="0" parTransId="{D7F9F86E-20A2-4F6A-AE73-601D219CF306}" sibTransId="{8C940899-A3AB-494B-A158-22CA0CAB1250}"/>
    <dgm:cxn modelId="{0ADFD5CD-CBBB-441C-B13F-121217160E37}" type="presOf" srcId="{8DFD71DF-9D2C-47FD-83B8-3F6A4DEC3A6F}" destId="{1EDCEC02-307D-434B-97BA-86E54F54E627}" srcOrd="0" destOrd="0" presId="urn:microsoft.com/office/officeart/2005/8/layout/orgChart1"/>
    <dgm:cxn modelId="{F74F799C-F0D4-4C09-8F5C-DD79DEACFB67}" srcId="{8DFD71DF-9D2C-47FD-83B8-3F6A4DEC3A6F}" destId="{C921B0C0-AA47-46E7-AC1D-56ABE833888B}" srcOrd="2" destOrd="0" parTransId="{424EE961-1F21-4A52-984D-0B9247ABB6D0}" sibTransId="{60C47697-34C6-4EF0-AE11-B420B41B8E0C}"/>
    <dgm:cxn modelId="{480F45F2-3E5D-4E1F-B95B-8F2B734993A2}" type="presOf" srcId="{1C983A18-B41B-474E-991B-497D1D1FF2AB}" destId="{F4CA9CD7-9465-4A61-98C8-5D6994774E08}" srcOrd="0" destOrd="0" presId="urn:microsoft.com/office/officeart/2005/8/layout/orgChart1"/>
    <dgm:cxn modelId="{06E440EF-7AD2-4E79-8C98-ECE1D85ED0BF}" type="presOf" srcId="{C921B0C0-AA47-46E7-AC1D-56ABE833888B}" destId="{DC7D7997-9714-4231-9160-EE2F0FDAE133}" srcOrd="0" destOrd="0" presId="urn:microsoft.com/office/officeart/2005/8/layout/orgChart1"/>
    <dgm:cxn modelId="{9C1F287A-1E2C-4C69-AF7B-5FABC7EDD8D8}" srcId="{A00E39D0-AD88-4092-A7A5-D41D63EC8A6B}" destId="{8DFD71DF-9D2C-47FD-83B8-3F6A4DEC3A6F}" srcOrd="0" destOrd="0" parTransId="{30128F6A-110E-4523-95F1-189FAA14D0C1}" sibTransId="{97B57BF4-2E7E-4048-93E5-2584CAE7EF55}"/>
    <dgm:cxn modelId="{76E37F84-ABAD-4714-BAA0-B28A2DF384C9}" type="presOf" srcId="{B2108911-5F97-42E8-A7DD-E9E2DAED60DA}" destId="{57BD814D-840D-4B88-BBD9-20DB4641D4A6}" srcOrd="0" destOrd="0" presId="urn:microsoft.com/office/officeart/2005/8/layout/orgChart1"/>
    <dgm:cxn modelId="{87E9FCD8-C750-455D-8EB6-C3D2136322F7}" srcId="{8DFD71DF-9D2C-47FD-83B8-3F6A4DEC3A6F}" destId="{1C983A18-B41B-474E-991B-497D1D1FF2AB}" srcOrd="0" destOrd="0" parTransId="{B2108911-5F97-42E8-A7DD-E9E2DAED60DA}" sibTransId="{F7ECFD3E-F9D1-460E-91F9-D164EB7F7892}"/>
    <dgm:cxn modelId="{4F22AC30-EDDF-495D-B81E-C0794DDF8477}" type="presOf" srcId="{C921B0C0-AA47-46E7-AC1D-56ABE833888B}" destId="{C7C2E478-FFDD-4C83-B140-E076F2BD03E1}" srcOrd="1" destOrd="0" presId="urn:microsoft.com/office/officeart/2005/8/layout/orgChart1"/>
    <dgm:cxn modelId="{FFFF5F14-9358-4444-8134-57A8E9640E73}" type="presOf" srcId="{424EE961-1F21-4A52-984D-0B9247ABB6D0}" destId="{E8C044B0-EFBC-404B-8A46-A63ED34BBEA4}" srcOrd="0" destOrd="0" presId="urn:microsoft.com/office/officeart/2005/8/layout/orgChart1"/>
    <dgm:cxn modelId="{676D3AA6-6E86-4100-B270-1D94251BAE6C}" type="presParOf" srcId="{899851A9-14E3-4AAE-89D7-F3FF2D2791F5}" destId="{0D00ED49-47AA-466B-A9D4-8D02055A4C97}" srcOrd="0" destOrd="0" presId="urn:microsoft.com/office/officeart/2005/8/layout/orgChart1"/>
    <dgm:cxn modelId="{C3F1DE01-5C54-4153-AADB-83AB2C63EA3F}" type="presParOf" srcId="{0D00ED49-47AA-466B-A9D4-8D02055A4C97}" destId="{5D11A903-3859-4A83-B666-3E61DCC51843}" srcOrd="0" destOrd="0" presId="urn:microsoft.com/office/officeart/2005/8/layout/orgChart1"/>
    <dgm:cxn modelId="{4B6E95D8-FDB0-42F8-9365-8892B065464D}" type="presParOf" srcId="{5D11A903-3859-4A83-B666-3E61DCC51843}" destId="{1EDCEC02-307D-434B-97BA-86E54F54E627}" srcOrd="0" destOrd="0" presId="urn:microsoft.com/office/officeart/2005/8/layout/orgChart1"/>
    <dgm:cxn modelId="{22B6FFC5-70E1-409C-99E7-D1A16A319619}" type="presParOf" srcId="{5D11A903-3859-4A83-B666-3E61DCC51843}" destId="{2DB296DE-45AA-4A38-AB6A-F2F17366FB05}" srcOrd="1" destOrd="0" presId="urn:microsoft.com/office/officeart/2005/8/layout/orgChart1"/>
    <dgm:cxn modelId="{D56096B7-F50E-4CA3-930F-87BCAD9F7E71}" type="presParOf" srcId="{0D00ED49-47AA-466B-A9D4-8D02055A4C97}" destId="{78E443BE-8793-4FF9-BC3C-2184FC988E26}" srcOrd="1" destOrd="0" presId="urn:microsoft.com/office/officeart/2005/8/layout/orgChart1"/>
    <dgm:cxn modelId="{76270559-B84E-49C5-B543-36D53F2E9E4A}" type="presParOf" srcId="{78E443BE-8793-4FF9-BC3C-2184FC988E26}" destId="{57BD814D-840D-4B88-BBD9-20DB4641D4A6}" srcOrd="0" destOrd="0" presId="urn:microsoft.com/office/officeart/2005/8/layout/orgChart1"/>
    <dgm:cxn modelId="{037D84F6-5CA8-4D2F-8965-9659C01902F6}" type="presParOf" srcId="{78E443BE-8793-4FF9-BC3C-2184FC988E26}" destId="{F9C29055-B280-45BF-9879-E937D8FCE860}" srcOrd="1" destOrd="0" presId="urn:microsoft.com/office/officeart/2005/8/layout/orgChart1"/>
    <dgm:cxn modelId="{AE761D1A-47EF-4A2C-B0C1-8E371F99EA8C}" type="presParOf" srcId="{F9C29055-B280-45BF-9879-E937D8FCE860}" destId="{86565099-FE46-4D1C-B200-437D8FF1B933}" srcOrd="0" destOrd="0" presId="urn:microsoft.com/office/officeart/2005/8/layout/orgChart1"/>
    <dgm:cxn modelId="{C2BFAC2B-DB83-472D-BF07-B52A9965BAA7}" type="presParOf" srcId="{86565099-FE46-4D1C-B200-437D8FF1B933}" destId="{F4CA9CD7-9465-4A61-98C8-5D6994774E08}" srcOrd="0" destOrd="0" presId="urn:microsoft.com/office/officeart/2005/8/layout/orgChart1"/>
    <dgm:cxn modelId="{D07EDE18-764E-46D3-9239-0EF1842B67C4}" type="presParOf" srcId="{86565099-FE46-4D1C-B200-437D8FF1B933}" destId="{1BCE231B-2AD6-482A-BACA-32106D16B88E}" srcOrd="1" destOrd="0" presId="urn:microsoft.com/office/officeart/2005/8/layout/orgChart1"/>
    <dgm:cxn modelId="{AA34B916-1FE6-4780-BE58-2164DC8EE14C}" type="presParOf" srcId="{F9C29055-B280-45BF-9879-E937D8FCE860}" destId="{6F2BE68D-73AA-45C6-90E2-3D3BBC782D3A}" srcOrd="1" destOrd="0" presId="urn:microsoft.com/office/officeart/2005/8/layout/orgChart1"/>
    <dgm:cxn modelId="{059C3A95-41CF-4B41-AE18-A4A370C01B55}" type="presParOf" srcId="{F9C29055-B280-45BF-9879-E937D8FCE860}" destId="{4AA82FFD-158A-4C76-9360-AC8846FD98B4}" srcOrd="2" destOrd="0" presId="urn:microsoft.com/office/officeart/2005/8/layout/orgChart1"/>
    <dgm:cxn modelId="{7BE5C2DE-78B4-4CB4-9B0A-843EEC03F496}" type="presParOf" srcId="{78E443BE-8793-4FF9-BC3C-2184FC988E26}" destId="{7F6262B8-916F-4E91-8089-6AD328963F3E}" srcOrd="2" destOrd="0" presId="urn:microsoft.com/office/officeart/2005/8/layout/orgChart1"/>
    <dgm:cxn modelId="{D3E0920E-E616-44F7-9D72-5DBDC5B3226A}" type="presParOf" srcId="{78E443BE-8793-4FF9-BC3C-2184FC988E26}" destId="{A8A7928C-3417-48D7-8FC0-A6FC14A73FF3}" srcOrd="3" destOrd="0" presId="urn:microsoft.com/office/officeart/2005/8/layout/orgChart1"/>
    <dgm:cxn modelId="{681130DC-A131-4FEE-9A04-39FA1F20A345}" type="presParOf" srcId="{A8A7928C-3417-48D7-8FC0-A6FC14A73FF3}" destId="{C5592384-2DB2-4929-A95A-061C751B8C05}" srcOrd="0" destOrd="0" presId="urn:microsoft.com/office/officeart/2005/8/layout/orgChart1"/>
    <dgm:cxn modelId="{C2BBDFA1-F69A-443D-8AD6-D194575B98CD}" type="presParOf" srcId="{C5592384-2DB2-4929-A95A-061C751B8C05}" destId="{BD02FCCF-63B9-4579-80E2-4FA5B793F07F}" srcOrd="0" destOrd="0" presId="urn:microsoft.com/office/officeart/2005/8/layout/orgChart1"/>
    <dgm:cxn modelId="{F645449A-B42F-4627-BF85-8E7F3E86A052}" type="presParOf" srcId="{C5592384-2DB2-4929-A95A-061C751B8C05}" destId="{751FAB3D-0FC9-47BD-9B19-F2DD24B0DB63}" srcOrd="1" destOrd="0" presId="urn:microsoft.com/office/officeart/2005/8/layout/orgChart1"/>
    <dgm:cxn modelId="{C9E4E81A-084F-4E2F-A3B9-4F9A23A5837E}" type="presParOf" srcId="{A8A7928C-3417-48D7-8FC0-A6FC14A73FF3}" destId="{8085F7AE-5BD8-4ACC-9A23-1162C1B3B518}" srcOrd="1" destOrd="0" presId="urn:microsoft.com/office/officeart/2005/8/layout/orgChart1"/>
    <dgm:cxn modelId="{C08F1CAC-1711-4E15-86EC-11413EC73F1F}" type="presParOf" srcId="{A8A7928C-3417-48D7-8FC0-A6FC14A73FF3}" destId="{1C43ACBB-2726-466C-933E-7BA8B49412CE}" srcOrd="2" destOrd="0" presId="urn:microsoft.com/office/officeart/2005/8/layout/orgChart1"/>
    <dgm:cxn modelId="{EB314BB9-CC91-4792-8AA7-0CEC6CB4A015}" type="presParOf" srcId="{78E443BE-8793-4FF9-BC3C-2184FC988E26}" destId="{E8C044B0-EFBC-404B-8A46-A63ED34BBEA4}" srcOrd="4" destOrd="0" presId="urn:microsoft.com/office/officeart/2005/8/layout/orgChart1"/>
    <dgm:cxn modelId="{7324B54E-85AE-40DF-B8C7-5AB05B296679}" type="presParOf" srcId="{78E443BE-8793-4FF9-BC3C-2184FC988E26}" destId="{C7EDBA3F-65DB-41C5-8BC8-0C12BA017668}" srcOrd="5" destOrd="0" presId="urn:microsoft.com/office/officeart/2005/8/layout/orgChart1"/>
    <dgm:cxn modelId="{8791A026-55CC-40DB-A376-F2A79C87182D}" type="presParOf" srcId="{C7EDBA3F-65DB-41C5-8BC8-0C12BA017668}" destId="{03843188-0206-4CF2-9639-FB62E4E34611}" srcOrd="0" destOrd="0" presId="urn:microsoft.com/office/officeart/2005/8/layout/orgChart1"/>
    <dgm:cxn modelId="{A51A912D-B56D-48D2-B76C-CE8A3F87461D}" type="presParOf" srcId="{03843188-0206-4CF2-9639-FB62E4E34611}" destId="{DC7D7997-9714-4231-9160-EE2F0FDAE133}" srcOrd="0" destOrd="0" presId="urn:microsoft.com/office/officeart/2005/8/layout/orgChart1"/>
    <dgm:cxn modelId="{0C5938EB-B642-4092-ABC7-4244801E04ED}" type="presParOf" srcId="{03843188-0206-4CF2-9639-FB62E4E34611}" destId="{C7C2E478-FFDD-4C83-B140-E076F2BD03E1}" srcOrd="1" destOrd="0" presId="urn:microsoft.com/office/officeart/2005/8/layout/orgChart1"/>
    <dgm:cxn modelId="{815A3534-0287-46F8-B2E2-6F14F6D48C0A}" type="presParOf" srcId="{C7EDBA3F-65DB-41C5-8BC8-0C12BA017668}" destId="{D9F3F745-2EDE-4008-94B6-C6A973D83BC9}" srcOrd="1" destOrd="0" presId="urn:microsoft.com/office/officeart/2005/8/layout/orgChart1"/>
    <dgm:cxn modelId="{052B76E7-1711-45A9-90DE-64A87BBB5EA1}" type="presParOf" srcId="{C7EDBA3F-65DB-41C5-8BC8-0C12BA017668}" destId="{319EC382-345C-48B6-87E2-B5348535EE12}" srcOrd="2" destOrd="0" presId="urn:microsoft.com/office/officeart/2005/8/layout/orgChart1"/>
    <dgm:cxn modelId="{DF1281C4-F674-4935-8BA4-4A594337C904}" type="presParOf" srcId="{0D00ED49-47AA-466B-A9D4-8D02055A4C97}" destId="{24B5F1B1-8EEA-437A-90D9-81490A25AF8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A444544-751C-4DAA-A39A-D97F5378D634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pt-BR"/>
        </a:p>
      </dgm:t>
    </dgm:pt>
    <dgm:pt modelId="{736A7974-FB83-49CC-981F-49569DED8F8D}">
      <dgm:prSet phldrT="[Texto]" custT="1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700" smtClean="0"/>
            <a:t>Definir os objetivos gerais</a:t>
          </a:r>
        </a:p>
        <a:p>
          <a:pPr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700" dirty="0"/>
        </a:p>
      </dgm:t>
    </dgm:pt>
    <dgm:pt modelId="{43B512A9-CD4C-4334-9766-7BB5CB41F839}" type="parTrans" cxnId="{C43A7B2D-17E9-429C-A558-B90B4460F29D}">
      <dgm:prSet/>
      <dgm:spPr/>
      <dgm:t>
        <a:bodyPr/>
        <a:lstStyle/>
        <a:p>
          <a:endParaRPr lang="pt-BR" sz="1700">
            <a:solidFill>
              <a:schemeClr val="tx1"/>
            </a:solidFill>
          </a:endParaRPr>
        </a:p>
      </dgm:t>
    </dgm:pt>
    <dgm:pt modelId="{987EC6B9-F69D-46F5-B086-7A4E077EA2D7}" type="sibTrans" cxnId="{C43A7B2D-17E9-429C-A558-B90B4460F29D}">
      <dgm:prSet/>
      <dgm:spPr/>
      <dgm:t>
        <a:bodyPr/>
        <a:lstStyle/>
        <a:p>
          <a:endParaRPr lang="pt-BR" sz="1700">
            <a:solidFill>
              <a:schemeClr val="tx1"/>
            </a:solidFill>
          </a:endParaRPr>
        </a:p>
      </dgm:t>
    </dgm:pt>
    <dgm:pt modelId="{277587F8-27B3-43BB-B90C-446E6C1DB508}">
      <dgm:prSet phldrT="[Texto]" custT="1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700" smtClean="0"/>
            <a:t>Desdobrar o objetivo geral em específico</a:t>
          </a:r>
        </a:p>
        <a:p>
          <a:pPr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700" dirty="0"/>
        </a:p>
      </dgm:t>
    </dgm:pt>
    <dgm:pt modelId="{AA87CF51-1989-4F91-BA18-49B8A1AEF17F}" type="parTrans" cxnId="{26510679-F699-4265-BFAD-21BF9F30B65D}">
      <dgm:prSet/>
      <dgm:spPr/>
      <dgm:t>
        <a:bodyPr/>
        <a:lstStyle/>
        <a:p>
          <a:endParaRPr lang="pt-BR" sz="1700">
            <a:solidFill>
              <a:schemeClr val="tx1"/>
            </a:solidFill>
          </a:endParaRPr>
        </a:p>
      </dgm:t>
    </dgm:pt>
    <dgm:pt modelId="{F3D1BC8E-5A5C-41AE-9FCC-2D9F88CF1A36}" type="sibTrans" cxnId="{26510679-F699-4265-BFAD-21BF9F30B65D}">
      <dgm:prSet/>
      <dgm:spPr/>
      <dgm:t>
        <a:bodyPr/>
        <a:lstStyle/>
        <a:p>
          <a:endParaRPr lang="pt-BR" sz="1700">
            <a:solidFill>
              <a:schemeClr val="tx1"/>
            </a:solidFill>
          </a:endParaRPr>
        </a:p>
      </dgm:t>
    </dgm:pt>
    <dgm:pt modelId="{0055A7AD-1C99-4A99-B739-B76F47E6043C}">
      <dgm:prSet phldrT="[Texto]" custT="1"/>
      <dgm:spPr/>
      <dgm:t>
        <a:bodyPr/>
        <a:lstStyle/>
        <a:p>
          <a:r>
            <a:rPr lang="pt-BR" sz="1700" dirty="0" smtClean="0"/>
            <a:t>Dividir as atividades a serem desenvolvidas, visando a execução dos objetivos</a:t>
          </a:r>
          <a:endParaRPr lang="pt-BR" sz="1700" dirty="0"/>
        </a:p>
      </dgm:t>
    </dgm:pt>
    <dgm:pt modelId="{E95B916C-97AD-43F6-932B-B45BA062F6B9}" type="parTrans" cxnId="{2E2275D4-BEE0-4EF3-94C4-1067BEE3B89D}">
      <dgm:prSet/>
      <dgm:spPr/>
      <dgm:t>
        <a:bodyPr/>
        <a:lstStyle/>
        <a:p>
          <a:endParaRPr lang="pt-BR" sz="1700">
            <a:solidFill>
              <a:schemeClr val="tx1"/>
            </a:solidFill>
          </a:endParaRPr>
        </a:p>
      </dgm:t>
    </dgm:pt>
    <dgm:pt modelId="{8172AB3C-5611-4497-8C67-AA8997D7AD4A}" type="sibTrans" cxnId="{2E2275D4-BEE0-4EF3-94C4-1067BEE3B89D}">
      <dgm:prSet/>
      <dgm:spPr/>
      <dgm:t>
        <a:bodyPr/>
        <a:lstStyle/>
        <a:p>
          <a:endParaRPr lang="pt-BR" sz="1700">
            <a:solidFill>
              <a:schemeClr val="tx1"/>
            </a:solidFill>
          </a:endParaRPr>
        </a:p>
      </dgm:t>
    </dgm:pt>
    <dgm:pt modelId="{0DAE9A1E-9680-4D2A-9104-2DE3E5B86CEA}">
      <dgm:prSet custT="1"/>
      <dgm:spPr/>
      <dgm:t>
        <a:bodyPr/>
        <a:lstStyle/>
        <a:p>
          <a:r>
            <a:rPr lang="pt-BR" sz="1700" smtClean="0"/>
            <a:t>Agrupar as atividades considerando a semelhança e importância para a alcance dos objetivos</a:t>
          </a:r>
          <a:endParaRPr lang="pt-BR" sz="1700" dirty="0"/>
        </a:p>
      </dgm:t>
    </dgm:pt>
    <dgm:pt modelId="{5AE95152-A10F-4D7B-9ED2-13792D22555D}" type="parTrans" cxnId="{34D70DC7-FBE0-417E-B3A5-FB0A5524C2CD}">
      <dgm:prSet/>
      <dgm:spPr/>
      <dgm:t>
        <a:bodyPr/>
        <a:lstStyle/>
        <a:p>
          <a:endParaRPr lang="pt-BR" sz="1700">
            <a:solidFill>
              <a:schemeClr val="tx1"/>
            </a:solidFill>
          </a:endParaRPr>
        </a:p>
      </dgm:t>
    </dgm:pt>
    <dgm:pt modelId="{51AE81BE-EF0B-4BFB-A3ED-1D6628AA74D7}" type="sibTrans" cxnId="{34D70DC7-FBE0-417E-B3A5-FB0A5524C2CD}">
      <dgm:prSet/>
      <dgm:spPr/>
      <dgm:t>
        <a:bodyPr/>
        <a:lstStyle/>
        <a:p>
          <a:endParaRPr lang="pt-BR" sz="1700">
            <a:solidFill>
              <a:schemeClr val="tx1"/>
            </a:solidFill>
          </a:endParaRPr>
        </a:p>
      </dgm:t>
    </dgm:pt>
    <dgm:pt modelId="{09B1AE91-6906-4E36-8294-525D9819D48C}">
      <dgm:prSet custT="1"/>
      <dgm:spPr/>
      <dgm:t>
        <a:bodyPr/>
        <a:lstStyle/>
        <a:p>
          <a:pPr lvl="1">
            <a:defRPr/>
          </a:pPr>
          <a:r>
            <a:rPr lang="pt-BR" sz="1700" dirty="0" smtClean="0"/>
            <a:t>Definir as atribuições das respectivas unidades</a:t>
          </a:r>
          <a:endParaRPr lang="pt-BR" sz="1700" dirty="0"/>
        </a:p>
      </dgm:t>
    </dgm:pt>
    <dgm:pt modelId="{55C347B3-EB9F-4A41-9DB0-288B8A536F7C}" type="parTrans" cxnId="{38C71173-2563-4FEF-A92E-B9292BF2D924}">
      <dgm:prSet/>
      <dgm:spPr/>
      <dgm:t>
        <a:bodyPr/>
        <a:lstStyle/>
        <a:p>
          <a:endParaRPr lang="pt-BR" sz="1700">
            <a:solidFill>
              <a:schemeClr val="tx1"/>
            </a:solidFill>
          </a:endParaRPr>
        </a:p>
      </dgm:t>
    </dgm:pt>
    <dgm:pt modelId="{2FCB9839-479E-4676-957B-C644B02FD138}" type="sibTrans" cxnId="{38C71173-2563-4FEF-A92E-B9292BF2D924}">
      <dgm:prSet/>
      <dgm:spPr/>
      <dgm:t>
        <a:bodyPr/>
        <a:lstStyle/>
        <a:p>
          <a:endParaRPr lang="pt-BR" sz="1700">
            <a:solidFill>
              <a:schemeClr val="tx1"/>
            </a:solidFill>
          </a:endParaRPr>
        </a:p>
      </dgm:t>
    </dgm:pt>
    <dgm:pt modelId="{B7CFDAF8-541E-4F32-B857-EDACA0987D2A}" type="pres">
      <dgm:prSet presAssocID="{8A444544-751C-4DAA-A39A-D97F5378D63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1E49E87-B51E-4EA6-BCF0-9E0D2BF00983}" type="pres">
      <dgm:prSet presAssocID="{736A7974-FB83-49CC-981F-49569DED8F8D}" presName="parentLin" presStyleCnt="0"/>
      <dgm:spPr/>
    </dgm:pt>
    <dgm:pt modelId="{8BFEBB11-781A-4E64-B018-B212229571D4}" type="pres">
      <dgm:prSet presAssocID="{736A7974-FB83-49CC-981F-49569DED8F8D}" presName="parentLeftMargin" presStyleLbl="node1" presStyleIdx="0" presStyleCnt="5"/>
      <dgm:spPr/>
      <dgm:t>
        <a:bodyPr/>
        <a:lstStyle/>
        <a:p>
          <a:endParaRPr lang="pt-BR"/>
        </a:p>
      </dgm:t>
    </dgm:pt>
    <dgm:pt modelId="{5F88AF86-939E-4DDA-BE78-C93DCA6B179E}" type="pres">
      <dgm:prSet presAssocID="{736A7974-FB83-49CC-981F-49569DED8F8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65DAD60-4127-49A6-AA14-06CCDDC5CBE0}" type="pres">
      <dgm:prSet presAssocID="{736A7974-FB83-49CC-981F-49569DED8F8D}" presName="negativeSpace" presStyleCnt="0"/>
      <dgm:spPr/>
    </dgm:pt>
    <dgm:pt modelId="{8139BE97-50E6-4525-863E-60A8041CB949}" type="pres">
      <dgm:prSet presAssocID="{736A7974-FB83-49CC-981F-49569DED8F8D}" presName="childText" presStyleLbl="conFgAcc1" presStyleIdx="0" presStyleCnt="5">
        <dgm:presLayoutVars>
          <dgm:bulletEnabled val="1"/>
        </dgm:presLayoutVars>
      </dgm:prSet>
      <dgm:spPr/>
    </dgm:pt>
    <dgm:pt modelId="{94975754-0A74-4276-8DB9-8DDFE74F3561}" type="pres">
      <dgm:prSet presAssocID="{987EC6B9-F69D-46F5-B086-7A4E077EA2D7}" presName="spaceBetweenRectangles" presStyleCnt="0"/>
      <dgm:spPr/>
    </dgm:pt>
    <dgm:pt modelId="{BF3B0415-DC23-4259-89A5-E3781329B413}" type="pres">
      <dgm:prSet presAssocID="{277587F8-27B3-43BB-B90C-446E6C1DB508}" presName="parentLin" presStyleCnt="0"/>
      <dgm:spPr/>
    </dgm:pt>
    <dgm:pt modelId="{72207B10-4895-4511-8D58-15C64D05619C}" type="pres">
      <dgm:prSet presAssocID="{277587F8-27B3-43BB-B90C-446E6C1DB508}" presName="parentLeftMargin" presStyleLbl="node1" presStyleIdx="0" presStyleCnt="5"/>
      <dgm:spPr/>
      <dgm:t>
        <a:bodyPr/>
        <a:lstStyle/>
        <a:p>
          <a:endParaRPr lang="pt-BR"/>
        </a:p>
      </dgm:t>
    </dgm:pt>
    <dgm:pt modelId="{E9D2BF23-C342-4174-ADF9-CFB94D9B7350}" type="pres">
      <dgm:prSet presAssocID="{277587F8-27B3-43BB-B90C-446E6C1DB50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96AC69-20E2-498B-9618-5C2C18DB6B80}" type="pres">
      <dgm:prSet presAssocID="{277587F8-27B3-43BB-B90C-446E6C1DB508}" presName="negativeSpace" presStyleCnt="0"/>
      <dgm:spPr/>
    </dgm:pt>
    <dgm:pt modelId="{30CA570F-1DB1-4A28-9AF8-7F705EB6A8B4}" type="pres">
      <dgm:prSet presAssocID="{277587F8-27B3-43BB-B90C-446E6C1DB508}" presName="childText" presStyleLbl="conFgAcc1" presStyleIdx="1" presStyleCnt="5">
        <dgm:presLayoutVars>
          <dgm:bulletEnabled val="1"/>
        </dgm:presLayoutVars>
      </dgm:prSet>
      <dgm:spPr/>
    </dgm:pt>
    <dgm:pt modelId="{181E0DC8-D5F9-4D6D-8C29-A6B041D29A73}" type="pres">
      <dgm:prSet presAssocID="{F3D1BC8E-5A5C-41AE-9FCC-2D9F88CF1A36}" presName="spaceBetweenRectangles" presStyleCnt="0"/>
      <dgm:spPr/>
    </dgm:pt>
    <dgm:pt modelId="{86D81511-9DD6-472F-A07B-B1703629811B}" type="pres">
      <dgm:prSet presAssocID="{0055A7AD-1C99-4A99-B739-B76F47E6043C}" presName="parentLin" presStyleCnt="0"/>
      <dgm:spPr/>
    </dgm:pt>
    <dgm:pt modelId="{BCEF161C-FE1E-4AC5-AF4A-2A269A17A041}" type="pres">
      <dgm:prSet presAssocID="{0055A7AD-1C99-4A99-B739-B76F47E6043C}" presName="parentLeftMargin" presStyleLbl="node1" presStyleIdx="1" presStyleCnt="5"/>
      <dgm:spPr/>
      <dgm:t>
        <a:bodyPr/>
        <a:lstStyle/>
        <a:p>
          <a:endParaRPr lang="pt-BR"/>
        </a:p>
      </dgm:t>
    </dgm:pt>
    <dgm:pt modelId="{AB60E6C2-B2E4-4548-B3A5-2F2858559B93}" type="pres">
      <dgm:prSet presAssocID="{0055A7AD-1C99-4A99-B739-B76F47E6043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589EA2-3ABF-451C-AE12-40AD5A8170C0}" type="pres">
      <dgm:prSet presAssocID="{0055A7AD-1C99-4A99-B739-B76F47E6043C}" presName="negativeSpace" presStyleCnt="0"/>
      <dgm:spPr/>
    </dgm:pt>
    <dgm:pt modelId="{FDA859EA-F08B-482B-A35E-C269CE44BCC9}" type="pres">
      <dgm:prSet presAssocID="{0055A7AD-1C99-4A99-B739-B76F47E6043C}" presName="childText" presStyleLbl="conFgAcc1" presStyleIdx="2" presStyleCnt="5">
        <dgm:presLayoutVars>
          <dgm:bulletEnabled val="1"/>
        </dgm:presLayoutVars>
      </dgm:prSet>
      <dgm:spPr/>
    </dgm:pt>
    <dgm:pt modelId="{BA439480-C8E5-47DF-93BF-43D39CFF4A0C}" type="pres">
      <dgm:prSet presAssocID="{8172AB3C-5611-4497-8C67-AA8997D7AD4A}" presName="spaceBetweenRectangles" presStyleCnt="0"/>
      <dgm:spPr/>
    </dgm:pt>
    <dgm:pt modelId="{B06E0FCC-F77D-4F7D-AB29-95FFAA96B491}" type="pres">
      <dgm:prSet presAssocID="{0DAE9A1E-9680-4D2A-9104-2DE3E5B86CEA}" presName="parentLin" presStyleCnt="0"/>
      <dgm:spPr/>
    </dgm:pt>
    <dgm:pt modelId="{BD7005D8-707C-4D0C-BAAC-1345E4F687B9}" type="pres">
      <dgm:prSet presAssocID="{0DAE9A1E-9680-4D2A-9104-2DE3E5B86CEA}" presName="parentLeftMargin" presStyleLbl="node1" presStyleIdx="2" presStyleCnt="5"/>
      <dgm:spPr/>
      <dgm:t>
        <a:bodyPr/>
        <a:lstStyle/>
        <a:p>
          <a:endParaRPr lang="pt-BR"/>
        </a:p>
      </dgm:t>
    </dgm:pt>
    <dgm:pt modelId="{57B3405E-48A7-4AB0-A357-E3089D2A3271}" type="pres">
      <dgm:prSet presAssocID="{0DAE9A1E-9680-4D2A-9104-2DE3E5B86CEA}" presName="parentText" presStyleLbl="node1" presStyleIdx="3" presStyleCnt="5" custScaleY="15222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D7F5D6E-506B-4DE9-A9C2-CD4B970A7765}" type="pres">
      <dgm:prSet presAssocID="{0DAE9A1E-9680-4D2A-9104-2DE3E5B86CEA}" presName="negativeSpace" presStyleCnt="0"/>
      <dgm:spPr/>
    </dgm:pt>
    <dgm:pt modelId="{E553FF3C-3CA3-4672-984C-020C89E5FFB6}" type="pres">
      <dgm:prSet presAssocID="{0DAE9A1E-9680-4D2A-9104-2DE3E5B86CEA}" presName="childText" presStyleLbl="conFgAcc1" presStyleIdx="3" presStyleCnt="5">
        <dgm:presLayoutVars>
          <dgm:bulletEnabled val="1"/>
        </dgm:presLayoutVars>
      </dgm:prSet>
      <dgm:spPr/>
    </dgm:pt>
    <dgm:pt modelId="{A3F2457D-57E9-4172-93FF-03F6E2F9CE21}" type="pres">
      <dgm:prSet presAssocID="{51AE81BE-EF0B-4BFB-A3ED-1D6628AA74D7}" presName="spaceBetweenRectangles" presStyleCnt="0"/>
      <dgm:spPr/>
    </dgm:pt>
    <dgm:pt modelId="{7C88BC08-5E55-43CE-9E63-4CA50EF82041}" type="pres">
      <dgm:prSet presAssocID="{09B1AE91-6906-4E36-8294-525D9819D48C}" presName="parentLin" presStyleCnt="0"/>
      <dgm:spPr/>
    </dgm:pt>
    <dgm:pt modelId="{E5A519E0-4671-4014-881F-A33BB87EFAFC}" type="pres">
      <dgm:prSet presAssocID="{09B1AE91-6906-4E36-8294-525D9819D48C}" presName="parentLeftMargin" presStyleLbl="node1" presStyleIdx="3" presStyleCnt="5"/>
      <dgm:spPr/>
      <dgm:t>
        <a:bodyPr/>
        <a:lstStyle/>
        <a:p>
          <a:endParaRPr lang="pt-BR"/>
        </a:p>
      </dgm:t>
    </dgm:pt>
    <dgm:pt modelId="{FB23B768-BC96-41A3-8C10-37FE833EB059}" type="pres">
      <dgm:prSet presAssocID="{09B1AE91-6906-4E36-8294-525D9819D48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FC6744E-2441-4E0C-A188-EF9F05FFB028}" type="pres">
      <dgm:prSet presAssocID="{09B1AE91-6906-4E36-8294-525D9819D48C}" presName="negativeSpace" presStyleCnt="0"/>
      <dgm:spPr/>
    </dgm:pt>
    <dgm:pt modelId="{0E861292-A394-40DD-9970-5BC26FFD7116}" type="pres">
      <dgm:prSet presAssocID="{09B1AE91-6906-4E36-8294-525D9819D48C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6510679-F699-4265-BFAD-21BF9F30B65D}" srcId="{8A444544-751C-4DAA-A39A-D97F5378D634}" destId="{277587F8-27B3-43BB-B90C-446E6C1DB508}" srcOrd="1" destOrd="0" parTransId="{AA87CF51-1989-4F91-BA18-49B8A1AEF17F}" sibTransId="{F3D1BC8E-5A5C-41AE-9FCC-2D9F88CF1A36}"/>
    <dgm:cxn modelId="{2E2275D4-BEE0-4EF3-94C4-1067BEE3B89D}" srcId="{8A444544-751C-4DAA-A39A-D97F5378D634}" destId="{0055A7AD-1C99-4A99-B739-B76F47E6043C}" srcOrd="2" destOrd="0" parTransId="{E95B916C-97AD-43F6-932B-B45BA062F6B9}" sibTransId="{8172AB3C-5611-4497-8C67-AA8997D7AD4A}"/>
    <dgm:cxn modelId="{F5E8381E-70F3-4628-BAB7-FBC29C0C9AE6}" type="presOf" srcId="{0055A7AD-1C99-4A99-B739-B76F47E6043C}" destId="{BCEF161C-FE1E-4AC5-AF4A-2A269A17A041}" srcOrd="0" destOrd="0" presId="urn:microsoft.com/office/officeart/2005/8/layout/list1"/>
    <dgm:cxn modelId="{5D03E3F7-8587-4EF2-AFCC-F22EDAB1A539}" type="presOf" srcId="{8A444544-751C-4DAA-A39A-D97F5378D634}" destId="{B7CFDAF8-541E-4F32-B857-EDACA0987D2A}" srcOrd="0" destOrd="0" presId="urn:microsoft.com/office/officeart/2005/8/layout/list1"/>
    <dgm:cxn modelId="{FAF23549-F5B6-446F-850C-A477C50501A0}" type="presOf" srcId="{09B1AE91-6906-4E36-8294-525D9819D48C}" destId="{FB23B768-BC96-41A3-8C10-37FE833EB059}" srcOrd="1" destOrd="0" presId="urn:microsoft.com/office/officeart/2005/8/layout/list1"/>
    <dgm:cxn modelId="{C43A7B2D-17E9-429C-A558-B90B4460F29D}" srcId="{8A444544-751C-4DAA-A39A-D97F5378D634}" destId="{736A7974-FB83-49CC-981F-49569DED8F8D}" srcOrd="0" destOrd="0" parTransId="{43B512A9-CD4C-4334-9766-7BB5CB41F839}" sibTransId="{987EC6B9-F69D-46F5-B086-7A4E077EA2D7}"/>
    <dgm:cxn modelId="{34D70DC7-FBE0-417E-B3A5-FB0A5524C2CD}" srcId="{8A444544-751C-4DAA-A39A-D97F5378D634}" destId="{0DAE9A1E-9680-4D2A-9104-2DE3E5B86CEA}" srcOrd="3" destOrd="0" parTransId="{5AE95152-A10F-4D7B-9ED2-13792D22555D}" sibTransId="{51AE81BE-EF0B-4BFB-A3ED-1D6628AA74D7}"/>
    <dgm:cxn modelId="{CE97205B-5DBB-4955-9CA1-3979EF217E6B}" type="presOf" srcId="{0DAE9A1E-9680-4D2A-9104-2DE3E5B86CEA}" destId="{57B3405E-48A7-4AB0-A357-E3089D2A3271}" srcOrd="1" destOrd="0" presId="urn:microsoft.com/office/officeart/2005/8/layout/list1"/>
    <dgm:cxn modelId="{8E046991-D2E3-4149-AAAC-55467EF93116}" type="presOf" srcId="{736A7974-FB83-49CC-981F-49569DED8F8D}" destId="{5F88AF86-939E-4DDA-BE78-C93DCA6B179E}" srcOrd="1" destOrd="0" presId="urn:microsoft.com/office/officeart/2005/8/layout/list1"/>
    <dgm:cxn modelId="{62D83023-0D02-4D77-90AF-CABD7AF59B37}" type="presOf" srcId="{09B1AE91-6906-4E36-8294-525D9819D48C}" destId="{E5A519E0-4671-4014-881F-A33BB87EFAFC}" srcOrd="0" destOrd="0" presId="urn:microsoft.com/office/officeart/2005/8/layout/list1"/>
    <dgm:cxn modelId="{B7F8D05D-9887-4321-81AF-9118418F5B6A}" type="presOf" srcId="{0055A7AD-1C99-4A99-B739-B76F47E6043C}" destId="{AB60E6C2-B2E4-4548-B3A5-2F2858559B93}" srcOrd="1" destOrd="0" presId="urn:microsoft.com/office/officeart/2005/8/layout/list1"/>
    <dgm:cxn modelId="{9A6A3E91-FC25-4B0D-A044-A377775C5944}" type="presOf" srcId="{277587F8-27B3-43BB-B90C-446E6C1DB508}" destId="{E9D2BF23-C342-4174-ADF9-CFB94D9B7350}" srcOrd="1" destOrd="0" presId="urn:microsoft.com/office/officeart/2005/8/layout/list1"/>
    <dgm:cxn modelId="{0013E9CE-33A6-4A2C-9A48-F4270953137F}" type="presOf" srcId="{736A7974-FB83-49CC-981F-49569DED8F8D}" destId="{8BFEBB11-781A-4E64-B018-B212229571D4}" srcOrd="0" destOrd="0" presId="urn:microsoft.com/office/officeart/2005/8/layout/list1"/>
    <dgm:cxn modelId="{3E11D571-50A2-47E0-8A9C-412FD21A2F82}" type="presOf" srcId="{0DAE9A1E-9680-4D2A-9104-2DE3E5B86CEA}" destId="{BD7005D8-707C-4D0C-BAAC-1345E4F687B9}" srcOrd="0" destOrd="0" presId="urn:microsoft.com/office/officeart/2005/8/layout/list1"/>
    <dgm:cxn modelId="{BF42F41C-D2EB-4940-967F-51102DADC1EE}" type="presOf" srcId="{277587F8-27B3-43BB-B90C-446E6C1DB508}" destId="{72207B10-4895-4511-8D58-15C64D05619C}" srcOrd="0" destOrd="0" presId="urn:microsoft.com/office/officeart/2005/8/layout/list1"/>
    <dgm:cxn modelId="{38C71173-2563-4FEF-A92E-B9292BF2D924}" srcId="{8A444544-751C-4DAA-A39A-D97F5378D634}" destId="{09B1AE91-6906-4E36-8294-525D9819D48C}" srcOrd="4" destOrd="0" parTransId="{55C347B3-EB9F-4A41-9DB0-288B8A536F7C}" sibTransId="{2FCB9839-479E-4676-957B-C644B02FD138}"/>
    <dgm:cxn modelId="{CDCB79B7-C1A3-4012-B52F-F107679792EE}" type="presParOf" srcId="{B7CFDAF8-541E-4F32-B857-EDACA0987D2A}" destId="{31E49E87-B51E-4EA6-BCF0-9E0D2BF00983}" srcOrd="0" destOrd="0" presId="urn:microsoft.com/office/officeart/2005/8/layout/list1"/>
    <dgm:cxn modelId="{F23DD690-E277-4069-89C0-9A8048006751}" type="presParOf" srcId="{31E49E87-B51E-4EA6-BCF0-9E0D2BF00983}" destId="{8BFEBB11-781A-4E64-B018-B212229571D4}" srcOrd="0" destOrd="0" presId="urn:microsoft.com/office/officeart/2005/8/layout/list1"/>
    <dgm:cxn modelId="{E69CF56C-40D7-44F5-B7DD-408005C8DBAA}" type="presParOf" srcId="{31E49E87-B51E-4EA6-BCF0-9E0D2BF00983}" destId="{5F88AF86-939E-4DDA-BE78-C93DCA6B179E}" srcOrd="1" destOrd="0" presId="urn:microsoft.com/office/officeart/2005/8/layout/list1"/>
    <dgm:cxn modelId="{4DBD8E32-07EA-4C39-9880-2A0913C891C9}" type="presParOf" srcId="{B7CFDAF8-541E-4F32-B857-EDACA0987D2A}" destId="{165DAD60-4127-49A6-AA14-06CCDDC5CBE0}" srcOrd="1" destOrd="0" presId="urn:microsoft.com/office/officeart/2005/8/layout/list1"/>
    <dgm:cxn modelId="{7B6E744F-8EFB-4D20-9011-E2DA877842CE}" type="presParOf" srcId="{B7CFDAF8-541E-4F32-B857-EDACA0987D2A}" destId="{8139BE97-50E6-4525-863E-60A8041CB949}" srcOrd="2" destOrd="0" presId="urn:microsoft.com/office/officeart/2005/8/layout/list1"/>
    <dgm:cxn modelId="{B71355D3-3DFF-4275-9F27-8ED01248C7F1}" type="presParOf" srcId="{B7CFDAF8-541E-4F32-B857-EDACA0987D2A}" destId="{94975754-0A74-4276-8DB9-8DDFE74F3561}" srcOrd="3" destOrd="0" presId="urn:microsoft.com/office/officeart/2005/8/layout/list1"/>
    <dgm:cxn modelId="{4A5B8C81-F743-4424-BB6A-9DC26C5B8AA5}" type="presParOf" srcId="{B7CFDAF8-541E-4F32-B857-EDACA0987D2A}" destId="{BF3B0415-DC23-4259-89A5-E3781329B413}" srcOrd="4" destOrd="0" presId="urn:microsoft.com/office/officeart/2005/8/layout/list1"/>
    <dgm:cxn modelId="{B61B0F24-DB17-4F7B-A4CF-09C337A5A709}" type="presParOf" srcId="{BF3B0415-DC23-4259-89A5-E3781329B413}" destId="{72207B10-4895-4511-8D58-15C64D05619C}" srcOrd="0" destOrd="0" presId="urn:microsoft.com/office/officeart/2005/8/layout/list1"/>
    <dgm:cxn modelId="{FB396E36-6D3B-413D-ADDC-7064BDE77024}" type="presParOf" srcId="{BF3B0415-DC23-4259-89A5-E3781329B413}" destId="{E9D2BF23-C342-4174-ADF9-CFB94D9B7350}" srcOrd="1" destOrd="0" presId="urn:microsoft.com/office/officeart/2005/8/layout/list1"/>
    <dgm:cxn modelId="{E68AA9B1-F94C-4D52-B116-B9020BCB7DF2}" type="presParOf" srcId="{B7CFDAF8-541E-4F32-B857-EDACA0987D2A}" destId="{E496AC69-20E2-498B-9618-5C2C18DB6B80}" srcOrd="5" destOrd="0" presId="urn:microsoft.com/office/officeart/2005/8/layout/list1"/>
    <dgm:cxn modelId="{B2BEF781-A84A-4453-BBBA-C64B3EB286FA}" type="presParOf" srcId="{B7CFDAF8-541E-4F32-B857-EDACA0987D2A}" destId="{30CA570F-1DB1-4A28-9AF8-7F705EB6A8B4}" srcOrd="6" destOrd="0" presId="urn:microsoft.com/office/officeart/2005/8/layout/list1"/>
    <dgm:cxn modelId="{DE2136A9-54E8-4FDF-A528-D07C1D6E97E0}" type="presParOf" srcId="{B7CFDAF8-541E-4F32-B857-EDACA0987D2A}" destId="{181E0DC8-D5F9-4D6D-8C29-A6B041D29A73}" srcOrd="7" destOrd="0" presId="urn:microsoft.com/office/officeart/2005/8/layout/list1"/>
    <dgm:cxn modelId="{8EF17B3F-1C60-4746-8178-3B6A119E6E4C}" type="presParOf" srcId="{B7CFDAF8-541E-4F32-B857-EDACA0987D2A}" destId="{86D81511-9DD6-472F-A07B-B1703629811B}" srcOrd="8" destOrd="0" presId="urn:microsoft.com/office/officeart/2005/8/layout/list1"/>
    <dgm:cxn modelId="{D0147BC5-1DF3-4243-8EF7-54F393945CCB}" type="presParOf" srcId="{86D81511-9DD6-472F-A07B-B1703629811B}" destId="{BCEF161C-FE1E-4AC5-AF4A-2A269A17A041}" srcOrd="0" destOrd="0" presId="urn:microsoft.com/office/officeart/2005/8/layout/list1"/>
    <dgm:cxn modelId="{ABDE05A4-5630-44D7-BFEE-8B39015BDC51}" type="presParOf" srcId="{86D81511-9DD6-472F-A07B-B1703629811B}" destId="{AB60E6C2-B2E4-4548-B3A5-2F2858559B93}" srcOrd="1" destOrd="0" presId="urn:microsoft.com/office/officeart/2005/8/layout/list1"/>
    <dgm:cxn modelId="{D67889A7-8E11-4019-B5A9-04CBA352A671}" type="presParOf" srcId="{B7CFDAF8-541E-4F32-B857-EDACA0987D2A}" destId="{FF589EA2-3ABF-451C-AE12-40AD5A8170C0}" srcOrd="9" destOrd="0" presId="urn:microsoft.com/office/officeart/2005/8/layout/list1"/>
    <dgm:cxn modelId="{A2AC8549-0C6E-433D-8DD1-6198C13EDCA4}" type="presParOf" srcId="{B7CFDAF8-541E-4F32-B857-EDACA0987D2A}" destId="{FDA859EA-F08B-482B-A35E-C269CE44BCC9}" srcOrd="10" destOrd="0" presId="urn:microsoft.com/office/officeart/2005/8/layout/list1"/>
    <dgm:cxn modelId="{16300109-6818-4BDF-B989-2B61D11486BA}" type="presParOf" srcId="{B7CFDAF8-541E-4F32-B857-EDACA0987D2A}" destId="{BA439480-C8E5-47DF-93BF-43D39CFF4A0C}" srcOrd="11" destOrd="0" presId="urn:microsoft.com/office/officeart/2005/8/layout/list1"/>
    <dgm:cxn modelId="{07F4A330-319F-4AF7-A2F1-E3BB663EEF34}" type="presParOf" srcId="{B7CFDAF8-541E-4F32-B857-EDACA0987D2A}" destId="{B06E0FCC-F77D-4F7D-AB29-95FFAA96B491}" srcOrd="12" destOrd="0" presId="urn:microsoft.com/office/officeart/2005/8/layout/list1"/>
    <dgm:cxn modelId="{69E711C9-D21A-47F6-95CD-A812978C188C}" type="presParOf" srcId="{B06E0FCC-F77D-4F7D-AB29-95FFAA96B491}" destId="{BD7005D8-707C-4D0C-BAAC-1345E4F687B9}" srcOrd="0" destOrd="0" presId="urn:microsoft.com/office/officeart/2005/8/layout/list1"/>
    <dgm:cxn modelId="{EF102045-8ED5-430A-9495-A1DDA1B87F40}" type="presParOf" srcId="{B06E0FCC-F77D-4F7D-AB29-95FFAA96B491}" destId="{57B3405E-48A7-4AB0-A357-E3089D2A3271}" srcOrd="1" destOrd="0" presId="urn:microsoft.com/office/officeart/2005/8/layout/list1"/>
    <dgm:cxn modelId="{32619018-8995-41D3-9ACF-938838A98773}" type="presParOf" srcId="{B7CFDAF8-541E-4F32-B857-EDACA0987D2A}" destId="{9D7F5D6E-506B-4DE9-A9C2-CD4B970A7765}" srcOrd="13" destOrd="0" presId="urn:microsoft.com/office/officeart/2005/8/layout/list1"/>
    <dgm:cxn modelId="{D26A7233-277F-4174-A3C9-735C5DE163A3}" type="presParOf" srcId="{B7CFDAF8-541E-4F32-B857-EDACA0987D2A}" destId="{E553FF3C-3CA3-4672-984C-020C89E5FFB6}" srcOrd="14" destOrd="0" presId="urn:microsoft.com/office/officeart/2005/8/layout/list1"/>
    <dgm:cxn modelId="{41147E89-4FC9-49CF-A782-892F4BE53EF0}" type="presParOf" srcId="{B7CFDAF8-541E-4F32-B857-EDACA0987D2A}" destId="{A3F2457D-57E9-4172-93FF-03F6E2F9CE21}" srcOrd="15" destOrd="0" presId="urn:microsoft.com/office/officeart/2005/8/layout/list1"/>
    <dgm:cxn modelId="{7727EBD0-70A4-4F2F-8037-3B103AC66CDB}" type="presParOf" srcId="{B7CFDAF8-541E-4F32-B857-EDACA0987D2A}" destId="{7C88BC08-5E55-43CE-9E63-4CA50EF82041}" srcOrd="16" destOrd="0" presId="urn:microsoft.com/office/officeart/2005/8/layout/list1"/>
    <dgm:cxn modelId="{E91469FF-DCEE-479F-BC1C-35C9B3504A2D}" type="presParOf" srcId="{7C88BC08-5E55-43CE-9E63-4CA50EF82041}" destId="{E5A519E0-4671-4014-881F-A33BB87EFAFC}" srcOrd="0" destOrd="0" presId="urn:microsoft.com/office/officeart/2005/8/layout/list1"/>
    <dgm:cxn modelId="{F0DBE874-21D4-4017-BB1B-2C432919FD41}" type="presParOf" srcId="{7C88BC08-5E55-43CE-9E63-4CA50EF82041}" destId="{FB23B768-BC96-41A3-8C10-37FE833EB059}" srcOrd="1" destOrd="0" presId="urn:microsoft.com/office/officeart/2005/8/layout/list1"/>
    <dgm:cxn modelId="{0A2E4D29-3372-42F1-ABC8-4D75D3B4E19B}" type="presParOf" srcId="{B7CFDAF8-541E-4F32-B857-EDACA0987D2A}" destId="{DFC6744E-2441-4E0C-A188-EF9F05FFB028}" srcOrd="17" destOrd="0" presId="urn:microsoft.com/office/officeart/2005/8/layout/list1"/>
    <dgm:cxn modelId="{9B5825CB-FB6F-4BF9-873D-C602F37966BF}" type="presParOf" srcId="{B7CFDAF8-541E-4F32-B857-EDACA0987D2A}" destId="{0E861292-A394-40DD-9970-5BC26FFD711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03B49E5-64FA-4966-9E3B-7F5D7FAD76F2}" type="doc">
      <dgm:prSet loTypeId="urn:microsoft.com/office/officeart/2005/8/layout/default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pt-BR"/>
        </a:p>
      </dgm:t>
    </dgm:pt>
    <dgm:pt modelId="{DCFF2C27-7ED6-4DDA-A906-A10B4D1CB702}">
      <dgm:prSet phldrT="[Texto]" custT="1"/>
      <dgm:spPr/>
      <dgm:t>
        <a:bodyPr/>
        <a:lstStyle/>
        <a:p>
          <a:r>
            <a:rPr lang="pt-BR" sz="1700" b="1" dirty="0" smtClean="0"/>
            <a:t>Literal</a:t>
          </a:r>
          <a:endParaRPr lang="pt-BR" sz="1700" b="1" dirty="0"/>
        </a:p>
      </dgm:t>
    </dgm:pt>
    <dgm:pt modelId="{D4B46739-2641-44AE-8FD7-B693289748D5}" type="parTrans" cxnId="{2E4336B4-562B-4CA8-8C50-B9A2227B0732}">
      <dgm:prSet/>
      <dgm:spPr/>
      <dgm:t>
        <a:bodyPr/>
        <a:lstStyle/>
        <a:p>
          <a:endParaRPr lang="pt-BR" sz="1700"/>
        </a:p>
      </dgm:t>
    </dgm:pt>
    <dgm:pt modelId="{CB19E6AD-6AEA-42CD-BFFB-89159ECD5514}" type="sibTrans" cxnId="{2E4336B4-562B-4CA8-8C50-B9A2227B0732}">
      <dgm:prSet/>
      <dgm:spPr/>
      <dgm:t>
        <a:bodyPr/>
        <a:lstStyle/>
        <a:p>
          <a:endParaRPr lang="pt-BR" sz="1700"/>
        </a:p>
      </dgm:t>
    </dgm:pt>
    <dgm:pt modelId="{9B402E8F-23CE-4360-907C-5E8F0E232B59}">
      <dgm:prSet phldrT="[Texto]" custT="1"/>
      <dgm:spPr/>
      <dgm:t>
        <a:bodyPr/>
        <a:lstStyle/>
        <a:p>
          <a:r>
            <a:rPr lang="pt-BR" sz="1700" b="1" dirty="0" smtClean="0"/>
            <a:t>Gráfica</a:t>
          </a:r>
          <a:endParaRPr lang="pt-BR" sz="1700" b="1" dirty="0"/>
        </a:p>
      </dgm:t>
    </dgm:pt>
    <dgm:pt modelId="{DCBBC7B6-C0F7-4D4E-897B-3E61BE808CCA}" type="parTrans" cxnId="{A33D16E9-FA7C-425E-849A-B87D2BC17799}">
      <dgm:prSet/>
      <dgm:spPr/>
      <dgm:t>
        <a:bodyPr/>
        <a:lstStyle/>
        <a:p>
          <a:endParaRPr lang="pt-BR" sz="1700"/>
        </a:p>
      </dgm:t>
    </dgm:pt>
    <dgm:pt modelId="{2E464527-F7D5-4AF9-BBBC-7276A31D4A35}" type="sibTrans" cxnId="{A33D16E9-FA7C-425E-849A-B87D2BC17799}">
      <dgm:prSet/>
      <dgm:spPr/>
      <dgm:t>
        <a:bodyPr/>
        <a:lstStyle/>
        <a:p>
          <a:endParaRPr lang="pt-BR" sz="1700"/>
        </a:p>
      </dgm:t>
    </dgm:pt>
    <dgm:pt modelId="{31ADE0CE-2AEF-4F2A-ACF6-0539093C912C}" type="pres">
      <dgm:prSet presAssocID="{D03B49E5-64FA-4966-9E3B-7F5D7FAD76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35DCEB5-C0D5-418B-87C5-67C6F5E43361}" type="pres">
      <dgm:prSet presAssocID="{DCFF2C27-7ED6-4DDA-A906-A10B4D1CB70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97C75C8-9A03-44F8-A167-9B0607B40535}" type="pres">
      <dgm:prSet presAssocID="{CB19E6AD-6AEA-42CD-BFFB-89159ECD5514}" presName="sibTrans" presStyleCnt="0"/>
      <dgm:spPr/>
    </dgm:pt>
    <dgm:pt modelId="{CD1947A4-5B4C-440E-9898-47F993335473}" type="pres">
      <dgm:prSet presAssocID="{9B402E8F-23CE-4360-907C-5E8F0E232B5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E4336B4-562B-4CA8-8C50-B9A2227B0732}" srcId="{D03B49E5-64FA-4966-9E3B-7F5D7FAD76F2}" destId="{DCFF2C27-7ED6-4DDA-A906-A10B4D1CB702}" srcOrd="0" destOrd="0" parTransId="{D4B46739-2641-44AE-8FD7-B693289748D5}" sibTransId="{CB19E6AD-6AEA-42CD-BFFB-89159ECD5514}"/>
    <dgm:cxn modelId="{A6D05E35-E998-4F7E-9A2A-69B3A7EA0477}" type="presOf" srcId="{9B402E8F-23CE-4360-907C-5E8F0E232B59}" destId="{CD1947A4-5B4C-440E-9898-47F993335473}" srcOrd="0" destOrd="0" presId="urn:microsoft.com/office/officeart/2005/8/layout/default#1"/>
    <dgm:cxn modelId="{A33D16E9-FA7C-425E-849A-B87D2BC17799}" srcId="{D03B49E5-64FA-4966-9E3B-7F5D7FAD76F2}" destId="{9B402E8F-23CE-4360-907C-5E8F0E232B59}" srcOrd="1" destOrd="0" parTransId="{DCBBC7B6-C0F7-4D4E-897B-3E61BE808CCA}" sibTransId="{2E464527-F7D5-4AF9-BBBC-7276A31D4A35}"/>
    <dgm:cxn modelId="{BB770363-7FA3-4B2F-B51F-C08074EB4D27}" type="presOf" srcId="{D03B49E5-64FA-4966-9E3B-7F5D7FAD76F2}" destId="{31ADE0CE-2AEF-4F2A-ACF6-0539093C912C}" srcOrd="0" destOrd="0" presId="urn:microsoft.com/office/officeart/2005/8/layout/default#1"/>
    <dgm:cxn modelId="{24A633A1-2785-4970-B104-6F5EB51AE101}" type="presOf" srcId="{DCFF2C27-7ED6-4DDA-A906-A10B4D1CB702}" destId="{135DCEB5-C0D5-418B-87C5-67C6F5E43361}" srcOrd="0" destOrd="0" presId="urn:microsoft.com/office/officeart/2005/8/layout/default#1"/>
    <dgm:cxn modelId="{28C88B27-308D-4EBE-85AD-5CF73C0F9ACE}" type="presParOf" srcId="{31ADE0CE-2AEF-4F2A-ACF6-0539093C912C}" destId="{135DCEB5-C0D5-418B-87C5-67C6F5E43361}" srcOrd="0" destOrd="0" presId="urn:microsoft.com/office/officeart/2005/8/layout/default#1"/>
    <dgm:cxn modelId="{A1BC1A90-554D-4E02-B6C7-623A31782A67}" type="presParOf" srcId="{31ADE0CE-2AEF-4F2A-ACF6-0539093C912C}" destId="{097C75C8-9A03-44F8-A167-9B0607B40535}" srcOrd="1" destOrd="0" presId="urn:microsoft.com/office/officeart/2005/8/layout/default#1"/>
    <dgm:cxn modelId="{8AFAC3DA-BAC8-497A-B179-3E4ADF6080E9}" type="presParOf" srcId="{31ADE0CE-2AEF-4F2A-ACF6-0539093C912C}" destId="{CD1947A4-5B4C-440E-9898-47F993335473}" srcOrd="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A02260D-2D79-48F4-BBE6-5BA4879B0CE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097EB1-516E-4EC7-BD68-83E33CAF397F}">
      <dgm:prSet phldrT="[Text]" custT="1"/>
      <dgm:sp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pt-BR" sz="2000" b="0" i="0" dirty="0" smtClean="0">
              <a:solidFill>
                <a:srgbClr val="1F497D"/>
              </a:solidFill>
              <a:latin typeface="Gill Sans MT"/>
              <a:ea typeface="+mn-ea"/>
              <a:cs typeface="+mn-cs"/>
            </a:rPr>
            <a:t>Diretor</a:t>
          </a:r>
          <a:endParaRPr lang="pt-BR" sz="2000" b="0" i="0" dirty="0">
            <a:solidFill>
              <a:srgbClr val="1F497D"/>
            </a:solidFill>
            <a:latin typeface="Gill Sans MT"/>
            <a:ea typeface="+mn-ea"/>
            <a:cs typeface="+mn-cs"/>
          </a:endParaRPr>
        </a:p>
      </dgm:t>
    </dgm:pt>
    <dgm:pt modelId="{7A2E801E-9373-4173-B020-8195E09C8BB8}" type="parTrans" cxnId="{9711C3EA-4A92-4762-B8BE-D0E3B6FB30E1}">
      <dgm:prSet/>
      <dgm:spPr/>
      <dgm:t>
        <a:bodyPr/>
        <a:lstStyle/>
        <a:p>
          <a:pPr algn="ctr"/>
          <a:endParaRPr lang="en-US" sz="2000">
            <a:latin typeface="Gill Sans MT" pitchFamily="34" charset="0"/>
          </a:endParaRPr>
        </a:p>
      </dgm:t>
    </dgm:pt>
    <dgm:pt modelId="{469E5092-8C79-4049-9B8F-29CF9F271070}" type="sibTrans" cxnId="{9711C3EA-4A92-4762-B8BE-D0E3B6FB30E1}">
      <dgm:prSet/>
      <dgm:spPr/>
      <dgm:t>
        <a:bodyPr/>
        <a:lstStyle/>
        <a:p>
          <a:pPr algn="ctr"/>
          <a:endParaRPr lang="en-US" sz="2000">
            <a:latin typeface="Gill Sans MT" pitchFamily="34" charset="0"/>
          </a:endParaRPr>
        </a:p>
      </dgm:t>
    </dgm:pt>
    <dgm:pt modelId="{0017812B-5907-4432-A506-F7FBB4CAC3A5}" type="asst">
      <dgm:prSet phldrT="[Text]" custT="1"/>
      <dgm:sp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pt-BR" sz="2000" b="0" i="0" dirty="0" smtClean="0">
              <a:solidFill>
                <a:srgbClr val="1F497D"/>
              </a:solidFill>
              <a:latin typeface="Gill Sans MT"/>
              <a:ea typeface="+mn-ea"/>
              <a:cs typeface="+mn-cs"/>
            </a:rPr>
            <a:t>Diretor Assistente</a:t>
          </a:r>
          <a:endParaRPr lang="pt-BR" sz="2000" b="0" i="0" dirty="0">
            <a:solidFill>
              <a:srgbClr val="1F497D"/>
            </a:solidFill>
            <a:latin typeface="Gill Sans MT"/>
            <a:ea typeface="+mn-ea"/>
            <a:cs typeface="+mn-cs"/>
          </a:endParaRPr>
        </a:p>
      </dgm:t>
    </dgm:pt>
    <dgm:pt modelId="{CF26113D-6A0A-4713-86CC-7FD228261CD3}" type="parTrans" cxnId="{CDC71884-BD12-4F80-9D01-DDD73DE14C40}">
      <dgm:prSet/>
      <dgm:spPr/>
      <dgm:t>
        <a:bodyPr/>
        <a:lstStyle/>
        <a:p>
          <a:pPr algn="ctr"/>
          <a:endParaRPr lang="pt-BR" sz="2000">
            <a:latin typeface="Gill Sans MT" pitchFamily="34" charset="0"/>
          </a:endParaRPr>
        </a:p>
      </dgm:t>
    </dgm:pt>
    <dgm:pt modelId="{66EFC955-7364-4B61-9BAC-70C958FBB4B1}" type="sibTrans" cxnId="{CDC71884-BD12-4F80-9D01-DDD73DE14C40}">
      <dgm:prSet/>
      <dgm:spPr/>
      <dgm:t>
        <a:bodyPr/>
        <a:lstStyle/>
        <a:p>
          <a:pPr algn="ctr"/>
          <a:endParaRPr lang="en-US" sz="2000">
            <a:latin typeface="Gill Sans MT" pitchFamily="34" charset="0"/>
          </a:endParaRPr>
        </a:p>
      </dgm:t>
    </dgm:pt>
    <dgm:pt modelId="{84BB3171-D547-4EE0-975C-B1EE37E294B3}">
      <dgm:prSet phldrT="[Text]" custT="1"/>
      <dgm:spPr>
        <a:gradFill flip="none" rotWithShape="1">
          <a:gsLst>
            <a:gs pos="0">
              <a:schemeClr val="accent1">
                <a:lumMod val="75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pt-BR" sz="2000" b="0" i="0" dirty="0" smtClean="0">
              <a:latin typeface="Gill Sans MT"/>
              <a:ea typeface="+mn-ea"/>
              <a:cs typeface="+mn-cs"/>
            </a:rPr>
            <a:t>Gerente 1</a:t>
          </a:r>
          <a:endParaRPr lang="pt-BR" sz="2000" b="0" i="0" dirty="0">
            <a:latin typeface="Gill Sans MT"/>
            <a:ea typeface="+mn-ea"/>
            <a:cs typeface="+mn-cs"/>
          </a:endParaRPr>
        </a:p>
      </dgm:t>
    </dgm:pt>
    <dgm:pt modelId="{32311DAE-60AB-4328-B6C4-AB469884960A}" type="parTrans" cxnId="{75303680-BD82-4AAE-8136-5BF421012345}">
      <dgm:prSet/>
      <dgm:spPr/>
      <dgm:t>
        <a:bodyPr/>
        <a:lstStyle/>
        <a:p>
          <a:pPr algn="ctr"/>
          <a:endParaRPr lang="pt-BR" sz="2000">
            <a:latin typeface="Gill Sans MT" pitchFamily="34" charset="0"/>
          </a:endParaRPr>
        </a:p>
      </dgm:t>
    </dgm:pt>
    <dgm:pt modelId="{CC95A488-F6CD-45C5-B122-455B1BBEA1E6}" type="sibTrans" cxnId="{75303680-BD82-4AAE-8136-5BF421012345}">
      <dgm:prSet/>
      <dgm:spPr/>
      <dgm:t>
        <a:bodyPr/>
        <a:lstStyle/>
        <a:p>
          <a:pPr algn="ctr"/>
          <a:endParaRPr lang="en-US" sz="2000">
            <a:latin typeface="Gill Sans MT" pitchFamily="34" charset="0"/>
          </a:endParaRPr>
        </a:p>
      </dgm:t>
    </dgm:pt>
    <dgm:pt modelId="{B587D8A3-6776-4852-8225-AA7C13B9DC0C}">
      <dgm:prSet phldrT="[Text]" custT="1"/>
      <dgm:spPr>
        <a:gradFill flip="none" rotWithShape="1">
          <a:gsLst>
            <a:gs pos="0">
              <a:schemeClr val="accent1">
                <a:lumMod val="75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pt-BR" sz="2000" b="0" i="0" dirty="0" smtClean="0">
              <a:latin typeface="Gill Sans MT"/>
              <a:ea typeface="+mn-ea"/>
              <a:cs typeface="+mn-cs"/>
            </a:rPr>
            <a:t>Gerente 2</a:t>
          </a:r>
          <a:endParaRPr lang="pt-BR" sz="2000" b="0" i="0" dirty="0">
            <a:latin typeface="Gill Sans MT"/>
            <a:ea typeface="+mn-ea"/>
            <a:cs typeface="+mn-cs"/>
          </a:endParaRPr>
        </a:p>
      </dgm:t>
    </dgm:pt>
    <dgm:pt modelId="{881E1EED-3ABE-4B57-A992-77DB54D31452}" type="parTrans" cxnId="{FD9600FC-9809-4E22-AA7A-A9D053D242F6}">
      <dgm:prSet/>
      <dgm:spPr/>
      <dgm:t>
        <a:bodyPr/>
        <a:lstStyle/>
        <a:p>
          <a:pPr algn="ctr"/>
          <a:endParaRPr lang="pt-BR" sz="2000">
            <a:latin typeface="Gill Sans MT" pitchFamily="34" charset="0"/>
          </a:endParaRPr>
        </a:p>
      </dgm:t>
    </dgm:pt>
    <dgm:pt modelId="{3BFEDC02-F77F-43F2-A5FF-5DF3929D4B1F}" type="sibTrans" cxnId="{FD9600FC-9809-4E22-AA7A-A9D053D242F6}">
      <dgm:prSet/>
      <dgm:spPr/>
      <dgm:t>
        <a:bodyPr/>
        <a:lstStyle/>
        <a:p>
          <a:pPr algn="ctr"/>
          <a:endParaRPr lang="en-US" sz="2000">
            <a:latin typeface="Gill Sans MT" pitchFamily="34" charset="0"/>
          </a:endParaRPr>
        </a:p>
      </dgm:t>
    </dgm:pt>
    <dgm:pt modelId="{10AEF509-0A3B-4458-8C0A-F259DAE55B32}">
      <dgm:prSet phldrT="[Text]" custT="1"/>
      <dgm:spPr>
        <a:gradFill flip="none" rotWithShape="1">
          <a:gsLst>
            <a:gs pos="0">
              <a:schemeClr val="accent1">
                <a:lumMod val="75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pt-BR" sz="2000" b="0" i="0" dirty="0" smtClean="0">
              <a:latin typeface="Gill Sans MT"/>
              <a:ea typeface="+mn-ea"/>
              <a:cs typeface="+mn-cs"/>
            </a:rPr>
            <a:t>Gerente 3</a:t>
          </a:r>
          <a:endParaRPr lang="pt-BR" sz="2000" b="0" i="0" dirty="0">
            <a:latin typeface="Gill Sans MT"/>
            <a:ea typeface="+mn-ea"/>
            <a:cs typeface="+mn-cs"/>
          </a:endParaRPr>
        </a:p>
      </dgm:t>
    </dgm:pt>
    <dgm:pt modelId="{02887B1B-6669-45CF-A76D-BE5BD8206A15}" type="parTrans" cxnId="{EFE02B3B-FC76-4AEF-B703-ED394F428A10}">
      <dgm:prSet/>
      <dgm:spPr/>
      <dgm:t>
        <a:bodyPr/>
        <a:lstStyle/>
        <a:p>
          <a:pPr algn="ctr"/>
          <a:endParaRPr lang="pt-BR" sz="2000">
            <a:latin typeface="Gill Sans MT" pitchFamily="34" charset="0"/>
          </a:endParaRPr>
        </a:p>
      </dgm:t>
    </dgm:pt>
    <dgm:pt modelId="{69590C64-C2E9-459A-88C0-53D03710D690}" type="sibTrans" cxnId="{EFE02B3B-FC76-4AEF-B703-ED394F428A10}">
      <dgm:prSet/>
      <dgm:spPr/>
      <dgm:t>
        <a:bodyPr/>
        <a:lstStyle/>
        <a:p>
          <a:pPr algn="ctr"/>
          <a:endParaRPr lang="en-US" sz="2000">
            <a:latin typeface="Gill Sans MT" pitchFamily="34" charset="0"/>
          </a:endParaRPr>
        </a:p>
      </dgm:t>
    </dgm:pt>
    <dgm:pt modelId="{8D1BCD80-A289-4753-89A9-08E3EDA9B073}">
      <dgm:prSet phldrT="[Text]" custT="1"/>
      <dgm:spPr>
        <a:gradFill flip="none" rotWithShape="1">
          <a:gsLst>
            <a:gs pos="0">
              <a:schemeClr val="accent1">
                <a:lumMod val="5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pt-BR" sz="2000" b="0" i="0" dirty="0" smtClean="0">
              <a:latin typeface="Gill Sans MT"/>
              <a:ea typeface="+mn-ea"/>
              <a:cs typeface="+mn-cs"/>
            </a:rPr>
            <a:t>Funcionário</a:t>
          </a:r>
          <a:endParaRPr lang="pt-BR" sz="2000" b="0" i="0" dirty="0">
            <a:latin typeface="Gill Sans MT"/>
            <a:ea typeface="+mn-ea"/>
            <a:cs typeface="+mn-cs"/>
          </a:endParaRPr>
        </a:p>
      </dgm:t>
    </dgm:pt>
    <dgm:pt modelId="{40304D92-845E-4959-9D9D-38DEB2DD43BB}" type="parTrans" cxnId="{1ECC2A3F-9427-47BE-973F-4DCFD4462726}">
      <dgm:prSet/>
      <dgm:spPr/>
      <dgm:t>
        <a:bodyPr/>
        <a:lstStyle/>
        <a:p>
          <a:pPr algn="ctr"/>
          <a:endParaRPr lang="pt-BR" sz="2000">
            <a:latin typeface="Gill Sans MT" pitchFamily="34" charset="0"/>
          </a:endParaRPr>
        </a:p>
      </dgm:t>
    </dgm:pt>
    <dgm:pt modelId="{A053173E-12A6-463F-95A3-93FDEB2B57AA}" type="sibTrans" cxnId="{1ECC2A3F-9427-47BE-973F-4DCFD4462726}">
      <dgm:prSet/>
      <dgm:spPr/>
      <dgm:t>
        <a:bodyPr/>
        <a:lstStyle/>
        <a:p>
          <a:pPr algn="ctr"/>
          <a:endParaRPr lang="en-US" sz="2000">
            <a:latin typeface="Gill Sans MT" pitchFamily="34" charset="0"/>
          </a:endParaRPr>
        </a:p>
      </dgm:t>
    </dgm:pt>
    <dgm:pt modelId="{F9DC2850-A1F8-4A92-AE32-EAC5B9DF17F0}">
      <dgm:prSet phldrT="[Text]" custT="1"/>
      <dgm:spPr>
        <a:gradFill flip="none" rotWithShape="1">
          <a:gsLst>
            <a:gs pos="0">
              <a:schemeClr val="accent1">
                <a:lumMod val="5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pt-BR" sz="2000" b="0" i="0" dirty="0" smtClean="0">
              <a:latin typeface="Gill Sans MT"/>
              <a:ea typeface="+mn-ea"/>
              <a:cs typeface="+mn-cs"/>
            </a:rPr>
            <a:t>Funcionário</a:t>
          </a:r>
          <a:endParaRPr lang="pt-BR" sz="2000" b="0" i="0" dirty="0">
            <a:latin typeface="Gill Sans MT"/>
            <a:ea typeface="+mn-ea"/>
            <a:cs typeface="+mn-cs"/>
          </a:endParaRPr>
        </a:p>
      </dgm:t>
    </dgm:pt>
    <dgm:pt modelId="{A988EA30-FD68-49C6-9A61-7B07355B1465}" type="parTrans" cxnId="{32414A1F-C67A-466E-9F15-ABFFBB5DEE83}">
      <dgm:prSet/>
      <dgm:spPr/>
      <dgm:t>
        <a:bodyPr/>
        <a:lstStyle/>
        <a:p>
          <a:pPr algn="ctr"/>
          <a:endParaRPr lang="pt-BR" sz="2000">
            <a:latin typeface="Gill Sans MT" pitchFamily="34" charset="0"/>
          </a:endParaRPr>
        </a:p>
      </dgm:t>
    </dgm:pt>
    <dgm:pt modelId="{13A38596-ECDE-4D8A-913E-0DA209FA83A0}" type="sibTrans" cxnId="{32414A1F-C67A-466E-9F15-ABFFBB5DEE83}">
      <dgm:prSet/>
      <dgm:spPr/>
      <dgm:t>
        <a:bodyPr/>
        <a:lstStyle/>
        <a:p>
          <a:pPr algn="ctr"/>
          <a:endParaRPr lang="en-US" sz="2000">
            <a:latin typeface="Gill Sans MT" pitchFamily="34" charset="0"/>
          </a:endParaRPr>
        </a:p>
      </dgm:t>
    </dgm:pt>
    <dgm:pt modelId="{7956E139-486C-4C54-9B1D-A6EDA4C9F310}">
      <dgm:prSet phldrT="[Text]" custT="1"/>
      <dgm:spPr>
        <a:gradFill flip="none" rotWithShape="1">
          <a:gsLst>
            <a:gs pos="0">
              <a:schemeClr val="accent1">
                <a:lumMod val="5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pt-BR" sz="2000" b="0" i="0" dirty="0" smtClean="0">
              <a:latin typeface="Gill Sans MT"/>
              <a:ea typeface="+mn-ea"/>
              <a:cs typeface="+mn-cs"/>
            </a:rPr>
            <a:t>Funcionário</a:t>
          </a:r>
          <a:endParaRPr lang="pt-BR" sz="2000" b="0" i="0" dirty="0">
            <a:latin typeface="Gill Sans MT"/>
            <a:ea typeface="+mn-ea"/>
            <a:cs typeface="+mn-cs"/>
          </a:endParaRPr>
        </a:p>
      </dgm:t>
    </dgm:pt>
    <dgm:pt modelId="{240F6E0C-E67B-42B0-A75D-E71D89E87D2F}" type="parTrans" cxnId="{DDA7829A-5185-44C0-A2BE-8D07B03F292F}">
      <dgm:prSet/>
      <dgm:spPr/>
      <dgm:t>
        <a:bodyPr/>
        <a:lstStyle/>
        <a:p>
          <a:pPr algn="ctr"/>
          <a:endParaRPr lang="pt-BR" sz="2000">
            <a:latin typeface="Gill Sans MT" pitchFamily="34" charset="0"/>
          </a:endParaRPr>
        </a:p>
      </dgm:t>
    </dgm:pt>
    <dgm:pt modelId="{659CB62A-9D89-4342-8D19-FF04BD144861}" type="sibTrans" cxnId="{DDA7829A-5185-44C0-A2BE-8D07B03F292F}">
      <dgm:prSet/>
      <dgm:spPr/>
      <dgm:t>
        <a:bodyPr/>
        <a:lstStyle/>
        <a:p>
          <a:pPr algn="ctr"/>
          <a:endParaRPr lang="en-US" sz="2000">
            <a:latin typeface="Gill Sans MT" pitchFamily="34" charset="0"/>
          </a:endParaRPr>
        </a:p>
      </dgm:t>
    </dgm:pt>
    <dgm:pt modelId="{7B70AD0C-F223-4DB8-A68D-79D191D4A06E}">
      <dgm:prSet phldrT="[Text]" custT="1"/>
      <dgm:spPr>
        <a:gradFill flip="none" rotWithShape="1">
          <a:gsLst>
            <a:gs pos="0">
              <a:schemeClr val="accent1">
                <a:lumMod val="5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pt-BR" sz="2000" b="0" i="0" dirty="0" smtClean="0">
              <a:latin typeface="Gill Sans MT"/>
              <a:ea typeface="+mn-ea"/>
              <a:cs typeface="+mn-cs"/>
            </a:rPr>
            <a:t>Funcionário</a:t>
          </a:r>
          <a:endParaRPr lang="pt-BR" sz="2000" b="0" i="0" dirty="0">
            <a:latin typeface="Gill Sans MT"/>
            <a:ea typeface="+mn-ea"/>
            <a:cs typeface="+mn-cs"/>
          </a:endParaRPr>
        </a:p>
      </dgm:t>
    </dgm:pt>
    <dgm:pt modelId="{40D686E1-B42B-44A0-8743-8EB94A98D441}" type="parTrans" cxnId="{26D4ABF9-F7A2-4603-BF3F-FB99526ABB6C}">
      <dgm:prSet/>
      <dgm:spPr/>
      <dgm:t>
        <a:bodyPr/>
        <a:lstStyle/>
        <a:p>
          <a:pPr algn="ctr"/>
          <a:endParaRPr lang="pt-BR" sz="2000">
            <a:latin typeface="Gill Sans MT" pitchFamily="34" charset="0"/>
          </a:endParaRPr>
        </a:p>
      </dgm:t>
    </dgm:pt>
    <dgm:pt modelId="{E7A1BC85-48DD-4604-9825-CB1B518A4030}" type="sibTrans" cxnId="{26D4ABF9-F7A2-4603-BF3F-FB99526ABB6C}">
      <dgm:prSet/>
      <dgm:spPr/>
      <dgm:t>
        <a:bodyPr/>
        <a:lstStyle/>
        <a:p>
          <a:pPr algn="ctr"/>
          <a:endParaRPr lang="en-US" sz="2000">
            <a:latin typeface="Gill Sans MT" pitchFamily="34" charset="0"/>
          </a:endParaRPr>
        </a:p>
      </dgm:t>
    </dgm:pt>
    <dgm:pt modelId="{49BED9FC-E480-42C4-B6AE-83FCFB888053}">
      <dgm:prSet phldrT="[Text]" custT="1"/>
      <dgm:spPr>
        <a:gradFill flip="none" rotWithShape="1">
          <a:gsLst>
            <a:gs pos="0">
              <a:schemeClr val="accent1">
                <a:lumMod val="5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pt-BR" sz="2000" b="0" i="0" dirty="0" smtClean="0">
              <a:latin typeface="Gill Sans MT"/>
              <a:ea typeface="+mn-ea"/>
              <a:cs typeface="+mn-cs"/>
            </a:rPr>
            <a:t>Funcionário</a:t>
          </a:r>
          <a:endParaRPr lang="pt-BR" sz="2000" b="0" i="0" dirty="0">
            <a:latin typeface="Gill Sans MT"/>
            <a:ea typeface="+mn-ea"/>
            <a:cs typeface="+mn-cs"/>
          </a:endParaRPr>
        </a:p>
      </dgm:t>
    </dgm:pt>
    <dgm:pt modelId="{FB60C884-6D1A-45D3-8820-9A3FFEA89F2B}" type="sibTrans" cxnId="{5EB7BBD4-5856-4A94-9D7F-4788D02C3825}">
      <dgm:prSet/>
      <dgm:spPr/>
      <dgm:t>
        <a:bodyPr/>
        <a:lstStyle/>
        <a:p>
          <a:pPr algn="ctr"/>
          <a:endParaRPr lang="en-US" sz="2000">
            <a:latin typeface="Gill Sans MT" pitchFamily="34" charset="0"/>
          </a:endParaRPr>
        </a:p>
      </dgm:t>
    </dgm:pt>
    <dgm:pt modelId="{29C4A01F-4E49-4CD0-9201-7A97613D22C6}" type="parTrans" cxnId="{5EB7BBD4-5856-4A94-9D7F-4788D02C3825}">
      <dgm:prSet/>
      <dgm:spPr/>
      <dgm:t>
        <a:bodyPr/>
        <a:lstStyle/>
        <a:p>
          <a:pPr algn="ctr"/>
          <a:endParaRPr lang="pt-BR" sz="2000">
            <a:latin typeface="Gill Sans MT" pitchFamily="34" charset="0"/>
          </a:endParaRPr>
        </a:p>
      </dgm:t>
    </dgm:pt>
    <dgm:pt modelId="{1E270467-069D-4549-B306-AD002CDD1837}" type="pres">
      <dgm:prSet presAssocID="{7A02260D-2D79-48F4-BBE6-5BA4879B0C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44A5FA-3F18-4CD9-B9A2-F0CD90C76B35}" type="pres">
      <dgm:prSet presAssocID="{51097EB1-516E-4EC7-BD68-83E33CAF397F}" presName="hierRoot1" presStyleCnt="0">
        <dgm:presLayoutVars>
          <dgm:hierBranch val="init"/>
        </dgm:presLayoutVars>
      </dgm:prSet>
      <dgm:spPr/>
    </dgm:pt>
    <dgm:pt modelId="{08402BF0-9877-4F1C-8665-555DED361B1F}" type="pres">
      <dgm:prSet presAssocID="{51097EB1-516E-4EC7-BD68-83E33CAF397F}" presName="rootComposite1" presStyleCnt="0"/>
      <dgm:spPr/>
    </dgm:pt>
    <dgm:pt modelId="{44573FFB-DAE9-462A-BBAB-A7460594A8F6}" type="pres">
      <dgm:prSet presAssocID="{51097EB1-516E-4EC7-BD68-83E33CAF397F}" presName="rootText1" presStyleLbl="node0" presStyleIdx="0" presStyleCnt="1" custScaleX="1418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D77FF8-A099-4EBC-B6AB-BA6A9371657F}" type="pres">
      <dgm:prSet presAssocID="{51097EB1-516E-4EC7-BD68-83E33CAF397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65B40D6-F2A3-4170-9507-910C7D698033}" type="pres">
      <dgm:prSet presAssocID="{51097EB1-516E-4EC7-BD68-83E33CAF397F}" presName="hierChild2" presStyleCnt="0"/>
      <dgm:spPr/>
    </dgm:pt>
    <dgm:pt modelId="{656302AA-031A-47B9-B232-3F6F0DA30E04}" type="pres">
      <dgm:prSet presAssocID="{32311DAE-60AB-4328-B6C4-AB469884960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F734B151-C4A1-4C98-B490-DC0B3A785E4E}" type="pres">
      <dgm:prSet presAssocID="{84BB3171-D547-4EE0-975C-B1EE37E294B3}" presName="hierRoot2" presStyleCnt="0">
        <dgm:presLayoutVars>
          <dgm:hierBranch val="init"/>
        </dgm:presLayoutVars>
      </dgm:prSet>
      <dgm:spPr/>
    </dgm:pt>
    <dgm:pt modelId="{013E4D27-2F57-489A-A678-F555DC38E1C9}" type="pres">
      <dgm:prSet presAssocID="{84BB3171-D547-4EE0-975C-B1EE37E294B3}" presName="rootComposite" presStyleCnt="0"/>
      <dgm:spPr/>
    </dgm:pt>
    <dgm:pt modelId="{8F3A91CF-B24C-4BE9-ADFD-AD19EC7C71CC}" type="pres">
      <dgm:prSet presAssocID="{84BB3171-D547-4EE0-975C-B1EE37E294B3}" presName="rootText" presStyleLbl="node2" presStyleIdx="0" presStyleCnt="3" custScaleX="1610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EFF19D-C7A1-45EF-A642-85720BC4F226}" type="pres">
      <dgm:prSet presAssocID="{84BB3171-D547-4EE0-975C-B1EE37E294B3}" presName="rootConnector" presStyleLbl="node2" presStyleIdx="0" presStyleCnt="3"/>
      <dgm:spPr/>
      <dgm:t>
        <a:bodyPr/>
        <a:lstStyle/>
        <a:p>
          <a:endParaRPr lang="en-US"/>
        </a:p>
      </dgm:t>
    </dgm:pt>
    <dgm:pt modelId="{1CF3C5E4-A3C1-40E3-A127-C2CD6868E475}" type="pres">
      <dgm:prSet presAssocID="{84BB3171-D547-4EE0-975C-B1EE37E294B3}" presName="hierChild4" presStyleCnt="0"/>
      <dgm:spPr/>
    </dgm:pt>
    <dgm:pt modelId="{3251666E-BD92-4284-82F8-25ACE8838765}" type="pres">
      <dgm:prSet presAssocID="{40304D92-845E-4959-9D9D-38DEB2DD43BB}" presName="Name37" presStyleLbl="parChTrans1D3" presStyleIdx="0" presStyleCnt="5"/>
      <dgm:spPr/>
      <dgm:t>
        <a:bodyPr/>
        <a:lstStyle/>
        <a:p>
          <a:endParaRPr lang="en-US"/>
        </a:p>
      </dgm:t>
    </dgm:pt>
    <dgm:pt modelId="{ACF35240-AE6E-4B9E-BC58-831EA93FC298}" type="pres">
      <dgm:prSet presAssocID="{8D1BCD80-A289-4753-89A9-08E3EDA9B073}" presName="hierRoot2" presStyleCnt="0">
        <dgm:presLayoutVars>
          <dgm:hierBranch val="init"/>
        </dgm:presLayoutVars>
      </dgm:prSet>
      <dgm:spPr/>
    </dgm:pt>
    <dgm:pt modelId="{EB933958-82AF-4F0A-A016-3EE1E2A5895D}" type="pres">
      <dgm:prSet presAssocID="{8D1BCD80-A289-4753-89A9-08E3EDA9B073}" presName="rootComposite" presStyleCnt="0"/>
      <dgm:spPr/>
    </dgm:pt>
    <dgm:pt modelId="{7DDB042D-1936-4908-A4B3-602ACD964BFD}" type="pres">
      <dgm:prSet presAssocID="{8D1BCD80-A289-4753-89A9-08E3EDA9B073}" presName="rootText" presStyleLbl="node3" presStyleIdx="0" presStyleCnt="5" custScaleX="127465" custLinFactNeighborX="-137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290D73-BFD9-4A67-8FCB-3D0DF1313B8A}" type="pres">
      <dgm:prSet presAssocID="{8D1BCD80-A289-4753-89A9-08E3EDA9B073}" presName="rootConnector" presStyleLbl="node3" presStyleIdx="0" presStyleCnt="5"/>
      <dgm:spPr/>
      <dgm:t>
        <a:bodyPr/>
        <a:lstStyle/>
        <a:p>
          <a:endParaRPr lang="en-US"/>
        </a:p>
      </dgm:t>
    </dgm:pt>
    <dgm:pt modelId="{66662B3B-A753-48A5-B3D4-D7BB7B643BD7}" type="pres">
      <dgm:prSet presAssocID="{8D1BCD80-A289-4753-89A9-08E3EDA9B073}" presName="hierChild4" presStyleCnt="0"/>
      <dgm:spPr/>
    </dgm:pt>
    <dgm:pt modelId="{7B5DA1BE-0204-4B21-8F63-9C30CAB78CAB}" type="pres">
      <dgm:prSet presAssocID="{8D1BCD80-A289-4753-89A9-08E3EDA9B073}" presName="hierChild5" presStyleCnt="0"/>
      <dgm:spPr/>
    </dgm:pt>
    <dgm:pt modelId="{5E27DEE9-48D6-4144-8DA7-3EAD052FB58B}" type="pres">
      <dgm:prSet presAssocID="{A988EA30-FD68-49C6-9A61-7B07355B1465}" presName="Name37" presStyleLbl="parChTrans1D3" presStyleIdx="1" presStyleCnt="5"/>
      <dgm:spPr/>
      <dgm:t>
        <a:bodyPr/>
        <a:lstStyle/>
        <a:p>
          <a:endParaRPr lang="en-US"/>
        </a:p>
      </dgm:t>
    </dgm:pt>
    <dgm:pt modelId="{99870BF6-37D2-4A0D-8249-B878952CC92C}" type="pres">
      <dgm:prSet presAssocID="{F9DC2850-A1F8-4A92-AE32-EAC5B9DF17F0}" presName="hierRoot2" presStyleCnt="0">
        <dgm:presLayoutVars>
          <dgm:hierBranch val="init"/>
        </dgm:presLayoutVars>
      </dgm:prSet>
      <dgm:spPr/>
    </dgm:pt>
    <dgm:pt modelId="{E4C11842-F4CC-4B9F-9A31-FAF730E62C88}" type="pres">
      <dgm:prSet presAssocID="{F9DC2850-A1F8-4A92-AE32-EAC5B9DF17F0}" presName="rootComposite" presStyleCnt="0"/>
      <dgm:spPr/>
    </dgm:pt>
    <dgm:pt modelId="{37ADFEE9-796F-4466-A81D-829AC3C962AE}" type="pres">
      <dgm:prSet presAssocID="{F9DC2850-A1F8-4A92-AE32-EAC5B9DF17F0}" presName="rootText" presStyleLbl="node3" presStyleIdx="1" presStyleCnt="5" custScaleX="127465" custLinFactNeighborX="-137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E3E057-C405-4F76-826F-BD4703BD011E}" type="pres">
      <dgm:prSet presAssocID="{F9DC2850-A1F8-4A92-AE32-EAC5B9DF17F0}" presName="rootConnector" presStyleLbl="node3" presStyleIdx="1" presStyleCnt="5"/>
      <dgm:spPr/>
      <dgm:t>
        <a:bodyPr/>
        <a:lstStyle/>
        <a:p>
          <a:endParaRPr lang="en-US"/>
        </a:p>
      </dgm:t>
    </dgm:pt>
    <dgm:pt modelId="{5ED61AE5-70DE-4D38-B31D-AF77A3652BE4}" type="pres">
      <dgm:prSet presAssocID="{F9DC2850-A1F8-4A92-AE32-EAC5B9DF17F0}" presName="hierChild4" presStyleCnt="0"/>
      <dgm:spPr/>
    </dgm:pt>
    <dgm:pt modelId="{A4D3CAAB-46EC-4129-BBB2-16AA23B0A748}" type="pres">
      <dgm:prSet presAssocID="{F9DC2850-A1F8-4A92-AE32-EAC5B9DF17F0}" presName="hierChild5" presStyleCnt="0"/>
      <dgm:spPr/>
    </dgm:pt>
    <dgm:pt modelId="{2694BE38-920F-402F-BE0E-6FBCA51372D2}" type="pres">
      <dgm:prSet presAssocID="{29C4A01F-4E49-4CD0-9201-7A97613D22C6}" presName="Name37" presStyleLbl="parChTrans1D3" presStyleIdx="2" presStyleCnt="5"/>
      <dgm:spPr/>
      <dgm:t>
        <a:bodyPr/>
        <a:lstStyle/>
        <a:p>
          <a:endParaRPr lang="en-US"/>
        </a:p>
      </dgm:t>
    </dgm:pt>
    <dgm:pt modelId="{A18BFB93-E78C-498A-A6D6-4A9745ED008D}" type="pres">
      <dgm:prSet presAssocID="{49BED9FC-E480-42C4-B6AE-83FCFB888053}" presName="hierRoot2" presStyleCnt="0">
        <dgm:presLayoutVars>
          <dgm:hierBranch val="init"/>
        </dgm:presLayoutVars>
      </dgm:prSet>
      <dgm:spPr/>
    </dgm:pt>
    <dgm:pt modelId="{BCB48B50-88D9-42DD-B418-934121BD6244}" type="pres">
      <dgm:prSet presAssocID="{49BED9FC-E480-42C4-B6AE-83FCFB888053}" presName="rootComposite" presStyleCnt="0"/>
      <dgm:spPr/>
    </dgm:pt>
    <dgm:pt modelId="{B76F5259-13ED-429A-ACE4-6710D87CA642}" type="pres">
      <dgm:prSet presAssocID="{49BED9FC-E480-42C4-B6AE-83FCFB888053}" presName="rootText" presStyleLbl="node3" presStyleIdx="2" presStyleCnt="5" custScaleX="127465" custLinFactNeighborX="-137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886ADF-AE10-4913-8EBA-4DDEA33634CD}" type="pres">
      <dgm:prSet presAssocID="{49BED9FC-E480-42C4-B6AE-83FCFB888053}" presName="rootConnector" presStyleLbl="node3" presStyleIdx="2" presStyleCnt="5"/>
      <dgm:spPr/>
      <dgm:t>
        <a:bodyPr/>
        <a:lstStyle/>
        <a:p>
          <a:endParaRPr lang="en-US"/>
        </a:p>
      </dgm:t>
    </dgm:pt>
    <dgm:pt modelId="{EFE12D73-3069-420D-8DD2-06D2E8921ECC}" type="pres">
      <dgm:prSet presAssocID="{49BED9FC-E480-42C4-B6AE-83FCFB888053}" presName="hierChild4" presStyleCnt="0"/>
      <dgm:spPr/>
    </dgm:pt>
    <dgm:pt modelId="{12987071-E7FF-4447-B17E-5702B28183DC}" type="pres">
      <dgm:prSet presAssocID="{49BED9FC-E480-42C4-B6AE-83FCFB888053}" presName="hierChild5" presStyleCnt="0"/>
      <dgm:spPr/>
    </dgm:pt>
    <dgm:pt modelId="{7F37F89A-73E1-495F-ADC3-43C17222322E}" type="pres">
      <dgm:prSet presAssocID="{84BB3171-D547-4EE0-975C-B1EE37E294B3}" presName="hierChild5" presStyleCnt="0"/>
      <dgm:spPr/>
    </dgm:pt>
    <dgm:pt modelId="{A1FC3926-C5DC-415A-998E-07DE6B4721B4}" type="pres">
      <dgm:prSet presAssocID="{881E1EED-3ABE-4B57-A992-77DB54D31452}" presName="Name37" presStyleLbl="parChTrans1D2" presStyleIdx="1" presStyleCnt="4"/>
      <dgm:spPr/>
      <dgm:t>
        <a:bodyPr/>
        <a:lstStyle/>
        <a:p>
          <a:endParaRPr lang="en-US"/>
        </a:p>
      </dgm:t>
    </dgm:pt>
    <dgm:pt modelId="{DD45321E-AD1E-46A4-8308-7B74C6A0E9E7}" type="pres">
      <dgm:prSet presAssocID="{B587D8A3-6776-4852-8225-AA7C13B9DC0C}" presName="hierRoot2" presStyleCnt="0">
        <dgm:presLayoutVars>
          <dgm:hierBranch val="init"/>
        </dgm:presLayoutVars>
      </dgm:prSet>
      <dgm:spPr/>
    </dgm:pt>
    <dgm:pt modelId="{8C502452-1125-463D-817B-E417F07B5B52}" type="pres">
      <dgm:prSet presAssocID="{B587D8A3-6776-4852-8225-AA7C13B9DC0C}" presName="rootComposite" presStyleCnt="0"/>
      <dgm:spPr/>
    </dgm:pt>
    <dgm:pt modelId="{F5D57871-8BD2-4D87-A9C1-CD2E85AB2063}" type="pres">
      <dgm:prSet presAssocID="{B587D8A3-6776-4852-8225-AA7C13B9DC0C}" presName="rootText" presStyleLbl="node2" presStyleIdx="1" presStyleCnt="3" custScaleX="1610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5C9377-EB34-4F1F-B069-93002837CDBD}" type="pres">
      <dgm:prSet presAssocID="{B587D8A3-6776-4852-8225-AA7C13B9DC0C}" presName="rootConnector" presStyleLbl="node2" presStyleIdx="1" presStyleCnt="3"/>
      <dgm:spPr/>
      <dgm:t>
        <a:bodyPr/>
        <a:lstStyle/>
        <a:p>
          <a:endParaRPr lang="en-US"/>
        </a:p>
      </dgm:t>
    </dgm:pt>
    <dgm:pt modelId="{37EF3606-D103-4413-9A2E-D2D1C2690E3B}" type="pres">
      <dgm:prSet presAssocID="{B587D8A3-6776-4852-8225-AA7C13B9DC0C}" presName="hierChild4" presStyleCnt="0"/>
      <dgm:spPr/>
    </dgm:pt>
    <dgm:pt modelId="{368D5737-F7B5-4C2A-B129-6547AEFC904B}" type="pres">
      <dgm:prSet presAssocID="{240F6E0C-E67B-42B0-A75D-E71D89E87D2F}" presName="Name37" presStyleLbl="parChTrans1D3" presStyleIdx="3" presStyleCnt="5"/>
      <dgm:spPr/>
      <dgm:t>
        <a:bodyPr/>
        <a:lstStyle/>
        <a:p>
          <a:endParaRPr lang="en-US"/>
        </a:p>
      </dgm:t>
    </dgm:pt>
    <dgm:pt modelId="{A97C44DF-341B-4403-B3D4-147E52353EE3}" type="pres">
      <dgm:prSet presAssocID="{7956E139-486C-4C54-9B1D-A6EDA4C9F310}" presName="hierRoot2" presStyleCnt="0">
        <dgm:presLayoutVars>
          <dgm:hierBranch val="init"/>
        </dgm:presLayoutVars>
      </dgm:prSet>
      <dgm:spPr/>
    </dgm:pt>
    <dgm:pt modelId="{D6BC9856-6E53-4967-85B3-8604A5AE16C9}" type="pres">
      <dgm:prSet presAssocID="{7956E139-486C-4C54-9B1D-A6EDA4C9F310}" presName="rootComposite" presStyleCnt="0"/>
      <dgm:spPr/>
    </dgm:pt>
    <dgm:pt modelId="{E0E95209-3916-41DD-AD26-1904A76D73DD}" type="pres">
      <dgm:prSet presAssocID="{7956E139-486C-4C54-9B1D-A6EDA4C9F310}" presName="rootText" presStyleLbl="node3" presStyleIdx="3" presStyleCnt="5" custScaleX="127465" custLinFactNeighborX="-90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0E9EB2-9602-4AB8-8171-0B5527F4082B}" type="pres">
      <dgm:prSet presAssocID="{7956E139-486C-4C54-9B1D-A6EDA4C9F310}" presName="rootConnector" presStyleLbl="node3" presStyleIdx="3" presStyleCnt="5"/>
      <dgm:spPr/>
      <dgm:t>
        <a:bodyPr/>
        <a:lstStyle/>
        <a:p>
          <a:endParaRPr lang="en-US"/>
        </a:p>
      </dgm:t>
    </dgm:pt>
    <dgm:pt modelId="{5A8CC298-7532-4F4B-80C6-EDB5F428A4BF}" type="pres">
      <dgm:prSet presAssocID="{7956E139-486C-4C54-9B1D-A6EDA4C9F310}" presName="hierChild4" presStyleCnt="0"/>
      <dgm:spPr/>
    </dgm:pt>
    <dgm:pt modelId="{5CB3CD16-9B31-48CB-8A7E-6E0F415124C8}" type="pres">
      <dgm:prSet presAssocID="{7956E139-486C-4C54-9B1D-A6EDA4C9F310}" presName="hierChild5" presStyleCnt="0"/>
      <dgm:spPr/>
    </dgm:pt>
    <dgm:pt modelId="{D4AE8B38-9747-4B79-92E8-6BCB0FA608D4}" type="pres">
      <dgm:prSet presAssocID="{B587D8A3-6776-4852-8225-AA7C13B9DC0C}" presName="hierChild5" presStyleCnt="0"/>
      <dgm:spPr/>
    </dgm:pt>
    <dgm:pt modelId="{3207232B-595E-4876-8766-9B58F1C7AC0F}" type="pres">
      <dgm:prSet presAssocID="{02887B1B-6669-45CF-A76D-BE5BD8206A15}" presName="Name37" presStyleLbl="parChTrans1D2" presStyleIdx="2" presStyleCnt="4"/>
      <dgm:spPr/>
      <dgm:t>
        <a:bodyPr/>
        <a:lstStyle/>
        <a:p>
          <a:endParaRPr lang="en-US"/>
        </a:p>
      </dgm:t>
    </dgm:pt>
    <dgm:pt modelId="{FB774252-28BB-40F2-B325-AC7C3A8667DE}" type="pres">
      <dgm:prSet presAssocID="{10AEF509-0A3B-4458-8C0A-F259DAE55B32}" presName="hierRoot2" presStyleCnt="0">
        <dgm:presLayoutVars>
          <dgm:hierBranch val="init"/>
        </dgm:presLayoutVars>
      </dgm:prSet>
      <dgm:spPr/>
    </dgm:pt>
    <dgm:pt modelId="{5FC9EB61-0CDA-4A57-B705-F1AA84865C70}" type="pres">
      <dgm:prSet presAssocID="{10AEF509-0A3B-4458-8C0A-F259DAE55B32}" presName="rootComposite" presStyleCnt="0"/>
      <dgm:spPr/>
    </dgm:pt>
    <dgm:pt modelId="{E331FF3E-15EF-46F8-B3B4-0A42A335B93A}" type="pres">
      <dgm:prSet presAssocID="{10AEF509-0A3B-4458-8C0A-F259DAE55B32}" presName="rootText" presStyleLbl="node2" presStyleIdx="2" presStyleCnt="3" custScaleX="1610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6C9AEB-4C3B-4A3E-A658-50B1C2A674C6}" type="pres">
      <dgm:prSet presAssocID="{10AEF509-0A3B-4458-8C0A-F259DAE55B32}" presName="rootConnector" presStyleLbl="node2" presStyleIdx="2" presStyleCnt="3"/>
      <dgm:spPr/>
      <dgm:t>
        <a:bodyPr/>
        <a:lstStyle/>
        <a:p>
          <a:endParaRPr lang="en-US"/>
        </a:p>
      </dgm:t>
    </dgm:pt>
    <dgm:pt modelId="{1BC79899-5DBE-47D9-B19F-59DEFDA43A3E}" type="pres">
      <dgm:prSet presAssocID="{10AEF509-0A3B-4458-8C0A-F259DAE55B32}" presName="hierChild4" presStyleCnt="0"/>
      <dgm:spPr/>
    </dgm:pt>
    <dgm:pt modelId="{2E28E21A-E6D3-41E8-A3B2-B020993C6E8D}" type="pres">
      <dgm:prSet presAssocID="{40D686E1-B42B-44A0-8743-8EB94A98D441}" presName="Name37" presStyleLbl="parChTrans1D3" presStyleIdx="4" presStyleCnt="5"/>
      <dgm:spPr/>
      <dgm:t>
        <a:bodyPr/>
        <a:lstStyle/>
        <a:p>
          <a:endParaRPr lang="en-US"/>
        </a:p>
      </dgm:t>
    </dgm:pt>
    <dgm:pt modelId="{30027031-90F8-46D3-BBC9-EA7F579286E0}" type="pres">
      <dgm:prSet presAssocID="{7B70AD0C-F223-4DB8-A68D-79D191D4A06E}" presName="hierRoot2" presStyleCnt="0">
        <dgm:presLayoutVars>
          <dgm:hierBranch val="init"/>
        </dgm:presLayoutVars>
      </dgm:prSet>
      <dgm:spPr/>
    </dgm:pt>
    <dgm:pt modelId="{5C8A4435-E59D-4449-972A-6C2024249CF7}" type="pres">
      <dgm:prSet presAssocID="{7B70AD0C-F223-4DB8-A68D-79D191D4A06E}" presName="rootComposite" presStyleCnt="0"/>
      <dgm:spPr/>
    </dgm:pt>
    <dgm:pt modelId="{87D6A031-FE8B-4CA6-B255-C3F3D18B355E}" type="pres">
      <dgm:prSet presAssocID="{7B70AD0C-F223-4DB8-A68D-79D191D4A06E}" presName="rootText" presStyleLbl="node3" presStyleIdx="4" presStyleCnt="5" custScaleX="127465" custLinFactNeighborX="-118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1F5365-2CB2-4E0E-BF3B-FE703FC08734}" type="pres">
      <dgm:prSet presAssocID="{7B70AD0C-F223-4DB8-A68D-79D191D4A06E}" presName="rootConnector" presStyleLbl="node3" presStyleIdx="4" presStyleCnt="5"/>
      <dgm:spPr/>
      <dgm:t>
        <a:bodyPr/>
        <a:lstStyle/>
        <a:p>
          <a:endParaRPr lang="en-US"/>
        </a:p>
      </dgm:t>
    </dgm:pt>
    <dgm:pt modelId="{D0577D8F-A2AF-4EDC-94D2-AC0E338E1F49}" type="pres">
      <dgm:prSet presAssocID="{7B70AD0C-F223-4DB8-A68D-79D191D4A06E}" presName="hierChild4" presStyleCnt="0"/>
      <dgm:spPr/>
    </dgm:pt>
    <dgm:pt modelId="{55D2F304-7AB5-4034-8D97-1CD74549AB7A}" type="pres">
      <dgm:prSet presAssocID="{7B70AD0C-F223-4DB8-A68D-79D191D4A06E}" presName="hierChild5" presStyleCnt="0"/>
      <dgm:spPr/>
    </dgm:pt>
    <dgm:pt modelId="{BEEC5B5F-AD4E-4AD4-BBE3-9F3B7849911E}" type="pres">
      <dgm:prSet presAssocID="{10AEF509-0A3B-4458-8C0A-F259DAE55B32}" presName="hierChild5" presStyleCnt="0"/>
      <dgm:spPr/>
    </dgm:pt>
    <dgm:pt modelId="{9B3A79EC-A38F-41E8-8A20-42CCE86F632F}" type="pres">
      <dgm:prSet presAssocID="{51097EB1-516E-4EC7-BD68-83E33CAF397F}" presName="hierChild3" presStyleCnt="0"/>
      <dgm:spPr/>
    </dgm:pt>
    <dgm:pt modelId="{831616C0-0F4D-4933-9F50-7F2EE71A2384}" type="pres">
      <dgm:prSet presAssocID="{CF26113D-6A0A-4713-86CC-7FD228261CD3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4A47885C-441B-4B81-A26C-328F54C6D03B}" type="pres">
      <dgm:prSet presAssocID="{0017812B-5907-4432-A506-F7FBB4CAC3A5}" presName="hierRoot3" presStyleCnt="0">
        <dgm:presLayoutVars>
          <dgm:hierBranch val="init"/>
        </dgm:presLayoutVars>
      </dgm:prSet>
      <dgm:spPr/>
    </dgm:pt>
    <dgm:pt modelId="{B897F028-0807-4494-B7EF-0FE259C76D69}" type="pres">
      <dgm:prSet presAssocID="{0017812B-5907-4432-A506-F7FBB4CAC3A5}" presName="rootComposite3" presStyleCnt="0"/>
      <dgm:spPr/>
    </dgm:pt>
    <dgm:pt modelId="{AB5AFCE7-F2E3-402A-BCC2-EA5EE8A88DAB}" type="pres">
      <dgm:prSet presAssocID="{0017812B-5907-4432-A506-F7FBB4CAC3A5}" presName="rootText3" presStyleLbl="asst1" presStyleIdx="0" presStyleCnt="1" custScaleX="1802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4E4821-DB83-48D7-8502-0B886EB4E5FF}" type="pres">
      <dgm:prSet presAssocID="{0017812B-5907-4432-A506-F7FBB4CAC3A5}" presName="rootConnector3" presStyleLbl="asst1" presStyleIdx="0" presStyleCnt="1"/>
      <dgm:spPr/>
      <dgm:t>
        <a:bodyPr/>
        <a:lstStyle/>
        <a:p>
          <a:endParaRPr lang="en-US"/>
        </a:p>
      </dgm:t>
    </dgm:pt>
    <dgm:pt modelId="{509C2BA4-93FD-4033-82CB-2EF3E94E0FBF}" type="pres">
      <dgm:prSet presAssocID="{0017812B-5907-4432-A506-F7FBB4CAC3A5}" presName="hierChild6" presStyleCnt="0"/>
      <dgm:spPr/>
    </dgm:pt>
    <dgm:pt modelId="{108A27C0-18C1-47E9-8285-33285E703796}" type="pres">
      <dgm:prSet presAssocID="{0017812B-5907-4432-A506-F7FBB4CAC3A5}" presName="hierChild7" presStyleCnt="0"/>
      <dgm:spPr/>
    </dgm:pt>
  </dgm:ptLst>
  <dgm:cxnLst>
    <dgm:cxn modelId="{1ECC2A3F-9427-47BE-973F-4DCFD4462726}" srcId="{84BB3171-D547-4EE0-975C-B1EE37E294B3}" destId="{8D1BCD80-A289-4753-89A9-08E3EDA9B073}" srcOrd="0" destOrd="0" parTransId="{40304D92-845E-4959-9D9D-38DEB2DD43BB}" sibTransId="{A053173E-12A6-463F-95A3-93FDEB2B57AA}"/>
    <dgm:cxn modelId="{BCEAF771-841A-4301-9E12-F7BE382D2008}" type="presOf" srcId="{240F6E0C-E67B-42B0-A75D-E71D89E87D2F}" destId="{368D5737-F7B5-4C2A-B129-6547AEFC904B}" srcOrd="0" destOrd="0" presId="urn:microsoft.com/office/officeart/2005/8/layout/orgChart1"/>
    <dgm:cxn modelId="{32414A1F-C67A-466E-9F15-ABFFBB5DEE83}" srcId="{84BB3171-D547-4EE0-975C-B1EE37E294B3}" destId="{F9DC2850-A1F8-4A92-AE32-EAC5B9DF17F0}" srcOrd="1" destOrd="0" parTransId="{A988EA30-FD68-49C6-9A61-7B07355B1465}" sibTransId="{13A38596-ECDE-4D8A-913E-0DA209FA83A0}"/>
    <dgm:cxn modelId="{7B228CB7-8352-4707-A330-770486DB8B27}" type="presOf" srcId="{A988EA30-FD68-49C6-9A61-7B07355B1465}" destId="{5E27DEE9-48D6-4144-8DA7-3EAD052FB58B}" srcOrd="0" destOrd="0" presId="urn:microsoft.com/office/officeart/2005/8/layout/orgChart1"/>
    <dgm:cxn modelId="{1395CE55-A12C-4D97-A7B1-0AB3DD825644}" type="presOf" srcId="{7956E139-486C-4C54-9B1D-A6EDA4C9F310}" destId="{E0E95209-3916-41DD-AD26-1904A76D73DD}" srcOrd="0" destOrd="0" presId="urn:microsoft.com/office/officeart/2005/8/layout/orgChart1"/>
    <dgm:cxn modelId="{26D4ABF9-F7A2-4603-BF3F-FB99526ABB6C}" srcId="{10AEF509-0A3B-4458-8C0A-F259DAE55B32}" destId="{7B70AD0C-F223-4DB8-A68D-79D191D4A06E}" srcOrd="0" destOrd="0" parTransId="{40D686E1-B42B-44A0-8743-8EB94A98D441}" sibTransId="{E7A1BC85-48DD-4604-9825-CB1B518A4030}"/>
    <dgm:cxn modelId="{A0AF7764-DB1A-420A-B08F-AE417E6DDFF9}" type="presOf" srcId="{29C4A01F-4E49-4CD0-9201-7A97613D22C6}" destId="{2694BE38-920F-402F-BE0E-6FBCA51372D2}" srcOrd="0" destOrd="0" presId="urn:microsoft.com/office/officeart/2005/8/layout/orgChart1"/>
    <dgm:cxn modelId="{13BAA981-B9E2-486E-8C97-89B7C9795230}" type="presOf" srcId="{84BB3171-D547-4EE0-975C-B1EE37E294B3}" destId="{F7EFF19D-C7A1-45EF-A642-85720BC4F226}" srcOrd="1" destOrd="0" presId="urn:microsoft.com/office/officeart/2005/8/layout/orgChart1"/>
    <dgm:cxn modelId="{27DB5050-3E38-45F0-82CB-16B0F39EB6C7}" type="presOf" srcId="{40304D92-845E-4959-9D9D-38DEB2DD43BB}" destId="{3251666E-BD92-4284-82F8-25ACE8838765}" srcOrd="0" destOrd="0" presId="urn:microsoft.com/office/officeart/2005/8/layout/orgChart1"/>
    <dgm:cxn modelId="{CDC71884-BD12-4F80-9D01-DDD73DE14C40}" srcId="{51097EB1-516E-4EC7-BD68-83E33CAF397F}" destId="{0017812B-5907-4432-A506-F7FBB4CAC3A5}" srcOrd="0" destOrd="0" parTransId="{CF26113D-6A0A-4713-86CC-7FD228261CD3}" sibTransId="{66EFC955-7364-4B61-9BAC-70C958FBB4B1}"/>
    <dgm:cxn modelId="{86A30C4C-9192-42A9-94CA-60AD856ABDEE}" type="presOf" srcId="{10AEF509-0A3B-4458-8C0A-F259DAE55B32}" destId="{306C9AEB-4C3B-4A3E-A658-50B1C2A674C6}" srcOrd="1" destOrd="0" presId="urn:microsoft.com/office/officeart/2005/8/layout/orgChart1"/>
    <dgm:cxn modelId="{8344831C-9294-40B2-AFAF-9649F94E29E0}" type="presOf" srcId="{F9DC2850-A1F8-4A92-AE32-EAC5B9DF17F0}" destId="{37ADFEE9-796F-4466-A81D-829AC3C962AE}" srcOrd="0" destOrd="0" presId="urn:microsoft.com/office/officeart/2005/8/layout/orgChart1"/>
    <dgm:cxn modelId="{9711C3EA-4A92-4762-B8BE-D0E3B6FB30E1}" srcId="{7A02260D-2D79-48F4-BBE6-5BA4879B0CE3}" destId="{51097EB1-516E-4EC7-BD68-83E33CAF397F}" srcOrd="0" destOrd="0" parTransId="{7A2E801E-9373-4173-B020-8195E09C8BB8}" sibTransId="{469E5092-8C79-4049-9B8F-29CF9F271070}"/>
    <dgm:cxn modelId="{5CA94233-8AE9-4D41-BB4F-84DFC969AB88}" type="presOf" srcId="{49BED9FC-E480-42C4-B6AE-83FCFB888053}" destId="{D5886ADF-AE10-4913-8EBA-4DDEA33634CD}" srcOrd="1" destOrd="0" presId="urn:microsoft.com/office/officeart/2005/8/layout/orgChart1"/>
    <dgm:cxn modelId="{63059931-4BD2-428E-962D-DADACDBCE37D}" type="presOf" srcId="{84BB3171-D547-4EE0-975C-B1EE37E294B3}" destId="{8F3A91CF-B24C-4BE9-ADFD-AD19EC7C71CC}" srcOrd="0" destOrd="0" presId="urn:microsoft.com/office/officeart/2005/8/layout/orgChart1"/>
    <dgm:cxn modelId="{07651C8D-DBB6-4121-AC5F-FB4E02E66FD4}" type="presOf" srcId="{7B70AD0C-F223-4DB8-A68D-79D191D4A06E}" destId="{87D6A031-FE8B-4CA6-B255-C3F3D18B355E}" srcOrd="0" destOrd="0" presId="urn:microsoft.com/office/officeart/2005/8/layout/orgChart1"/>
    <dgm:cxn modelId="{9663CF5D-5851-40DE-B165-0F43D43452B4}" type="presOf" srcId="{B587D8A3-6776-4852-8225-AA7C13B9DC0C}" destId="{6A5C9377-EB34-4F1F-B069-93002837CDBD}" srcOrd="1" destOrd="0" presId="urn:microsoft.com/office/officeart/2005/8/layout/orgChart1"/>
    <dgm:cxn modelId="{FD9600FC-9809-4E22-AA7A-A9D053D242F6}" srcId="{51097EB1-516E-4EC7-BD68-83E33CAF397F}" destId="{B587D8A3-6776-4852-8225-AA7C13B9DC0C}" srcOrd="2" destOrd="0" parTransId="{881E1EED-3ABE-4B57-A992-77DB54D31452}" sibTransId="{3BFEDC02-F77F-43F2-A5FF-5DF3929D4B1F}"/>
    <dgm:cxn modelId="{95515A69-F2E7-406F-896E-BAD86D8C0CE9}" type="presOf" srcId="{32311DAE-60AB-4328-B6C4-AB469884960A}" destId="{656302AA-031A-47B9-B232-3F6F0DA30E04}" srcOrd="0" destOrd="0" presId="urn:microsoft.com/office/officeart/2005/8/layout/orgChart1"/>
    <dgm:cxn modelId="{5EB7BBD4-5856-4A94-9D7F-4788D02C3825}" srcId="{84BB3171-D547-4EE0-975C-B1EE37E294B3}" destId="{49BED9FC-E480-42C4-B6AE-83FCFB888053}" srcOrd="2" destOrd="0" parTransId="{29C4A01F-4E49-4CD0-9201-7A97613D22C6}" sibTransId="{FB60C884-6D1A-45D3-8820-9A3FFEA89F2B}"/>
    <dgm:cxn modelId="{B3F5651B-50D7-44D1-90BA-704C011F0DAD}" type="presOf" srcId="{51097EB1-516E-4EC7-BD68-83E33CAF397F}" destId="{D4D77FF8-A099-4EBC-B6AB-BA6A9371657F}" srcOrd="1" destOrd="0" presId="urn:microsoft.com/office/officeart/2005/8/layout/orgChart1"/>
    <dgm:cxn modelId="{BEBA67C4-FA69-475F-925B-E3AC01B79090}" type="presOf" srcId="{7956E139-486C-4C54-9B1D-A6EDA4C9F310}" destId="{070E9EB2-9602-4AB8-8171-0B5527F4082B}" srcOrd="1" destOrd="0" presId="urn:microsoft.com/office/officeart/2005/8/layout/orgChart1"/>
    <dgm:cxn modelId="{EFE02B3B-FC76-4AEF-B703-ED394F428A10}" srcId="{51097EB1-516E-4EC7-BD68-83E33CAF397F}" destId="{10AEF509-0A3B-4458-8C0A-F259DAE55B32}" srcOrd="3" destOrd="0" parTransId="{02887B1B-6669-45CF-A76D-BE5BD8206A15}" sibTransId="{69590C64-C2E9-459A-88C0-53D03710D690}"/>
    <dgm:cxn modelId="{31AC6597-114A-408D-B820-397BE24517CF}" type="presOf" srcId="{F9DC2850-A1F8-4A92-AE32-EAC5B9DF17F0}" destId="{AAE3E057-C405-4F76-826F-BD4703BD011E}" srcOrd="1" destOrd="0" presId="urn:microsoft.com/office/officeart/2005/8/layout/orgChart1"/>
    <dgm:cxn modelId="{E927A245-7223-477F-8F68-319244B8E6E3}" type="presOf" srcId="{8D1BCD80-A289-4753-89A9-08E3EDA9B073}" destId="{7DDB042D-1936-4908-A4B3-602ACD964BFD}" srcOrd="0" destOrd="0" presId="urn:microsoft.com/office/officeart/2005/8/layout/orgChart1"/>
    <dgm:cxn modelId="{6C49260D-3745-4A5D-96FA-91C4CDD01067}" type="presOf" srcId="{881E1EED-3ABE-4B57-A992-77DB54D31452}" destId="{A1FC3926-C5DC-415A-998E-07DE6B4721B4}" srcOrd="0" destOrd="0" presId="urn:microsoft.com/office/officeart/2005/8/layout/orgChart1"/>
    <dgm:cxn modelId="{CDBCDA4C-0D53-4A38-ADF6-0D54F0F886C6}" type="presOf" srcId="{0017812B-5907-4432-A506-F7FBB4CAC3A5}" destId="{AB5AFCE7-F2E3-402A-BCC2-EA5EE8A88DAB}" srcOrd="0" destOrd="0" presId="urn:microsoft.com/office/officeart/2005/8/layout/orgChart1"/>
    <dgm:cxn modelId="{79262489-6B38-4996-A9C8-7B10D3D2378B}" type="presOf" srcId="{7B70AD0C-F223-4DB8-A68D-79D191D4A06E}" destId="{301F5365-2CB2-4E0E-BF3B-FE703FC08734}" srcOrd="1" destOrd="0" presId="urn:microsoft.com/office/officeart/2005/8/layout/orgChart1"/>
    <dgm:cxn modelId="{526E4B0B-185F-44E5-BB7F-371644EFA0D4}" type="presOf" srcId="{8D1BCD80-A289-4753-89A9-08E3EDA9B073}" destId="{C3290D73-BFD9-4A67-8FCB-3D0DF1313B8A}" srcOrd="1" destOrd="0" presId="urn:microsoft.com/office/officeart/2005/8/layout/orgChart1"/>
    <dgm:cxn modelId="{65754314-4AC1-4A1B-980B-8881FED63CF5}" type="presOf" srcId="{B587D8A3-6776-4852-8225-AA7C13B9DC0C}" destId="{F5D57871-8BD2-4D87-A9C1-CD2E85AB2063}" srcOrd="0" destOrd="0" presId="urn:microsoft.com/office/officeart/2005/8/layout/orgChart1"/>
    <dgm:cxn modelId="{0E17EEDF-B335-4098-AE4A-68E86B978813}" type="presOf" srcId="{49BED9FC-E480-42C4-B6AE-83FCFB888053}" destId="{B76F5259-13ED-429A-ACE4-6710D87CA642}" srcOrd="0" destOrd="0" presId="urn:microsoft.com/office/officeart/2005/8/layout/orgChart1"/>
    <dgm:cxn modelId="{75303680-BD82-4AAE-8136-5BF421012345}" srcId="{51097EB1-516E-4EC7-BD68-83E33CAF397F}" destId="{84BB3171-D547-4EE0-975C-B1EE37E294B3}" srcOrd="1" destOrd="0" parTransId="{32311DAE-60AB-4328-B6C4-AB469884960A}" sibTransId="{CC95A488-F6CD-45C5-B122-455B1BBEA1E6}"/>
    <dgm:cxn modelId="{DDA13D81-FB01-445A-B6FA-B9AD1BAAF0F7}" type="presOf" srcId="{CF26113D-6A0A-4713-86CC-7FD228261CD3}" destId="{831616C0-0F4D-4933-9F50-7F2EE71A2384}" srcOrd="0" destOrd="0" presId="urn:microsoft.com/office/officeart/2005/8/layout/orgChart1"/>
    <dgm:cxn modelId="{87E6420C-DA30-44F3-A9C1-F89B620B12EB}" type="presOf" srcId="{0017812B-5907-4432-A506-F7FBB4CAC3A5}" destId="{E84E4821-DB83-48D7-8502-0B886EB4E5FF}" srcOrd="1" destOrd="0" presId="urn:microsoft.com/office/officeart/2005/8/layout/orgChart1"/>
    <dgm:cxn modelId="{BE32D8FF-29A8-4ED4-96E4-ABA175F5B433}" type="presOf" srcId="{10AEF509-0A3B-4458-8C0A-F259DAE55B32}" destId="{E331FF3E-15EF-46F8-B3B4-0A42A335B93A}" srcOrd="0" destOrd="0" presId="urn:microsoft.com/office/officeart/2005/8/layout/orgChart1"/>
    <dgm:cxn modelId="{8E7F1B84-5D7A-4680-A9FA-A3CA16A5294C}" type="presOf" srcId="{51097EB1-516E-4EC7-BD68-83E33CAF397F}" destId="{44573FFB-DAE9-462A-BBAB-A7460594A8F6}" srcOrd="0" destOrd="0" presId="urn:microsoft.com/office/officeart/2005/8/layout/orgChart1"/>
    <dgm:cxn modelId="{BCE5D9E0-8D67-4B7B-B7E0-206830328801}" type="presOf" srcId="{7A02260D-2D79-48F4-BBE6-5BA4879B0CE3}" destId="{1E270467-069D-4549-B306-AD002CDD1837}" srcOrd="0" destOrd="0" presId="urn:microsoft.com/office/officeart/2005/8/layout/orgChart1"/>
    <dgm:cxn modelId="{41EFEFB0-5F97-4EF5-9274-35C46F960036}" type="presOf" srcId="{02887B1B-6669-45CF-A76D-BE5BD8206A15}" destId="{3207232B-595E-4876-8766-9B58F1C7AC0F}" srcOrd="0" destOrd="0" presId="urn:microsoft.com/office/officeart/2005/8/layout/orgChart1"/>
    <dgm:cxn modelId="{547A9751-94BF-4D2F-82EC-E913CC91C446}" type="presOf" srcId="{40D686E1-B42B-44A0-8743-8EB94A98D441}" destId="{2E28E21A-E6D3-41E8-A3B2-B020993C6E8D}" srcOrd="0" destOrd="0" presId="urn:microsoft.com/office/officeart/2005/8/layout/orgChart1"/>
    <dgm:cxn modelId="{DDA7829A-5185-44C0-A2BE-8D07B03F292F}" srcId="{B587D8A3-6776-4852-8225-AA7C13B9DC0C}" destId="{7956E139-486C-4C54-9B1D-A6EDA4C9F310}" srcOrd="0" destOrd="0" parTransId="{240F6E0C-E67B-42B0-A75D-E71D89E87D2F}" sibTransId="{659CB62A-9D89-4342-8D19-FF04BD144861}"/>
    <dgm:cxn modelId="{165826B9-4361-4CC8-B213-59008FAC1B77}" type="presParOf" srcId="{1E270467-069D-4549-B306-AD002CDD1837}" destId="{1044A5FA-3F18-4CD9-B9A2-F0CD90C76B35}" srcOrd="0" destOrd="0" presId="urn:microsoft.com/office/officeart/2005/8/layout/orgChart1"/>
    <dgm:cxn modelId="{8904D637-4502-4142-B8F7-CD75F5AFE044}" type="presParOf" srcId="{1044A5FA-3F18-4CD9-B9A2-F0CD90C76B35}" destId="{08402BF0-9877-4F1C-8665-555DED361B1F}" srcOrd="0" destOrd="0" presId="urn:microsoft.com/office/officeart/2005/8/layout/orgChart1"/>
    <dgm:cxn modelId="{202AB8EA-4756-45E5-85CF-DB526F1D6DB0}" type="presParOf" srcId="{08402BF0-9877-4F1C-8665-555DED361B1F}" destId="{44573FFB-DAE9-462A-BBAB-A7460594A8F6}" srcOrd="0" destOrd="0" presId="urn:microsoft.com/office/officeart/2005/8/layout/orgChart1"/>
    <dgm:cxn modelId="{63478E6D-51F3-4C24-859F-2B91F75A3978}" type="presParOf" srcId="{08402BF0-9877-4F1C-8665-555DED361B1F}" destId="{D4D77FF8-A099-4EBC-B6AB-BA6A9371657F}" srcOrd="1" destOrd="0" presId="urn:microsoft.com/office/officeart/2005/8/layout/orgChart1"/>
    <dgm:cxn modelId="{60D3E34A-7791-4872-A583-2EAA13B9087E}" type="presParOf" srcId="{1044A5FA-3F18-4CD9-B9A2-F0CD90C76B35}" destId="{765B40D6-F2A3-4170-9507-910C7D698033}" srcOrd="1" destOrd="0" presId="urn:microsoft.com/office/officeart/2005/8/layout/orgChart1"/>
    <dgm:cxn modelId="{FC398A17-6FB9-4AEF-854C-EC65F9178D6F}" type="presParOf" srcId="{765B40D6-F2A3-4170-9507-910C7D698033}" destId="{656302AA-031A-47B9-B232-3F6F0DA30E04}" srcOrd="0" destOrd="0" presId="urn:microsoft.com/office/officeart/2005/8/layout/orgChart1"/>
    <dgm:cxn modelId="{82EEACA2-49C8-4E6B-B5C9-84823204D6C6}" type="presParOf" srcId="{765B40D6-F2A3-4170-9507-910C7D698033}" destId="{F734B151-C4A1-4C98-B490-DC0B3A785E4E}" srcOrd="1" destOrd="0" presId="urn:microsoft.com/office/officeart/2005/8/layout/orgChart1"/>
    <dgm:cxn modelId="{851B2C1D-93CA-4807-BCD0-6081CCBEAC13}" type="presParOf" srcId="{F734B151-C4A1-4C98-B490-DC0B3A785E4E}" destId="{013E4D27-2F57-489A-A678-F555DC38E1C9}" srcOrd="0" destOrd="0" presId="urn:microsoft.com/office/officeart/2005/8/layout/orgChart1"/>
    <dgm:cxn modelId="{04751F78-F723-432E-A8E3-C201DC78FC47}" type="presParOf" srcId="{013E4D27-2F57-489A-A678-F555DC38E1C9}" destId="{8F3A91CF-B24C-4BE9-ADFD-AD19EC7C71CC}" srcOrd="0" destOrd="0" presId="urn:microsoft.com/office/officeart/2005/8/layout/orgChart1"/>
    <dgm:cxn modelId="{4F2A37BD-1D1F-44F3-9531-673EB0ED7AC5}" type="presParOf" srcId="{013E4D27-2F57-489A-A678-F555DC38E1C9}" destId="{F7EFF19D-C7A1-45EF-A642-85720BC4F226}" srcOrd="1" destOrd="0" presId="urn:microsoft.com/office/officeart/2005/8/layout/orgChart1"/>
    <dgm:cxn modelId="{B58767C2-307B-45D0-BCE7-27CAA449DB08}" type="presParOf" srcId="{F734B151-C4A1-4C98-B490-DC0B3A785E4E}" destId="{1CF3C5E4-A3C1-40E3-A127-C2CD6868E475}" srcOrd="1" destOrd="0" presId="urn:microsoft.com/office/officeart/2005/8/layout/orgChart1"/>
    <dgm:cxn modelId="{F308695A-C840-43EE-AB5A-2ECC5286ABE6}" type="presParOf" srcId="{1CF3C5E4-A3C1-40E3-A127-C2CD6868E475}" destId="{3251666E-BD92-4284-82F8-25ACE8838765}" srcOrd="0" destOrd="0" presId="urn:microsoft.com/office/officeart/2005/8/layout/orgChart1"/>
    <dgm:cxn modelId="{8214E738-961F-45A8-A765-DF5AFF6BC342}" type="presParOf" srcId="{1CF3C5E4-A3C1-40E3-A127-C2CD6868E475}" destId="{ACF35240-AE6E-4B9E-BC58-831EA93FC298}" srcOrd="1" destOrd="0" presId="urn:microsoft.com/office/officeart/2005/8/layout/orgChart1"/>
    <dgm:cxn modelId="{7D2923DE-6875-4549-BB83-090A1209F8BA}" type="presParOf" srcId="{ACF35240-AE6E-4B9E-BC58-831EA93FC298}" destId="{EB933958-82AF-4F0A-A016-3EE1E2A5895D}" srcOrd="0" destOrd="0" presId="urn:microsoft.com/office/officeart/2005/8/layout/orgChart1"/>
    <dgm:cxn modelId="{7181AD34-BD03-415F-A836-99410AA6904E}" type="presParOf" srcId="{EB933958-82AF-4F0A-A016-3EE1E2A5895D}" destId="{7DDB042D-1936-4908-A4B3-602ACD964BFD}" srcOrd="0" destOrd="0" presId="urn:microsoft.com/office/officeart/2005/8/layout/orgChart1"/>
    <dgm:cxn modelId="{47F0CE77-ED89-4E50-87CB-E9090080635A}" type="presParOf" srcId="{EB933958-82AF-4F0A-A016-3EE1E2A5895D}" destId="{C3290D73-BFD9-4A67-8FCB-3D0DF1313B8A}" srcOrd="1" destOrd="0" presId="urn:microsoft.com/office/officeart/2005/8/layout/orgChart1"/>
    <dgm:cxn modelId="{B206D48D-7273-424E-B1E1-D9606BF39122}" type="presParOf" srcId="{ACF35240-AE6E-4B9E-BC58-831EA93FC298}" destId="{66662B3B-A753-48A5-B3D4-D7BB7B643BD7}" srcOrd="1" destOrd="0" presId="urn:microsoft.com/office/officeart/2005/8/layout/orgChart1"/>
    <dgm:cxn modelId="{5FFCBEFD-05A5-46BF-9050-1C44E632734F}" type="presParOf" srcId="{ACF35240-AE6E-4B9E-BC58-831EA93FC298}" destId="{7B5DA1BE-0204-4B21-8F63-9C30CAB78CAB}" srcOrd="2" destOrd="0" presId="urn:microsoft.com/office/officeart/2005/8/layout/orgChart1"/>
    <dgm:cxn modelId="{B6C9C1BB-D8A4-4F44-BCF4-BAE83F237ECF}" type="presParOf" srcId="{1CF3C5E4-A3C1-40E3-A127-C2CD6868E475}" destId="{5E27DEE9-48D6-4144-8DA7-3EAD052FB58B}" srcOrd="2" destOrd="0" presId="urn:microsoft.com/office/officeart/2005/8/layout/orgChart1"/>
    <dgm:cxn modelId="{9F9DD33E-7309-4694-BB94-55E09D325D18}" type="presParOf" srcId="{1CF3C5E4-A3C1-40E3-A127-C2CD6868E475}" destId="{99870BF6-37D2-4A0D-8249-B878952CC92C}" srcOrd="3" destOrd="0" presId="urn:microsoft.com/office/officeart/2005/8/layout/orgChart1"/>
    <dgm:cxn modelId="{ACE9EA6F-5EF1-4D89-B1A4-C95F9AEA28AD}" type="presParOf" srcId="{99870BF6-37D2-4A0D-8249-B878952CC92C}" destId="{E4C11842-F4CC-4B9F-9A31-FAF730E62C88}" srcOrd="0" destOrd="0" presId="urn:microsoft.com/office/officeart/2005/8/layout/orgChart1"/>
    <dgm:cxn modelId="{BA332C29-D69E-424D-8BE7-0DEBAE19CD1D}" type="presParOf" srcId="{E4C11842-F4CC-4B9F-9A31-FAF730E62C88}" destId="{37ADFEE9-796F-4466-A81D-829AC3C962AE}" srcOrd="0" destOrd="0" presId="urn:microsoft.com/office/officeart/2005/8/layout/orgChart1"/>
    <dgm:cxn modelId="{565BE091-6538-4B00-A7E9-842A0C7A8090}" type="presParOf" srcId="{E4C11842-F4CC-4B9F-9A31-FAF730E62C88}" destId="{AAE3E057-C405-4F76-826F-BD4703BD011E}" srcOrd="1" destOrd="0" presId="urn:microsoft.com/office/officeart/2005/8/layout/orgChart1"/>
    <dgm:cxn modelId="{B88BA6ED-2FB7-4F12-95DC-B8B7A408ADFC}" type="presParOf" srcId="{99870BF6-37D2-4A0D-8249-B878952CC92C}" destId="{5ED61AE5-70DE-4D38-B31D-AF77A3652BE4}" srcOrd="1" destOrd="0" presId="urn:microsoft.com/office/officeart/2005/8/layout/orgChart1"/>
    <dgm:cxn modelId="{069620FF-9F22-465E-9B74-5C724C461872}" type="presParOf" srcId="{99870BF6-37D2-4A0D-8249-B878952CC92C}" destId="{A4D3CAAB-46EC-4129-BBB2-16AA23B0A748}" srcOrd="2" destOrd="0" presId="urn:microsoft.com/office/officeart/2005/8/layout/orgChart1"/>
    <dgm:cxn modelId="{0B1A7A69-8EC2-47EA-B482-03C701AA115D}" type="presParOf" srcId="{1CF3C5E4-A3C1-40E3-A127-C2CD6868E475}" destId="{2694BE38-920F-402F-BE0E-6FBCA51372D2}" srcOrd="4" destOrd="0" presId="urn:microsoft.com/office/officeart/2005/8/layout/orgChart1"/>
    <dgm:cxn modelId="{AFA0C24A-D859-4F8B-A93F-59FE01B19C4F}" type="presParOf" srcId="{1CF3C5E4-A3C1-40E3-A127-C2CD6868E475}" destId="{A18BFB93-E78C-498A-A6D6-4A9745ED008D}" srcOrd="5" destOrd="0" presId="urn:microsoft.com/office/officeart/2005/8/layout/orgChart1"/>
    <dgm:cxn modelId="{44E49F1C-A3D2-4B85-808E-CDC7EB238012}" type="presParOf" srcId="{A18BFB93-E78C-498A-A6D6-4A9745ED008D}" destId="{BCB48B50-88D9-42DD-B418-934121BD6244}" srcOrd="0" destOrd="0" presId="urn:microsoft.com/office/officeart/2005/8/layout/orgChart1"/>
    <dgm:cxn modelId="{28D5FE2E-A46D-4189-8EA2-2B89A2DFD0B3}" type="presParOf" srcId="{BCB48B50-88D9-42DD-B418-934121BD6244}" destId="{B76F5259-13ED-429A-ACE4-6710D87CA642}" srcOrd="0" destOrd="0" presId="urn:microsoft.com/office/officeart/2005/8/layout/orgChart1"/>
    <dgm:cxn modelId="{9F3FD7BB-F7F6-4A13-B623-9AF8BC9E83D8}" type="presParOf" srcId="{BCB48B50-88D9-42DD-B418-934121BD6244}" destId="{D5886ADF-AE10-4913-8EBA-4DDEA33634CD}" srcOrd="1" destOrd="0" presId="urn:microsoft.com/office/officeart/2005/8/layout/orgChart1"/>
    <dgm:cxn modelId="{1DCF18A1-5BA0-4B42-90E5-7D7937A6B315}" type="presParOf" srcId="{A18BFB93-E78C-498A-A6D6-4A9745ED008D}" destId="{EFE12D73-3069-420D-8DD2-06D2E8921ECC}" srcOrd="1" destOrd="0" presId="urn:microsoft.com/office/officeart/2005/8/layout/orgChart1"/>
    <dgm:cxn modelId="{898C616C-EEEC-4112-B942-7868E4D3EC52}" type="presParOf" srcId="{A18BFB93-E78C-498A-A6D6-4A9745ED008D}" destId="{12987071-E7FF-4447-B17E-5702B28183DC}" srcOrd="2" destOrd="0" presId="urn:microsoft.com/office/officeart/2005/8/layout/orgChart1"/>
    <dgm:cxn modelId="{3E87EB25-0751-4AE0-A8D2-DC0C036D5BD9}" type="presParOf" srcId="{F734B151-C4A1-4C98-B490-DC0B3A785E4E}" destId="{7F37F89A-73E1-495F-ADC3-43C17222322E}" srcOrd="2" destOrd="0" presId="urn:microsoft.com/office/officeart/2005/8/layout/orgChart1"/>
    <dgm:cxn modelId="{4E818840-B19E-4AE9-9880-7476F67E2014}" type="presParOf" srcId="{765B40D6-F2A3-4170-9507-910C7D698033}" destId="{A1FC3926-C5DC-415A-998E-07DE6B4721B4}" srcOrd="2" destOrd="0" presId="urn:microsoft.com/office/officeart/2005/8/layout/orgChart1"/>
    <dgm:cxn modelId="{F3B97853-934A-4B3F-B309-72317F2E77EA}" type="presParOf" srcId="{765B40D6-F2A3-4170-9507-910C7D698033}" destId="{DD45321E-AD1E-46A4-8308-7B74C6A0E9E7}" srcOrd="3" destOrd="0" presId="urn:microsoft.com/office/officeart/2005/8/layout/orgChart1"/>
    <dgm:cxn modelId="{A8369FE5-675B-45C3-A953-83D6621FF043}" type="presParOf" srcId="{DD45321E-AD1E-46A4-8308-7B74C6A0E9E7}" destId="{8C502452-1125-463D-817B-E417F07B5B52}" srcOrd="0" destOrd="0" presId="urn:microsoft.com/office/officeart/2005/8/layout/orgChart1"/>
    <dgm:cxn modelId="{BE2650D7-BA49-44CE-9507-6BE33956E2F1}" type="presParOf" srcId="{8C502452-1125-463D-817B-E417F07B5B52}" destId="{F5D57871-8BD2-4D87-A9C1-CD2E85AB2063}" srcOrd="0" destOrd="0" presId="urn:microsoft.com/office/officeart/2005/8/layout/orgChart1"/>
    <dgm:cxn modelId="{98C19990-0F6B-4D8C-8E47-724AF8759E03}" type="presParOf" srcId="{8C502452-1125-463D-817B-E417F07B5B52}" destId="{6A5C9377-EB34-4F1F-B069-93002837CDBD}" srcOrd="1" destOrd="0" presId="urn:microsoft.com/office/officeart/2005/8/layout/orgChart1"/>
    <dgm:cxn modelId="{467C1C96-1713-4DCB-B53C-7059AE0C18B5}" type="presParOf" srcId="{DD45321E-AD1E-46A4-8308-7B74C6A0E9E7}" destId="{37EF3606-D103-4413-9A2E-D2D1C2690E3B}" srcOrd="1" destOrd="0" presId="urn:microsoft.com/office/officeart/2005/8/layout/orgChart1"/>
    <dgm:cxn modelId="{5514EC3D-35DB-41E6-8883-0D7FA1A0332E}" type="presParOf" srcId="{37EF3606-D103-4413-9A2E-D2D1C2690E3B}" destId="{368D5737-F7B5-4C2A-B129-6547AEFC904B}" srcOrd="0" destOrd="0" presId="urn:microsoft.com/office/officeart/2005/8/layout/orgChart1"/>
    <dgm:cxn modelId="{171D41E0-35C7-4AEE-8933-0A574EC0F362}" type="presParOf" srcId="{37EF3606-D103-4413-9A2E-D2D1C2690E3B}" destId="{A97C44DF-341B-4403-B3D4-147E52353EE3}" srcOrd="1" destOrd="0" presId="urn:microsoft.com/office/officeart/2005/8/layout/orgChart1"/>
    <dgm:cxn modelId="{6697BCEF-8E9C-4A8D-B49B-904D0DBB8FD5}" type="presParOf" srcId="{A97C44DF-341B-4403-B3D4-147E52353EE3}" destId="{D6BC9856-6E53-4967-85B3-8604A5AE16C9}" srcOrd="0" destOrd="0" presId="urn:microsoft.com/office/officeart/2005/8/layout/orgChart1"/>
    <dgm:cxn modelId="{E2405510-356E-4804-8DFC-CEDFC227253A}" type="presParOf" srcId="{D6BC9856-6E53-4967-85B3-8604A5AE16C9}" destId="{E0E95209-3916-41DD-AD26-1904A76D73DD}" srcOrd="0" destOrd="0" presId="urn:microsoft.com/office/officeart/2005/8/layout/orgChart1"/>
    <dgm:cxn modelId="{A6E75383-11A8-4A25-84F1-EB2E92F0C062}" type="presParOf" srcId="{D6BC9856-6E53-4967-85B3-8604A5AE16C9}" destId="{070E9EB2-9602-4AB8-8171-0B5527F4082B}" srcOrd="1" destOrd="0" presId="urn:microsoft.com/office/officeart/2005/8/layout/orgChart1"/>
    <dgm:cxn modelId="{83397F2E-0ACB-47C0-ACE2-D287E300D4E3}" type="presParOf" srcId="{A97C44DF-341B-4403-B3D4-147E52353EE3}" destId="{5A8CC298-7532-4F4B-80C6-EDB5F428A4BF}" srcOrd="1" destOrd="0" presId="urn:microsoft.com/office/officeart/2005/8/layout/orgChart1"/>
    <dgm:cxn modelId="{BAA1A0DE-BE7B-4177-BA82-CDA8F3270E78}" type="presParOf" srcId="{A97C44DF-341B-4403-B3D4-147E52353EE3}" destId="{5CB3CD16-9B31-48CB-8A7E-6E0F415124C8}" srcOrd="2" destOrd="0" presId="urn:microsoft.com/office/officeart/2005/8/layout/orgChart1"/>
    <dgm:cxn modelId="{CB08E693-7737-4731-B8FD-12013C34483B}" type="presParOf" srcId="{DD45321E-AD1E-46A4-8308-7B74C6A0E9E7}" destId="{D4AE8B38-9747-4B79-92E8-6BCB0FA608D4}" srcOrd="2" destOrd="0" presId="urn:microsoft.com/office/officeart/2005/8/layout/orgChart1"/>
    <dgm:cxn modelId="{3119FD91-0DDF-41EE-AEB3-CB39A351EAB0}" type="presParOf" srcId="{765B40D6-F2A3-4170-9507-910C7D698033}" destId="{3207232B-595E-4876-8766-9B58F1C7AC0F}" srcOrd="4" destOrd="0" presId="urn:microsoft.com/office/officeart/2005/8/layout/orgChart1"/>
    <dgm:cxn modelId="{893F8E7C-39FB-4833-9600-9D3B0332E704}" type="presParOf" srcId="{765B40D6-F2A3-4170-9507-910C7D698033}" destId="{FB774252-28BB-40F2-B325-AC7C3A8667DE}" srcOrd="5" destOrd="0" presId="urn:microsoft.com/office/officeart/2005/8/layout/orgChart1"/>
    <dgm:cxn modelId="{09FBEBEF-C1F9-49C2-AA88-E991D5F73318}" type="presParOf" srcId="{FB774252-28BB-40F2-B325-AC7C3A8667DE}" destId="{5FC9EB61-0CDA-4A57-B705-F1AA84865C70}" srcOrd="0" destOrd="0" presId="urn:microsoft.com/office/officeart/2005/8/layout/orgChart1"/>
    <dgm:cxn modelId="{BD738D56-A0BC-4C51-B03F-91EA4CE10053}" type="presParOf" srcId="{5FC9EB61-0CDA-4A57-B705-F1AA84865C70}" destId="{E331FF3E-15EF-46F8-B3B4-0A42A335B93A}" srcOrd="0" destOrd="0" presId="urn:microsoft.com/office/officeart/2005/8/layout/orgChart1"/>
    <dgm:cxn modelId="{DDFD1AFB-87CA-442D-BF02-FEE97A89B1BF}" type="presParOf" srcId="{5FC9EB61-0CDA-4A57-B705-F1AA84865C70}" destId="{306C9AEB-4C3B-4A3E-A658-50B1C2A674C6}" srcOrd="1" destOrd="0" presId="urn:microsoft.com/office/officeart/2005/8/layout/orgChart1"/>
    <dgm:cxn modelId="{F257C4F2-7928-4F1A-B2DA-53778D01F376}" type="presParOf" srcId="{FB774252-28BB-40F2-B325-AC7C3A8667DE}" destId="{1BC79899-5DBE-47D9-B19F-59DEFDA43A3E}" srcOrd="1" destOrd="0" presId="urn:microsoft.com/office/officeart/2005/8/layout/orgChart1"/>
    <dgm:cxn modelId="{8DF3ED97-1F00-4926-9A0D-063C7F86C356}" type="presParOf" srcId="{1BC79899-5DBE-47D9-B19F-59DEFDA43A3E}" destId="{2E28E21A-E6D3-41E8-A3B2-B020993C6E8D}" srcOrd="0" destOrd="0" presId="urn:microsoft.com/office/officeart/2005/8/layout/orgChart1"/>
    <dgm:cxn modelId="{876F2E46-0EB8-435E-9061-33F92948C9C3}" type="presParOf" srcId="{1BC79899-5DBE-47D9-B19F-59DEFDA43A3E}" destId="{30027031-90F8-46D3-BBC9-EA7F579286E0}" srcOrd="1" destOrd="0" presId="urn:microsoft.com/office/officeart/2005/8/layout/orgChart1"/>
    <dgm:cxn modelId="{12D31BEA-6B24-4558-A238-DBE62EECDE01}" type="presParOf" srcId="{30027031-90F8-46D3-BBC9-EA7F579286E0}" destId="{5C8A4435-E59D-4449-972A-6C2024249CF7}" srcOrd="0" destOrd="0" presId="urn:microsoft.com/office/officeart/2005/8/layout/orgChart1"/>
    <dgm:cxn modelId="{EFAD08CB-DB49-45B5-B03E-D63EB05A4EB4}" type="presParOf" srcId="{5C8A4435-E59D-4449-972A-6C2024249CF7}" destId="{87D6A031-FE8B-4CA6-B255-C3F3D18B355E}" srcOrd="0" destOrd="0" presId="urn:microsoft.com/office/officeart/2005/8/layout/orgChart1"/>
    <dgm:cxn modelId="{2DDD16D2-9237-4CA2-B204-2E8138F402CC}" type="presParOf" srcId="{5C8A4435-E59D-4449-972A-6C2024249CF7}" destId="{301F5365-2CB2-4E0E-BF3B-FE703FC08734}" srcOrd="1" destOrd="0" presId="urn:microsoft.com/office/officeart/2005/8/layout/orgChart1"/>
    <dgm:cxn modelId="{3CCE9CED-758D-4462-A7A9-96682052B394}" type="presParOf" srcId="{30027031-90F8-46D3-BBC9-EA7F579286E0}" destId="{D0577D8F-A2AF-4EDC-94D2-AC0E338E1F49}" srcOrd="1" destOrd="0" presId="urn:microsoft.com/office/officeart/2005/8/layout/orgChart1"/>
    <dgm:cxn modelId="{A9086960-5C4F-438D-87A6-66C031BB39E9}" type="presParOf" srcId="{30027031-90F8-46D3-BBC9-EA7F579286E0}" destId="{55D2F304-7AB5-4034-8D97-1CD74549AB7A}" srcOrd="2" destOrd="0" presId="urn:microsoft.com/office/officeart/2005/8/layout/orgChart1"/>
    <dgm:cxn modelId="{FE06796B-952E-4375-8141-77DA37542EE9}" type="presParOf" srcId="{FB774252-28BB-40F2-B325-AC7C3A8667DE}" destId="{BEEC5B5F-AD4E-4AD4-BBE3-9F3B7849911E}" srcOrd="2" destOrd="0" presId="urn:microsoft.com/office/officeart/2005/8/layout/orgChart1"/>
    <dgm:cxn modelId="{178BB458-82E0-4284-8DEE-347355AAF184}" type="presParOf" srcId="{1044A5FA-3F18-4CD9-B9A2-F0CD90C76B35}" destId="{9B3A79EC-A38F-41E8-8A20-42CCE86F632F}" srcOrd="2" destOrd="0" presId="urn:microsoft.com/office/officeart/2005/8/layout/orgChart1"/>
    <dgm:cxn modelId="{F27EBDB9-DE01-4B74-8F53-6FB4794798DE}" type="presParOf" srcId="{9B3A79EC-A38F-41E8-8A20-42CCE86F632F}" destId="{831616C0-0F4D-4933-9F50-7F2EE71A2384}" srcOrd="0" destOrd="0" presId="urn:microsoft.com/office/officeart/2005/8/layout/orgChart1"/>
    <dgm:cxn modelId="{39891DB2-918F-4200-BC7A-896E765B7EB3}" type="presParOf" srcId="{9B3A79EC-A38F-41E8-8A20-42CCE86F632F}" destId="{4A47885C-441B-4B81-A26C-328F54C6D03B}" srcOrd="1" destOrd="0" presId="urn:microsoft.com/office/officeart/2005/8/layout/orgChart1"/>
    <dgm:cxn modelId="{95ABF59F-3775-411A-AD28-7A57F7267F4F}" type="presParOf" srcId="{4A47885C-441B-4B81-A26C-328F54C6D03B}" destId="{B897F028-0807-4494-B7EF-0FE259C76D69}" srcOrd="0" destOrd="0" presId="urn:microsoft.com/office/officeart/2005/8/layout/orgChart1"/>
    <dgm:cxn modelId="{B4AAA110-218E-4744-B631-1500E9D3CCF4}" type="presParOf" srcId="{B897F028-0807-4494-B7EF-0FE259C76D69}" destId="{AB5AFCE7-F2E3-402A-BCC2-EA5EE8A88DAB}" srcOrd="0" destOrd="0" presId="urn:microsoft.com/office/officeart/2005/8/layout/orgChart1"/>
    <dgm:cxn modelId="{DCF76358-B4FA-4A81-A272-5D253D9A7932}" type="presParOf" srcId="{B897F028-0807-4494-B7EF-0FE259C76D69}" destId="{E84E4821-DB83-48D7-8502-0B886EB4E5FF}" srcOrd="1" destOrd="0" presId="urn:microsoft.com/office/officeart/2005/8/layout/orgChart1"/>
    <dgm:cxn modelId="{4BE49117-2B74-4101-B238-C35CF13CA91F}" type="presParOf" srcId="{4A47885C-441B-4B81-A26C-328F54C6D03B}" destId="{509C2BA4-93FD-4033-82CB-2EF3E94E0FBF}" srcOrd="1" destOrd="0" presId="urn:microsoft.com/office/officeart/2005/8/layout/orgChart1"/>
    <dgm:cxn modelId="{19A92A3F-C9C5-4146-AECC-ABED6B46C362}" type="presParOf" srcId="{4A47885C-441B-4B81-A26C-328F54C6D03B}" destId="{108A27C0-18C1-47E9-8285-33285E70379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8B46A5-3FDC-4CB6-A3F2-007D761F728B}">
      <dsp:nvSpPr>
        <dsp:cNvPr id="0" name=""/>
        <dsp:cNvSpPr/>
      </dsp:nvSpPr>
      <dsp:spPr>
        <a:xfrm>
          <a:off x="3528392" y="714175"/>
          <a:ext cx="863825" cy="299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920"/>
              </a:lnTo>
              <a:lnTo>
                <a:pt x="863825" y="149920"/>
              </a:lnTo>
              <a:lnTo>
                <a:pt x="863825" y="299840"/>
              </a:lnTo>
            </a:path>
          </a:pathLst>
        </a:custGeom>
        <a:noFill/>
        <a:ln w="412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CA450-87E7-40FC-B88C-9D5317F79393}">
      <dsp:nvSpPr>
        <dsp:cNvPr id="0" name=""/>
        <dsp:cNvSpPr/>
      </dsp:nvSpPr>
      <dsp:spPr>
        <a:xfrm>
          <a:off x="2664566" y="714175"/>
          <a:ext cx="863825" cy="299840"/>
        </a:xfrm>
        <a:custGeom>
          <a:avLst/>
          <a:gdLst/>
          <a:ahLst/>
          <a:cxnLst/>
          <a:rect l="0" t="0" r="0" b="0"/>
          <a:pathLst>
            <a:path>
              <a:moveTo>
                <a:pt x="863825" y="0"/>
              </a:moveTo>
              <a:lnTo>
                <a:pt x="863825" y="149920"/>
              </a:lnTo>
              <a:lnTo>
                <a:pt x="0" y="149920"/>
              </a:lnTo>
              <a:lnTo>
                <a:pt x="0" y="299840"/>
              </a:lnTo>
            </a:path>
          </a:pathLst>
        </a:custGeom>
        <a:noFill/>
        <a:ln w="412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EA5506-83D8-4064-966C-D1400A635622}">
      <dsp:nvSpPr>
        <dsp:cNvPr id="0" name=""/>
        <dsp:cNvSpPr/>
      </dsp:nvSpPr>
      <dsp:spPr>
        <a:xfrm>
          <a:off x="2814487" y="270"/>
          <a:ext cx="1427809" cy="713904"/>
        </a:xfrm>
        <a:prstGeom prst="rect">
          <a:avLst/>
        </a:prstGeom>
        <a:noFill/>
        <a:ln w="412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Divisão de Nutrição</a:t>
          </a:r>
        </a:p>
      </dsp:txBody>
      <dsp:txXfrm>
        <a:off x="2814487" y="270"/>
        <a:ext cx="1427809" cy="713904"/>
      </dsp:txXfrm>
    </dsp:sp>
    <dsp:sp modelId="{06C93D14-DBCB-4823-ACFE-03E05558A1CE}">
      <dsp:nvSpPr>
        <dsp:cNvPr id="0" name=""/>
        <dsp:cNvSpPr/>
      </dsp:nvSpPr>
      <dsp:spPr>
        <a:xfrm>
          <a:off x="1950661" y="1014016"/>
          <a:ext cx="1427809" cy="713904"/>
        </a:xfrm>
        <a:prstGeom prst="rect">
          <a:avLst/>
        </a:prstGeom>
        <a:noFill/>
        <a:ln w="412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Setor de  Produção</a:t>
          </a:r>
        </a:p>
      </dsp:txBody>
      <dsp:txXfrm>
        <a:off x="1950661" y="1014016"/>
        <a:ext cx="1427809" cy="713904"/>
      </dsp:txXfrm>
    </dsp:sp>
    <dsp:sp modelId="{1059A2B2-EC10-4E84-A5AB-8CA007DBD258}">
      <dsp:nvSpPr>
        <dsp:cNvPr id="0" name=""/>
        <dsp:cNvSpPr/>
      </dsp:nvSpPr>
      <dsp:spPr>
        <a:xfrm>
          <a:off x="3678312" y="1014016"/>
          <a:ext cx="1427809" cy="713904"/>
        </a:xfrm>
        <a:prstGeom prst="rect">
          <a:avLst/>
        </a:prstGeom>
        <a:noFill/>
        <a:ln w="412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Setor de Clínica</a:t>
          </a:r>
        </a:p>
      </dsp:txBody>
      <dsp:txXfrm>
        <a:off x="3678312" y="1014016"/>
        <a:ext cx="1427809" cy="71390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B2AEB8-6400-4B5F-95CB-387158A7A06C}">
      <dsp:nvSpPr>
        <dsp:cNvPr id="0" name=""/>
        <dsp:cNvSpPr/>
      </dsp:nvSpPr>
      <dsp:spPr>
        <a:xfrm>
          <a:off x="5823837" y="0"/>
          <a:ext cx="2292322" cy="6232896"/>
        </a:xfrm>
        <a:prstGeom prst="snip2DiagRect">
          <a:avLst/>
        </a:prstGeom>
        <a:gradFill flip="none" rotWithShape="1">
          <a:gsLst>
            <a:gs pos="0">
              <a:schemeClr val="bg1"/>
            </a:gs>
            <a:gs pos="100000">
              <a:schemeClr val="bg1">
                <a:alpha val="0"/>
              </a:schemeClr>
            </a:gs>
          </a:gsLst>
          <a:lin ang="5400000" scaled="1"/>
          <a:tileRect/>
        </a:gradFill>
        <a:ln w="19050">
          <a:gradFill flip="none" rotWithShape="1">
            <a:gsLst>
              <a:gs pos="0">
                <a:schemeClr val="accent3">
                  <a:lumMod val="60000"/>
                  <a:lumOff val="40000"/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65760" rIns="170688" bIns="170688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0" i="0" kern="1200" spc="300" dirty="0" smtClean="0">
              <a:solidFill>
                <a:srgbClr val="9BBB59">
                  <a:lumMod val="60000"/>
                  <a:lumOff val="40000"/>
                </a:srgbClr>
              </a:solidFill>
              <a:latin typeface="Calibri"/>
              <a:ea typeface="+mn-ea"/>
              <a:cs typeface="+mn-cs"/>
            </a:rPr>
            <a:t>Nível </a:t>
          </a:r>
          <a:r>
            <a:rPr lang="pt-BR" sz="2400" b="1" i="0" kern="1200" spc="300" dirty="0" smtClean="0">
              <a:solidFill>
                <a:srgbClr val="9BBB59">
                  <a:lumMod val="60000"/>
                  <a:lumOff val="40000"/>
                </a:srgbClr>
              </a:solidFill>
              <a:latin typeface="Calibri"/>
              <a:ea typeface="+mn-ea"/>
              <a:cs typeface="+mn-cs"/>
            </a:rPr>
            <a:t>3</a:t>
          </a:r>
          <a:endParaRPr lang="pt-BR" sz="2400" b="1" i="0" kern="1200" spc="300" dirty="0">
            <a:solidFill>
              <a:srgbClr val="9BBB59">
                <a:lumMod val="60000"/>
                <a:lumOff val="40000"/>
              </a:srgbClr>
            </a:solidFill>
            <a:latin typeface="Calibri"/>
            <a:ea typeface="+mn-ea"/>
            <a:cs typeface="+mn-cs"/>
          </a:endParaRPr>
        </a:p>
      </dsp:txBody>
      <dsp:txXfrm>
        <a:off x="5823837" y="0"/>
        <a:ext cx="2292322" cy="1869868"/>
      </dsp:txXfrm>
    </dsp:sp>
    <dsp:sp modelId="{3160C51B-478C-4934-BDD3-2515ED101B81}">
      <dsp:nvSpPr>
        <dsp:cNvPr id="0" name=""/>
        <dsp:cNvSpPr/>
      </dsp:nvSpPr>
      <dsp:spPr>
        <a:xfrm>
          <a:off x="2868888" y="0"/>
          <a:ext cx="2376816" cy="6232896"/>
        </a:xfrm>
        <a:prstGeom prst="snip2DiagRect">
          <a:avLst/>
        </a:prstGeom>
        <a:gradFill flip="none" rotWithShape="1">
          <a:gsLst>
            <a:gs pos="0">
              <a:schemeClr val="bg1"/>
            </a:gs>
            <a:gs pos="100000">
              <a:schemeClr val="bg1">
                <a:alpha val="0"/>
              </a:schemeClr>
            </a:gs>
          </a:gsLst>
          <a:lin ang="5400000" scaled="1"/>
          <a:tileRect/>
        </a:gradFill>
        <a:ln w="19050"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65760" rIns="170688" bIns="170688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0" i="0" kern="1200" spc="300" dirty="0" smtClean="0">
              <a:solidFill>
                <a:srgbClr val="8064A2">
                  <a:lumMod val="60000"/>
                  <a:lumOff val="40000"/>
                </a:srgbClr>
              </a:solidFill>
              <a:latin typeface="Calibri"/>
              <a:ea typeface="+mn-ea"/>
              <a:cs typeface="+mn-cs"/>
            </a:rPr>
            <a:t>Nível </a:t>
          </a:r>
          <a:r>
            <a:rPr lang="pt-BR" sz="2400" b="1" i="0" kern="1200" spc="300" dirty="0" smtClean="0">
              <a:solidFill>
                <a:srgbClr val="8064A2">
                  <a:lumMod val="60000"/>
                  <a:lumOff val="40000"/>
                </a:srgbClr>
              </a:solidFill>
              <a:latin typeface="Calibri"/>
              <a:ea typeface="+mn-ea"/>
              <a:cs typeface="+mn-cs"/>
            </a:rPr>
            <a:t>2</a:t>
          </a:r>
          <a:endParaRPr lang="pt-BR" sz="2400" b="1" i="0" kern="1200" spc="300" dirty="0">
            <a:solidFill>
              <a:srgbClr val="8064A2">
                <a:lumMod val="60000"/>
                <a:lumOff val="40000"/>
              </a:srgbClr>
            </a:solidFill>
            <a:latin typeface="Calibri"/>
            <a:ea typeface="+mn-ea"/>
            <a:cs typeface="+mn-cs"/>
          </a:endParaRPr>
        </a:p>
      </dsp:txBody>
      <dsp:txXfrm>
        <a:off x="2868888" y="0"/>
        <a:ext cx="2376816" cy="1869868"/>
      </dsp:txXfrm>
    </dsp:sp>
    <dsp:sp modelId="{A031F9B8-0DE1-4900-A536-912965B68342}">
      <dsp:nvSpPr>
        <dsp:cNvPr id="0" name=""/>
        <dsp:cNvSpPr/>
      </dsp:nvSpPr>
      <dsp:spPr>
        <a:xfrm>
          <a:off x="0" y="0"/>
          <a:ext cx="2330455" cy="6232896"/>
        </a:xfrm>
        <a:prstGeom prst="snip2DiagRect">
          <a:avLst/>
        </a:prstGeom>
        <a:gradFill flip="none" rotWithShape="1">
          <a:gsLst>
            <a:gs pos="0">
              <a:schemeClr val="bg1"/>
            </a:gs>
            <a:gs pos="100000">
              <a:schemeClr val="bg1">
                <a:alpha val="0"/>
              </a:schemeClr>
            </a:gs>
          </a:gsLst>
          <a:lin ang="5400000" scaled="1"/>
          <a:tileRect/>
        </a:gradFill>
        <a:ln w="19050"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65760" rIns="170688" bIns="170688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0" i="0" kern="1200" spc="300" dirty="0" smtClean="0">
              <a:solidFill>
                <a:srgbClr val="4F81BD">
                  <a:lumMod val="60000"/>
                  <a:lumOff val="40000"/>
                </a:srgbClr>
              </a:solidFill>
              <a:latin typeface="Calibri"/>
              <a:ea typeface="+mn-ea"/>
              <a:cs typeface="+mn-cs"/>
            </a:rPr>
            <a:t>Nível </a:t>
          </a:r>
          <a:r>
            <a:rPr lang="pt-BR" sz="2400" b="1" i="0" kern="1200" spc="300" dirty="0" smtClean="0">
              <a:solidFill>
                <a:srgbClr val="4F81BD">
                  <a:lumMod val="60000"/>
                  <a:lumOff val="40000"/>
                </a:srgbClr>
              </a:solidFill>
              <a:latin typeface="Calibri"/>
              <a:ea typeface="+mn-ea"/>
              <a:cs typeface="+mn-cs"/>
            </a:rPr>
            <a:t>1</a:t>
          </a:r>
          <a:endParaRPr lang="pt-BR" sz="2400" b="1" i="0" kern="1200" spc="300" dirty="0">
            <a:solidFill>
              <a:srgbClr val="4F81BD">
                <a:lumMod val="60000"/>
                <a:lumOff val="40000"/>
              </a:srgbClr>
            </a:solidFill>
            <a:latin typeface="Calibri"/>
            <a:ea typeface="+mn-ea"/>
            <a:cs typeface="+mn-cs"/>
          </a:endParaRPr>
        </a:p>
      </dsp:txBody>
      <dsp:txXfrm>
        <a:off x="0" y="0"/>
        <a:ext cx="2330455" cy="1869868"/>
      </dsp:txXfrm>
    </dsp:sp>
    <dsp:sp modelId="{187EB7DA-9412-46B8-A658-40717C550194}">
      <dsp:nvSpPr>
        <dsp:cNvPr id="0" name=""/>
        <dsp:cNvSpPr/>
      </dsp:nvSpPr>
      <dsp:spPr>
        <a:xfrm>
          <a:off x="273162" y="2891214"/>
          <a:ext cx="2181666" cy="734221"/>
        </a:xfrm>
        <a:prstGeom prst="snip2DiagRect">
          <a:avLst/>
        </a:prstGeom>
        <a:gradFill rotWithShape="0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lumMod val="7500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i="0" kern="1200" cap="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Diretor</a:t>
          </a:r>
          <a:endParaRPr lang="pt-BR" sz="1700" b="0" i="0" kern="1200" cap="all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sp:txBody>
      <dsp:txXfrm>
        <a:off x="334348" y="2952400"/>
        <a:ext cx="2059294" cy="611849"/>
      </dsp:txXfrm>
    </dsp:sp>
    <dsp:sp modelId="{BEF2F87A-06E9-45CA-80AB-35CDFE723776}">
      <dsp:nvSpPr>
        <dsp:cNvPr id="0" name=""/>
        <dsp:cNvSpPr/>
      </dsp:nvSpPr>
      <dsp:spPr>
        <a:xfrm rot="18280755">
          <a:off x="2212468" y="2785318"/>
          <a:ext cx="1124595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1124595" y="10601"/>
              </a:lnTo>
            </a:path>
          </a:pathLst>
        </a:custGeom>
        <a:noFill/>
        <a:ln w="31750" cap="rnd" cmpd="sng" algn="ctr">
          <a:solidFill>
            <a:schemeClr val="tx1">
              <a:alpha val="20000"/>
            </a:schemeClr>
          </a:solidFill>
          <a:prstDash val="sysDot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2746650" y="2767805"/>
        <a:ext cx="56229" cy="56229"/>
      </dsp:txXfrm>
    </dsp:sp>
    <dsp:sp modelId="{4530D608-BEA8-4534-8390-AFEBB851A23B}">
      <dsp:nvSpPr>
        <dsp:cNvPr id="0" name=""/>
        <dsp:cNvSpPr/>
      </dsp:nvSpPr>
      <dsp:spPr>
        <a:xfrm>
          <a:off x="3094702" y="1966403"/>
          <a:ext cx="2230609" cy="734221"/>
        </a:xfrm>
        <a:prstGeom prst="snip2DiagRect">
          <a:avLst/>
        </a:prstGeom>
        <a:gradFill rotWithShape="0">
          <a:gsLst>
            <a:gs pos="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75000"/>
              </a:schemeClr>
            </a:gs>
          </a:gsLst>
          <a:lin ang="5400000" scaled="1"/>
        </a:gradFill>
        <a:ln w="12700" cap="flat" cmpd="sng" algn="ctr">
          <a:solidFill>
            <a:schemeClr val="accent4">
              <a:lumMod val="7500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i="0" kern="1200" cap="all" baseline="0" dirty="0" smtClean="0">
              <a:effectLst>
                <a:outerShdw blurRad="63500" algn="ctr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+mn-cs"/>
            </a:rPr>
            <a:t>Gerente 1</a:t>
          </a:r>
          <a:endParaRPr lang="pt-BR" sz="1700" b="0" i="0" kern="1200" cap="all" baseline="0" dirty="0">
            <a:effectLst>
              <a:outerShdw blurRad="63500" algn="ctr">
                <a:prstClr val="black">
                  <a:alpha val="40000"/>
                </a:prstClr>
              </a:outerShdw>
            </a:effectLst>
            <a:latin typeface="Calibri"/>
            <a:ea typeface="+mn-ea"/>
            <a:cs typeface="+mn-cs"/>
          </a:endParaRPr>
        </a:p>
      </dsp:txBody>
      <dsp:txXfrm>
        <a:off x="3155888" y="2027589"/>
        <a:ext cx="2108237" cy="611849"/>
      </dsp:txXfrm>
    </dsp:sp>
    <dsp:sp modelId="{D1315D91-3D72-4D39-AFD8-B60701482773}">
      <dsp:nvSpPr>
        <dsp:cNvPr id="0" name=""/>
        <dsp:cNvSpPr/>
      </dsp:nvSpPr>
      <dsp:spPr>
        <a:xfrm rot="18441552">
          <a:off x="5095911" y="1859171"/>
          <a:ext cx="1166870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1166870" y="10601"/>
              </a:lnTo>
            </a:path>
          </a:pathLst>
        </a:custGeom>
        <a:noFill/>
        <a:ln w="31750" cap="rnd" cmpd="sng" algn="ctr">
          <a:solidFill>
            <a:schemeClr val="tx1">
              <a:alpha val="19000"/>
            </a:schemeClr>
          </a:solidFill>
          <a:prstDash val="sysDot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5650175" y="1840601"/>
        <a:ext cx="58343" cy="58343"/>
      </dsp:txXfrm>
    </dsp:sp>
    <dsp:sp modelId="{9459FEC1-5962-4050-9EB6-2DC5BC4CBF12}">
      <dsp:nvSpPr>
        <dsp:cNvPr id="0" name=""/>
        <dsp:cNvSpPr/>
      </dsp:nvSpPr>
      <dsp:spPr>
        <a:xfrm>
          <a:off x="6033381" y="1038920"/>
          <a:ext cx="2184353" cy="734221"/>
        </a:xfrm>
        <a:prstGeom prst="snip2DiagRect">
          <a:avLst/>
        </a:prstGeom>
        <a:gradFill rotWithShape="0">
          <a:gsLst>
            <a:gs pos="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</a:gsLst>
          <a:lin ang="5400000" scaled="1"/>
        </a:gradFill>
        <a:ln w="12700" cap="flat" cmpd="sng" algn="ctr">
          <a:solidFill>
            <a:schemeClr val="accent3">
              <a:lumMod val="7500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i="0" kern="1200" cap="all" baseline="0" dirty="0" smtClean="0">
              <a:effectLst>
                <a:outerShdw blurRad="63500" algn="ctr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+mn-cs"/>
            </a:rPr>
            <a:t>Funcionário</a:t>
          </a:r>
          <a:endParaRPr lang="pt-BR" sz="1700" b="0" i="0" kern="1200" cap="all" baseline="0" dirty="0">
            <a:effectLst>
              <a:outerShdw blurRad="63500" algn="ctr">
                <a:prstClr val="black">
                  <a:alpha val="40000"/>
                </a:prstClr>
              </a:outerShdw>
            </a:effectLst>
            <a:latin typeface="Calibri"/>
            <a:ea typeface="+mn-ea"/>
            <a:cs typeface="+mn-cs"/>
          </a:endParaRPr>
        </a:p>
      </dsp:txBody>
      <dsp:txXfrm>
        <a:off x="6094567" y="1100106"/>
        <a:ext cx="2061981" cy="611849"/>
      </dsp:txXfrm>
    </dsp:sp>
    <dsp:sp modelId="{D7BBBD86-2111-4E37-B88B-18A3D93A724B}">
      <dsp:nvSpPr>
        <dsp:cNvPr id="0" name=""/>
        <dsp:cNvSpPr/>
      </dsp:nvSpPr>
      <dsp:spPr>
        <a:xfrm>
          <a:off x="5325312" y="2322912"/>
          <a:ext cx="708068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708068" y="10601"/>
              </a:lnTo>
            </a:path>
          </a:pathLst>
        </a:custGeom>
        <a:noFill/>
        <a:ln w="31750" cap="rnd" cmpd="sng" algn="ctr">
          <a:solidFill>
            <a:schemeClr val="tx1">
              <a:alpha val="19000"/>
            </a:schemeClr>
          </a:solidFill>
          <a:prstDash val="sysDot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5661645" y="2315812"/>
        <a:ext cx="35403" cy="35403"/>
      </dsp:txXfrm>
    </dsp:sp>
    <dsp:sp modelId="{79C23E3D-E4B2-4883-8766-FD75B6C99D7D}">
      <dsp:nvSpPr>
        <dsp:cNvPr id="0" name=""/>
        <dsp:cNvSpPr/>
      </dsp:nvSpPr>
      <dsp:spPr>
        <a:xfrm>
          <a:off x="6033381" y="1966403"/>
          <a:ext cx="2184353" cy="734221"/>
        </a:xfrm>
        <a:prstGeom prst="snip2DiagRect">
          <a:avLst/>
        </a:prstGeom>
        <a:gradFill rotWithShape="0">
          <a:gsLst>
            <a:gs pos="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</a:gsLst>
          <a:lin ang="5400000" scaled="1"/>
        </a:gradFill>
        <a:ln w="12700" cap="flat" cmpd="sng" algn="ctr">
          <a:solidFill>
            <a:schemeClr val="accent3">
              <a:lumMod val="7500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i="0" kern="1200" cap="all" baseline="0" dirty="0" smtClean="0">
              <a:effectLst>
                <a:outerShdw blurRad="63500" algn="ctr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+mn-cs"/>
            </a:rPr>
            <a:t>Funcionário</a:t>
          </a:r>
          <a:endParaRPr lang="pt-BR" sz="1700" b="0" i="0" kern="1200" cap="all" baseline="0" dirty="0">
            <a:effectLst>
              <a:outerShdw blurRad="63500" algn="ctr">
                <a:prstClr val="black">
                  <a:alpha val="40000"/>
                </a:prstClr>
              </a:outerShdw>
            </a:effectLst>
            <a:latin typeface="Calibri"/>
            <a:ea typeface="+mn-ea"/>
            <a:cs typeface="+mn-cs"/>
          </a:endParaRPr>
        </a:p>
      </dsp:txBody>
      <dsp:txXfrm>
        <a:off x="6094567" y="2027589"/>
        <a:ext cx="2061981" cy="611849"/>
      </dsp:txXfrm>
    </dsp:sp>
    <dsp:sp modelId="{81DF60D6-E2D1-479A-94E1-952C61B615FD}">
      <dsp:nvSpPr>
        <dsp:cNvPr id="0" name=""/>
        <dsp:cNvSpPr/>
      </dsp:nvSpPr>
      <dsp:spPr>
        <a:xfrm rot="3179502">
          <a:off x="5091182" y="2792590"/>
          <a:ext cx="1176329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1176329" y="10601"/>
              </a:lnTo>
            </a:path>
          </a:pathLst>
        </a:custGeom>
        <a:noFill/>
        <a:ln w="31750" cap="rnd" cmpd="sng" algn="ctr">
          <a:solidFill>
            <a:schemeClr val="tx1">
              <a:alpha val="19000"/>
            </a:schemeClr>
          </a:solidFill>
          <a:prstDash val="sysDot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5649938" y="2773784"/>
        <a:ext cx="58816" cy="58816"/>
      </dsp:txXfrm>
    </dsp:sp>
    <dsp:sp modelId="{59DDB6C1-543B-44FA-A5CB-7A208C6E8F87}">
      <dsp:nvSpPr>
        <dsp:cNvPr id="0" name=""/>
        <dsp:cNvSpPr/>
      </dsp:nvSpPr>
      <dsp:spPr>
        <a:xfrm>
          <a:off x="6033381" y="2905759"/>
          <a:ext cx="2184353" cy="734221"/>
        </a:xfrm>
        <a:prstGeom prst="snip2DiagRect">
          <a:avLst/>
        </a:prstGeom>
        <a:gradFill rotWithShape="0">
          <a:gsLst>
            <a:gs pos="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</a:gsLst>
          <a:lin ang="5400000" scaled="1"/>
        </a:gradFill>
        <a:ln w="12700" cap="flat" cmpd="sng" algn="ctr">
          <a:solidFill>
            <a:schemeClr val="accent3">
              <a:lumMod val="7500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i="0" kern="1200" cap="all" baseline="0" dirty="0" smtClean="0">
              <a:effectLst>
                <a:outerShdw blurRad="63500" algn="ctr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+mn-cs"/>
            </a:rPr>
            <a:t>Funcionário</a:t>
          </a:r>
          <a:endParaRPr lang="pt-BR" sz="1700" b="0" i="0" kern="1200" cap="all" baseline="0" dirty="0">
            <a:effectLst>
              <a:outerShdw blurRad="63500" algn="ctr">
                <a:prstClr val="black">
                  <a:alpha val="40000"/>
                </a:prstClr>
              </a:outerShdw>
            </a:effectLst>
            <a:latin typeface="Calibri"/>
            <a:ea typeface="+mn-ea"/>
            <a:cs typeface="+mn-cs"/>
          </a:endParaRPr>
        </a:p>
      </dsp:txBody>
      <dsp:txXfrm>
        <a:off x="6094567" y="2966945"/>
        <a:ext cx="2061981" cy="611849"/>
      </dsp:txXfrm>
    </dsp:sp>
    <dsp:sp modelId="{691A3769-7518-4415-848C-985BEA222B1A}">
      <dsp:nvSpPr>
        <dsp:cNvPr id="0" name=""/>
        <dsp:cNvSpPr/>
      </dsp:nvSpPr>
      <dsp:spPr>
        <a:xfrm rot="4009583">
          <a:off x="1961749" y="3995143"/>
          <a:ext cx="1626032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1626032" y="10601"/>
              </a:lnTo>
            </a:path>
          </a:pathLst>
        </a:custGeom>
        <a:noFill/>
        <a:ln w="31750" cap="rnd" cmpd="sng" algn="ctr">
          <a:solidFill>
            <a:schemeClr val="tx1">
              <a:alpha val="19000"/>
            </a:schemeClr>
          </a:solidFill>
          <a:prstDash val="sysDot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2734114" y="3965094"/>
        <a:ext cx="81301" cy="81301"/>
      </dsp:txXfrm>
    </dsp:sp>
    <dsp:sp modelId="{FEFCFE0B-DFB9-4666-AF31-962F48261A0E}">
      <dsp:nvSpPr>
        <dsp:cNvPr id="0" name=""/>
        <dsp:cNvSpPr/>
      </dsp:nvSpPr>
      <dsp:spPr>
        <a:xfrm>
          <a:off x="3094702" y="4386053"/>
          <a:ext cx="2230609" cy="734221"/>
        </a:xfrm>
        <a:prstGeom prst="snip2DiagRect">
          <a:avLst/>
        </a:prstGeom>
        <a:gradFill rotWithShape="0">
          <a:gsLst>
            <a:gs pos="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75000"/>
              </a:schemeClr>
            </a:gs>
          </a:gsLst>
          <a:lin ang="5400000" scaled="1"/>
        </a:gradFill>
        <a:ln w="12700" cap="flat" cmpd="sng" algn="ctr">
          <a:solidFill>
            <a:schemeClr val="accent4">
              <a:lumMod val="7500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i="0" kern="1200" cap="all" baseline="0" dirty="0" smtClean="0">
              <a:effectLst>
                <a:outerShdw blurRad="63500" algn="ctr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+mn-cs"/>
            </a:rPr>
            <a:t>Gerente 2</a:t>
          </a:r>
          <a:endParaRPr lang="pt-BR" sz="1700" b="0" i="0" kern="1200" cap="all" baseline="0" dirty="0">
            <a:effectLst>
              <a:outerShdw blurRad="63500" algn="ctr">
                <a:prstClr val="black">
                  <a:alpha val="40000"/>
                </a:prstClr>
              </a:outerShdw>
            </a:effectLst>
            <a:latin typeface="Calibri"/>
            <a:ea typeface="+mn-ea"/>
            <a:cs typeface="+mn-cs"/>
          </a:endParaRPr>
        </a:p>
      </dsp:txBody>
      <dsp:txXfrm>
        <a:off x="3155888" y="4447239"/>
        <a:ext cx="2108237" cy="611849"/>
      </dsp:txXfrm>
    </dsp:sp>
    <dsp:sp modelId="{7C69FB78-1759-41A9-9202-48D1DCBA6CD9}">
      <dsp:nvSpPr>
        <dsp:cNvPr id="0" name=""/>
        <dsp:cNvSpPr/>
      </dsp:nvSpPr>
      <dsp:spPr>
        <a:xfrm rot="20111989">
          <a:off x="5289345" y="4578974"/>
          <a:ext cx="780003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780003" y="10601"/>
              </a:lnTo>
            </a:path>
          </a:pathLst>
        </a:custGeom>
        <a:noFill/>
        <a:ln w="31750" cap="rnd" cmpd="sng" algn="ctr">
          <a:solidFill>
            <a:schemeClr val="tx1">
              <a:alpha val="19000"/>
            </a:schemeClr>
          </a:solidFill>
          <a:prstDash val="sysDot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5659846" y="4570076"/>
        <a:ext cx="39000" cy="39000"/>
      </dsp:txXfrm>
    </dsp:sp>
    <dsp:sp modelId="{2C67A513-B375-425A-BFDC-8C87F5925D99}">
      <dsp:nvSpPr>
        <dsp:cNvPr id="0" name=""/>
        <dsp:cNvSpPr/>
      </dsp:nvSpPr>
      <dsp:spPr>
        <a:xfrm>
          <a:off x="6033381" y="4058877"/>
          <a:ext cx="2184353" cy="734221"/>
        </a:xfrm>
        <a:prstGeom prst="snip2DiagRect">
          <a:avLst/>
        </a:prstGeom>
        <a:gradFill rotWithShape="0">
          <a:gsLst>
            <a:gs pos="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</a:gsLst>
          <a:lin ang="5400000" scaled="1"/>
        </a:gradFill>
        <a:ln w="12700" cap="flat" cmpd="sng" algn="ctr">
          <a:solidFill>
            <a:schemeClr val="accent3">
              <a:lumMod val="7500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i="0" kern="1200" cap="all" baseline="0" dirty="0" smtClean="0">
              <a:effectLst>
                <a:outerShdw blurRad="63500" algn="ctr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+mn-cs"/>
            </a:rPr>
            <a:t>Funcionário</a:t>
          </a:r>
          <a:endParaRPr lang="pt-BR" sz="1700" b="0" i="0" kern="1200" cap="all" baseline="0" dirty="0">
            <a:effectLst>
              <a:outerShdw blurRad="63500" algn="ctr">
                <a:prstClr val="black">
                  <a:alpha val="40000"/>
                </a:prstClr>
              </a:outerShdw>
            </a:effectLst>
            <a:latin typeface="Calibri"/>
            <a:ea typeface="+mn-ea"/>
            <a:cs typeface="+mn-cs"/>
          </a:endParaRPr>
        </a:p>
      </dsp:txBody>
      <dsp:txXfrm>
        <a:off x="6094567" y="4120063"/>
        <a:ext cx="2061981" cy="611849"/>
      </dsp:txXfrm>
    </dsp:sp>
    <dsp:sp modelId="{382870D6-4CA3-4C41-9AE8-607158E6998D}">
      <dsp:nvSpPr>
        <dsp:cNvPr id="0" name=""/>
        <dsp:cNvSpPr/>
      </dsp:nvSpPr>
      <dsp:spPr>
        <a:xfrm rot="2417474">
          <a:off x="5215202" y="5042712"/>
          <a:ext cx="928289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928289" y="10601"/>
              </a:lnTo>
            </a:path>
          </a:pathLst>
        </a:custGeom>
        <a:noFill/>
        <a:ln w="31750" cap="rnd" cmpd="sng" algn="ctr">
          <a:solidFill>
            <a:schemeClr val="tx1">
              <a:alpha val="19000"/>
            </a:schemeClr>
          </a:solidFill>
          <a:prstDash val="sysDot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5656139" y="5030107"/>
        <a:ext cx="46414" cy="46414"/>
      </dsp:txXfrm>
    </dsp:sp>
    <dsp:sp modelId="{D868FDEC-1285-4CAE-8040-8277893DE675}">
      <dsp:nvSpPr>
        <dsp:cNvPr id="0" name=""/>
        <dsp:cNvSpPr/>
      </dsp:nvSpPr>
      <dsp:spPr>
        <a:xfrm>
          <a:off x="6033381" y="4986353"/>
          <a:ext cx="2184353" cy="734221"/>
        </a:xfrm>
        <a:prstGeom prst="snip2DiagRect">
          <a:avLst/>
        </a:prstGeom>
        <a:gradFill rotWithShape="0">
          <a:gsLst>
            <a:gs pos="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</a:gsLst>
          <a:lin ang="5400000" scaled="1"/>
        </a:gradFill>
        <a:ln w="12700" cap="flat" cmpd="sng" algn="ctr">
          <a:solidFill>
            <a:schemeClr val="accent3">
              <a:lumMod val="7500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i="0" kern="1200" cap="all" baseline="0" dirty="0" smtClean="0">
              <a:effectLst>
                <a:outerShdw blurRad="63500" algn="ctr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+mn-cs"/>
            </a:rPr>
            <a:t>Funcionário</a:t>
          </a:r>
          <a:endParaRPr lang="pt-BR" sz="1700" b="0" i="0" kern="1200" cap="all" baseline="0" dirty="0">
            <a:effectLst>
              <a:outerShdw blurRad="63500" algn="ctr">
                <a:prstClr val="black">
                  <a:alpha val="40000"/>
                </a:prstClr>
              </a:outerShdw>
            </a:effectLst>
            <a:latin typeface="Calibri"/>
            <a:ea typeface="+mn-ea"/>
            <a:cs typeface="+mn-cs"/>
          </a:endParaRPr>
        </a:p>
      </dsp:txBody>
      <dsp:txXfrm>
        <a:off x="6094567" y="5047539"/>
        <a:ext cx="2061981" cy="61184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DF0655-D345-4B69-9CAF-3A39F2967C9E}">
      <dsp:nvSpPr>
        <dsp:cNvPr id="0" name=""/>
        <dsp:cNvSpPr/>
      </dsp:nvSpPr>
      <dsp:spPr>
        <a:xfrm>
          <a:off x="4336256" y="1011821"/>
          <a:ext cx="3010289" cy="522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223"/>
              </a:lnTo>
              <a:lnTo>
                <a:pt x="3010289" y="261223"/>
              </a:lnTo>
              <a:lnTo>
                <a:pt x="3010289" y="522446"/>
              </a:lnTo>
            </a:path>
          </a:pathLst>
        </a:custGeom>
        <a:noFill/>
        <a:ln w="222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6F72BB-DA22-4F18-88BF-D1891CE315DA}">
      <dsp:nvSpPr>
        <dsp:cNvPr id="0" name=""/>
        <dsp:cNvSpPr/>
      </dsp:nvSpPr>
      <dsp:spPr>
        <a:xfrm>
          <a:off x="4290536" y="1011821"/>
          <a:ext cx="91440" cy="5224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2446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0C96E7-3CFB-4720-9E8B-1A8C9B861ECA}">
      <dsp:nvSpPr>
        <dsp:cNvPr id="0" name=""/>
        <dsp:cNvSpPr/>
      </dsp:nvSpPr>
      <dsp:spPr>
        <a:xfrm>
          <a:off x="1325966" y="1011821"/>
          <a:ext cx="3010289" cy="522446"/>
        </a:xfrm>
        <a:custGeom>
          <a:avLst/>
          <a:gdLst/>
          <a:ahLst/>
          <a:cxnLst/>
          <a:rect l="0" t="0" r="0" b="0"/>
          <a:pathLst>
            <a:path>
              <a:moveTo>
                <a:pt x="3010289" y="0"/>
              </a:moveTo>
              <a:lnTo>
                <a:pt x="3010289" y="261223"/>
              </a:lnTo>
              <a:lnTo>
                <a:pt x="0" y="261223"/>
              </a:lnTo>
              <a:lnTo>
                <a:pt x="0" y="522446"/>
              </a:lnTo>
            </a:path>
          </a:pathLst>
        </a:custGeom>
        <a:noFill/>
        <a:ln w="222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0C4F56-5758-4950-A2B9-D1E23C18EAE0}">
      <dsp:nvSpPr>
        <dsp:cNvPr id="0" name=""/>
        <dsp:cNvSpPr/>
      </dsp:nvSpPr>
      <dsp:spPr>
        <a:xfrm>
          <a:off x="3092334" y="924"/>
          <a:ext cx="2487842" cy="1010897"/>
        </a:xfrm>
        <a:prstGeom prst="rect">
          <a:avLst/>
        </a:prstGeom>
        <a:noFill/>
        <a:ln w="222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Divisão de Nutrição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e Dietética</a:t>
          </a:r>
        </a:p>
      </dsp:txBody>
      <dsp:txXfrm>
        <a:off x="3092334" y="924"/>
        <a:ext cx="2487842" cy="1010897"/>
      </dsp:txXfrm>
    </dsp:sp>
    <dsp:sp modelId="{5DB1418E-B4F1-4FD9-A8D6-0B9D8753A6DE}">
      <dsp:nvSpPr>
        <dsp:cNvPr id="0" name=""/>
        <dsp:cNvSpPr/>
      </dsp:nvSpPr>
      <dsp:spPr>
        <a:xfrm>
          <a:off x="82045" y="1534268"/>
          <a:ext cx="2487842" cy="1784952"/>
        </a:xfrm>
        <a:prstGeom prst="rect">
          <a:avLst/>
        </a:prstGeom>
        <a:noFill/>
        <a:ln w="222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Seção de Abastecimento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Elabora previsão de material,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Recebe e inspeciona o material,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Armazena o material,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Distribui o material mediante requisição.</a:t>
          </a:r>
        </a:p>
      </dsp:txBody>
      <dsp:txXfrm>
        <a:off x="82045" y="1534268"/>
        <a:ext cx="2487842" cy="1784952"/>
      </dsp:txXfrm>
    </dsp:sp>
    <dsp:sp modelId="{AF2C1C26-5CB0-4174-A792-BBF44DFE0B2E}">
      <dsp:nvSpPr>
        <dsp:cNvPr id="0" name=""/>
        <dsp:cNvSpPr/>
      </dsp:nvSpPr>
      <dsp:spPr>
        <a:xfrm>
          <a:off x="3092334" y="1534268"/>
          <a:ext cx="2487842" cy="1784952"/>
        </a:xfrm>
        <a:prstGeom prst="rect">
          <a:avLst/>
        </a:prstGeom>
        <a:noFill/>
        <a:ln w="222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Seção de Produção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Programa cardápio,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Requisita o material,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Prepara alimentação,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Distribui refeições.</a:t>
          </a:r>
        </a:p>
      </dsp:txBody>
      <dsp:txXfrm>
        <a:off x="3092334" y="1534268"/>
        <a:ext cx="2487842" cy="1784952"/>
      </dsp:txXfrm>
    </dsp:sp>
    <dsp:sp modelId="{39A2DE9F-5A63-4DAB-9E53-E9A1CE85F5D2}">
      <dsp:nvSpPr>
        <dsp:cNvPr id="0" name=""/>
        <dsp:cNvSpPr/>
      </dsp:nvSpPr>
      <dsp:spPr>
        <a:xfrm>
          <a:off x="6102623" y="1534268"/>
          <a:ext cx="2487842" cy="1881107"/>
        </a:xfrm>
        <a:prstGeom prst="rect">
          <a:avLst/>
        </a:prstGeom>
        <a:noFill/>
        <a:ln w="222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Seção de </a:t>
          </a:r>
          <a:r>
            <a:rPr kumimoji="0" lang="pt-BR" sz="1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Dietoterapia</a:t>
          </a:r>
          <a:endParaRPr kumimoji="0" lang="pt-BR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Avalia o estado nutricional do paciente,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Participa da prescrição dietética,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Estabelece as preparações relativa a dieta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dos pacientes.</a:t>
          </a:r>
        </a:p>
      </dsp:txBody>
      <dsp:txXfrm>
        <a:off x="6102623" y="1534268"/>
        <a:ext cx="2487842" cy="18811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8B46A5-3FDC-4CB6-A3F2-007D761F728B}">
      <dsp:nvSpPr>
        <dsp:cNvPr id="0" name=""/>
        <dsp:cNvSpPr/>
      </dsp:nvSpPr>
      <dsp:spPr>
        <a:xfrm>
          <a:off x="3893343" y="692615"/>
          <a:ext cx="836721" cy="290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216"/>
              </a:lnTo>
              <a:lnTo>
                <a:pt x="836721" y="145216"/>
              </a:lnTo>
              <a:lnTo>
                <a:pt x="836721" y="290432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CA450-87E7-40FC-B88C-9D5317F79393}">
      <dsp:nvSpPr>
        <dsp:cNvPr id="0" name=""/>
        <dsp:cNvSpPr/>
      </dsp:nvSpPr>
      <dsp:spPr>
        <a:xfrm>
          <a:off x="3056621" y="692615"/>
          <a:ext cx="836721" cy="290432"/>
        </a:xfrm>
        <a:custGeom>
          <a:avLst/>
          <a:gdLst/>
          <a:ahLst/>
          <a:cxnLst/>
          <a:rect l="0" t="0" r="0" b="0"/>
          <a:pathLst>
            <a:path>
              <a:moveTo>
                <a:pt x="836721" y="0"/>
              </a:moveTo>
              <a:lnTo>
                <a:pt x="836721" y="145216"/>
              </a:lnTo>
              <a:lnTo>
                <a:pt x="0" y="145216"/>
              </a:lnTo>
              <a:lnTo>
                <a:pt x="0" y="290432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EA5506-83D8-4064-966C-D1400A635622}">
      <dsp:nvSpPr>
        <dsp:cNvPr id="0" name=""/>
        <dsp:cNvSpPr/>
      </dsp:nvSpPr>
      <dsp:spPr>
        <a:xfrm>
          <a:off x="3201837" y="1109"/>
          <a:ext cx="1383011" cy="691505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Divisão de Nutrição</a:t>
          </a:r>
        </a:p>
      </dsp:txBody>
      <dsp:txXfrm>
        <a:off x="3201837" y="1109"/>
        <a:ext cx="1383011" cy="691505"/>
      </dsp:txXfrm>
    </dsp:sp>
    <dsp:sp modelId="{06C93D14-DBCB-4823-ACFE-03E05558A1CE}">
      <dsp:nvSpPr>
        <dsp:cNvPr id="0" name=""/>
        <dsp:cNvSpPr/>
      </dsp:nvSpPr>
      <dsp:spPr>
        <a:xfrm>
          <a:off x="2365115" y="983047"/>
          <a:ext cx="1383011" cy="691505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Setor de Ensino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e Pesquisa</a:t>
          </a:r>
        </a:p>
      </dsp:txBody>
      <dsp:txXfrm>
        <a:off x="2365115" y="983047"/>
        <a:ext cx="1383011" cy="691505"/>
      </dsp:txXfrm>
    </dsp:sp>
    <dsp:sp modelId="{1059A2B2-EC10-4E84-A5AB-8CA007DBD258}">
      <dsp:nvSpPr>
        <dsp:cNvPr id="0" name=""/>
        <dsp:cNvSpPr/>
      </dsp:nvSpPr>
      <dsp:spPr>
        <a:xfrm>
          <a:off x="4038559" y="983047"/>
          <a:ext cx="1383011" cy="691505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Setor de Clínica</a:t>
          </a:r>
        </a:p>
      </dsp:txBody>
      <dsp:txXfrm>
        <a:off x="4038559" y="983047"/>
        <a:ext cx="1383011" cy="6915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145448-6069-4A5B-8B0A-047512E563D5}">
      <dsp:nvSpPr>
        <dsp:cNvPr id="0" name=""/>
        <dsp:cNvSpPr/>
      </dsp:nvSpPr>
      <dsp:spPr>
        <a:xfrm>
          <a:off x="3620986" y="654994"/>
          <a:ext cx="791560" cy="2747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378"/>
              </a:lnTo>
              <a:lnTo>
                <a:pt x="791560" y="137378"/>
              </a:lnTo>
              <a:lnTo>
                <a:pt x="791560" y="274756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A149B8-C3E6-4B83-B614-C27BE8E145ED}">
      <dsp:nvSpPr>
        <dsp:cNvPr id="0" name=""/>
        <dsp:cNvSpPr/>
      </dsp:nvSpPr>
      <dsp:spPr>
        <a:xfrm>
          <a:off x="2829426" y="654994"/>
          <a:ext cx="791560" cy="274756"/>
        </a:xfrm>
        <a:custGeom>
          <a:avLst/>
          <a:gdLst/>
          <a:ahLst/>
          <a:cxnLst/>
          <a:rect l="0" t="0" r="0" b="0"/>
          <a:pathLst>
            <a:path>
              <a:moveTo>
                <a:pt x="791560" y="0"/>
              </a:moveTo>
              <a:lnTo>
                <a:pt x="791560" y="137378"/>
              </a:lnTo>
              <a:lnTo>
                <a:pt x="0" y="137378"/>
              </a:lnTo>
              <a:lnTo>
                <a:pt x="0" y="274756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F0C565-FB72-4EF9-839A-BFE57436836B}">
      <dsp:nvSpPr>
        <dsp:cNvPr id="0" name=""/>
        <dsp:cNvSpPr/>
      </dsp:nvSpPr>
      <dsp:spPr>
        <a:xfrm>
          <a:off x="2966804" y="812"/>
          <a:ext cx="1308364" cy="654182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Divisão de Nutrição</a:t>
          </a:r>
        </a:p>
      </dsp:txBody>
      <dsp:txXfrm>
        <a:off x="2966804" y="812"/>
        <a:ext cx="1308364" cy="654182"/>
      </dsp:txXfrm>
    </dsp:sp>
    <dsp:sp modelId="{F0068F2B-1224-4D94-87A8-ACD63991289E}">
      <dsp:nvSpPr>
        <dsp:cNvPr id="0" name=""/>
        <dsp:cNvSpPr/>
      </dsp:nvSpPr>
      <dsp:spPr>
        <a:xfrm>
          <a:off x="2175243" y="929751"/>
          <a:ext cx="1308364" cy="654182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Setor de Dieta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Geral</a:t>
          </a:r>
        </a:p>
      </dsp:txBody>
      <dsp:txXfrm>
        <a:off x="2175243" y="929751"/>
        <a:ext cx="1308364" cy="654182"/>
      </dsp:txXfrm>
    </dsp:sp>
    <dsp:sp modelId="{8B4F50E4-8AB9-4CE8-80BD-E2A6024F2267}">
      <dsp:nvSpPr>
        <dsp:cNvPr id="0" name=""/>
        <dsp:cNvSpPr/>
      </dsp:nvSpPr>
      <dsp:spPr>
        <a:xfrm>
          <a:off x="3758364" y="929751"/>
          <a:ext cx="1308364" cy="654182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Setor de Dieta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Especial</a:t>
          </a:r>
        </a:p>
      </dsp:txBody>
      <dsp:txXfrm>
        <a:off x="3758364" y="929751"/>
        <a:ext cx="1308364" cy="6541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3488A-A782-484D-8544-D703F1F9AD76}">
      <dsp:nvSpPr>
        <dsp:cNvPr id="0" name=""/>
        <dsp:cNvSpPr/>
      </dsp:nvSpPr>
      <dsp:spPr>
        <a:xfrm>
          <a:off x="3619588" y="674336"/>
          <a:ext cx="1630626" cy="2830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500"/>
              </a:lnTo>
              <a:lnTo>
                <a:pt x="1630626" y="141500"/>
              </a:lnTo>
              <a:lnTo>
                <a:pt x="1630626" y="283001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56024E-F8E2-4620-ADC6-0124148CC0D1}">
      <dsp:nvSpPr>
        <dsp:cNvPr id="0" name=""/>
        <dsp:cNvSpPr/>
      </dsp:nvSpPr>
      <dsp:spPr>
        <a:xfrm>
          <a:off x="3573868" y="674336"/>
          <a:ext cx="91440" cy="2830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0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08F2FA-87B7-4A10-AD1A-1250A983A3E7}">
      <dsp:nvSpPr>
        <dsp:cNvPr id="0" name=""/>
        <dsp:cNvSpPr/>
      </dsp:nvSpPr>
      <dsp:spPr>
        <a:xfrm>
          <a:off x="1988962" y="674336"/>
          <a:ext cx="1630626" cy="283001"/>
        </a:xfrm>
        <a:custGeom>
          <a:avLst/>
          <a:gdLst/>
          <a:ahLst/>
          <a:cxnLst/>
          <a:rect l="0" t="0" r="0" b="0"/>
          <a:pathLst>
            <a:path>
              <a:moveTo>
                <a:pt x="1630626" y="0"/>
              </a:moveTo>
              <a:lnTo>
                <a:pt x="1630626" y="141500"/>
              </a:lnTo>
              <a:lnTo>
                <a:pt x="0" y="141500"/>
              </a:lnTo>
              <a:lnTo>
                <a:pt x="0" y="283001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F15D8B-02F9-4A35-9ABD-B042301C6DCB}">
      <dsp:nvSpPr>
        <dsp:cNvPr id="0" name=""/>
        <dsp:cNvSpPr/>
      </dsp:nvSpPr>
      <dsp:spPr>
        <a:xfrm>
          <a:off x="2945776" y="523"/>
          <a:ext cx="1347625" cy="673812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Nutrição e Dietética</a:t>
          </a:r>
        </a:p>
      </dsp:txBody>
      <dsp:txXfrm>
        <a:off x="2945776" y="523"/>
        <a:ext cx="1347625" cy="673812"/>
      </dsp:txXfrm>
    </dsp:sp>
    <dsp:sp modelId="{B5E4D0C9-6FF5-4AF4-8514-48503CBA7037}">
      <dsp:nvSpPr>
        <dsp:cNvPr id="0" name=""/>
        <dsp:cNvSpPr/>
      </dsp:nvSpPr>
      <dsp:spPr>
        <a:xfrm>
          <a:off x="1315149" y="957337"/>
          <a:ext cx="1347625" cy="673812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Clínica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Materno-Infantil</a:t>
          </a:r>
        </a:p>
      </dsp:txBody>
      <dsp:txXfrm>
        <a:off x="1315149" y="957337"/>
        <a:ext cx="1347625" cy="673812"/>
      </dsp:txXfrm>
    </dsp:sp>
    <dsp:sp modelId="{4D47B050-52E8-4CEA-899D-6FCF544CD954}">
      <dsp:nvSpPr>
        <dsp:cNvPr id="0" name=""/>
        <dsp:cNvSpPr/>
      </dsp:nvSpPr>
      <dsp:spPr>
        <a:xfrm>
          <a:off x="2945776" y="957337"/>
          <a:ext cx="1347625" cy="673812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Clínica Médica</a:t>
          </a:r>
        </a:p>
      </dsp:txBody>
      <dsp:txXfrm>
        <a:off x="2945776" y="957337"/>
        <a:ext cx="1347625" cy="673812"/>
      </dsp:txXfrm>
    </dsp:sp>
    <dsp:sp modelId="{4CCD232B-6B85-4C89-9227-6FCA2F868B93}">
      <dsp:nvSpPr>
        <dsp:cNvPr id="0" name=""/>
        <dsp:cNvSpPr/>
      </dsp:nvSpPr>
      <dsp:spPr>
        <a:xfrm>
          <a:off x="4576402" y="957337"/>
          <a:ext cx="1347625" cy="673812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Clínica Cirúrgica</a:t>
          </a:r>
        </a:p>
      </dsp:txBody>
      <dsp:txXfrm>
        <a:off x="4576402" y="957337"/>
        <a:ext cx="1347625" cy="6738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3CF0F-1380-4858-8F9E-C68BE240A103}">
      <dsp:nvSpPr>
        <dsp:cNvPr id="0" name=""/>
        <dsp:cNvSpPr/>
      </dsp:nvSpPr>
      <dsp:spPr>
        <a:xfrm>
          <a:off x="4068477" y="607989"/>
          <a:ext cx="1470787" cy="2552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630"/>
              </a:lnTo>
              <a:lnTo>
                <a:pt x="1470787" y="127630"/>
              </a:lnTo>
              <a:lnTo>
                <a:pt x="1470787" y="255260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F9DFB-C5BA-43D7-9EF5-082B5707BD28}">
      <dsp:nvSpPr>
        <dsp:cNvPr id="0" name=""/>
        <dsp:cNvSpPr/>
      </dsp:nvSpPr>
      <dsp:spPr>
        <a:xfrm>
          <a:off x="4022757" y="607989"/>
          <a:ext cx="91440" cy="2552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2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760655-A2B8-4E64-B005-4DE73085C68B}">
      <dsp:nvSpPr>
        <dsp:cNvPr id="0" name=""/>
        <dsp:cNvSpPr/>
      </dsp:nvSpPr>
      <dsp:spPr>
        <a:xfrm>
          <a:off x="2597689" y="607989"/>
          <a:ext cx="1470787" cy="255260"/>
        </a:xfrm>
        <a:custGeom>
          <a:avLst/>
          <a:gdLst/>
          <a:ahLst/>
          <a:cxnLst/>
          <a:rect l="0" t="0" r="0" b="0"/>
          <a:pathLst>
            <a:path>
              <a:moveTo>
                <a:pt x="1470787" y="0"/>
              </a:moveTo>
              <a:lnTo>
                <a:pt x="1470787" y="127630"/>
              </a:lnTo>
              <a:lnTo>
                <a:pt x="0" y="127630"/>
              </a:lnTo>
              <a:lnTo>
                <a:pt x="0" y="255260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5E0BBF-A307-46A5-B2E2-F79D9DA785AB}">
      <dsp:nvSpPr>
        <dsp:cNvPr id="0" name=""/>
        <dsp:cNvSpPr/>
      </dsp:nvSpPr>
      <dsp:spPr>
        <a:xfrm>
          <a:off x="3460713" y="226"/>
          <a:ext cx="1215527" cy="607763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Divisão de Nutrição</a:t>
          </a:r>
        </a:p>
      </dsp:txBody>
      <dsp:txXfrm>
        <a:off x="3460713" y="226"/>
        <a:ext cx="1215527" cy="607763"/>
      </dsp:txXfrm>
    </dsp:sp>
    <dsp:sp modelId="{F45849DF-5D9C-4758-995B-B862AC1542D3}">
      <dsp:nvSpPr>
        <dsp:cNvPr id="0" name=""/>
        <dsp:cNvSpPr/>
      </dsp:nvSpPr>
      <dsp:spPr>
        <a:xfrm>
          <a:off x="1989926" y="863250"/>
          <a:ext cx="1215527" cy="607763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Refeitório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Zona Leste</a:t>
          </a:r>
        </a:p>
      </dsp:txBody>
      <dsp:txXfrm>
        <a:off x="1989926" y="863250"/>
        <a:ext cx="1215527" cy="607763"/>
      </dsp:txXfrm>
    </dsp:sp>
    <dsp:sp modelId="{BB086EA5-CB09-4866-9E73-D5CD9B64C761}">
      <dsp:nvSpPr>
        <dsp:cNvPr id="0" name=""/>
        <dsp:cNvSpPr/>
      </dsp:nvSpPr>
      <dsp:spPr>
        <a:xfrm>
          <a:off x="3460713" y="863250"/>
          <a:ext cx="1215527" cy="607763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Refeitório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Zona Sul</a:t>
          </a:r>
        </a:p>
      </dsp:txBody>
      <dsp:txXfrm>
        <a:off x="3460713" y="863250"/>
        <a:ext cx="1215527" cy="607763"/>
      </dsp:txXfrm>
    </dsp:sp>
    <dsp:sp modelId="{A030AFCE-A6AF-4D31-A0BE-FC83B4604F9C}">
      <dsp:nvSpPr>
        <dsp:cNvPr id="0" name=""/>
        <dsp:cNvSpPr/>
      </dsp:nvSpPr>
      <dsp:spPr>
        <a:xfrm>
          <a:off x="4931501" y="863250"/>
          <a:ext cx="1215527" cy="607763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Refeitório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Zona Norte</a:t>
          </a:r>
        </a:p>
      </dsp:txBody>
      <dsp:txXfrm>
        <a:off x="4931501" y="863250"/>
        <a:ext cx="1215527" cy="6077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044B0-EFBC-404B-8A46-A63ED34BBEA4}">
      <dsp:nvSpPr>
        <dsp:cNvPr id="0" name=""/>
        <dsp:cNvSpPr/>
      </dsp:nvSpPr>
      <dsp:spPr>
        <a:xfrm>
          <a:off x="3726569" y="654764"/>
          <a:ext cx="1582495" cy="274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323"/>
              </a:lnTo>
              <a:lnTo>
                <a:pt x="1582495" y="137323"/>
              </a:lnTo>
              <a:lnTo>
                <a:pt x="1582495" y="274647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6262B8-916F-4E91-8089-6AD328963F3E}">
      <dsp:nvSpPr>
        <dsp:cNvPr id="0" name=""/>
        <dsp:cNvSpPr/>
      </dsp:nvSpPr>
      <dsp:spPr>
        <a:xfrm>
          <a:off x="3680849" y="654764"/>
          <a:ext cx="91440" cy="274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6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BD814D-840D-4B88-BBD9-20DB4641D4A6}">
      <dsp:nvSpPr>
        <dsp:cNvPr id="0" name=""/>
        <dsp:cNvSpPr/>
      </dsp:nvSpPr>
      <dsp:spPr>
        <a:xfrm>
          <a:off x="2144073" y="654764"/>
          <a:ext cx="1582495" cy="274647"/>
        </a:xfrm>
        <a:custGeom>
          <a:avLst/>
          <a:gdLst/>
          <a:ahLst/>
          <a:cxnLst/>
          <a:rect l="0" t="0" r="0" b="0"/>
          <a:pathLst>
            <a:path>
              <a:moveTo>
                <a:pt x="1582495" y="0"/>
              </a:moveTo>
              <a:lnTo>
                <a:pt x="1582495" y="137323"/>
              </a:lnTo>
              <a:lnTo>
                <a:pt x="0" y="137323"/>
              </a:lnTo>
              <a:lnTo>
                <a:pt x="0" y="274647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CEC02-307D-434B-97BA-86E54F54E627}">
      <dsp:nvSpPr>
        <dsp:cNvPr id="0" name=""/>
        <dsp:cNvSpPr/>
      </dsp:nvSpPr>
      <dsp:spPr>
        <a:xfrm>
          <a:off x="3072645" y="840"/>
          <a:ext cx="1307847" cy="653923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Setor de Produção</a:t>
          </a:r>
        </a:p>
      </dsp:txBody>
      <dsp:txXfrm>
        <a:off x="3072645" y="840"/>
        <a:ext cx="1307847" cy="653923"/>
      </dsp:txXfrm>
    </dsp:sp>
    <dsp:sp modelId="{F4CA9CD7-9465-4A61-98C8-5D6994774E08}">
      <dsp:nvSpPr>
        <dsp:cNvPr id="0" name=""/>
        <dsp:cNvSpPr/>
      </dsp:nvSpPr>
      <dsp:spPr>
        <a:xfrm>
          <a:off x="1490150" y="929411"/>
          <a:ext cx="1307847" cy="653923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Armazenagem</a:t>
          </a:r>
        </a:p>
      </dsp:txBody>
      <dsp:txXfrm>
        <a:off x="1490150" y="929411"/>
        <a:ext cx="1307847" cy="653923"/>
      </dsp:txXfrm>
    </dsp:sp>
    <dsp:sp modelId="{BD02FCCF-63B9-4579-80E2-4FA5B793F07F}">
      <dsp:nvSpPr>
        <dsp:cNvPr id="0" name=""/>
        <dsp:cNvSpPr/>
      </dsp:nvSpPr>
      <dsp:spPr>
        <a:xfrm>
          <a:off x="3072645" y="929411"/>
          <a:ext cx="1307847" cy="653923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Pré-preparo</a:t>
          </a:r>
        </a:p>
      </dsp:txBody>
      <dsp:txXfrm>
        <a:off x="3072645" y="929411"/>
        <a:ext cx="1307847" cy="653923"/>
      </dsp:txXfrm>
    </dsp:sp>
    <dsp:sp modelId="{DC7D7997-9714-4231-9160-EE2F0FDAE133}">
      <dsp:nvSpPr>
        <dsp:cNvPr id="0" name=""/>
        <dsp:cNvSpPr/>
      </dsp:nvSpPr>
      <dsp:spPr>
        <a:xfrm>
          <a:off x="4655141" y="929411"/>
          <a:ext cx="1307847" cy="653923"/>
        </a:xfrm>
        <a:prstGeom prst="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rPr>
            <a:t>Cocção</a:t>
          </a:r>
        </a:p>
      </dsp:txBody>
      <dsp:txXfrm>
        <a:off x="4655141" y="929411"/>
        <a:ext cx="1307847" cy="65392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9BE97-50E6-4525-863E-60A8041CB949}">
      <dsp:nvSpPr>
        <dsp:cNvPr id="0" name=""/>
        <dsp:cNvSpPr/>
      </dsp:nvSpPr>
      <dsp:spPr>
        <a:xfrm>
          <a:off x="0" y="269974"/>
          <a:ext cx="6096000" cy="4284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88AF86-939E-4DDA-BE78-C93DCA6B179E}">
      <dsp:nvSpPr>
        <dsp:cNvPr id="0" name=""/>
        <dsp:cNvSpPr/>
      </dsp:nvSpPr>
      <dsp:spPr>
        <a:xfrm>
          <a:off x="304800" y="19054"/>
          <a:ext cx="4267200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700" kern="1200" smtClean="0"/>
            <a:t>Definir os objetivos gerais</a:t>
          </a:r>
        </a:p>
        <a:p>
          <a:pPr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700" kern="1200" dirty="0"/>
        </a:p>
      </dsp:txBody>
      <dsp:txXfrm>
        <a:off x="329298" y="43552"/>
        <a:ext cx="4218204" cy="452844"/>
      </dsp:txXfrm>
    </dsp:sp>
    <dsp:sp modelId="{30CA570F-1DB1-4A28-9AF8-7F705EB6A8B4}">
      <dsp:nvSpPr>
        <dsp:cNvPr id="0" name=""/>
        <dsp:cNvSpPr/>
      </dsp:nvSpPr>
      <dsp:spPr>
        <a:xfrm>
          <a:off x="0" y="1041094"/>
          <a:ext cx="6096000" cy="4284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D2BF23-C342-4174-ADF9-CFB94D9B7350}">
      <dsp:nvSpPr>
        <dsp:cNvPr id="0" name=""/>
        <dsp:cNvSpPr/>
      </dsp:nvSpPr>
      <dsp:spPr>
        <a:xfrm>
          <a:off x="304800" y="790174"/>
          <a:ext cx="4267200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700" kern="1200" smtClean="0"/>
            <a:t>Desdobrar o objetivo geral em específico</a:t>
          </a:r>
        </a:p>
        <a:p>
          <a:pPr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700" kern="1200" dirty="0"/>
        </a:p>
      </dsp:txBody>
      <dsp:txXfrm>
        <a:off x="329298" y="814672"/>
        <a:ext cx="4218204" cy="452844"/>
      </dsp:txXfrm>
    </dsp:sp>
    <dsp:sp modelId="{FDA859EA-F08B-482B-A35E-C269CE44BCC9}">
      <dsp:nvSpPr>
        <dsp:cNvPr id="0" name=""/>
        <dsp:cNvSpPr/>
      </dsp:nvSpPr>
      <dsp:spPr>
        <a:xfrm>
          <a:off x="0" y="1812214"/>
          <a:ext cx="6096000" cy="4284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60E6C2-B2E4-4548-B3A5-2F2858559B93}">
      <dsp:nvSpPr>
        <dsp:cNvPr id="0" name=""/>
        <dsp:cNvSpPr/>
      </dsp:nvSpPr>
      <dsp:spPr>
        <a:xfrm>
          <a:off x="304800" y="1561294"/>
          <a:ext cx="4267200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Dividir as atividades a serem desenvolvidas, visando a execução dos objetivos</a:t>
          </a:r>
          <a:endParaRPr lang="pt-BR" sz="1700" kern="1200" dirty="0"/>
        </a:p>
      </dsp:txBody>
      <dsp:txXfrm>
        <a:off x="329298" y="1585792"/>
        <a:ext cx="4218204" cy="452844"/>
      </dsp:txXfrm>
    </dsp:sp>
    <dsp:sp modelId="{E553FF3C-3CA3-4672-984C-020C89E5FFB6}">
      <dsp:nvSpPr>
        <dsp:cNvPr id="0" name=""/>
        <dsp:cNvSpPr/>
      </dsp:nvSpPr>
      <dsp:spPr>
        <a:xfrm>
          <a:off x="0" y="2845425"/>
          <a:ext cx="6096000" cy="4284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B3405E-48A7-4AB0-A357-E3089D2A3271}">
      <dsp:nvSpPr>
        <dsp:cNvPr id="0" name=""/>
        <dsp:cNvSpPr/>
      </dsp:nvSpPr>
      <dsp:spPr>
        <a:xfrm>
          <a:off x="304800" y="2332414"/>
          <a:ext cx="4267200" cy="7639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smtClean="0"/>
            <a:t>Agrupar as atividades considerando a semelhança e importância para a alcance dos objetivos</a:t>
          </a:r>
          <a:endParaRPr lang="pt-BR" sz="1700" kern="1200" dirty="0"/>
        </a:p>
      </dsp:txBody>
      <dsp:txXfrm>
        <a:off x="342092" y="2369706"/>
        <a:ext cx="4192616" cy="689346"/>
      </dsp:txXfrm>
    </dsp:sp>
    <dsp:sp modelId="{0E861292-A394-40DD-9970-5BC26FFD7116}">
      <dsp:nvSpPr>
        <dsp:cNvPr id="0" name=""/>
        <dsp:cNvSpPr/>
      </dsp:nvSpPr>
      <dsp:spPr>
        <a:xfrm>
          <a:off x="0" y="3616545"/>
          <a:ext cx="6096000" cy="4284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23B768-BC96-41A3-8C10-37FE833EB059}">
      <dsp:nvSpPr>
        <dsp:cNvPr id="0" name=""/>
        <dsp:cNvSpPr/>
      </dsp:nvSpPr>
      <dsp:spPr>
        <a:xfrm>
          <a:off x="304800" y="3365625"/>
          <a:ext cx="4267200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1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r>
            <a:rPr lang="pt-BR" sz="1700" kern="1200" dirty="0" smtClean="0"/>
            <a:t>Definir as atribuições das respectivas unidades</a:t>
          </a:r>
          <a:endParaRPr lang="pt-BR" sz="1700" kern="1200" dirty="0"/>
        </a:p>
      </dsp:txBody>
      <dsp:txXfrm>
        <a:off x="329298" y="3390123"/>
        <a:ext cx="4218204" cy="4528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DCEB5-C0D5-418B-87C5-67C6F5E43361}">
      <dsp:nvSpPr>
        <dsp:cNvPr id="0" name=""/>
        <dsp:cNvSpPr/>
      </dsp:nvSpPr>
      <dsp:spPr>
        <a:xfrm>
          <a:off x="1589954" y="33"/>
          <a:ext cx="1080009" cy="6480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b="1" kern="1200" dirty="0" smtClean="0"/>
            <a:t>Literal</a:t>
          </a:r>
          <a:endParaRPr lang="pt-BR" sz="1700" b="1" kern="1200" dirty="0"/>
        </a:p>
      </dsp:txBody>
      <dsp:txXfrm>
        <a:off x="1589954" y="33"/>
        <a:ext cx="1080009" cy="648005"/>
      </dsp:txXfrm>
    </dsp:sp>
    <dsp:sp modelId="{CD1947A4-5B4C-440E-9898-47F993335473}">
      <dsp:nvSpPr>
        <dsp:cNvPr id="0" name=""/>
        <dsp:cNvSpPr/>
      </dsp:nvSpPr>
      <dsp:spPr>
        <a:xfrm>
          <a:off x="2777964" y="33"/>
          <a:ext cx="1080009" cy="64800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b="1" kern="1200" dirty="0" smtClean="0"/>
            <a:t>Gráfica</a:t>
          </a:r>
          <a:endParaRPr lang="pt-BR" sz="1700" b="1" kern="1200" dirty="0"/>
        </a:p>
      </dsp:txBody>
      <dsp:txXfrm>
        <a:off x="2777964" y="33"/>
        <a:ext cx="1080009" cy="64800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616C0-0F4D-4933-9F50-7F2EE71A2384}">
      <dsp:nvSpPr>
        <dsp:cNvPr id="0" name=""/>
        <dsp:cNvSpPr/>
      </dsp:nvSpPr>
      <dsp:spPr>
        <a:xfrm>
          <a:off x="3814274" y="742799"/>
          <a:ext cx="155046" cy="679249"/>
        </a:xfrm>
        <a:custGeom>
          <a:avLst/>
          <a:gdLst/>
          <a:ahLst/>
          <a:cxnLst/>
          <a:rect l="0" t="0" r="0" b="0"/>
          <a:pathLst>
            <a:path>
              <a:moveTo>
                <a:pt x="155046" y="0"/>
              </a:moveTo>
              <a:lnTo>
                <a:pt x="155046" y="679249"/>
              </a:lnTo>
              <a:lnTo>
                <a:pt x="0" y="6792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8E21A-E6D3-41E8-A3B2-B020993C6E8D}">
      <dsp:nvSpPr>
        <dsp:cNvPr id="0" name=""/>
        <dsp:cNvSpPr/>
      </dsp:nvSpPr>
      <dsp:spPr>
        <a:xfrm>
          <a:off x="5706014" y="2839613"/>
          <a:ext cx="181787" cy="679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249"/>
              </a:lnTo>
              <a:lnTo>
                <a:pt x="181787" y="6792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07232B-595E-4876-8766-9B58F1C7AC0F}">
      <dsp:nvSpPr>
        <dsp:cNvPr id="0" name=""/>
        <dsp:cNvSpPr/>
      </dsp:nvSpPr>
      <dsp:spPr>
        <a:xfrm>
          <a:off x="3969320" y="742799"/>
          <a:ext cx="2687761" cy="13584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3453"/>
              </a:lnTo>
              <a:lnTo>
                <a:pt x="2687761" y="1203453"/>
              </a:lnTo>
              <a:lnTo>
                <a:pt x="2687761" y="13584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8D5737-F7B5-4C2A-B129-6547AEFC904B}">
      <dsp:nvSpPr>
        <dsp:cNvPr id="0" name=""/>
        <dsp:cNvSpPr/>
      </dsp:nvSpPr>
      <dsp:spPr>
        <a:xfrm>
          <a:off x="3018253" y="2839613"/>
          <a:ext cx="222808" cy="679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249"/>
              </a:lnTo>
              <a:lnTo>
                <a:pt x="222808" y="6792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FC3926-C5DC-415A-998E-07DE6B4721B4}">
      <dsp:nvSpPr>
        <dsp:cNvPr id="0" name=""/>
        <dsp:cNvSpPr/>
      </dsp:nvSpPr>
      <dsp:spPr>
        <a:xfrm>
          <a:off x="3923600" y="742799"/>
          <a:ext cx="91440" cy="13584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584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94BE38-920F-402F-BE0E-6FBCA51372D2}">
      <dsp:nvSpPr>
        <dsp:cNvPr id="0" name=""/>
        <dsp:cNvSpPr/>
      </dsp:nvSpPr>
      <dsp:spPr>
        <a:xfrm>
          <a:off x="330491" y="2839613"/>
          <a:ext cx="153968" cy="2776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6064"/>
              </a:lnTo>
              <a:lnTo>
                <a:pt x="153968" y="27760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27DEE9-48D6-4144-8DA7-3EAD052FB58B}">
      <dsp:nvSpPr>
        <dsp:cNvPr id="0" name=""/>
        <dsp:cNvSpPr/>
      </dsp:nvSpPr>
      <dsp:spPr>
        <a:xfrm>
          <a:off x="330491" y="2839613"/>
          <a:ext cx="153968" cy="1727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7656"/>
              </a:lnTo>
              <a:lnTo>
                <a:pt x="153968" y="17276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51666E-BD92-4284-82F8-25ACE8838765}">
      <dsp:nvSpPr>
        <dsp:cNvPr id="0" name=""/>
        <dsp:cNvSpPr/>
      </dsp:nvSpPr>
      <dsp:spPr>
        <a:xfrm>
          <a:off x="330491" y="2839613"/>
          <a:ext cx="153968" cy="679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249"/>
              </a:lnTo>
              <a:lnTo>
                <a:pt x="153968" y="6792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6302AA-031A-47B9-B232-3F6F0DA30E04}">
      <dsp:nvSpPr>
        <dsp:cNvPr id="0" name=""/>
        <dsp:cNvSpPr/>
      </dsp:nvSpPr>
      <dsp:spPr>
        <a:xfrm>
          <a:off x="1281559" y="742799"/>
          <a:ext cx="2687761" cy="1358499"/>
        </a:xfrm>
        <a:custGeom>
          <a:avLst/>
          <a:gdLst/>
          <a:ahLst/>
          <a:cxnLst/>
          <a:rect l="0" t="0" r="0" b="0"/>
          <a:pathLst>
            <a:path>
              <a:moveTo>
                <a:pt x="2687761" y="0"/>
              </a:moveTo>
              <a:lnTo>
                <a:pt x="2687761" y="1203453"/>
              </a:lnTo>
              <a:lnTo>
                <a:pt x="0" y="1203453"/>
              </a:lnTo>
              <a:lnTo>
                <a:pt x="0" y="13584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573FFB-DAE9-462A-BBAB-A7460594A8F6}">
      <dsp:nvSpPr>
        <dsp:cNvPr id="0" name=""/>
        <dsp:cNvSpPr/>
      </dsp:nvSpPr>
      <dsp:spPr>
        <a:xfrm>
          <a:off x="2922331" y="4484"/>
          <a:ext cx="2093979" cy="738314"/>
        </a:xfrm>
        <a:prstGeom prst="rect">
          <a:avLst/>
        </a:prstGeom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i="0" kern="1200" dirty="0" smtClean="0">
              <a:solidFill>
                <a:srgbClr val="1F497D"/>
              </a:solidFill>
              <a:latin typeface="Gill Sans MT"/>
              <a:ea typeface="+mn-ea"/>
              <a:cs typeface="+mn-cs"/>
            </a:rPr>
            <a:t>Diretor</a:t>
          </a:r>
          <a:endParaRPr lang="pt-BR" sz="2000" b="0" i="0" kern="1200" dirty="0">
            <a:solidFill>
              <a:srgbClr val="1F497D"/>
            </a:solidFill>
            <a:latin typeface="Gill Sans MT"/>
            <a:ea typeface="+mn-ea"/>
            <a:cs typeface="+mn-cs"/>
          </a:endParaRPr>
        </a:p>
      </dsp:txBody>
      <dsp:txXfrm>
        <a:off x="2922331" y="4484"/>
        <a:ext cx="2093979" cy="738314"/>
      </dsp:txXfrm>
    </dsp:sp>
    <dsp:sp modelId="{8F3A91CF-B24C-4BE9-ADFD-AD19EC7C71CC}">
      <dsp:nvSpPr>
        <dsp:cNvPr id="0" name=""/>
        <dsp:cNvSpPr/>
      </dsp:nvSpPr>
      <dsp:spPr>
        <a:xfrm>
          <a:off x="92724" y="2101298"/>
          <a:ext cx="2377669" cy="738314"/>
        </a:xfrm>
        <a:prstGeom prst="rect">
          <a:avLst/>
        </a:prstGeom>
        <a:gradFill flip="none" rotWithShape="1">
          <a:gsLst>
            <a:gs pos="0">
              <a:schemeClr val="accent1">
                <a:lumMod val="75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i="0" kern="1200" dirty="0" smtClean="0">
              <a:latin typeface="Gill Sans MT"/>
              <a:ea typeface="+mn-ea"/>
              <a:cs typeface="+mn-cs"/>
            </a:rPr>
            <a:t>Gerente 1</a:t>
          </a:r>
          <a:endParaRPr lang="pt-BR" sz="2000" b="0" i="0" kern="1200" dirty="0">
            <a:latin typeface="Gill Sans MT"/>
            <a:ea typeface="+mn-ea"/>
            <a:cs typeface="+mn-cs"/>
          </a:endParaRPr>
        </a:p>
      </dsp:txBody>
      <dsp:txXfrm>
        <a:off x="92724" y="2101298"/>
        <a:ext cx="2377669" cy="738314"/>
      </dsp:txXfrm>
    </dsp:sp>
    <dsp:sp modelId="{7DDB042D-1936-4908-A4B3-602ACD964BFD}">
      <dsp:nvSpPr>
        <dsp:cNvPr id="0" name=""/>
        <dsp:cNvSpPr/>
      </dsp:nvSpPr>
      <dsp:spPr>
        <a:xfrm>
          <a:off x="484459" y="3149706"/>
          <a:ext cx="1882186" cy="738314"/>
        </a:xfrm>
        <a:prstGeom prst="rect">
          <a:avLst/>
        </a:prstGeom>
        <a:gradFill flip="none" rotWithShape="1">
          <a:gsLst>
            <a:gs pos="0">
              <a:schemeClr val="accent1">
                <a:lumMod val="5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i="0" kern="1200" dirty="0" smtClean="0">
              <a:latin typeface="Gill Sans MT"/>
              <a:ea typeface="+mn-ea"/>
              <a:cs typeface="+mn-cs"/>
            </a:rPr>
            <a:t>Funcionário</a:t>
          </a:r>
          <a:endParaRPr lang="pt-BR" sz="2000" b="0" i="0" kern="1200" dirty="0">
            <a:latin typeface="Gill Sans MT"/>
            <a:ea typeface="+mn-ea"/>
            <a:cs typeface="+mn-cs"/>
          </a:endParaRPr>
        </a:p>
      </dsp:txBody>
      <dsp:txXfrm>
        <a:off x="484459" y="3149706"/>
        <a:ext cx="1882186" cy="738314"/>
      </dsp:txXfrm>
    </dsp:sp>
    <dsp:sp modelId="{37ADFEE9-796F-4466-A81D-829AC3C962AE}">
      <dsp:nvSpPr>
        <dsp:cNvPr id="0" name=""/>
        <dsp:cNvSpPr/>
      </dsp:nvSpPr>
      <dsp:spPr>
        <a:xfrm>
          <a:off x="484459" y="4198113"/>
          <a:ext cx="1882186" cy="738314"/>
        </a:xfrm>
        <a:prstGeom prst="rect">
          <a:avLst/>
        </a:prstGeom>
        <a:gradFill flip="none" rotWithShape="1">
          <a:gsLst>
            <a:gs pos="0">
              <a:schemeClr val="accent1">
                <a:lumMod val="5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i="0" kern="1200" dirty="0" smtClean="0">
              <a:latin typeface="Gill Sans MT"/>
              <a:ea typeface="+mn-ea"/>
              <a:cs typeface="+mn-cs"/>
            </a:rPr>
            <a:t>Funcionário</a:t>
          </a:r>
          <a:endParaRPr lang="pt-BR" sz="2000" b="0" i="0" kern="1200" dirty="0">
            <a:latin typeface="Gill Sans MT"/>
            <a:ea typeface="+mn-ea"/>
            <a:cs typeface="+mn-cs"/>
          </a:endParaRPr>
        </a:p>
      </dsp:txBody>
      <dsp:txXfrm>
        <a:off x="484459" y="4198113"/>
        <a:ext cx="1882186" cy="738314"/>
      </dsp:txXfrm>
    </dsp:sp>
    <dsp:sp modelId="{B76F5259-13ED-429A-ACE4-6710D87CA642}">
      <dsp:nvSpPr>
        <dsp:cNvPr id="0" name=""/>
        <dsp:cNvSpPr/>
      </dsp:nvSpPr>
      <dsp:spPr>
        <a:xfrm>
          <a:off x="484459" y="5246520"/>
          <a:ext cx="1882186" cy="738314"/>
        </a:xfrm>
        <a:prstGeom prst="rect">
          <a:avLst/>
        </a:prstGeom>
        <a:gradFill flip="none" rotWithShape="1">
          <a:gsLst>
            <a:gs pos="0">
              <a:schemeClr val="accent1">
                <a:lumMod val="5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i="0" kern="1200" dirty="0" smtClean="0">
              <a:latin typeface="Gill Sans MT"/>
              <a:ea typeface="+mn-ea"/>
              <a:cs typeface="+mn-cs"/>
            </a:rPr>
            <a:t>Funcionário</a:t>
          </a:r>
          <a:endParaRPr lang="pt-BR" sz="2000" b="0" i="0" kern="1200" dirty="0">
            <a:latin typeface="Gill Sans MT"/>
            <a:ea typeface="+mn-ea"/>
            <a:cs typeface="+mn-cs"/>
          </a:endParaRPr>
        </a:p>
      </dsp:txBody>
      <dsp:txXfrm>
        <a:off x="484459" y="5246520"/>
        <a:ext cx="1882186" cy="738314"/>
      </dsp:txXfrm>
    </dsp:sp>
    <dsp:sp modelId="{F5D57871-8BD2-4D87-A9C1-CD2E85AB2063}">
      <dsp:nvSpPr>
        <dsp:cNvPr id="0" name=""/>
        <dsp:cNvSpPr/>
      </dsp:nvSpPr>
      <dsp:spPr>
        <a:xfrm>
          <a:off x="2780486" y="2101298"/>
          <a:ext cx="2377669" cy="738314"/>
        </a:xfrm>
        <a:prstGeom prst="rect">
          <a:avLst/>
        </a:prstGeom>
        <a:gradFill flip="none" rotWithShape="1">
          <a:gsLst>
            <a:gs pos="0">
              <a:schemeClr val="accent1">
                <a:lumMod val="75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i="0" kern="1200" dirty="0" smtClean="0">
              <a:latin typeface="Gill Sans MT"/>
              <a:ea typeface="+mn-ea"/>
              <a:cs typeface="+mn-cs"/>
            </a:rPr>
            <a:t>Gerente 2</a:t>
          </a:r>
          <a:endParaRPr lang="pt-BR" sz="2000" b="0" i="0" kern="1200" dirty="0">
            <a:latin typeface="Gill Sans MT"/>
            <a:ea typeface="+mn-ea"/>
            <a:cs typeface="+mn-cs"/>
          </a:endParaRPr>
        </a:p>
      </dsp:txBody>
      <dsp:txXfrm>
        <a:off x="2780486" y="2101298"/>
        <a:ext cx="2377669" cy="738314"/>
      </dsp:txXfrm>
    </dsp:sp>
    <dsp:sp modelId="{E0E95209-3916-41DD-AD26-1904A76D73DD}">
      <dsp:nvSpPr>
        <dsp:cNvPr id="0" name=""/>
        <dsp:cNvSpPr/>
      </dsp:nvSpPr>
      <dsp:spPr>
        <a:xfrm>
          <a:off x="3241061" y="3149706"/>
          <a:ext cx="1882186" cy="738314"/>
        </a:xfrm>
        <a:prstGeom prst="rect">
          <a:avLst/>
        </a:prstGeom>
        <a:gradFill flip="none" rotWithShape="1">
          <a:gsLst>
            <a:gs pos="0">
              <a:schemeClr val="accent1">
                <a:lumMod val="5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i="0" kern="1200" dirty="0" smtClean="0">
              <a:latin typeface="Gill Sans MT"/>
              <a:ea typeface="+mn-ea"/>
              <a:cs typeface="+mn-cs"/>
            </a:rPr>
            <a:t>Funcionário</a:t>
          </a:r>
          <a:endParaRPr lang="pt-BR" sz="2000" b="0" i="0" kern="1200" dirty="0">
            <a:latin typeface="Gill Sans MT"/>
            <a:ea typeface="+mn-ea"/>
            <a:cs typeface="+mn-cs"/>
          </a:endParaRPr>
        </a:p>
      </dsp:txBody>
      <dsp:txXfrm>
        <a:off x="3241061" y="3149706"/>
        <a:ext cx="1882186" cy="738314"/>
      </dsp:txXfrm>
    </dsp:sp>
    <dsp:sp modelId="{E331FF3E-15EF-46F8-B3B4-0A42A335B93A}">
      <dsp:nvSpPr>
        <dsp:cNvPr id="0" name=""/>
        <dsp:cNvSpPr/>
      </dsp:nvSpPr>
      <dsp:spPr>
        <a:xfrm>
          <a:off x="5468247" y="2101298"/>
          <a:ext cx="2377669" cy="738314"/>
        </a:xfrm>
        <a:prstGeom prst="rect">
          <a:avLst/>
        </a:prstGeom>
        <a:gradFill flip="none" rotWithShape="1">
          <a:gsLst>
            <a:gs pos="0">
              <a:schemeClr val="accent1">
                <a:lumMod val="75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i="0" kern="1200" dirty="0" smtClean="0">
              <a:latin typeface="Gill Sans MT"/>
              <a:ea typeface="+mn-ea"/>
              <a:cs typeface="+mn-cs"/>
            </a:rPr>
            <a:t>Gerente 3</a:t>
          </a:r>
          <a:endParaRPr lang="pt-BR" sz="2000" b="0" i="0" kern="1200" dirty="0">
            <a:latin typeface="Gill Sans MT"/>
            <a:ea typeface="+mn-ea"/>
            <a:cs typeface="+mn-cs"/>
          </a:endParaRPr>
        </a:p>
      </dsp:txBody>
      <dsp:txXfrm>
        <a:off x="5468247" y="2101298"/>
        <a:ext cx="2377669" cy="738314"/>
      </dsp:txXfrm>
    </dsp:sp>
    <dsp:sp modelId="{87D6A031-FE8B-4CA6-B255-C3F3D18B355E}">
      <dsp:nvSpPr>
        <dsp:cNvPr id="0" name=""/>
        <dsp:cNvSpPr/>
      </dsp:nvSpPr>
      <dsp:spPr>
        <a:xfrm>
          <a:off x="5887802" y="3149706"/>
          <a:ext cx="1882186" cy="738314"/>
        </a:xfrm>
        <a:prstGeom prst="rect">
          <a:avLst/>
        </a:prstGeom>
        <a:gradFill flip="none" rotWithShape="1">
          <a:gsLst>
            <a:gs pos="0">
              <a:schemeClr val="accent1">
                <a:lumMod val="5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i="0" kern="1200" dirty="0" smtClean="0">
              <a:latin typeface="Gill Sans MT"/>
              <a:ea typeface="+mn-ea"/>
              <a:cs typeface="+mn-cs"/>
            </a:rPr>
            <a:t>Funcionário</a:t>
          </a:r>
          <a:endParaRPr lang="pt-BR" sz="2000" b="0" i="0" kern="1200" dirty="0">
            <a:latin typeface="Gill Sans MT"/>
            <a:ea typeface="+mn-ea"/>
            <a:cs typeface="+mn-cs"/>
          </a:endParaRPr>
        </a:p>
      </dsp:txBody>
      <dsp:txXfrm>
        <a:off x="5887802" y="3149706"/>
        <a:ext cx="1882186" cy="738314"/>
      </dsp:txXfrm>
    </dsp:sp>
    <dsp:sp modelId="{AB5AFCE7-F2E3-402A-BCC2-EA5EE8A88DAB}">
      <dsp:nvSpPr>
        <dsp:cNvPr id="0" name=""/>
        <dsp:cNvSpPr/>
      </dsp:nvSpPr>
      <dsp:spPr>
        <a:xfrm>
          <a:off x="1152944" y="1052891"/>
          <a:ext cx="2661330" cy="738314"/>
        </a:xfrm>
        <a:prstGeom prst="rect">
          <a:avLst/>
        </a:prstGeom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i="0" kern="1200" dirty="0" smtClean="0">
              <a:solidFill>
                <a:srgbClr val="1F497D"/>
              </a:solidFill>
              <a:latin typeface="Gill Sans MT"/>
              <a:ea typeface="+mn-ea"/>
              <a:cs typeface="+mn-cs"/>
            </a:rPr>
            <a:t>Diretor Assistente</a:t>
          </a:r>
          <a:endParaRPr lang="pt-BR" sz="2000" b="0" i="0" kern="1200" dirty="0">
            <a:solidFill>
              <a:srgbClr val="1F497D"/>
            </a:solidFill>
            <a:latin typeface="Gill Sans MT"/>
            <a:ea typeface="+mn-ea"/>
            <a:cs typeface="+mn-cs"/>
          </a:endParaRPr>
        </a:p>
      </dsp:txBody>
      <dsp:txXfrm>
        <a:off x="1152944" y="1052891"/>
        <a:ext cx="2661330" cy="7383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003B2-5165-4E05-B948-D22E37AE2542}" type="datetimeFigureOut">
              <a:rPr lang="pt-BR" smtClean="0"/>
              <a:pPr/>
              <a:t>15/03/18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39EDD-D275-41E0-B961-1C8178316DC7}" type="slidenum">
              <a:rPr lang="pt-BR" smtClean="0"/>
              <a:pPr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87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43000" lvl="2" indent="-228600">
              <a:buFont typeface="Arial" pitchFamily="34" charset="0"/>
              <a:buNone/>
            </a:pPr>
            <a:endParaRPr lang="pt-BR" sz="12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sz="1200" b="0" baseline="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92E6A-5096-43CD-9004-8A26AFA30A9D}" type="datetimeFigureOut">
              <a:rPr lang="fr-FR"/>
              <a:pPr>
                <a:defRPr/>
              </a:pPr>
              <a:t>15/03/2018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77A9C-3D75-49B4-A81E-31CEF6DC1775}" type="slidenum">
              <a:rPr lang="fr-FR"/>
              <a:pPr>
                <a:defRPr/>
              </a:pPr>
              <a:t>‹n.º›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B8497-E15C-482A-942D-047C0C21B6F3}" type="datetimeFigureOut">
              <a:rPr lang="fr-FR"/>
              <a:pPr>
                <a:defRPr/>
              </a:pPr>
              <a:t>15/03/2018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F2E33-AD77-4D5E-9E7C-29E7FBF434E5}" type="slidenum">
              <a:rPr lang="fr-FR"/>
              <a:pPr>
                <a:defRPr/>
              </a:pPr>
              <a:t>‹n.º›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D9EE1-8102-4A4C-B685-0ED816B8FAC4}" type="datetimeFigureOut">
              <a:rPr lang="fr-FR"/>
              <a:pPr>
                <a:defRPr/>
              </a:pPr>
              <a:t>15/03/2018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DAFAC-A71D-4D1D-AB80-97030B2E1BD6}" type="slidenum">
              <a:rPr lang="fr-FR"/>
              <a:pPr>
                <a:defRPr/>
              </a:pPr>
              <a:t>‹n.º›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2400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 sz="2200"/>
            </a:lvl1pPr>
            <a:lvl2pPr algn="just">
              <a:defRPr sz="2100"/>
            </a:lvl2pPr>
            <a:lvl3pPr algn="just">
              <a:defRPr sz="2000"/>
            </a:lvl3pPr>
            <a:lvl4pPr algn="just">
              <a:defRPr sz="1900"/>
            </a:lvl4pPr>
            <a:lvl5pPr algn="just">
              <a:defRPr sz="1800"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B320F-5271-4C3D-8CDB-62A18462C881}" type="datetimeFigureOut">
              <a:rPr lang="fr-FR"/>
              <a:pPr>
                <a:defRPr/>
              </a:pPr>
              <a:t>15/03/2018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EC6C9-50BA-402F-A8E2-76DF361753CB}" type="slidenum">
              <a:rPr lang="fr-FR"/>
              <a:pPr>
                <a:defRPr/>
              </a:pPr>
              <a:t>‹n.º›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CC0A9-3EFB-4573-8ED5-9DA9CAF38D91}" type="datetimeFigureOut">
              <a:rPr lang="fr-FR"/>
              <a:pPr>
                <a:defRPr/>
              </a:pPr>
              <a:t>15/03/2018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983E8-842D-4491-A5B4-A3CBFE48CC95}" type="slidenum">
              <a:rPr lang="fr-FR"/>
              <a:pPr>
                <a:defRPr/>
              </a:pPr>
              <a:t>‹n.º›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81516-863B-4BDC-8593-16FC976218C6}" type="datetimeFigureOut">
              <a:rPr lang="fr-FR"/>
              <a:pPr>
                <a:defRPr/>
              </a:pPr>
              <a:t>15/03/2018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90EAC-EC4E-4178-9C85-3B3BB463C7D0}" type="slidenum">
              <a:rPr lang="fr-FR"/>
              <a:pPr>
                <a:defRPr/>
              </a:pPr>
              <a:t>‹n.º›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3DDE8-0DF5-4204-93F2-ADBDF379816D}" type="datetimeFigureOut">
              <a:rPr lang="fr-FR"/>
              <a:pPr>
                <a:defRPr/>
              </a:pPr>
              <a:t>15/03/2018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267D1-4FA9-48D1-8443-46A3194DEA51}" type="slidenum">
              <a:rPr lang="fr-FR"/>
              <a:pPr>
                <a:defRPr/>
              </a:pPr>
              <a:t>‹n.º›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8F979-3256-4DBA-9C68-DDC77E4195C6}" type="datetimeFigureOut">
              <a:rPr lang="fr-FR"/>
              <a:pPr>
                <a:defRPr/>
              </a:pPr>
              <a:t>15/03/2018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E3621-7AEA-420D-A616-CB24995C70A9}" type="slidenum">
              <a:rPr lang="fr-FR"/>
              <a:pPr>
                <a:defRPr/>
              </a:pPr>
              <a:t>‹n.º›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B4F16-B7BB-4000-88EA-CDA24F8CFCE2}" type="datetimeFigureOut">
              <a:rPr lang="fr-FR"/>
              <a:pPr>
                <a:defRPr/>
              </a:pPr>
              <a:t>15/03/2018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CF009-95E3-4421-8D7A-431BFBA5AB0D}" type="slidenum">
              <a:rPr lang="fr-FR"/>
              <a:pPr>
                <a:defRPr/>
              </a:pPr>
              <a:t>‹n.º›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B2A3C-C4C1-4A54-A53A-AE75AC0BF925}" type="datetimeFigureOut">
              <a:rPr lang="fr-FR"/>
              <a:pPr>
                <a:defRPr/>
              </a:pPr>
              <a:t>15/03/2018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D0A7-30D8-43CF-82B0-A36D11E834C3}" type="slidenum">
              <a:rPr lang="fr-FR"/>
              <a:pPr>
                <a:defRPr/>
              </a:pPr>
              <a:t>‹n.º›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7B3E1-A0D0-4607-A943-0E9B5C7A17C7}" type="datetimeFigureOut">
              <a:rPr lang="fr-FR"/>
              <a:pPr>
                <a:defRPr/>
              </a:pPr>
              <a:t>15/03/2018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C8198-889C-4E81-B895-61CE41866CB4}" type="slidenum">
              <a:rPr lang="fr-FR"/>
              <a:pPr>
                <a:defRPr/>
              </a:pPr>
              <a:t>‹n.º›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B1797A-C353-42A3-87D0-48E7DC3308A8}" type="datetimeFigureOut">
              <a:rPr lang="fr-FR"/>
              <a:pPr>
                <a:defRPr/>
              </a:pPr>
              <a:t>15/03/2018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2B19AD-B452-4C58-B978-EB660B187EB3}" type="slidenum">
              <a:rPr lang="fr-FR"/>
              <a:pPr>
                <a:defRPr/>
              </a:pPr>
              <a:t>‹n.º›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4" Type="http://schemas.openxmlformats.org/officeDocument/2006/relationships/diagramLayout" Target="../diagrams/layout7.xml"/><Relationship Id="rId5" Type="http://schemas.openxmlformats.org/officeDocument/2006/relationships/diagramQuickStyle" Target="../diagrams/quickStyle7.xml"/><Relationship Id="rId6" Type="http://schemas.openxmlformats.org/officeDocument/2006/relationships/diagramColors" Target="../diagrams/colors7.xml"/><Relationship Id="rId7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4" Type="http://schemas.openxmlformats.org/officeDocument/2006/relationships/diagramLayout" Target="../diagrams/layout8.xml"/><Relationship Id="rId5" Type="http://schemas.openxmlformats.org/officeDocument/2006/relationships/diagramQuickStyle" Target="../diagrams/quickStyle8.xml"/><Relationship Id="rId6" Type="http://schemas.openxmlformats.org/officeDocument/2006/relationships/diagramColors" Target="../diagrams/colors8.xml"/><Relationship Id="rId7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4" Type="http://schemas.openxmlformats.org/officeDocument/2006/relationships/diagramLayout" Target="../diagrams/layout9.xml"/><Relationship Id="rId5" Type="http://schemas.openxmlformats.org/officeDocument/2006/relationships/diagramQuickStyle" Target="../diagrams/quickStyle9.xml"/><Relationship Id="rId6" Type="http://schemas.openxmlformats.org/officeDocument/2006/relationships/diagramColors" Target="../diagrams/colors9.xml"/><Relationship Id="rId7" Type="http://schemas.microsoft.com/office/2007/relationships/diagramDrawing" Target="../diagrams/drawing9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4" Type="http://schemas.openxmlformats.org/officeDocument/2006/relationships/diagramLayout" Target="../diagrams/layout10.xml"/><Relationship Id="rId5" Type="http://schemas.openxmlformats.org/officeDocument/2006/relationships/diagramQuickStyle" Target="../diagrams/quickStyle10.xml"/><Relationship Id="rId6" Type="http://schemas.openxmlformats.org/officeDocument/2006/relationships/diagramColors" Target="../diagrams/colors10.xml"/><Relationship Id="rId7" Type="http://schemas.microsoft.com/office/2007/relationships/diagramDrawing" Target="../diagrams/drawing10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4" Type="http://schemas.openxmlformats.org/officeDocument/2006/relationships/diagramLayout" Target="../diagrams/layout11.xml"/><Relationship Id="rId5" Type="http://schemas.openxmlformats.org/officeDocument/2006/relationships/diagramQuickStyle" Target="../diagrams/quickStyle11.xml"/><Relationship Id="rId6" Type="http://schemas.openxmlformats.org/officeDocument/2006/relationships/diagramColors" Target="../diagrams/colors11.xml"/><Relationship Id="rId7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214813"/>
            <a:ext cx="7772400" cy="1470025"/>
          </a:xfrm>
        </p:spPr>
        <p:txBody>
          <a:bodyPr/>
          <a:lstStyle/>
          <a:p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Estruturas organizacionais em Unidades de Alimentação e Nutrição</a:t>
            </a:r>
            <a:endParaRPr lang="fr-FR" sz="3600" b="1" dirty="0" smtClean="0">
              <a:solidFill>
                <a:srgbClr val="80A3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403648" y="5661248"/>
            <a:ext cx="6400800" cy="752475"/>
          </a:xfrm>
        </p:spPr>
        <p:txBody>
          <a:bodyPr/>
          <a:lstStyle/>
          <a:p>
            <a:pPr>
              <a:defRPr/>
            </a:pPr>
            <a:r>
              <a:rPr lang="pt-BR" sz="2800" dirty="0" err="1" smtClean="0"/>
              <a:t>Prof</a:t>
            </a:r>
            <a:r>
              <a:rPr lang="pt-BR" sz="2800" baseline="30000" dirty="0" err="1" smtClean="0"/>
              <a:t>a</a:t>
            </a:r>
            <a:r>
              <a:rPr lang="pt-BR" sz="2800" dirty="0" smtClean="0"/>
              <a:t>. Dr</a:t>
            </a:r>
            <a:r>
              <a:rPr lang="pt-BR" sz="2800" baseline="30000" dirty="0" smtClean="0"/>
              <a:t>a</a:t>
            </a:r>
            <a:r>
              <a:rPr lang="pt-BR" sz="2800" dirty="0" smtClean="0"/>
              <a:t>. Carla B. Nonino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pPr marL="914400" lvl="1" indent="-457200">
              <a:buNone/>
              <a:defRPr/>
            </a:pPr>
            <a:r>
              <a:rPr lang="pt-BR" sz="2200" b="1" dirty="0" smtClean="0"/>
              <a:t>Exemplo: Nutricionista chefe</a:t>
            </a:r>
          </a:p>
          <a:p>
            <a:pPr marL="914400" lvl="1" indent="-457200">
              <a:buNone/>
              <a:defRPr/>
            </a:pPr>
            <a:endParaRPr lang="pt-BR" b="1" dirty="0" smtClean="0"/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Programar e estabelecer normas, diretrizes e padronizações dos trabalhos</a:t>
            </a:r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Elaborar relatórios sobre as atividades do serviço</a:t>
            </a:r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Motivação</a:t>
            </a:r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Incrementar atividades de pesquisa</a:t>
            </a:r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Supervisão </a:t>
            </a:r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pPr marL="514350" indent="-457200">
              <a:buNone/>
              <a:defRPr/>
            </a:pPr>
            <a:r>
              <a:rPr lang="pt-BR" b="1" dirty="0" smtClean="0"/>
              <a:t>5. Estabelecer meios de comunicação e mecanismos de controle</a:t>
            </a:r>
          </a:p>
          <a:p>
            <a:pPr marL="514350" indent="-457200">
              <a:buNone/>
              <a:defRPr/>
            </a:pPr>
            <a:endParaRPr lang="pt-BR" b="1" dirty="0" smtClean="0"/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Criados os departamentos, definidos os níveis hierárquico e suas atribuições, é necessário garantir atuação integrada e eficaz</a:t>
            </a:r>
          </a:p>
          <a:p>
            <a:pPr marL="914400" lvl="1" indent="-457200">
              <a:buFont typeface="Wingdings" pitchFamily="2" charset="2"/>
              <a:buChar char="ü"/>
              <a:defRPr/>
            </a:pPr>
            <a:endParaRPr lang="pt-BR" dirty="0" smtClean="0"/>
          </a:p>
          <a:p>
            <a:pPr marL="1333500" lvl="2" indent="-419100">
              <a:buFont typeface="Wingdings" pitchFamily="2" charset="2"/>
              <a:buChar char="ü"/>
              <a:defRPr/>
            </a:pPr>
            <a:r>
              <a:rPr lang="pt-BR" dirty="0" smtClean="0"/>
              <a:t>Garantir que as decisões tomadas baseiem-se em informações rápidas e fidedignas </a:t>
            </a:r>
          </a:p>
          <a:p>
            <a:pPr marL="914400" lvl="1" indent="-457200">
              <a:defRPr/>
            </a:pPr>
            <a:endParaRPr lang="pt-BR" dirty="0" smtClean="0"/>
          </a:p>
          <a:p>
            <a:pPr marL="514350" indent="-457200">
              <a:buNone/>
              <a:defRPr/>
            </a:pPr>
            <a:endParaRPr lang="pt-BR" b="1" dirty="0" smtClean="0"/>
          </a:p>
          <a:p>
            <a:endParaRPr lang="pt-BR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403648" y="5345684"/>
            <a:ext cx="6624736" cy="36933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pt-BR" b="1" i="1" dirty="0">
                <a:latin typeface="+mj-lt"/>
              </a:rPr>
              <a:t>Decidir de forma rápida com grande probabilidade de acertos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171704"/>
            <a:ext cx="8229600" cy="4186254"/>
          </a:xfrm>
        </p:spPr>
        <p:txBody>
          <a:bodyPr/>
          <a:lstStyle/>
          <a:p>
            <a:pPr marL="914400" lvl="1" indent="-457200">
              <a:buNone/>
              <a:defRPr/>
            </a:pPr>
            <a:r>
              <a:rPr lang="pt-BR" sz="2200" b="1" dirty="0" smtClean="0"/>
              <a:t>Ex: Mecanismo de controle</a:t>
            </a:r>
          </a:p>
          <a:p>
            <a:pPr marL="914400" lvl="1" indent="-457200">
              <a:buNone/>
              <a:defRPr/>
            </a:pPr>
            <a:endParaRPr lang="pt-BR" sz="1200" b="1" dirty="0" smtClean="0"/>
          </a:p>
          <a:p>
            <a:pPr marL="914400" lvl="1" indent="-457200">
              <a:buNone/>
              <a:defRPr/>
            </a:pPr>
            <a:r>
              <a:rPr lang="pt-BR" dirty="0" smtClean="0"/>
              <a:t>Sistema de informática do Hospital, informa:</a:t>
            </a:r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N° de comensais</a:t>
            </a:r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N° de dietas especiais (hipossódica, p/ diabetes, pastosa e </a:t>
            </a:r>
            <a:r>
              <a:rPr lang="pt-BR" dirty="0" err="1" smtClean="0"/>
              <a:t>etc</a:t>
            </a:r>
            <a:r>
              <a:rPr lang="pt-BR" dirty="0" smtClean="0"/>
              <a:t>)</a:t>
            </a:r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N° de atendimentos por nutricionista</a:t>
            </a:r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N° de dietas </a:t>
            </a:r>
            <a:r>
              <a:rPr lang="pt-BR" dirty="0" err="1" smtClean="0"/>
              <a:t>enterais</a:t>
            </a: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r>
              <a:rPr lang="pt-BR" sz="2200" b="1" dirty="0" smtClean="0"/>
              <a:t>Ex: Mecanismos de comunicação</a:t>
            </a:r>
          </a:p>
          <a:p>
            <a:pPr marL="914400" lvl="1" indent="-457200">
              <a:buNone/>
              <a:defRPr/>
            </a:pPr>
            <a:endParaRPr lang="pt-BR" sz="1100" b="1" dirty="0" smtClean="0"/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Relatórios e reuniões</a:t>
            </a:r>
          </a:p>
          <a:p>
            <a:pPr marL="514350" indent="-457200">
              <a:buNone/>
              <a:defRPr/>
            </a:pPr>
            <a:r>
              <a:rPr lang="pt-BR" dirty="0" smtClean="0"/>
              <a:t>	</a:t>
            </a:r>
          </a:p>
          <a:p>
            <a:pPr marL="514350" indent="-457200">
              <a:buFont typeface="Courier New" pitchFamily="49" charset="0"/>
              <a:buChar char="o"/>
              <a:defRPr/>
            </a:pPr>
            <a:endParaRPr lang="pt-BR" sz="2100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907704" y="2924944"/>
            <a:ext cx="5482952" cy="783538"/>
          </a:xfrm>
        </p:spPr>
        <p:txBody>
          <a:bodyPr/>
          <a:lstStyle/>
          <a:p>
            <a:pPr marL="533400" indent="-533400" algn="ctr">
              <a:buNone/>
              <a:defRPr/>
            </a:pPr>
            <a:r>
              <a:rPr lang="pt-BR" sz="4000" b="1" dirty="0" smtClean="0"/>
              <a:t>Departamentalização</a:t>
            </a:r>
            <a:endParaRPr lang="pt-BR" sz="4000" b="1" dirty="0" smtClean="0"/>
          </a:p>
          <a:p>
            <a:pPr marL="514350" indent="-457200">
              <a:buNone/>
              <a:defRPr/>
            </a:pPr>
            <a:endParaRPr lang="pt-BR" sz="4000" dirty="0" smtClean="0"/>
          </a:p>
          <a:p>
            <a:pPr marL="514350" indent="-457200">
              <a:buFont typeface="Courier New" pitchFamily="49" charset="0"/>
              <a:buChar char="o"/>
              <a:defRPr/>
            </a:pPr>
            <a:endParaRPr lang="pt-BR" sz="4000" dirty="0" smtClean="0"/>
          </a:p>
          <a:p>
            <a:pPr marL="914400" lvl="1" indent="-457200">
              <a:defRPr/>
            </a:pPr>
            <a:endParaRPr lang="pt-BR" sz="4000" dirty="0" smtClean="0"/>
          </a:p>
          <a:p>
            <a:pPr marL="914400" lvl="1" indent="-457200">
              <a:defRPr/>
            </a:pPr>
            <a:endParaRPr lang="pt-BR" sz="4000" dirty="0" smtClean="0"/>
          </a:p>
          <a:p>
            <a:pPr marL="914400" lvl="1" indent="-457200">
              <a:buNone/>
              <a:defRPr/>
            </a:pPr>
            <a:endParaRPr lang="pt-BR" sz="4000" dirty="0" smtClean="0"/>
          </a:p>
          <a:p>
            <a:pPr marL="914400" lvl="1" indent="-457200">
              <a:buNone/>
              <a:defRPr/>
            </a:pPr>
            <a:endParaRPr lang="pt-BR" sz="4000" dirty="0" smtClean="0"/>
          </a:p>
          <a:p>
            <a:pPr marL="914400" lvl="1" indent="-457200">
              <a:buNone/>
              <a:defRPr/>
            </a:pPr>
            <a:endParaRPr lang="pt-BR" sz="4000" dirty="0" smtClean="0"/>
          </a:p>
          <a:p>
            <a:pPr marL="914400" lvl="1" indent="-457200">
              <a:defRPr/>
            </a:pPr>
            <a:endParaRPr lang="pt-BR" sz="4000" dirty="0" smtClean="0"/>
          </a:p>
          <a:p>
            <a:pPr marL="914400" lvl="1" indent="-457200">
              <a:defRPr/>
            </a:pPr>
            <a:endParaRPr lang="pt-BR" sz="4000" dirty="0" smtClean="0"/>
          </a:p>
          <a:p>
            <a:pPr marL="914400" lvl="1" indent="-457200">
              <a:defRPr/>
            </a:pPr>
            <a:endParaRPr lang="pt-BR" sz="4000" dirty="0" smtClean="0"/>
          </a:p>
          <a:p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/>
          <a:lstStyle/>
          <a:p>
            <a:pPr marL="533400" indent="-533400">
              <a:buNone/>
              <a:defRPr/>
            </a:pPr>
            <a:r>
              <a:rPr lang="pt-BR" b="1" dirty="0" smtClean="0"/>
              <a:t>Departamentalização por objetivo:</a:t>
            </a:r>
          </a:p>
          <a:p>
            <a:pPr marL="533400" indent="-533400">
              <a:buNone/>
              <a:defRPr/>
            </a:pPr>
            <a:endParaRPr lang="pt-BR" sz="1400" b="1" dirty="0" smtClean="0"/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Forma de organizar as atividades da Empresa, de maneira a facilitar a consecução de seus objetivos</a:t>
            </a:r>
          </a:p>
          <a:p>
            <a:pPr marL="1333500" lvl="2" indent="-419100">
              <a:buNone/>
              <a:defRPr/>
            </a:pPr>
            <a:endParaRPr lang="pt-BR" dirty="0" smtClean="0"/>
          </a:p>
          <a:p>
            <a:pPr marL="514350" indent="-457200">
              <a:buNone/>
              <a:defRPr/>
            </a:pPr>
            <a:endParaRPr lang="pt-BR" dirty="0" smtClean="0"/>
          </a:p>
          <a:p>
            <a:pPr marL="514350" indent="-457200">
              <a:buFont typeface="Courier New" pitchFamily="49" charset="0"/>
              <a:buChar char="o"/>
              <a:defRPr/>
            </a:pPr>
            <a:endParaRPr lang="pt-BR" sz="2100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683568" y="4357694"/>
          <a:ext cx="7786687" cy="1675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9181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 marL="533400" indent="-533400">
              <a:buNone/>
              <a:defRPr/>
            </a:pPr>
            <a:r>
              <a:rPr lang="pt-BR" b="1" dirty="0" smtClean="0"/>
              <a:t>Departamentalização por produtos ou serviços:</a:t>
            </a:r>
          </a:p>
          <a:p>
            <a:pPr marL="533400" indent="-533400">
              <a:buNone/>
              <a:defRPr/>
            </a:pPr>
            <a:endParaRPr lang="pt-BR" sz="1600" b="1" dirty="0" smtClean="0"/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Quando são agrupadas, no mesmo departamento, atividades ou</a:t>
            </a:r>
            <a:r>
              <a:rPr lang="pt-BR" sz="2000" dirty="0" smtClean="0"/>
              <a:t> </a:t>
            </a:r>
            <a:r>
              <a:rPr lang="pt-BR" dirty="0" smtClean="0"/>
              <a:t>tarefas relacionadas com determinado produto ou serviço</a:t>
            </a:r>
          </a:p>
          <a:p>
            <a:pPr marL="1333500" lvl="2" indent="-419100">
              <a:buNone/>
              <a:defRPr/>
            </a:pPr>
            <a:endParaRPr lang="pt-BR" dirty="0" smtClean="0"/>
          </a:p>
          <a:p>
            <a:pPr marL="514350" indent="-457200">
              <a:buNone/>
              <a:defRPr/>
            </a:pPr>
            <a:endParaRPr lang="pt-BR" dirty="0" smtClean="0"/>
          </a:p>
          <a:p>
            <a:pPr marL="514350" indent="-457200">
              <a:buFont typeface="Courier New" pitchFamily="49" charset="0"/>
              <a:buChar char="o"/>
              <a:defRPr/>
            </a:pPr>
            <a:endParaRPr lang="pt-BR" sz="2100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  <p:graphicFrame>
        <p:nvGraphicFramePr>
          <p:cNvPr id="6" name="Diagrama 5"/>
          <p:cNvGraphicFramePr/>
          <p:nvPr/>
        </p:nvGraphicFramePr>
        <p:xfrm>
          <a:off x="899592" y="4130270"/>
          <a:ext cx="7241973" cy="1584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pPr marL="533400" indent="-533400">
              <a:buNone/>
              <a:defRPr/>
            </a:pPr>
            <a:r>
              <a:rPr lang="pt-BR" b="1" dirty="0" smtClean="0"/>
              <a:t>Departamentalização por clientela:</a:t>
            </a:r>
          </a:p>
          <a:p>
            <a:pPr marL="533400" indent="-533400">
              <a:buNone/>
              <a:defRPr/>
            </a:pPr>
            <a:endParaRPr lang="pt-BR" sz="1600" b="1" dirty="0" smtClean="0"/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Quando são reunidas todas as atividades e tarefas destinadas a um determinado grupo de pessoas ou clientes</a:t>
            </a:r>
          </a:p>
          <a:p>
            <a:pPr marL="1333500" lvl="2" indent="-419100">
              <a:buNone/>
              <a:defRPr/>
            </a:pPr>
            <a:endParaRPr lang="pt-BR" dirty="0" smtClean="0"/>
          </a:p>
          <a:p>
            <a:pPr marL="514350" indent="-457200">
              <a:buNone/>
              <a:defRPr/>
            </a:pPr>
            <a:endParaRPr lang="pt-BR" dirty="0" smtClean="0"/>
          </a:p>
          <a:p>
            <a:pPr marL="514350" indent="-457200">
              <a:buFont typeface="Courier New" pitchFamily="49" charset="0"/>
              <a:buChar char="o"/>
              <a:defRPr/>
            </a:pPr>
            <a:endParaRPr lang="pt-BR" sz="2100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  <p:graphicFrame>
        <p:nvGraphicFramePr>
          <p:cNvPr id="7" name="Diagrama 6"/>
          <p:cNvGraphicFramePr/>
          <p:nvPr/>
        </p:nvGraphicFramePr>
        <p:xfrm>
          <a:off x="971600" y="4083342"/>
          <a:ext cx="7239178" cy="1631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 marL="533400" indent="-533400">
              <a:buNone/>
              <a:defRPr/>
            </a:pPr>
            <a:r>
              <a:rPr lang="pt-BR" b="1" dirty="0" smtClean="0"/>
              <a:t>Departamentalização por área geográfica:</a:t>
            </a:r>
          </a:p>
          <a:p>
            <a:pPr marL="533400" indent="-533400">
              <a:buNone/>
              <a:defRPr/>
            </a:pPr>
            <a:endParaRPr lang="pt-BR" sz="1600" b="1" dirty="0" smtClean="0"/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Também denominada territorial ou regional</a:t>
            </a:r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Ocorre em empresa geograficamente descentralizadas, em que é conveniente a reunião de todas as atividades executadas em uma determinada região, sob a chefia de um administrador local</a:t>
            </a:r>
          </a:p>
          <a:p>
            <a:pPr marL="514350" indent="-457200">
              <a:buNone/>
              <a:defRPr/>
            </a:pPr>
            <a:endParaRPr lang="pt-BR" dirty="0" smtClean="0"/>
          </a:p>
          <a:p>
            <a:pPr marL="514350" indent="-457200">
              <a:buFont typeface="Courier New" pitchFamily="49" charset="0"/>
              <a:buChar char="o"/>
              <a:defRPr/>
            </a:pPr>
            <a:endParaRPr lang="pt-BR" sz="2100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  <p:graphicFrame>
        <p:nvGraphicFramePr>
          <p:cNvPr id="6" name="Diagrama 5"/>
          <p:cNvGraphicFramePr/>
          <p:nvPr/>
        </p:nvGraphicFramePr>
        <p:xfrm>
          <a:off x="467544" y="4600966"/>
          <a:ext cx="8136955" cy="1471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pPr marL="533400" indent="-533400">
              <a:buNone/>
              <a:defRPr/>
            </a:pPr>
            <a:r>
              <a:rPr lang="pt-BR" b="1" dirty="0" smtClean="0"/>
              <a:t>Departamentalização por processo ou técnica:</a:t>
            </a:r>
          </a:p>
          <a:p>
            <a:pPr marL="533400" indent="-533400">
              <a:buNone/>
              <a:defRPr/>
            </a:pPr>
            <a:endParaRPr lang="pt-BR" sz="1400" b="1" dirty="0" smtClean="0"/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Quando são reunidas, no mesmo departamento, atividades desenvolvidas por pessoas que utilizam o mesmo tipo de equipamento ou serviço, propiciando concentração dos profissionais de determinada especialização.</a:t>
            </a:r>
          </a:p>
          <a:p>
            <a:pPr marL="514350" indent="-457200">
              <a:buNone/>
              <a:defRPr/>
            </a:pPr>
            <a:endParaRPr lang="pt-BR" dirty="0" smtClean="0"/>
          </a:p>
          <a:p>
            <a:pPr marL="514350" indent="-457200">
              <a:buFont typeface="Courier New" pitchFamily="49" charset="0"/>
              <a:buChar char="o"/>
              <a:defRPr/>
            </a:pPr>
            <a:endParaRPr lang="pt-BR" sz="2100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  <p:graphicFrame>
        <p:nvGraphicFramePr>
          <p:cNvPr id="7" name="Diagrama 6"/>
          <p:cNvGraphicFramePr/>
          <p:nvPr/>
        </p:nvGraphicFramePr>
        <p:xfrm>
          <a:off x="1043608" y="4559468"/>
          <a:ext cx="7453139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85804" y="1617681"/>
            <a:ext cx="8229600" cy="4525963"/>
          </a:xfrm>
        </p:spPr>
        <p:txBody>
          <a:bodyPr/>
          <a:lstStyle/>
          <a:p>
            <a:pPr>
              <a:buNone/>
              <a:defRPr/>
            </a:pPr>
            <a:r>
              <a:rPr lang="pt-BR" b="1" dirty="0" smtClean="0"/>
              <a:t>Recapitulando...</a:t>
            </a:r>
          </a:p>
          <a:p>
            <a:pPr>
              <a:defRPr/>
            </a:pPr>
            <a:endParaRPr lang="pt-BR" dirty="0" smtClean="0"/>
          </a:p>
          <a:p>
            <a:pPr lvl="1">
              <a:defRPr/>
            </a:pPr>
            <a:endParaRPr lang="pt-BR" dirty="0" smtClean="0"/>
          </a:p>
          <a:p>
            <a:pPr lvl="1">
              <a:defRPr/>
            </a:pPr>
            <a:endParaRPr lang="pt-BR" dirty="0" smtClean="0"/>
          </a:p>
          <a:p>
            <a:pPr lvl="1">
              <a:buNone/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957803310"/>
              </p:ext>
            </p:extLst>
          </p:nvPr>
        </p:nvGraphicFramePr>
        <p:xfrm>
          <a:off x="1262082" y="229395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pPr marL="514350" indent="-4572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dirty="0" smtClean="0">
                <a:latin typeface="+mj-lt"/>
              </a:rPr>
              <a:t>É a BASE que permite à empresa organizar-se para atingir seus objetivos</a:t>
            </a:r>
          </a:p>
          <a:p>
            <a:pPr marL="933450" lvl="1" indent="-4191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dirty="0" smtClean="0">
                <a:latin typeface="+mj-lt"/>
              </a:rPr>
              <a:t>Representada pelos órgãos e suas relações de interdependência e via hierárquica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pt-BR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115616" y="4578502"/>
            <a:ext cx="7129462" cy="707886"/>
          </a:xfrm>
          <a:prstGeom prst="rect">
            <a:avLst/>
          </a:prstGeom>
          <a:noFill/>
          <a:ln w="412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000" dirty="0">
                <a:latin typeface="+mj-lt"/>
              </a:rPr>
              <a:t>Repartir </a:t>
            </a:r>
            <a:r>
              <a:rPr lang="pt-BR" sz="2000" dirty="0" smtClean="0">
                <a:latin typeface="+mj-lt"/>
              </a:rPr>
              <a:t>o trabalho de </a:t>
            </a:r>
            <a:r>
              <a:rPr lang="pt-BR" sz="2000" dirty="0">
                <a:latin typeface="+mj-lt"/>
              </a:rPr>
              <a:t>acordo com as especializações necessárias para atingir seus </a:t>
            </a:r>
            <a:r>
              <a:rPr lang="pt-BR" sz="2000" dirty="0" smtClean="0">
                <a:latin typeface="+mj-lt"/>
              </a:rPr>
              <a:t>objetivos</a:t>
            </a:r>
            <a:endParaRPr lang="pt-BR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>
              <a:buFont typeface="Wingdings" pitchFamily="2" charset="2"/>
              <a:buChar char="ü"/>
              <a:defRPr/>
            </a:pPr>
            <a:r>
              <a:rPr lang="pt-BR" b="1" dirty="0" smtClean="0"/>
              <a:t>Representação da Estrutura Organizacional:</a:t>
            </a:r>
          </a:p>
          <a:p>
            <a:pPr>
              <a:buFont typeface="Wingdings" pitchFamily="2" charset="2"/>
              <a:buChar char="ü"/>
              <a:defRPr/>
            </a:pPr>
            <a:endParaRPr lang="pt-BR" sz="1600" dirty="0" smtClean="0"/>
          </a:p>
          <a:p>
            <a:pPr lvl="1">
              <a:buFont typeface="Wingdings" pitchFamily="2" charset="2"/>
              <a:buChar char="ü"/>
              <a:defRPr/>
            </a:pPr>
            <a:r>
              <a:rPr lang="pt-BR" dirty="0" smtClean="0"/>
              <a:t>A estrutura organizacional pode ser representada de duas formas:</a:t>
            </a:r>
          </a:p>
          <a:p>
            <a:pPr lvl="2">
              <a:buFont typeface="Wingdings" pitchFamily="2" charset="2"/>
              <a:buChar char="ü"/>
              <a:defRPr/>
            </a:pPr>
            <a:endParaRPr lang="pt-BR" dirty="0" smtClean="0"/>
          </a:p>
          <a:p>
            <a:pPr lvl="1">
              <a:buFont typeface="Wingdings" pitchFamily="2" charset="2"/>
              <a:buChar char="ü"/>
              <a:defRPr/>
            </a:pPr>
            <a:endParaRPr lang="pt-BR" dirty="0" smtClean="0"/>
          </a:p>
          <a:p>
            <a:pPr>
              <a:buFont typeface="Wingdings" pitchFamily="2" charset="2"/>
              <a:buChar char="ü"/>
              <a:defRPr/>
            </a:pPr>
            <a:endParaRPr lang="pt-BR" dirty="0" smtClean="0"/>
          </a:p>
          <a:p>
            <a:pPr>
              <a:buFont typeface="Wingdings" pitchFamily="2" charset="2"/>
              <a:buChar char="ü"/>
              <a:defRPr/>
            </a:pPr>
            <a:endParaRPr lang="pt-BR" dirty="0" smtClean="0"/>
          </a:p>
          <a:p>
            <a:pPr>
              <a:buFont typeface="Wingdings" pitchFamily="2" charset="2"/>
              <a:buChar char="ü"/>
              <a:defRPr/>
            </a:pPr>
            <a:r>
              <a:rPr lang="pt-BR" b="1" dirty="0" smtClean="0"/>
              <a:t>Representação Literal:</a:t>
            </a:r>
          </a:p>
          <a:p>
            <a:pPr>
              <a:buFont typeface="Wingdings" pitchFamily="2" charset="2"/>
              <a:buChar char="ü"/>
              <a:defRPr/>
            </a:pPr>
            <a:endParaRPr lang="pt-BR" sz="1600" b="1" dirty="0" smtClean="0"/>
          </a:p>
          <a:p>
            <a:pPr lvl="1">
              <a:buFont typeface="Wingdings" pitchFamily="2" charset="2"/>
              <a:buChar char="ü"/>
              <a:defRPr/>
            </a:pPr>
            <a:r>
              <a:rPr lang="pt-BR" dirty="0" smtClean="0"/>
              <a:t>Documentos legislativos que orientam o funcionamento da UAN</a:t>
            </a:r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1619672" y="3500438"/>
          <a:ext cx="5447928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pPr>
              <a:buFont typeface="Wingdings" pitchFamily="2" charset="2"/>
              <a:buChar char="ü"/>
              <a:defRPr/>
            </a:pPr>
            <a:r>
              <a:rPr lang="pt-BR" b="1" dirty="0" smtClean="0"/>
              <a:t>Representação Gráfica:</a:t>
            </a:r>
          </a:p>
          <a:p>
            <a:pPr>
              <a:defRPr/>
            </a:pPr>
            <a:endParaRPr lang="pt-BR" dirty="0" smtClean="0"/>
          </a:p>
          <a:p>
            <a:pPr lvl="1" algn="ctr">
              <a:buNone/>
              <a:defRPr/>
            </a:pPr>
            <a:r>
              <a:rPr lang="pt-BR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Organograma</a:t>
            </a:r>
          </a:p>
          <a:p>
            <a:pPr lvl="1" algn="ctr">
              <a:buNone/>
              <a:defRPr/>
            </a:pPr>
            <a:r>
              <a:rPr lang="pt-BR" sz="3600" dirty="0" smtClean="0"/>
              <a:t>e</a:t>
            </a:r>
          </a:p>
          <a:p>
            <a:pPr lvl="1" algn="ctr">
              <a:buNone/>
              <a:defRPr/>
            </a:pPr>
            <a:r>
              <a:rPr lang="pt-BR" sz="3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Funcionograma</a:t>
            </a:r>
            <a:endParaRPr lang="pt-BR" sz="3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946283"/>
            <a:ext cx="8229600" cy="4411675"/>
          </a:xfrm>
        </p:spPr>
        <p:txBody>
          <a:bodyPr/>
          <a:lstStyle/>
          <a:p>
            <a:pPr marL="342900" lvl="2" indent="-342900">
              <a:buFont typeface="Wingdings" pitchFamily="2" charset="2"/>
              <a:buChar char="ü"/>
              <a:defRPr/>
            </a:pPr>
            <a:r>
              <a:rPr lang="pt-BR" sz="2200" b="1" dirty="0" smtClean="0"/>
              <a:t>Organograma</a:t>
            </a:r>
          </a:p>
          <a:p>
            <a:pPr marL="342900" lvl="2" indent="-342900">
              <a:buFont typeface="Wingdings" pitchFamily="2" charset="2"/>
              <a:buChar char="ü"/>
              <a:defRPr/>
            </a:pPr>
            <a:endParaRPr lang="pt-BR" sz="1600" b="1" dirty="0" smtClean="0"/>
          </a:p>
          <a:p>
            <a:pPr marL="800100" lvl="3" indent="-342900">
              <a:buFont typeface="Wingdings" pitchFamily="2" charset="2"/>
              <a:buChar char="ü"/>
              <a:defRPr/>
            </a:pPr>
            <a:r>
              <a:rPr lang="pt-BR" sz="2100" i="1" dirty="0" smtClean="0"/>
              <a:t>Principal função é apontar os sistemas de responsabilidade e autoridade da organização</a:t>
            </a:r>
          </a:p>
          <a:p>
            <a:pPr marL="800100" lvl="3" indent="-342900">
              <a:buFont typeface="Wingdings" pitchFamily="2" charset="2"/>
              <a:buChar char="ü"/>
              <a:defRPr/>
            </a:pPr>
            <a:r>
              <a:rPr lang="pt-BR" sz="2100" dirty="0" smtClean="0"/>
              <a:t>Pode ser Vertical</a:t>
            </a:r>
            <a:r>
              <a:rPr lang="pt-BR" dirty="0" smtClean="0"/>
              <a:t>, </a:t>
            </a:r>
            <a:r>
              <a:rPr lang="pt-BR" sz="2100" dirty="0" smtClean="0"/>
              <a:t>horizontal, em barras, circular, em círculos e outros</a:t>
            </a:r>
          </a:p>
          <a:p>
            <a:pPr marL="342900" lvl="2" indent="-342900" algn="l">
              <a:defRPr/>
            </a:pPr>
            <a:endParaRPr lang="pt-BR" dirty="0" smtClean="0"/>
          </a:p>
          <a:p>
            <a:pPr marL="342900" lvl="2" indent="-342900" algn="l">
              <a:buNone/>
              <a:defRPr/>
            </a:pPr>
            <a:r>
              <a:rPr lang="pt-BR" b="1" dirty="0" smtClean="0">
                <a:solidFill>
                  <a:srgbClr val="80A331"/>
                </a:solidFill>
              </a:rPr>
              <a:t>Vertical </a:t>
            </a:r>
            <a:r>
              <a:rPr lang="pt-BR" dirty="0" smtClean="0"/>
              <a:t>(clássico) : mais utilizado. Representa claramente a hierarquia na empresa</a:t>
            </a:r>
          </a:p>
          <a:p>
            <a:pPr marL="342900" lvl="2" indent="-342900" algn="l">
              <a:buNone/>
              <a:defRPr/>
            </a:pPr>
            <a:endParaRPr lang="pt-BR" sz="1400" dirty="0" smtClean="0"/>
          </a:p>
          <a:p>
            <a:pPr marL="342900" lvl="2" indent="-342900" algn="l">
              <a:buNone/>
              <a:defRPr/>
            </a:pPr>
            <a:r>
              <a:rPr lang="pt-BR" b="1" dirty="0" smtClean="0">
                <a:solidFill>
                  <a:srgbClr val="80A331"/>
                </a:solidFill>
              </a:rPr>
              <a:t>Horizontal: </a:t>
            </a:r>
            <a:r>
              <a:rPr lang="pt-BR" dirty="0" smtClean="0"/>
              <a:t>também criado como base na hierarquia da empresa, mas tem essa característica amenizada pelo fato do cargo mais baixo não estar abaixo dos outros</a:t>
            </a:r>
          </a:p>
          <a:p>
            <a:pPr lvl="2">
              <a:defRPr/>
            </a:pPr>
            <a:endParaRPr lang="pt-BR" dirty="0" smtClean="0"/>
          </a:p>
          <a:p>
            <a:pPr lvl="2"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79866880"/>
              </p:ext>
            </p:extLst>
          </p:nvPr>
        </p:nvGraphicFramePr>
        <p:xfrm>
          <a:off x="553212" y="434340"/>
          <a:ext cx="8037576" cy="598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Freeform 9"/>
          <p:cNvSpPr/>
          <p:nvPr/>
        </p:nvSpPr>
        <p:spPr>
          <a:xfrm>
            <a:off x="2892055" y="2743200"/>
            <a:ext cx="404038" cy="3359887"/>
          </a:xfrm>
          <a:custGeom>
            <a:avLst/>
            <a:gdLst>
              <a:gd name="connsiteX0" fmla="*/ 0 w 488731"/>
              <a:gd name="connsiteY0" fmla="*/ 1907628 h 1907628"/>
              <a:gd name="connsiteX1" fmla="*/ 315310 w 488731"/>
              <a:gd name="connsiteY1" fmla="*/ 1907628 h 1907628"/>
              <a:gd name="connsiteX2" fmla="*/ 299545 w 488731"/>
              <a:gd name="connsiteY2" fmla="*/ 0 h 1907628"/>
              <a:gd name="connsiteX3" fmla="*/ 488731 w 488731"/>
              <a:gd name="connsiteY3" fmla="*/ 0 h 190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731" h="1907628">
                <a:moveTo>
                  <a:pt x="0" y="1907628"/>
                </a:moveTo>
                <a:lnTo>
                  <a:pt x="315310" y="1907628"/>
                </a:lnTo>
                <a:lnTo>
                  <a:pt x="299545" y="0"/>
                </a:lnTo>
                <a:lnTo>
                  <a:pt x="488731" y="0"/>
                </a:lnTo>
              </a:path>
            </a:pathLst>
          </a:custGeom>
          <a:ln w="254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1520" y="11663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80A331"/>
                </a:solidFill>
              </a:rPr>
              <a:t>VERTICAL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82368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573FFB-DAE9-462A-BBAB-A7460594A8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4573FFB-DAE9-462A-BBAB-A7460594A8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1616C0-0F4D-4933-9F50-7F2EE71A23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831616C0-0F4D-4933-9F50-7F2EE71A23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5AFCE7-F2E3-402A-BCC2-EA5EE8A88D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AB5AFCE7-F2E3-402A-BCC2-EA5EE8A88D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6302AA-031A-47B9-B232-3F6F0DA30E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656302AA-031A-47B9-B232-3F6F0DA30E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3A91CF-B24C-4BE9-ADFD-AD19EC7C71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8F3A91CF-B24C-4BE9-ADFD-AD19EC7C71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FC3926-C5DC-415A-998E-07DE6B4721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A1FC3926-C5DC-415A-998E-07DE6B4721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D57871-8BD2-4D87-A9C1-CD2E85AB20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F5D57871-8BD2-4D87-A9C1-CD2E85AB20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07232B-595E-4876-8766-9B58F1C7AC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3207232B-595E-4876-8766-9B58F1C7AC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31FF3E-15EF-46F8-B3B4-0A42A335B9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E331FF3E-15EF-46F8-B3B4-0A42A335B9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51666E-BD92-4284-82F8-25ACE8838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3251666E-BD92-4284-82F8-25ACE88387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DB042D-1936-4908-A4B3-602ACD964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7DDB042D-1936-4908-A4B3-602ACD964B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27DEE9-48D6-4144-8DA7-3EAD052FB5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graphicEl>
                                              <a:dgm id="{5E27DEE9-48D6-4144-8DA7-3EAD052FB5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ADFEE9-796F-4466-A81D-829AC3C962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3" dur="500"/>
                                        <p:tgtEl>
                                          <p:spTgt spid="4">
                                            <p:graphicEl>
                                              <a:dgm id="{37ADFEE9-796F-4466-A81D-829AC3C962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94BE38-920F-402F-BE0E-6FBCA51372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graphicEl>
                                              <a:dgm id="{2694BE38-920F-402F-BE0E-6FBCA51372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6F5259-13ED-429A-ACE4-6710D87CA6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dgm id="{B76F5259-13ED-429A-ACE4-6710D87CA6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8D5737-F7B5-4C2A-B129-6547AEFC90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368D5737-F7B5-4C2A-B129-6547AEFC90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E95209-3916-41DD-AD26-1904A76D73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E0E95209-3916-41DD-AD26-1904A76D73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28E21A-E6D3-41E8-A3B2-B020993C6E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2E28E21A-E6D3-41E8-A3B2-B020993C6E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D6A031-FE8B-4CA6-B255-C3F3D18B35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87D6A031-FE8B-4CA6-B255-C3F3D18B35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8834699"/>
              </p:ext>
            </p:extLst>
          </p:nvPr>
        </p:nvGraphicFramePr>
        <p:xfrm>
          <a:off x="415636" y="625104"/>
          <a:ext cx="8502733" cy="6232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251520" y="116632"/>
            <a:ext cx="1680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80A331"/>
                </a:solidFill>
              </a:rPr>
              <a:t>HORIZONTAL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38115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87EB7DA-9412-46B8-A658-40717C5501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graphicEl>
                                              <a:dgm id="{187EB7DA-9412-46B8-A658-40717C5501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graphicEl>
                                              <a:dgm id="{187EB7DA-9412-46B8-A658-40717C5501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graphicEl>
                                              <a:dgm id="{187EB7DA-9412-46B8-A658-40717C5501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031F9B8-0DE1-4900-A536-912965B683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graphicEl>
                                              <a:dgm id="{A031F9B8-0DE1-4900-A536-912965B683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graphicEl>
                                              <a:dgm id="{A031F9B8-0DE1-4900-A536-912965B683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graphicEl>
                                              <a:dgm id="{A031F9B8-0DE1-4900-A536-912965B683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031F9B8-0DE1-4900-A536-912965B683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160C51B-478C-4934-BDD3-2515ED101B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graphicEl>
                                              <a:dgm id="{3160C51B-478C-4934-BDD3-2515ED101B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graphicEl>
                                              <a:dgm id="{3160C51B-478C-4934-BDD3-2515ED101B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3">
                                            <p:graphicEl>
                                              <a:dgm id="{3160C51B-478C-4934-BDD3-2515ED101B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160C51B-478C-4934-BDD3-2515ED101B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FB2AEB8-6400-4B5F-95CB-387158A7A0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graphicEl>
                                              <a:dgm id="{3FB2AEB8-6400-4B5F-95CB-387158A7A0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graphicEl>
                                              <a:dgm id="{3FB2AEB8-6400-4B5F-95CB-387158A7A0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3">
                                            <p:graphicEl>
                                              <a:dgm id="{3FB2AEB8-6400-4B5F-95CB-387158A7A0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FB2AEB8-6400-4B5F-95CB-387158A7A0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EF2F87A-06E9-45CA-80AB-35CDFE7237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graphicEl>
                                              <a:dgm id="{BEF2F87A-06E9-45CA-80AB-35CDFE7237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530D608-BEA8-4534-8390-AFEBB851A2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graphicEl>
                                              <a:dgm id="{4530D608-BEA8-4534-8390-AFEBB851A2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graphicEl>
                                              <a:dgm id="{4530D608-BEA8-4534-8390-AFEBB851A2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graphicEl>
                                              <a:dgm id="{4530D608-BEA8-4534-8390-AFEBB851A2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91A3769-7518-4415-848C-985BEA222B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graphicEl>
                                              <a:dgm id="{691A3769-7518-4415-848C-985BEA222B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EFCFE0B-DFB9-4666-AF31-962F48261A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graphicEl>
                                              <a:dgm id="{FEFCFE0B-DFB9-4666-AF31-962F48261A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graphicEl>
                                              <a:dgm id="{FEFCFE0B-DFB9-4666-AF31-962F48261A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graphicEl>
                                              <a:dgm id="{FEFCFE0B-DFB9-4666-AF31-962F48261A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1315D91-3D72-4D39-AFD8-B607014827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graphicEl>
                                              <a:dgm id="{D1315D91-3D72-4D39-AFD8-B607014827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459FEC1-5962-4050-9EB6-2DC5BC4CBF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graphicEl>
                                              <a:dgm id="{9459FEC1-5962-4050-9EB6-2DC5BC4CBF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graphicEl>
                                              <a:dgm id="{9459FEC1-5962-4050-9EB6-2DC5BC4CBF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graphicEl>
                                              <a:dgm id="{9459FEC1-5962-4050-9EB6-2DC5BC4CBF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BBBD86-2111-4E37-B88B-18A3D93A72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graphicEl>
                                              <a:dgm id="{D7BBBD86-2111-4E37-B88B-18A3D93A72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9C23E3D-E4B2-4883-8766-FD75B6C99D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graphicEl>
                                              <a:dgm id="{79C23E3D-E4B2-4883-8766-FD75B6C99D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graphicEl>
                                              <a:dgm id="{79C23E3D-E4B2-4883-8766-FD75B6C99D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graphicEl>
                                              <a:dgm id="{79C23E3D-E4B2-4883-8766-FD75B6C99D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1DF60D6-E2D1-479A-94E1-952C61B615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graphicEl>
                                              <a:dgm id="{81DF60D6-E2D1-479A-94E1-952C61B615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9DDB6C1-543B-44FA-A5CB-7A208C6E8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graphicEl>
                                              <a:dgm id="{59DDB6C1-543B-44FA-A5CB-7A208C6E8F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graphicEl>
                                              <a:dgm id="{59DDB6C1-543B-44FA-A5CB-7A208C6E8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graphicEl>
                                              <a:dgm id="{59DDB6C1-543B-44FA-A5CB-7A208C6E8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C69FB78-1759-41A9-9202-48D1DCBA6C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">
                                            <p:graphicEl>
                                              <a:dgm id="{7C69FB78-1759-41A9-9202-48D1DCBA6C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C67A513-B375-425A-BFDC-8C87F5925D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graphicEl>
                                              <a:dgm id="{2C67A513-B375-425A-BFDC-8C87F5925D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graphicEl>
                                              <a:dgm id="{2C67A513-B375-425A-BFDC-8C87F5925D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graphicEl>
                                              <a:dgm id="{2C67A513-B375-425A-BFDC-8C87F5925D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82870D6-4CA3-4C41-9AE8-607158E699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">
                                            <p:graphicEl>
                                              <a:dgm id="{382870D6-4CA3-4C41-9AE8-607158E699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68FDEC-1285-4CAE-8040-8277893DE6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graphicEl>
                                              <a:dgm id="{D868FDEC-1285-4CAE-8040-8277893DE6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graphicEl>
                                              <a:dgm id="{D868FDEC-1285-4CAE-8040-8277893DE6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graphicEl>
                                              <a:dgm id="{D868FDEC-1285-4CAE-8040-8277893DE6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23528" y="2924250"/>
            <a:ext cx="2016125" cy="284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200" dirty="0"/>
              <a:t>Seção de Produção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23528" y="2636912"/>
            <a:ext cx="2592388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200" dirty="0"/>
              <a:t>Divisão de Nutrição e Dietética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23528" y="3213175"/>
            <a:ext cx="2016125" cy="284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200"/>
              <a:t>Preparo e Cocção</a:t>
            </a:r>
          </a:p>
        </p:txBody>
      </p:sp>
      <p:sp>
        <p:nvSpPr>
          <p:cNvPr id="8" name="Oval 29"/>
          <p:cNvSpPr>
            <a:spLocks noChangeArrowheads="1"/>
          </p:cNvSpPr>
          <p:nvPr/>
        </p:nvSpPr>
        <p:spPr bwMode="auto">
          <a:xfrm>
            <a:off x="4716016" y="3140968"/>
            <a:ext cx="3744913" cy="33845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" name="Oval 33"/>
          <p:cNvSpPr>
            <a:spLocks noChangeArrowheads="1"/>
          </p:cNvSpPr>
          <p:nvPr/>
        </p:nvSpPr>
        <p:spPr bwMode="auto">
          <a:xfrm>
            <a:off x="5509766" y="3815656"/>
            <a:ext cx="2160588" cy="1943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" name="Oval 34"/>
          <p:cNvSpPr>
            <a:spLocks noChangeArrowheads="1"/>
          </p:cNvSpPr>
          <p:nvPr/>
        </p:nvSpPr>
        <p:spPr bwMode="auto">
          <a:xfrm>
            <a:off x="5941566" y="4176018"/>
            <a:ext cx="1187450" cy="12239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" name="Text Box 35"/>
          <p:cNvSpPr txBox="1">
            <a:spLocks noChangeArrowheads="1"/>
          </p:cNvSpPr>
          <p:nvPr/>
        </p:nvSpPr>
        <p:spPr bwMode="auto">
          <a:xfrm>
            <a:off x="6157466" y="4536381"/>
            <a:ext cx="792163" cy="549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000"/>
              <a:t>Divisão de Nutrição e Dietética</a:t>
            </a:r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auto">
          <a:xfrm>
            <a:off x="6013004" y="3960118"/>
            <a:ext cx="1223962" cy="2444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000"/>
              <a:t>Seção Produção</a:t>
            </a:r>
          </a:p>
        </p:txBody>
      </p:sp>
      <p:sp>
        <p:nvSpPr>
          <p:cNvPr id="13" name="Text Box 38"/>
          <p:cNvSpPr txBox="1">
            <a:spLocks noChangeArrowheads="1"/>
          </p:cNvSpPr>
          <p:nvPr/>
        </p:nvSpPr>
        <p:spPr bwMode="auto">
          <a:xfrm>
            <a:off x="5941566" y="5415856"/>
            <a:ext cx="1368425" cy="2444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000"/>
              <a:t>Seção de Dietética</a:t>
            </a:r>
          </a:p>
        </p:txBody>
      </p:sp>
      <p:sp>
        <p:nvSpPr>
          <p:cNvPr id="14" name="Line 39"/>
          <p:cNvSpPr>
            <a:spLocks noChangeShapeType="1"/>
          </p:cNvSpPr>
          <p:nvPr/>
        </p:nvSpPr>
        <p:spPr bwMode="auto">
          <a:xfrm>
            <a:off x="6589266" y="3140968"/>
            <a:ext cx="0" cy="674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" name="Line 40"/>
          <p:cNvSpPr>
            <a:spLocks noChangeShapeType="1"/>
          </p:cNvSpPr>
          <p:nvPr/>
        </p:nvSpPr>
        <p:spPr bwMode="auto">
          <a:xfrm>
            <a:off x="6589266" y="5760343"/>
            <a:ext cx="0" cy="765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6" name="Text Box 41"/>
          <p:cNvSpPr txBox="1">
            <a:spLocks noChangeArrowheads="1"/>
          </p:cNvSpPr>
          <p:nvPr/>
        </p:nvSpPr>
        <p:spPr bwMode="auto">
          <a:xfrm>
            <a:off x="7525891" y="4222056"/>
            <a:ext cx="792163" cy="2746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200"/>
              <a:t>Açougue</a:t>
            </a:r>
          </a:p>
        </p:txBody>
      </p:sp>
      <p:sp>
        <p:nvSpPr>
          <p:cNvPr id="18" name="Line 51"/>
          <p:cNvSpPr>
            <a:spLocks noChangeShapeType="1"/>
          </p:cNvSpPr>
          <p:nvPr/>
        </p:nvSpPr>
        <p:spPr bwMode="auto">
          <a:xfrm>
            <a:off x="4717604" y="4796731"/>
            <a:ext cx="1223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9" name="Line 52"/>
          <p:cNvSpPr>
            <a:spLocks noChangeShapeType="1"/>
          </p:cNvSpPr>
          <p:nvPr/>
        </p:nvSpPr>
        <p:spPr bwMode="auto">
          <a:xfrm>
            <a:off x="7165529" y="4796731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" name="Line 53"/>
          <p:cNvSpPr>
            <a:spLocks noChangeShapeType="1"/>
          </p:cNvSpPr>
          <p:nvPr/>
        </p:nvSpPr>
        <p:spPr bwMode="auto">
          <a:xfrm flipH="1" flipV="1">
            <a:off x="5220841" y="3717231"/>
            <a:ext cx="5762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1" name="Line 54"/>
          <p:cNvSpPr>
            <a:spLocks noChangeShapeType="1"/>
          </p:cNvSpPr>
          <p:nvPr/>
        </p:nvSpPr>
        <p:spPr bwMode="auto">
          <a:xfrm flipV="1">
            <a:off x="7309991" y="3572768"/>
            <a:ext cx="574675" cy="504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2" name="Text Box 55"/>
          <p:cNvSpPr txBox="1">
            <a:spLocks noChangeArrowheads="1"/>
          </p:cNvSpPr>
          <p:nvPr/>
        </p:nvSpPr>
        <p:spPr bwMode="auto">
          <a:xfrm>
            <a:off x="5581204" y="3402906"/>
            <a:ext cx="720725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200"/>
              <a:t>Pré-preparo</a:t>
            </a:r>
          </a:p>
        </p:txBody>
      </p:sp>
      <p:sp>
        <p:nvSpPr>
          <p:cNvPr id="23" name="Text Box 56"/>
          <p:cNvSpPr txBox="1">
            <a:spLocks noChangeArrowheads="1"/>
          </p:cNvSpPr>
          <p:nvPr/>
        </p:nvSpPr>
        <p:spPr bwMode="auto">
          <a:xfrm>
            <a:off x="6732141" y="3356868"/>
            <a:ext cx="720725" cy="274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200"/>
              <a:t>Cocção</a:t>
            </a:r>
          </a:p>
        </p:txBody>
      </p:sp>
      <p:sp>
        <p:nvSpPr>
          <p:cNvPr id="24" name="Text Box 57"/>
          <p:cNvSpPr txBox="1">
            <a:spLocks noChangeArrowheads="1"/>
          </p:cNvSpPr>
          <p:nvPr/>
        </p:nvSpPr>
        <p:spPr bwMode="auto">
          <a:xfrm>
            <a:off x="4860479" y="4268093"/>
            <a:ext cx="720725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200"/>
              <a:t>Armazenagem</a:t>
            </a:r>
          </a:p>
        </p:txBody>
      </p:sp>
      <p:sp>
        <p:nvSpPr>
          <p:cNvPr id="25" name="Text Box 68"/>
          <p:cNvSpPr txBox="1">
            <a:spLocks noChangeArrowheads="1"/>
          </p:cNvSpPr>
          <p:nvPr/>
        </p:nvSpPr>
        <p:spPr bwMode="auto">
          <a:xfrm>
            <a:off x="323528" y="3500512"/>
            <a:ext cx="1655763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200"/>
              <a:t>Pré-preparo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323528" y="2132856"/>
            <a:ext cx="8338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rgbClr val="80A331"/>
                </a:solidFill>
              </a:rPr>
              <a:t>Barras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3563888" y="4653136"/>
            <a:ext cx="93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rgbClr val="80A331"/>
                </a:solidFill>
              </a:rPr>
              <a:t>Setorial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374911"/>
            <a:ext cx="8229600" cy="3983047"/>
          </a:xfrm>
        </p:spPr>
        <p:txBody>
          <a:bodyPr/>
          <a:lstStyle/>
          <a:p>
            <a:pPr>
              <a:buFont typeface="Wingdings" pitchFamily="2" charset="2"/>
              <a:buChar char="ü"/>
              <a:defRPr/>
            </a:pPr>
            <a:r>
              <a:rPr lang="pt-BR" b="1" dirty="0" err="1" smtClean="0"/>
              <a:t>Funcionograma</a:t>
            </a:r>
            <a:r>
              <a:rPr lang="pt-BR" b="1" dirty="0" smtClean="0"/>
              <a:t>:</a:t>
            </a:r>
          </a:p>
          <a:p>
            <a:pPr>
              <a:buFont typeface="Wingdings" pitchFamily="2" charset="2"/>
              <a:buChar char="ü"/>
              <a:defRPr/>
            </a:pPr>
            <a:endParaRPr lang="pt-BR" sz="1600" b="1" dirty="0" smtClean="0"/>
          </a:p>
          <a:p>
            <a:pPr lvl="1">
              <a:buFont typeface="Wingdings" pitchFamily="2" charset="2"/>
              <a:buChar char="ü"/>
              <a:defRPr/>
            </a:pPr>
            <a:r>
              <a:rPr lang="pt-BR" dirty="0" smtClean="0"/>
              <a:t>É um gráfico que mostra atividades e funções que cada departamento é responsável</a:t>
            </a:r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r>
              <a:rPr lang="pt-BR" i="1" dirty="0" smtClean="0"/>
              <a:t>Objetivos</a:t>
            </a:r>
          </a:p>
          <a:p>
            <a:pPr marL="914400" lvl="1" indent="-457200">
              <a:buNone/>
              <a:defRPr/>
            </a:pPr>
            <a:endParaRPr lang="pt-BR" sz="1400" dirty="0" smtClean="0"/>
          </a:p>
          <a:p>
            <a:pPr marL="914400" lvl="1" indent="-457200">
              <a:buFont typeface="Wingdings" pitchFamily="2" charset="2"/>
              <a:buChar char="q"/>
              <a:defRPr/>
            </a:pPr>
            <a:r>
              <a:rPr lang="pt-BR" dirty="0" smtClean="0"/>
              <a:t>Possibilitar um conhecimento mais íntimo da organização</a:t>
            </a:r>
          </a:p>
          <a:p>
            <a:pPr marL="914400" lvl="1" indent="-457200">
              <a:buFont typeface="Wingdings" pitchFamily="2" charset="2"/>
              <a:buChar char="q"/>
              <a:defRPr/>
            </a:pPr>
            <a:r>
              <a:rPr lang="pt-BR" dirty="0" smtClean="0"/>
              <a:t>Fornecer detalhes do departamento em estudo</a:t>
            </a:r>
          </a:p>
          <a:p>
            <a:pPr marL="914400" lvl="1" indent="-457200">
              <a:buFont typeface="Wingdings" pitchFamily="2" charset="2"/>
              <a:buChar char="q"/>
              <a:defRPr/>
            </a:pPr>
            <a:r>
              <a:rPr lang="pt-BR" dirty="0" smtClean="0"/>
              <a:t>Tornar evidentes as funções que justificam os departamentos</a:t>
            </a:r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  <p:graphicFrame>
        <p:nvGraphicFramePr>
          <p:cNvPr id="6" name="Diagrama 5"/>
          <p:cNvGraphicFramePr/>
          <p:nvPr/>
        </p:nvGraphicFramePr>
        <p:xfrm>
          <a:off x="251520" y="2441592"/>
          <a:ext cx="8672512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pPr>
              <a:buFont typeface="Wingdings" pitchFamily="2" charset="2"/>
              <a:buChar char="ü"/>
              <a:defRPr/>
            </a:pPr>
            <a:r>
              <a:rPr lang="pt-BR" b="1" dirty="0" smtClean="0"/>
              <a:t>Fluxograma:</a:t>
            </a:r>
          </a:p>
          <a:p>
            <a:pPr lvl="1">
              <a:buFont typeface="Wingdings" pitchFamily="2" charset="2"/>
              <a:buChar char="ü"/>
            </a:pPr>
            <a:r>
              <a:rPr lang="pt-BR" dirty="0" smtClean="0"/>
              <a:t>Ferramentas de representação gráfica do trabalho realizado na organização</a:t>
            </a:r>
          </a:p>
          <a:p>
            <a:pPr lvl="1"/>
            <a:endParaRPr lang="pt-BR" dirty="0" smtClean="0"/>
          </a:p>
          <a:p>
            <a:pPr marL="914400" lvl="1" indent="-457200" algn="ctr">
              <a:buNone/>
              <a:defRPr/>
            </a:pPr>
            <a:r>
              <a:rPr lang="pt-BR" b="1" i="1" dirty="0" smtClean="0">
                <a:solidFill>
                  <a:srgbClr val="80A331"/>
                </a:solidFill>
              </a:rPr>
              <a:t>Facilita a visualização gráfica dos passos de um processo</a:t>
            </a: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427538" y="3933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95288" y="1940660"/>
            <a:ext cx="835342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2" indent="-555625">
              <a:defRPr/>
            </a:pPr>
            <a:r>
              <a:rPr lang="pt-BR" sz="2000" b="1" dirty="0">
                <a:latin typeface="+mj-lt"/>
              </a:rPr>
              <a:t>Exemplo:</a:t>
            </a:r>
            <a:r>
              <a:rPr lang="pt-BR" sz="2000" dirty="0">
                <a:latin typeface="+mj-lt"/>
              </a:rPr>
              <a:t> FLUXOGRAMA PARA HIGIENIZAÇÃO DE HORTALIÇAS</a:t>
            </a:r>
          </a:p>
          <a:p>
            <a:pPr lvl="2" indent="-555625">
              <a:defRPr/>
            </a:pPr>
            <a:r>
              <a:rPr lang="pt-BR" sz="2000" dirty="0">
                <a:latin typeface="+mj-lt"/>
              </a:rPr>
              <a:t>	      </a:t>
            </a:r>
          </a:p>
          <a:p>
            <a:pPr lvl="2" indent="-555625" algn="ctr">
              <a:defRPr/>
            </a:pPr>
            <a:r>
              <a:rPr lang="pt-BR" sz="2000" dirty="0">
                <a:latin typeface="+mj-lt"/>
              </a:rPr>
              <a:t> </a:t>
            </a:r>
          </a:p>
          <a:p>
            <a:pPr lvl="2" indent="-555625" algn="ctr">
              <a:defRPr/>
            </a:pPr>
            <a:endParaRPr lang="pt-BR" sz="2000" dirty="0">
              <a:latin typeface="+mj-lt"/>
            </a:endParaRPr>
          </a:p>
          <a:p>
            <a:pPr lvl="2" indent="-555625" algn="ctr">
              <a:defRPr/>
            </a:pPr>
            <a:endParaRPr lang="pt-BR" sz="2000" dirty="0">
              <a:latin typeface="+mj-lt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2928926" y="5529220"/>
            <a:ext cx="3286148" cy="400110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latin typeface="+mn-lt"/>
              </a:rPr>
              <a:t>Enxaguar em água potável</a:t>
            </a:r>
            <a:endParaRPr lang="pt-BR" sz="2000" dirty="0">
              <a:latin typeface="+mn-lt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357290" y="4643446"/>
            <a:ext cx="6429420" cy="400110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2" indent="-555625" algn="ctr">
              <a:defRPr/>
            </a:pPr>
            <a:r>
              <a:rPr lang="pt-BR" sz="2000" dirty="0" err="1" smtClean="0">
                <a:latin typeface="+mn-lt"/>
              </a:rPr>
              <a:t>Sanitizar</a:t>
            </a:r>
            <a:r>
              <a:rPr lang="pt-BR" sz="2000" dirty="0" smtClean="0">
                <a:latin typeface="+mn-lt"/>
              </a:rPr>
              <a:t> com solução de hipoclorito a 200 </a:t>
            </a:r>
            <a:r>
              <a:rPr lang="pt-BR" sz="2000" dirty="0" err="1" smtClean="0">
                <a:latin typeface="+mn-lt"/>
              </a:rPr>
              <a:t>ppm</a:t>
            </a:r>
            <a:r>
              <a:rPr lang="pt-BR" sz="2000" dirty="0" smtClean="0">
                <a:latin typeface="+mn-lt"/>
              </a:rPr>
              <a:t> por 15m</a:t>
            </a:r>
            <a:endParaRPr lang="pt-BR" sz="2000" dirty="0">
              <a:latin typeface="+mn-lt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2357422" y="3714752"/>
            <a:ext cx="4500594" cy="400110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2" indent="-555625" algn="ctr">
              <a:defRPr/>
            </a:pPr>
            <a:r>
              <a:rPr lang="pt-BR" sz="2000" dirty="0" smtClean="0">
                <a:latin typeface="+mn-lt"/>
              </a:rPr>
              <a:t>Retirar partes não comestíveis</a:t>
            </a:r>
            <a:endParaRPr lang="pt-BR" sz="2000" dirty="0">
              <a:latin typeface="+mn-lt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1928794" y="2786058"/>
            <a:ext cx="5357850" cy="400110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2" indent="-555625" algn="ctr">
              <a:defRPr/>
            </a:pPr>
            <a:r>
              <a:rPr lang="pt-BR" sz="2000" dirty="0" smtClean="0">
                <a:latin typeface="+mn-lt"/>
              </a:rPr>
              <a:t>Lavar em água corrente folha por folha</a:t>
            </a:r>
            <a:endParaRPr lang="pt-BR" sz="2000" dirty="0">
              <a:latin typeface="+mn-lt"/>
            </a:endParaRPr>
          </a:p>
        </p:txBody>
      </p:sp>
      <p:cxnSp>
        <p:nvCxnSpPr>
          <p:cNvPr id="22" name="Conector de seta reta 21"/>
          <p:cNvCxnSpPr/>
          <p:nvPr/>
        </p:nvCxnSpPr>
        <p:spPr>
          <a:xfrm rot="5400000">
            <a:off x="4428330" y="3429000"/>
            <a:ext cx="286546" cy="794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rot="5400000">
            <a:off x="4429124" y="5285594"/>
            <a:ext cx="286546" cy="794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 rot="5400000">
            <a:off x="4429124" y="4357694"/>
            <a:ext cx="286546" cy="794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pPr marL="533400" indent="-5334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b="1" dirty="0" smtClean="0"/>
              <a:t>Como estruturar a UAN?</a:t>
            </a:r>
          </a:p>
          <a:p>
            <a:pPr marL="533400" indent="-533400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dirty="0" smtClean="0"/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dirty="0" smtClean="0"/>
              <a:t>1. Definir os objetivos da UAN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dirty="0" smtClean="0"/>
              <a:t>2. Organizar as atividades da empresa em departamentos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dirty="0" smtClean="0"/>
              <a:t>3. Definir unidades de trabalho e hierarquia 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dirty="0" smtClean="0"/>
              <a:t>4. Definir as funções e atividades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dirty="0" smtClean="0"/>
              <a:t>5. Estabelecer meios de comunicação e mecanismos de controle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pt-BR" b="1" dirty="0" smtClean="0"/>
              <a:t>Normas: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pt-BR" dirty="0" smtClean="0"/>
              <a:t>Podem ser administrativas ou técnicas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pt-BR" dirty="0" smtClean="0"/>
              <a:t>Objetivos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pt-BR" dirty="0" smtClean="0"/>
              <a:t>Sanar dúvidas do dia-a-dia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pt-BR" dirty="0" smtClean="0"/>
              <a:t>Facilitar a integração  ou substituição de funcionários</a:t>
            </a:r>
          </a:p>
          <a:p>
            <a:pPr lvl="1">
              <a:buFont typeface="Wingdings" pitchFamily="2" charset="2"/>
              <a:buChar char="ü"/>
              <a:defRPr/>
            </a:pPr>
            <a:endParaRPr lang="pt-BR" dirty="0" smtClean="0"/>
          </a:p>
          <a:p>
            <a:pPr lvl="1">
              <a:buFont typeface="Wingdings" pitchFamily="2" charset="2"/>
              <a:buChar char="ü"/>
              <a:defRPr/>
            </a:pPr>
            <a:r>
              <a:rPr lang="pt-BR" u="sng" dirty="0" smtClean="0"/>
              <a:t>Normas administrativas: 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pt-BR" dirty="0" smtClean="0"/>
              <a:t>Correspondem ao conjunto de ordens de serviço de uma autoridade administrativa</a:t>
            </a:r>
          </a:p>
          <a:p>
            <a:pPr lvl="3">
              <a:buFont typeface="Arial" pitchFamily="34" charset="0"/>
              <a:buChar char="•"/>
              <a:defRPr/>
            </a:pPr>
            <a:r>
              <a:rPr lang="pt-BR" sz="1800" dirty="0" smtClean="0"/>
              <a:t>Pode estar relacionada a atitudes ou atividades burocráticas</a:t>
            </a:r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2000232" y="5650072"/>
            <a:ext cx="5786478" cy="70788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38163" lvl="3" algn="ctr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dirty="0">
                <a:latin typeface="+mj-lt"/>
              </a:rPr>
              <a:t>Exemplo: “Não é permitido a entrada de pessoal sem uniforme nas dependências da cozinha</a:t>
            </a:r>
            <a:r>
              <a:rPr lang="pt-BR" sz="2000" dirty="0" smtClean="0">
                <a:latin typeface="+mj-lt"/>
              </a:rPr>
              <a:t>”</a:t>
            </a:r>
            <a:endParaRPr lang="pt-BR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>
              <a:buFont typeface="Wingdings" pitchFamily="2" charset="2"/>
              <a:buChar char="ü"/>
              <a:defRPr/>
            </a:pPr>
            <a:r>
              <a:rPr lang="pt-BR" u="sng" dirty="0" smtClean="0"/>
              <a:t>Normas técnicas: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pt-BR" dirty="0" smtClean="0"/>
              <a:t>Explicam a forma como deve ser executada uma determinada tarefa</a:t>
            </a:r>
          </a:p>
          <a:p>
            <a:pPr lvl="3">
              <a:buFont typeface="Arial" pitchFamily="34" charset="0"/>
              <a:buChar char="•"/>
              <a:defRPr/>
            </a:pPr>
            <a:r>
              <a:rPr lang="pt-BR" sz="1800" dirty="0" smtClean="0"/>
              <a:t>Uma única tarefa pode envolver vários profissionais.</a:t>
            </a:r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50825" y="3752850"/>
            <a:ext cx="8642350" cy="25542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8163" lvl="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b="1" dirty="0">
                <a:latin typeface="+mj-lt"/>
              </a:rPr>
              <a:t>Norma técnica para medição de temperatura em alimentos:</a:t>
            </a:r>
          </a:p>
          <a:p>
            <a:pPr marL="538163" lvl="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b="1" dirty="0">
                <a:latin typeface="+mj-lt"/>
              </a:rPr>
              <a:t>1.</a:t>
            </a:r>
            <a:r>
              <a:rPr lang="pt-BR" sz="2000" dirty="0">
                <a:latin typeface="+mj-lt"/>
              </a:rPr>
              <a:t> Téc. Nutrição: higienizar termômetro em álcool </a:t>
            </a:r>
            <a:r>
              <a:rPr lang="pt-BR" sz="2000" dirty="0" smtClean="0">
                <a:latin typeface="+mj-lt"/>
              </a:rPr>
              <a:t>70º</a:t>
            </a:r>
            <a:endParaRPr lang="pt-BR" sz="2000" dirty="0">
              <a:latin typeface="+mj-lt"/>
            </a:endParaRPr>
          </a:p>
          <a:p>
            <a:pPr marL="538163" lvl="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b="1" dirty="0">
                <a:latin typeface="+mj-lt"/>
              </a:rPr>
              <a:t>2.</a:t>
            </a:r>
            <a:r>
              <a:rPr lang="pt-BR" sz="2000" dirty="0">
                <a:latin typeface="+mj-lt"/>
              </a:rPr>
              <a:t> Téc. Nutrição: introduzir o termômetro de haste até o centro geométrico </a:t>
            </a:r>
            <a:r>
              <a:rPr lang="pt-BR" sz="2000" dirty="0" smtClean="0">
                <a:latin typeface="+mj-lt"/>
              </a:rPr>
              <a:t>	do alimento</a:t>
            </a:r>
            <a:endParaRPr lang="pt-BR" sz="2000" dirty="0">
              <a:latin typeface="+mj-lt"/>
            </a:endParaRPr>
          </a:p>
          <a:p>
            <a:pPr marL="538163" lvl="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b="1" dirty="0">
                <a:latin typeface="+mj-lt"/>
              </a:rPr>
              <a:t>3.</a:t>
            </a:r>
            <a:r>
              <a:rPr lang="pt-BR" sz="2000" dirty="0">
                <a:latin typeface="+mj-lt"/>
              </a:rPr>
              <a:t> Téc. Nutrição: aguardar cerca de dois minutos para </a:t>
            </a:r>
            <a:r>
              <a:rPr lang="pt-BR" sz="2000" dirty="0" smtClean="0">
                <a:latin typeface="+mj-lt"/>
              </a:rPr>
              <a:t>leitura</a:t>
            </a:r>
            <a:endParaRPr lang="pt-BR" sz="2000" dirty="0">
              <a:latin typeface="+mj-lt"/>
            </a:endParaRPr>
          </a:p>
          <a:p>
            <a:pPr marL="538163" lvl="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b="1" dirty="0">
                <a:latin typeface="+mj-lt"/>
              </a:rPr>
              <a:t>4.</a:t>
            </a:r>
            <a:r>
              <a:rPr lang="pt-BR" sz="2000" dirty="0">
                <a:latin typeface="+mj-lt"/>
              </a:rPr>
              <a:t> Téc. Nutrição: registrar em mapa de controle de </a:t>
            </a:r>
            <a:r>
              <a:rPr lang="pt-BR" sz="2000" dirty="0" smtClean="0">
                <a:latin typeface="+mj-lt"/>
              </a:rPr>
              <a:t>temperatura</a:t>
            </a:r>
            <a:endParaRPr lang="pt-BR" sz="2000" dirty="0">
              <a:latin typeface="+mj-lt"/>
            </a:endParaRPr>
          </a:p>
          <a:p>
            <a:pPr marL="538163" lvl="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b="1" dirty="0">
                <a:latin typeface="+mj-lt"/>
              </a:rPr>
              <a:t>5.</a:t>
            </a:r>
            <a:r>
              <a:rPr lang="pt-BR" sz="2000" dirty="0">
                <a:latin typeface="+mj-lt"/>
              </a:rPr>
              <a:t> Nutricionista: checar o </a:t>
            </a:r>
            <a:r>
              <a:rPr lang="pt-BR" sz="2000" dirty="0" smtClean="0">
                <a:latin typeface="+mj-lt"/>
              </a:rPr>
              <a:t>mapa de atividades/funcionários</a:t>
            </a:r>
            <a:endParaRPr lang="pt-BR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pPr>
              <a:buNone/>
              <a:defRPr/>
            </a:pPr>
            <a:r>
              <a:rPr lang="pt-BR" b="1" dirty="0" smtClean="0"/>
              <a:t>Rotinas:</a:t>
            </a:r>
          </a:p>
          <a:p>
            <a:pPr>
              <a:buNone/>
              <a:defRPr/>
            </a:pPr>
            <a:endParaRPr lang="pt-BR" sz="1600" b="1" dirty="0" smtClean="0"/>
          </a:p>
          <a:p>
            <a:pPr lvl="1">
              <a:buFont typeface="Wingdings" pitchFamily="2" charset="2"/>
              <a:buChar char="ü"/>
              <a:defRPr/>
            </a:pPr>
            <a:r>
              <a:rPr lang="pt-BR" dirty="0" smtClean="0"/>
              <a:t>É a padronização de atividades dentro de cada função na UAN, por meio de uma descrição detalhada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pt-BR" dirty="0" smtClean="0"/>
              <a:t>Direciona o trabalho, evitando que os funcionários recém-admitidos aprendam o trabalho com funcionários mais antigos, adquirindo vícios</a:t>
            </a:r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571604" y="5005406"/>
            <a:ext cx="6745309" cy="11382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38163" lvl="3" algn="ctr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dirty="0">
                <a:latin typeface="+mj-lt"/>
              </a:rPr>
              <a:t>Rotina para lavagem e desinfecção de </a:t>
            </a:r>
            <a:r>
              <a:rPr lang="pt-BR" sz="2000" dirty="0" err="1">
                <a:latin typeface="+mj-lt"/>
              </a:rPr>
              <a:t>refresqueira</a:t>
            </a:r>
            <a:r>
              <a:rPr lang="pt-BR" sz="2000" dirty="0">
                <a:latin typeface="+mj-lt"/>
              </a:rPr>
              <a:t>,</a:t>
            </a:r>
          </a:p>
          <a:p>
            <a:pPr marL="538163" lvl="3" algn="ctr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dirty="0">
                <a:latin typeface="+mj-lt"/>
              </a:rPr>
              <a:t>Rotina para retirada de prescrição dietoterápica,</a:t>
            </a:r>
          </a:p>
          <a:p>
            <a:pPr marL="538163" lvl="3" algn="ctr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dirty="0">
                <a:latin typeface="+mj-lt"/>
              </a:rPr>
              <a:t>Rotina para lavagem de materiais.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971600" y="2443831"/>
            <a:ext cx="7632848" cy="298543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lvl="0" indent="-342900"/>
            <a:r>
              <a:rPr lang="pt-BR" b="1" i="1" dirty="0" smtClean="0">
                <a:latin typeface="+mj-lt"/>
              </a:rPr>
              <a:t>Rotina do açougue </a:t>
            </a:r>
          </a:p>
          <a:p>
            <a:pPr marL="342900" lvl="0" indent="-342900">
              <a:buFont typeface="+mj-lt"/>
              <a:buAutoNum type="arabicPeriod"/>
            </a:pPr>
            <a:endParaRPr lang="pt-BR" dirty="0" smtClean="0">
              <a:latin typeface="+mj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t-BR" dirty="0" smtClean="0">
                <a:latin typeface="+mj-lt"/>
              </a:rPr>
              <a:t>Moer as carnes do almoço da área da dietética </a:t>
            </a:r>
            <a:endParaRPr lang="pt-BR" sz="1600" dirty="0" smtClean="0">
              <a:latin typeface="+mj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t-BR" dirty="0" smtClean="0">
                <a:latin typeface="+mj-lt"/>
              </a:rPr>
              <a:t>Separar e entregar as carnes do almoço da dietética</a:t>
            </a:r>
            <a:endParaRPr lang="pt-BR" sz="1600" dirty="0" smtClean="0">
              <a:latin typeface="+mj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t-BR" dirty="0" smtClean="0">
                <a:latin typeface="+mj-lt"/>
              </a:rPr>
              <a:t>Manipular as carnes do jantar da dietética e se possível do almoço do próximo dia</a:t>
            </a:r>
            <a:endParaRPr lang="pt-BR" sz="1600" dirty="0" smtClean="0">
              <a:latin typeface="+mj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t-BR" dirty="0" smtClean="0">
                <a:latin typeface="+mj-lt"/>
              </a:rPr>
              <a:t>Manipular as carnes do jantar da geral e do plantão noturno</a:t>
            </a:r>
            <a:endParaRPr lang="pt-BR" sz="1600" dirty="0" smtClean="0">
              <a:latin typeface="+mj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t-BR" dirty="0" smtClean="0">
                <a:latin typeface="+mj-lt"/>
              </a:rPr>
              <a:t>Manipular as carnes do almoço da geral</a:t>
            </a:r>
            <a:endParaRPr lang="pt-BR" sz="1600" dirty="0" smtClean="0">
              <a:latin typeface="+mj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t-BR" dirty="0" smtClean="0">
                <a:latin typeface="+mj-lt"/>
              </a:rPr>
              <a:t>Limpeza do setor de manipulação de carnes </a:t>
            </a:r>
            <a:endParaRPr lang="pt-BR" sz="1600" dirty="0" smtClean="0">
              <a:latin typeface="+mj-lt"/>
            </a:endParaRPr>
          </a:p>
          <a:p>
            <a:pPr marL="538163" lvl="3" algn="ctr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endParaRPr lang="pt-BR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pPr>
              <a:buNone/>
              <a:defRPr/>
            </a:pPr>
            <a:r>
              <a:rPr lang="pt-BR" b="1" dirty="0" smtClean="0"/>
              <a:t>Roteiros:</a:t>
            </a:r>
          </a:p>
          <a:p>
            <a:pPr>
              <a:buNone/>
              <a:defRPr/>
            </a:pPr>
            <a:endParaRPr lang="pt-BR" sz="1100" b="1" dirty="0" smtClean="0"/>
          </a:p>
          <a:p>
            <a:pPr lvl="1">
              <a:buFont typeface="Wingdings" pitchFamily="2" charset="2"/>
              <a:buChar char="ü"/>
              <a:defRPr/>
            </a:pPr>
            <a:r>
              <a:rPr lang="pt-BR" dirty="0" smtClean="0"/>
              <a:t>É a definição de horários para desenvolvimento de cada tarefa a ser executado descritas na rotina</a:t>
            </a:r>
          </a:p>
          <a:p>
            <a:pPr lvl="1">
              <a:buFont typeface="Wingdings" pitchFamily="2" charset="2"/>
              <a:buChar char="ü"/>
              <a:defRPr/>
            </a:pPr>
            <a:endParaRPr lang="pt-BR" dirty="0" smtClean="0"/>
          </a:p>
          <a:p>
            <a:pPr lvl="1">
              <a:buFont typeface="Wingdings" pitchFamily="2" charset="2"/>
              <a:buChar char="ü"/>
              <a:defRPr/>
            </a:pPr>
            <a:r>
              <a:rPr lang="pt-BR" dirty="0" smtClean="0"/>
              <a:t>Com a implementação de horários à rotina:</a:t>
            </a:r>
          </a:p>
          <a:p>
            <a:pPr lvl="2">
              <a:buFont typeface="Wingdings" pitchFamily="2" charset="2"/>
              <a:buChar char="ü"/>
              <a:defRPr/>
            </a:pPr>
            <a:r>
              <a:rPr lang="pt-BR" dirty="0" smtClean="0"/>
              <a:t>O serviço é dividido de maneira adequada</a:t>
            </a:r>
          </a:p>
          <a:p>
            <a:pPr lvl="2">
              <a:buFont typeface="Wingdings" pitchFamily="2" charset="2"/>
              <a:buChar char="ü"/>
              <a:defRPr/>
            </a:pPr>
            <a:r>
              <a:rPr lang="pt-BR" dirty="0" smtClean="0"/>
              <a:t>Aumenta a produtividade</a:t>
            </a:r>
          </a:p>
          <a:p>
            <a:pPr lvl="2">
              <a:buFont typeface="Wingdings" pitchFamily="2" charset="2"/>
              <a:buChar char="ü"/>
              <a:defRPr/>
            </a:pPr>
            <a:r>
              <a:rPr lang="pt-BR" dirty="0" smtClean="0"/>
              <a:t>Facilita a supervisão</a:t>
            </a:r>
          </a:p>
          <a:p>
            <a:pPr lvl="2">
              <a:buFont typeface="Wingdings" pitchFamily="2" charset="2"/>
              <a:buChar char="ü"/>
              <a:defRPr/>
            </a:pPr>
            <a:r>
              <a:rPr lang="pt-BR" dirty="0" smtClean="0"/>
              <a:t>Evita o cruzamento de fluxos</a:t>
            </a:r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5536" y="1988840"/>
            <a:ext cx="8424862" cy="388414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8163" lvl="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dirty="0">
                <a:latin typeface="+mj-lt"/>
              </a:rPr>
              <a:t>Roteiro para ajudante de cozinha responsável pela higienização de louças e utensílios.</a:t>
            </a:r>
          </a:p>
          <a:p>
            <a:pPr marL="538163" lvl="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endParaRPr lang="pt-BR" sz="1200" dirty="0">
              <a:latin typeface="+mj-lt"/>
            </a:endParaRPr>
          </a:p>
          <a:p>
            <a:pPr marL="538163" lvl="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dirty="0">
                <a:latin typeface="+mj-lt"/>
              </a:rPr>
              <a:t>7:00 h – apresentação ao </a:t>
            </a:r>
            <a:r>
              <a:rPr lang="pt-BR" sz="2000" dirty="0" smtClean="0">
                <a:latin typeface="+mj-lt"/>
              </a:rPr>
              <a:t>serviço</a:t>
            </a:r>
            <a:endParaRPr lang="pt-BR" sz="2000" dirty="0">
              <a:latin typeface="+mj-lt"/>
            </a:endParaRPr>
          </a:p>
          <a:p>
            <a:pPr marL="538163" lvl="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dirty="0">
                <a:latin typeface="+mj-lt"/>
              </a:rPr>
              <a:t>7:30 às 8:30 h – limpeza de mesas e cadeiras do </a:t>
            </a:r>
            <a:r>
              <a:rPr lang="pt-BR" sz="2000" dirty="0" smtClean="0">
                <a:latin typeface="+mj-lt"/>
              </a:rPr>
              <a:t>refeitório</a:t>
            </a:r>
            <a:endParaRPr lang="pt-BR" sz="2000" dirty="0">
              <a:latin typeface="+mj-lt"/>
            </a:endParaRPr>
          </a:p>
          <a:p>
            <a:pPr marL="538163" lvl="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dirty="0">
                <a:latin typeface="+mj-lt"/>
              </a:rPr>
              <a:t>8:30 às 10:30 h – lavagem de </a:t>
            </a:r>
            <a:r>
              <a:rPr lang="pt-BR" sz="2000" dirty="0" smtClean="0">
                <a:latin typeface="+mj-lt"/>
              </a:rPr>
              <a:t>panelas</a:t>
            </a:r>
            <a:endParaRPr lang="pt-BR" sz="2000" dirty="0">
              <a:latin typeface="+mj-lt"/>
            </a:endParaRPr>
          </a:p>
          <a:p>
            <a:pPr marL="538163" lvl="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dirty="0">
                <a:latin typeface="+mj-lt"/>
              </a:rPr>
              <a:t>10:30 às 14:30 h – lavagem de louça da </a:t>
            </a:r>
            <a:r>
              <a:rPr lang="pt-BR" sz="2000" dirty="0" smtClean="0">
                <a:latin typeface="+mj-lt"/>
              </a:rPr>
              <a:t>refeição</a:t>
            </a:r>
            <a:endParaRPr lang="pt-BR" sz="2000" dirty="0">
              <a:latin typeface="+mj-lt"/>
            </a:endParaRPr>
          </a:p>
          <a:p>
            <a:pPr marL="538163" lvl="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dirty="0">
                <a:latin typeface="+mj-lt"/>
              </a:rPr>
              <a:t>14:30 às 15:30 h – </a:t>
            </a:r>
            <a:r>
              <a:rPr lang="pt-BR" sz="2000" dirty="0" smtClean="0">
                <a:latin typeface="+mj-lt"/>
              </a:rPr>
              <a:t>almoço</a:t>
            </a:r>
            <a:endParaRPr lang="pt-BR" sz="2000" dirty="0">
              <a:latin typeface="+mj-lt"/>
            </a:endParaRPr>
          </a:p>
          <a:p>
            <a:pPr marL="538163" lvl="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dirty="0">
                <a:latin typeface="+mj-lt"/>
              </a:rPr>
              <a:t>15:30 às 16:30 h – lavagem e higienização da máquina de lavar louças,</a:t>
            </a:r>
          </a:p>
          <a:p>
            <a:pPr marL="538163" lvl="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dirty="0">
                <a:latin typeface="+mj-lt"/>
              </a:rPr>
              <a:t>16:30 às 17:30 h – lavagem de </a:t>
            </a:r>
            <a:r>
              <a:rPr lang="pt-BR" sz="2000" dirty="0" smtClean="0">
                <a:latin typeface="+mj-lt"/>
              </a:rPr>
              <a:t>panelas</a:t>
            </a:r>
            <a:endParaRPr lang="pt-BR" sz="2000" dirty="0">
              <a:latin typeface="+mj-lt"/>
            </a:endParaRPr>
          </a:p>
          <a:p>
            <a:pPr marL="538163" lvl="3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dirty="0">
                <a:latin typeface="+mj-lt"/>
              </a:rPr>
              <a:t>14:30 às 15:30 h - lavagem e higienização  da área de trabalho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pPr>
              <a:buNone/>
              <a:defRPr/>
            </a:pPr>
            <a:r>
              <a:rPr lang="pt-BR" b="1" dirty="0" smtClean="0"/>
              <a:t>Cronograma:</a:t>
            </a:r>
          </a:p>
          <a:p>
            <a:pPr>
              <a:buNone/>
              <a:defRPr/>
            </a:pPr>
            <a:endParaRPr lang="pt-BR" sz="1600" b="1" dirty="0" smtClean="0"/>
          </a:p>
          <a:p>
            <a:pPr lvl="1">
              <a:buFont typeface="Wingdings" pitchFamily="2" charset="2"/>
              <a:buChar char="ü"/>
              <a:defRPr/>
            </a:pPr>
            <a:r>
              <a:rPr lang="pt-BR" dirty="0" smtClean="0"/>
              <a:t>É a definição de datas ou períodos para execução de determinada tarefa</a:t>
            </a:r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619672" y="4362465"/>
            <a:ext cx="5724128" cy="11382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lvl="3" algn="ctr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dirty="0">
                <a:latin typeface="+mj-lt"/>
              </a:rPr>
              <a:t>Cronograma de </a:t>
            </a:r>
            <a:r>
              <a:rPr lang="pt-BR" sz="2000" dirty="0" smtClean="0">
                <a:latin typeface="+mj-lt"/>
              </a:rPr>
              <a:t>férias</a:t>
            </a:r>
            <a:endParaRPr lang="pt-BR" sz="2000" dirty="0">
              <a:latin typeface="+mj-lt"/>
            </a:endParaRPr>
          </a:p>
          <a:p>
            <a:pPr marL="538163" lvl="3" algn="ctr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dirty="0">
                <a:latin typeface="+mj-lt"/>
              </a:rPr>
              <a:t>Cronograma de </a:t>
            </a:r>
            <a:r>
              <a:rPr lang="pt-BR" sz="2000" dirty="0" err="1" smtClean="0">
                <a:latin typeface="+mj-lt"/>
              </a:rPr>
              <a:t>desinsetização</a:t>
            </a:r>
            <a:endParaRPr lang="pt-BR" sz="2000" dirty="0">
              <a:latin typeface="+mj-lt"/>
            </a:endParaRPr>
          </a:p>
          <a:p>
            <a:pPr marL="538163" lvl="3" algn="ctr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  <a:defRPr/>
            </a:pPr>
            <a:r>
              <a:rPr lang="pt-BR" sz="2000" dirty="0">
                <a:latin typeface="+mj-lt"/>
              </a:rPr>
              <a:t>Cronograma de limpeza de </a:t>
            </a:r>
            <a:r>
              <a:rPr lang="pt-BR" sz="2000" dirty="0" smtClean="0">
                <a:latin typeface="+mj-lt"/>
              </a:rPr>
              <a:t>caixa-d’água</a:t>
            </a:r>
            <a:endParaRPr lang="pt-BR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303473"/>
            <a:ext cx="8229600" cy="3983047"/>
          </a:xfrm>
        </p:spPr>
        <p:txBody>
          <a:bodyPr/>
          <a:lstStyle/>
          <a:p>
            <a:pPr marL="533400" indent="-533400">
              <a:buFont typeface="Wingdings" pitchFamily="2" charset="2"/>
              <a:buChar char="ü"/>
              <a:defRPr/>
            </a:pPr>
            <a:r>
              <a:rPr lang="pt-BR" b="1" dirty="0" smtClean="0"/>
              <a:t>Exercício</a:t>
            </a:r>
          </a:p>
          <a:p>
            <a:pPr marL="533400" indent="-533400">
              <a:buFont typeface="Wingdings" pitchFamily="2" charset="2"/>
              <a:buChar char="ü"/>
              <a:defRPr/>
            </a:pPr>
            <a:endParaRPr lang="pt-BR" dirty="0" smtClean="0"/>
          </a:p>
          <a:p>
            <a:pPr marL="933450" lvl="1" indent="-533400">
              <a:buFont typeface="Wingdings" pitchFamily="2" charset="2"/>
              <a:buChar char="ü"/>
              <a:defRPr/>
            </a:pPr>
            <a:r>
              <a:rPr lang="pt-BR" dirty="0" smtClean="0"/>
              <a:t>UAN - Restaurante universitário</a:t>
            </a:r>
          </a:p>
          <a:p>
            <a:pPr marL="933450" lvl="1" indent="-533400">
              <a:buFont typeface="Wingdings" pitchFamily="2" charset="2"/>
              <a:buChar char="ü"/>
              <a:defRPr/>
            </a:pPr>
            <a:r>
              <a:rPr lang="pt-BR" dirty="0" smtClean="0"/>
              <a:t>UAN </a:t>
            </a:r>
            <a:r>
              <a:rPr lang="pt-BR" dirty="0" smtClean="0"/>
              <a:t>- </a:t>
            </a:r>
            <a:r>
              <a:rPr lang="pt-BR" dirty="0" smtClean="0"/>
              <a:t>Empresa </a:t>
            </a:r>
            <a:r>
              <a:rPr lang="pt-BR" dirty="0" smtClean="0"/>
              <a:t>para atender trabalhadores</a:t>
            </a:r>
          </a:p>
          <a:p>
            <a:pPr marL="933450" lvl="1" indent="-533400">
              <a:buFont typeface="Wingdings" pitchFamily="2" charset="2"/>
              <a:buChar char="ü"/>
              <a:defRPr/>
            </a:pPr>
            <a:r>
              <a:rPr lang="pt-BR" dirty="0" smtClean="0"/>
              <a:t>UAN - </a:t>
            </a:r>
            <a:r>
              <a:rPr lang="pt-BR" dirty="0" smtClean="0"/>
              <a:t>Empresa </a:t>
            </a:r>
            <a:r>
              <a:rPr lang="pt-BR" dirty="0"/>
              <a:t>para atender </a:t>
            </a:r>
            <a:r>
              <a:rPr lang="pt-BR" dirty="0" smtClean="0"/>
              <a:t>diretoria</a:t>
            </a:r>
          </a:p>
          <a:p>
            <a:pPr marL="933450" lvl="1" indent="-533400">
              <a:buFont typeface="Wingdings" pitchFamily="2" charset="2"/>
              <a:buChar char="ü"/>
              <a:defRPr/>
            </a:pPr>
            <a:r>
              <a:rPr lang="pt-BR" dirty="0" smtClean="0"/>
              <a:t>UAN - Hospitalar</a:t>
            </a:r>
          </a:p>
          <a:p>
            <a:pPr marL="933450" lvl="1" indent="-533400">
              <a:buFont typeface="Wingdings" pitchFamily="2" charset="2"/>
              <a:buChar char="ü"/>
              <a:defRPr/>
            </a:pPr>
            <a:r>
              <a:rPr lang="pt-BR" dirty="0" smtClean="0"/>
              <a:t>UAN </a:t>
            </a:r>
            <a:r>
              <a:rPr lang="pt-BR" dirty="0" smtClean="0"/>
              <a:t>- </a:t>
            </a:r>
            <a:r>
              <a:rPr lang="pt-BR" dirty="0" smtClean="0"/>
              <a:t>Presidio</a:t>
            </a:r>
            <a:endParaRPr lang="pt-BR" dirty="0" smtClean="0"/>
          </a:p>
          <a:p>
            <a:pPr marL="533400" indent="-533400">
              <a:defRPr/>
            </a:pPr>
            <a:endParaRPr lang="pt-BR" dirty="0" smtClean="0"/>
          </a:p>
          <a:p>
            <a:pPr marL="514350" indent="-457200">
              <a:buNone/>
              <a:defRPr/>
            </a:pPr>
            <a:endParaRPr lang="pt-BR" dirty="0" smtClean="0"/>
          </a:p>
          <a:p>
            <a:pPr marL="514350" indent="-457200">
              <a:buFont typeface="Courier New" pitchFamily="49" charset="0"/>
              <a:buChar char="o"/>
              <a:defRPr/>
            </a:pPr>
            <a:endParaRPr lang="pt-BR" sz="2100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buNone/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294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pPr marL="533400" indent="-5334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b="1" dirty="0" smtClean="0"/>
              <a:t>Cada grupo deverá:</a:t>
            </a:r>
            <a:endParaRPr lang="pt-BR" b="1" dirty="0" smtClean="0"/>
          </a:p>
          <a:p>
            <a:pPr marL="533400" indent="-533400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dirty="0" smtClean="0"/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dirty="0" smtClean="0"/>
              <a:t>1. Pesquisar sobre a UAN pré estabelecida 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dirty="0" smtClean="0"/>
              <a:t>2. </a:t>
            </a:r>
            <a:r>
              <a:rPr lang="pt-BR" dirty="0"/>
              <a:t>Definir os objetivos da </a:t>
            </a:r>
            <a:r>
              <a:rPr lang="pt-BR" dirty="0" smtClean="0"/>
              <a:t>UAN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dirty="0" smtClean="0"/>
              <a:t>3. Definir o numero de comensais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pt-BR" dirty="0" smtClean="0"/>
              <a:t>4. </a:t>
            </a:r>
            <a:r>
              <a:rPr lang="pt-BR" dirty="0"/>
              <a:t>Elaborar uma estrutura organizacional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834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ctr">
              <a:buNone/>
              <a:defRPr/>
            </a:pPr>
            <a:endParaRPr lang="pt-BR" sz="3600" dirty="0" smtClean="0"/>
          </a:p>
          <a:p>
            <a:pPr marL="533400" indent="-533400" algn="ctr">
              <a:buNone/>
              <a:defRPr/>
            </a:pPr>
            <a:endParaRPr lang="pt-BR" sz="3600" dirty="0" smtClean="0"/>
          </a:p>
          <a:p>
            <a:pPr marL="533400" indent="-533400" algn="ctr">
              <a:buNone/>
              <a:defRPr/>
            </a:pPr>
            <a:endParaRPr lang="pt-BR" sz="3600" dirty="0" smtClean="0"/>
          </a:p>
          <a:p>
            <a:pPr marL="533400" indent="-533400" algn="ctr">
              <a:buNone/>
              <a:defRPr/>
            </a:pPr>
            <a:r>
              <a:rPr lang="pt-BR" sz="3600" i="1" dirty="0" smtClean="0"/>
              <a:t>Considerando uma UAN hospitalar...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>
              <a:buAutoNum type="arabicPeriod"/>
              <a:defRPr/>
            </a:pPr>
            <a:r>
              <a:rPr lang="pt-BR" b="1" dirty="0" smtClean="0"/>
              <a:t>Definir os objetivos da UAN</a:t>
            </a:r>
          </a:p>
          <a:p>
            <a:pPr marL="914400" lvl="1" indent="-457200">
              <a:buAutoNum type="arabicPeriod"/>
              <a:defRPr/>
            </a:pPr>
            <a:endParaRPr lang="pt-BR" dirty="0" smtClean="0"/>
          </a:p>
          <a:p>
            <a:pPr marL="914400" lvl="1" indent="-457200">
              <a:defRPr/>
            </a:pPr>
            <a:r>
              <a:rPr lang="pt-BR" dirty="0" smtClean="0"/>
              <a:t>Objetivos gerais</a:t>
            </a:r>
          </a:p>
          <a:p>
            <a:pPr marL="914400" lvl="1" indent="-457200">
              <a:defRPr/>
            </a:pPr>
            <a:r>
              <a:rPr lang="pt-BR" dirty="0" smtClean="0"/>
              <a:t>Objetivos específicos  </a:t>
            </a:r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683568" y="3645024"/>
            <a:ext cx="7848872" cy="2376264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>
              <a:buNone/>
              <a:defRPr/>
            </a:pPr>
            <a:r>
              <a:rPr lang="pt-BR" dirty="0" smtClean="0">
                <a:solidFill>
                  <a:schemeClr val="tx1"/>
                </a:solidFill>
              </a:rPr>
              <a:t>Gerais</a:t>
            </a:r>
          </a:p>
          <a:p>
            <a:pPr marL="914400" lvl="1" indent="-457200">
              <a:buAutoNum type="arabicPeriod"/>
              <a:defRPr/>
            </a:pPr>
            <a:r>
              <a:rPr lang="pt-BR" dirty="0" smtClean="0">
                <a:solidFill>
                  <a:schemeClr val="tx1"/>
                </a:solidFill>
              </a:rPr>
              <a:t>Prestar assistência de saúde aos que necessitam de tratamento hospitalar</a:t>
            </a:r>
          </a:p>
          <a:p>
            <a:pPr marL="914400" lvl="1" indent="-457200">
              <a:buAutoNum type="arabicPeriod"/>
              <a:defRPr/>
            </a:pPr>
            <a:r>
              <a:rPr lang="pt-BR" dirty="0" smtClean="0">
                <a:solidFill>
                  <a:schemeClr val="tx1"/>
                </a:solidFill>
              </a:rPr>
              <a:t>Apoiar atividades de ensino </a:t>
            </a:r>
          </a:p>
          <a:p>
            <a:pPr marL="914400" lvl="1" indent="-457200">
              <a:buAutoNum type="arabicPeriod"/>
              <a:defRPr/>
            </a:pPr>
            <a:r>
              <a:rPr lang="pt-BR" dirty="0" smtClean="0">
                <a:solidFill>
                  <a:schemeClr val="tx1"/>
                </a:solidFill>
              </a:rPr>
              <a:t>Servir de campo de pesquisa</a:t>
            </a:r>
          </a:p>
        </p:txBody>
      </p:sp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4" name="Seta para a direita 3"/>
          <p:cNvSpPr/>
          <p:nvPr/>
        </p:nvSpPr>
        <p:spPr>
          <a:xfrm>
            <a:off x="4067944" y="2636912"/>
            <a:ext cx="108012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220072" y="263691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+mj-lt"/>
              </a:rPr>
              <a:t>METAS</a:t>
            </a:r>
            <a:endParaRPr lang="pt-BR" b="1" dirty="0">
              <a:latin typeface="+mj-lt"/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683568" y="3645024"/>
            <a:ext cx="7848872" cy="2376264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>
              <a:buNone/>
              <a:defRPr/>
            </a:pPr>
            <a:r>
              <a:rPr lang="pt-BR" dirty="0" smtClean="0">
                <a:solidFill>
                  <a:schemeClr val="tx1"/>
                </a:solidFill>
              </a:rPr>
              <a:t>Específicos</a:t>
            </a:r>
          </a:p>
          <a:p>
            <a:pPr marL="914400" lvl="1" indent="-457200">
              <a:buAutoNum type="arabicPeriod"/>
              <a:defRPr/>
            </a:pPr>
            <a:r>
              <a:rPr lang="pt-BR" dirty="0" smtClean="0">
                <a:solidFill>
                  <a:schemeClr val="tx1"/>
                </a:solidFill>
              </a:rPr>
              <a:t>Planejar alimentação de pacientes e funcionários</a:t>
            </a:r>
          </a:p>
          <a:p>
            <a:pPr marL="914400" lvl="1" indent="-457200">
              <a:buAutoNum type="arabicPeriod"/>
              <a:defRPr/>
            </a:pPr>
            <a:r>
              <a:rPr lang="pt-BR" dirty="0" smtClean="0">
                <a:solidFill>
                  <a:schemeClr val="tx1"/>
                </a:solidFill>
              </a:rPr>
              <a:t>Desenvolver programas de educação nutricional</a:t>
            </a:r>
          </a:p>
          <a:p>
            <a:pPr marL="914400" lvl="1" indent="-457200">
              <a:buAutoNum type="arabicPeriod"/>
              <a:defRPr/>
            </a:pPr>
            <a:r>
              <a:rPr lang="pt-BR" dirty="0" smtClean="0">
                <a:solidFill>
                  <a:schemeClr val="tx1"/>
                </a:solidFill>
              </a:rPr>
              <a:t>Planejar e executar pesquisas</a:t>
            </a:r>
          </a:p>
          <a:p>
            <a:pPr marL="914400" lvl="1" indent="-457200">
              <a:buAutoNum type="arabicPeriod"/>
              <a:defRPr/>
            </a:pPr>
            <a:r>
              <a:rPr lang="pt-BR" dirty="0" smtClean="0">
                <a:solidFill>
                  <a:schemeClr val="tx1"/>
                </a:solidFill>
              </a:rPr>
              <a:t>Avaliar as atividades desenvolvidas pelo serviço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>
              <a:buNone/>
              <a:defRPr/>
            </a:pPr>
            <a:r>
              <a:rPr lang="pt-BR" b="1" dirty="0" smtClean="0"/>
              <a:t>2. Organizar as atividades da empresa em departamentos</a:t>
            </a:r>
          </a:p>
          <a:p>
            <a:pPr marL="514350" indent="-457200">
              <a:defRPr/>
            </a:pPr>
            <a:endParaRPr lang="pt-BR" dirty="0" smtClean="0"/>
          </a:p>
          <a:p>
            <a:pPr marL="514350" indent="-457200">
              <a:buFont typeface="Wingdings" pitchFamily="2" charset="2"/>
              <a:buChar char="ü"/>
              <a:defRPr/>
            </a:pPr>
            <a:r>
              <a:rPr lang="pt-BR" dirty="0" smtClean="0"/>
              <a:t>Cada departamento terá funções específicas para atingir determinados propósitos</a:t>
            </a:r>
          </a:p>
          <a:p>
            <a:pPr marL="514350" indent="-457200">
              <a:buFont typeface="Wingdings" pitchFamily="2" charset="2"/>
              <a:buChar char="ü"/>
              <a:defRPr/>
            </a:pPr>
            <a:endParaRPr lang="pt-BR" dirty="0" smtClean="0"/>
          </a:p>
          <a:p>
            <a:pPr marL="514350" indent="-457200">
              <a:buFont typeface="Wingdings" pitchFamily="2" charset="2"/>
              <a:buChar char="ü"/>
              <a:defRPr/>
            </a:pPr>
            <a:r>
              <a:rPr lang="pt-BR" dirty="0" smtClean="0"/>
              <a:t>As atividades são agrupadas, considerando suas relações, interações e interdependência</a:t>
            </a:r>
          </a:p>
          <a:p>
            <a:pPr marL="914400" lvl="1" indent="-457200">
              <a:buNone/>
              <a:defRPr/>
            </a:pPr>
            <a:endParaRPr lang="pt-BR" b="1" dirty="0" smtClean="0"/>
          </a:p>
          <a:p>
            <a:pPr marL="914400" lvl="1" indent="-457200">
              <a:buNone/>
              <a:defRPr/>
            </a:pPr>
            <a:endParaRPr lang="pt-BR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1043608" y="4581128"/>
          <a:ext cx="7056784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  <a:defRPr/>
            </a:pPr>
            <a:r>
              <a:rPr lang="pt-BR" b="1" dirty="0" smtClean="0"/>
              <a:t>3. Definir unidades de trabalho e hierarquia</a:t>
            </a:r>
          </a:p>
          <a:p>
            <a:pPr marL="0" indent="0" algn="l">
              <a:buNone/>
              <a:defRPr/>
            </a:pPr>
            <a:endParaRPr lang="pt-BR" b="1" dirty="0" smtClean="0"/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Dividir o trabalho entre departamentos</a:t>
            </a:r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Estabelecer as relações de comando e subordinação</a:t>
            </a:r>
          </a:p>
          <a:p>
            <a:pPr marL="914400" lvl="1" indent="-457200">
              <a:buFont typeface="Wingdings" pitchFamily="2" charset="2"/>
              <a:buChar char="ü"/>
              <a:defRPr/>
            </a:pPr>
            <a:endParaRPr lang="pt-BR" dirty="0" smtClean="0"/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Definir:</a:t>
            </a:r>
          </a:p>
          <a:p>
            <a:pPr marL="1333500" lvl="2" indent="-419100">
              <a:buFont typeface="Wingdings" pitchFamily="2" charset="2"/>
              <a:buChar char="ü"/>
              <a:defRPr/>
            </a:pPr>
            <a:r>
              <a:rPr lang="pt-BR" dirty="0" smtClean="0"/>
              <a:t>Número e qualificação dos empregados</a:t>
            </a:r>
          </a:p>
          <a:p>
            <a:pPr marL="1333500" lvl="2" indent="-419100">
              <a:buFont typeface="Wingdings" pitchFamily="2" charset="2"/>
              <a:buChar char="ü"/>
              <a:defRPr/>
            </a:pPr>
            <a:r>
              <a:rPr lang="pt-BR" dirty="0" smtClean="0"/>
              <a:t>Complexidade e variedade das tarefas</a:t>
            </a:r>
          </a:p>
          <a:p>
            <a:pPr marL="1333500" lvl="2" indent="-419100">
              <a:buFont typeface="Wingdings" pitchFamily="2" charset="2"/>
              <a:buChar char="ü"/>
              <a:defRPr/>
            </a:pPr>
            <a:r>
              <a:rPr lang="pt-BR" dirty="0" smtClean="0"/>
              <a:t>Âmbito de supervisão de cada chefe</a:t>
            </a:r>
          </a:p>
          <a:p>
            <a:pPr marL="0" indent="0" algn="l">
              <a:buNone/>
              <a:defRPr/>
            </a:pPr>
            <a:endParaRPr lang="pt-BR" b="1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700808"/>
            <a:ext cx="7658100" cy="487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28688" y="796925"/>
            <a:ext cx="7758112" cy="917575"/>
          </a:xfrm>
        </p:spPr>
        <p:txBody>
          <a:bodyPr/>
          <a:lstStyle/>
          <a:p>
            <a:pPr marL="533400" lvl="0" indent="-533400">
              <a:defRPr/>
            </a:pPr>
            <a:r>
              <a:rPr lang="pt-BR" sz="2000" b="1" dirty="0" smtClean="0"/>
              <a:t>Estrutura organizacional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 marL="514350" indent="-457200">
              <a:buNone/>
              <a:defRPr/>
            </a:pPr>
            <a:r>
              <a:rPr lang="pt-BR" b="1" dirty="0" smtClean="0"/>
              <a:t>4. Definir as funções e atividades</a:t>
            </a:r>
          </a:p>
          <a:p>
            <a:pPr marL="514350" indent="-457200">
              <a:buNone/>
              <a:defRPr/>
            </a:pPr>
            <a:endParaRPr lang="pt-BR" sz="1600" b="1" dirty="0" smtClean="0"/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A análise de função deve fornecer uma lista dos deveres e tarefas ligadas ao desempenho da mesma</a:t>
            </a:r>
          </a:p>
          <a:p>
            <a:pPr marL="914400" lvl="1" indent="-457200">
              <a:buFont typeface="Wingdings" pitchFamily="2" charset="2"/>
              <a:buChar char="ü"/>
              <a:defRPr/>
            </a:pPr>
            <a:endParaRPr lang="pt-BR" dirty="0" smtClean="0"/>
          </a:p>
          <a:p>
            <a:pPr marL="914400" lvl="1" indent="-457200">
              <a:buFont typeface="Wingdings" pitchFamily="2" charset="2"/>
              <a:buChar char="ü"/>
              <a:defRPr/>
            </a:pPr>
            <a:r>
              <a:rPr lang="pt-BR" dirty="0" smtClean="0"/>
              <a:t>Deve-se questionar:</a:t>
            </a:r>
          </a:p>
          <a:p>
            <a:pPr marL="1314450" lvl="2" indent="-457200">
              <a:buFont typeface="Wingdings" pitchFamily="2" charset="2"/>
              <a:buChar char="ü"/>
              <a:defRPr/>
            </a:pPr>
            <a:r>
              <a:rPr lang="pt-BR" dirty="0" smtClean="0"/>
              <a:t>O que o funcionário deve fazer?</a:t>
            </a:r>
          </a:p>
          <a:p>
            <a:pPr marL="1314450" lvl="2" indent="-457200">
              <a:buFont typeface="Wingdings" pitchFamily="2" charset="2"/>
              <a:buChar char="ü"/>
              <a:defRPr/>
            </a:pPr>
            <a:r>
              <a:rPr lang="pt-BR" dirty="0" smtClean="0"/>
              <a:t>Como deve fazê-lo? Quais as rotinas a serem seguidas? Quais equipamentos deve utilizar?</a:t>
            </a:r>
          </a:p>
          <a:p>
            <a:pPr marL="1314450" lvl="2" indent="-457200">
              <a:buFont typeface="Wingdings" pitchFamily="2" charset="2"/>
              <a:buChar char="ü"/>
              <a:defRPr/>
            </a:pPr>
            <a:r>
              <a:rPr lang="pt-BR" dirty="0" smtClean="0"/>
              <a:t>Quando e onde deve fazê-lo? Qual a relação com as demais tarefas?</a:t>
            </a:r>
          </a:p>
          <a:p>
            <a:pPr marL="914400" lvl="1" indent="-457200">
              <a:defRPr/>
            </a:pPr>
            <a:endParaRPr lang="pt-BR" dirty="0" smtClean="0"/>
          </a:p>
          <a:p>
            <a:pPr marL="914400" lvl="1" indent="-457200">
              <a:defRPr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118</Template>
  <TotalTime>871</TotalTime>
  <Words>1496</Words>
  <Application>Microsoft Macintosh PowerPoint</Application>
  <PresentationFormat>Apresentação na tela (4:3)</PresentationFormat>
  <Paragraphs>462</Paragraphs>
  <Slides>38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44" baseType="lpstr">
      <vt:lpstr>Calibri</vt:lpstr>
      <vt:lpstr>Courier New</vt:lpstr>
      <vt:lpstr>Gill Sans MT</vt:lpstr>
      <vt:lpstr>Wingdings</vt:lpstr>
      <vt:lpstr>Arial</vt:lpstr>
      <vt:lpstr>118</vt:lpstr>
      <vt:lpstr>Estruturas organizacionais em Unidades de Alimentação e Nutrição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Apresentação do PowerPoint</vt:lpstr>
      <vt:lpstr>Apresentação do PowerPoint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  <vt:lpstr>Estrutura organizacional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Administração de Unidades de Alimentação e Nutrição</dc:title>
  <dc:creator>User</dc:creator>
  <cp:lastModifiedBy>carla nonino</cp:lastModifiedBy>
  <cp:revision>141</cp:revision>
  <dcterms:created xsi:type="dcterms:W3CDTF">2014-02-27T16:00:50Z</dcterms:created>
  <dcterms:modified xsi:type="dcterms:W3CDTF">2018-03-15T15:52:59Z</dcterms:modified>
</cp:coreProperties>
</file>