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6"/>
  </p:notesMasterIdLst>
  <p:sldIdLst>
    <p:sldId id="257" r:id="rId4"/>
    <p:sldId id="351" r:id="rId5"/>
    <p:sldId id="475" r:id="rId6"/>
    <p:sldId id="477" r:id="rId7"/>
    <p:sldId id="476" r:id="rId8"/>
    <p:sldId id="486" r:id="rId9"/>
    <p:sldId id="480" r:id="rId10"/>
    <p:sldId id="481" r:id="rId11"/>
    <p:sldId id="483" r:id="rId12"/>
    <p:sldId id="484" r:id="rId13"/>
    <p:sldId id="487" r:id="rId14"/>
    <p:sldId id="314" r:id="rId15"/>
    <p:sldId id="485" r:id="rId16"/>
    <p:sldId id="263" r:id="rId17"/>
    <p:sldId id="321" r:id="rId18"/>
    <p:sldId id="333" r:id="rId19"/>
    <p:sldId id="332" r:id="rId20"/>
    <p:sldId id="479" r:id="rId21"/>
    <p:sldId id="488" r:id="rId22"/>
    <p:sldId id="482" r:id="rId23"/>
    <p:sldId id="473" r:id="rId24"/>
    <p:sldId id="478" r:id="rId25"/>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95" d="100"/>
          <a:sy n="95" d="100"/>
        </p:scale>
        <p:origin x="216"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E7EF41-B067-4F32-97B8-1312922B6E22}" type="datetimeFigureOut">
              <a:rPr lang="pt-BR" smtClean="0"/>
              <a:t>15/10/2020</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CE24F3-F3B7-4908-9389-2451486934C2}" type="slidenum">
              <a:rPr lang="pt-BR" smtClean="0"/>
              <a:t>‹nº›</a:t>
            </a:fld>
            <a:endParaRPr lang="pt-BR"/>
          </a:p>
        </p:txBody>
      </p:sp>
    </p:spTree>
    <p:extLst>
      <p:ext uri="{BB962C8B-B14F-4D97-AF65-F5344CB8AC3E}">
        <p14:creationId xmlns:p14="http://schemas.microsoft.com/office/powerpoint/2010/main" val="2531703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4f4ef9a1c5_1_0:notes"/>
          <p:cNvSpPr>
            <a:spLocks noGrp="1" noRot="1" noChangeAspect="1"/>
          </p:cNvSpPr>
          <p:nvPr>
            <p:ph type="sldImg" idx="2"/>
          </p:nvPr>
        </p:nvSpPr>
        <p:spPr>
          <a:xfrm>
            <a:off x="103188" y="750888"/>
            <a:ext cx="6681787" cy="3759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4f4ef9a1c5_1_0:notes"/>
          <p:cNvSpPr txBox="1">
            <a:spLocks noGrp="1"/>
          </p:cNvSpPr>
          <p:nvPr>
            <p:ph type="body" idx="1"/>
          </p:nvPr>
        </p:nvSpPr>
        <p:spPr>
          <a:xfrm>
            <a:off x="688817" y="4760397"/>
            <a:ext cx="5510530" cy="4509850"/>
          </a:xfrm>
          <a:prstGeom prst="rect">
            <a:avLst/>
          </a:prstGeom>
        </p:spPr>
        <p:txBody>
          <a:bodyPr spcFirstLastPara="1" wrap="square" lIns="96609" tIns="96609" rIns="96609" bIns="96609" anchor="t" anchorCtr="0">
            <a:noAutofit/>
          </a:bodyPr>
          <a:lstStyle/>
          <a:p>
            <a:pPr marL="0" indent="0">
              <a:buNone/>
            </a:pPr>
            <a:endParaRPr dirty="0"/>
          </a:p>
        </p:txBody>
      </p:sp>
    </p:spTree>
    <p:extLst>
      <p:ext uri="{BB962C8B-B14F-4D97-AF65-F5344CB8AC3E}">
        <p14:creationId xmlns:p14="http://schemas.microsoft.com/office/powerpoint/2010/main" val="938767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4f4ef9a1c5_1_0:notes"/>
          <p:cNvSpPr>
            <a:spLocks noGrp="1" noRot="1" noChangeAspect="1"/>
          </p:cNvSpPr>
          <p:nvPr>
            <p:ph type="sldImg" idx="2"/>
          </p:nvPr>
        </p:nvSpPr>
        <p:spPr>
          <a:xfrm>
            <a:off x="103188" y="750888"/>
            <a:ext cx="6681787" cy="3759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4f4ef9a1c5_1_0:notes"/>
          <p:cNvSpPr txBox="1">
            <a:spLocks noGrp="1"/>
          </p:cNvSpPr>
          <p:nvPr>
            <p:ph type="body" idx="1"/>
          </p:nvPr>
        </p:nvSpPr>
        <p:spPr>
          <a:xfrm>
            <a:off x="688817" y="4760397"/>
            <a:ext cx="5510530" cy="4509850"/>
          </a:xfrm>
          <a:prstGeom prst="rect">
            <a:avLst/>
          </a:prstGeom>
        </p:spPr>
        <p:txBody>
          <a:bodyPr spcFirstLastPara="1" wrap="square" lIns="96609" tIns="96609" rIns="96609" bIns="96609" anchor="t" anchorCtr="0">
            <a:noAutofit/>
          </a:bodyPr>
          <a:lstStyle/>
          <a:p>
            <a:pPr marL="0" indent="0">
              <a:buNone/>
            </a:pPr>
            <a:endParaRPr dirty="0"/>
          </a:p>
        </p:txBody>
      </p:sp>
    </p:spTree>
    <p:extLst>
      <p:ext uri="{BB962C8B-B14F-4D97-AF65-F5344CB8AC3E}">
        <p14:creationId xmlns:p14="http://schemas.microsoft.com/office/powerpoint/2010/main" val="566381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4f4ef9a1c5_1_0:notes"/>
          <p:cNvSpPr>
            <a:spLocks noGrp="1" noRot="1" noChangeAspect="1"/>
          </p:cNvSpPr>
          <p:nvPr>
            <p:ph type="sldImg" idx="2"/>
          </p:nvPr>
        </p:nvSpPr>
        <p:spPr>
          <a:xfrm>
            <a:off x="103188" y="750888"/>
            <a:ext cx="6681787" cy="3759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4f4ef9a1c5_1_0:notes"/>
          <p:cNvSpPr txBox="1">
            <a:spLocks noGrp="1"/>
          </p:cNvSpPr>
          <p:nvPr>
            <p:ph type="body" idx="1"/>
          </p:nvPr>
        </p:nvSpPr>
        <p:spPr>
          <a:xfrm>
            <a:off x="688817" y="4760397"/>
            <a:ext cx="5510530" cy="4509850"/>
          </a:xfrm>
          <a:prstGeom prst="rect">
            <a:avLst/>
          </a:prstGeom>
        </p:spPr>
        <p:txBody>
          <a:bodyPr spcFirstLastPara="1" wrap="square" lIns="96609" tIns="96609" rIns="96609" bIns="96609" anchor="t" anchorCtr="0">
            <a:noAutofit/>
          </a:bodyPr>
          <a:lstStyle/>
          <a:p>
            <a:pPr marL="0" indent="0">
              <a:buNone/>
            </a:pPr>
            <a:endParaRPr dirty="0"/>
          </a:p>
        </p:txBody>
      </p:sp>
    </p:spTree>
    <p:extLst>
      <p:ext uri="{BB962C8B-B14F-4D97-AF65-F5344CB8AC3E}">
        <p14:creationId xmlns:p14="http://schemas.microsoft.com/office/powerpoint/2010/main" val="3012594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4f4ef9a1c5_1_0:notes"/>
          <p:cNvSpPr>
            <a:spLocks noGrp="1" noRot="1" noChangeAspect="1"/>
          </p:cNvSpPr>
          <p:nvPr>
            <p:ph type="sldImg" idx="2"/>
          </p:nvPr>
        </p:nvSpPr>
        <p:spPr>
          <a:xfrm>
            <a:off x="103188" y="750888"/>
            <a:ext cx="6681787" cy="3759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4f4ef9a1c5_1_0:notes"/>
          <p:cNvSpPr txBox="1">
            <a:spLocks noGrp="1"/>
          </p:cNvSpPr>
          <p:nvPr>
            <p:ph type="body" idx="1"/>
          </p:nvPr>
        </p:nvSpPr>
        <p:spPr>
          <a:xfrm>
            <a:off x="688817" y="4760397"/>
            <a:ext cx="5510530" cy="4509850"/>
          </a:xfrm>
          <a:prstGeom prst="rect">
            <a:avLst/>
          </a:prstGeom>
        </p:spPr>
        <p:txBody>
          <a:bodyPr spcFirstLastPara="1" wrap="square" lIns="96609" tIns="96609" rIns="96609" bIns="96609" anchor="t" anchorCtr="0">
            <a:noAutofit/>
          </a:bodyPr>
          <a:lstStyle/>
          <a:p>
            <a:pPr marL="0" indent="0">
              <a:buNone/>
            </a:pPr>
            <a:endParaRPr dirty="0"/>
          </a:p>
        </p:txBody>
      </p:sp>
    </p:spTree>
    <p:extLst>
      <p:ext uri="{BB962C8B-B14F-4D97-AF65-F5344CB8AC3E}">
        <p14:creationId xmlns:p14="http://schemas.microsoft.com/office/powerpoint/2010/main" val="1756663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E00642-91D1-445B-9086-DAEB4AF156E1}"/>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706BC61D-82E6-460B-AA87-ACF3F07505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7F52CF9E-843B-44F8-AF41-785DB50CDB48}"/>
              </a:ext>
            </a:extLst>
          </p:cNvPr>
          <p:cNvSpPr>
            <a:spLocks noGrp="1"/>
          </p:cNvSpPr>
          <p:nvPr>
            <p:ph type="dt" sz="half" idx="10"/>
          </p:nvPr>
        </p:nvSpPr>
        <p:spPr/>
        <p:txBody>
          <a:bodyPr/>
          <a:lstStyle/>
          <a:p>
            <a:fld id="{09164EBD-C4A8-47D0-884A-9FD5FA3919CC}" type="datetimeFigureOut">
              <a:rPr lang="pt-BR" smtClean="0"/>
              <a:t>15/10/2020</a:t>
            </a:fld>
            <a:endParaRPr lang="pt-BR"/>
          </a:p>
        </p:txBody>
      </p:sp>
      <p:sp>
        <p:nvSpPr>
          <p:cNvPr id="5" name="Espaço Reservado para Rodapé 4">
            <a:extLst>
              <a:ext uri="{FF2B5EF4-FFF2-40B4-BE49-F238E27FC236}">
                <a16:creationId xmlns:a16="http://schemas.microsoft.com/office/drawing/2014/main" id="{2821BBDE-B2AB-412F-B025-0E9E6FB29B9F}"/>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4A7975B-5F45-4D92-B92F-9A8EEFE5299E}"/>
              </a:ext>
            </a:extLst>
          </p:cNvPr>
          <p:cNvSpPr>
            <a:spLocks noGrp="1"/>
          </p:cNvSpPr>
          <p:nvPr>
            <p:ph type="sldNum" sz="quarter" idx="12"/>
          </p:nvPr>
        </p:nvSpPr>
        <p:spPr/>
        <p:txBody>
          <a:bodyPr/>
          <a:lstStyle/>
          <a:p>
            <a:fld id="{7A5FF89E-C4D6-409E-B46A-99E979E46E22}" type="slidenum">
              <a:rPr lang="pt-BR" smtClean="0"/>
              <a:t>‹nº›</a:t>
            </a:fld>
            <a:endParaRPr lang="pt-BR"/>
          </a:p>
        </p:txBody>
      </p:sp>
    </p:spTree>
    <p:extLst>
      <p:ext uri="{BB962C8B-B14F-4D97-AF65-F5344CB8AC3E}">
        <p14:creationId xmlns:p14="http://schemas.microsoft.com/office/powerpoint/2010/main" val="1868498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9FDFF5-4D3F-43E8-93E9-63856ECFBC02}"/>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41F4F7A1-429A-42E4-A621-130FB22C6358}"/>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032106F-9C18-4D99-B82A-CACE4CDF87C7}"/>
              </a:ext>
            </a:extLst>
          </p:cNvPr>
          <p:cNvSpPr>
            <a:spLocks noGrp="1"/>
          </p:cNvSpPr>
          <p:nvPr>
            <p:ph type="dt" sz="half" idx="10"/>
          </p:nvPr>
        </p:nvSpPr>
        <p:spPr/>
        <p:txBody>
          <a:bodyPr/>
          <a:lstStyle/>
          <a:p>
            <a:fld id="{09164EBD-C4A8-47D0-884A-9FD5FA3919CC}" type="datetimeFigureOut">
              <a:rPr lang="pt-BR" smtClean="0"/>
              <a:t>15/10/2020</a:t>
            </a:fld>
            <a:endParaRPr lang="pt-BR"/>
          </a:p>
        </p:txBody>
      </p:sp>
      <p:sp>
        <p:nvSpPr>
          <p:cNvPr id="5" name="Espaço Reservado para Rodapé 4">
            <a:extLst>
              <a:ext uri="{FF2B5EF4-FFF2-40B4-BE49-F238E27FC236}">
                <a16:creationId xmlns:a16="http://schemas.microsoft.com/office/drawing/2014/main" id="{9A984040-84F0-4FEF-8A32-280A58BAFAA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13B8E068-7DDE-49C3-BAB5-8A1AC30C6C08}"/>
              </a:ext>
            </a:extLst>
          </p:cNvPr>
          <p:cNvSpPr>
            <a:spLocks noGrp="1"/>
          </p:cNvSpPr>
          <p:nvPr>
            <p:ph type="sldNum" sz="quarter" idx="12"/>
          </p:nvPr>
        </p:nvSpPr>
        <p:spPr/>
        <p:txBody>
          <a:bodyPr/>
          <a:lstStyle/>
          <a:p>
            <a:fld id="{7A5FF89E-C4D6-409E-B46A-99E979E46E22}" type="slidenum">
              <a:rPr lang="pt-BR" smtClean="0"/>
              <a:t>‹nº›</a:t>
            </a:fld>
            <a:endParaRPr lang="pt-BR"/>
          </a:p>
        </p:txBody>
      </p:sp>
    </p:spTree>
    <p:extLst>
      <p:ext uri="{BB962C8B-B14F-4D97-AF65-F5344CB8AC3E}">
        <p14:creationId xmlns:p14="http://schemas.microsoft.com/office/powerpoint/2010/main" val="2812081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C1BFFF7-609E-4EF8-AAB2-31E4E9611C35}"/>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905AE980-24AA-4FA5-8E94-0EC1474B2E4A}"/>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D1E9C69-4C97-44D2-88B4-67EEE135097F}"/>
              </a:ext>
            </a:extLst>
          </p:cNvPr>
          <p:cNvSpPr>
            <a:spLocks noGrp="1"/>
          </p:cNvSpPr>
          <p:nvPr>
            <p:ph type="dt" sz="half" idx="10"/>
          </p:nvPr>
        </p:nvSpPr>
        <p:spPr/>
        <p:txBody>
          <a:bodyPr/>
          <a:lstStyle/>
          <a:p>
            <a:fld id="{09164EBD-C4A8-47D0-884A-9FD5FA3919CC}" type="datetimeFigureOut">
              <a:rPr lang="pt-BR" smtClean="0"/>
              <a:t>15/10/2020</a:t>
            </a:fld>
            <a:endParaRPr lang="pt-BR"/>
          </a:p>
        </p:txBody>
      </p:sp>
      <p:sp>
        <p:nvSpPr>
          <p:cNvPr id="5" name="Espaço Reservado para Rodapé 4">
            <a:extLst>
              <a:ext uri="{FF2B5EF4-FFF2-40B4-BE49-F238E27FC236}">
                <a16:creationId xmlns:a16="http://schemas.microsoft.com/office/drawing/2014/main" id="{A2605E9C-BE31-43C7-A63D-9683B343C2D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8ED9D8D-091A-431B-A63B-9B152CB3B32B}"/>
              </a:ext>
            </a:extLst>
          </p:cNvPr>
          <p:cNvSpPr>
            <a:spLocks noGrp="1"/>
          </p:cNvSpPr>
          <p:nvPr>
            <p:ph type="sldNum" sz="quarter" idx="12"/>
          </p:nvPr>
        </p:nvSpPr>
        <p:spPr/>
        <p:txBody>
          <a:bodyPr/>
          <a:lstStyle/>
          <a:p>
            <a:fld id="{7A5FF89E-C4D6-409E-B46A-99E979E46E22}" type="slidenum">
              <a:rPr lang="pt-BR" smtClean="0"/>
              <a:t>‹nº›</a:t>
            </a:fld>
            <a:endParaRPr lang="pt-BR"/>
          </a:p>
        </p:txBody>
      </p:sp>
    </p:spTree>
    <p:extLst>
      <p:ext uri="{BB962C8B-B14F-4D97-AF65-F5344CB8AC3E}">
        <p14:creationId xmlns:p14="http://schemas.microsoft.com/office/powerpoint/2010/main" val="1429634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ide de Título">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pt-BR"/>
              <a:t>Clique para editar o título Mestre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10/15/2020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‹nº›</a:t>
            </a:fld>
            <a:endParaRPr lang="en-US" dirty="0"/>
          </a:p>
        </p:txBody>
      </p:sp>
    </p:spTree>
    <p:extLst>
      <p:ext uri="{BB962C8B-B14F-4D97-AF65-F5344CB8AC3E}">
        <p14:creationId xmlns:p14="http://schemas.microsoft.com/office/powerpoint/2010/main" val="1658683699"/>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10/15/2020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‹nº›</a:t>
            </a:fld>
            <a:endParaRPr lang="en-US" dirty="0"/>
          </a:p>
        </p:txBody>
      </p:sp>
    </p:spTree>
    <p:extLst>
      <p:ext uri="{BB962C8B-B14F-4D97-AF65-F5344CB8AC3E}">
        <p14:creationId xmlns:p14="http://schemas.microsoft.com/office/powerpoint/2010/main" val="10060425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ção">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pt-BR"/>
              <a:t>Clique para editar o título Mestre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7" name="Date Placeholder 6"/>
          <p:cNvSpPr>
            <a:spLocks noGrp="1"/>
          </p:cNvSpPr>
          <p:nvPr>
            <p:ph type="dt" sz="half" idx="10"/>
          </p:nvPr>
        </p:nvSpPr>
        <p:spPr/>
        <p:txBody>
          <a:bodyPr/>
          <a:lstStyle/>
          <a:p>
            <a:fld id="{1160EA64-D806-43AC-9DF2-F8C432F32B4C}" type="datetimeFigureOut">
              <a:rPr lang="en-US" dirty="0"/>
              <a:t>10/15/2020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‹nº›</a:t>
            </a:fld>
            <a:endParaRPr lang="en-US" dirty="0"/>
          </a:p>
        </p:txBody>
      </p:sp>
    </p:spTree>
    <p:extLst>
      <p:ext uri="{BB962C8B-B14F-4D97-AF65-F5344CB8AC3E}">
        <p14:creationId xmlns:p14="http://schemas.microsoft.com/office/powerpoint/2010/main" val="3921551583"/>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10/15/2020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‹nº›</a:t>
            </a:fld>
            <a:endParaRPr lang="en-US" dirty="0"/>
          </a:p>
        </p:txBody>
      </p:sp>
    </p:spTree>
    <p:extLst>
      <p:ext uri="{BB962C8B-B14F-4D97-AF65-F5344CB8AC3E}">
        <p14:creationId xmlns:p14="http://schemas.microsoft.com/office/powerpoint/2010/main" val="41762103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1583436" y="3143250"/>
            <a:ext cx="4270248" cy="2596776"/>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7" name="Date Placeholder 6"/>
          <p:cNvSpPr>
            <a:spLocks noGrp="1"/>
          </p:cNvSpPr>
          <p:nvPr>
            <p:ph type="dt" sz="half" idx="10"/>
          </p:nvPr>
        </p:nvSpPr>
        <p:spPr/>
        <p:txBody>
          <a:bodyPr/>
          <a:lstStyle/>
          <a:p>
            <a:fld id="{4F7D4976-E339-4826-83B7-FBD03F55ECF8}" type="datetimeFigureOut">
              <a:rPr lang="en-US" dirty="0"/>
              <a:t>10/15/2020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‹nº›</a:t>
            </a:fld>
            <a:endParaRPr lang="en-US" dirty="0"/>
          </a:p>
        </p:txBody>
      </p:sp>
      <p:sp>
        <p:nvSpPr>
          <p:cNvPr id="10" name="Title 9"/>
          <p:cNvSpPr>
            <a:spLocks noGrp="1"/>
          </p:cNvSpPr>
          <p:nvPr>
            <p:ph type="title"/>
          </p:nvPr>
        </p:nvSpPr>
        <p:spPr/>
        <p:txBody>
          <a:bodyPr/>
          <a:lstStyle/>
          <a:p>
            <a:r>
              <a:rPr lang="pt-BR"/>
              <a:t>Clique para editar o título Mestre</a:t>
            </a:r>
            <a:endParaRPr lang="en-US" dirty="0"/>
          </a:p>
        </p:txBody>
      </p:sp>
    </p:spTree>
    <p:extLst>
      <p:ext uri="{BB962C8B-B14F-4D97-AF65-F5344CB8AC3E}">
        <p14:creationId xmlns:p14="http://schemas.microsoft.com/office/powerpoint/2010/main" val="4440138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10/15/2020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‹nº›</a:t>
            </a:fld>
            <a:endParaRPr lang="en-US" dirty="0"/>
          </a:p>
        </p:txBody>
      </p:sp>
    </p:spTree>
    <p:extLst>
      <p:ext uri="{BB962C8B-B14F-4D97-AF65-F5344CB8AC3E}">
        <p14:creationId xmlns:p14="http://schemas.microsoft.com/office/powerpoint/2010/main" val="7466109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10/15/2020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‹nº›</a:t>
            </a:fld>
            <a:endParaRPr lang="en-US" dirty="0"/>
          </a:p>
        </p:txBody>
      </p:sp>
    </p:spTree>
    <p:extLst>
      <p:ext uri="{BB962C8B-B14F-4D97-AF65-F5344CB8AC3E}">
        <p14:creationId xmlns:p14="http://schemas.microsoft.com/office/powerpoint/2010/main" val="33036380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pt-BR"/>
              <a:t>Clique para editar o título Mestre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9" name="Date Placeholder 8"/>
          <p:cNvSpPr>
            <a:spLocks noGrp="1"/>
          </p:cNvSpPr>
          <p:nvPr>
            <p:ph type="dt" sz="half" idx="10"/>
          </p:nvPr>
        </p:nvSpPr>
        <p:spPr/>
        <p:txBody>
          <a:bodyPr/>
          <a:lstStyle/>
          <a:p>
            <a:fld id="{D1BE4249-C0D0-4B06-8692-E8BB871AF643}" type="datetimeFigureOut">
              <a:rPr lang="en-US" dirty="0"/>
              <a:t>10/15/2020</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‹nº›</a:t>
            </a:fld>
            <a:endParaRPr lang="en-US" dirty="0"/>
          </a:p>
        </p:txBody>
      </p:sp>
    </p:spTree>
    <p:extLst>
      <p:ext uri="{BB962C8B-B14F-4D97-AF65-F5344CB8AC3E}">
        <p14:creationId xmlns:p14="http://schemas.microsoft.com/office/powerpoint/2010/main" val="3771846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E6CF5E-CBA1-4C64-8947-3AAAEE6ED081}"/>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CBC74E87-B888-4226-BF17-F799801DA596}"/>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FC33719-C5C3-4CF8-B4F3-455C845A6BD0}"/>
              </a:ext>
            </a:extLst>
          </p:cNvPr>
          <p:cNvSpPr>
            <a:spLocks noGrp="1"/>
          </p:cNvSpPr>
          <p:nvPr>
            <p:ph type="dt" sz="half" idx="10"/>
          </p:nvPr>
        </p:nvSpPr>
        <p:spPr/>
        <p:txBody>
          <a:bodyPr/>
          <a:lstStyle/>
          <a:p>
            <a:fld id="{09164EBD-C4A8-47D0-884A-9FD5FA3919CC}" type="datetimeFigureOut">
              <a:rPr lang="pt-BR" smtClean="0"/>
              <a:t>15/10/2020</a:t>
            </a:fld>
            <a:endParaRPr lang="pt-BR"/>
          </a:p>
        </p:txBody>
      </p:sp>
      <p:sp>
        <p:nvSpPr>
          <p:cNvPr id="5" name="Espaço Reservado para Rodapé 4">
            <a:extLst>
              <a:ext uri="{FF2B5EF4-FFF2-40B4-BE49-F238E27FC236}">
                <a16:creationId xmlns:a16="http://schemas.microsoft.com/office/drawing/2014/main" id="{05C47034-25EB-47CB-A3A6-1BCBFCFD3D2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000F6C9-47C9-4E16-9F99-6F63A8F970AF}"/>
              </a:ext>
            </a:extLst>
          </p:cNvPr>
          <p:cNvSpPr>
            <a:spLocks noGrp="1"/>
          </p:cNvSpPr>
          <p:nvPr>
            <p:ph type="sldNum" sz="quarter" idx="12"/>
          </p:nvPr>
        </p:nvSpPr>
        <p:spPr/>
        <p:txBody>
          <a:bodyPr/>
          <a:lstStyle/>
          <a:p>
            <a:fld id="{7A5FF89E-C4D6-409E-B46A-99E979E46E22}" type="slidenum">
              <a:rPr lang="pt-BR" smtClean="0"/>
              <a:t>‹nº›</a:t>
            </a:fld>
            <a:endParaRPr lang="pt-BR"/>
          </a:p>
        </p:txBody>
      </p:sp>
    </p:spTree>
    <p:extLst>
      <p:ext uri="{BB962C8B-B14F-4D97-AF65-F5344CB8AC3E}">
        <p14:creationId xmlns:p14="http://schemas.microsoft.com/office/powerpoint/2010/main" val="42180380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10/15/2020</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‹nº›</a:t>
            </a:fld>
            <a:endParaRPr lang="en-US" dirty="0"/>
          </a:p>
        </p:txBody>
      </p:sp>
    </p:spTree>
    <p:extLst>
      <p:ext uri="{BB962C8B-B14F-4D97-AF65-F5344CB8AC3E}">
        <p14:creationId xmlns:p14="http://schemas.microsoft.com/office/powerpoint/2010/main" val="22042846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10/15/2020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‹nº›</a:t>
            </a:fld>
            <a:endParaRPr lang="en-US" dirty="0"/>
          </a:p>
        </p:txBody>
      </p:sp>
    </p:spTree>
    <p:extLst>
      <p:ext uri="{BB962C8B-B14F-4D97-AF65-F5344CB8AC3E}">
        <p14:creationId xmlns:p14="http://schemas.microsoft.com/office/powerpoint/2010/main" val="1279654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10/15/2020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‹nº›</a:t>
            </a:fld>
            <a:endParaRPr lang="en-US" dirty="0"/>
          </a:p>
        </p:txBody>
      </p:sp>
    </p:spTree>
    <p:extLst>
      <p:ext uri="{BB962C8B-B14F-4D97-AF65-F5344CB8AC3E}">
        <p14:creationId xmlns:p14="http://schemas.microsoft.com/office/powerpoint/2010/main" val="6900903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12192000" cy="4572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a:off x="415600" y="522867"/>
            <a:ext cx="11360800" cy="3587200"/>
          </a:xfrm>
          <a:prstGeom prst="rect">
            <a:avLst/>
          </a:prstGeom>
        </p:spPr>
        <p:txBody>
          <a:bodyPr spcFirstLastPara="1" wrap="square" lIns="91425" tIns="91425" rIns="91425" bIns="91425" anchor="ctr" anchorCtr="0"/>
          <a:lstStyle>
            <a:lvl1pPr lvl="0" algn="ctr">
              <a:spcBef>
                <a:spcPts val="0"/>
              </a:spcBef>
              <a:spcAft>
                <a:spcPts val="0"/>
              </a:spcAft>
              <a:buSzPts val="8000"/>
              <a:buNone/>
              <a:defRPr sz="10666"/>
            </a:lvl1pPr>
            <a:lvl2pPr lvl="1" algn="ctr">
              <a:spcBef>
                <a:spcPts val="0"/>
              </a:spcBef>
              <a:spcAft>
                <a:spcPts val="0"/>
              </a:spcAft>
              <a:buSzPts val="8000"/>
              <a:buNone/>
              <a:defRPr sz="10666"/>
            </a:lvl2pPr>
            <a:lvl3pPr lvl="2" algn="ctr">
              <a:spcBef>
                <a:spcPts val="0"/>
              </a:spcBef>
              <a:spcAft>
                <a:spcPts val="0"/>
              </a:spcAft>
              <a:buSzPts val="8000"/>
              <a:buNone/>
              <a:defRPr sz="10666"/>
            </a:lvl3pPr>
            <a:lvl4pPr lvl="3" algn="ctr">
              <a:spcBef>
                <a:spcPts val="0"/>
              </a:spcBef>
              <a:spcAft>
                <a:spcPts val="0"/>
              </a:spcAft>
              <a:buSzPts val="8000"/>
              <a:buNone/>
              <a:defRPr sz="10666"/>
            </a:lvl4pPr>
            <a:lvl5pPr lvl="4" algn="ctr">
              <a:spcBef>
                <a:spcPts val="0"/>
              </a:spcBef>
              <a:spcAft>
                <a:spcPts val="0"/>
              </a:spcAft>
              <a:buSzPts val="8000"/>
              <a:buNone/>
              <a:defRPr sz="10666"/>
            </a:lvl5pPr>
            <a:lvl6pPr lvl="5" algn="ctr">
              <a:spcBef>
                <a:spcPts val="0"/>
              </a:spcBef>
              <a:spcAft>
                <a:spcPts val="0"/>
              </a:spcAft>
              <a:buSzPts val="8000"/>
              <a:buNone/>
              <a:defRPr sz="10666"/>
            </a:lvl6pPr>
            <a:lvl7pPr lvl="6" algn="ctr">
              <a:spcBef>
                <a:spcPts val="0"/>
              </a:spcBef>
              <a:spcAft>
                <a:spcPts val="0"/>
              </a:spcAft>
              <a:buSzPts val="8000"/>
              <a:buNone/>
              <a:defRPr sz="10666"/>
            </a:lvl7pPr>
            <a:lvl8pPr lvl="7" algn="ctr">
              <a:spcBef>
                <a:spcPts val="0"/>
              </a:spcBef>
              <a:spcAft>
                <a:spcPts val="0"/>
              </a:spcAft>
              <a:buSzPts val="8000"/>
              <a:buNone/>
              <a:defRPr sz="10666"/>
            </a:lvl8pPr>
            <a:lvl9pPr lvl="8" algn="ctr">
              <a:spcBef>
                <a:spcPts val="0"/>
              </a:spcBef>
              <a:spcAft>
                <a:spcPts val="0"/>
              </a:spcAft>
              <a:buSzPts val="8000"/>
              <a:buNone/>
              <a:defRPr sz="10666"/>
            </a:lvl9pPr>
          </a:lstStyle>
          <a:p>
            <a:endParaRPr/>
          </a:p>
        </p:txBody>
      </p:sp>
      <p:sp>
        <p:nvSpPr>
          <p:cNvPr id="12" name="Google Shape;12;p2"/>
          <p:cNvSpPr txBox="1">
            <a:spLocks noGrp="1"/>
          </p:cNvSpPr>
          <p:nvPr>
            <p:ph type="subTitle" idx="1"/>
          </p:nvPr>
        </p:nvSpPr>
        <p:spPr>
          <a:xfrm>
            <a:off x="415600" y="5187200"/>
            <a:ext cx="11360800" cy="941600"/>
          </a:xfrm>
          <a:prstGeom prst="rect">
            <a:avLst/>
          </a:prstGeom>
        </p:spPr>
        <p:txBody>
          <a:bodyPr spcFirstLastPara="1" wrap="square" lIns="91425" tIns="91425" rIns="91425" bIns="91425" anchor="ctr" anchorCtr="0"/>
          <a:lstStyle>
            <a:lvl1pPr lvl="0" algn="ctr">
              <a:lnSpc>
                <a:spcPct val="100000"/>
              </a:lnSpc>
              <a:spcBef>
                <a:spcPts val="0"/>
              </a:spcBef>
              <a:spcAft>
                <a:spcPts val="0"/>
              </a:spcAft>
              <a:buClr>
                <a:schemeClr val="accent1"/>
              </a:buClr>
              <a:buSzPts val="2100"/>
              <a:buNone/>
              <a:defRPr sz="2800" b="1">
                <a:solidFill>
                  <a:schemeClr val="accent1"/>
                </a:solidFill>
              </a:defRPr>
            </a:lvl1pPr>
            <a:lvl2pPr lvl="1" algn="ctr">
              <a:lnSpc>
                <a:spcPct val="100000"/>
              </a:lnSpc>
              <a:spcBef>
                <a:spcPts val="0"/>
              </a:spcBef>
              <a:spcAft>
                <a:spcPts val="0"/>
              </a:spcAft>
              <a:buClr>
                <a:schemeClr val="accent1"/>
              </a:buClr>
              <a:buSzPts val="2100"/>
              <a:buNone/>
              <a:defRPr sz="2800" b="1">
                <a:solidFill>
                  <a:schemeClr val="accent1"/>
                </a:solidFill>
              </a:defRPr>
            </a:lvl2pPr>
            <a:lvl3pPr lvl="2" algn="ctr">
              <a:lnSpc>
                <a:spcPct val="100000"/>
              </a:lnSpc>
              <a:spcBef>
                <a:spcPts val="0"/>
              </a:spcBef>
              <a:spcAft>
                <a:spcPts val="0"/>
              </a:spcAft>
              <a:buClr>
                <a:schemeClr val="accent1"/>
              </a:buClr>
              <a:buSzPts val="2100"/>
              <a:buNone/>
              <a:defRPr sz="2800" b="1">
                <a:solidFill>
                  <a:schemeClr val="accent1"/>
                </a:solidFill>
              </a:defRPr>
            </a:lvl3pPr>
            <a:lvl4pPr lvl="3" algn="ctr">
              <a:lnSpc>
                <a:spcPct val="100000"/>
              </a:lnSpc>
              <a:spcBef>
                <a:spcPts val="0"/>
              </a:spcBef>
              <a:spcAft>
                <a:spcPts val="0"/>
              </a:spcAft>
              <a:buClr>
                <a:schemeClr val="accent1"/>
              </a:buClr>
              <a:buSzPts val="2100"/>
              <a:buNone/>
              <a:defRPr sz="2800" b="1">
                <a:solidFill>
                  <a:schemeClr val="accent1"/>
                </a:solidFill>
              </a:defRPr>
            </a:lvl4pPr>
            <a:lvl5pPr lvl="4" algn="ctr">
              <a:lnSpc>
                <a:spcPct val="100000"/>
              </a:lnSpc>
              <a:spcBef>
                <a:spcPts val="0"/>
              </a:spcBef>
              <a:spcAft>
                <a:spcPts val="0"/>
              </a:spcAft>
              <a:buClr>
                <a:schemeClr val="accent1"/>
              </a:buClr>
              <a:buSzPts val="2100"/>
              <a:buNone/>
              <a:defRPr sz="2800" b="1">
                <a:solidFill>
                  <a:schemeClr val="accent1"/>
                </a:solidFill>
              </a:defRPr>
            </a:lvl5pPr>
            <a:lvl6pPr lvl="5" algn="ctr">
              <a:lnSpc>
                <a:spcPct val="100000"/>
              </a:lnSpc>
              <a:spcBef>
                <a:spcPts val="0"/>
              </a:spcBef>
              <a:spcAft>
                <a:spcPts val="0"/>
              </a:spcAft>
              <a:buClr>
                <a:schemeClr val="accent1"/>
              </a:buClr>
              <a:buSzPts val="2100"/>
              <a:buNone/>
              <a:defRPr sz="2800" b="1">
                <a:solidFill>
                  <a:schemeClr val="accent1"/>
                </a:solidFill>
              </a:defRPr>
            </a:lvl6pPr>
            <a:lvl7pPr lvl="6" algn="ctr">
              <a:lnSpc>
                <a:spcPct val="100000"/>
              </a:lnSpc>
              <a:spcBef>
                <a:spcPts val="0"/>
              </a:spcBef>
              <a:spcAft>
                <a:spcPts val="0"/>
              </a:spcAft>
              <a:buClr>
                <a:schemeClr val="accent1"/>
              </a:buClr>
              <a:buSzPts val="2100"/>
              <a:buNone/>
              <a:defRPr sz="2800" b="1">
                <a:solidFill>
                  <a:schemeClr val="accent1"/>
                </a:solidFill>
              </a:defRPr>
            </a:lvl7pPr>
            <a:lvl8pPr lvl="7" algn="ctr">
              <a:lnSpc>
                <a:spcPct val="100000"/>
              </a:lnSpc>
              <a:spcBef>
                <a:spcPts val="0"/>
              </a:spcBef>
              <a:spcAft>
                <a:spcPts val="0"/>
              </a:spcAft>
              <a:buClr>
                <a:schemeClr val="accent1"/>
              </a:buClr>
              <a:buSzPts val="2100"/>
              <a:buNone/>
              <a:defRPr sz="2800" b="1">
                <a:solidFill>
                  <a:schemeClr val="accent1"/>
                </a:solidFill>
              </a:defRPr>
            </a:lvl8pPr>
            <a:lvl9pPr lvl="8" algn="ctr">
              <a:lnSpc>
                <a:spcPct val="100000"/>
              </a:lnSpc>
              <a:spcBef>
                <a:spcPts val="0"/>
              </a:spcBef>
              <a:spcAft>
                <a:spcPts val="0"/>
              </a:spcAft>
              <a:buClr>
                <a:schemeClr val="accent1"/>
              </a:buClr>
              <a:buSzPts val="2100"/>
              <a:buNone/>
              <a:defRPr sz="2800" b="1">
                <a:solidFill>
                  <a:schemeClr val="accent1"/>
                </a:solidFill>
              </a:defRPr>
            </a:lvl9pPr>
          </a:lstStyle>
          <a:p>
            <a:endParaRPr/>
          </a:p>
        </p:txBody>
      </p:sp>
      <p:sp>
        <p:nvSpPr>
          <p:cNvPr id="13" name="Google Shape;13;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27610389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737000" y="1070000"/>
            <a:ext cx="4718000" cy="4718000"/>
          </a:xfrm>
          <a:prstGeom prst="rect">
            <a:avLst/>
          </a:prstGeom>
          <a:solidFill>
            <a:srgbClr val="FFFFFF"/>
          </a:solidFill>
        </p:spPr>
        <p:txBody>
          <a:bodyPr spcFirstLastPara="1" wrap="square" lIns="91425" tIns="91425" rIns="91425" bIns="91425" anchor="ctr" anchorCtr="0"/>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
        <p:nvSpPr>
          <p:cNvPr id="16" name="Google Shape;16;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8333306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415600" y="390467"/>
            <a:ext cx="11360800" cy="1068000"/>
          </a:xfrm>
          <a:prstGeom prst="rect">
            <a:avLst/>
          </a:prstGeom>
        </p:spPr>
        <p:txBody>
          <a:bodyPr spcFirstLastPara="1" wrap="square" lIns="91425" tIns="91425" rIns="91425" bIns="91425" anchor="t" anchorCtr="0"/>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19" name="Google Shape;19;p4"/>
          <p:cNvSpPr txBox="1">
            <a:spLocks noGrp="1"/>
          </p:cNvSpPr>
          <p:nvPr>
            <p:ph type="body" idx="1"/>
          </p:nvPr>
        </p:nvSpPr>
        <p:spPr>
          <a:xfrm>
            <a:off x="415600" y="1638233"/>
            <a:ext cx="11360800" cy="44536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0" name="Google Shape;20;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24762669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415600" y="390467"/>
            <a:ext cx="11360800" cy="1068000"/>
          </a:xfrm>
          <a:prstGeom prst="rect">
            <a:avLst/>
          </a:prstGeom>
        </p:spPr>
        <p:txBody>
          <a:bodyPr spcFirstLastPara="1" wrap="square" lIns="91425" tIns="91425" rIns="91425" bIns="91425" anchor="t" anchorCtr="0"/>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5"/>
          <p:cNvSpPr txBox="1">
            <a:spLocks noGrp="1"/>
          </p:cNvSpPr>
          <p:nvPr>
            <p:ph type="body" idx="1"/>
          </p:nvPr>
        </p:nvSpPr>
        <p:spPr>
          <a:xfrm>
            <a:off x="415600" y="1638233"/>
            <a:ext cx="5333200" cy="4453600"/>
          </a:xfrm>
          <a:prstGeom prst="rect">
            <a:avLst/>
          </a:prstGeom>
        </p:spPr>
        <p:txBody>
          <a:bodyPr spcFirstLastPara="1" wrap="square" lIns="91425" tIns="91425" rIns="91425" bIns="91425" anchor="t" anchorCtr="0"/>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body" idx="2"/>
          </p:nvPr>
        </p:nvSpPr>
        <p:spPr>
          <a:xfrm>
            <a:off x="6443200" y="1638233"/>
            <a:ext cx="5333200" cy="4453600"/>
          </a:xfrm>
          <a:prstGeom prst="rect">
            <a:avLst/>
          </a:prstGeom>
        </p:spPr>
        <p:txBody>
          <a:bodyPr spcFirstLastPara="1" wrap="square" lIns="91425" tIns="91425" rIns="91425" bIns="91425" anchor="t" anchorCtr="0"/>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5" name="Google Shape;25;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33442409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406400" y="412467"/>
            <a:ext cx="11383600" cy="997600"/>
          </a:xfrm>
          <a:prstGeom prst="rect">
            <a:avLst/>
          </a:prstGeom>
        </p:spPr>
        <p:txBody>
          <a:bodyPr spcFirstLastPara="1" wrap="square" lIns="91425" tIns="91425" rIns="91425" bIns="91425" anchor="t" anchorCtr="0"/>
          <a:lstStyle>
            <a:lvl1pPr lvl="0">
              <a:spcBef>
                <a:spcPts val="0"/>
              </a:spcBef>
              <a:spcAft>
                <a:spcPts val="0"/>
              </a:spcAft>
              <a:buSzPts val="4000"/>
              <a:buNone/>
              <a:defRPr sz="5333"/>
            </a:lvl1pPr>
            <a:lvl2pPr lvl="1">
              <a:spcBef>
                <a:spcPts val="0"/>
              </a:spcBef>
              <a:spcAft>
                <a:spcPts val="0"/>
              </a:spcAft>
              <a:buSzPts val="4000"/>
              <a:buNone/>
              <a:defRPr sz="5333"/>
            </a:lvl2pPr>
            <a:lvl3pPr lvl="2">
              <a:spcBef>
                <a:spcPts val="0"/>
              </a:spcBef>
              <a:spcAft>
                <a:spcPts val="0"/>
              </a:spcAft>
              <a:buSzPts val="4000"/>
              <a:buNone/>
              <a:defRPr sz="5333"/>
            </a:lvl3pPr>
            <a:lvl4pPr lvl="3">
              <a:spcBef>
                <a:spcPts val="0"/>
              </a:spcBef>
              <a:spcAft>
                <a:spcPts val="0"/>
              </a:spcAft>
              <a:buSzPts val="4000"/>
              <a:buNone/>
              <a:defRPr sz="5333"/>
            </a:lvl4pPr>
            <a:lvl5pPr lvl="4">
              <a:spcBef>
                <a:spcPts val="0"/>
              </a:spcBef>
              <a:spcAft>
                <a:spcPts val="0"/>
              </a:spcAft>
              <a:buSzPts val="4000"/>
              <a:buNone/>
              <a:defRPr sz="5333"/>
            </a:lvl5pPr>
            <a:lvl6pPr lvl="5">
              <a:spcBef>
                <a:spcPts val="0"/>
              </a:spcBef>
              <a:spcAft>
                <a:spcPts val="0"/>
              </a:spcAft>
              <a:buSzPts val="4000"/>
              <a:buNone/>
              <a:defRPr sz="5333"/>
            </a:lvl6pPr>
            <a:lvl7pPr lvl="6">
              <a:spcBef>
                <a:spcPts val="0"/>
              </a:spcBef>
              <a:spcAft>
                <a:spcPts val="0"/>
              </a:spcAft>
              <a:buSzPts val="4000"/>
              <a:buNone/>
              <a:defRPr sz="5333"/>
            </a:lvl7pPr>
            <a:lvl8pPr lvl="7">
              <a:spcBef>
                <a:spcPts val="0"/>
              </a:spcBef>
              <a:spcAft>
                <a:spcPts val="0"/>
              </a:spcAft>
              <a:buSzPts val="4000"/>
              <a:buNone/>
              <a:defRPr sz="5333"/>
            </a:lvl8pPr>
            <a:lvl9pPr lvl="8">
              <a:spcBef>
                <a:spcPts val="0"/>
              </a:spcBef>
              <a:spcAft>
                <a:spcPts val="0"/>
              </a:spcAft>
              <a:buSzPts val="4000"/>
              <a:buNone/>
              <a:defRPr sz="5333"/>
            </a:lvl9pPr>
          </a:lstStyle>
          <a:p>
            <a:endParaRPr/>
          </a:p>
        </p:txBody>
      </p:sp>
      <p:sp>
        <p:nvSpPr>
          <p:cNvPr id="28" name="Google Shape;28;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3139903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lstStyle>
            <a:lvl1pPr lvl="0">
              <a:spcBef>
                <a:spcPts val="0"/>
              </a:spcBef>
              <a:spcAft>
                <a:spcPts val="0"/>
              </a:spcAft>
              <a:buSzPts val="3000"/>
              <a:buNone/>
              <a:defRPr sz="4000">
                <a:highlight>
                  <a:schemeClr val="dk1"/>
                </a:highlight>
              </a:defRPr>
            </a:lvl1pPr>
            <a:lvl2pPr lvl="1">
              <a:spcBef>
                <a:spcPts val="0"/>
              </a:spcBef>
              <a:spcAft>
                <a:spcPts val="0"/>
              </a:spcAft>
              <a:buSzPts val="3000"/>
              <a:buNone/>
              <a:defRPr sz="4000">
                <a:highlight>
                  <a:schemeClr val="dk1"/>
                </a:highlight>
              </a:defRPr>
            </a:lvl2pPr>
            <a:lvl3pPr lvl="2">
              <a:spcBef>
                <a:spcPts val="0"/>
              </a:spcBef>
              <a:spcAft>
                <a:spcPts val="0"/>
              </a:spcAft>
              <a:buSzPts val="3000"/>
              <a:buNone/>
              <a:defRPr sz="4000">
                <a:highlight>
                  <a:schemeClr val="dk1"/>
                </a:highlight>
              </a:defRPr>
            </a:lvl3pPr>
            <a:lvl4pPr lvl="3">
              <a:spcBef>
                <a:spcPts val="0"/>
              </a:spcBef>
              <a:spcAft>
                <a:spcPts val="0"/>
              </a:spcAft>
              <a:buSzPts val="3000"/>
              <a:buNone/>
              <a:defRPr sz="4000">
                <a:highlight>
                  <a:schemeClr val="dk1"/>
                </a:highlight>
              </a:defRPr>
            </a:lvl4pPr>
            <a:lvl5pPr lvl="4">
              <a:spcBef>
                <a:spcPts val="0"/>
              </a:spcBef>
              <a:spcAft>
                <a:spcPts val="0"/>
              </a:spcAft>
              <a:buSzPts val="3000"/>
              <a:buNone/>
              <a:defRPr sz="4000">
                <a:highlight>
                  <a:schemeClr val="dk1"/>
                </a:highlight>
              </a:defRPr>
            </a:lvl5pPr>
            <a:lvl6pPr lvl="5">
              <a:spcBef>
                <a:spcPts val="0"/>
              </a:spcBef>
              <a:spcAft>
                <a:spcPts val="0"/>
              </a:spcAft>
              <a:buSzPts val="3000"/>
              <a:buNone/>
              <a:defRPr sz="4000">
                <a:highlight>
                  <a:schemeClr val="dk1"/>
                </a:highlight>
              </a:defRPr>
            </a:lvl6pPr>
            <a:lvl7pPr lvl="6">
              <a:spcBef>
                <a:spcPts val="0"/>
              </a:spcBef>
              <a:spcAft>
                <a:spcPts val="0"/>
              </a:spcAft>
              <a:buSzPts val="3000"/>
              <a:buNone/>
              <a:defRPr sz="4000">
                <a:highlight>
                  <a:schemeClr val="dk1"/>
                </a:highlight>
              </a:defRPr>
            </a:lvl7pPr>
            <a:lvl8pPr lvl="7">
              <a:spcBef>
                <a:spcPts val="0"/>
              </a:spcBef>
              <a:spcAft>
                <a:spcPts val="0"/>
              </a:spcAft>
              <a:buSzPts val="3000"/>
              <a:buNone/>
              <a:defRPr sz="4000">
                <a:highlight>
                  <a:schemeClr val="dk1"/>
                </a:highlight>
              </a:defRPr>
            </a:lvl8pPr>
            <a:lvl9pPr lvl="8">
              <a:spcBef>
                <a:spcPts val="0"/>
              </a:spcBef>
              <a:spcAft>
                <a:spcPts val="0"/>
              </a:spcAft>
              <a:buSzPts val="3000"/>
              <a:buNone/>
              <a:defRPr sz="4000">
                <a:highlight>
                  <a:schemeClr val="dk1"/>
                </a:highlight>
              </a:defRPr>
            </a:lvl9pPr>
          </a:lstStyle>
          <a:p>
            <a:endParaRPr/>
          </a:p>
        </p:txBody>
      </p:sp>
      <p:sp>
        <p:nvSpPr>
          <p:cNvPr id="31" name="Google Shape;31;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2" name="Google Shape;32;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4815293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4"/>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653667" y="701800"/>
            <a:ext cx="7491600" cy="54544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6000"/>
              <a:buNone/>
              <a:defRPr sz="8000">
                <a:solidFill>
                  <a:schemeClr val="lt1"/>
                </a:solidFill>
              </a:defRPr>
            </a:lvl1pPr>
            <a:lvl2pPr lvl="1">
              <a:spcBef>
                <a:spcPts val="0"/>
              </a:spcBef>
              <a:spcAft>
                <a:spcPts val="0"/>
              </a:spcAft>
              <a:buClr>
                <a:schemeClr val="lt1"/>
              </a:buClr>
              <a:buSzPts val="6000"/>
              <a:buNone/>
              <a:defRPr sz="8000">
                <a:solidFill>
                  <a:schemeClr val="lt1"/>
                </a:solidFill>
              </a:defRPr>
            </a:lvl2pPr>
            <a:lvl3pPr lvl="2">
              <a:spcBef>
                <a:spcPts val="0"/>
              </a:spcBef>
              <a:spcAft>
                <a:spcPts val="0"/>
              </a:spcAft>
              <a:buClr>
                <a:schemeClr val="lt1"/>
              </a:buClr>
              <a:buSzPts val="6000"/>
              <a:buNone/>
              <a:defRPr sz="8000">
                <a:solidFill>
                  <a:schemeClr val="lt1"/>
                </a:solidFill>
              </a:defRPr>
            </a:lvl3pPr>
            <a:lvl4pPr lvl="3">
              <a:spcBef>
                <a:spcPts val="0"/>
              </a:spcBef>
              <a:spcAft>
                <a:spcPts val="0"/>
              </a:spcAft>
              <a:buClr>
                <a:schemeClr val="lt1"/>
              </a:buClr>
              <a:buSzPts val="6000"/>
              <a:buNone/>
              <a:defRPr sz="8000">
                <a:solidFill>
                  <a:schemeClr val="lt1"/>
                </a:solidFill>
              </a:defRPr>
            </a:lvl4pPr>
            <a:lvl5pPr lvl="4">
              <a:spcBef>
                <a:spcPts val="0"/>
              </a:spcBef>
              <a:spcAft>
                <a:spcPts val="0"/>
              </a:spcAft>
              <a:buClr>
                <a:schemeClr val="lt1"/>
              </a:buClr>
              <a:buSzPts val="6000"/>
              <a:buNone/>
              <a:defRPr sz="8000">
                <a:solidFill>
                  <a:schemeClr val="lt1"/>
                </a:solidFill>
              </a:defRPr>
            </a:lvl5pPr>
            <a:lvl6pPr lvl="5">
              <a:spcBef>
                <a:spcPts val="0"/>
              </a:spcBef>
              <a:spcAft>
                <a:spcPts val="0"/>
              </a:spcAft>
              <a:buClr>
                <a:schemeClr val="lt1"/>
              </a:buClr>
              <a:buSzPts val="6000"/>
              <a:buNone/>
              <a:defRPr sz="8000">
                <a:solidFill>
                  <a:schemeClr val="lt1"/>
                </a:solidFill>
              </a:defRPr>
            </a:lvl6pPr>
            <a:lvl7pPr lvl="6">
              <a:spcBef>
                <a:spcPts val="0"/>
              </a:spcBef>
              <a:spcAft>
                <a:spcPts val="0"/>
              </a:spcAft>
              <a:buClr>
                <a:schemeClr val="lt1"/>
              </a:buClr>
              <a:buSzPts val="6000"/>
              <a:buNone/>
              <a:defRPr sz="8000">
                <a:solidFill>
                  <a:schemeClr val="lt1"/>
                </a:solidFill>
              </a:defRPr>
            </a:lvl7pPr>
            <a:lvl8pPr lvl="7">
              <a:spcBef>
                <a:spcPts val="0"/>
              </a:spcBef>
              <a:spcAft>
                <a:spcPts val="0"/>
              </a:spcAft>
              <a:buClr>
                <a:schemeClr val="lt1"/>
              </a:buClr>
              <a:buSzPts val="6000"/>
              <a:buNone/>
              <a:defRPr sz="8000">
                <a:solidFill>
                  <a:schemeClr val="lt1"/>
                </a:solidFill>
              </a:defRPr>
            </a:lvl8pPr>
            <a:lvl9pPr lvl="8">
              <a:spcBef>
                <a:spcPts val="0"/>
              </a:spcBef>
              <a:spcAft>
                <a:spcPts val="0"/>
              </a:spcAft>
              <a:buClr>
                <a:schemeClr val="lt1"/>
              </a:buClr>
              <a:buSzPts val="6000"/>
              <a:buNone/>
              <a:defRPr sz="8000">
                <a:solidFill>
                  <a:schemeClr val="lt1"/>
                </a:solidFill>
              </a:defRPr>
            </a:lvl9pPr>
          </a:lstStyle>
          <a:p>
            <a:endParaRPr/>
          </a:p>
        </p:txBody>
      </p:sp>
      <p:sp>
        <p:nvSpPr>
          <p:cNvPr id="35" name="Google Shape;35;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2394038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EFFC29-6993-4CA2-B4FA-7E289A004AC4}"/>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861F94BD-7AEA-4556-A7BA-3DAE0993B8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7631D0F0-34E6-4A57-8500-655DAC7F467E}"/>
              </a:ext>
            </a:extLst>
          </p:cNvPr>
          <p:cNvSpPr>
            <a:spLocks noGrp="1"/>
          </p:cNvSpPr>
          <p:nvPr>
            <p:ph type="dt" sz="half" idx="10"/>
          </p:nvPr>
        </p:nvSpPr>
        <p:spPr/>
        <p:txBody>
          <a:bodyPr/>
          <a:lstStyle/>
          <a:p>
            <a:fld id="{09164EBD-C4A8-47D0-884A-9FD5FA3919CC}" type="datetimeFigureOut">
              <a:rPr lang="pt-BR" smtClean="0"/>
              <a:t>15/10/2020</a:t>
            </a:fld>
            <a:endParaRPr lang="pt-BR"/>
          </a:p>
        </p:txBody>
      </p:sp>
      <p:sp>
        <p:nvSpPr>
          <p:cNvPr id="5" name="Espaço Reservado para Rodapé 4">
            <a:extLst>
              <a:ext uri="{FF2B5EF4-FFF2-40B4-BE49-F238E27FC236}">
                <a16:creationId xmlns:a16="http://schemas.microsoft.com/office/drawing/2014/main" id="{A064E76D-091B-4343-8DFB-4240B9CE9E9F}"/>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953DA6A-01A8-4153-824B-31E182B5FE8C}"/>
              </a:ext>
            </a:extLst>
          </p:cNvPr>
          <p:cNvSpPr>
            <a:spLocks noGrp="1"/>
          </p:cNvSpPr>
          <p:nvPr>
            <p:ph type="sldNum" sz="quarter" idx="12"/>
          </p:nvPr>
        </p:nvSpPr>
        <p:spPr/>
        <p:txBody>
          <a:bodyPr/>
          <a:lstStyle/>
          <a:p>
            <a:fld id="{7A5FF89E-C4D6-409E-B46A-99E979E46E22}" type="slidenum">
              <a:rPr lang="pt-BR" smtClean="0"/>
              <a:t>‹nº›</a:t>
            </a:fld>
            <a:endParaRPr lang="pt-BR"/>
          </a:p>
        </p:txBody>
      </p:sp>
    </p:spTree>
    <p:extLst>
      <p:ext uri="{BB962C8B-B14F-4D97-AF65-F5344CB8AC3E}">
        <p14:creationId xmlns:p14="http://schemas.microsoft.com/office/powerpoint/2010/main" val="19837019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6"/>
        <p:cNvGrpSpPr/>
        <p:nvPr/>
      </p:nvGrpSpPr>
      <p:grpSpPr>
        <a:xfrm>
          <a:off x="0" y="0"/>
          <a:ext cx="0" cy="0"/>
          <a:chOff x="0" y="0"/>
          <a:chExt cx="0" cy="0"/>
        </a:xfrm>
      </p:grpSpPr>
      <p:sp>
        <p:nvSpPr>
          <p:cNvPr id="37" name="Google Shape;37;p9"/>
          <p:cNvSpPr/>
          <p:nvPr/>
        </p:nvSpPr>
        <p:spPr>
          <a:xfrm>
            <a:off x="6096000" y="-33"/>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38" name="Google Shape;38;p9"/>
          <p:cNvCxnSpPr/>
          <p:nvPr/>
        </p:nvCxnSpPr>
        <p:spPr>
          <a:xfrm>
            <a:off x="6706233" y="5994000"/>
            <a:ext cx="624400" cy="0"/>
          </a:xfrm>
          <a:prstGeom prst="straightConnector1">
            <a:avLst/>
          </a:prstGeom>
          <a:noFill/>
          <a:ln w="28575"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354000" y="1441867"/>
            <a:ext cx="5393600" cy="2280400"/>
          </a:xfrm>
          <a:prstGeom prst="rect">
            <a:avLst/>
          </a:prstGeom>
        </p:spPr>
        <p:txBody>
          <a:bodyPr spcFirstLastPara="1" wrap="square" lIns="91425" tIns="91425" rIns="91425" bIns="91425" anchor="b" anchorCtr="0"/>
          <a:lstStyle>
            <a:lvl1pPr lvl="0" algn="ctr">
              <a:spcBef>
                <a:spcPts val="0"/>
              </a:spcBef>
              <a:spcAft>
                <a:spcPts val="0"/>
              </a:spcAft>
              <a:buSzPts val="5400"/>
              <a:buNone/>
              <a:defRPr sz="7200"/>
            </a:lvl1pPr>
            <a:lvl2pPr lvl="1" algn="ctr">
              <a:spcBef>
                <a:spcPts val="0"/>
              </a:spcBef>
              <a:spcAft>
                <a:spcPts val="0"/>
              </a:spcAft>
              <a:buSzPts val="5400"/>
              <a:buNone/>
              <a:defRPr sz="7200"/>
            </a:lvl2pPr>
            <a:lvl3pPr lvl="2" algn="ctr">
              <a:spcBef>
                <a:spcPts val="0"/>
              </a:spcBef>
              <a:spcAft>
                <a:spcPts val="0"/>
              </a:spcAft>
              <a:buSzPts val="5400"/>
              <a:buNone/>
              <a:defRPr sz="7200"/>
            </a:lvl3pPr>
            <a:lvl4pPr lvl="3" algn="ctr">
              <a:spcBef>
                <a:spcPts val="0"/>
              </a:spcBef>
              <a:spcAft>
                <a:spcPts val="0"/>
              </a:spcAft>
              <a:buSzPts val="5400"/>
              <a:buNone/>
              <a:defRPr sz="7200"/>
            </a:lvl4pPr>
            <a:lvl5pPr lvl="4" algn="ctr">
              <a:spcBef>
                <a:spcPts val="0"/>
              </a:spcBef>
              <a:spcAft>
                <a:spcPts val="0"/>
              </a:spcAft>
              <a:buSzPts val="5400"/>
              <a:buNone/>
              <a:defRPr sz="7200"/>
            </a:lvl5pPr>
            <a:lvl6pPr lvl="5" algn="ctr">
              <a:spcBef>
                <a:spcPts val="0"/>
              </a:spcBef>
              <a:spcAft>
                <a:spcPts val="0"/>
              </a:spcAft>
              <a:buSzPts val="5400"/>
              <a:buNone/>
              <a:defRPr sz="7200"/>
            </a:lvl6pPr>
            <a:lvl7pPr lvl="6" algn="ctr">
              <a:spcBef>
                <a:spcPts val="0"/>
              </a:spcBef>
              <a:spcAft>
                <a:spcPts val="0"/>
              </a:spcAft>
              <a:buSzPts val="5400"/>
              <a:buNone/>
              <a:defRPr sz="7200"/>
            </a:lvl7pPr>
            <a:lvl8pPr lvl="7" algn="ctr">
              <a:spcBef>
                <a:spcPts val="0"/>
              </a:spcBef>
              <a:spcAft>
                <a:spcPts val="0"/>
              </a:spcAft>
              <a:buSzPts val="5400"/>
              <a:buNone/>
              <a:defRPr sz="7200"/>
            </a:lvl8pPr>
            <a:lvl9pPr lvl="8" algn="ctr">
              <a:spcBef>
                <a:spcPts val="0"/>
              </a:spcBef>
              <a:spcAft>
                <a:spcPts val="0"/>
              </a:spcAft>
              <a:buSzPts val="5400"/>
              <a:buNone/>
              <a:defRPr sz="7200"/>
            </a:lvl9pPr>
          </a:lstStyle>
          <a:p>
            <a:endParaRPr/>
          </a:p>
        </p:txBody>
      </p:sp>
      <p:sp>
        <p:nvSpPr>
          <p:cNvPr id="40" name="Google Shape;40;p9"/>
          <p:cNvSpPr txBox="1">
            <a:spLocks noGrp="1"/>
          </p:cNvSpPr>
          <p:nvPr>
            <p:ph type="subTitle" idx="1"/>
          </p:nvPr>
        </p:nvSpPr>
        <p:spPr>
          <a:xfrm>
            <a:off x="354000" y="3793631"/>
            <a:ext cx="5393600" cy="17940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41" name="Google Shape;41;p9"/>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lstStyle>
            <a:lvl1pPr marL="609585" lvl="0" indent="-457189">
              <a:spcBef>
                <a:spcPts val="0"/>
              </a:spcBef>
              <a:spcAft>
                <a:spcPts val="0"/>
              </a:spcAft>
              <a:buClr>
                <a:schemeClr val="accent1"/>
              </a:buClr>
              <a:buSzPts val="1800"/>
              <a:buChar char="●"/>
              <a:defRPr>
                <a:solidFill>
                  <a:schemeClr val="accent1"/>
                </a:solidFill>
                <a:highlight>
                  <a:schemeClr val="lt1"/>
                </a:highlight>
              </a:defRPr>
            </a:lvl1pPr>
            <a:lvl2pPr marL="1219170" lvl="1" indent="-423323">
              <a:spcBef>
                <a:spcPts val="2133"/>
              </a:spcBef>
              <a:spcAft>
                <a:spcPts val="0"/>
              </a:spcAft>
              <a:buClr>
                <a:schemeClr val="accent1"/>
              </a:buClr>
              <a:buSzPts val="1400"/>
              <a:buChar char="○"/>
              <a:defRPr>
                <a:solidFill>
                  <a:schemeClr val="accent1"/>
                </a:solidFill>
                <a:highlight>
                  <a:schemeClr val="lt1"/>
                </a:highlight>
              </a:defRPr>
            </a:lvl2pPr>
            <a:lvl3pPr marL="1828754" lvl="2" indent="-423323">
              <a:spcBef>
                <a:spcPts val="2133"/>
              </a:spcBef>
              <a:spcAft>
                <a:spcPts val="0"/>
              </a:spcAft>
              <a:buClr>
                <a:schemeClr val="accent1"/>
              </a:buClr>
              <a:buSzPts val="1400"/>
              <a:buChar char="■"/>
              <a:defRPr>
                <a:solidFill>
                  <a:schemeClr val="accent1"/>
                </a:solidFill>
                <a:highlight>
                  <a:schemeClr val="lt1"/>
                </a:highlight>
              </a:defRPr>
            </a:lvl3pPr>
            <a:lvl4pPr marL="2438339" lvl="3" indent="-423323">
              <a:spcBef>
                <a:spcPts val="2133"/>
              </a:spcBef>
              <a:spcAft>
                <a:spcPts val="0"/>
              </a:spcAft>
              <a:buClr>
                <a:schemeClr val="accent1"/>
              </a:buClr>
              <a:buSzPts val="1400"/>
              <a:buChar char="●"/>
              <a:defRPr>
                <a:solidFill>
                  <a:schemeClr val="accent1"/>
                </a:solidFill>
                <a:highlight>
                  <a:schemeClr val="lt1"/>
                </a:highlight>
              </a:defRPr>
            </a:lvl4pPr>
            <a:lvl5pPr marL="3047924" lvl="4" indent="-423323">
              <a:spcBef>
                <a:spcPts val="2133"/>
              </a:spcBef>
              <a:spcAft>
                <a:spcPts val="0"/>
              </a:spcAft>
              <a:buClr>
                <a:schemeClr val="accent1"/>
              </a:buClr>
              <a:buSzPts val="1400"/>
              <a:buChar char="○"/>
              <a:defRPr>
                <a:solidFill>
                  <a:schemeClr val="accent1"/>
                </a:solidFill>
                <a:highlight>
                  <a:schemeClr val="lt1"/>
                </a:highlight>
              </a:defRPr>
            </a:lvl5pPr>
            <a:lvl6pPr marL="3657509" lvl="5" indent="-423323">
              <a:spcBef>
                <a:spcPts val="2133"/>
              </a:spcBef>
              <a:spcAft>
                <a:spcPts val="0"/>
              </a:spcAft>
              <a:buClr>
                <a:schemeClr val="accent1"/>
              </a:buClr>
              <a:buSzPts val="1400"/>
              <a:buChar char="■"/>
              <a:defRPr>
                <a:solidFill>
                  <a:schemeClr val="accent1"/>
                </a:solidFill>
                <a:highlight>
                  <a:schemeClr val="lt1"/>
                </a:highlight>
              </a:defRPr>
            </a:lvl6pPr>
            <a:lvl7pPr marL="4267093" lvl="6" indent="-423323">
              <a:spcBef>
                <a:spcPts val="2133"/>
              </a:spcBef>
              <a:spcAft>
                <a:spcPts val="0"/>
              </a:spcAft>
              <a:buClr>
                <a:schemeClr val="accent1"/>
              </a:buClr>
              <a:buSzPts val="1400"/>
              <a:buChar char="●"/>
              <a:defRPr>
                <a:solidFill>
                  <a:schemeClr val="accent1"/>
                </a:solidFill>
                <a:highlight>
                  <a:schemeClr val="lt1"/>
                </a:highlight>
              </a:defRPr>
            </a:lvl7pPr>
            <a:lvl8pPr marL="4876678" lvl="7" indent="-423323">
              <a:spcBef>
                <a:spcPts val="2133"/>
              </a:spcBef>
              <a:spcAft>
                <a:spcPts val="0"/>
              </a:spcAft>
              <a:buClr>
                <a:schemeClr val="accent1"/>
              </a:buClr>
              <a:buSzPts val="1400"/>
              <a:buChar char="○"/>
              <a:defRPr>
                <a:solidFill>
                  <a:schemeClr val="accent1"/>
                </a:solidFill>
                <a:highlight>
                  <a:schemeClr val="lt1"/>
                </a:highlight>
              </a:defRPr>
            </a:lvl8pPr>
            <a:lvl9pPr marL="5486263" lvl="8" indent="-423323">
              <a:spcBef>
                <a:spcPts val="2133"/>
              </a:spcBef>
              <a:spcAft>
                <a:spcPts val="2133"/>
              </a:spcAft>
              <a:buClr>
                <a:schemeClr val="accent1"/>
              </a:buClr>
              <a:buSzPts val="1400"/>
              <a:buChar char="■"/>
              <a:defRPr>
                <a:solidFill>
                  <a:schemeClr val="accent1"/>
                </a:solidFill>
                <a:highlight>
                  <a:schemeClr val="lt1"/>
                </a:highlight>
              </a:defRPr>
            </a:lvl9pPr>
          </a:lstStyle>
          <a:p>
            <a:endParaRPr/>
          </a:p>
        </p:txBody>
      </p:sp>
      <p:sp>
        <p:nvSpPr>
          <p:cNvPr id="42" name="Google Shape;42;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12768713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426000" y="5640767"/>
            <a:ext cx="7998400" cy="798400"/>
          </a:xfrm>
          <a:prstGeom prst="rect">
            <a:avLst/>
          </a:prstGeom>
        </p:spPr>
        <p:txBody>
          <a:bodyPr spcFirstLastPara="1" wrap="square" lIns="91425" tIns="91425" rIns="91425" bIns="91425" anchor="ctr" anchorCtr="0"/>
          <a:lstStyle>
            <a:lvl1pPr marL="609585" lvl="0" indent="-304792">
              <a:lnSpc>
                <a:spcPct val="100000"/>
              </a:lnSpc>
              <a:spcBef>
                <a:spcPts val="0"/>
              </a:spcBef>
              <a:spcAft>
                <a:spcPts val="0"/>
              </a:spcAft>
              <a:buClr>
                <a:schemeClr val="accent1"/>
              </a:buClr>
              <a:buSzPts val="2400"/>
              <a:buFont typeface="Amatic SC"/>
              <a:buNone/>
              <a:defRPr sz="3200" b="1">
                <a:solidFill>
                  <a:schemeClr val="accent1"/>
                </a:solidFill>
                <a:latin typeface="Amatic SC"/>
                <a:ea typeface="Amatic SC"/>
                <a:cs typeface="Amatic SC"/>
                <a:sym typeface="Amatic SC"/>
              </a:defRPr>
            </a:lvl1pPr>
          </a:lstStyle>
          <a:p>
            <a:endParaRPr/>
          </a:p>
        </p:txBody>
      </p:sp>
      <p:sp>
        <p:nvSpPr>
          <p:cNvPr id="45" name="Google Shape;45;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25561740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415600" y="1653700"/>
            <a:ext cx="11360800" cy="2642400"/>
          </a:xfrm>
          <a:prstGeom prst="rect">
            <a:avLst/>
          </a:prstGeom>
        </p:spPr>
        <p:txBody>
          <a:bodyPr spcFirstLastPara="1" wrap="square" lIns="91425" tIns="91425" rIns="91425" bIns="91425" anchor="b" anchorCtr="0"/>
          <a:lstStyle>
            <a:lvl1pPr lvl="0" algn="ctr">
              <a:spcBef>
                <a:spcPts val="0"/>
              </a:spcBef>
              <a:spcAft>
                <a:spcPts val="0"/>
              </a:spcAft>
              <a:buClr>
                <a:schemeClr val="lt1"/>
              </a:buClr>
              <a:buSzPts val="12000"/>
              <a:buNone/>
              <a:defRPr sz="16000">
                <a:solidFill>
                  <a:schemeClr val="lt1"/>
                </a:solidFill>
                <a:highlight>
                  <a:schemeClr val="accent1"/>
                </a:highlight>
              </a:defRPr>
            </a:lvl1pPr>
            <a:lvl2pPr lvl="1" algn="ctr">
              <a:spcBef>
                <a:spcPts val="0"/>
              </a:spcBef>
              <a:spcAft>
                <a:spcPts val="0"/>
              </a:spcAft>
              <a:buClr>
                <a:schemeClr val="lt1"/>
              </a:buClr>
              <a:buSzPts val="12000"/>
              <a:buNone/>
              <a:defRPr sz="16000">
                <a:solidFill>
                  <a:schemeClr val="lt1"/>
                </a:solidFill>
                <a:highlight>
                  <a:schemeClr val="accent1"/>
                </a:highlight>
              </a:defRPr>
            </a:lvl2pPr>
            <a:lvl3pPr lvl="2" algn="ctr">
              <a:spcBef>
                <a:spcPts val="0"/>
              </a:spcBef>
              <a:spcAft>
                <a:spcPts val="0"/>
              </a:spcAft>
              <a:buClr>
                <a:schemeClr val="lt1"/>
              </a:buClr>
              <a:buSzPts val="12000"/>
              <a:buNone/>
              <a:defRPr sz="16000">
                <a:solidFill>
                  <a:schemeClr val="lt1"/>
                </a:solidFill>
                <a:highlight>
                  <a:schemeClr val="accent1"/>
                </a:highlight>
              </a:defRPr>
            </a:lvl3pPr>
            <a:lvl4pPr lvl="3" algn="ctr">
              <a:spcBef>
                <a:spcPts val="0"/>
              </a:spcBef>
              <a:spcAft>
                <a:spcPts val="0"/>
              </a:spcAft>
              <a:buClr>
                <a:schemeClr val="lt1"/>
              </a:buClr>
              <a:buSzPts val="12000"/>
              <a:buNone/>
              <a:defRPr sz="16000">
                <a:solidFill>
                  <a:schemeClr val="lt1"/>
                </a:solidFill>
                <a:highlight>
                  <a:schemeClr val="accent1"/>
                </a:highlight>
              </a:defRPr>
            </a:lvl4pPr>
            <a:lvl5pPr lvl="4" algn="ctr">
              <a:spcBef>
                <a:spcPts val="0"/>
              </a:spcBef>
              <a:spcAft>
                <a:spcPts val="0"/>
              </a:spcAft>
              <a:buClr>
                <a:schemeClr val="lt1"/>
              </a:buClr>
              <a:buSzPts val="12000"/>
              <a:buNone/>
              <a:defRPr sz="16000">
                <a:solidFill>
                  <a:schemeClr val="lt1"/>
                </a:solidFill>
                <a:highlight>
                  <a:schemeClr val="accent1"/>
                </a:highlight>
              </a:defRPr>
            </a:lvl5pPr>
            <a:lvl6pPr lvl="5" algn="ctr">
              <a:spcBef>
                <a:spcPts val="0"/>
              </a:spcBef>
              <a:spcAft>
                <a:spcPts val="0"/>
              </a:spcAft>
              <a:buClr>
                <a:schemeClr val="lt1"/>
              </a:buClr>
              <a:buSzPts val="12000"/>
              <a:buNone/>
              <a:defRPr sz="16000">
                <a:solidFill>
                  <a:schemeClr val="lt1"/>
                </a:solidFill>
                <a:highlight>
                  <a:schemeClr val="accent1"/>
                </a:highlight>
              </a:defRPr>
            </a:lvl6pPr>
            <a:lvl7pPr lvl="6" algn="ctr">
              <a:spcBef>
                <a:spcPts val="0"/>
              </a:spcBef>
              <a:spcAft>
                <a:spcPts val="0"/>
              </a:spcAft>
              <a:buClr>
                <a:schemeClr val="lt1"/>
              </a:buClr>
              <a:buSzPts val="12000"/>
              <a:buNone/>
              <a:defRPr sz="16000">
                <a:solidFill>
                  <a:schemeClr val="lt1"/>
                </a:solidFill>
                <a:highlight>
                  <a:schemeClr val="accent1"/>
                </a:highlight>
              </a:defRPr>
            </a:lvl7pPr>
            <a:lvl8pPr lvl="7" algn="ctr">
              <a:spcBef>
                <a:spcPts val="0"/>
              </a:spcBef>
              <a:spcAft>
                <a:spcPts val="0"/>
              </a:spcAft>
              <a:buClr>
                <a:schemeClr val="lt1"/>
              </a:buClr>
              <a:buSzPts val="12000"/>
              <a:buNone/>
              <a:defRPr sz="16000">
                <a:solidFill>
                  <a:schemeClr val="lt1"/>
                </a:solidFill>
                <a:highlight>
                  <a:schemeClr val="accent1"/>
                </a:highlight>
              </a:defRPr>
            </a:lvl8pPr>
            <a:lvl9pPr lvl="8" algn="ctr">
              <a:spcBef>
                <a:spcPts val="0"/>
              </a:spcBef>
              <a:spcAft>
                <a:spcPts val="0"/>
              </a:spcAft>
              <a:buClr>
                <a:schemeClr val="lt1"/>
              </a:buClr>
              <a:buSzPts val="12000"/>
              <a:buNone/>
              <a:defRPr sz="16000">
                <a:solidFill>
                  <a:schemeClr val="lt1"/>
                </a:solidFill>
                <a:highlight>
                  <a:schemeClr val="accent1"/>
                </a:highlight>
              </a:defRPr>
            </a:lvl9pPr>
          </a:lstStyle>
          <a:p>
            <a:r>
              <a:t>xx%</a:t>
            </a:r>
          </a:p>
        </p:txBody>
      </p:sp>
      <p:sp>
        <p:nvSpPr>
          <p:cNvPr id="48" name="Google Shape;48;p11"/>
          <p:cNvSpPr txBox="1">
            <a:spLocks noGrp="1"/>
          </p:cNvSpPr>
          <p:nvPr>
            <p:ph type="body" idx="1"/>
          </p:nvPr>
        </p:nvSpPr>
        <p:spPr>
          <a:xfrm>
            <a:off x="415600" y="4406167"/>
            <a:ext cx="11360800" cy="1734400"/>
          </a:xfrm>
          <a:prstGeom prst="rect">
            <a:avLst/>
          </a:prstGeom>
        </p:spPr>
        <p:txBody>
          <a:bodyPr spcFirstLastPara="1" wrap="square" lIns="91425" tIns="91425" rIns="91425" bIns="91425" anchor="t" anchorCtr="0"/>
          <a:lstStyle>
            <a:lvl1pPr marL="609585" lvl="0" indent="-457189" algn="ctr">
              <a:spcBef>
                <a:spcPts val="0"/>
              </a:spcBef>
              <a:spcAft>
                <a:spcPts val="0"/>
              </a:spcAft>
              <a:buClr>
                <a:schemeClr val="accent1"/>
              </a:buClr>
              <a:buSzPts val="1800"/>
              <a:buChar char="●"/>
              <a:defRPr>
                <a:solidFill>
                  <a:schemeClr val="accent1"/>
                </a:solidFill>
                <a:highlight>
                  <a:schemeClr val="dk1"/>
                </a:highlight>
              </a:defRPr>
            </a:lvl1pPr>
            <a:lvl2pPr marL="1219170" lvl="1" indent="-423323" algn="ctr">
              <a:spcBef>
                <a:spcPts val="2133"/>
              </a:spcBef>
              <a:spcAft>
                <a:spcPts val="0"/>
              </a:spcAft>
              <a:buClr>
                <a:schemeClr val="accent1"/>
              </a:buClr>
              <a:buSzPts val="1400"/>
              <a:buChar char="○"/>
              <a:defRPr>
                <a:solidFill>
                  <a:schemeClr val="accent1"/>
                </a:solidFill>
                <a:highlight>
                  <a:schemeClr val="dk1"/>
                </a:highlight>
              </a:defRPr>
            </a:lvl2pPr>
            <a:lvl3pPr marL="1828754" lvl="2" indent="-423323" algn="ctr">
              <a:spcBef>
                <a:spcPts val="2133"/>
              </a:spcBef>
              <a:spcAft>
                <a:spcPts val="0"/>
              </a:spcAft>
              <a:buClr>
                <a:schemeClr val="accent1"/>
              </a:buClr>
              <a:buSzPts val="1400"/>
              <a:buChar char="■"/>
              <a:defRPr>
                <a:solidFill>
                  <a:schemeClr val="accent1"/>
                </a:solidFill>
                <a:highlight>
                  <a:schemeClr val="dk1"/>
                </a:highlight>
              </a:defRPr>
            </a:lvl3pPr>
            <a:lvl4pPr marL="2438339" lvl="3" indent="-423323" algn="ctr">
              <a:spcBef>
                <a:spcPts val="2133"/>
              </a:spcBef>
              <a:spcAft>
                <a:spcPts val="0"/>
              </a:spcAft>
              <a:buClr>
                <a:schemeClr val="accent1"/>
              </a:buClr>
              <a:buSzPts val="1400"/>
              <a:buChar char="●"/>
              <a:defRPr>
                <a:solidFill>
                  <a:schemeClr val="accent1"/>
                </a:solidFill>
                <a:highlight>
                  <a:schemeClr val="dk1"/>
                </a:highlight>
              </a:defRPr>
            </a:lvl4pPr>
            <a:lvl5pPr marL="3047924" lvl="4" indent="-423323" algn="ctr">
              <a:spcBef>
                <a:spcPts val="2133"/>
              </a:spcBef>
              <a:spcAft>
                <a:spcPts val="0"/>
              </a:spcAft>
              <a:buClr>
                <a:schemeClr val="accent1"/>
              </a:buClr>
              <a:buSzPts val="1400"/>
              <a:buChar char="○"/>
              <a:defRPr>
                <a:solidFill>
                  <a:schemeClr val="accent1"/>
                </a:solidFill>
                <a:highlight>
                  <a:schemeClr val="dk1"/>
                </a:highlight>
              </a:defRPr>
            </a:lvl5pPr>
            <a:lvl6pPr marL="3657509" lvl="5" indent="-423323" algn="ctr">
              <a:spcBef>
                <a:spcPts val="2133"/>
              </a:spcBef>
              <a:spcAft>
                <a:spcPts val="0"/>
              </a:spcAft>
              <a:buClr>
                <a:schemeClr val="accent1"/>
              </a:buClr>
              <a:buSzPts val="1400"/>
              <a:buChar char="■"/>
              <a:defRPr>
                <a:solidFill>
                  <a:schemeClr val="accent1"/>
                </a:solidFill>
                <a:highlight>
                  <a:schemeClr val="dk1"/>
                </a:highlight>
              </a:defRPr>
            </a:lvl6pPr>
            <a:lvl7pPr marL="4267093" lvl="6" indent="-423323" algn="ctr">
              <a:spcBef>
                <a:spcPts val="2133"/>
              </a:spcBef>
              <a:spcAft>
                <a:spcPts val="0"/>
              </a:spcAft>
              <a:buClr>
                <a:schemeClr val="accent1"/>
              </a:buClr>
              <a:buSzPts val="1400"/>
              <a:buChar char="●"/>
              <a:defRPr>
                <a:solidFill>
                  <a:schemeClr val="accent1"/>
                </a:solidFill>
                <a:highlight>
                  <a:schemeClr val="dk1"/>
                </a:highlight>
              </a:defRPr>
            </a:lvl7pPr>
            <a:lvl8pPr marL="4876678" lvl="7" indent="-423323" algn="ctr">
              <a:spcBef>
                <a:spcPts val="2133"/>
              </a:spcBef>
              <a:spcAft>
                <a:spcPts val="0"/>
              </a:spcAft>
              <a:buClr>
                <a:schemeClr val="accent1"/>
              </a:buClr>
              <a:buSzPts val="1400"/>
              <a:buChar char="○"/>
              <a:defRPr>
                <a:solidFill>
                  <a:schemeClr val="accent1"/>
                </a:solidFill>
                <a:highlight>
                  <a:schemeClr val="dk1"/>
                </a:highlight>
              </a:defRPr>
            </a:lvl8pPr>
            <a:lvl9pPr marL="5486263" lvl="8" indent="-423323" algn="ctr">
              <a:spcBef>
                <a:spcPts val="2133"/>
              </a:spcBef>
              <a:spcAft>
                <a:spcPts val="2133"/>
              </a:spcAft>
              <a:buClr>
                <a:schemeClr val="accent1"/>
              </a:buClr>
              <a:buSzPts val="1400"/>
              <a:buChar char="■"/>
              <a:defRPr>
                <a:solidFill>
                  <a:schemeClr val="accent1"/>
                </a:solidFill>
                <a:highlight>
                  <a:schemeClr val="dk1"/>
                </a:highlight>
              </a:defRPr>
            </a:lvl9pPr>
          </a:lstStyle>
          <a:p>
            <a:endParaRPr/>
          </a:p>
        </p:txBody>
      </p:sp>
      <p:sp>
        <p:nvSpPr>
          <p:cNvPr id="49" name="Google Shape;49;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30827678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297604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D90427-E94C-436E-9639-6063065D60AF}"/>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9ADB43FE-63EF-4CC1-A43C-1F9C176D67D8}"/>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231DC23B-07C8-42D9-B347-D5835A3AC3D6}"/>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20623849-D56D-46E4-9B29-E4AC9D39817E}"/>
              </a:ext>
            </a:extLst>
          </p:cNvPr>
          <p:cNvSpPr>
            <a:spLocks noGrp="1"/>
          </p:cNvSpPr>
          <p:nvPr>
            <p:ph type="dt" sz="half" idx="10"/>
          </p:nvPr>
        </p:nvSpPr>
        <p:spPr/>
        <p:txBody>
          <a:bodyPr/>
          <a:lstStyle/>
          <a:p>
            <a:fld id="{09164EBD-C4A8-47D0-884A-9FD5FA3919CC}" type="datetimeFigureOut">
              <a:rPr lang="pt-BR" smtClean="0"/>
              <a:t>15/10/2020</a:t>
            </a:fld>
            <a:endParaRPr lang="pt-BR"/>
          </a:p>
        </p:txBody>
      </p:sp>
      <p:sp>
        <p:nvSpPr>
          <p:cNvPr id="6" name="Espaço Reservado para Rodapé 5">
            <a:extLst>
              <a:ext uri="{FF2B5EF4-FFF2-40B4-BE49-F238E27FC236}">
                <a16:creationId xmlns:a16="http://schemas.microsoft.com/office/drawing/2014/main" id="{B0C5EC55-86C4-43C2-9094-6A75B042EC7E}"/>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AB1F6DD4-121A-499B-8369-E94739A21226}"/>
              </a:ext>
            </a:extLst>
          </p:cNvPr>
          <p:cNvSpPr>
            <a:spLocks noGrp="1"/>
          </p:cNvSpPr>
          <p:nvPr>
            <p:ph type="sldNum" sz="quarter" idx="12"/>
          </p:nvPr>
        </p:nvSpPr>
        <p:spPr/>
        <p:txBody>
          <a:bodyPr/>
          <a:lstStyle/>
          <a:p>
            <a:fld id="{7A5FF89E-C4D6-409E-B46A-99E979E46E22}" type="slidenum">
              <a:rPr lang="pt-BR" smtClean="0"/>
              <a:t>‹nº›</a:t>
            </a:fld>
            <a:endParaRPr lang="pt-BR"/>
          </a:p>
        </p:txBody>
      </p:sp>
    </p:spTree>
    <p:extLst>
      <p:ext uri="{BB962C8B-B14F-4D97-AF65-F5344CB8AC3E}">
        <p14:creationId xmlns:p14="http://schemas.microsoft.com/office/powerpoint/2010/main" val="1064542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974910-78F8-4557-A1E2-7BDDC81070DC}"/>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CFD9E773-C565-4AD2-8002-4FED4F40D5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395176CC-A038-4EE3-A4BB-D56E7A4C9367}"/>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B229CFE6-BC58-4F33-ADAE-DF9340165A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1286385F-B82F-44E0-B053-6E806976B243}"/>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016E4E00-C395-42C9-B47A-D00D73AA0406}"/>
              </a:ext>
            </a:extLst>
          </p:cNvPr>
          <p:cNvSpPr>
            <a:spLocks noGrp="1"/>
          </p:cNvSpPr>
          <p:nvPr>
            <p:ph type="dt" sz="half" idx="10"/>
          </p:nvPr>
        </p:nvSpPr>
        <p:spPr/>
        <p:txBody>
          <a:bodyPr/>
          <a:lstStyle/>
          <a:p>
            <a:fld id="{09164EBD-C4A8-47D0-884A-9FD5FA3919CC}" type="datetimeFigureOut">
              <a:rPr lang="pt-BR" smtClean="0"/>
              <a:t>15/10/2020</a:t>
            </a:fld>
            <a:endParaRPr lang="pt-BR"/>
          </a:p>
        </p:txBody>
      </p:sp>
      <p:sp>
        <p:nvSpPr>
          <p:cNvPr id="8" name="Espaço Reservado para Rodapé 7">
            <a:extLst>
              <a:ext uri="{FF2B5EF4-FFF2-40B4-BE49-F238E27FC236}">
                <a16:creationId xmlns:a16="http://schemas.microsoft.com/office/drawing/2014/main" id="{A08C8CF4-39E4-40CF-9F13-91A825D13AEC}"/>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A6BF2E37-9BC4-4B8B-BE1D-D28D940AEB04}"/>
              </a:ext>
            </a:extLst>
          </p:cNvPr>
          <p:cNvSpPr>
            <a:spLocks noGrp="1"/>
          </p:cNvSpPr>
          <p:nvPr>
            <p:ph type="sldNum" sz="quarter" idx="12"/>
          </p:nvPr>
        </p:nvSpPr>
        <p:spPr/>
        <p:txBody>
          <a:bodyPr/>
          <a:lstStyle/>
          <a:p>
            <a:fld id="{7A5FF89E-C4D6-409E-B46A-99E979E46E22}" type="slidenum">
              <a:rPr lang="pt-BR" smtClean="0"/>
              <a:t>‹nº›</a:t>
            </a:fld>
            <a:endParaRPr lang="pt-BR"/>
          </a:p>
        </p:txBody>
      </p:sp>
    </p:spTree>
    <p:extLst>
      <p:ext uri="{BB962C8B-B14F-4D97-AF65-F5344CB8AC3E}">
        <p14:creationId xmlns:p14="http://schemas.microsoft.com/office/powerpoint/2010/main" val="36468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45451F-70F1-4E26-9F36-056806FB35FC}"/>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E6C12BDA-BA18-46C8-BAB4-1E847D2B3D6D}"/>
              </a:ext>
            </a:extLst>
          </p:cNvPr>
          <p:cNvSpPr>
            <a:spLocks noGrp="1"/>
          </p:cNvSpPr>
          <p:nvPr>
            <p:ph type="dt" sz="half" idx="10"/>
          </p:nvPr>
        </p:nvSpPr>
        <p:spPr/>
        <p:txBody>
          <a:bodyPr/>
          <a:lstStyle/>
          <a:p>
            <a:fld id="{09164EBD-C4A8-47D0-884A-9FD5FA3919CC}" type="datetimeFigureOut">
              <a:rPr lang="pt-BR" smtClean="0"/>
              <a:t>15/10/2020</a:t>
            </a:fld>
            <a:endParaRPr lang="pt-BR"/>
          </a:p>
        </p:txBody>
      </p:sp>
      <p:sp>
        <p:nvSpPr>
          <p:cNvPr id="4" name="Espaço Reservado para Rodapé 3">
            <a:extLst>
              <a:ext uri="{FF2B5EF4-FFF2-40B4-BE49-F238E27FC236}">
                <a16:creationId xmlns:a16="http://schemas.microsoft.com/office/drawing/2014/main" id="{AB0E4EB0-9AA1-4488-86FA-1A487B9E7348}"/>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D6FE3D0A-DC7B-4C26-AA01-17F405C92C59}"/>
              </a:ext>
            </a:extLst>
          </p:cNvPr>
          <p:cNvSpPr>
            <a:spLocks noGrp="1"/>
          </p:cNvSpPr>
          <p:nvPr>
            <p:ph type="sldNum" sz="quarter" idx="12"/>
          </p:nvPr>
        </p:nvSpPr>
        <p:spPr/>
        <p:txBody>
          <a:bodyPr/>
          <a:lstStyle/>
          <a:p>
            <a:fld id="{7A5FF89E-C4D6-409E-B46A-99E979E46E22}" type="slidenum">
              <a:rPr lang="pt-BR" smtClean="0"/>
              <a:t>‹nº›</a:t>
            </a:fld>
            <a:endParaRPr lang="pt-BR"/>
          </a:p>
        </p:txBody>
      </p:sp>
    </p:spTree>
    <p:extLst>
      <p:ext uri="{BB962C8B-B14F-4D97-AF65-F5344CB8AC3E}">
        <p14:creationId xmlns:p14="http://schemas.microsoft.com/office/powerpoint/2010/main" val="367440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6C8F9F66-A807-4004-9D4F-3694BE4A3DBB}"/>
              </a:ext>
            </a:extLst>
          </p:cNvPr>
          <p:cNvSpPr>
            <a:spLocks noGrp="1"/>
          </p:cNvSpPr>
          <p:nvPr>
            <p:ph type="dt" sz="half" idx="10"/>
          </p:nvPr>
        </p:nvSpPr>
        <p:spPr/>
        <p:txBody>
          <a:bodyPr/>
          <a:lstStyle/>
          <a:p>
            <a:fld id="{09164EBD-C4A8-47D0-884A-9FD5FA3919CC}" type="datetimeFigureOut">
              <a:rPr lang="pt-BR" smtClean="0"/>
              <a:t>15/10/2020</a:t>
            </a:fld>
            <a:endParaRPr lang="pt-BR"/>
          </a:p>
        </p:txBody>
      </p:sp>
      <p:sp>
        <p:nvSpPr>
          <p:cNvPr id="3" name="Espaço Reservado para Rodapé 2">
            <a:extLst>
              <a:ext uri="{FF2B5EF4-FFF2-40B4-BE49-F238E27FC236}">
                <a16:creationId xmlns:a16="http://schemas.microsoft.com/office/drawing/2014/main" id="{13E39FE1-A6DC-4925-A2B6-59D388D70D26}"/>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B1CE70E2-B9D0-48CB-8B67-C2D8F5BAB5F8}"/>
              </a:ext>
            </a:extLst>
          </p:cNvPr>
          <p:cNvSpPr>
            <a:spLocks noGrp="1"/>
          </p:cNvSpPr>
          <p:nvPr>
            <p:ph type="sldNum" sz="quarter" idx="12"/>
          </p:nvPr>
        </p:nvSpPr>
        <p:spPr/>
        <p:txBody>
          <a:bodyPr/>
          <a:lstStyle/>
          <a:p>
            <a:fld id="{7A5FF89E-C4D6-409E-B46A-99E979E46E22}" type="slidenum">
              <a:rPr lang="pt-BR" smtClean="0"/>
              <a:t>‹nº›</a:t>
            </a:fld>
            <a:endParaRPr lang="pt-BR"/>
          </a:p>
        </p:txBody>
      </p:sp>
    </p:spTree>
    <p:extLst>
      <p:ext uri="{BB962C8B-B14F-4D97-AF65-F5344CB8AC3E}">
        <p14:creationId xmlns:p14="http://schemas.microsoft.com/office/powerpoint/2010/main" val="2028447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BC25C3-258D-48A0-9797-03F2E569D7E9}"/>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56934D72-7C83-437F-9086-9CDAA742AB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5D0DE96A-8594-4F3A-88B8-F1A5E61BF3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F36D1C68-7925-4083-9548-8937C174BCA0}"/>
              </a:ext>
            </a:extLst>
          </p:cNvPr>
          <p:cNvSpPr>
            <a:spLocks noGrp="1"/>
          </p:cNvSpPr>
          <p:nvPr>
            <p:ph type="dt" sz="half" idx="10"/>
          </p:nvPr>
        </p:nvSpPr>
        <p:spPr/>
        <p:txBody>
          <a:bodyPr/>
          <a:lstStyle/>
          <a:p>
            <a:fld id="{09164EBD-C4A8-47D0-884A-9FD5FA3919CC}" type="datetimeFigureOut">
              <a:rPr lang="pt-BR" smtClean="0"/>
              <a:t>15/10/2020</a:t>
            </a:fld>
            <a:endParaRPr lang="pt-BR"/>
          </a:p>
        </p:txBody>
      </p:sp>
      <p:sp>
        <p:nvSpPr>
          <p:cNvPr id="6" name="Espaço Reservado para Rodapé 5">
            <a:extLst>
              <a:ext uri="{FF2B5EF4-FFF2-40B4-BE49-F238E27FC236}">
                <a16:creationId xmlns:a16="http://schemas.microsoft.com/office/drawing/2014/main" id="{41F77A74-8BE0-496F-A92C-BB9B2C797C0A}"/>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C59C0D30-D592-4F06-B906-E16E6ED2B24E}"/>
              </a:ext>
            </a:extLst>
          </p:cNvPr>
          <p:cNvSpPr>
            <a:spLocks noGrp="1"/>
          </p:cNvSpPr>
          <p:nvPr>
            <p:ph type="sldNum" sz="quarter" idx="12"/>
          </p:nvPr>
        </p:nvSpPr>
        <p:spPr/>
        <p:txBody>
          <a:bodyPr/>
          <a:lstStyle/>
          <a:p>
            <a:fld id="{7A5FF89E-C4D6-409E-B46A-99E979E46E22}" type="slidenum">
              <a:rPr lang="pt-BR" smtClean="0"/>
              <a:t>‹nº›</a:t>
            </a:fld>
            <a:endParaRPr lang="pt-BR"/>
          </a:p>
        </p:txBody>
      </p:sp>
    </p:spTree>
    <p:extLst>
      <p:ext uri="{BB962C8B-B14F-4D97-AF65-F5344CB8AC3E}">
        <p14:creationId xmlns:p14="http://schemas.microsoft.com/office/powerpoint/2010/main" val="3699721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3212AF-B4C0-4C11-99E7-B498E7B2821A}"/>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C3AB4CB7-F27C-4108-B0AF-27A4B7259A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5F19AC46-E1D3-414D-A164-66300725D6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3773EA16-14F4-41C1-9740-0E1FF6B6472F}"/>
              </a:ext>
            </a:extLst>
          </p:cNvPr>
          <p:cNvSpPr>
            <a:spLocks noGrp="1"/>
          </p:cNvSpPr>
          <p:nvPr>
            <p:ph type="dt" sz="half" idx="10"/>
          </p:nvPr>
        </p:nvSpPr>
        <p:spPr/>
        <p:txBody>
          <a:bodyPr/>
          <a:lstStyle/>
          <a:p>
            <a:fld id="{09164EBD-C4A8-47D0-884A-9FD5FA3919CC}" type="datetimeFigureOut">
              <a:rPr lang="pt-BR" smtClean="0"/>
              <a:t>15/10/2020</a:t>
            </a:fld>
            <a:endParaRPr lang="pt-BR"/>
          </a:p>
        </p:txBody>
      </p:sp>
      <p:sp>
        <p:nvSpPr>
          <p:cNvPr id="6" name="Espaço Reservado para Rodapé 5">
            <a:extLst>
              <a:ext uri="{FF2B5EF4-FFF2-40B4-BE49-F238E27FC236}">
                <a16:creationId xmlns:a16="http://schemas.microsoft.com/office/drawing/2014/main" id="{B7F9BF70-E6EA-4FCF-B6EE-CFBF9CD02664}"/>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F5946BC8-06AE-4C21-9548-3E5DB39F36FE}"/>
              </a:ext>
            </a:extLst>
          </p:cNvPr>
          <p:cNvSpPr>
            <a:spLocks noGrp="1"/>
          </p:cNvSpPr>
          <p:nvPr>
            <p:ph type="sldNum" sz="quarter" idx="12"/>
          </p:nvPr>
        </p:nvSpPr>
        <p:spPr/>
        <p:txBody>
          <a:bodyPr/>
          <a:lstStyle/>
          <a:p>
            <a:fld id="{7A5FF89E-C4D6-409E-B46A-99E979E46E22}" type="slidenum">
              <a:rPr lang="pt-BR" smtClean="0"/>
              <a:t>‹nº›</a:t>
            </a:fld>
            <a:endParaRPr lang="pt-BR"/>
          </a:p>
        </p:txBody>
      </p:sp>
    </p:spTree>
    <p:extLst>
      <p:ext uri="{BB962C8B-B14F-4D97-AF65-F5344CB8AC3E}">
        <p14:creationId xmlns:p14="http://schemas.microsoft.com/office/powerpoint/2010/main" val="1707708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14A871BD-CF9E-4395-B27F-6BEA42E4E1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480F4FBC-8C80-41A7-B77C-9133318A0B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A88407C3-E2A4-40DA-9F7C-516787C716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164EBD-C4A8-47D0-884A-9FD5FA3919CC}" type="datetimeFigureOut">
              <a:rPr lang="pt-BR" smtClean="0"/>
              <a:t>15/10/2020</a:t>
            </a:fld>
            <a:endParaRPr lang="pt-BR"/>
          </a:p>
        </p:txBody>
      </p:sp>
      <p:sp>
        <p:nvSpPr>
          <p:cNvPr id="5" name="Espaço Reservado para Rodapé 4">
            <a:extLst>
              <a:ext uri="{FF2B5EF4-FFF2-40B4-BE49-F238E27FC236}">
                <a16:creationId xmlns:a16="http://schemas.microsoft.com/office/drawing/2014/main" id="{8F8071E5-A5C5-46A9-BBA0-0D192879E7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D6F2D933-5B96-4D57-B479-33AB8C2653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5FF89E-C4D6-409E-B46A-99E979E46E22}" type="slidenum">
              <a:rPr lang="pt-BR" smtClean="0"/>
              <a:t>‹nº›</a:t>
            </a:fld>
            <a:endParaRPr lang="pt-BR"/>
          </a:p>
        </p:txBody>
      </p:sp>
    </p:spTree>
    <p:extLst>
      <p:ext uri="{BB962C8B-B14F-4D97-AF65-F5344CB8AC3E}">
        <p14:creationId xmlns:p14="http://schemas.microsoft.com/office/powerpoint/2010/main" val="20501411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10/15/2020</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‹nº›</a:t>
            </a:fld>
            <a:endParaRPr lang="en-US" dirty="0"/>
          </a:p>
        </p:txBody>
      </p:sp>
    </p:spTree>
    <p:extLst>
      <p:ext uri="{BB962C8B-B14F-4D97-AF65-F5344CB8AC3E}">
        <p14:creationId xmlns:p14="http://schemas.microsoft.com/office/powerpoint/2010/main" val="29915740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390467"/>
            <a:ext cx="11360800" cy="10680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415600" y="1638233"/>
            <a:ext cx="11360800" cy="44536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accent1"/>
                </a:solidFill>
                <a:latin typeface="Source Code Pro"/>
                <a:ea typeface="Source Code Pro"/>
                <a:cs typeface="Source Code Pro"/>
                <a:sym typeface="Source Code Pro"/>
              </a:defRPr>
            </a:lvl1pPr>
            <a:lvl2pPr lvl="1" algn="r">
              <a:buNone/>
              <a:defRPr sz="1333">
                <a:solidFill>
                  <a:schemeClr val="accent1"/>
                </a:solidFill>
                <a:latin typeface="Source Code Pro"/>
                <a:ea typeface="Source Code Pro"/>
                <a:cs typeface="Source Code Pro"/>
                <a:sym typeface="Source Code Pro"/>
              </a:defRPr>
            </a:lvl2pPr>
            <a:lvl3pPr lvl="2" algn="r">
              <a:buNone/>
              <a:defRPr sz="1333">
                <a:solidFill>
                  <a:schemeClr val="accent1"/>
                </a:solidFill>
                <a:latin typeface="Source Code Pro"/>
                <a:ea typeface="Source Code Pro"/>
                <a:cs typeface="Source Code Pro"/>
                <a:sym typeface="Source Code Pro"/>
              </a:defRPr>
            </a:lvl3pPr>
            <a:lvl4pPr lvl="3" algn="r">
              <a:buNone/>
              <a:defRPr sz="1333">
                <a:solidFill>
                  <a:schemeClr val="accent1"/>
                </a:solidFill>
                <a:latin typeface="Source Code Pro"/>
                <a:ea typeface="Source Code Pro"/>
                <a:cs typeface="Source Code Pro"/>
                <a:sym typeface="Source Code Pro"/>
              </a:defRPr>
            </a:lvl4pPr>
            <a:lvl5pPr lvl="4" algn="r">
              <a:buNone/>
              <a:defRPr sz="1333">
                <a:solidFill>
                  <a:schemeClr val="accent1"/>
                </a:solidFill>
                <a:latin typeface="Source Code Pro"/>
                <a:ea typeface="Source Code Pro"/>
                <a:cs typeface="Source Code Pro"/>
                <a:sym typeface="Source Code Pro"/>
              </a:defRPr>
            </a:lvl5pPr>
            <a:lvl6pPr lvl="5" algn="r">
              <a:buNone/>
              <a:defRPr sz="1333">
                <a:solidFill>
                  <a:schemeClr val="accent1"/>
                </a:solidFill>
                <a:latin typeface="Source Code Pro"/>
                <a:ea typeface="Source Code Pro"/>
                <a:cs typeface="Source Code Pro"/>
                <a:sym typeface="Source Code Pro"/>
              </a:defRPr>
            </a:lvl6pPr>
            <a:lvl7pPr lvl="6" algn="r">
              <a:buNone/>
              <a:defRPr sz="1333">
                <a:solidFill>
                  <a:schemeClr val="accent1"/>
                </a:solidFill>
                <a:latin typeface="Source Code Pro"/>
                <a:ea typeface="Source Code Pro"/>
                <a:cs typeface="Source Code Pro"/>
                <a:sym typeface="Source Code Pro"/>
              </a:defRPr>
            </a:lvl7pPr>
            <a:lvl8pPr lvl="7" algn="r">
              <a:buNone/>
              <a:defRPr sz="1333">
                <a:solidFill>
                  <a:schemeClr val="accent1"/>
                </a:solidFill>
                <a:latin typeface="Source Code Pro"/>
                <a:ea typeface="Source Code Pro"/>
                <a:cs typeface="Source Code Pro"/>
                <a:sym typeface="Source Code Pro"/>
              </a:defRPr>
            </a:lvl8pPr>
            <a:lvl9pPr lvl="8" algn="r">
              <a:buNone/>
              <a:defRPr sz="1333">
                <a:solidFill>
                  <a:schemeClr val="accent1"/>
                </a:solidFill>
                <a:latin typeface="Source Code Pro"/>
                <a:ea typeface="Source Code Pro"/>
                <a:cs typeface="Source Code Pro"/>
                <a:sym typeface="Source Code Pro"/>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1349081764"/>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11.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0.jpeg"/><Relationship Id="rId5" Type="http://schemas.openxmlformats.org/officeDocument/2006/relationships/image" Target="../media/image9.sv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0.xml"/><Relationship Id="rId7" Type="http://schemas.openxmlformats.org/officeDocument/2006/relationships/image" Target="../media/image1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1.png"/><Relationship Id="rId5" Type="http://schemas.openxmlformats.org/officeDocument/2006/relationships/image" Target="../media/image9.sv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www.youtube.com/watch?v=2_OEsf-1qgY"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3FC34D-D884-4147-A6A3-F9E329CF76AD}"/>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5FC4866E-915C-4993-8B2B-3DCAC4FE6DCC}"/>
              </a:ext>
            </a:extLst>
          </p:cNvPr>
          <p:cNvSpPr>
            <a:spLocks noGrp="1"/>
          </p:cNvSpPr>
          <p:nvPr>
            <p:ph idx="1"/>
          </p:nvPr>
        </p:nvSpPr>
        <p:spPr/>
        <p:txBody>
          <a:bodyPr/>
          <a:lstStyle/>
          <a:p>
            <a:endParaRPr lang="pt-BR" dirty="0"/>
          </a:p>
        </p:txBody>
      </p:sp>
      <p:sp>
        <p:nvSpPr>
          <p:cNvPr id="5" name="Google Shape;288;p46">
            <a:extLst>
              <a:ext uri="{FF2B5EF4-FFF2-40B4-BE49-F238E27FC236}">
                <a16:creationId xmlns:a16="http://schemas.microsoft.com/office/drawing/2014/main" id="{DF5E0984-763B-437F-B3C2-3858CFC319E3}"/>
              </a:ext>
            </a:extLst>
          </p:cNvPr>
          <p:cNvSpPr txBox="1">
            <a:spLocks/>
          </p:cNvSpPr>
          <p:nvPr/>
        </p:nvSpPr>
        <p:spPr>
          <a:xfrm>
            <a:off x="135467" y="132190"/>
            <a:ext cx="11943644" cy="6595988"/>
          </a:xfrm>
          <a:prstGeom prst="rect">
            <a:avLst/>
          </a:prstGeom>
          <a:solidFill>
            <a:srgbClr val="78909C">
              <a:lumMod val="20000"/>
              <a:lumOff val="80000"/>
            </a:srgbClr>
          </a:solid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1pPr>
            <a:lvl2pPr marR="0" lvl="1"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2pPr>
            <a:lvl3pPr marR="0" lvl="2"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3pPr>
            <a:lvl4pPr marR="0" lvl="3"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4pPr>
            <a:lvl5pPr marR="0" lvl="4"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5pPr>
            <a:lvl6pPr marR="0" lvl="5"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6pPr>
            <a:lvl7pPr marR="0" lvl="6"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7pPr>
            <a:lvl8pPr marR="0" lvl="7"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8pPr>
            <a:lvl9pPr marR="0" lvl="8"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9pPr>
          </a:lstStyle>
          <a:p>
            <a:pPr lvl="0">
              <a:buClr>
                <a:srgbClr val="212121"/>
              </a:buClr>
              <a:defRPr/>
            </a:pPr>
            <a:endParaRPr lang="pt-BR" sz="3200" dirty="0">
              <a:solidFill>
                <a:srgbClr val="000000"/>
              </a:solidFill>
              <a:latin typeface="Garamond" panose="02020404030301010803" pitchFamily="18" charset="0"/>
            </a:endParaRPr>
          </a:p>
          <a:p>
            <a:pPr lvl="0">
              <a:buClr>
                <a:srgbClr val="212121"/>
              </a:buClr>
              <a:defRPr/>
            </a:pPr>
            <a:endParaRPr lang="pt-BR" sz="3200" dirty="0">
              <a:solidFill>
                <a:srgbClr val="000000"/>
              </a:solidFill>
              <a:latin typeface="Garamond" panose="02020404030301010803" pitchFamily="18" charset="0"/>
            </a:endParaRPr>
          </a:p>
          <a:p>
            <a:pPr lvl="0" algn="ctr">
              <a:buClr>
                <a:srgbClr val="212121"/>
              </a:buClr>
              <a:defRPr/>
            </a:pPr>
            <a:r>
              <a:rPr lang="pt-BR" sz="4400" dirty="0">
                <a:solidFill>
                  <a:srgbClr val="000000"/>
                </a:solidFill>
                <a:latin typeface="Garamond" panose="02020404030301010803" pitchFamily="18" charset="0"/>
              </a:rPr>
              <a:t>Genética e Questões Socioambientais</a:t>
            </a:r>
            <a:br>
              <a:rPr lang="pt-BR" sz="4400" dirty="0">
                <a:solidFill>
                  <a:srgbClr val="000000"/>
                </a:solidFill>
                <a:latin typeface="Garamond" panose="02020404030301010803" pitchFamily="18" charset="0"/>
              </a:rPr>
            </a:br>
            <a:r>
              <a:rPr lang="pt-BR" sz="4400" dirty="0">
                <a:solidFill>
                  <a:srgbClr val="000000"/>
                </a:solidFill>
                <a:latin typeface="Garamond" panose="02020404030301010803" pitchFamily="18" charset="0"/>
              </a:rPr>
              <a:t>LGN0479/ 2020</a:t>
            </a:r>
            <a:br>
              <a:rPr lang="pt-BR" sz="4400" dirty="0">
                <a:solidFill>
                  <a:srgbClr val="000000"/>
                </a:solidFill>
                <a:latin typeface="Garamond" panose="02020404030301010803" pitchFamily="18" charset="0"/>
              </a:rPr>
            </a:br>
            <a:r>
              <a:rPr lang="pt-BR" sz="4400" dirty="0">
                <a:solidFill>
                  <a:srgbClr val="000000"/>
                </a:solidFill>
                <a:latin typeface="Garamond" panose="02020404030301010803" pitchFamily="18" charset="0"/>
              </a:rPr>
              <a:t> Aula 09</a:t>
            </a:r>
          </a:p>
          <a:p>
            <a:pPr lvl="0">
              <a:buClr>
                <a:srgbClr val="212121"/>
              </a:buClr>
              <a:defRPr/>
            </a:pPr>
            <a:endParaRPr kumimoji="0" lang="pt-BR" sz="3200" b="1" i="0" u="none" strike="noStrike" kern="0" cap="none" spc="0" normalizeH="0" baseline="0" noProof="0" dirty="0">
              <a:ln>
                <a:noFill/>
              </a:ln>
              <a:solidFill>
                <a:srgbClr val="000000"/>
              </a:solidFill>
              <a:effectLst/>
              <a:uLnTx/>
              <a:uFillTx/>
              <a:latin typeface="Garamond" panose="02020404030301010803" pitchFamily="18" charset="0"/>
              <a:cs typeface="Amatic SC"/>
              <a:sym typeface="Amatic SC"/>
            </a:endParaRPr>
          </a:p>
          <a:p>
            <a:pPr lvl="0">
              <a:buClr>
                <a:srgbClr val="212121"/>
              </a:buClr>
              <a:defRPr/>
            </a:pPr>
            <a:endParaRPr lang="pt-BR" sz="3200" kern="0" dirty="0">
              <a:solidFill>
                <a:srgbClr val="000000"/>
              </a:solidFill>
              <a:latin typeface="Garamond" panose="02020404030301010803" pitchFamily="18" charset="0"/>
            </a:endParaRPr>
          </a:p>
          <a:p>
            <a:pPr lvl="0">
              <a:buClr>
                <a:srgbClr val="212121"/>
              </a:buClr>
              <a:defRPr/>
            </a:pPr>
            <a:endParaRPr kumimoji="0" lang="pt-BR" sz="3200" b="1" i="0" u="none" strike="noStrike" kern="0" cap="none" spc="0" normalizeH="0" baseline="0" noProof="0" dirty="0">
              <a:ln>
                <a:noFill/>
              </a:ln>
              <a:solidFill>
                <a:srgbClr val="000000"/>
              </a:solidFill>
              <a:effectLst/>
              <a:uLnTx/>
              <a:uFillTx/>
              <a:latin typeface="Garamond" panose="02020404030301010803" pitchFamily="18" charset="0"/>
              <a:cs typeface="Amatic SC"/>
              <a:sym typeface="Amatic SC"/>
            </a:endParaRPr>
          </a:p>
          <a:p>
            <a:pPr lvl="0">
              <a:buClr>
                <a:srgbClr val="212121"/>
              </a:buClr>
              <a:defRPr/>
            </a:pPr>
            <a:endParaRPr lang="pt-BR" sz="3200" kern="0" dirty="0">
              <a:solidFill>
                <a:srgbClr val="000000"/>
              </a:solidFill>
              <a:latin typeface="Garamond" panose="02020404030301010803" pitchFamily="18" charset="0"/>
            </a:endParaRPr>
          </a:p>
          <a:p>
            <a:pPr lvl="0">
              <a:buClr>
                <a:srgbClr val="212121"/>
              </a:buClr>
              <a:defRPr/>
            </a:pPr>
            <a:endParaRPr kumimoji="0" lang="pt-BR" sz="2133" b="1" i="0" u="none" strike="noStrike" kern="0" cap="none" spc="0" normalizeH="0" baseline="0" noProof="0" dirty="0">
              <a:ln>
                <a:noFill/>
              </a:ln>
              <a:solidFill>
                <a:srgbClr val="212121"/>
              </a:solidFill>
              <a:effectLst/>
              <a:uLnTx/>
              <a:uFillTx/>
              <a:latin typeface="Garamond" panose="02020404030301010803" pitchFamily="18" charset="0"/>
              <a:cs typeface="Amatic SC"/>
              <a:sym typeface="Amatic SC"/>
            </a:endParaRPr>
          </a:p>
        </p:txBody>
      </p:sp>
      <p:pic>
        <p:nvPicPr>
          <p:cNvPr id="6" name="Imagem 5">
            <a:extLst>
              <a:ext uri="{FF2B5EF4-FFF2-40B4-BE49-F238E27FC236}">
                <a16:creationId xmlns:a16="http://schemas.microsoft.com/office/drawing/2014/main" id="{FEE41B7F-DB77-49F7-BC35-E73DD54DBDCC}"/>
              </a:ext>
            </a:extLst>
          </p:cNvPr>
          <p:cNvPicPr>
            <a:picLocks noChangeAspect="1"/>
          </p:cNvPicPr>
          <p:nvPr/>
        </p:nvPicPr>
        <p:blipFill>
          <a:blip r:embed="rId2"/>
          <a:stretch>
            <a:fillRect/>
          </a:stretch>
        </p:blipFill>
        <p:spPr>
          <a:xfrm>
            <a:off x="234979" y="253891"/>
            <a:ext cx="1365623" cy="1828959"/>
          </a:xfrm>
          <a:prstGeom prst="rect">
            <a:avLst/>
          </a:prstGeom>
        </p:spPr>
      </p:pic>
      <p:pic>
        <p:nvPicPr>
          <p:cNvPr id="7" name="Imagem 6">
            <a:extLst>
              <a:ext uri="{FF2B5EF4-FFF2-40B4-BE49-F238E27FC236}">
                <a16:creationId xmlns:a16="http://schemas.microsoft.com/office/drawing/2014/main" id="{DBBA7BE6-9FAC-42BE-A4EF-1AA0B7645BAE}"/>
              </a:ext>
            </a:extLst>
          </p:cNvPr>
          <p:cNvPicPr>
            <a:picLocks noChangeAspect="1"/>
          </p:cNvPicPr>
          <p:nvPr/>
        </p:nvPicPr>
        <p:blipFill>
          <a:blip r:embed="rId3"/>
          <a:stretch>
            <a:fillRect/>
          </a:stretch>
        </p:blipFill>
        <p:spPr>
          <a:xfrm>
            <a:off x="10721458" y="257955"/>
            <a:ext cx="1235563" cy="1820829"/>
          </a:xfrm>
          <a:prstGeom prst="rect">
            <a:avLst/>
          </a:prstGeom>
        </p:spPr>
      </p:pic>
      <p:sp>
        <p:nvSpPr>
          <p:cNvPr id="8" name="Retângulo: Cantos Arredondados 7">
            <a:extLst>
              <a:ext uri="{FF2B5EF4-FFF2-40B4-BE49-F238E27FC236}">
                <a16:creationId xmlns:a16="http://schemas.microsoft.com/office/drawing/2014/main" id="{29E91EC3-3517-40EF-B0BB-172A5F409E60}"/>
              </a:ext>
            </a:extLst>
          </p:cNvPr>
          <p:cNvSpPr/>
          <p:nvPr/>
        </p:nvSpPr>
        <p:spPr>
          <a:xfrm>
            <a:off x="135467" y="4346002"/>
            <a:ext cx="11932354" cy="1965898"/>
          </a:xfrm>
          <a:prstGeom prst="roundRect">
            <a:avLst/>
          </a:prstGeom>
          <a:solidFill>
            <a:schemeClr val="accent4"/>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buClr>
                <a:srgbClr val="212121"/>
              </a:buClr>
              <a:defRPr/>
            </a:pPr>
            <a:endParaRPr lang="pt-BR" sz="2000" kern="0" dirty="0">
              <a:solidFill>
                <a:srgbClr val="212121"/>
              </a:solidFill>
              <a:latin typeface="Garamond" panose="02020404030301010803" pitchFamily="18" charset="0"/>
            </a:endParaRPr>
          </a:p>
          <a:p>
            <a:pPr lvl="0" algn="r">
              <a:buClr>
                <a:srgbClr val="212121"/>
              </a:buClr>
              <a:defRPr/>
            </a:pPr>
            <a:endParaRPr lang="pt-BR" sz="2000" kern="0" dirty="0">
              <a:solidFill>
                <a:srgbClr val="212121"/>
              </a:solidFill>
              <a:latin typeface="Garamond" panose="02020404030301010803" pitchFamily="18" charset="0"/>
            </a:endParaRPr>
          </a:p>
          <a:p>
            <a:pPr lvl="0" algn="r">
              <a:buClr>
                <a:srgbClr val="212121"/>
              </a:buClr>
              <a:defRPr/>
            </a:pPr>
            <a:endParaRPr lang="pt-BR" sz="2000" kern="0" dirty="0">
              <a:solidFill>
                <a:srgbClr val="212121"/>
              </a:solidFill>
              <a:latin typeface="Garamond" panose="02020404030301010803" pitchFamily="18" charset="0"/>
            </a:endParaRPr>
          </a:p>
          <a:p>
            <a:pPr lvl="0" algn="r">
              <a:buClr>
                <a:srgbClr val="212121"/>
              </a:buClr>
              <a:defRPr/>
            </a:pPr>
            <a:r>
              <a:rPr lang="pt-BR" sz="3200" b="1" kern="0" dirty="0" err="1">
                <a:solidFill>
                  <a:schemeClr val="bg1"/>
                </a:solidFill>
                <a:latin typeface="Garamond" panose="02020404030301010803" pitchFamily="18" charset="0"/>
              </a:rPr>
              <a:t>Prof</a:t>
            </a:r>
            <a:r>
              <a:rPr lang="pt-BR" sz="3200" b="1" kern="0" baseline="30000" dirty="0" err="1">
                <a:solidFill>
                  <a:schemeClr val="bg1"/>
                </a:solidFill>
                <a:latin typeface="Garamond" panose="02020404030301010803" pitchFamily="18" charset="0"/>
              </a:rPr>
              <a:t>a</a:t>
            </a:r>
            <a:r>
              <a:rPr lang="pt-BR" sz="3200" b="1" kern="0" dirty="0">
                <a:solidFill>
                  <a:schemeClr val="bg1"/>
                </a:solidFill>
                <a:latin typeface="Garamond" panose="02020404030301010803" pitchFamily="18" charset="0"/>
              </a:rPr>
              <a:t> Débora Alexandra Casagrande Santos</a:t>
            </a:r>
          </a:p>
          <a:p>
            <a:pPr lvl="0" algn="r">
              <a:buClr>
                <a:srgbClr val="212121"/>
              </a:buClr>
              <a:defRPr/>
            </a:pPr>
            <a:r>
              <a:rPr lang="pt-BR" sz="3200" b="1" kern="0" dirty="0">
                <a:solidFill>
                  <a:schemeClr val="bg1"/>
                </a:solidFill>
                <a:latin typeface="Garamond" panose="02020404030301010803" pitchFamily="18" charset="0"/>
              </a:rPr>
              <a:t>LGN0479/ 2020</a:t>
            </a:r>
          </a:p>
          <a:p>
            <a:pPr lvl="0" algn="r">
              <a:buClr>
                <a:srgbClr val="212121"/>
              </a:buClr>
              <a:defRPr/>
            </a:pPr>
            <a:r>
              <a:rPr lang="pt-BR" sz="3200" b="1" kern="0" dirty="0">
                <a:solidFill>
                  <a:schemeClr val="bg1"/>
                </a:solidFill>
                <a:latin typeface="Garamond" panose="02020404030301010803" pitchFamily="18" charset="0"/>
              </a:rPr>
              <a:t>2º Semestre</a:t>
            </a:r>
          </a:p>
          <a:p>
            <a:pPr lvl="0" algn="r">
              <a:buClr>
                <a:srgbClr val="212121"/>
              </a:buClr>
              <a:defRPr/>
            </a:pPr>
            <a:endParaRPr lang="pt-BR" sz="2400" b="1" kern="0" dirty="0">
              <a:solidFill>
                <a:schemeClr val="bg1"/>
              </a:solidFill>
              <a:latin typeface="Garamond" panose="02020404030301010803" pitchFamily="18" charset="0"/>
            </a:endParaRPr>
          </a:p>
          <a:p>
            <a:pPr lvl="0" algn="r">
              <a:buClr>
                <a:srgbClr val="212121"/>
              </a:buClr>
              <a:defRPr/>
            </a:pPr>
            <a:endParaRPr lang="pt-BR" sz="2400" b="1" kern="0" dirty="0">
              <a:solidFill>
                <a:schemeClr val="bg1"/>
              </a:solidFill>
              <a:latin typeface="Garamond" panose="02020404030301010803" pitchFamily="18" charset="0"/>
            </a:endParaRPr>
          </a:p>
          <a:p>
            <a:pPr lvl="0" algn="r">
              <a:buClr>
                <a:srgbClr val="212121"/>
              </a:buClr>
              <a:defRPr/>
            </a:pPr>
            <a:endParaRPr lang="pt-BR" sz="2400" b="1" kern="0" dirty="0">
              <a:solidFill>
                <a:schemeClr val="bg1"/>
              </a:solidFill>
              <a:latin typeface="Garamond" panose="02020404030301010803" pitchFamily="18" charset="0"/>
            </a:endParaRPr>
          </a:p>
        </p:txBody>
      </p:sp>
    </p:spTree>
    <p:extLst>
      <p:ext uri="{BB962C8B-B14F-4D97-AF65-F5344CB8AC3E}">
        <p14:creationId xmlns:p14="http://schemas.microsoft.com/office/powerpoint/2010/main" val="3468339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7D1D4A-7BC8-4DDF-82C5-7A3C9641D024}"/>
              </a:ext>
            </a:extLst>
          </p:cNvPr>
          <p:cNvSpPr>
            <a:spLocks noGrp="1"/>
          </p:cNvSpPr>
          <p:nvPr>
            <p:ph type="title"/>
          </p:nvPr>
        </p:nvSpPr>
        <p:spPr>
          <a:xfrm>
            <a:off x="0" y="0"/>
            <a:ext cx="12192000" cy="865893"/>
          </a:xfrm>
          <a:solidFill>
            <a:schemeClr val="accent4"/>
          </a:solidFill>
        </p:spPr>
        <p:txBody>
          <a:bodyPr/>
          <a:lstStyle/>
          <a:p>
            <a:r>
              <a:rPr lang="pt-BR" dirty="0">
                <a:latin typeface="Garamond" panose="02020404030301010803" pitchFamily="18" charset="0"/>
              </a:rPr>
              <a:t>Evolução e biodiversidade</a:t>
            </a:r>
          </a:p>
        </p:txBody>
      </p:sp>
      <p:sp>
        <p:nvSpPr>
          <p:cNvPr id="3" name="Espaço Reservado para Conteúdo 2">
            <a:extLst>
              <a:ext uri="{FF2B5EF4-FFF2-40B4-BE49-F238E27FC236}">
                <a16:creationId xmlns:a16="http://schemas.microsoft.com/office/drawing/2014/main" id="{389BD464-AAAD-4419-A148-84318E00D22B}"/>
              </a:ext>
            </a:extLst>
          </p:cNvPr>
          <p:cNvSpPr>
            <a:spLocks noGrp="1"/>
          </p:cNvSpPr>
          <p:nvPr>
            <p:ph idx="1"/>
          </p:nvPr>
        </p:nvSpPr>
        <p:spPr>
          <a:xfrm>
            <a:off x="183443" y="1047008"/>
            <a:ext cx="11825111" cy="5238045"/>
          </a:xfrm>
        </p:spPr>
        <p:txBody>
          <a:bodyPr>
            <a:noAutofit/>
          </a:bodyPr>
          <a:lstStyle/>
          <a:p>
            <a:pPr marL="0" indent="0">
              <a:lnSpc>
                <a:spcPct val="100000"/>
              </a:lnSpc>
              <a:buNone/>
            </a:pPr>
            <a:endParaRPr lang="pt-BR" sz="2400" dirty="0">
              <a:latin typeface="Garamond" panose="02020404030301010803" pitchFamily="18" charset="0"/>
            </a:endParaRPr>
          </a:p>
          <a:p>
            <a:pPr marL="0" indent="0">
              <a:lnSpc>
                <a:spcPct val="100000"/>
              </a:lnSpc>
              <a:buNone/>
            </a:pPr>
            <a:endParaRPr lang="pt-BR" sz="1400" dirty="0"/>
          </a:p>
          <a:p>
            <a:pPr marL="0" indent="0">
              <a:lnSpc>
                <a:spcPct val="100000"/>
              </a:lnSpc>
              <a:buNone/>
            </a:pPr>
            <a:endParaRPr lang="pt-BR" sz="1400" dirty="0"/>
          </a:p>
          <a:p>
            <a:pPr marL="0" indent="0">
              <a:lnSpc>
                <a:spcPct val="100000"/>
              </a:lnSpc>
              <a:buNone/>
            </a:pPr>
            <a:endParaRPr lang="pt-BR" sz="1400" dirty="0"/>
          </a:p>
          <a:p>
            <a:pPr marL="0" indent="0">
              <a:lnSpc>
                <a:spcPct val="100000"/>
              </a:lnSpc>
              <a:buNone/>
            </a:pPr>
            <a:endParaRPr lang="pt-BR" sz="1400" dirty="0"/>
          </a:p>
          <a:p>
            <a:pPr marL="0" indent="0">
              <a:lnSpc>
                <a:spcPct val="100000"/>
              </a:lnSpc>
              <a:buNone/>
            </a:pPr>
            <a:endParaRPr lang="pt-BR" sz="1400" dirty="0"/>
          </a:p>
          <a:p>
            <a:pPr marL="0" indent="0">
              <a:lnSpc>
                <a:spcPct val="100000"/>
              </a:lnSpc>
              <a:buNone/>
            </a:pPr>
            <a:endParaRPr lang="pt-BR" sz="1400" dirty="0"/>
          </a:p>
          <a:p>
            <a:pPr marL="0" indent="0">
              <a:lnSpc>
                <a:spcPct val="100000"/>
              </a:lnSpc>
              <a:buNone/>
            </a:pPr>
            <a:endParaRPr lang="pt-BR" sz="1400" dirty="0"/>
          </a:p>
          <a:p>
            <a:pPr marL="0" indent="0">
              <a:lnSpc>
                <a:spcPct val="100000"/>
              </a:lnSpc>
              <a:buNone/>
            </a:pPr>
            <a:endParaRPr lang="pt-BR" sz="1400" dirty="0"/>
          </a:p>
          <a:p>
            <a:pPr marL="0" indent="0">
              <a:lnSpc>
                <a:spcPct val="100000"/>
              </a:lnSpc>
              <a:buNone/>
            </a:pPr>
            <a:endParaRPr lang="pt-BR" sz="1400" dirty="0"/>
          </a:p>
          <a:p>
            <a:pPr marL="0" indent="0">
              <a:lnSpc>
                <a:spcPct val="100000"/>
              </a:lnSpc>
              <a:buNone/>
            </a:pPr>
            <a:endParaRPr lang="pt-BR" sz="1400" dirty="0"/>
          </a:p>
          <a:p>
            <a:pPr marL="0" indent="0">
              <a:lnSpc>
                <a:spcPct val="100000"/>
              </a:lnSpc>
              <a:buNone/>
            </a:pPr>
            <a:endParaRPr lang="pt-BR" sz="1400" dirty="0"/>
          </a:p>
          <a:p>
            <a:pPr marL="0" indent="0">
              <a:lnSpc>
                <a:spcPct val="100000"/>
              </a:lnSpc>
              <a:buNone/>
            </a:pPr>
            <a:endParaRPr lang="pt-BR" sz="1400" dirty="0"/>
          </a:p>
          <a:p>
            <a:pPr marL="0" indent="0">
              <a:lnSpc>
                <a:spcPct val="100000"/>
              </a:lnSpc>
              <a:buNone/>
            </a:pPr>
            <a:endParaRPr lang="pt-BR" sz="1400" dirty="0"/>
          </a:p>
          <a:p>
            <a:pPr marL="0" indent="0">
              <a:lnSpc>
                <a:spcPct val="100000"/>
              </a:lnSpc>
              <a:buNone/>
            </a:pPr>
            <a:r>
              <a:rPr lang="pt-BR" sz="1400" dirty="0"/>
              <a:t>				</a:t>
            </a:r>
          </a:p>
          <a:p>
            <a:pPr marL="0" indent="0">
              <a:lnSpc>
                <a:spcPct val="100000"/>
              </a:lnSpc>
              <a:buNone/>
            </a:pPr>
            <a:r>
              <a:rPr lang="pt-BR" sz="1400" dirty="0"/>
              <a:t>			Fonte: </a:t>
            </a:r>
            <a:r>
              <a:rPr lang="pt-BR" sz="1400" dirty="0" err="1"/>
              <a:t>Ricklefs</a:t>
            </a:r>
            <a:r>
              <a:rPr lang="pt-BR" sz="1400" dirty="0"/>
              <a:t>, R.; </a:t>
            </a:r>
            <a:r>
              <a:rPr lang="pt-BR" sz="1400" dirty="0" err="1"/>
              <a:t>Relyea</a:t>
            </a:r>
            <a:r>
              <a:rPr lang="pt-BR" sz="1400" dirty="0"/>
              <a:t>, R. </a:t>
            </a:r>
            <a:r>
              <a:rPr lang="pt-BR" sz="1400" b="1" dirty="0"/>
              <a:t>A Economia da Natureza</a:t>
            </a:r>
            <a:r>
              <a:rPr lang="pt-BR" sz="1400" dirty="0"/>
              <a:t>, 7ª Ed. Rio de Janeiro: Guanabara Koogan, 2016 (p. 168).</a:t>
            </a:r>
            <a:endParaRPr lang="pt-BR" sz="1400" dirty="0">
              <a:latin typeface="Garamond" panose="02020404030301010803" pitchFamily="18" charset="0"/>
            </a:endParaRPr>
          </a:p>
          <a:p>
            <a:pPr marL="0" indent="0">
              <a:lnSpc>
                <a:spcPct val="100000"/>
              </a:lnSpc>
              <a:buNone/>
            </a:pPr>
            <a:endParaRPr lang="pt-BR" sz="1400" dirty="0">
              <a:latin typeface="Garamond" panose="02020404030301010803" pitchFamily="18" charset="0"/>
            </a:endParaRPr>
          </a:p>
          <a:p>
            <a:pPr marL="0" indent="0">
              <a:lnSpc>
                <a:spcPct val="100000"/>
              </a:lnSpc>
              <a:buNone/>
            </a:pPr>
            <a:r>
              <a:rPr lang="pt-BR" sz="1400" dirty="0">
                <a:latin typeface="Garamond" panose="02020404030301010803" pitchFamily="18" charset="0"/>
              </a:rPr>
              <a:t>						</a:t>
            </a:r>
          </a:p>
        </p:txBody>
      </p:sp>
      <p:pic>
        <p:nvPicPr>
          <p:cNvPr id="5" name="Imagem 4" descr="Texto&#10;&#10;Descrição gerada automaticamente">
            <a:extLst>
              <a:ext uri="{FF2B5EF4-FFF2-40B4-BE49-F238E27FC236}">
                <a16:creationId xmlns:a16="http://schemas.microsoft.com/office/drawing/2014/main" id="{5CC2E111-108B-45AD-AE61-AFD3338114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825" y="865893"/>
            <a:ext cx="10548394" cy="5232981"/>
          </a:xfrm>
          <a:prstGeom prst="rect">
            <a:avLst/>
          </a:prstGeom>
        </p:spPr>
      </p:pic>
    </p:spTree>
    <p:extLst>
      <p:ext uri="{BB962C8B-B14F-4D97-AF65-F5344CB8AC3E}">
        <p14:creationId xmlns:p14="http://schemas.microsoft.com/office/powerpoint/2010/main" val="5421458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57D1D4A-7BC8-4DDF-82C5-7A3C9641D024}"/>
              </a:ext>
            </a:extLst>
          </p:cNvPr>
          <p:cNvSpPr>
            <a:spLocks noGrp="1"/>
          </p:cNvSpPr>
          <p:nvPr>
            <p:ph type="title"/>
          </p:nvPr>
        </p:nvSpPr>
        <p:spPr>
          <a:xfrm>
            <a:off x="1285240" y="1050595"/>
            <a:ext cx="8074815" cy="1618489"/>
          </a:xfrm>
        </p:spPr>
        <p:txBody>
          <a:bodyPr anchor="ct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BR" sz="3600" dirty="0">
                <a:latin typeface="Garamond" panose="02020404030301010803" pitchFamily="18" charset="0"/>
              </a:rPr>
              <a:t>Filme:</a:t>
            </a:r>
            <a:r>
              <a:rPr lang="pt-BR" dirty="0">
                <a:latin typeface="Garamond" panose="02020404030301010803" pitchFamily="18" charset="0"/>
              </a:rPr>
              <a:t> </a:t>
            </a:r>
            <a:r>
              <a:rPr kumimoji="0" lang="pt-BR" sz="2400" b="0" i="0" u="none" strike="noStrike" kern="1200" cap="none" spc="0" normalizeH="0" baseline="0" noProof="0" dirty="0">
                <a:ln>
                  <a:noFill/>
                </a:ln>
                <a:solidFill>
                  <a:prstClr val="black"/>
                </a:solidFill>
                <a:effectLst/>
                <a:uLnTx/>
                <a:uFillTx/>
                <a:latin typeface="Times New Roman" panose="02020603050405020304" pitchFamily="18" charset="0"/>
                <a:ea typeface="Gadugi" panose="020B0502040204020203" pitchFamily="34" charset="0"/>
                <a:cs typeface="Times New Roman" panose="02020603050405020304" pitchFamily="18" charset="0"/>
              </a:rPr>
              <a:t>Quatro Heranças – Genética Médica Populacional</a:t>
            </a:r>
            <a:br>
              <a:rPr kumimoji="0" lang="pt-BR" sz="2400" b="0" i="0" u="none" strike="noStrike" kern="1200" cap="none" spc="0" normalizeH="0" baseline="0" noProof="0" dirty="0">
                <a:ln>
                  <a:noFill/>
                </a:ln>
                <a:solidFill>
                  <a:prstClr val="black"/>
                </a:solidFill>
                <a:effectLst/>
                <a:uLnTx/>
                <a:uFillTx/>
                <a:latin typeface="Times New Roman" panose="02020603050405020304" pitchFamily="18" charset="0"/>
                <a:ea typeface="Gadugi" panose="020B0502040204020203" pitchFamily="34" charset="0"/>
                <a:cs typeface="Times New Roman" panose="02020603050405020304" pitchFamily="18" charset="0"/>
              </a:rPr>
            </a:br>
            <a:r>
              <a:rPr lang="pt-BR" dirty="0">
                <a:latin typeface="Garamond" panose="02020404030301010803" pitchFamily="18" charset="0"/>
              </a:rPr>
              <a:t>  </a:t>
            </a:r>
          </a:p>
        </p:txBody>
      </p:sp>
      <p:sp>
        <p:nvSpPr>
          <p:cNvPr id="3" name="Espaço Reservado para Conteúdo 2">
            <a:extLst>
              <a:ext uri="{FF2B5EF4-FFF2-40B4-BE49-F238E27FC236}">
                <a16:creationId xmlns:a16="http://schemas.microsoft.com/office/drawing/2014/main" id="{389BD464-AAAD-4419-A148-84318E00D22B}"/>
              </a:ext>
            </a:extLst>
          </p:cNvPr>
          <p:cNvSpPr>
            <a:spLocks noGrp="1"/>
          </p:cNvSpPr>
          <p:nvPr>
            <p:ph idx="1"/>
          </p:nvPr>
        </p:nvSpPr>
        <p:spPr>
          <a:xfrm>
            <a:off x="1285240" y="2343986"/>
            <a:ext cx="8074815" cy="3570677"/>
          </a:xfrm>
        </p:spPr>
        <p:txBody>
          <a:bodyPr anchor="t">
            <a:normAutofit fontScale="25000" lnSpcReduction="20000"/>
          </a:bodyPr>
          <a:lstStyle/>
          <a:p>
            <a:pPr marL="0" indent="0">
              <a:buNone/>
            </a:pPr>
            <a:endParaRPr lang="pt-BR" sz="600" dirty="0">
              <a:latin typeface="Times New Roman" panose="02020603050405020304" pitchFamily="18" charset="0"/>
              <a:cs typeface="Times New Roman" panose="02020603050405020304" pitchFamily="18" charset="0"/>
            </a:endParaRPr>
          </a:p>
          <a:p>
            <a:pPr marL="0" indent="0">
              <a:buNone/>
            </a:pPr>
            <a:endParaRPr lang="pt-BR" sz="9600" dirty="0">
              <a:latin typeface="Times New Roman" panose="02020603050405020304" pitchFamily="18" charset="0"/>
              <a:ea typeface="Gadugi" panose="020B0502040204020203" pitchFamily="34" charset="0"/>
              <a:cs typeface="Times New Roman" panose="02020603050405020304" pitchFamily="18" charset="0"/>
            </a:endParaRPr>
          </a:p>
          <a:p>
            <a:pPr marL="0" indent="0">
              <a:buNone/>
            </a:pPr>
            <a:r>
              <a:rPr lang="pt-BR" sz="9600" dirty="0">
                <a:latin typeface="Times New Roman" panose="02020603050405020304" pitchFamily="18" charset="0"/>
                <a:ea typeface="Gadugi" panose="020B0502040204020203" pitchFamily="34" charset="0"/>
                <a:cs typeface="Times New Roman" panose="02020603050405020304" pitchFamily="18" charset="0"/>
              </a:rPr>
              <a:t>Link:</a:t>
            </a:r>
          </a:p>
          <a:p>
            <a:pPr marL="0" indent="0">
              <a:buNone/>
            </a:pPr>
            <a:r>
              <a:rPr lang="pt-BR" sz="9600" dirty="0">
                <a:latin typeface="Times New Roman" panose="02020603050405020304" pitchFamily="18" charset="0"/>
                <a:ea typeface="Gadugi" panose="020B0502040204020203" pitchFamily="34" charset="0"/>
                <a:cs typeface="Times New Roman" panose="02020603050405020304" pitchFamily="18" charset="0"/>
              </a:rPr>
              <a:t>http://www.inagemp.bio.br/videos/quatro-herancas-genetica-medica-populacional/ </a:t>
            </a:r>
          </a:p>
          <a:p>
            <a:pPr marL="0" indent="0">
              <a:buNone/>
            </a:pPr>
            <a:endParaRPr lang="pt-BR" sz="9600" dirty="0">
              <a:latin typeface="Times New Roman" panose="02020603050405020304" pitchFamily="18" charset="0"/>
              <a:ea typeface="Gadugi" panose="020B0502040204020203" pitchFamily="34" charset="0"/>
              <a:cs typeface="Times New Roman" panose="02020603050405020304" pitchFamily="18" charset="0"/>
            </a:endParaRPr>
          </a:p>
          <a:p>
            <a:pPr marL="0" indent="0">
              <a:buNone/>
            </a:pPr>
            <a:endParaRPr lang="pt-BR" sz="9600" dirty="0">
              <a:latin typeface="Times New Roman" panose="02020603050405020304" pitchFamily="18" charset="0"/>
              <a:ea typeface="Gadugi" panose="020B0502040204020203" pitchFamily="34" charset="0"/>
              <a:cs typeface="Times New Roman" panose="02020603050405020304" pitchFamily="18" charset="0"/>
            </a:endParaRPr>
          </a:p>
          <a:p>
            <a:pPr marL="0" indent="0">
              <a:buNone/>
            </a:pPr>
            <a:r>
              <a:rPr lang="pt-BR" sz="11200" dirty="0">
                <a:latin typeface="Times New Roman" panose="02020603050405020304" pitchFamily="18" charset="0"/>
                <a:ea typeface="Gadugi" panose="020B0502040204020203" pitchFamily="34" charset="0"/>
                <a:cs typeface="Times New Roman" panose="02020603050405020304" pitchFamily="18" charset="0"/>
              </a:rPr>
              <a:t>✓ Até 17:08 (capítulo 1)</a:t>
            </a:r>
          </a:p>
          <a:p>
            <a:pPr marL="0" indent="0">
              <a:buNone/>
            </a:pPr>
            <a:r>
              <a:rPr lang="pt-BR" sz="11200" dirty="0">
                <a:latin typeface="Times New Roman" panose="02020603050405020304" pitchFamily="18" charset="0"/>
                <a:ea typeface="Gadugi" panose="020B0502040204020203" pitchFamily="34" charset="0"/>
                <a:cs typeface="Times New Roman" panose="02020603050405020304" pitchFamily="18" charset="0"/>
              </a:rPr>
              <a:t>✓ De 41:09 até 52:44 (capítulo 4)</a:t>
            </a:r>
          </a:p>
          <a:p>
            <a:pPr marL="0" indent="0">
              <a:buNone/>
            </a:pPr>
            <a:endParaRPr lang="pt-BR" sz="9600" dirty="0">
              <a:latin typeface="Times New Roman" panose="02020603050405020304" pitchFamily="18" charset="0"/>
              <a:cs typeface="Times New Roman" panose="02020603050405020304" pitchFamily="18" charset="0"/>
            </a:endParaRPr>
          </a:p>
          <a:p>
            <a:pPr marL="0" indent="0">
              <a:buNone/>
            </a:pPr>
            <a:endParaRPr lang="pt-BR" sz="9600" dirty="0">
              <a:latin typeface="Times New Roman" panose="02020603050405020304" pitchFamily="18" charset="0"/>
              <a:cs typeface="Times New Roman" panose="02020603050405020304" pitchFamily="18" charset="0"/>
            </a:endParaRPr>
          </a:p>
          <a:p>
            <a:pPr marL="0" indent="0">
              <a:buNone/>
            </a:pPr>
            <a:endParaRPr lang="pt-BR" sz="600" dirty="0"/>
          </a:p>
          <a:p>
            <a:pPr marL="0" indent="0">
              <a:buNone/>
            </a:pPr>
            <a:endParaRPr lang="pt-BR" sz="600" dirty="0"/>
          </a:p>
          <a:p>
            <a:pPr marL="0" indent="0">
              <a:buNone/>
            </a:pPr>
            <a:endParaRPr lang="pt-BR" sz="600" dirty="0"/>
          </a:p>
          <a:p>
            <a:pPr marL="0" indent="0">
              <a:buNone/>
            </a:pPr>
            <a:endParaRPr lang="pt-BR" sz="600" dirty="0"/>
          </a:p>
          <a:p>
            <a:pPr marL="0" indent="0">
              <a:buNone/>
            </a:pPr>
            <a:endParaRPr lang="pt-BR" sz="600" dirty="0"/>
          </a:p>
          <a:p>
            <a:pPr marL="0" indent="0">
              <a:buNone/>
            </a:pPr>
            <a:endParaRPr lang="pt-BR" sz="600" dirty="0"/>
          </a:p>
          <a:p>
            <a:pPr marL="0" indent="0">
              <a:buNone/>
            </a:pPr>
            <a:endParaRPr lang="pt-BR" sz="600" dirty="0"/>
          </a:p>
          <a:p>
            <a:pPr marL="0" indent="0">
              <a:buNone/>
            </a:pPr>
            <a:endParaRPr lang="pt-BR" sz="600" dirty="0"/>
          </a:p>
          <a:p>
            <a:pPr marL="0" indent="0">
              <a:buNone/>
            </a:pPr>
            <a:endParaRPr lang="pt-BR" sz="600" dirty="0"/>
          </a:p>
          <a:p>
            <a:pPr marL="0" indent="0">
              <a:buNone/>
            </a:pPr>
            <a:r>
              <a:rPr lang="pt-BR" sz="600" dirty="0"/>
              <a:t>				</a:t>
            </a:r>
          </a:p>
          <a:p>
            <a:pPr marL="0" indent="0">
              <a:buNone/>
            </a:pPr>
            <a:r>
              <a:rPr lang="pt-BR" sz="600" dirty="0"/>
              <a:t>				Fonte: </a:t>
            </a:r>
            <a:r>
              <a:rPr lang="pt-BR" sz="600" dirty="0" err="1"/>
              <a:t>Ricklefs</a:t>
            </a:r>
            <a:r>
              <a:rPr lang="pt-BR" sz="600" dirty="0"/>
              <a:t>, R.; </a:t>
            </a:r>
            <a:r>
              <a:rPr lang="pt-BR" sz="600" dirty="0" err="1"/>
              <a:t>Relyea</a:t>
            </a:r>
            <a:r>
              <a:rPr lang="pt-BR" sz="600" dirty="0"/>
              <a:t>, R. A Economia da Natureza, 7ª Ed. Rio de Janeiro: Guanabara Koogan, 2016 (p. 168).</a:t>
            </a:r>
            <a:endParaRPr lang="pt-BR" sz="600" dirty="0">
              <a:latin typeface="Garamond" panose="02020404030301010803" pitchFamily="18" charset="0"/>
            </a:endParaRPr>
          </a:p>
          <a:p>
            <a:pPr marL="0" indent="0">
              <a:buNone/>
            </a:pPr>
            <a:endParaRPr lang="pt-BR" sz="600" dirty="0">
              <a:latin typeface="Garamond" panose="02020404030301010803" pitchFamily="18" charset="0"/>
            </a:endParaRPr>
          </a:p>
          <a:p>
            <a:pPr marL="0" indent="0">
              <a:buNone/>
            </a:pPr>
            <a:r>
              <a:rPr lang="pt-BR" sz="600" dirty="0">
                <a:latin typeface="Garamond" panose="02020404030301010803" pitchFamily="18" charset="0"/>
              </a:rPr>
              <a:t>						</a:t>
            </a:r>
          </a:p>
        </p:txBody>
      </p:sp>
      <p:sp>
        <p:nvSpPr>
          <p:cNvPr id="4" name="Retângulo: Cantos Arredondados 3">
            <a:extLst>
              <a:ext uri="{FF2B5EF4-FFF2-40B4-BE49-F238E27FC236}">
                <a16:creationId xmlns:a16="http://schemas.microsoft.com/office/drawing/2014/main" id="{51450D1F-2012-43D2-9FF1-7A24753C11EE}"/>
              </a:ext>
            </a:extLst>
          </p:cNvPr>
          <p:cNvSpPr/>
          <p:nvPr/>
        </p:nvSpPr>
        <p:spPr>
          <a:xfrm rot="20603662">
            <a:off x="5422593" y="4053215"/>
            <a:ext cx="1934709" cy="68290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pt-BR" sz="2400" dirty="0">
                <a:solidFill>
                  <a:schemeClr val="tx1"/>
                </a:solidFill>
              </a:rPr>
              <a:t>Obrigatórios</a:t>
            </a:r>
          </a:p>
        </p:txBody>
      </p:sp>
    </p:spTree>
    <p:extLst>
      <p:ext uri="{BB962C8B-B14F-4D97-AF65-F5344CB8AC3E}">
        <p14:creationId xmlns:p14="http://schemas.microsoft.com/office/powerpoint/2010/main" val="255967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7"/>
          <p:cNvSpPr txBox="1">
            <a:spLocks noGrp="1"/>
          </p:cNvSpPr>
          <p:nvPr>
            <p:ph type="title"/>
          </p:nvPr>
        </p:nvSpPr>
        <p:spPr>
          <a:xfrm>
            <a:off x="0" y="0"/>
            <a:ext cx="12192000" cy="1068000"/>
          </a:xfrm>
          <a:prstGeom prst="rect">
            <a:avLst/>
          </a:prstGeom>
          <a:solidFill>
            <a:schemeClr val="accent6">
              <a:lumMod val="75000"/>
            </a:schemeClr>
          </a:solidFill>
        </p:spPr>
        <p:txBody>
          <a:bodyPr spcFirstLastPara="1" wrap="square" lIns="121900" tIns="121900" rIns="121900" bIns="121900" anchor="t" anchorCtr="0">
            <a:noAutofit/>
          </a:bodyPr>
          <a:lstStyle/>
          <a:p>
            <a:r>
              <a:rPr lang="pt-BR" dirty="0">
                <a:latin typeface="Garamond" panose="02020404030301010803" pitchFamily="18" charset="0"/>
              </a:rPr>
              <a:t>Como surgem novas espécies?</a:t>
            </a:r>
            <a:endParaRPr dirty="0">
              <a:latin typeface="Garamond" panose="02020404030301010803" pitchFamily="18" charset="0"/>
            </a:endParaRPr>
          </a:p>
        </p:txBody>
      </p:sp>
      <p:sp>
        <p:nvSpPr>
          <p:cNvPr id="124" name="Google Shape;124;p27"/>
          <p:cNvSpPr txBox="1">
            <a:spLocks noGrp="1"/>
          </p:cNvSpPr>
          <p:nvPr>
            <p:ph type="body" idx="1"/>
          </p:nvPr>
        </p:nvSpPr>
        <p:spPr>
          <a:xfrm>
            <a:off x="415600" y="1814067"/>
            <a:ext cx="11360800" cy="4566800"/>
          </a:xfrm>
          <a:prstGeom prst="rect">
            <a:avLst/>
          </a:prstGeom>
        </p:spPr>
        <p:txBody>
          <a:bodyPr spcFirstLastPara="1" wrap="square" lIns="121900" tIns="121900" rIns="121900" bIns="121900" anchor="t" anchorCtr="0">
            <a:noAutofit/>
          </a:bodyPr>
          <a:lstStyle/>
          <a:p>
            <a:pPr marL="0" indent="0">
              <a:buNone/>
            </a:pPr>
            <a:endParaRPr b="1" i="1">
              <a:solidFill>
                <a:srgbClr val="000000"/>
              </a:solidFill>
              <a:highlight>
                <a:srgbClr val="FFFF00"/>
              </a:highlight>
            </a:endParaRPr>
          </a:p>
          <a:p>
            <a:pPr marL="0" indent="0">
              <a:spcBef>
                <a:spcPts val="2133"/>
              </a:spcBef>
              <a:spcAft>
                <a:spcPts val="2133"/>
              </a:spcAft>
              <a:buNone/>
            </a:pPr>
            <a:endParaRPr i="1"/>
          </a:p>
        </p:txBody>
      </p:sp>
      <p:sp>
        <p:nvSpPr>
          <p:cNvPr id="125" name="Google Shape;125;p27"/>
          <p:cNvSpPr txBox="1">
            <a:spLocks noGrp="1"/>
          </p:cNvSpPr>
          <p:nvPr>
            <p:ph type="body" idx="1"/>
          </p:nvPr>
        </p:nvSpPr>
        <p:spPr>
          <a:xfrm>
            <a:off x="415600" y="1066011"/>
            <a:ext cx="11360800" cy="5449831"/>
          </a:xfrm>
          <a:prstGeom prst="rect">
            <a:avLst/>
          </a:prstGeom>
        </p:spPr>
        <p:txBody>
          <a:bodyPr spcFirstLastPara="1" wrap="square" lIns="121900" tIns="121900" rIns="121900" bIns="121900" anchor="t" anchorCtr="0">
            <a:noAutofit/>
          </a:bodyPr>
          <a:lstStyle/>
          <a:p>
            <a:pPr marL="0" indent="0">
              <a:spcBef>
                <a:spcPts val="2133"/>
              </a:spcBef>
              <a:spcAft>
                <a:spcPts val="2133"/>
              </a:spcAft>
              <a:buNone/>
            </a:pPr>
            <a:endParaRPr lang="pt-BR" sz="2400" dirty="0">
              <a:solidFill>
                <a:schemeClr val="accent1"/>
              </a:solidFill>
              <a:latin typeface="Garamond" panose="02020404030301010803" pitchFamily="18" charset="0"/>
            </a:endParaRPr>
          </a:p>
          <a:p>
            <a:pPr marL="0" indent="0">
              <a:spcBef>
                <a:spcPts val="2133"/>
              </a:spcBef>
              <a:spcAft>
                <a:spcPts val="2133"/>
              </a:spcAft>
              <a:buNone/>
            </a:pPr>
            <a:r>
              <a:rPr lang="pt-BR" sz="2400" dirty="0">
                <a:solidFill>
                  <a:schemeClr val="accent1"/>
                </a:solidFill>
                <a:latin typeface="Garamond" panose="02020404030301010803" pitchFamily="18" charset="0"/>
              </a:rPr>
              <a:t>ANAGÊNESE – mudança gradual ao longo do tempo (uma espécie evolui em outra ao longo do tempo). Os indivíduos descendentes são diferenciados...</a:t>
            </a:r>
          </a:p>
          <a:p>
            <a:pPr marL="0" indent="0">
              <a:spcBef>
                <a:spcPts val="2133"/>
              </a:spcBef>
              <a:spcAft>
                <a:spcPts val="2133"/>
              </a:spcAft>
              <a:buNone/>
            </a:pPr>
            <a:r>
              <a:rPr lang="pt-BR" sz="2400" dirty="0">
                <a:solidFill>
                  <a:schemeClr val="accent1"/>
                </a:solidFill>
                <a:latin typeface="Garamond" panose="02020404030301010803" pitchFamily="18" charset="0"/>
              </a:rPr>
              <a:t>CLADOGÊNESE – uma população de uma espécie vivente torna-se isolada reprodutivamente da espécie parental, produzindo uma segunda espécie distinta.</a:t>
            </a:r>
          </a:p>
          <a:p>
            <a:pPr marL="0" indent="0">
              <a:lnSpc>
                <a:spcPct val="100000"/>
              </a:lnSpc>
              <a:spcBef>
                <a:spcPts val="2133"/>
              </a:spcBef>
              <a:spcAft>
                <a:spcPts val="2133"/>
              </a:spcAft>
              <a:buClr>
                <a:srgbClr val="666666"/>
              </a:buClr>
              <a:buNone/>
            </a:pPr>
            <a:endParaRPr lang="pt-BR" sz="2400" dirty="0">
              <a:solidFill>
                <a:srgbClr val="212121"/>
              </a:solidFill>
              <a:latin typeface="Garamond" panose="02020404030301010803" pitchFamily="18" charset="0"/>
            </a:endParaRPr>
          </a:p>
          <a:p>
            <a:pPr marL="0" indent="0">
              <a:lnSpc>
                <a:spcPct val="100000"/>
              </a:lnSpc>
              <a:spcBef>
                <a:spcPts val="2133"/>
              </a:spcBef>
              <a:spcAft>
                <a:spcPts val="2133"/>
              </a:spcAft>
              <a:buClr>
                <a:srgbClr val="666666"/>
              </a:buClr>
              <a:buNone/>
            </a:pPr>
            <a:r>
              <a:rPr lang="pt-BR" sz="2400" dirty="0">
                <a:solidFill>
                  <a:srgbClr val="212121"/>
                </a:solidFill>
                <a:latin typeface="Garamond" panose="02020404030301010803" pitchFamily="18" charset="0"/>
              </a:rPr>
              <a:t>						</a:t>
            </a:r>
            <a:r>
              <a:rPr lang="pt-BR" sz="1400" dirty="0">
                <a:solidFill>
                  <a:srgbClr val="212121"/>
                </a:solidFill>
                <a:latin typeface="Garamond" panose="02020404030301010803" pitchFamily="18" charset="0"/>
              </a:rPr>
              <a:t>Fonte: Lewin, Roger. </a:t>
            </a:r>
            <a:r>
              <a:rPr lang="pt-BR" sz="1400" b="1" dirty="0">
                <a:solidFill>
                  <a:srgbClr val="212121"/>
                </a:solidFill>
                <a:latin typeface="Garamond" panose="02020404030301010803" pitchFamily="18" charset="0"/>
              </a:rPr>
              <a:t>Evolução Humana</a:t>
            </a:r>
            <a:r>
              <a:rPr lang="pt-BR" sz="1400" dirty="0">
                <a:solidFill>
                  <a:srgbClr val="212121"/>
                </a:solidFill>
                <a:latin typeface="Garamond" panose="02020404030301010803" pitchFamily="18" charset="0"/>
              </a:rPr>
              <a:t>. São Paulo: Atheneu Editora, 1999.</a:t>
            </a:r>
          </a:p>
          <a:p>
            <a:pPr marL="0" indent="0">
              <a:spcBef>
                <a:spcPts val="2133"/>
              </a:spcBef>
              <a:spcAft>
                <a:spcPts val="2133"/>
              </a:spcAft>
              <a:buNone/>
            </a:pPr>
            <a:endParaRPr lang="pt-BR" sz="2400" b="1" dirty="0">
              <a:solidFill>
                <a:schemeClr val="accent1"/>
              </a:solidFill>
              <a:latin typeface="Garamond" panose="02020404030301010803" pitchFamily="18" charset="0"/>
            </a:endParaRPr>
          </a:p>
          <a:p>
            <a:pPr marL="0" indent="0">
              <a:spcBef>
                <a:spcPts val="2133"/>
              </a:spcBef>
              <a:spcAft>
                <a:spcPts val="2133"/>
              </a:spcAft>
              <a:buNone/>
            </a:pPr>
            <a:endParaRPr b="1" dirty="0">
              <a:solidFill>
                <a:schemeClr val="accent1"/>
              </a:solidFill>
            </a:endParaRPr>
          </a:p>
        </p:txBody>
      </p:sp>
    </p:spTree>
    <p:extLst>
      <p:ext uri="{BB962C8B-B14F-4D97-AF65-F5344CB8AC3E}">
        <p14:creationId xmlns:p14="http://schemas.microsoft.com/office/powerpoint/2010/main" val="2017124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1A41EB-9686-401C-99EC-2DFE551AD7C6}"/>
              </a:ext>
            </a:extLst>
          </p:cNvPr>
          <p:cNvSpPr>
            <a:spLocks noGrp="1"/>
          </p:cNvSpPr>
          <p:nvPr>
            <p:ph type="title"/>
          </p:nvPr>
        </p:nvSpPr>
        <p:spPr>
          <a:xfrm>
            <a:off x="765448" y="755496"/>
            <a:ext cx="4494998" cy="1134640"/>
          </a:xfrm>
          <a:solidFill>
            <a:schemeClr val="accent2">
              <a:lumMod val="40000"/>
              <a:lumOff val="60000"/>
            </a:schemeClr>
          </a:solidFill>
          <a:ln>
            <a:noFill/>
          </a:ln>
        </p:spPr>
        <p:txBody>
          <a:bodyPr/>
          <a:lstStyle/>
          <a:p>
            <a:r>
              <a:rPr lang="pt-BR" dirty="0" err="1">
                <a:latin typeface="Aldhabi" panose="01000000000000000000" pitchFamily="2" charset="-78"/>
                <a:cs typeface="Aldhabi" panose="01000000000000000000" pitchFamily="2" charset="-78"/>
              </a:rPr>
              <a:t>Theodosius</a:t>
            </a:r>
            <a:r>
              <a:rPr lang="pt-BR" dirty="0">
                <a:latin typeface="Aldhabi" panose="01000000000000000000" pitchFamily="2" charset="-78"/>
                <a:cs typeface="Aldhabi" panose="01000000000000000000" pitchFamily="2" charset="-78"/>
              </a:rPr>
              <a:t> </a:t>
            </a:r>
            <a:r>
              <a:rPr lang="pt-BR" dirty="0" err="1">
                <a:latin typeface="Aldhabi" panose="01000000000000000000" pitchFamily="2" charset="-78"/>
                <a:cs typeface="Aldhabi" panose="01000000000000000000" pitchFamily="2" charset="-78"/>
              </a:rPr>
              <a:t>Dobzhansky</a:t>
            </a:r>
            <a:br>
              <a:rPr lang="pt-BR" dirty="0">
                <a:latin typeface="Aldhabi" panose="01000000000000000000" pitchFamily="2" charset="-78"/>
                <a:cs typeface="Aldhabi" panose="01000000000000000000" pitchFamily="2" charset="-78"/>
              </a:rPr>
            </a:br>
            <a:r>
              <a:rPr lang="pt-BR" dirty="0">
                <a:latin typeface="Aldhabi" panose="01000000000000000000" pitchFamily="2" charset="-78"/>
                <a:cs typeface="Aldhabi" panose="01000000000000000000" pitchFamily="2" charset="-78"/>
              </a:rPr>
              <a:t>(variabilidade)</a:t>
            </a:r>
          </a:p>
        </p:txBody>
      </p:sp>
      <p:sp>
        <p:nvSpPr>
          <p:cNvPr id="4" name="Espaço Reservado para Texto 3">
            <a:extLst>
              <a:ext uri="{FF2B5EF4-FFF2-40B4-BE49-F238E27FC236}">
                <a16:creationId xmlns:a16="http://schemas.microsoft.com/office/drawing/2014/main" id="{22730828-6947-41A3-921D-637FDA28B387}"/>
              </a:ext>
            </a:extLst>
          </p:cNvPr>
          <p:cNvSpPr>
            <a:spLocks noGrp="1"/>
          </p:cNvSpPr>
          <p:nvPr>
            <p:ph type="body" sz="half" idx="2"/>
          </p:nvPr>
        </p:nvSpPr>
        <p:spPr>
          <a:xfrm>
            <a:off x="155643" y="5690177"/>
            <a:ext cx="5690680" cy="824653"/>
          </a:xfrm>
        </p:spPr>
        <p:txBody>
          <a:bodyPr>
            <a:normAutofit fontScale="25000" lnSpcReduction="20000"/>
          </a:bodyPr>
          <a:lstStyle/>
          <a:p>
            <a:pPr algn="l"/>
            <a:endParaRPr lang="pt-BR" dirty="0">
              <a:solidFill>
                <a:schemeClr val="tx1"/>
              </a:solidFill>
            </a:endParaRPr>
          </a:p>
          <a:p>
            <a:pPr algn="l"/>
            <a:r>
              <a:rPr lang="pt-BR" sz="6400" dirty="0">
                <a:solidFill>
                  <a:schemeClr val="tx1"/>
                </a:solidFill>
              </a:rPr>
              <a:t>Fonte:  </a:t>
            </a:r>
            <a:r>
              <a:rPr lang="pt-BR" sz="6400" dirty="0" err="1">
                <a:solidFill>
                  <a:schemeClr val="tx1"/>
                </a:solidFill>
              </a:rPr>
              <a:t>Zimmer</a:t>
            </a:r>
            <a:r>
              <a:rPr lang="pt-BR" sz="6400" dirty="0">
                <a:solidFill>
                  <a:schemeClr val="tx1"/>
                </a:solidFill>
              </a:rPr>
              <a:t>, Carl.  </a:t>
            </a:r>
            <a:r>
              <a:rPr lang="pt-BR" sz="6400" b="1" dirty="0">
                <a:solidFill>
                  <a:schemeClr val="tx1"/>
                </a:solidFill>
              </a:rPr>
              <a:t>O livro de Ouro da Evolução. O triunfo de uma ideia</a:t>
            </a:r>
            <a:r>
              <a:rPr lang="pt-BR" sz="6400" dirty="0">
                <a:solidFill>
                  <a:schemeClr val="tx1"/>
                </a:solidFill>
              </a:rPr>
              <a:t>. Bonsucesso, RJ :  Ediouro, 2004 (p. 143, 144).</a:t>
            </a:r>
            <a:endParaRPr lang="pt-BR" dirty="0">
              <a:solidFill>
                <a:schemeClr val="tx1"/>
              </a:solidFill>
            </a:endParaRPr>
          </a:p>
        </p:txBody>
      </p:sp>
      <p:pic>
        <p:nvPicPr>
          <p:cNvPr id="6" name="Gráfico 5" descr="Megafone1">
            <a:extLst>
              <a:ext uri="{FF2B5EF4-FFF2-40B4-BE49-F238E27FC236}">
                <a16:creationId xmlns:a16="http://schemas.microsoft.com/office/drawing/2014/main" id="{A827FA1F-89EF-4504-B978-F7F930D5EE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2949" y="2100461"/>
            <a:ext cx="1328539" cy="1328539"/>
          </a:xfrm>
          <a:prstGeom prst="rect">
            <a:avLst/>
          </a:prstGeom>
        </p:spPr>
      </p:pic>
      <p:pic>
        <p:nvPicPr>
          <p:cNvPr id="1026" name="Picture 2" descr="Theodosius Dobzhansky, US-Russian geneticist - Stock Image - H404 ...">
            <a:extLst>
              <a:ext uri="{FF2B5EF4-FFF2-40B4-BE49-F238E27FC236}">
                <a16:creationId xmlns:a16="http://schemas.microsoft.com/office/drawing/2014/main" id="{08E7AFA2-448D-43D4-AFA1-3FAF9E89A267}"/>
              </a:ext>
            </a:extLst>
          </p:cNvPr>
          <p:cNvPicPr>
            <a:picLocks noGrp="1" noChangeAspect="1" noChangeArrowheads="1"/>
          </p:cNvPicPr>
          <p:nvPr>
            <p:ph type="pic" idx="1"/>
          </p:nvPr>
        </p:nvPicPr>
        <p:blipFill>
          <a:blip r:embed="rId6">
            <a:extLst>
              <a:ext uri="{28A0092B-C50C-407E-A947-70E740481C1C}">
                <a14:useLocalDpi xmlns:a14="http://schemas.microsoft.com/office/drawing/2010/main" val="0"/>
              </a:ext>
            </a:extLst>
          </a:blip>
          <a:srcRect t="10729" b="10729"/>
          <a:stretch>
            <a:fillRect/>
          </a:stretch>
        </p:blipFill>
        <p:spPr bwMode="auto">
          <a:xfrm>
            <a:off x="6549371" y="474666"/>
            <a:ext cx="5366622" cy="6031417"/>
          </a:xfrm>
          <a:prstGeom prst="rect">
            <a:avLst/>
          </a:prstGeom>
          <a:noFill/>
          <a:ln w="57150">
            <a:solidFill>
              <a:schemeClr val="accent1"/>
            </a:solidFill>
          </a:ln>
          <a:extLst>
            <a:ext uri="{909E8E84-426E-40DD-AFC4-6F175D3DCCD1}">
              <a14:hiddenFill xmlns:a14="http://schemas.microsoft.com/office/drawing/2010/main">
                <a:solidFill>
                  <a:srgbClr val="FFFFFF"/>
                </a:solidFill>
              </a14:hiddenFill>
            </a:ext>
          </a:extLst>
        </p:spPr>
      </p:pic>
      <p:cxnSp>
        <p:nvCxnSpPr>
          <p:cNvPr id="7" name="Conector: Curvo 6">
            <a:extLst>
              <a:ext uri="{FF2B5EF4-FFF2-40B4-BE49-F238E27FC236}">
                <a16:creationId xmlns:a16="http://schemas.microsoft.com/office/drawing/2014/main" id="{4F9B0EA9-3345-4DDD-B9A8-678F90C13DD2}"/>
              </a:ext>
            </a:extLst>
          </p:cNvPr>
          <p:cNvCxnSpPr>
            <a:cxnSpLocks/>
          </p:cNvCxnSpPr>
          <p:nvPr/>
        </p:nvCxnSpPr>
        <p:spPr>
          <a:xfrm>
            <a:off x="4648418" y="1196502"/>
            <a:ext cx="1697261" cy="12700"/>
          </a:xfrm>
          <a:prstGeom prst="curvedConnector3">
            <a:avLst/>
          </a:prstGeom>
          <a:ln w="1905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9" name="Som gravado">
            <a:hlinkClick r:id="" action="ppaction://media"/>
            <a:extLst>
              <a:ext uri="{FF2B5EF4-FFF2-40B4-BE49-F238E27FC236}">
                <a16:creationId xmlns:a16="http://schemas.microsoft.com/office/drawing/2014/main" id="{56BF6BBD-E801-435B-B898-C0D455BD8B4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735598" y="3302793"/>
            <a:ext cx="487363" cy="487363"/>
          </a:xfrm>
          <a:prstGeom prst="rect">
            <a:avLst/>
          </a:prstGeom>
          <a:solidFill>
            <a:srgbClr val="FF0000"/>
          </a:solidFill>
        </p:spPr>
      </p:pic>
    </p:spTree>
    <p:extLst>
      <p:ext uri="{BB962C8B-B14F-4D97-AF65-F5344CB8AC3E}">
        <p14:creationId xmlns:p14="http://schemas.microsoft.com/office/powerpoint/2010/main" val="359028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40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1A41EB-9686-401C-99EC-2DFE551AD7C6}"/>
              </a:ext>
            </a:extLst>
          </p:cNvPr>
          <p:cNvSpPr>
            <a:spLocks noGrp="1"/>
          </p:cNvSpPr>
          <p:nvPr>
            <p:ph type="title"/>
          </p:nvPr>
        </p:nvSpPr>
        <p:spPr>
          <a:xfrm>
            <a:off x="215404" y="274264"/>
            <a:ext cx="4615851" cy="1186773"/>
          </a:xfrm>
          <a:solidFill>
            <a:schemeClr val="accent2">
              <a:lumMod val="40000"/>
              <a:lumOff val="60000"/>
            </a:schemeClr>
          </a:solidFill>
          <a:ln>
            <a:noFill/>
          </a:ln>
        </p:spPr>
        <p:txBody>
          <a:bodyPr/>
          <a:lstStyle/>
          <a:p>
            <a:r>
              <a:rPr lang="pt-BR" dirty="0" err="1">
                <a:latin typeface="Aldhabi" panose="01000000000000000000" pitchFamily="2" charset="-78"/>
                <a:cs typeface="Aldhabi" panose="01000000000000000000" pitchFamily="2" charset="-78"/>
              </a:rPr>
              <a:t>Anagênese</a:t>
            </a:r>
            <a:r>
              <a:rPr lang="pt-BR" dirty="0">
                <a:latin typeface="Aldhabi" panose="01000000000000000000" pitchFamily="2" charset="-78"/>
                <a:cs typeface="Aldhabi" panose="01000000000000000000" pitchFamily="2" charset="-78"/>
              </a:rPr>
              <a:t> e </a:t>
            </a:r>
            <a:r>
              <a:rPr lang="pt-BR" dirty="0" err="1">
                <a:latin typeface="Aldhabi" panose="01000000000000000000" pitchFamily="2" charset="-78"/>
                <a:cs typeface="Aldhabi" panose="01000000000000000000" pitchFamily="2" charset="-78"/>
              </a:rPr>
              <a:t>CladoGênese</a:t>
            </a:r>
            <a:endParaRPr lang="pt-BR" dirty="0">
              <a:latin typeface="Aldhabi" panose="01000000000000000000" pitchFamily="2" charset="-78"/>
              <a:cs typeface="Aldhabi" panose="01000000000000000000" pitchFamily="2" charset="-78"/>
            </a:endParaRPr>
          </a:p>
        </p:txBody>
      </p:sp>
      <p:sp>
        <p:nvSpPr>
          <p:cNvPr id="3" name="Espaço Reservado para Imagem 2">
            <a:extLst>
              <a:ext uri="{FF2B5EF4-FFF2-40B4-BE49-F238E27FC236}">
                <a16:creationId xmlns:a16="http://schemas.microsoft.com/office/drawing/2014/main" id="{426F33D5-C04B-4C35-B57C-C0EEA54D06BF}"/>
              </a:ext>
            </a:extLst>
          </p:cNvPr>
          <p:cNvSpPr>
            <a:spLocks noGrp="1"/>
          </p:cNvSpPr>
          <p:nvPr>
            <p:ph type="pic" idx="1"/>
          </p:nvPr>
        </p:nvSpPr>
        <p:spPr>
          <a:solidFill>
            <a:schemeClr val="accent1">
              <a:lumMod val="60000"/>
              <a:lumOff val="40000"/>
            </a:schemeClr>
          </a:solidFill>
        </p:spPr>
      </p:sp>
      <p:sp>
        <p:nvSpPr>
          <p:cNvPr id="4" name="Espaço Reservado para Texto 3">
            <a:extLst>
              <a:ext uri="{FF2B5EF4-FFF2-40B4-BE49-F238E27FC236}">
                <a16:creationId xmlns:a16="http://schemas.microsoft.com/office/drawing/2014/main" id="{22730828-6947-41A3-921D-637FDA28B387}"/>
              </a:ext>
            </a:extLst>
          </p:cNvPr>
          <p:cNvSpPr>
            <a:spLocks noGrp="1"/>
          </p:cNvSpPr>
          <p:nvPr>
            <p:ph type="body" sz="half" idx="2"/>
          </p:nvPr>
        </p:nvSpPr>
        <p:spPr>
          <a:xfrm>
            <a:off x="357320" y="5768501"/>
            <a:ext cx="5281480" cy="684179"/>
          </a:xfrm>
        </p:spPr>
        <p:txBody>
          <a:bodyPr/>
          <a:lstStyle/>
          <a:p>
            <a:pPr algn="l"/>
            <a:r>
              <a:rPr lang="pt-BR" sz="1600" dirty="0">
                <a:solidFill>
                  <a:srgbClr val="212121"/>
                </a:solidFill>
              </a:rPr>
              <a:t>Fonte: Lewin, Roger. </a:t>
            </a:r>
            <a:r>
              <a:rPr lang="pt-BR" sz="1600" b="1" dirty="0">
                <a:solidFill>
                  <a:srgbClr val="212121"/>
                </a:solidFill>
              </a:rPr>
              <a:t>Evolução Humana</a:t>
            </a:r>
            <a:r>
              <a:rPr lang="pt-BR" sz="1600" dirty="0">
                <a:solidFill>
                  <a:srgbClr val="212121"/>
                </a:solidFill>
              </a:rPr>
              <a:t>. São Paulo: Atheneu Editora, 1999.</a:t>
            </a:r>
          </a:p>
          <a:p>
            <a:endParaRPr lang="pt-BR" dirty="0"/>
          </a:p>
        </p:txBody>
      </p:sp>
      <p:pic>
        <p:nvPicPr>
          <p:cNvPr id="5" name="Gráfico 4" descr="Megafone1">
            <a:extLst>
              <a:ext uri="{FF2B5EF4-FFF2-40B4-BE49-F238E27FC236}">
                <a16:creationId xmlns:a16="http://schemas.microsoft.com/office/drawing/2014/main" id="{E10FD286-C180-4364-B246-321C5A1AFD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2949" y="2100461"/>
            <a:ext cx="1328539" cy="1328539"/>
          </a:xfrm>
          <a:prstGeom prst="rect">
            <a:avLst/>
          </a:prstGeom>
        </p:spPr>
      </p:pic>
      <p:pic>
        <p:nvPicPr>
          <p:cNvPr id="6" name="AnaCladogênese">
            <a:hlinkClick r:id="" action="ppaction://media"/>
            <a:extLst>
              <a:ext uri="{FF2B5EF4-FFF2-40B4-BE49-F238E27FC236}">
                <a16:creationId xmlns:a16="http://schemas.microsoft.com/office/drawing/2014/main" id="{56AA2BFC-36AA-4F02-B163-8E36D016C9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736380" y="3429000"/>
            <a:ext cx="487363" cy="487363"/>
          </a:xfrm>
          <a:prstGeom prst="rect">
            <a:avLst/>
          </a:prstGeom>
          <a:solidFill>
            <a:srgbClr val="FF0000"/>
          </a:solidFill>
        </p:spPr>
      </p:pic>
      <p:pic>
        <p:nvPicPr>
          <p:cNvPr id="7" name="Imagem 6">
            <a:extLst>
              <a:ext uri="{FF2B5EF4-FFF2-40B4-BE49-F238E27FC236}">
                <a16:creationId xmlns:a16="http://schemas.microsoft.com/office/drawing/2014/main" id="{F83C5405-850F-4E14-9A99-69AED9B340C6}"/>
              </a:ext>
            </a:extLst>
          </p:cNvPr>
          <p:cNvPicPr>
            <a:picLocks noChangeAspect="1"/>
          </p:cNvPicPr>
          <p:nvPr/>
        </p:nvPicPr>
        <p:blipFill>
          <a:blip r:embed="rId7"/>
          <a:stretch>
            <a:fillRect/>
          </a:stretch>
        </p:blipFill>
        <p:spPr>
          <a:xfrm>
            <a:off x="5637590" y="267069"/>
            <a:ext cx="4743509" cy="4921016"/>
          </a:xfrm>
          <a:prstGeom prst="rect">
            <a:avLst/>
          </a:prstGeom>
        </p:spPr>
      </p:pic>
      <p:pic>
        <p:nvPicPr>
          <p:cNvPr id="8" name="Imagem 7">
            <a:extLst>
              <a:ext uri="{FF2B5EF4-FFF2-40B4-BE49-F238E27FC236}">
                <a16:creationId xmlns:a16="http://schemas.microsoft.com/office/drawing/2014/main" id="{48EA7877-F7D2-4F77-A38C-0CE00E31838B}"/>
              </a:ext>
            </a:extLst>
          </p:cNvPr>
          <p:cNvPicPr>
            <a:picLocks noChangeAspect="1"/>
          </p:cNvPicPr>
          <p:nvPr/>
        </p:nvPicPr>
        <p:blipFill>
          <a:blip r:embed="rId8"/>
          <a:stretch>
            <a:fillRect/>
          </a:stretch>
        </p:blipFill>
        <p:spPr>
          <a:xfrm>
            <a:off x="10309441" y="1160833"/>
            <a:ext cx="1525239" cy="5291847"/>
          </a:xfrm>
          <a:prstGeom prst="rect">
            <a:avLst/>
          </a:prstGeom>
        </p:spPr>
      </p:pic>
    </p:spTree>
    <p:extLst>
      <p:ext uri="{BB962C8B-B14F-4D97-AF65-F5344CB8AC3E}">
        <p14:creationId xmlns:p14="http://schemas.microsoft.com/office/powerpoint/2010/main" val="2269948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7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7"/>
          <p:cNvSpPr txBox="1">
            <a:spLocks noGrp="1"/>
          </p:cNvSpPr>
          <p:nvPr>
            <p:ph type="title"/>
          </p:nvPr>
        </p:nvSpPr>
        <p:spPr>
          <a:xfrm>
            <a:off x="0" y="0"/>
            <a:ext cx="12191999" cy="807905"/>
          </a:xfrm>
          <a:prstGeom prst="rect">
            <a:avLst/>
          </a:prstGeom>
          <a:solidFill>
            <a:schemeClr val="accent6">
              <a:lumMod val="75000"/>
            </a:schemeClr>
          </a:solidFill>
        </p:spPr>
        <p:txBody>
          <a:bodyPr spcFirstLastPara="1" wrap="square" lIns="121900" tIns="121900" rIns="121900" bIns="121900" anchor="t" anchorCtr="0">
            <a:noAutofit/>
          </a:bodyPr>
          <a:lstStyle/>
          <a:p>
            <a:r>
              <a:rPr lang="pt-BR" sz="4400" dirty="0">
                <a:latin typeface="Garamond" panose="02020404030301010803" pitchFamily="18" charset="0"/>
              </a:rPr>
              <a:t>Como surgem novas espécies?</a:t>
            </a:r>
            <a:endParaRPr sz="4400" dirty="0">
              <a:latin typeface="Garamond" panose="02020404030301010803" pitchFamily="18" charset="0"/>
            </a:endParaRPr>
          </a:p>
        </p:txBody>
      </p:sp>
      <p:sp>
        <p:nvSpPr>
          <p:cNvPr id="124" name="Google Shape;124;p27"/>
          <p:cNvSpPr txBox="1">
            <a:spLocks noGrp="1"/>
          </p:cNvSpPr>
          <p:nvPr>
            <p:ph type="body" idx="1"/>
          </p:nvPr>
        </p:nvSpPr>
        <p:spPr>
          <a:xfrm>
            <a:off x="415600" y="1814067"/>
            <a:ext cx="11360800" cy="4566800"/>
          </a:xfrm>
          <a:prstGeom prst="rect">
            <a:avLst/>
          </a:prstGeom>
        </p:spPr>
        <p:txBody>
          <a:bodyPr spcFirstLastPara="1" wrap="square" lIns="121900" tIns="121900" rIns="121900" bIns="121900" anchor="t" anchorCtr="0">
            <a:noAutofit/>
          </a:bodyPr>
          <a:lstStyle/>
          <a:p>
            <a:pPr marL="0" indent="0">
              <a:buNone/>
            </a:pPr>
            <a:endParaRPr b="1" i="1">
              <a:solidFill>
                <a:srgbClr val="000000"/>
              </a:solidFill>
              <a:highlight>
                <a:srgbClr val="FFFF00"/>
              </a:highlight>
            </a:endParaRPr>
          </a:p>
          <a:p>
            <a:pPr marL="0" indent="0">
              <a:spcBef>
                <a:spcPts val="2133"/>
              </a:spcBef>
              <a:spcAft>
                <a:spcPts val="2133"/>
              </a:spcAft>
              <a:buNone/>
            </a:pPr>
            <a:endParaRPr i="1"/>
          </a:p>
        </p:txBody>
      </p:sp>
      <p:sp>
        <p:nvSpPr>
          <p:cNvPr id="125" name="Google Shape;125;p27"/>
          <p:cNvSpPr txBox="1">
            <a:spLocks noGrp="1"/>
          </p:cNvSpPr>
          <p:nvPr>
            <p:ph type="body" idx="1"/>
          </p:nvPr>
        </p:nvSpPr>
        <p:spPr>
          <a:xfrm>
            <a:off x="467013" y="647980"/>
            <a:ext cx="11360800" cy="5928080"/>
          </a:xfrm>
          <a:prstGeom prst="rect">
            <a:avLst/>
          </a:prstGeom>
        </p:spPr>
        <p:txBody>
          <a:bodyPr spcFirstLastPara="1" wrap="square" lIns="121900" tIns="121900" rIns="121900" bIns="121900" anchor="t" anchorCtr="0">
            <a:noAutofit/>
          </a:bodyPr>
          <a:lstStyle/>
          <a:p>
            <a:pPr marL="0" indent="0">
              <a:lnSpc>
                <a:spcPct val="100000"/>
              </a:lnSpc>
              <a:spcBef>
                <a:spcPts val="2133"/>
              </a:spcBef>
              <a:spcAft>
                <a:spcPts val="2133"/>
              </a:spcAft>
              <a:buNone/>
            </a:pPr>
            <a:r>
              <a:rPr lang="pt-BR" sz="1900" dirty="0">
                <a:solidFill>
                  <a:schemeClr val="accent1"/>
                </a:solidFill>
                <a:latin typeface="Garamond" panose="02020404030301010803" pitchFamily="18" charset="0"/>
              </a:rPr>
              <a:t>“Podemos começar com a distinção entre as diversas condições geográficas das populações em especiação. Se uma nova espécie evolui </a:t>
            </a:r>
            <a:r>
              <a:rPr lang="pt-BR" sz="1900" b="1" dirty="0">
                <a:solidFill>
                  <a:schemeClr val="accent1"/>
                </a:solidFill>
                <a:latin typeface="Garamond" panose="02020404030301010803" pitchFamily="18" charset="0"/>
              </a:rPr>
              <a:t>geograficamente isolada </a:t>
            </a:r>
            <a:r>
              <a:rPr lang="pt-BR" sz="1900" dirty="0">
                <a:solidFill>
                  <a:schemeClr val="accent1"/>
                </a:solidFill>
                <a:latin typeface="Garamond" panose="02020404030301010803" pitchFamily="18" charset="0"/>
              </a:rPr>
              <a:t>de sua ancestral, o processo é chamado de </a:t>
            </a:r>
            <a:r>
              <a:rPr lang="pt-BR" sz="1900" i="1" dirty="0">
                <a:solidFill>
                  <a:schemeClr val="accent1"/>
                </a:solidFill>
                <a:highlight>
                  <a:srgbClr val="FFFF00"/>
                </a:highlight>
                <a:latin typeface="Garamond" panose="02020404030301010803" pitchFamily="18" charset="0"/>
              </a:rPr>
              <a:t>especiação </a:t>
            </a:r>
            <a:r>
              <a:rPr lang="pt-BR" sz="1900" i="1" dirty="0" err="1">
                <a:solidFill>
                  <a:schemeClr val="accent1"/>
                </a:solidFill>
                <a:highlight>
                  <a:srgbClr val="FFFF00"/>
                </a:highlight>
                <a:latin typeface="Garamond" panose="02020404030301010803" pitchFamily="18" charset="0"/>
              </a:rPr>
              <a:t>alopátrica</a:t>
            </a:r>
            <a:r>
              <a:rPr lang="pt-BR" sz="1900" dirty="0">
                <a:solidFill>
                  <a:schemeClr val="accent1"/>
                </a:solidFill>
                <a:latin typeface="Garamond" panose="02020404030301010803" pitchFamily="18" charset="0"/>
              </a:rPr>
              <a:t>. Se a nova espécie evolui em uma população geograficamente contígua, isso se chama </a:t>
            </a:r>
            <a:r>
              <a:rPr lang="pt-BR" sz="1900" i="1" dirty="0">
                <a:solidFill>
                  <a:schemeClr val="accent1"/>
                </a:solidFill>
                <a:highlight>
                  <a:srgbClr val="FFFF00"/>
                </a:highlight>
                <a:latin typeface="Garamond" panose="02020404030301010803" pitchFamily="18" charset="0"/>
              </a:rPr>
              <a:t>especiação </a:t>
            </a:r>
            <a:r>
              <a:rPr lang="pt-BR" sz="1900" i="1" dirty="0" err="1">
                <a:solidFill>
                  <a:schemeClr val="accent1"/>
                </a:solidFill>
                <a:highlight>
                  <a:srgbClr val="FFFF00"/>
                </a:highlight>
                <a:latin typeface="Garamond" panose="02020404030301010803" pitchFamily="18" charset="0"/>
              </a:rPr>
              <a:t>parapátrica</a:t>
            </a:r>
            <a:r>
              <a:rPr lang="pt-BR" sz="1900" i="1" dirty="0">
                <a:solidFill>
                  <a:schemeClr val="accent1"/>
                </a:solidFill>
                <a:latin typeface="Garamond" panose="02020404030301010803" pitchFamily="18" charset="0"/>
              </a:rPr>
              <a:t>. </a:t>
            </a:r>
            <a:r>
              <a:rPr lang="pt-BR" sz="1900" dirty="0">
                <a:solidFill>
                  <a:schemeClr val="accent1"/>
                </a:solidFill>
                <a:latin typeface="Garamond" panose="02020404030301010803" pitchFamily="18" charset="0"/>
              </a:rPr>
              <a:t>Se a nova espécie evolui no mesmo âmbito geográfico de sua ancestral, isso se chama </a:t>
            </a:r>
            <a:r>
              <a:rPr lang="pt-BR" sz="1900" i="1" dirty="0">
                <a:solidFill>
                  <a:schemeClr val="accent1"/>
                </a:solidFill>
                <a:highlight>
                  <a:srgbClr val="FFFF00"/>
                </a:highlight>
                <a:latin typeface="Garamond" panose="02020404030301010803" pitchFamily="18" charset="0"/>
              </a:rPr>
              <a:t>especiação </a:t>
            </a:r>
            <a:r>
              <a:rPr lang="pt-BR" sz="1900" i="1" dirty="0" err="1">
                <a:solidFill>
                  <a:schemeClr val="accent1"/>
                </a:solidFill>
                <a:highlight>
                  <a:srgbClr val="FFFF00"/>
                </a:highlight>
                <a:latin typeface="Garamond" panose="02020404030301010803" pitchFamily="18" charset="0"/>
              </a:rPr>
              <a:t>simpátrica</a:t>
            </a:r>
            <a:r>
              <a:rPr lang="pt-BR" sz="1900" i="1" dirty="0">
                <a:solidFill>
                  <a:schemeClr val="accent1"/>
                </a:solidFill>
                <a:highlight>
                  <a:srgbClr val="FFFF00"/>
                </a:highlight>
                <a:latin typeface="Garamond" panose="02020404030301010803" pitchFamily="18" charset="0"/>
              </a:rPr>
              <a:t> </a:t>
            </a:r>
            <a:r>
              <a:rPr lang="pt-BR" sz="1900" dirty="0">
                <a:solidFill>
                  <a:schemeClr val="accent1"/>
                </a:solidFill>
                <a:latin typeface="Garamond" panose="02020404030301010803" pitchFamily="18" charset="0"/>
              </a:rPr>
              <a:t>(Figura 14.1). A distinção entre esses três tipos de especiação pode ficar confusa, mas iniciaremos o capítulo com o mais importante dos três processos: </a:t>
            </a:r>
            <a:r>
              <a:rPr lang="pt-BR" sz="1900" dirty="0">
                <a:solidFill>
                  <a:schemeClr val="accent1"/>
                </a:solidFill>
                <a:highlight>
                  <a:srgbClr val="FFFF00"/>
                </a:highlight>
                <a:latin typeface="Garamond" panose="02020404030301010803" pitchFamily="18" charset="0"/>
              </a:rPr>
              <a:t>a especiação </a:t>
            </a:r>
            <a:r>
              <a:rPr lang="pt-BR" sz="1900" dirty="0" err="1">
                <a:solidFill>
                  <a:schemeClr val="accent1"/>
                </a:solidFill>
                <a:highlight>
                  <a:srgbClr val="FFFF00"/>
                </a:highlight>
                <a:latin typeface="Garamond" panose="02020404030301010803" pitchFamily="18" charset="0"/>
              </a:rPr>
              <a:t>alopátrica</a:t>
            </a:r>
            <a:r>
              <a:rPr lang="pt-BR" sz="1900" dirty="0">
                <a:solidFill>
                  <a:schemeClr val="accent1"/>
                </a:solidFill>
                <a:latin typeface="Garamond" panose="02020404030301010803" pitchFamily="18" charset="0"/>
              </a:rPr>
              <a:t>. Quase todos os biólogos aceitam que a especiação </a:t>
            </a:r>
            <a:r>
              <a:rPr lang="pt-BR" sz="1900" dirty="0" err="1">
                <a:solidFill>
                  <a:schemeClr val="accent1"/>
                </a:solidFill>
                <a:latin typeface="Garamond" panose="02020404030301010803" pitchFamily="18" charset="0"/>
              </a:rPr>
              <a:t>alopátrica</a:t>
            </a:r>
            <a:r>
              <a:rPr lang="pt-BR" sz="1900" dirty="0">
                <a:solidFill>
                  <a:schemeClr val="accent1"/>
                </a:solidFill>
                <a:latin typeface="Garamond" panose="02020404030301010803" pitchFamily="18" charset="0"/>
              </a:rPr>
              <a:t> ocorre. A importância das especiações </a:t>
            </a:r>
            <a:r>
              <a:rPr lang="pt-BR" sz="1900" dirty="0" err="1">
                <a:solidFill>
                  <a:schemeClr val="accent1"/>
                </a:solidFill>
                <a:latin typeface="Garamond" panose="02020404030301010803" pitchFamily="18" charset="0"/>
              </a:rPr>
              <a:t>parapátrica</a:t>
            </a:r>
            <a:r>
              <a:rPr lang="pt-BR" sz="1900" dirty="0">
                <a:solidFill>
                  <a:schemeClr val="accent1"/>
                </a:solidFill>
                <a:latin typeface="Garamond" panose="02020404030301010803" pitchFamily="18" charset="0"/>
              </a:rPr>
              <a:t> e </a:t>
            </a:r>
            <a:r>
              <a:rPr lang="pt-BR" sz="1900" dirty="0" err="1">
                <a:solidFill>
                  <a:schemeClr val="accent1"/>
                </a:solidFill>
                <a:latin typeface="Garamond" panose="02020404030301010803" pitchFamily="18" charset="0"/>
              </a:rPr>
              <a:t>simpátrica</a:t>
            </a:r>
            <a:r>
              <a:rPr lang="pt-BR" sz="1900" dirty="0">
                <a:solidFill>
                  <a:schemeClr val="accent1"/>
                </a:solidFill>
                <a:latin typeface="Garamond" panose="02020404030301010803" pitchFamily="18" charset="0"/>
              </a:rPr>
              <a:t> é mais duvidosa e chegaremos a elas mais tarde. Na </a:t>
            </a:r>
            <a:r>
              <a:rPr lang="pt-BR" sz="1900" dirty="0">
                <a:solidFill>
                  <a:schemeClr val="accent1"/>
                </a:solidFill>
                <a:highlight>
                  <a:srgbClr val="FFFF00"/>
                </a:highlight>
                <a:latin typeface="Garamond" panose="02020404030301010803" pitchFamily="18" charset="0"/>
              </a:rPr>
              <a:t>especiação </a:t>
            </a:r>
            <a:r>
              <a:rPr lang="pt-BR" sz="1900" dirty="0" err="1">
                <a:solidFill>
                  <a:schemeClr val="accent1"/>
                </a:solidFill>
                <a:highlight>
                  <a:srgbClr val="FFFF00"/>
                </a:highlight>
                <a:latin typeface="Garamond" panose="02020404030301010803" pitchFamily="18" charset="0"/>
              </a:rPr>
              <a:t>alopátrica</a:t>
            </a:r>
            <a:r>
              <a:rPr lang="pt-BR" sz="1900" dirty="0">
                <a:solidFill>
                  <a:schemeClr val="accent1"/>
                </a:solidFill>
                <a:latin typeface="Garamond" panose="02020404030301010803" pitchFamily="18" charset="0"/>
              </a:rPr>
              <a:t>, uma nova espécie evolui quando uma (ou mais de uma) população de uma espécie se separa das demais populações dessa espécie, do modo apresentado na Figura 14.1a. Esse tipo de evento </a:t>
            </a:r>
            <a:r>
              <a:rPr lang="pt-BR" sz="1900" dirty="0">
                <a:solidFill>
                  <a:schemeClr val="accent1"/>
                </a:solidFill>
                <a:highlight>
                  <a:srgbClr val="FFFF00"/>
                </a:highlight>
                <a:latin typeface="Garamond" panose="02020404030301010803" pitchFamily="18" charset="0"/>
              </a:rPr>
              <a:t>ocorre </a:t>
            </a:r>
            <a:r>
              <a:rPr lang="pt-BR" sz="1900" dirty="0" err="1">
                <a:solidFill>
                  <a:schemeClr val="accent1"/>
                </a:solidFill>
                <a:highlight>
                  <a:srgbClr val="FFFF00"/>
                </a:highlight>
                <a:latin typeface="Garamond" panose="02020404030301010803" pitchFamily="18" charset="0"/>
              </a:rPr>
              <a:t>freqüentemente</a:t>
            </a:r>
            <a:r>
              <a:rPr lang="pt-BR" sz="1900" dirty="0">
                <a:solidFill>
                  <a:schemeClr val="accent1"/>
                </a:solidFill>
                <a:highlight>
                  <a:srgbClr val="FFFF00"/>
                </a:highlight>
                <a:latin typeface="Garamond" panose="02020404030301010803" pitchFamily="18" charset="0"/>
              </a:rPr>
              <a:t> na natureza</a:t>
            </a:r>
            <a:r>
              <a:rPr lang="pt-BR" sz="1900" dirty="0">
                <a:solidFill>
                  <a:schemeClr val="accent1"/>
                </a:solidFill>
                <a:latin typeface="Garamond" panose="02020404030301010803" pitchFamily="18" charset="0"/>
              </a:rPr>
              <a:t>. Por exemplo, uma espécie poderia separar-se em duas populações se uma barreira física dividisse seu âmbito geográfico. A barreira poderia ser algo como uma nova cadeia de montanhas, ou um rio, cindindo a população anteriormente contínua. Ou populações intermediárias de uma espécie podem ser extintas, talvez por algum surto de uma doença local, deixando as populações geograficamente extremas separadas entre si. Ou uma subpopulação pode migrar (ativa ou passivamente) para um novo local, fora do âmbito da espécie ancestral, tal como quando uns poucos indivíduos colonizam uma ilha distante da terra natal. Uma população assim, no extremo do âmbito principal de uma espécie, é chamada de  “isolado periférico”.”   (p. 408)</a:t>
            </a:r>
          </a:p>
          <a:p>
            <a:pPr marL="0" indent="0">
              <a:lnSpc>
                <a:spcPct val="100000"/>
              </a:lnSpc>
              <a:spcBef>
                <a:spcPts val="2133"/>
              </a:spcBef>
              <a:spcAft>
                <a:spcPts val="2133"/>
              </a:spcAft>
              <a:buNone/>
            </a:pPr>
            <a:r>
              <a:rPr lang="pt-BR" sz="1400" dirty="0">
                <a:solidFill>
                  <a:srgbClr val="212121"/>
                </a:solidFill>
                <a:latin typeface="Garamond" panose="02020404030301010803" pitchFamily="18" charset="0"/>
              </a:rPr>
              <a:t>						Fonte: Ridley, Mark. </a:t>
            </a:r>
            <a:r>
              <a:rPr lang="pt-BR" sz="1400" b="1" dirty="0">
                <a:solidFill>
                  <a:srgbClr val="212121"/>
                </a:solidFill>
                <a:latin typeface="Garamond" panose="02020404030301010803" pitchFamily="18" charset="0"/>
              </a:rPr>
              <a:t>Evolução</a:t>
            </a:r>
            <a:r>
              <a:rPr lang="pt-BR" sz="1400" dirty="0">
                <a:solidFill>
                  <a:srgbClr val="212121"/>
                </a:solidFill>
                <a:latin typeface="Garamond" panose="02020404030301010803" pitchFamily="18" charset="0"/>
              </a:rPr>
              <a:t>. 3ª Edição. Porto Alegre: </a:t>
            </a:r>
            <a:r>
              <a:rPr lang="pt-BR" sz="1400" dirty="0" err="1">
                <a:solidFill>
                  <a:srgbClr val="212121"/>
                </a:solidFill>
                <a:latin typeface="Garamond" panose="02020404030301010803" pitchFamily="18" charset="0"/>
              </a:rPr>
              <a:t>ArtMed</a:t>
            </a:r>
            <a:r>
              <a:rPr lang="pt-BR" sz="1400" dirty="0">
                <a:solidFill>
                  <a:srgbClr val="212121"/>
                </a:solidFill>
                <a:latin typeface="Garamond" panose="02020404030301010803" pitchFamily="18" charset="0"/>
              </a:rPr>
              <a:t>, 2007. </a:t>
            </a:r>
          </a:p>
          <a:p>
            <a:pPr marL="0" indent="0">
              <a:lnSpc>
                <a:spcPct val="100000"/>
              </a:lnSpc>
              <a:spcBef>
                <a:spcPts val="2133"/>
              </a:spcBef>
              <a:spcAft>
                <a:spcPts val="2133"/>
              </a:spcAft>
              <a:buNone/>
            </a:pPr>
            <a:endParaRPr lang="pt-BR" sz="1400" dirty="0">
              <a:solidFill>
                <a:srgbClr val="212121"/>
              </a:solidFill>
            </a:endParaRPr>
          </a:p>
          <a:p>
            <a:pPr marL="152396" indent="0">
              <a:buNone/>
            </a:pPr>
            <a:endParaRPr sz="1733" b="1" dirty="0">
              <a:solidFill>
                <a:schemeClr val="accent1"/>
              </a:solidFill>
              <a:latin typeface="+mn-lt"/>
            </a:endParaRPr>
          </a:p>
        </p:txBody>
      </p:sp>
    </p:spTree>
    <p:extLst>
      <p:ext uri="{BB962C8B-B14F-4D97-AF65-F5344CB8AC3E}">
        <p14:creationId xmlns:p14="http://schemas.microsoft.com/office/powerpoint/2010/main" val="2886363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7"/>
          <p:cNvSpPr txBox="1">
            <a:spLocks noGrp="1"/>
          </p:cNvSpPr>
          <p:nvPr>
            <p:ph type="title"/>
          </p:nvPr>
        </p:nvSpPr>
        <p:spPr>
          <a:xfrm>
            <a:off x="3" y="2976"/>
            <a:ext cx="12191997" cy="909269"/>
          </a:xfrm>
          <a:prstGeom prst="rect">
            <a:avLst/>
          </a:prstGeom>
          <a:solidFill>
            <a:schemeClr val="accent6">
              <a:lumMod val="75000"/>
            </a:schemeClr>
          </a:solidFill>
        </p:spPr>
        <p:txBody>
          <a:bodyPr spcFirstLastPara="1" wrap="square" lIns="121900" tIns="121900" rIns="121900" bIns="121900" anchor="t" anchorCtr="0">
            <a:noAutofit/>
          </a:bodyPr>
          <a:lstStyle/>
          <a:p>
            <a:r>
              <a:rPr kumimoji="0" lang="pt-BR" sz="4400" b="1" i="0" u="none" strike="noStrike" kern="0" cap="none" spc="0" normalizeH="0" baseline="0" noProof="0" dirty="0">
                <a:ln>
                  <a:noFill/>
                </a:ln>
                <a:solidFill>
                  <a:srgbClr val="212121"/>
                </a:solidFill>
                <a:effectLst/>
                <a:uLnTx/>
                <a:uFillTx/>
                <a:latin typeface="Garamond" panose="02020404030301010803" pitchFamily="18" charset="0"/>
                <a:sym typeface="Amatic SC"/>
              </a:rPr>
              <a:t>Como surgem novas espécies?</a:t>
            </a:r>
            <a:endParaRPr sz="4800" dirty="0">
              <a:latin typeface="Garamond" panose="02020404030301010803" pitchFamily="18" charset="0"/>
            </a:endParaRPr>
          </a:p>
        </p:txBody>
      </p:sp>
      <p:sp>
        <p:nvSpPr>
          <p:cNvPr id="124" name="Google Shape;124;p27"/>
          <p:cNvSpPr txBox="1">
            <a:spLocks noGrp="1"/>
          </p:cNvSpPr>
          <p:nvPr>
            <p:ph type="body" idx="1"/>
          </p:nvPr>
        </p:nvSpPr>
        <p:spPr>
          <a:xfrm>
            <a:off x="415600" y="1814067"/>
            <a:ext cx="11360800" cy="4566800"/>
          </a:xfrm>
          <a:prstGeom prst="rect">
            <a:avLst/>
          </a:prstGeom>
        </p:spPr>
        <p:txBody>
          <a:bodyPr spcFirstLastPara="1" wrap="square" lIns="121900" tIns="121900" rIns="121900" bIns="121900" anchor="t" anchorCtr="0">
            <a:noAutofit/>
          </a:bodyPr>
          <a:lstStyle/>
          <a:p>
            <a:pPr marL="0" indent="0">
              <a:buNone/>
            </a:pPr>
            <a:endParaRPr b="1" i="1">
              <a:solidFill>
                <a:srgbClr val="000000"/>
              </a:solidFill>
              <a:highlight>
                <a:srgbClr val="FFFF00"/>
              </a:highlight>
            </a:endParaRPr>
          </a:p>
          <a:p>
            <a:pPr marL="0" indent="0">
              <a:spcBef>
                <a:spcPts val="2133"/>
              </a:spcBef>
              <a:spcAft>
                <a:spcPts val="2133"/>
              </a:spcAft>
              <a:buNone/>
            </a:pPr>
            <a:endParaRPr i="1"/>
          </a:p>
        </p:txBody>
      </p:sp>
      <p:sp>
        <p:nvSpPr>
          <p:cNvPr id="125" name="Google Shape;125;p27"/>
          <p:cNvSpPr txBox="1">
            <a:spLocks noGrp="1"/>
          </p:cNvSpPr>
          <p:nvPr>
            <p:ph type="body" idx="1"/>
          </p:nvPr>
        </p:nvSpPr>
        <p:spPr>
          <a:xfrm>
            <a:off x="349199" y="665420"/>
            <a:ext cx="11360800" cy="5978487"/>
          </a:xfrm>
          <a:prstGeom prst="rect">
            <a:avLst/>
          </a:prstGeom>
        </p:spPr>
        <p:txBody>
          <a:bodyPr spcFirstLastPara="1" wrap="square" lIns="121900" tIns="121900" rIns="121900" bIns="121900" anchor="t" anchorCtr="0">
            <a:noAutofit/>
          </a:bodyPr>
          <a:lstStyle/>
          <a:p>
            <a:pPr marL="457189">
              <a:spcBef>
                <a:spcPts val="2133"/>
              </a:spcBef>
              <a:spcAft>
                <a:spcPts val="2133"/>
              </a:spcAft>
              <a:buAutoNum type="alphaLcParenR"/>
            </a:pPr>
            <a:r>
              <a:rPr lang="pt-BR" sz="1733" dirty="0">
                <a:solidFill>
                  <a:schemeClr val="accent1"/>
                </a:solidFill>
                <a:latin typeface="+mj-lt"/>
              </a:rPr>
              <a:t>ALOPÁTRICA</a:t>
            </a:r>
          </a:p>
          <a:p>
            <a:pPr marL="0" indent="0">
              <a:spcBef>
                <a:spcPts val="2133"/>
              </a:spcBef>
              <a:spcAft>
                <a:spcPts val="2133"/>
              </a:spcAft>
              <a:buNone/>
            </a:pPr>
            <a:r>
              <a:rPr lang="pt-BR" sz="1733" dirty="0">
                <a:solidFill>
                  <a:schemeClr val="accent1"/>
                </a:solidFill>
                <a:latin typeface="+mn-lt"/>
              </a:rPr>
              <a:t>espaço</a:t>
            </a:r>
          </a:p>
          <a:p>
            <a:pPr marL="152396" indent="0">
              <a:buNone/>
            </a:pPr>
            <a:endParaRPr lang="pt-BR" sz="1333" dirty="0"/>
          </a:p>
          <a:p>
            <a:pPr marL="152396" indent="0">
              <a:buNone/>
            </a:pPr>
            <a:endParaRPr lang="pt-BR" sz="1333" dirty="0"/>
          </a:p>
          <a:p>
            <a:pPr marL="152396" indent="0">
              <a:buNone/>
            </a:pPr>
            <a:endParaRPr lang="pt-BR" sz="1333" dirty="0"/>
          </a:p>
          <a:p>
            <a:pPr marL="152396" indent="0">
              <a:buNone/>
            </a:pPr>
            <a:endParaRPr lang="pt-BR" sz="1333" dirty="0"/>
          </a:p>
          <a:p>
            <a:pPr marL="152396" indent="0">
              <a:buNone/>
            </a:pPr>
            <a:endParaRPr lang="pt-BR" sz="1333" dirty="0"/>
          </a:p>
          <a:p>
            <a:pPr marL="152396" indent="0">
              <a:buNone/>
            </a:pPr>
            <a:endParaRPr lang="pt-BR" sz="1333" dirty="0"/>
          </a:p>
          <a:p>
            <a:pPr marL="152396" indent="0">
              <a:buNone/>
            </a:pPr>
            <a:r>
              <a:rPr lang="pt-BR" sz="1333" dirty="0"/>
              <a:t>					</a:t>
            </a:r>
          </a:p>
          <a:p>
            <a:pPr marL="152396" indent="0">
              <a:buNone/>
            </a:pPr>
            <a:r>
              <a:rPr lang="pt-BR" sz="1333" dirty="0"/>
              <a:t>					</a:t>
            </a:r>
            <a:r>
              <a:rPr lang="pt-BR" sz="1733" dirty="0">
                <a:latin typeface="+mj-lt"/>
              </a:rPr>
              <a:t>tempo</a:t>
            </a:r>
          </a:p>
          <a:p>
            <a:pPr marL="152396" indent="0">
              <a:buNone/>
            </a:pPr>
            <a:endParaRPr lang="pt-BR" sz="1333" dirty="0"/>
          </a:p>
          <a:p>
            <a:pPr marL="152396" indent="0">
              <a:buNone/>
            </a:pPr>
            <a:endParaRPr lang="pt-BR" sz="1333" dirty="0"/>
          </a:p>
          <a:p>
            <a:pPr marL="152396" indent="0">
              <a:buNone/>
            </a:pPr>
            <a:endParaRPr lang="pt-BR" sz="1333" dirty="0"/>
          </a:p>
          <a:p>
            <a:pPr marL="152396" indent="0">
              <a:buNone/>
            </a:pPr>
            <a:r>
              <a:rPr lang="pt-BR" sz="1333" dirty="0"/>
              <a:t>Legenda: Os três principais tipos teóricos de especiação podem ser distinguidos de acordo com as relações geográficas entre a espécie ancestral e a população em especiação. (a) Na </a:t>
            </a:r>
            <a:r>
              <a:rPr lang="pt-BR" sz="1333" dirty="0">
                <a:highlight>
                  <a:srgbClr val="FFFF00"/>
                </a:highlight>
              </a:rPr>
              <a:t>especiação </a:t>
            </a:r>
            <a:r>
              <a:rPr lang="pt-BR" sz="1333" dirty="0" err="1">
                <a:highlight>
                  <a:srgbClr val="FFFF00"/>
                </a:highlight>
              </a:rPr>
              <a:t>alopátrica</a:t>
            </a:r>
            <a:r>
              <a:rPr lang="pt-BR" sz="1333" dirty="0"/>
              <a:t>, a nova espécie forma-se geograficamente afastada de sua ancestral; (b) na </a:t>
            </a:r>
            <a:r>
              <a:rPr lang="pt-BR" sz="1333" dirty="0">
                <a:highlight>
                  <a:srgbClr val="FFFF00"/>
                </a:highlight>
              </a:rPr>
              <a:t>especiação </a:t>
            </a:r>
            <a:r>
              <a:rPr lang="pt-BR" sz="1333" dirty="0" err="1">
                <a:highlight>
                  <a:srgbClr val="FFFF00"/>
                </a:highlight>
              </a:rPr>
              <a:t>parapátrica</a:t>
            </a:r>
            <a:r>
              <a:rPr lang="pt-BR" sz="1333" dirty="0">
                <a:highlight>
                  <a:srgbClr val="FFFF00"/>
                </a:highlight>
              </a:rPr>
              <a:t> </a:t>
            </a:r>
            <a:r>
              <a:rPr lang="pt-BR" sz="1333" dirty="0"/>
              <a:t>a nova espécie forma-se em uma população contígua; (c) na </a:t>
            </a:r>
            <a:r>
              <a:rPr lang="pt-BR" sz="1333" dirty="0">
                <a:highlight>
                  <a:srgbClr val="FFFF00"/>
                </a:highlight>
              </a:rPr>
              <a:t>especiação </a:t>
            </a:r>
            <a:r>
              <a:rPr lang="pt-BR" sz="1333" dirty="0" err="1">
                <a:highlight>
                  <a:srgbClr val="FFFF00"/>
                </a:highlight>
              </a:rPr>
              <a:t>simpátrica</a:t>
            </a:r>
            <a:r>
              <a:rPr lang="pt-BR" sz="1333" dirty="0"/>
              <a:t> a nova espécie emerge do âmbito geográfico de sua ancestral.</a:t>
            </a:r>
            <a:endParaRPr lang="pt-BR" sz="1333" dirty="0">
              <a:solidFill>
                <a:schemeClr val="accent1"/>
              </a:solidFill>
              <a:latin typeface="+mn-lt"/>
            </a:endParaRPr>
          </a:p>
          <a:p>
            <a:pPr marL="0" indent="0">
              <a:spcBef>
                <a:spcPts val="2133"/>
              </a:spcBef>
              <a:spcAft>
                <a:spcPts val="2133"/>
              </a:spcAft>
              <a:buNone/>
            </a:pPr>
            <a:r>
              <a:rPr lang="pt-BR" sz="1400" dirty="0">
                <a:solidFill>
                  <a:srgbClr val="212121"/>
                </a:solidFill>
                <a:latin typeface="Garamond" panose="02020404030301010803" pitchFamily="18" charset="0"/>
              </a:rPr>
              <a:t>						Fonte: Ridley, Mark. </a:t>
            </a:r>
            <a:r>
              <a:rPr lang="pt-BR" sz="1400" b="1" dirty="0">
                <a:solidFill>
                  <a:srgbClr val="212121"/>
                </a:solidFill>
                <a:latin typeface="Garamond" panose="02020404030301010803" pitchFamily="18" charset="0"/>
              </a:rPr>
              <a:t>Evolução</a:t>
            </a:r>
            <a:r>
              <a:rPr lang="pt-BR" sz="1400" dirty="0">
                <a:solidFill>
                  <a:srgbClr val="212121"/>
                </a:solidFill>
                <a:latin typeface="Garamond" panose="02020404030301010803" pitchFamily="18" charset="0"/>
              </a:rPr>
              <a:t>. 3ª Edição. Porto Alegre: </a:t>
            </a:r>
            <a:r>
              <a:rPr lang="pt-BR" sz="1400" dirty="0" err="1">
                <a:solidFill>
                  <a:srgbClr val="212121"/>
                </a:solidFill>
                <a:latin typeface="Garamond" panose="02020404030301010803" pitchFamily="18" charset="0"/>
              </a:rPr>
              <a:t>ArtMed</a:t>
            </a:r>
            <a:r>
              <a:rPr lang="pt-BR" sz="1400" dirty="0">
                <a:solidFill>
                  <a:srgbClr val="212121"/>
                </a:solidFill>
                <a:latin typeface="Garamond" panose="02020404030301010803" pitchFamily="18" charset="0"/>
              </a:rPr>
              <a:t>, 2007. </a:t>
            </a:r>
            <a:endParaRPr sz="1400" b="1" dirty="0">
              <a:solidFill>
                <a:schemeClr val="accent1"/>
              </a:solidFill>
              <a:latin typeface="Garamond" panose="02020404030301010803" pitchFamily="18" charset="0"/>
            </a:endParaRPr>
          </a:p>
        </p:txBody>
      </p:sp>
      <p:cxnSp>
        <p:nvCxnSpPr>
          <p:cNvPr id="8" name="Conector de Seta Reta 7">
            <a:extLst>
              <a:ext uri="{FF2B5EF4-FFF2-40B4-BE49-F238E27FC236}">
                <a16:creationId xmlns:a16="http://schemas.microsoft.com/office/drawing/2014/main" id="{420E30F4-41AC-443C-BAA5-D249C85C58E6}"/>
              </a:ext>
            </a:extLst>
          </p:cNvPr>
          <p:cNvCxnSpPr>
            <a:cxnSpLocks/>
          </p:cNvCxnSpPr>
          <p:nvPr/>
        </p:nvCxnSpPr>
        <p:spPr>
          <a:xfrm>
            <a:off x="1586430" y="4707620"/>
            <a:ext cx="53468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ector de Seta Reta 16">
            <a:extLst>
              <a:ext uri="{FF2B5EF4-FFF2-40B4-BE49-F238E27FC236}">
                <a16:creationId xmlns:a16="http://schemas.microsoft.com/office/drawing/2014/main" id="{F4EA4DD1-0311-4939-96CF-5FE0D2033B50}"/>
              </a:ext>
            </a:extLst>
          </p:cNvPr>
          <p:cNvCxnSpPr>
            <a:cxnSpLocks/>
          </p:cNvCxnSpPr>
          <p:nvPr/>
        </p:nvCxnSpPr>
        <p:spPr>
          <a:xfrm flipV="1">
            <a:off x="1586429" y="1637532"/>
            <a:ext cx="0" cy="30700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Elipse 19">
            <a:extLst>
              <a:ext uri="{FF2B5EF4-FFF2-40B4-BE49-F238E27FC236}">
                <a16:creationId xmlns:a16="http://schemas.microsoft.com/office/drawing/2014/main" id="{021A6EB5-CCF6-4E88-A46B-9C7DC75574DB}"/>
              </a:ext>
            </a:extLst>
          </p:cNvPr>
          <p:cNvSpPr/>
          <p:nvPr/>
        </p:nvSpPr>
        <p:spPr>
          <a:xfrm>
            <a:off x="1978447" y="1910694"/>
            <a:ext cx="4634707" cy="251706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pt-BR" sz="1867" kern="0">
              <a:solidFill>
                <a:srgbClr val="FFFFFF"/>
              </a:solidFill>
              <a:latin typeface="Arial"/>
              <a:sym typeface="Arial"/>
            </a:endParaRPr>
          </a:p>
        </p:txBody>
      </p:sp>
      <p:sp>
        <p:nvSpPr>
          <p:cNvPr id="21" name="Elipse 20">
            <a:extLst>
              <a:ext uri="{FF2B5EF4-FFF2-40B4-BE49-F238E27FC236}">
                <a16:creationId xmlns:a16="http://schemas.microsoft.com/office/drawing/2014/main" id="{4B59B191-BB9E-44A8-8C3F-F765D049D2E8}"/>
              </a:ext>
            </a:extLst>
          </p:cNvPr>
          <p:cNvSpPr/>
          <p:nvPr/>
        </p:nvSpPr>
        <p:spPr>
          <a:xfrm>
            <a:off x="1660624" y="2559558"/>
            <a:ext cx="975571" cy="949633"/>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pt-BR" sz="1867" kern="0">
              <a:solidFill>
                <a:srgbClr val="FFFFFF"/>
              </a:solidFill>
              <a:latin typeface="Arial"/>
              <a:sym typeface="Arial"/>
            </a:endParaRPr>
          </a:p>
        </p:txBody>
      </p:sp>
      <p:sp>
        <p:nvSpPr>
          <p:cNvPr id="25" name="Elipse 24">
            <a:extLst>
              <a:ext uri="{FF2B5EF4-FFF2-40B4-BE49-F238E27FC236}">
                <a16:creationId xmlns:a16="http://schemas.microsoft.com/office/drawing/2014/main" id="{0B75D2DF-0599-432F-9357-E80A2260DC3B}"/>
              </a:ext>
            </a:extLst>
          </p:cNvPr>
          <p:cNvSpPr/>
          <p:nvPr/>
        </p:nvSpPr>
        <p:spPr>
          <a:xfrm>
            <a:off x="2843497" y="3622064"/>
            <a:ext cx="975571" cy="949633"/>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pt-BR" sz="1867" kern="0">
              <a:solidFill>
                <a:srgbClr val="FFFFFF"/>
              </a:solidFill>
              <a:latin typeface="Arial"/>
              <a:sym typeface="Arial"/>
            </a:endParaRPr>
          </a:p>
        </p:txBody>
      </p:sp>
      <p:sp>
        <p:nvSpPr>
          <p:cNvPr id="26" name="Elipse 25">
            <a:extLst>
              <a:ext uri="{FF2B5EF4-FFF2-40B4-BE49-F238E27FC236}">
                <a16:creationId xmlns:a16="http://schemas.microsoft.com/office/drawing/2014/main" id="{8FF98F9B-5227-4B17-A65D-587676212A23}"/>
              </a:ext>
            </a:extLst>
          </p:cNvPr>
          <p:cNvSpPr/>
          <p:nvPr/>
        </p:nvSpPr>
        <p:spPr>
          <a:xfrm>
            <a:off x="4759595" y="3654664"/>
            <a:ext cx="975571" cy="949633"/>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pt-BR" sz="1867" kern="0">
              <a:solidFill>
                <a:srgbClr val="FFFFFF"/>
              </a:solidFill>
              <a:latin typeface="Arial"/>
              <a:sym typeface="Arial"/>
            </a:endParaRPr>
          </a:p>
        </p:txBody>
      </p:sp>
      <p:sp>
        <p:nvSpPr>
          <p:cNvPr id="28" name="Elipse 27">
            <a:extLst>
              <a:ext uri="{FF2B5EF4-FFF2-40B4-BE49-F238E27FC236}">
                <a16:creationId xmlns:a16="http://schemas.microsoft.com/office/drawing/2014/main" id="{218D3E07-41F5-4FF9-8727-E3CCFC0C4502}"/>
              </a:ext>
            </a:extLst>
          </p:cNvPr>
          <p:cNvSpPr/>
          <p:nvPr/>
        </p:nvSpPr>
        <p:spPr>
          <a:xfrm>
            <a:off x="6029599" y="2536505"/>
            <a:ext cx="975571" cy="949633"/>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pt-BR" sz="1867" kern="0">
              <a:solidFill>
                <a:srgbClr val="FFFFFF"/>
              </a:solidFill>
              <a:latin typeface="Arial"/>
              <a:sym typeface="Arial"/>
            </a:endParaRPr>
          </a:p>
        </p:txBody>
      </p:sp>
      <p:sp>
        <p:nvSpPr>
          <p:cNvPr id="29" name="Elipse 28">
            <a:extLst>
              <a:ext uri="{FF2B5EF4-FFF2-40B4-BE49-F238E27FC236}">
                <a16:creationId xmlns:a16="http://schemas.microsoft.com/office/drawing/2014/main" id="{92EB315B-29C1-46F3-B9B0-EE13CD8E170A}"/>
              </a:ext>
            </a:extLst>
          </p:cNvPr>
          <p:cNvSpPr/>
          <p:nvPr/>
        </p:nvSpPr>
        <p:spPr>
          <a:xfrm>
            <a:off x="3044845" y="1679785"/>
            <a:ext cx="572875" cy="538065"/>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pt-BR" sz="1867" kern="0">
              <a:solidFill>
                <a:srgbClr val="FFFFFF"/>
              </a:solidFill>
              <a:latin typeface="Arial"/>
              <a:sym typeface="Arial"/>
            </a:endParaRPr>
          </a:p>
        </p:txBody>
      </p:sp>
      <p:sp>
        <p:nvSpPr>
          <p:cNvPr id="30" name="Elipse 29">
            <a:extLst>
              <a:ext uri="{FF2B5EF4-FFF2-40B4-BE49-F238E27FC236}">
                <a16:creationId xmlns:a16="http://schemas.microsoft.com/office/drawing/2014/main" id="{8DE9F1C2-60CE-4739-8C02-EED148FD3F68}"/>
              </a:ext>
            </a:extLst>
          </p:cNvPr>
          <p:cNvSpPr/>
          <p:nvPr/>
        </p:nvSpPr>
        <p:spPr>
          <a:xfrm>
            <a:off x="4256124" y="1576500"/>
            <a:ext cx="572875" cy="538065"/>
          </a:xfrm>
          <a:prstGeom prst="ellipse">
            <a:avLst/>
          </a:prstGeom>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buClr>
                <a:srgbClr val="000000"/>
              </a:buClr>
            </a:pPr>
            <a:endParaRPr lang="pt-BR" sz="1867" kern="0">
              <a:solidFill>
                <a:srgbClr val="FFFFFF"/>
              </a:solidFill>
              <a:latin typeface="Arial"/>
              <a:sym typeface="Arial"/>
            </a:endParaRPr>
          </a:p>
        </p:txBody>
      </p:sp>
      <p:sp>
        <p:nvSpPr>
          <p:cNvPr id="31" name="Elipse 30">
            <a:extLst>
              <a:ext uri="{FF2B5EF4-FFF2-40B4-BE49-F238E27FC236}">
                <a16:creationId xmlns:a16="http://schemas.microsoft.com/office/drawing/2014/main" id="{A8937C4A-F541-40FB-8FB5-C84729FDC4B3}"/>
              </a:ext>
            </a:extLst>
          </p:cNvPr>
          <p:cNvSpPr/>
          <p:nvPr/>
        </p:nvSpPr>
        <p:spPr>
          <a:xfrm>
            <a:off x="5597319" y="1650476"/>
            <a:ext cx="572875" cy="538065"/>
          </a:xfrm>
          <a:prstGeom prst="ellipse">
            <a:avLst/>
          </a:prstGeom>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buClr>
                <a:srgbClr val="000000"/>
              </a:buClr>
            </a:pPr>
            <a:endParaRPr lang="pt-BR" sz="1867" kern="0">
              <a:solidFill>
                <a:srgbClr val="FFFFFF"/>
              </a:solidFill>
              <a:latin typeface="Arial"/>
              <a:sym typeface="Arial"/>
            </a:endParaRPr>
          </a:p>
        </p:txBody>
      </p:sp>
    </p:spTree>
    <p:extLst>
      <p:ext uri="{BB962C8B-B14F-4D97-AF65-F5344CB8AC3E}">
        <p14:creationId xmlns:p14="http://schemas.microsoft.com/office/powerpoint/2010/main" val="7198039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7"/>
          <p:cNvSpPr txBox="1">
            <a:spLocks noGrp="1"/>
          </p:cNvSpPr>
          <p:nvPr>
            <p:ph type="title"/>
          </p:nvPr>
        </p:nvSpPr>
        <p:spPr>
          <a:xfrm>
            <a:off x="11575" y="13219"/>
            <a:ext cx="12192000" cy="909269"/>
          </a:xfrm>
          <a:prstGeom prst="rect">
            <a:avLst/>
          </a:prstGeom>
          <a:solidFill>
            <a:schemeClr val="accent6">
              <a:lumMod val="75000"/>
            </a:schemeClr>
          </a:solidFill>
        </p:spPr>
        <p:txBody>
          <a:bodyPr spcFirstLastPara="1" wrap="square" lIns="121900" tIns="121900" rIns="121900" bIns="121900" anchor="t" anchorCtr="0">
            <a:noAutofit/>
          </a:bodyPr>
          <a:lstStyle/>
          <a:p>
            <a:r>
              <a:rPr lang="pt-BR" sz="4800" dirty="0">
                <a:latin typeface="Garamond" panose="02020404030301010803" pitchFamily="18" charset="0"/>
              </a:rPr>
              <a:t>Como surgem novas espécies?</a:t>
            </a:r>
            <a:endParaRPr sz="4800" dirty="0">
              <a:latin typeface="Garamond" panose="02020404030301010803" pitchFamily="18" charset="0"/>
            </a:endParaRPr>
          </a:p>
        </p:txBody>
      </p:sp>
      <p:sp>
        <p:nvSpPr>
          <p:cNvPr id="124" name="Google Shape;124;p27"/>
          <p:cNvSpPr txBox="1">
            <a:spLocks noGrp="1"/>
          </p:cNvSpPr>
          <p:nvPr>
            <p:ph type="body" idx="1"/>
          </p:nvPr>
        </p:nvSpPr>
        <p:spPr>
          <a:xfrm>
            <a:off x="415600" y="1814067"/>
            <a:ext cx="11360800" cy="4566800"/>
          </a:xfrm>
          <a:prstGeom prst="rect">
            <a:avLst/>
          </a:prstGeom>
        </p:spPr>
        <p:txBody>
          <a:bodyPr spcFirstLastPara="1" wrap="square" lIns="121900" tIns="121900" rIns="121900" bIns="121900" anchor="t" anchorCtr="0">
            <a:noAutofit/>
          </a:bodyPr>
          <a:lstStyle/>
          <a:p>
            <a:pPr marL="0" indent="0">
              <a:buNone/>
            </a:pPr>
            <a:endParaRPr b="1" i="1">
              <a:solidFill>
                <a:srgbClr val="000000"/>
              </a:solidFill>
              <a:highlight>
                <a:srgbClr val="FFFF00"/>
              </a:highlight>
            </a:endParaRPr>
          </a:p>
          <a:p>
            <a:pPr marL="0" indent="0">
              <a:spcBef>
                <a:spcPts val="2133"/>
              </a:spcBef>
              <a:spcAft>
                <a:spcPts val="2133"/>
              </a:spcAft>
              <a:buNone/>
            </a:pPr>
            <a:endParaRPr i="1"/>
          </a:p>
        </p:txBody>
      </p:sp>
      <p:sp>
        <p:nvSpPr>
          <p:cNvPr id="125" name="Google Shape;125;p27"/>
          <p:cNvSpPr txBox="1">
            <a:spLocks noGrp="1"/>
          </p:cNvSpPr>
          <p:nvPr>
            <p:ph type="body" idx="1"/>
          </p:nvPr>
        </p:nvSpPr>
        <p:spPr>
          <a:xfrm>
            <a:off x="415600" y="876702"/>
            <a:ext cx="11360800" cy="5978487"/>
          </a:xfrm>
          <a:prstGeom prst="rect">
            <a:avLst/>
          </a:prstGeom>
        </p:spPr>
        <p:txBody>
          <a:bodyPr spcFirstLastPara="1" wrap="square" lIns="121900" tIns="121900" rIns="121900" bIns="121900" anchor="t" anchorCtr="0">
            <a:noAutofit/>
          </a:bodyPr>
          <a:lstStyle/>
          <a:p>
            <a:pPr marL="0" indent="0">
              <a:spcBef>
                <a:spcPts val="2133"/>
              </a:spcBef>
              <a:spcAft>
                <a:spcPts val="2133"/>
              </a:spcAft>
              <a:buNone/>
            </a:pPr>
            <a:endParaRPr lang="pt-BR" sz="1733" dirty="0">
              <a:solidFill>
                <a:schemeClr val="accent1"/>
              </a:solidFill>
              <a:latin typeface="+mn-lt"/>
            </a:endParaRPr>
          </a:p>
          <a:p>
            <a:pPr marL="0" indent="0">
              <a:spcBef>
                <a:spcPts val="2133"/>
              </a:spcBef>
              <a:spcAft>
                <a:spcPts val="2133"/>
              </a:spcAft>
              <a:buNone/>
            </a:pPr>
            <a:r>
              <a:rPr lang="pt-BR" sz="1733" dirty="0">
                <a:solidFill>
                  <a:schemeClr val="accent1"/>
                </a:solidFill>
                <a:latin typeface="+mn-lt"/>
              </a:rPr>
              <a:t>b) PARAPÁTRICA </a:t>
            </a:r>
          </a:p>
          <a:p>
            <a:pPr marL="0" indent="0">
              <a:spcBef>
                <a:spcPts val="2133"/>
              </a:spcBef>
              <a:spcAft>
                <a:spcPts val="2133"/>
              </a:spcAft>
              <a:buNone/>
            </a:pPr>
            <a:endParaRPr lang="pt-BR" sz="1733" dirty="0">
              <a:solidFill>
                <a:schemeClr val="accent1"/>
              </a:solidFill>
              <a:latin typeface="+mn-lt"/>
            </a:endParaRPr>
          </a:p>
          <a:p>
            <a:pPr marL="0" indent="0">
              <a:spcBef>
                <a:spcPts val="2133"/>
              </a:spcBef>
              <a:spcAft>
                <a:spcPts val="2133"/>
              </a:spcAft>
              <a:buNone/>
            </a:pPr>
            <a:endParaRPr lang="pt-BR" sz="1733" dirty="0">
              <a:solidFill>
                <a:schemeClr val="accent1"/>
              </a:solidFill>
              <a:latin typeface="+mn-lt"/>
            </a:endParaRPr>
          </a:p>
          <a:p>
            <a:pPr marL="0" indent="0">
              <a:spcBef>
                <a:spcPts val="2133"/>
              </a:spcBef>
              <a:spcAft>
                <a:spcPts val="2133"/>
              </a:spcAft>
              <a:buNone/>
            </a:pPr>
            <a:r>
              <a:rPr lang="pt-BR" sz="1867" dirty="0">
                <a:solidFill>
                  <a:srgbClr val="212121"/>
                </a:solidFill>
                <a:latin typeface="+mj-lt"/>
              </a:rPr>
              <a:t>c) SIMPÁTRICA</a:t>
            </a:r>
          </a:p>
          <a:p>
            <a:pPr marL="0" indent="0">
              <a:spcBef>
                <a:spcPts val="2133"/>
              </a:spcBef>
              <a:spcAft>
                <a:spcPts val="2133"/>
              </a:spcAft>
              <a:buNone/>
            </a:pPr>
            <a:endParaRPr lang="pt-BR" sz="1867" dirty="0">
              <a:solidFill>
                <a:srgbClr val="212121"/>
              </a:solidFill>
            </a:endParaRPr>
          </a:p>
          <a:p>
            <a:pPr marL="0" indent="0">
              <a:spcBef>
                <a:spcPts val="2133"/>
              </a:spcBef>
              <a:spcAft>
                <a:spcPts val="2133"/>
              </a:spcAft>
              <a:buNone/>
            </a:pPr>
            <a:r>
              <a:rPr lang="pt-BR" sz="1400" dirty="0">
                <a:solidFill>
                  <a:srgbClr val="212121"/>
                </a:solidFill>
                <a:latin typeface="Garamond" panose="02020404030301010803" pitchFamily="18" charset="0"/>
              </a:rPr>
              <a:t>						Fonte: Ridley, Mark. </a:t>
            </a:r>
            <a:r>
              <a:rPr lang="pt-BR" sz="1400" b="1" dirty="0">
                <a:solidFill>
                  <a:srgbClr val="212121"/>
                </a:solidFill>
                <a:latin typeface="Garamond" panose="02020404030301010803" pitchFamily="18" charset="0"/>
              </a:rPr>
              <a:t>Evolução</a:t>
            </a:r>
            <a:r>
              <a:rPr lang="pt-BR" sz="1400" dirty="0">
                <a:solidFill>
                  <a:srgbClr val="212121"/>
                </a:solidFill>
                <a:latin typeface="Garamond" panose="02020404030301010803" pitchFamily="18" charset="0"/>
              </a:rPr>
              <a:t>. 3ª Edição. Porto Alegre: </a:t>
            </a:r>
            <a:r>
              <a:rPr lang="pt-BR" sz="1400" dirty="0" err="1">
                <a:solidFill>
                  <a:srgbClr val="212121"/>
                </a:solidFill>
                <a:latin typeface="Garamond" panose="02020404030301010803" pitchFamily="18" charset="0"/>
              </a:rPr>
              <a:t>ArtMed</a:t>
            </a:r>
            <a:r>
              <a:rPr lang="pt-BR" sz="1400" dirty="0">
                <a:solidFill>
                  <a:srgbClr val="212121"/>
                </a:solidFill>
                <a:latin typeface="Garamond" panose="02020404030301010803" pitchFamily="18" charset="0"/>
              </a:rPr>
              <a:t>, 2007. </a:t>
            </a:r>
            <a:endParaRPr sz="1400" b="1" dirty="0">
              <a:solidFill>
                <a:schemeClr val="accent1"/>
              </a:solidFill>
              <a:latin typeface="Garamond" panose="02020404030301010803" pitchFamily="18" charset="0"/>
            </a:endParaRPr>
          </a:p>
        </p:txBody>
      </p:sp>
      <p:sp>
        <p:nvSpPr>
          <p:cNvPr id="2" name="Elipse 1">
            <a:extLst>
              <a:ext uri="{FF2B5EF4-FFF2-40B4-BE49-F238E27FC236}">
                <a16:creationId xmlns:a16="http://schemas.microsoft.com/office/drawing/2014/main" id="{F2ECFFAA-71BC-4F90-8C20-BE08A3F784A7}"/>
              </a:ext>
            </a:extLst>
          </p:cNvPr>
          <p:cNvSpPr/>
          <p:nvPr/>
        </p:nvSpPr>
        <p:spPr>
          <a:xfrm>
            <a:off x="2695458" y="3907191"/>
            <a:ext cx="1674564" cy="1635984"/>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pt-BR" sz="1867" kern="0">
              <a:solidFill>
                <a:srgbClr val="FFFFFF"/>
              </a:solidFill>
              <a:latin typeface="Arial"/>
              <a:sym typeface="Arial"/>
            </a:endParaRPr>
          </a:p>
        </p:txBody>
      </p:sp>
      <p:sp>
        <p:nvSpPr>
          <p:cNvPr id="6" name="Elipse 5">
            <a:extLst>
              <a:ext uri="{FF2B5EF4-FFF2-40B4-BE49-F238E27FC236}">
                <a16:creationId xmlns:a16="http://schemas.microsoft.com/office/drawing/2014/main" id="{0A522DFB-33E6-4442-9EAB-EAA2E2F7EB40}"/>
              </a:ext>
            </a:extLst>
          </p:cNvPr>
          <p:cNvSpPr/>
          <p:nvPr/>
        </p:nvSpPr>
        <p:spPr>
          <a:xfrm>
            <a:off x="6408771" y="3907192"/>
            <a:ext cx="1674564" cy="1709392"/>
          </a:xfrm>
          <a:prstGeom prst="ellipse">
            <a:avLst/>
          </a:prstGeom>
          <a:solidFill>
            <a:schemeClr val="accent1">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pt-BR" sz="1867" kern="0">
              <a:solidFill>
                <a:srgbClr val="FFFFFF"/>
              </a:solidFill>
              <a:latin typeface="Arial"/>
              <a:sym typeface="Arial"/>
            </a:endParaRPr>
          </a:p>
        </p:txBody>
      </p:sp>
      <p:sp>
        <p:nvSpPr>
          <p:cNvPr id="9" name="Elipse 8">
            <a:extLst>
              <a:ext uri="{FF2B5EF4-FFF2-40B4-BE49-F238E27FC236}">
                <a16:creationId xmlns:a16="http://schemas.microsoft.com/office/drawing/2014/main" id="{C9DDF180-A649-4F5A-A1CB-A3E2D725A1F9}"/>
              </a:ext>
            </a:extLst>
          </p:cNvPr>
          <p:cNvSpPr/>
          <p:nvPr/>
        </p:nvSpPr>
        <p:spPr>
          <a:xfrm>
            <a:off x="2664663" y="1525589"/>
            <a:ext cx="1701287" cy="1635984"/>
          </a:xfrm>
          <a:prstGeom prst="ellipse">
            <a:avLst/>
          </a:prstGeom>
          <a:solidFill>
            <a:schemeClr val="accent3">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pt-BR" sz="1867" kern="0">
              <a:solidFill>
                <a:srgbClr val="FFFFFF"/>
              </a:solidFill>
              <a:latin typeface="Arial"/>
              <a:sym typeface="Arial"/>
            </a:endParaRPr>
          </a:p>
        </p:txBody>
      </p:sp>
      <p:sp>
        <p:nvSpPr>
          <p:cNvPr id="10" name="Elipse 9">
            <a:extLst>
              <a:ext uri="{FF2B5EF4-FFF2-40B4-BE49-F238E27FC236}">
                <a16:creationId xmlns:a16="http://schemas.microsoft.com/office/drawing/2014/main" id="{8B024BC4-CC54-48FF-AEAA-B0442FA27C9E}"/>
              </a:ext>
            </a:extLst>
          </p:cNvPr>
          <p:cNvSpPr/>
          <p:nvPr/>
        </p:nvSpPr>
        <p:spPr>
          <a:xfrm>
            <a:off x="6396532" y="1300521"/>
            <a:ext cx="849521" cy="784547"/>
          </a:xfrm>
          <a:prstGeom prst="ellipse">
            <a:avLst/>
          </a:prstGeom>
          <a:solidFill>
            <a:schemeClr val="accent3">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pt-BR" sz="1867" kern="0">
              <a:solidFill>
                <a:srgbClr val="FFFFFF"/>
              </a:solidFill>
              <a:latin typeface="Arial"/>
              <a:sym typeface="Arial"/>
            </a:endParaRPr>
          </a:p>
        </p:txBody>
      </p:sp>
      <p:sp>
        <p:nvSpPr>
          <p:cNvPr id="11" name="Elipse 10">
            <a:extLst>
              <a:ext uri="{FF2B5EF4-FFF2-40B4-BE49-F238E27FC236}">
                <a16:creationId xmlns:a16="http://schemas.microsoft.com/office/drawing/2014/main" id="{448C4756-16B6-4E3D-B984-213AA2A1BEFC}"/>
              </a:ext>
            </a:extLst>
          </p:cNvPr>
          <p:cNvSpPr/>
          <p:nvPr/>
        </p:nvSpPr>
        <p:spPr>
          <a:xfrm>
            <a:off x="6408769" y="2366376"/>
            <a:ext cx="849523" cy="784547"/>
          </a:xfrm>
          <a:prstGeom prst="ellipse">
            <a:avLst/>
          </a:prstGeom>
          <a:solidFill>
            <a:schemeClr val="accent3">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pt-BR" sz="1867" kern="0">
              <a:solidFill>
                <a:srgbClr val="FFFFFF"/>
              </a:solidFill>
              <a:latin typeface="Arial"/>
              <a:sym typeface="Arial"/>
            </a:endParaRPr>
          </a:p>
        </p:txBody>
      </p:sp>
      <p:cxnSp>
        <p:nvCxnSpPr>
          <p:cNvPr id="4" name="Conector de Seta Reta 3">
            <a:extLst>
              <a:ext uri="{FF2B5EF4-FFF2-40B4-BE49-F238E27FC236}">
                <a16:creationId xmlns:a16="http://schemas.microsoft.com/office/drawing/2014/main" id="{7265E910-5669-46F6-9020-635556D53095}"/>
              </a:ext>
            </a:extLst>
          </p:cNvPr>
          <p:cNvCxnSpPr/>
          <p:nvPr/>
        </p:nvCxnSpPr>
        <p:spPr>
          <a:xfrm flipV="1">
            <a:off x="4568329" y="4709350"/>
            <a:ext cx="1674564" cy="24365"/>
          </a:xfrm>
          <a:prstGeom prst="straightConnector1">
            <a:avLst/>
          </a:prstGeom>
          <a:ln w="38100">
            <a:solidFill>
              <a:schemeClr val="accent2"/>
            </a:solidFill>
            <a:tailEnd type="triangle"/>
          </a:ln>
        </p:spPr>
        <p:style>
          <a:lnRef idx="1">
            <a:schemeClr val="accent4"/>
          </a:lnRef>
          <a:fillRef idx="0">
            <a:schemeClr val="accent4"/>
          </a:fillRef>
          <a:effectRef idx="0">
            <a:schemeClr val="accent4"/>
          </a:effectRef>
          <a:fontRef idx="minor">
            <a:schemeClr val="tx1"/>
          </a:fontRef>
        </p:style>
      </p:cxnSp>
      <p:cxnSp>
        <p:nvCxnSpPr>
          <p:cNvPr id="14" name="Conector de Seta Reta 13">
            <a:extLst>
              <a:ext uri="{FF2B5EF4-FFF2-40B4-BE49-F238E27FC236}">
                <a16:creationId xmlns:a16="http://schemas.microsoft.com/office/drawing/2014/main" id="{C2C90CA6-B870-4CC3-91B1-E7B94075CE4C}"/>
              </a:ext>
            </a:extLst>
          </p:cNvPr>
          <p:cNvCxnSpPr>
            <a:cxnSpLocks/>
          </p:cNvCxnSpPr>
          <p:nvPr/>
        </p:nvCxnSpPr>
        <p:spPr>
          <a:xfrm flipV="1">
            <a:off x="4395845" y="1748029"/>
            <a:ext cx="1731428" cy="312729"/>
          </a:xfrm>
          <a:prstGeom prst="straightConnector1">
            <a:avLst/>
          </a:prstGeom>
          <a:ln w="38100">
            <a:solidFill>
              <a:schemeClr val="accent2"/>
            </a:solidFill>
            <a:tailEnd type="triangle"/>
          </a:ln>
        </p:spPr>
        <p:style>
          <a:lnRef idx="1">
            <a:schemeClr val="accent4"/>
          </a:lnRef>
          <a:fillRef idx="0">
            <a:schemeClr val="accent4"/>
          </a:fillRef>
          <a:effectRef idx="0">
            <a:schemeClr val="accent4"/>
          </a:effectRef>
          <a:fontRef idx="minor">
            <a:schemeClr val="tx1"/>
          </a:fontRef>
        </p:style>
      </p:cxnSp>
      <p:cxnSp>
        <p:nvCxnSpPr>
          <p:cNvPr id="15" name="Conector de Seta Reta 14">
            <a:extLst>
              <a:ext uri="{FF2B5EF4-FFF2-40B4-BE49-F238E27FC236}">
                <a16:creationId xmlns:a16="http://schemas.microsoft.com/office/drawing/2014/main" id="{EEAFB570-CC19-4170-BE95-7D0032893EFB}"/>
              </a:ext>
            </a:extLst>
          </p:cNvPr>
          <p:cNvCxnSpPr>
            <a:cxnSpLocks/>
          </p:cNvCxnSpPr>
          <p:nvPr/>
        </p:nvCxnSpPr>
        <p:spPr>
          <a:xfrm>
            <a:off x="4395845" y="2593432"/>
            <a:ext cx="1731428" cy="264153"/>
          </a:xfrm>
          <a:prstGeom prst="straightConnector1">
            <a:avLst/>
          </a:prstGeom>
          <a:ln w="38100">
            <a:solidFill>
              <a:schemeClr val="accent2"/>
            </a:solidFill>
            <a:tailEnd type="triangle"/>
          </a:ln>
        </p:spPr>
        <p:style>
          <a:lnRef idx="1">
            <a:schemeClr val="accent4"/>
          </a:lnRef>
          <a:fillRef idx="0">
            <a:schemeClr val="accent4"/>
          </a:fillRef>
          <a:effectRef idx="0">
            <a:schemeClr val="accent4"/>
          </a:effectRef>
          <a:fontRef idx="minor">
            <a:schemeClr val="tx1"/>
          </a:fontRef>
        </p:style>
      </p:cxnSp>
      <p:cxnSp>
        <p:nvCxnSpPr>
          <p:cNvPr id="18" name="Conector de Seta Reta 17">
            <a:extLst>
              <a:ext uri="{FF2B5EF4-FFF2-40B4-BE49-F238E27FC236}">
                <a16:creationId xmlns:a16="http://schemas.microsoft.com/office/drawing/2014/main" id="{A10D6D3D-F640-4493-BB9D-025ED4AE052F}"/>
              </a:ext>
            </a:extLst>
          </p:cNvPr>
          <p:cNvCxnSpPr>
            <a:cxnSpLocks/>
          </p:cNvCxnSpPr>
          <p:nvPr/>
        </p:nvCxnSpPr>
        <p:spPr>
          <a:xfrm>
            <a:off x="7534413" y="2725507"/>
            <a:ext cx="1766700" cy="0"/>
          </a:xfrm>
          <a:prstGeom prst="straightConnector1">
            <a:avLst/>
          </a:prstGeom>
          <a:ln w="38100">
            <a:solidFill>
              <a:schemeClr val="accent2"/>
            </a:solidFill>
            <a:tailEnd type="triangle"/>
          </a:ln>
        </p:spPr>
        <p:style>
          <a:lnRef idx="1">
            <a:schemeClr val="accent4"/>
          </a:lnRef>
          <a:fillRef idx="0">
            <a:schemeClr val="accent4"/>
          </a:fillRef>
          <a:effectRef idx="0">
            <a:schemeClr val="accent4"/>
          </a:effectRef>
          <a:fontRef idx="minor">
            <a:schemeClr val="tx1"/>
          </a:fontRef>
        </p:style>
      </p:cxnSp>
      <p:cxnSp>
        <p:nvCxnSpPr>
          <p:cNvPr id="21" name="Conector de Seta Reta 20">
            <a:extLst>
              <a:ext uri="{FF2B5EF4-FFF2-40B4-BE49-F238E27FC236}">
                <a16:creationId xmlns:a16="http://schemas.microsoft.com/office/drawing/2014/main" id="{1DC7563C-AEC6-4B1F-8A06-52F9C5437546}"/>
              </a:ext>
            </a:extLst>
          </p:cNvPr>
          <p:cNvCxnSpPr>
            <a:cxnSpLocks/>
          </p:cNvCxnSpPr>
          <p:nvPr/>
        </p:nvCxnSpPr>
        <p:spPr>
          <a:xfrm>
            <a:off x="7482607" y="1692795"/>
            <a:ext cx="1870309" cy="0"/>
          </a:xfrm>
          <a:prstGeom prst="straightConnector1">
            <a:avLst/>
          </a:prstGeom>
          <a:ln w="38100">
            <a:solidFill>
              <a:schemeClr val="accent2"/>
            </a:solidFill>
            <a:tailEnd type="triangle"/>
          </a:ln>
        </p:spPr>
        <p:style>
          <a:lnRef idx="1">
            <a:schemeClr val="accent4"/>
          </a:lnRef>
          <a:fillRef idx="0">
            <a:schemeClr val="accent4"/>
          </a:fillRef>
          <a:effectRef idx="0">
            <a:schemeClr val="accent4"/>
          </a:effectRef>
          <a:fontRef idx="minor">
            <a:schemeClr val="tx1"/>
          </a:fontRef>
        </p:style>
      </p:cxnSp>
      <p:sp>
        <p:nvSpPr>
          <p:cNvPr id="29" name="Elipse 28">
            <a:extLst>
              <a:ext uri="{FF2B5EF4-FFF2-40B4-BE49-F238E27FC236}">
                <a16:creationId xmlns:a16="http://schemas.microsoft.com/office/drawing/2014/main" id="{C6600E78-66A2-4ACC-83B9-491AE3DEBC99}"/>
              </a:ext>
            </a:extLst>
          </p:cNvPr>
          <p:cNvSpPr/>
          <p:nvPr/>
        </p:nvSpPr>
        <p:spPr>
          <a:xfrm>
            <a:off x="6832008" y="4332608"/>
            <a:ext cx="828088" cy="776659"/>
          </a:xfrm>
          <a:prstGeom prst="ellipse">
            <a:avLst/>
          </a:prstGeom>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buClr>
                <a:srgbClr val="000000"/>
              </a:buClr>
            </a:pPr>
            <a:endParaRPr lang="pt-BR" sz="1867" kern="0">
              <a:solidFill>
                <a:srgbClr val="FFFFFF"/>
              </a:solidFill>
              <a:latin typeface="Arial"/>
              <a:sym typeface="Arial"/>
            </a:endParaRPr>
          </a:p>
        </p:txBody>
      </p:sp>
      <p:sp>
        <p:nvSpPr>
          <p:cNvPr id="33" name="Elipse 32">
            <a:extLst>
              <a:ext uri="{FF2B5EF4-FFF2-40B4-BE49-F238E27FC236}">
                <a16:creationId xmlns:a16="http://schemas.microsoft.com/office/drawing/2014/main" id="{F4FAF617-454D-49CB-99C6-72AF69EC0160}"/>
              </a:ext>
            </a:extLst>
          </p:cNvPr>
          <p:cNvSpPr/>
          <p:nvPr/>
        </p:nvSpPr>
        <p:spPr>
          <a:xfrm>
            <a:off x="9527338" y="1374016"/>
            <a:ext cx="1701287" cy="1635984"/>
          </a:xfrm>
          <a:prstGeom prst="ellipse">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pt-BR" sz="1200" kern="0" dirty="0">
              <a:solidFill>
                <a:srgbClr val="212121"/>
              </a:solidFill>
              <a:latin typeface="Arial"/>
              <a:sym typeface="Arial"/>
            </a:endParaRPr>
          </a:p>
        </p:txBody>
      </p:sp>
      <p:sp>
        <p:nvSpPr>
          <p:cNvPr id="28" name="Círculo Parcial 27">
            <a:extLst>
              <a:ext uri="{FF2B5EF4-FFF2-40B4-BE49-F238E27FC236}">
                <a16:creationId xmlns:a16="http://schemas.microsoft.com/office/drawing/2014/main" id="{2E99706F-A1AF-4EC7-8492-6112BE873DFC}"/>
              </a:ext>
            </a:extLst>
          </p:cNvPr>
          <p:cNvSpPr/>
          <p:nvPr/>
        </p:nvSpPr>
        <p:spPr>
          <a:xfrm>
            <a:off x="9539578" y="1387432"/>
            <a:ext cx="1668249" cy="1622568"/>
          </a:xfrm>
          <a:prstGeom prst="pie">
            <a:avLst>
              <a:gd name="adj1" fmla="val 21527776"/>
              <a:gd name="adj2" fmla="val 10894172"/>
            </a:avLst>
          </a:prstGeom>
          <a:solidFill>
            <a:schemeClr val="tx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pt-BR" sz="1867" kern="0">
              <a:solidFill>
                <a:srgbClr val="00FDC8"/>
              </a:solidFill>
              <a:latin typeface="Arial"/>
              <a:sym typeface="Arial"/>
            </a:endParaRPr>
          </a:p>
        </p:txBody>
      </p:sp>
    </p:spTree>
    <p:extLst>
      <p:ext uri="{BB962C8B-B14F-4D97-AF65-F5344CB8AC3E}">
        <p14:creationId xmlns:p14="http://schemas.microsoft.com/office/powerpoint/2010/main" val="3219793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96B80271-AB52-4E69-AC06-92D993A02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72560" y="323519"/>
            <a:ext cx="6096001" cy="6212748"/>
          </a:xfrm>
          <a:custGeom>
            <a:avLst/>
            <a:gdLst>
              <a:gd name="connsiteX0" fmla="*/ 0 w 6096001"/>
              <a:gd name="connsiteY0" fmla="*/ 0 h 6212748"/>
              <a:gd name="connsiteX1" fmla="*/ 1772102 w 6096001"/>
              <a:gd name="connsiteY1" fmla="*/ 0 h 6212748"/>
              <a:gd name="connsiteX2" fmla="*/ 2514601 w 6096001"/>
              <a:gd name="connsiteY2" fmla="*/ 0 h 6212748"/>
              <a:gd name="connsiteX3" fmla="*/ 2514603 w 6096001"/>
              <a:gd name="connsiteY3" fmla="*/ 0 h 6212748"/>
              <a:gd name="connsiteX4" fmla="*/ 6096001 w 6096001"/>
              <a:gd name="connsiteY4" fmla="*/ 0 h 6212748"/>
              <a:gd name="connsiteX5" fmla="*/ 6096001 w 6096001"/>
              <a:gd name="connsiteY5" fmla="*/ 2864954 h 6212748"/>
              <a:gd name="connsiteX6" fmla="*/ 2652556 w 6096001"/>
              <a:gd name="connsiteY6" fmla="*/ 6212748 h 6212748"/>
              <a:gd name="connsiteX7" fmla="*/ 1772102 w 6096001"/>
              <a:gd name="connsiteY7" fmla="*/ 6212748 h 6212748"/>
              <a:gd name="connsiteX8" fmla="*/ 1772102 w 6096001"/>
              <a:gd name="connsiteY8" fmla="*/ 6210962 h 6212748"/>
              <a:gd name="connsiteX9" fmla="*/ 0 w 6096001"/>
              <a:gd name="connsiteY9" fmla="*/ 6210962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1" h="6212748">
                <a:moveTo>
                  <a:pt x="0" y="0"/>
                </a:moveTo>
                <a:lnTo>
                  <a:pt x="1772102" y="0"/>
                </a:lnTo>
                <a:lnTo>
                  <a:pt x="2514601" y="0"/>
                </a:lnTo>
                <a:lnTo>
                  <a:pt x="2514603" y="0"/>
                </a:lnTo>
                <a:lnTo>
                  <a:pt x="6096001" y="0"/>
                </a:lnTo>
                <a:lnTo>
                  <a:pt x="6096001" y="2864954"/>
                </a:lnTo>
                <a:lnTo>
                  <a:pt x="2652556" y="6212748"/>
                </a:lnTo>
                <a:lnTo>
                  <a:pt x="1772102" y="6212748"/>
                </a:lnTo>
                <a:lnTo>
                  <a:pt x="1772102" y="6210962"/>
                </a:lnTo>
                <a:lnTo>
                  <a:pt x="0" y="6210962"/>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Right Triangle 2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4D233ACE-F3A1-4543-B9F4-425DDA5793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57D1D4A-7BC8-4DDF-82C5-7A3C9641D024}"/>
              </a:ext>
            </a:extLst>
          </p:cNvPr>
          <p:cNvSpPr>
            <a:spLocks noGrp="1"/>
          </p:cNvSpPr>
          <p:nvPr>
            <p:ph type="title"/>
          </p:nvPr>
        </p:nvSpPr>
        <p:spPr>
          <a:xfrm>
            <a:off x="1006899" y="1188637"/>
            <a:ext cx="4281029" cy="4480726"/>
          </a:xfrm>
        </p:spPr>
        <p:txBody>
          <a:bodyPr>
            <a:normAutofit/>
          </a:bodyPr>
          <a:lstStyle/>
          <a:p>
            <a:pPr algn="r"/>
            <a:r>
              <a:rPr lang="pt-BR" dirty="0">
                <a:latin typeface="Garamond" panose="02020404030301010803" pitchFamily="18" charset="0"/>
              </a:rPr>
              <a:t>Biodiversidade</a:t>
            </a:r>
          </a:p>
        </p:txBody>
      </p:sp>
      <p:sp>
        <p:nvSpPr>
          <p:cNvPr id="3" name="Espaço Reservado para Conteúdo 2">
            <a:extLst>
              <a:ext uri="{FF2B5EF4-FFF2-40B4-BE49-F238E27FC236}">
                <a16:creationId xmlns:a16="http://schemas.microsoft.com/office/drawing/2014/main" id="{389BD464-AAAD-4419-A148-84318E00D22B}"/>
              </a:ext>
            </a:extLst>
          </p:cNvPr>
          <p:cNvSpPr>
            <a:spLocks noGrp="1"/>
          </p:cNvSpPr>
          <p:nvPr>
            <p:ph idx="1"/>
          </p:nvPr>
        </p:nvSpPr>
        <p:spPr>
          <a:xfrm>
            <a:off x="6098907" y="1188637"/>
            <a:ext cx="5004436" cy="4701110"/>
          </a:xfrm>
        </p:spPr>
        <p:txBody>
          <a:bodyPr anchor="ctr">
            <a:noAutofit/>
          </a:bodyPr>
          <a:lstStyle/>
          <a:p>
            <a:pPr marL="0" indent="0">
              <a:lnSpc>
                <a:spcPct val="100000"/>
              </a:lnSpc>
              <a:buNone/>
            </a:pPr>
            <a:r>
              <a:rPr lang="pt-BR" sz="2400" dirty="0">
                <a:latin typeface="Garamond" panose="02020404030301010803" pitchFamily="18" charset="0"/>
              </a:rPr>
              <a:t>Diversidade biológica significa a variabilidade de organismos vivos de todas as origens, compreendendo, dentre outros, os ecossistemas terrestres, marinhos e outros ecossistemas aquáticos e os complexos ecológicos de que fazem parte; compreendendo ainda a diversidade dentro de espécies, entre espécies e de ecossistemas.</a:t>
            </a:r>
          </a:p>
          <a:p>
            <a:pPr marL="0" indent="0">
              <a:buNone/>
            </a:pPr>
            <a:endParaRPr lang="pt-BR" sz="2400" dirty="0">
              <a:latin typeface="Garamond" panose="02020404030301010803" pitchFamily="18" charset="0"/>
            </a:endParaRPr>
          </a:p>
          <a:p>
            <a:pPr marL="0" indent="0">
              <a:buNone/>
            </a:pPr>
            <a:r>
              <a:rPr lang="pt-BR" sz="1600" dirty="0">
                <a:latin typeface="Garamond" panose="02020404030301010803" pitchFamily="18" charset="0"/>
              </a:rPr>
              <a:t>Fonte: https://www.mma.gov.br/estruturas/sbf_dpg/_arquivos/cdbport.pdf</a:t>
            </a:r>
          </a:p>
        </p:txBody>
      </p:sp>
    </p:spTree>
    <p:extLst>
      <p:ext uri="{BB962C8B-B14F-4D97-AF65-F5344CB8AC3E}">
        <p14:creationId xmlns:p14="http://schemas.microsoft.com/office/powerpoint/2010/main" val="41719763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96B80271-AB52-4E69-AC06-92D993A02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72560" y="323519"/>
            <a:ext cx="6096001" cy="6212748"/>
          </a:xfrm>
          <a:custGeom>
            <a:avLst/>
            <a:gdLst>
              <a:gd name="connsiteX0" fmla="*/ 0 w 6096001"/>
              <a:gd name="connsiteY0" fmla="*/ 0 h 6212748"/>
              <a:gd name="connsiteX1" fmla="*/ 1772102 w 6096001"/>
              <a:gd name="connsiteY1" fmla="*/ 0 h 6212748"/>
              <a:gd name="connsiteX2" fmla="*/ 2514601 w 6096001"/>
              <a:gd name="connsiteY2" fmla="*/ 0 h 6212748"/>
              <a:gd name="connsiteX3" fmla="*/ 2514603 w 6096001"/>
              <a:gd name="connsiteY3" fmla="*/ 0 h 6212748"/>
              <a:gd name="connsiteX4" fmla="*/ 6096001 w 6096001"/>
              <a:gd name="connsiteY4" fmla="*/ 0 h 6212748"/>
              <a:gd name="connsiteX5" fmla="*/ 6096001 w 6096001"/>
              <a:gd name="connsiteY5" fmla="*/ 2864954 h 6212748"/>
              <a:gd name="connsiteX6" fmla="*/ 2652556 w 6096001"/>
              <a:gd name="connsiteY6" fmla="*/ 6212748 h 6212748"/>
              <a:gd name="connsiteX7" fmla="*/ 1772102 w 6096001"/>
              <a:gd name="connsiteY7" fmla="*/ 6212748 h 6212748"/>
              <a:gd name="connsiteX8" fmla="*/ 1772102 w 6096001"/>
              <a:gd name="connsiteY8" fmla="*/ 6210962 h 6212748"/>
              <a:gd name="connsiteX9" fmla="*/ 0 w 6096001"/>
              <a:gd name="connsiteY9" fmla="*/ 6210962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1" h="6212748">
                <a:moveTo>
                  <a:pt x="0" y="0"/>
                </a:moveTo>
                <a:lnTo>
                  <a:pt x="1772102" y="0"/>
                </a:lnTo>
                <a:lnTo>
                  <a:pt x="2514601" y="0"/>
                </a:lnTo>
                <a:lnTo>
                  <a:pt x="2514603" y="0"/>
                </a:lnTo>
                <a:lnTo>
                  <a:pt x="6096001" y="0"/>
                </a:lnTo>
                <a:lnTo>
                  <a:pt x="6096001" y="2864954"/>
                </a:lnTo>
                <a:lnTo>
                  <a:pt x="2652556" y="6212748"/>
                </a:lnTo>
                <a:lnTo>
                  <a:pt x="1772102" y="6212748"/>
                </a:lnTo>
                <a:lnTo>
                  <a:pt x="1772102" y="6210962"/>
                </a:lnTo>
                <a:lnTo>
                  <a:pt x="0" y="6210962"/>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Right Triangle 2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4D233ACE-F3A1-4543-B9F4-425DDA5793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57D1D4A-7BC8-4DDF-82C5-7A3C9641D024}"/>
              </a:ext>
            </a:extLst>
          </p:cNvPr>
          <p:cNvSpPr>
            <a:spLocks noGrp="1"/>
          </p:cNvSpPr>
          <p:nvPr>
            <p:ph type="title"/>
          </p:nvPr>
        </p:nvSpPr>
        <p:spPr>
          <a:xfrm>
            <a:off x="1006899" y="1188637"/>
            <a:ext cx="4281029" cy="4480726"/>
          </a:xfrm>
        </p:spPr>
        <p:txBody>
          <a:bodyPr>
            <a:normAutofit/>
          </a:bodyPr>
          <a:lstStyle/>
          <a:p>
            <a:pPr algn="r"/>
            <a:r>
              <a:rPr lang="pt-BR" sz="4400" b="0" i="0" dirty="0">
                <a:solidFill>
                  <a:srgbClr val="000000"/>
                </a:solidFill>
                <a:effectLst/>
                <a:latin typeface="open_sansregular"/>
              </a:rPr>
              <a:t>Convenção sobre Diversidade Biológica (CDB)</a:t>
            </a:r>
            <a:endParaRPr lang="pt-BR" dirty="0">
              <a:latin typeface="Garamond" panose="02020404030301010803" pitchFamily="18" charset="0"/>
            </a:endParaRPr>
          </a:p>
        </p:txBody>
      </p:sp>
      <p:sp>
        <p:nvSpPr>
          <p:cNvPr id="3" name="Espaço Reservado para Conteúdo 2">
            <a:extLst>
              <a:ext uri="{FF2B5EF4-FFF2-40B4-BE49-F238E27FC236}">
                <a16:creationId xmlns:a16="http://schemas.microsoft.com/office/drawing/2014/main" id="{389BD464-AAAD-4419-A148-84318E00D22B}"/>
              </a:ext>
            </a:extLst>
          </p:cNvPr>
          <p:cNvSpPr>
            <a:spLocks noGrp="1"/>
          </p:cNvSpPr>
          <p:nvPr>
            <p:ph idx="1"/>
          </p:nvPr>
        </p:nvSpPr>
        <p:spPr>
          <a:xfrm>
            <a:off x="6098907" y="1188637"/>
            <a:ext cx="5004436" cy="4701110"/>
          </a:xfrm>
        </p:spPr>
        <p:txBody>
          <a:bodyPr anchor="ctr">
            <a:noAutofit/>
          </a:bodyPr>
          <a:lstStyle/>
          <a:p>
            <a:pPr>
              <a:lnSpc>
                <a:spcPct val="100000"/>
              </a:lnSpc>
              <a:buFont typeface="Wingdings" panose="05000000000000000000" pitchFamily="2" charset="2"/>
              <a:buChar char="ü"/>
            </a:pPr>
            <a:r>
              <a:rPr lang="pt-BR" sz="2000" dirty="0">
                <a:solidFill>
                  <a:srgbClr val="000000"/>
                </a:solidFill>
                <a:latin typeface="Garamond" panose="02020404030301010803" pitchFamily="18" charset="0"/>
                <a:cs typeface="Myanmar Text" panose="020B0502040204020203" pitchFamily="34" charset="0"/>
              </a:rPr>
              <a:t>T</a:t>
            </a:r>
            <a:r>
              <a:rPr lang="pt-BR" sz="2000" b="0" i="0" dirty="0">
                <a:solidFill>
                  <a:srgbClr val="000000"/>
                </a:solidFill>
                <a:effectLst/>
                <a:latin typeface="Garamond" panose="02020404030301010803" pitchFamily="18" charset="0"/>
                <a:cs typeface="Myanmar Text" panose="020B0502040204020203" pitchFamily="34" charset="0"/>
              </a:rPr>
              <a:t>ratado da Organização das Nações Unidas e um dos mais importantes instrumentos internacionais relacionados ao meio ambiente</a:t>
            </a:r>
          </a:p>
          <a:p>
            <a:pPr>
              <a:lnSpc>
                <a:spcPct val="100000"/>
              </a:lnSpc>
              <a:buFont typeface="Wingdings" panose="05000000000000000000" pitchFamily="2" charset="2"/>
              <a:buChar char="ü"/>
            </a:pPr>
            <a:r>
              <a:rPr lang="pt-BR" sz="2000" b="0" i="0" dirty="0">
                <a:solidFill>
                  <a:srgbClr val="000000"/>
                </a:solidFill>
                <a:effectLst/>
                <a:latin typeface="Garamond" panose="02020404030301010803" pitchFamily="18" charset="0"/>
                <a:cs typeface="Myanmar Text" panose="020B0502040204020203" pitchFamily="34" charset="0"/>
              </a:rPr>
              <a:t>Estabelecida durante a notória ECO-92 – a Conferência das Nações Unidas sobre Meio Ambiente e Desenvolvimento (CNUMAD), realizada no Rio de Janeiro em junho de 1992 – e é hoje o principal fórum mundial para questões relacionadas ao tema</a:t>
            </a:r>
          </a:p>
          <a:p>
            <a:pPr>
              <a:lnSpc>
                <a:spcPct val="100000"/>
              </a:lnSpc>
              <a:buFont typeface="Wingdings" panose="05000000000000000000" pitchFamily="2" charset="2"/>
              <a:buChar char="ü"/>
            </a:pPr>
            <a:r>
              <a:rPr lang="pt-BR" sz="2000" dirty="0">
                <a:solidFill>
                  <a:srgbClr val="000000"/>
                </a:solidFill>
                <a:latin typeface="Garamond" panose="02020404030301010803" pitchFamily="18" charset="0"/>
                <a:cs typeface="Myanmar Text" panose="020B0502040204020203" pitchFamily="34" charset="0"/>
              </a:rPr>
              <a:t>E</a:t>
            </a:r>
            <a:r>
              <a:rPr lang="pt-BR" sz="2000" b="0" i="0" dirty="0">
                <a:solidFill>
                  <a:srgbClr val="000000"/>
                </a:solidFill>
                <a:effectLst/>
                <a:latin typeface="Garamond" panose="02020404030301010803" pitchFamily="18" charset="0"/>
                <a:cs typeface="Myanmar Text" panose="020B0502040204020203" pitchFamily="34" charset="0"/>
              </a:rPr>
              <a:t>struturada sobre três bases principais – a conservação da diversidade biológica, o uso sustentável da biodiversidade e a repartição justa e equitativa dos benefícios provenientes da utilização dos recursos genéticos – e se refere à biodiversidade em três níveis: ecossistemas, espécies e recursos genéticos</a:t>
            </a:r>
            <a:endParaRPr lang="pt-BR" sz="2000" dirty="0">
              <a:latin typeface="Garamond" panose="02020404030301010803" pitchFamily="18" charset="0"/>
              <a:cs typeface="Myanmar Text" panose="020B0502040204020203" pitchFamily="34" charset="0"/>
            </a:endParaRPr>
          </a:p>
        </p:txBody>
      </p:sp>
    </p:spTree>
    <p:extLst>
      <p:ext uri="{BB962C8B-B14F-4D97-AF65-F5344CB8AC3E}">
        <p14:creationId xmlns:p14="http://schemas.microsoft.com/office/powerpoint/2010/main" val="3926238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8">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ítulo 3">
            <a:extLst>
              <a:ext uri="{FF2B5EF4-FFF2-40B4-BE49-F238E27FC236}">
                <a16:creationId xmlns:a16="http://schemas.microsoft.com/office/drawing/2014/main" id="{F70BC9A6-81F0-499B-AB9A-967511948E1A}"/>
              </a:ext>
            </a:extLst>
          </p:cNvPr>
          <p:cNvSpPr>
            <a:spLocks noGrp="1"/>
          </p:cNvSpPr>
          <p:nvPr>
            <p:ph type="title"/>
          </p:nvPr>
        </p:nvSpPr>
        <p:spPr>
          <a:xfrm>
            <a:off x="1075767" y="1188637"/>
            <a:ext cx="2988234" cy="4480726"/>
          </a:xfrm>
        </p:spPr>
        <p:txBody>
          <a:bodyPr>
            <a:normAutofit/>
          </a:bodyPr>
          <a:lstStyle/>
          <a:p>
            <a:pPr algn="r"/>
            <a:r>
              <a:rPr lang="pt-BR" sz="6600" b="1">
                <a:latin typeface="Garamond" panose="02020404030301010803" pitchFamily="18" charset="0"/>
              </a:rPr>
              <a:t>Roteiro de aula</a:t>
            </a:r>
          </a:p>
        </p:txBody>
      </p:sp>
      <p:cxnSp>
        <p:nvCxnSpPr>
          <p:cNvPr id="23" name="Straight Connector 22">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 name="Espaço Reservado para Conteúdo 4">
            <a:extLst>
              <a:ext uri="{FF2B5EF4-FFF2-40B4-BE49-F238E27FC236}">
                <a16:creationId xmlns:a16="http://schemas.microsoft.com/office/drawing/2014/main" id="{6E3715D3-02D6-4031-9EB2-05D191802C53}"/>
              </a:ext>
            </a:extLst>
          </p:cNvPr>
          <p:cNvSpPr>
            <a:spLocks noGrp="1"/>
          </p:cNvSpPr>
          <p:nvPr>
            <p:ph idx="1"/>
          </p:nvPr>
        </p:nvSpPr>
        <p:spPr>
          <a:xfrm>
            <a:off x="5255260" y="1648870"/>
            <a:ext cx="4702848" cy="3560260"/>
          </a:xfrm>
        </p:spPr>
        <p:txBody>
          <a:bodyPr anchor="ctr">
            <a:normAutofit lnSpcReduction="10000"/>
          </a:bodyPr>
          <a:lstStyle/>
          <a:p>
            <a:pPr>
              <a:buFont typeface="Wingdings" panose="05000000000000000000" pitchFamily="2" charset="2"/>
              <a:buChar char="ü"/>
            </a:pPr>
            <a:endParaRPr lang="pt-BR" sz="2400" dirty="0">
              <a:latin typeface="Garamond" panose="02020404030301010803" pitchFamily="18" charset="0"/>
            </a:endParaRPr>
          </a:p>
          <a:p>
            <a:pPr>
              <a:buFont typeface="Wingdings" panose="05000000000000000000" pitchFamily="2" charset="2"/>
              <a:buChar char="ü"/>
            </a:pPr>
            <a:endParaRPr lang="pt-BR" sz="2400" dirty="0">
              <a:latin typeface="Garamond" panose="02020404030301010803" pitchFamily="18" charset="0"/>
            </a:endParaRPr>
          </a:p>
          <a:p>
            <a:pPr>
              <a:buFont typeface="Wingdings" panose="05000000000000000000" pitchFamily="2" charset="2"/>
              <a:buChar char="ü"/>
            </a:pPr>
            <a:endParaRPr lang="pt-BR" sz="2400" dirty="0">
              <a:latin typeface="Garamond" panose="02020404030301010803" pitchFamily="18" charset="0"/>
            </a:endParaRPr>
          </a:p>
          <a:p>
            <a:pPr>
              <a:buFont typeface="Wingdings" panose="05000000000000000000" pitchFamily="2" charset="2"/>
              <a:buChar char="ü"/>
            </a:pPr>
            <a:r>
              <a:rPr lang="pt-BR" sz="2400" dirty="0">
                <a:latin typeface="Garamond" panose="02020404030301010803" pitchFamily="18" charset="0"/>
              </a:rPr>
              <a:t>Evolução e Biodiversidade</a:t>
            </a:r>
          </a:p>
          <a:p>
            <a:pPr marL="0" indent="0">
              <a:buNone/>
            </a:pPr>
            <a:endParaRPr lang="pt-BR" sz="2400" dirty="0">
              <a:latin typeface="Garamond" panose="02020404030301010803" pitchFamily="18" charset="0"/>
            </a:endParaRPr>
          </a:p>
          <a:p>
            <a:pPr>
              <a:buFont typeface="Wingdings" panose="05000000000000000000" pitchFamily="2" charset="2"/>
              <a:buChar char="ü"/>
            </a:pPr>
            <a:r>
              <a:rPr lang="pt-BR" sz="2400" dirty="0">
                <a:latin typeface="Garamond" panose="02020404030301010803" pitchFamily="18" charset="0"/>
              </a:rPr>
              <a:t>Audiovisuais </a:t>
            </a:r>
          </a:p>
          <a:p>
            <a:pPr>
              <a:buFont typeface="Wingdings" panose="05000000000000000000" pitchFamily="2" charset="2"/>
              <a:buChar char="ü"/>
            </a:pPr>
            <a:endParaRPr lang="pt-BR" sz="2400" dirty="0">
              <a:latin typeface="Garamond" panose="02020404030301010803" pitchFamily="18" charset="0"/>
            </a:endParaRPr>
          </a:p>
          <a:p>
            <a:pPr>
              <a:buFont typeface="Wingdings" panose="05000000000000000000" pitchFamily="2" charset="2"/>
              <a:buChar char="ü"/>
            </a:pPr>
            <a:r>
              <a:rPr lang="pt-BR" sz="2400" dirty="0">
                <a:latin typeface="Garamond" panose="02020404030301010803" pitchFamily="18" charset="0"/>
              </a:rPr>
              <a:t>Seminário (“Água e Solo”)</a:t>
            </a:r>
          </a:p>
          <a:p>
            <a:pPr marL="0" indent="0">
              <a:buNone/>
            </a:pPr>
            <a:endParaRPr lang="pt-BR" sz="2400" dirty="0">
              <a:latin typeface="Garamond" panose="02020404030301010803" pitchFamily="18" charset="0"/>
            </a:endParaRPr>
          </a:p>
          <a:p>
            <a:pPr>
              <a:buFont typeface="Wingdings" panose="05000000000000000000" pitchFamily="2" charset="2"/>
              <a:buChar char="ü"/>
            </a:pPr>
            <a:endParaRPr lang="pt-BR" sz="2400" dirty="0">
              <a:latin typeface="Garamond" panose="02020404030301010803" pitchFamily="18" charset="0"/>
            </a:endParaRPr>
          </a:p>
          <a:p>
            <a:endParaRPr lang="pt-BR" sz="2400" dirty="0"/>
          </a:p>
        </p:txBody>
      </p:sp>
    </p:spTree>
    <p:extLst>
      <p:ext uri="{BB962C8B-B14F-4D97-AF65-F5344CB8AC3E}">
        <p14:creationId xmlns:p14="http://schemas.microsoft.com/office/powerpoint/2010/main" val="789780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57D1D4A-7BC8-4DDF-82C5-7A3C9641D024}"/>
              </a:ext>
            </a:extLst>
          </p:cNvPr>
          <p:cNvSpPr>
            <a:spLocks noGrp="1"/>
          </p:cNvSpPr>
          <p:nvPr>
            <p:ph type="title"/>
          </p:nvPr>
        </p:nvSpPr>
        <p:spPr>
          <a:xfrm>
            <a:off x="641774" y="49587"/>
            <a:ext cx="10908542" cy="573688"/>
          </a:xfrm>
          <a:solidFill>
            <a:schemeClr val="accent4">
              <a:lumMod val="40000"/>
              <a:lumOff val="60000"/>
            </a:schemeClr>
          </a:solidFill>
          <a:ln w="19050">
            <a:solidFill>
              <a:schemeClr val="accent4">
                <a:lumMod val="75000"/>
              </a:schemeClr>
            </a:solidFill>
          </a:ln>
        </p:spPr>
        <p:txBody>
          <a:bodyPr anchor="ctr">
            <a:normAutofit/>
          </a:bodyPr>
          <a:lstStyle/>
          <a:p>
            <a:pPr algn="ctr"/>
            <a:r>
              <a:rPr kumimoji="0" lang="pt-BR" sz="3100" b="0" i="0" u="sng" strike="noStrike" kern="1200" cap="none" spc="0" normalizeH="0" baseline="0" noProof="0" dirty="0">
                <a:ln>
                  <a:noFill/>
                </a:ln>
                <a:solidFill>
                  <a:prstClr val="black"/>
                </a:solidFill>
                <a:effectLst/>
                <a:uLnTx/>
                <a:uFillTx/>
                <a:latin typeface="Garamond" panose="02020404030301010803" pitchFamily="18" charset="0"/>
                <a:ea typeface="+mn-ea"/>
                <a:cs typeface="+mn-cs"/>
              </a:rPr>
              <a:t>Convenção sobre Diversidade Biológica</a:t>
            </a:r>
            <a:endParaRPr lang="pt-BR" dirty="0">
              <a:latin typeface="Garamond" panose="02020404030301010803" pitchFamily="18" charset="0"/>
            </a:endParaRPr>
          </a:p>
        </p:txBody>
      </p:sp>
      <p:sp>
        <p:nvSpPr>
          <p:cNvPr id="3" name="Espaço Reservado para Conteúdo 2">
            <a:extLst>
              <a:ext uri="{FF2B5EF4-FFF2-40B4-BE49-F238E27FC236}">
                <a16:creationId xmlns:a16="http://schemas.microsoft.com/office/drawing/2014/main" id="{389BD464-AAAD-4419-A148-84318E00D22B}"/>
              </a:ext>
            </a:extLst>
          </p:cNvPr>
          <p:cNvSpPr>
            <a:spLocks noGrp="1"/>
          </p:cNvSpPr>
          <p:nvPr>
            <p:ph idx="1"/>
          </p:nvPr>
        </p:nvSpPr>
        <p:spPr>
          <a:xfrm>
            <a:off x="807249" y="1230084"/>
            <a:ext cx="10574102" cy="3568099"/>
          </a:xfrm>
        </p:spPr>
        <p:txBody>
          <a:bodyPr anchor="t">
            <a:normAutofit fontScale="25000" lnSpcReduction="20000"/>
          </a:bodyPr>
          <a:lstStyle/>
          <a:p>
            <a:pPr>
              <a:lnSpc>
                <a:spcPct val="120000"/>
              </a:lnSpc>
              <a:buFont typeface="Wingdings" panose="05000000000000000000" pitchFamily="2" charset="2"/>
              <a:buChar char="ü"/>
            </a:pPr>
            <a:r>
              <a:rPr lang="pt-BR" sz="11200" dirty="0">
                <a:latin typeface="Garamond" panose="02020404030301010803" pitchFamily="18" charset="0"/>
              </a:rPr>
              <a:t>Abarca tudo o que se refere direta ou indiretamente à biodiversidade – e ela funciona, assim, como uma espécie de arcabouço legal e político para diversas outras convenções e acordos ambientais mais específicos, como o Protocolo de Cartagena sobre Biossegurança; </a:t>
            </a:r>
            <a:r>
              <a:rPr lang="pt-BR" sz="11200" dirty="0" err="1">
                <a:latin typeface="Garamond" panose="02020404030301010803" pitchFamily="18" charset="0"/>
              </a:rPr>
              <a:t>oTratado</a:t>
            </a:r>
            <a:r>
              <a:rPr lang="pt-BR" sz="11200" dirty="0">
                <a:latin typeface="Garamond" panose="02020404030301010803" pitchFamily="18" charset="0"/>
              </a:rPr>
              <a:t> Internacional sobre Recursos </a:t>
            </a:r>
            <a:r>
              <a:rPr lang="pt-BR" sz="11200" dirty="0" err="1">
                <a:latin typeface="Garamond" panose="02020404030301010803" pitchFamily="18" charset="0"/>
              </a:rPr>
              <a:t>Fitogenéticos</a:t>
            </a:r>
            <a:r>
              <a:rPr lang="pt-BR" sz="11200" dirty="0">
                <a:latin typeface="Garamond" panose="02020404030301010803" pitchFamily="18" charset="0"/>
              </a:rPr>
              <a:t> para a Alimentação e a Agricultura; as Diretrizes de Bonn; as Diretrizes para o Turismo Sustentável e a Biodiversidade; os Princípios de Addis Abeba para a Utilização Sustentável da Biodiversidade; as Diretrizes para a Prevenção, Controle e Erradicação das Espécies Exóticas Invasoras; e os Princípios e Diretrizes da Abordagem Ecossistêmica para a Gestão da Biodiversidade.</a:t>
            </a:r>
          </a:p>
          <a:p>
            <a:pPr marL="0" indent="0">
              <a:buNone/>
            </a:pPr>
            <a:endParaRPr lang="pt-BR" sz="4400" dirty="0">
              <a:latin typeface="Garamond" panose="02020404030301010803" pitchFamily="18" charset="0"/>
            </a:endParaRPr>
          </a:p>
          <a:p>
            <a:pPr marL="0" indent="0">
              <a:buNone/>
            </a:pPr>
            <a:r>
              <a:rPr lang="pt-BR" sz="6400" dirty="0">
                <a:latin typeface="Garamond" panose="02020404030301010803" pitchFamily="18" charset="0"/>
              </a:rPr>
              <a:t>Fonte: https://www.mma.gov.br/biodiversidade/conven%C3%A7%C3%A3o-da-diversidade-biol%C3%B3gica.html</a:t>
            </a:r>
          </a:p>
          <a:p>
            <a:pPr marL="0" indent="0">
              <a:buNone/>
            </a:pPr>
            <a:endParaRPr lang="pt-BR" sz="4400" dirty="0">
              <a:latin typeface="Garamond" panose="02020404030301010803" pitchFamily="18" charset="0"/>
            </a:endParaRPr>
          </a:p>
          <a:p>
            <a:pPr marL="0" indent="0">
              <a:buNone/>
            </a:pPr>
            <a:endParaRPr lang="pt-BR" sz="600" dirty="0">
              <a:latin typeface="Garamond" panose="02020404030301010803" pitchFamily="18" charset="0"/>
            </a:endParaRPr>
          </a:p>
          <a:p>
            <a:pPr marL="0" indent="0">
              <a:buNone/>
            </a:pPr>
            <a:endParaRPr lang="pt-BR" sz="600" dirty="0">
              <a:latin typeface="Garamond" panose="02020404030301010803" pitchFamily="18" charset="0"/>
            </a:endParaRPr>
          </a:p>
          <a:p>
            <a:pPr marL="0" indent="0">
              <a:buNone/>
            </a:pPr>
            <a:endParaRPr lang="pt-BR" sz="600" dirty="0">
              <a:latin typeface="Garamond" panose="02020404030301010803" pitchFamily="18" charset="0"/>
            </a:endParaRPr>
          </a:p>
          <a:p>
            <a:pPr marL="0" indent="0">
              <a:buNone/>
            </a:pPr>
            <a:r>
              <a:rPr lang="pt-BR" sz="600" dirty="0">
                <a:latin typeface="Garamond" panose="02020404030301010803" pitchFamily="18" charset="0"/>
              </a:rPr>
              <a:t>						</a:t>
            </a:r>
          </a:p>
        </p:txBody>
      </p:sp>
    </p:spTree>
    <p:extLst>
      <p:ext uri="{BB962C8B-B14F-4D97-AF65-F5344CB8AC3E}">
        <p14:creationId xmlns:p14="http://schemas.microsoft.com/office/powerpoint/2010/main" val="17201717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7D1D4A-7BC8-4DDF-82C5-7A3C9641D024}"/>
              </a:ext>
            </a:extLst>
          </p:cNvPr>
          <p:cNvSpPr>
            <a:spLocks noGrp="1"/>
          </p:cNvSpPr>
          <p:nvPr>
            <p:ph type="title"/>
          </p:nvPr>
        </p:nvSpPr>
        <p:spPr>
          <a:xfrm>
            <a:off x="0" y="0"/>
            <a:ext cx="12192000" cy="865893"/>
          </a:xfrm>
          <a:solidFill>
            <a:schemeClr val="accent4"/>
          </a:solidFill>
        </p:spPr>
        <p:txBody>
          <a:bodyPr/>
          <a:lstStyle/>
          <a:p>
            <a:r>
              <a:rPr lang="pt-BR" dirty="0">
                <a:latin typeface="Garamond" panose="02020404030301010803" pitchFamily="18" charset="0"/>
              </a:rPr>
              <a:t>Audiovisual</a:t>
            </a:r>
          </a:p>
        </p:txBody>
      </p:sp>
      <p:sp>
        <p:nvSpPr>
          <p:cNvPr id="3" name="Espaço Reservado para Conteúdo 2">
            <a:extLst>
              <a:ext uri="{FF2B5EF4-FFF2-40B4-BE49-F238E27FC236}">
                <a16:creationId xmlns:a16="http://schemas.microsoft.com/office/drawing/2014/main" id="{389BD464-AAAD-4419-A148-84318E00D22B}"/>
              </a:ext>
            </a:extLst>
          </p:cNvPr>
          <p:cNvSpPr>
            <a:spLocks noGrp="1"/>
          </p:cNvSpPr>
          <p:nvPr>
            <p:ph idx="1"/>
          </p:nvPr>
        </p:nvSpPr>
        <p:spPr>
          <a:xfrm>
            <a:off x="183444" y="1162755"/>
            <a:ext cx="11825111" cy="5238045"/>
          </a:xfrm>
        </p:spPr>
        <p:txBody>
          <a:bodyPr>
            <a:noAutofit/>
          </a:bodyPr>
          <a:lstStyle/>
          <a:p>
            <a:pPr marL="0" indent="0">
              <a:lnSpc>
                <a:spcPct val="100000"/>
              </a:lnSpc>
              <a:buNone/>
            </a:pPr>
            <a:endParaRPr lang="pt-BR" sz="2400" dirty="0">
              <a:latin typeface="Garamond" panose="02020404030301010803" pitchFamily="18" charset="0"/>
            </a:endParaRPr>
          </a:p>
          <a:p>
            <a:pPr marL="0" indent="0">
              <a:lnSpc>
                <a:spcPct val="100000"/>
              </a:lnSpc>
              <a:buNone/>
            </a:pPr>
            <a:endParaRPr lang="pt-BR" sz="2400" dirty="0">
              <a:latin typeface="Garamond" panose="02020404030301010803" pitchFamily="18" charset="0"/>
            </a:endParaRPr>
          </a:p>
        </p:txBody>
      </p:sp>
      <p:sp>
        <p:nvSpPr>
          <p:cNvPr id="5" name="CaixaDeTexto 4">
            <a:extLst>
              <a:ext uri="{FF2B5EF4-FFF2-40B4-BE49-F238E27FC236}">
                <a16:creationId xmlns:a16="http://schemas.microsoft.com/office/drawing/2014/main" id="{3EA865F3-7687-4C26-BC8F-A41EB0348CBE}"/>
              </a:ext>
            </a:extLst>
          </p:cNvPr>
          <p:cNvSpPr txBox="1"/>
          <p:nvPr/>
        </p:nvSpPr>
        <p:spPr>
          <a:xfrm>
            <a:off x="451412" y="1162755"/>
            <a:ext cx="8463987" cy="1492716"/>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2133"/>
              </a:spcBef>
              <a:spcAft>
                <a:spcPts val="2133"/>
              </a:spcAft>
              <a:buClr>
                <a:srgbClr val="666666"/>
              </a:buClr>
              <a:buSzPts val="1800"/>
              <a:buFont typeface="Wingdings" panose="05000000000000000000" pitchFamily="2" charset="2"/>
              <a:buChar char="Ø"/>
              <a:tabLst/>
              <a:defRPr/>
            </a:pPr>
            <a:r>
              <a:rPr kumimoji="0" lang="en-US" sz="2400" b="0" i="0" u="none" strike="noStrike" kern="0" cap="none" spc="0" normalizeH="0" baseline="0" noProof="0" dirty="0">
                <a:ln>
                  <a:noFill/>
                </a:ln>
                <a:solidFill>
                  <a:srgbClr val="212121"/>
                </a:solidFill>
                <a:effectLst/>
                <a:uLnTx/>
                <a:uFillTx/>
                <a:latin typeface="Garamond" panose="02020404030301010803" pitchFamily="18" charset="0"/>
                <a:sym typeface="Source Code Pro"/>
              </a:rPr>
              <a:t>(Video): </a:t>
            </a:r>
            <a:r>
              <a:rPr kumimoji="0" lang="en-US" sz="2800" b="0" i="0" u="none" strike="noStrike" kern="0" cap="none" spc="0" normalizeH="0" baseline="0" noProof="0" dirty="0">
                <a:ln>
                  <a:noFill/>
                </a:ln>
                <a:solidFill>
                  <a:srgbClr val="212121"/>
                </a:solidFill>
                <a:effectLst/>
                <a:uLnTx/>
                <a:uFillTx/>
                <a:latin typeface="Garamond" panose="02020404030301010803" pitchFamily="18" charset="0"/>
                <a:sym typeface="Source Code Pro"/>
              </a:rPr>
              <a:t>Inside the Svalbard Seed Vault</a:t>
            </a:r>
          </a:p>
          <a:p>
            <a:pPr marL="0" marR="0" lvl="0" indent="0" algn="l" defTabSz="914400" rtl="0" eaLnBrk="1" fontAlgn="auto" latinLnBrk="0" hangingPunct="1">
              <a:lnSpc>
                <a:spcPct val="100000"/>
              </a:lnSpc>
              <a:spcBef>
                <a:spcPts val="2133"/>
              </a:spcBef>
              <a:spcAft>
                <a:spcPts val="2133"/>
              </a:spcAft>
              <a:buClr>
                <a:srgbClr val="666666"/>
              </a:buClr>
              <a:buSzPts val="1800"/>
              <a:buFont typeface="Source Code Pro"/>
              <a:buNone/>
              <a:tabLst/>
              <a:defRPr/>
            </a:pPr>
            <a:r>
              <a:rPr kumimoji="0" lang="en-US" sz="2800" b="0" i="0" u="none" strike="noStrike" kern="0" cap="none" spc="0" normalizeH="0" baseline="0" noProof="0" dirty="0">
                <a:ln>
                  <a:noFill/>
                </a:ln>
                <a:solidFill>
                  <a:srgbClr val="212121"/>
                </a:solidFill>
                <a:effectLst/>
                <a:uLnTx/>
                <a:uFillTx/>
                <a:latin typeface="Garamond" panose="02020404030301010803" pitchFamily="18" charset="0"/>
                <a:sym typeface="Source Code Pro"/>
              </a:rPr>
              <a:t>Link: </a:t>
            </a:r>
            <a:r>
              <a:rPr kumimoji="0" lang="pt-BR" sz="2800" b="0" i="0" u="none" strike="noStrike" kern="0" cap="none" spc="0" normalizeH="0" baseline="0" noProof="0" dirty="0">
                <a:ln>
                  <a:noFill/>
                </a:ln>
                <a:solidFill>
                  <a:srgbClr val="212121"/>
                </a:solidFill>
                <a:effectLst/>
                <a:uLnTx/>
                <a:uFillTx/>
                <a:latin typeface="Garamond" panose="02020404030301010803" pitchFamily="18" charset="0"/>
                <a:sym typeface="Source Code Pro"/>
                <a:hlinkClick r:id="rId2">
                  <a:extLst>
                    <a:ext uri="{A12FA001-AC4F-418D-AE19-62706E023703}">
                      <ahyp:hlinkClr xmlns:ahyp="http://schemas.microsoft.com/office/drawing/2018/hyperlinkcolor" val="tx"/>
                    </a:ext>
                  </a:extLst>
                </a:hlinkClick>
              </a:rPr>
              <a:t>https://www.youtube.com/watch?v=2_OEsf-1qgY</a:t>
            </a:r>
            <a:endParaRPr kumimoji="0" lang="pt-BR" sz="2800" b="0" i="0" u="none" strike="noStrike" kern="0" cap="none" spc="0" normalizeH="0" baseline="0" noProof="0" dirty="0">
              <a:ln>
                <a:noFill/>
              </a:ln>
              <a:solidFill>
                <a:srgbClr val="212121"/>
              </a:solidFill>
              <a:effectLst/>
              <a:uLnTx/>
              <a:uFillTx/>
              <a:latin typeface="Garamond" panose="02020404030301010803" pitchFamily="18" charset="0"/>
              <a:sym typeface="Source Code Pro"/>
            </a:endParaRPr>
          </a:p>
        </p:txBody>
      </p:sp>
    </p:spTree>
    <p:extLst>
      <p:ext uri="{BB962C8B-B14F-4D97-AF65-F5344CB8AC3E}">
        <p14:creationId xmlns:p14="http://schemas.microsoft.com/office/powerpoint/2010/main" val="41344653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7D1D4A-7BC8-4DDF-82C5-7A3C9641D024}"/>
              </a:ext>
            </a:extLst>
          </p:cNvPr>
          <p:cNvSpPr>
            <a:spLocks noGrp="1"/>
          </p:cNvSpPr>
          <p:nvPr>
            <p:ph type="title"/>
          </p:nvPr>
        </p:nvSpPr>
        <p:spPr>
          <a:xfrm>
            <a:off x="0" y="0"/>
            <a:ext cx="12192000" cy="865893"/>
          </a:xfrm>
          <a:solidFill>
            <a:schemeClr val="accent4"/>
          </a:solidFill>
        </p:spPr>
        <p:txBody>
          <a:bodyPr/>
          <a:lstStyle/>
          <a:p>
            <a:r>
              <a:rPr lang="pt-BR" dirty="0">
                <a:latin typeface="Garamond" panose="02020404030301010803" pitchFamily="18" charset="0"/>
              </a:rPr>
              <a:t>Bibliografia</a:t>
            </a:r>
          </a:p>
        </p:txBody>
      </p:sp>
      <p:sp>
        <p:nvSpPr>
          <p:cNvPr id="3" name="Espaço Reservado para Conteúdo 2">
            <a:extLst>
              <a:ext uri="{FF2B5EF4-FFF2-40B4-BE49-F238E27FC236}">
                <a16:creationId xmlns:a16="http://schemas.microsoft.com/office/drawing/2014/main" id="{389BD464-AAAD-4419-A148-84318E00D22B}"/>
              </a:ext>
            </a:extLst>
          </p:cNvPr>
          <p:cNvSpPr>
            <a:spLocks noGrp="1"/>
          </p:cNvSpPr>
          <p:nvPr>
            <p:ph idx="1"/>
          </p:nvPr>
        </p:nvSpPr>
        <p:spPr>
          <a:xfrm>
            <a:off x="183444" y="1216095"/>
            <a:ext cx="11825111" cy="5238045"/>
          </a:xfrm>
        </p:spPr>
        <p:txBody>
          <a:bodyPr>
            <a:noAutofit/>
          </a:bodyPr>
          <a:lstStyle/>
          <a:p>
            <a:pPr marL="0" indent="0">
              <a:lnSpc>
                <a:spcPct val="100000"/>
              </a:lnSpc>
              <a:buNone/>
            </a:pPr>
            <a:r>
              <a:rPr lang="pt-BR" sz="2000" dirty="0">
                <a:latin typeface="Garamond" panose="02020404030301010803" pitchFamily="18" charset="0"/>
              </a:rPr>
              <a:t>Cain, M.L., </a:t>
            </a:r>
            <a:r>
              <a:rPr lang="pt-BR" sz="2000" dirty="0" err="1">
                <a:latin typeface="Garamond" panose="02020404030301010803" pitchFamily="18" charset="0"/>
              </a:rPr>
              <a:t>Bowman</a:t>
            </a:r>
            <a:r>
              <a:rPr lang="pt-BR" sz="2000" dirty="0">
                <a:latin typeface="Garamond" panose="02020404030301010803" pitchFamily="18" charset="0"/>
              </a:rPr>
              <a:t>, W. D., Hacker, S.D. </a:t>
            </a:r>
            <a:r>
              <a:rPr lang="pt-BR" sz="2000" b="1" dirty="0">
                <a:latin typeface="Garamond" panose="02020404030301010803" pitchFamily="18" charset="0"/>
              </a:rPr>
              <a:t>Ecologia</a:t>
            </a:r>
            <a:r>
              <a:rPr lang="pt-BR" sz="2000" dirty="0">
                <a:latin typeface="Garamond" panose="02020404030301010803" pitchFamily="18" charset="0"/>
              </a:rPr>
              <a:t>. Porto Alegre, Artmed. 2011 (p. 134 – 157). </a:t>
            </a:r>
          </a:p>
          <a:p>
            <a:pPr marL="0" marR="0" lvl="0" indent="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None/>
              <a:tabLst/>
              <a:defRPr/>
            </a:pPr>
            <a:endParaRPr kumimoji="0" lang="pt-BR" sz="2000" b="0" i="0" u="none" strike="noStrike" kern="1200" cap="none" spc="0" normalizeH="0" baseline="0" noProof="0" dirty="0">
              <a:ln>
                <a:noFill/>
              </a:ln>
              <a:solidFill>
                <a:srgbClr val="212121"/>
              </a:solidFill>
              <a:effectLst/>
              <a:uLnTx/>
              <a:uFillTx/>
              <a:latin typeface="Garamond" panose="02020404030301010803" pitchFamily="18" charset="0"/>
            </a:endParaRPr>
          </a:p>
          <a:p>
            <a:pPr marL="0" marR="0" lvl="0" indent="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None/>
              <a:tabLst/>
              <a:defRPr/>
            </a:pPr>
            <a:r>
              <a:rPr kumimoji="0" lang="pt-BR" sz="2000" b="0" i="0" u="none" strike="noStrike" kern="1200" cap="none" spc="0" normalizeH="0" baseline="0" noProof="0" dirty="0">
                <a:ln>
                  <a:noFill/>
                </a:ln>
                <a:solidFill>
                  <a:srgbClr val="212121"/>
                </a:solidFill>
                <a:effectLst/>
                <a:uLnTx/>
                <a:uFillTx/>
                <a:latin typeface="Garamond" panose="02020404030301010803" pitchFamily="18" charset="0"/>
              </a:rPr>
              <a:t>Lewin, Roger. </a:t>
            </a:r>
            <a:r>
              <a:rPr kumimoji="0" lang="pt-BR" sz="2000" b="1" i="0" u="none" strike="noStrike" kern="1200" cap="none" spc="0" normalizeH="0" baseline="0" noProof="0" dirty="0">
                <a:ln>
                  <a:noFill/>
                </a:ln>
                <a:solidFill>
                  <a:srgbClr val="212121"/>
                </a:solidFill>
                <a:effectLst/>
                <a:uLnTx/>
                <a:uFillTx/>
                <a:latin typeface="Garamond" panose="02020404030301010803" pitchFamily="18" charset="0"/>
              </a:rPr>
              <a:t>Evolução Humana</a:t>
            </a:r>
            <a:r>
              <a:rPr kumimoji="0" lang="pt-BR" sz="2000" b="0" i="0" u="none" strike="noStrike" kern="1200" cap="none" spc="0" normalizeH="0" baseline="0" noProof="0" dirty="0">
                <a:ln>
                  <a:noFill/>
                </a:ln>
                <a:solidFill>
                  <a:srgbClr val="212121"/>
                </a:solidFill>
                <a:effectLst/>
                <a:uLnTx/>
                <a:uFillTx/>
                <a:latin typeface="Garamond" panose="02020404030301010803" pitchFamily="18" charset="0"/>
              </a:rPr>
              <a:t>. São Paulo: Atheneu Editora, 1999.</a:t>
            </a:r>
          </a:p>
          <a:p>
            <a:pPr marL="0" indent="0">
              <a:lnSpc>
                <a:spcPct val="100000"/>
              </a:lnSpc>
              <a:buNone/>
            </a:pPr>
            <a:endParaRPr lang="pt-BR" altLang="pt-BR" sz="2000" dirty="0">
              <a:latin typeface="Garamond" panose="02020404030301010803" pitchFamily="18" charset="0"/>
            </a:endParaRPr>
          </a:p>
          <a:p>
            <a:pPr marL="0" indent="0">
              <a:lnSpc>
                <a:spcPct val="100000"/>
              </a:lnSpc>
              <a:buNone/>
            </a:pPr>
            <a:r>
              <a:rPr lang="pt-BR" sz="2000" dirty="0" err="1">
                <a:latin typeface="Garamond" panose="02020404030301010803" pitchFamily="18" charset="0"/>
              </a:rPr>
              <a:t>Ricklefs</a:t>
            </a:r>
            <a:r>
              <a:rPr lang="pt-BR" sz="2000" dirty="0">
                <a:latin typeface="Garamond" panose="02020404030301010803" pitchFamily="18" charset="0"/>
              </a:rPr>
              <a:t>, R.; </a:t>
            </a:r>
            <a:r>
              <a:rPr lang="pt-BR" sz="2000" dirty="0" err="1">
                <a:latin typeface="Garamond" panose="02020404030301010803" pitchFamily="18" charset="0"/>
              </a:rPr>
              <a:t>Relyea</a:t>
            </a:r>
            <a:r>
              <a:rPr lang="pt-BR" sz="2000" dirty="0">
                <a:latin typeface="Garamond" panose="02020404030301010803" pitchFamily="18" charset="0"/>
              </a:rPr>
              <a:t>, R. </a:t>
            </a:r>
            <a:r>
              <a:rPr lang="pt-BR" sz="2000" b="1" dirty="0">
                <a:latin typeface="Garamond" panose="02020404030301010803" pitchFamily="18" charset="0"/>
              </a:rPr>
              <a:t>A Economia da Natureza</a:t>
            </a:r>
            <a:r>
              <a:rPr lang="pt-BR" sz="2000" dirty="0">
                <a:latin typeface="Garamond" panose="02020404030301010803" pitchFamily="18" charset="0"/>
              </a:rPr>
              <a:t>, 7ª Ed. Rio de Janeiro: Guanabara Koogan, 2016.</a:t>
            </a:r>
          </a:p>
          <a:p>
            <a:pPr marL="0" indent="0">
              <a:lnSpc>
                <a:spcPct val="100000"/>
              </a:lnSpc>
              <a:buNone/>
            </a:pPr>
            <a:endParaRPr lang="pt-BR" sz="2000" dirty="0">
              <a:latin typeface="Garamond" panose="02020404030301010803" pitchFamily="18" charset="0"/>
              <a:ea typeface="Calibri" panose="020F0502020204030204" pitchFamily="34" charset="0"/>
              <a:cs typeface="Times New Roman" panose="02020603050405020304" pitchFamily="18" charset="0"/>
            </a:endParaRPr>
          </a:p>
          <a:p>
            <a:pPr marL="0" indent="0">
              <a:lnSpc>
                <a:spcPct val="100000"/>
              </a:lnSpc>
              <a:buNone/>
            </a:pPr>
            <a:r>
              <a:rPr lang="pt-BR" sz="2000" dirty="0">
                <a:latin typeface="Garamond" panose="02020404030301010803" pitchFamily="18" charset="0"/>
                <a:ea typeface="Calibri" panose="020F0502020204030204" pitchFamily="34" charset="0"/>
                <a:cs typeface="Times New Roman" panose="02020603050405020304" pitchFamily="18" charset="0"/>
              </a:rPr>
              <a:t>Ridley, M. </a:t>
            </a:r>
            <a:r>
              <a:rPr lang="pt-BR" sz="2000" b="1" dirty="0">
                <a:latin typeface="Garamond" panose="02020404030301010803" pitchFamily="18" charset="0"/>
                <a:ea typeface="Calibri" panose="020F0502020204030204" pitchFamily="34" charset="0"/>
                <a:cs typeface="Times New Roman" panose="02020603050405020304" pitchFamily="18" charset="0"/>
              </a:rPr>
              <a:t>Evolução</a:t>
            </a:r>
            <a:r>
              <a:rPr lang="pt-BR" sz="2000" dirty="0">
                <a:latin typeface="Garamond" panose="02020404030301010803" pitchFamily="18" charset="0"/>
                <a:ea typeface="Calibri" panose="020F0502020204030204" pitchFamily="34" charset="0"/>
                <a:cs typeface="Times New Roman" panose="02020603050405020304" pitchFamily="18" charset="0"/>
              </a:rPr>
              <a:t>. Porto Alegre: Artmed, 2007, (p. 518-521).</a:t>
            </a:r>
          </a:p>
          <a:p>
            <a:pPr marL="0" indent="0">
              <a:lnSpc>
                <a:spcPct val="100000"/>
              </a:lnSpc>
              <a:buNone/>
            </a:pPr>
            <a:endParaRPr lang="pt-BR" sz="2000" dirty="0">
              <a:latin typeface="Garamond" panose="02020404030301010803" pitchFamily="18" charset="0"/>
              <a:ea typeface="Calibri" panose="020F0502020204030204" pitchFamily="34" charset="0"/>
              <a:cs typeface="Times New Roman" panose="02020603050405020304" pitchFamily="18" charset="0"/>
            </a:endParaRPr>
          </a:p>
          <a:p>
            <a:pPr marL="0" indent="0">
              <a:lnSpc>
                <a:spcPct val="100000"/>
              </a:lnSpc>
              <a:buNone/>
            </a:pPr>
            <a:r>
              <a:rPr lang="pt-BR" sz="2000" dirty="0" err="1">
                <a:solidFill>
                  <a:schemeClr val="tx1"/>
                </a:solidFill>
                <a:latin typeface="Garamond" panose="02020404030301010803" pitchFamily="18" charset="0"/>
              </a:rPr>
              <a:t>Zimmer</a:t>
            </a:r>
            <a:r>
              <a:rPr lang="pt-BR" sz="2000" dirty="0">
                <a:solidFill>
                  <a:schemeClr val="tx1"/>
                </a:solidFill>
                <a:latin typeface="Garamond" panose="02020404030301010803" pitchFamily="18" charset="0"/>
              </a:rPr>
              <a:t>, Carl.  </a:t>
            </a:r>
            <a:r>
              <a:rPr lang="pt-BR" sz="2000" b="1" dirty="0">
                <a:solidFill>
                  <a:schemeClr val="tx1"/>
                </a:solidFill>
                <a:latin typeface="Garamond" panose="02020404030301010803" pitchFamily="18" charset="0"/>
              </a:rPr>
              <a:t>O livro de Ouro da Evolução. O triunfo de uma ideia</a:t>
            </a:r>
            <a:r>
              <a:rPr lang="pt-BR" sz="2000" dirty="0">
                <a:solidFill>
                  <a:schemeClr val="tx1"/>
                </a:solidFill>
                <a:latin typeface="Garamond" panose="02020404030301010803" pitchFamily="18" charset="0"/>
              </a:rPr>
              <a:t>. Bonsucesso, RJ :  Ediouro, 2004 (p. 143, 144).</a:t>
            </a:r>
            <a:endParaRPr lang="pt-BR" sz="2000" dirty="0">
              <a:latin typeface="Garamond" panose="02020404030301010803" pitchFamily="18" charset="0"/>
              <a:ea typeface="Calibri" panose="020F0502020204030204" pitchFamily="34" charset="0"/>
              <a:cs typeface="Times New Roman" panose="02020603050405020304" pitchFamily="18" charset="0"/>
            </a:endParaRPr>
          </a:p>
          <a:p>
            <a:pPr>
              <a:lnSpc>
                <a:spcPct val="100000"/>
              </a:lnSpc>
              <a:spcBef>
                <a:spcPct val="0"/>
              </a:spcBef>
              <a:buNone/>
              <a:defRPr/>
            </a:pPr>
            <a:endParaRPr lang="pt-BR" altLang="pt-BR" sz="2400" dirty="0">
              <a:latin typeface="Garamond" panose="02020404030301010803" pitchFamily="18" charset="0"/>
            </a:endParaRPr>
          </a:p>
        </p:txBody>
      </p:sp>
    </p:spTree>
    <p:extLst>
      <p:ext uri="{BB962C8B-B14F-4D97-AF65-F5344CB8AC3E}">
        <p14:creationId xmlns:p14="http://schemas.microsoft.com/office/powerpoint/2010/main" val="3686699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Right Triangle 11">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57D1D4A-7BC8-4DDF-82C5-7A3C9641D024}"/>
              </a:ext>
            </a:extLst>
          </p:cNvPr>
          <p:cNvSpPr>
            <a:spLocks noGrp="1"/>
          </p:cNvSpPr>
          <p:nvPr>
            <p:ph type="title"/>
          </p:nvPr>
        </p:nvSpPr>
        <p:spPr>
          <a:xfrm>
            <a:off x="1006900" y="1188637"/>
            <a:ext cx="3141430" cy="4480726"/>
          </a:xfrm>
        </p:spPr>
        <p:txBody>
          <a:bodyPr>
            <a:normAutofit/>
          </a:bodyPr>
          <a:lstStyle/>
          <a:p>
            <a:pPr algn="r"/>
            <a:r>
              <a:rPr lang="pt-BR" sz="4100">
                <a:latin typeface="Garamond" panose="02020404030301010803" pitchFamily="18" charset="0"/>
              </a:rPr>
              <a:t>Evolução e biodiversidade</a:t>
            </a:r>
          </a:p>
        </p:txBody>
      </p:sp>
      <p:cxnSp>
        <p:nvCxnSpPr>
          <p:cNvPr id="16" name="Straight Connector 15">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Espaço Reservado para Conteúdo 2">
            <a:extLst>
              <a:ext uri="{FF2B5EF4-FFF2-40B4-BE49-F238E27FC236}">
                <a16:creationId xmlns:a16="http://schemas.microsoft.com/office/drawing/2014/main" id="{389BD464-AAAD-4419-A148-84318E00D22B}"/>
              </a:ext>
            </a:extLst>
          </p:cNvPr>
          <p:cNvSpPr>
            <a:spLocks noGrp="1"/>
          </p:cNvSpPr>
          <p:nvPr>
            <p:ph idx="1"/>
          </p:nvPr>
        </p:nvSpPr>
        <p:spPr>
          <a:xfrm>
            <a:off x="5138928" y="1338729"/>
            <a:ext cx="4795584" cy="4180542"/>
          </a:xfrm>
        </p:spPr>
        <p:txBody>
          <a:bodyPr anchor="ctr">
            <a:normAutofit/>
          </a:bodyPr>
          <a:lstStyle/>
          <a:p>
            <a:pPr>
              <a:buFont typeface="Wingdings" panose="05000000000000000000" pitchFamily="2" charset="2"/>
              <a:buChar char="ü"/>
            </a:pPr>
            <a:r>
              <a:rPr lang="pt-BR" sz="2200">
                <a:latin typeface="Garamond" panose="02020404030301010803" pitchFamily="18" charset="0"/>
                <a:sym typeface="Wingdings" panose="05000000000000000000" pitchFamily="2" charset="2"/>
              </a:rPr>
              <a:t>Espécies mudam ao longo do tempo</a:t>
            </a:r>
          </a:p>
          <a:p>
            <a:pPr>
              <a:buFont typeface="Wingdings" panose="05000000000000000000" pitchFamily="2" charset="2"/>
              <a:buChar char="ü"/>
            </a:pPr>
            <a:endParaRPr lang="pt-BR" sz="2200">
              <a:latin typeface="Garamond" panose="02020404030301010803" pitchFamily="18" charset="0"/>
              <a:sym typeface="Wingdings" panose="05000000000000000000" pitchFamily="2" charset="2"/>
            </a:endParaRPr>
          </a:p>
          <a:p>
            <a:pPr>
              <a:buFont typeface="Wingdings" panose="05000000000000000000" pitchFamily="2" charset="2"/>
              <a:buChar char="ü"/>
            </a:pPr>
            <a:r>
              <a:rPr lang="pt-BR" sz="2200">
                <a:latin typeface="Garamond" panose="02020404030301010803" pitchFamily="18" charset="0"/>
                <a:sym typeface="Wingdings" panose="05000000000000000000" pitchFamily="2" charset="2"/>
              </a:rPr>
              <a:t>O processo de evolução depende de variação genética</a:t>
            </a:r>
          </a:p>
          <a:p>
            <a:pPr>
              <a:buFont typeface="Wingdings" panose="05000000000000000000" pitchFamily="2" charset="2"/>
              <a:buChar char="ü"/>
            </a:pPr>
            <a:endParaRPr lang="pt-BR" sz="2200">
              <a:latin typeface="Garamond" panose="02020404030301010803" pitchFamily="18" charset="0"/>
              <a:sym typeface="Wingdings" panose="05000000000000000000" pitchFamily="2" charset="2"/>
            </a:endParaRPr>
          </a:p>
          <a:p>
            <a:pPr>
              <a:buFont typeface="Wingdings" panose="05000000000000000000" pitchFamily="2" charset="2"/>
              <a:buChar char="ü"/>
            </a:pPr>
            <a:r>
              <a:rPr lang="pt-BR" sz="2200">
                <a:latin typeface="Garamond" panose="02020404030301010803" pitchFamily="18" charset="0"/>
                <a:sym typeface="Wingdings" panose="05000000000000000000" pitchFamily="2" charset="2"/>
              </a:rPr>
              <a:t>As diferentes interações entre genes e ambiente determinam a evolução de populações e novas espécies</a:t>
            </a:r>
          </a:p>
          <a:p>
            <a:pPr>
              <a:buFont typeface="Wingdings" panose="05000000000000000000" pitchFamily="2" charset="2"/>
              <a:buChar char="ü"/>
            </a:pPr>
            <a:endParaRPr lang="pt-BR" sz="2200">
              <a:latin typeface="Garamond" panose="02020404030301010803" pitchFamily="18" charset="0"/>
              <a:sym typeface="Wingdings" panose="05000000000000000000" pitchFamily="2" charset="2"/>
            </a:endParaRPr>
          </a:p>
          <a:p>
            <a:pPr>
              <a:buFont typeface="Wingdings" panose="05000000000000000000" pitchFamily="2" charset="2"/>
              <a:buChar char="ü"/>
            </a:pPr>
            <a:r>
              <a:rPr lang="pt-BR" sz="2200">
                <a:latin typeface="Garamond" panose="02020404030301010803" pitchFamily="18" charset="0"/>
                <a:sym typeface="Wingdings" panose="05000000000000000000" pitchFamily="2" charset="2"/>
              </a:rPr>
              <a:t>Pool gênico – coleção de alelos de todos os indivíduos de uma população</a:t>
            </a:r>
            <a:endParaRPr lang="pt-BR" sz="2200">
              <a:latin typeface="Garamond" panose="02020404030301010803" pitchFamily="18" charset="0"/>
            </a:endParaRPr>
          </a:p>
        </p:txBody>
      </p:sp>
    </p:spTree>
    <p:extLst>
      <p:ext uri="{BB962C8B-B14F-4D97-AF65-F5344CB8AC3E}">
        <p14:creationId xmlns:p14="http://schemas.microsoft.com/office/powerpoint/2010/main" val="2281975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7D1D4A-7BC8-4DDF-82C5-7A3C9641D024}"/>
              </a:ext>
            </a:extLst>
          </p:cNvPr>
          <p:cNvSpPr>
            <a:spLocks noGrp="1"/>
          </p:cNvSpPr>
          <p:nvPr>
            <p:ph type="title"/>
          </p:nvPr>
        </p:nvSpPr>
        <p:spPr>
          <a:xfrm>
            <a:off x="0" y="-1"/>
            <a:ext cx="12192000" cy="1162757"/>
          </a:xfrm>
          <a:solidFill>
            <a:schemeClr val="accent4"/>
          </a:solidFill>
        </p:spPr>
        <p:txBody>
          <a:bodyPr>
            <a:noAutofit/>
          </a:bodyPr>
          <a:lstStyle/>
          <a:p>
            <a:r>
              <a:rPr lang="pt-BR" sz="3300" dirty="0">
                <a:latin typeface="Garamond" panose="02020404030301010803" pitchFamily="18" charset="0"/>
              </a:rPr>
              <a:t>Evolução e biodiversidade</a:t>
            </a:r>
          </a:p>
        </p:txBody>
      </p:sp>
      <p:sp>
        <p:nvSpPr>
          <p:cNvPr id="3" name="Espaço Reservado para Conteúdo 2">
            <a:extLst>
              <a:ext uri="{FF2B5EF4-FFF2-40B4-BE49-F238E27FC236}">
                <a16:creationId xmlns:a16="http://schemas.microsoft.com/office/drawing/2014/main" id="{389BD464-AAAD-4419-A148-84318E00D22B}"/>
              </a:ext>
            </a:extLst>
          </p:cNvPr>
          <p:cNvSpPr>
            <a:spLocks noGrp="1"/>
          </p:cNvSpPr>
          <p:nvPr>
            <p:ph idx="1"/>
          </p:nvPr>
        </p:nvSpPr>
        <p:spPr>
          <a:xfrm>
            <a:off x="183444" y="1589476"/>
            <a:ext cx="11825111" cy="5116124"/>
          </a:xfrm>
        </p:spPr>
        <p:txBody>
          <a:bodyPr>
            <a:noAutofit/>
          </a:bodyPr>
          <a:lstStyle/>
          <a:p>
            <a:pPr>
              <a:lnSpc>
                <a:spcPct val="100000"/>
              </a:lnSpc>
              <a:buFontTx/>
              <a:buChar char="-"/>
            </a:pPr>
            <a:r>
              <a:rPr lang="pt-BR" dirty="0">
                <a:latin typeface="Garamond" panose="02020404030301010803" pitchFamily="18" charset="0"/>
              </a:rPr>
              <a:t>O que é evolução? Variação genética ao longo do tempo ou processo de descendência com modificação;</a:t>
            </a:r>
          </a:p>
          <a:p>
            <a:pPr marL="0" indent="0">
              <a:lnSpc>
                <a:spcPct val="100000"/>
              </a:lnSpc>
              <a:buNone/>
            </a:pPr>
            <a:endParaRPr lang="pt-BR" dirty="0">
              <a:latin typeface="Garamond" panose="02020404030301010803" pitchFamily="18" charset="0"/>
            </a:endParaRPr>
          </a:p>
          <a:p>
            <a:pPr marL="0" indent="0">
              <a:lnSpc>
                <a:spcPct val="100000"/>
              </a:lnSpc>
              <a:buNone/>
            </a:pPr>
            <a:r>
              <a:rPr lang="pt-BR" dirty="0">
                <a:latin typeface="Garamond" panose="02020404030301010803" pitchFamily="18" charset="0"/>
              </a:rPr>
              <a:t> </a:t>
            </a:r>
          </a:p>
          <a:p>
            <a:pPr marL="0" indent="0">
              <a:lnSpc>
                <a:spcPct val="100000"/>
              </a:lnSpc>
              <a:buNone/>
            </a:pPr>
            <a:r>
              <a:rPr lang="pt-BR" dirty="0">
                <a:latin typeface="Garamond" panose="02020404030301010803" pitchFamily="18" charset="0"/>
              </a:rPr>
              <a:t>- A seleção natural, a deriva genética e o fluxo gênico podem causar variação na frequência de alelos em uma população ao longo do tempo;</a:t>
            </a:r>
          </a:p>
          <a:p>
            <a:pPr marL="0" indent="0">
              <a:lnSpc>
                <a:spcPct val="100000"/>
              </a:lnSpc>
              <a:buNone/>
            </a:pPr>
            <a:endParaRPr lang="pt-BR" dirty="0">
              <a:latin typeface="Garamond" panose="02020404030301010803" pitchFamily="18" charset="0"/>
            </a:endParaRPr>
          </a:p>
          <a:p>
            <a:pPr marL="0" indent="0">
              <a:lnSpc>
                <a:spcPct val="100000"/>
              </a:lnSpc>
              <a:buNone/>
            </a:pPr>
            <a:endParaRPr lang="pt-BR" dirty="0">
              <a:latin typeface="Garamond" panose="02020404030301010803" pitchFamily="18" charset="0"/>
            </a:endParaRPr>
          </a:p>
          <a:p>
            <a:pPr marL="0" indent="0">
              <a:lnSpc>
                <a:spcPct val="100000"/>
              </a:lnSpc>
              <a:buNone/>
            </a:pPr>
            <a:endParaRPr lang="pt-BR" sz="1400" dirty="0">
              <a:latin typeface="Garamond" panose="02020404030301010803" pitchFamily="18" charset="0"/>
            </a:endParaRPr>
          </a:p>
          <a:p>
            <a:pPr marL="0" indent="0">
              <a:lnSpc>
                <a:spcPct val="100000"/>
              </a:lnSpc>
              <a:buNone/>
            </a:pPr>
            <a:r>
              <a:rPr lang="pt-BR" sz="1400" dirty="0">
                <a:latin typeface="Garamond" panose="02020404030301010803" pitchFamily="18" charset="0"/>
              </a:rPr>
              <a:t>			</a:t>
            </a:r>
            <a:r>
              <a:rPr lang="pt-BR" sz="1600" dirty="0">
                <a:latin typeface="Garamond" panose="02020404030301010803" pitchFamily="18" charset="0"/>
              </a:rPr>
              <a:t>Fonte: Cain, M.L., </a:t>
            </a:r>
            <a:r>
              <a:rPr lang="pt-BR" sz="1600" dirty="0" err="1">
                <a:latin typeface="Garamond" panose="02020404030301010803" pitchFamily="18" charset="0"/>
              </a:rPr>
              <a:t>Bowman</a:t>
            </a:r>
            <a:r>
              <a:rPr lang="pt-BR" sz="1600" dirty="0">
                <a:latin typeface="Garamond" panose="02020404030301010803" pitchFamily="18" charset="0"/>
              </a:rPr>
              <a:t>, W. D., Hacker, S.D. </a:t>
            </a:r>
            <a:r>
              <a:rPr lang="pt-BR" sz="1600" b="1" dirty="0">
                <a:latin typeface="Garamond" panose="02020404030301010803" pitchFamily="18" charset="0"/>
              </a:rPr>
              <a:t>Ecologia</a:t>
            </a:r>
            <a:r>
              <a:rPr lang="pt-BR" sz="1600" dirty="0">
                <a:latin typeface="Garamond" panose="02020404030301010803" pitchFamily="18" charset="0"/>
              </a:rPr>
              <a:t>. Porto Alegre, Artmed. 2011 (p. 134 – 157).</a:t>
            </a:r>
          </a:p>
        </p:txBody>
      </p:sp>
      <p:sp>
        <p:nvSpPr>
          <p:cNvPr id="4" name="Retângulo: Cantos Arredondados 3">
            <a:extLst>
              <a:ext uri="{FF2B5EF4-FFF2-40B4-BE49-F238E27FC236}">
                <a16:creationId xmlns:a16="http://schemas.microsoft.com/office/drawing/2014/main" id="{01F5D19D-DD2F-4919-AF41-14BF08058C96}"/>
              </a:ext>
            </a:extLst>
          </p:cNvPr>
          <p:cNvSpPr/>
          <p:nvPr/>
        </p:nvSpPr>
        <p:spPr>
          <a:xfrm>
            <a:off x="5585460" y="2644846"/>
            <a:ext cx="2331720" cy="69342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tx1"/>
                </a:solidFill>
              </a:rPr>
              <a:t>Mudança </a:t>
            </a:r>
            <a:r>
              <a:rPr lang="pt-BR">
                <a:solidFill>
                  <a:schemeClr val="tx1"/>
                </a:solidFill>
              </a:rPr>
              <a:t>na frequência </a:t>
            </a:r>
            <a:r>
              <a:rPr lang="pt-BR" dirty="0">
                <a:solidFill>
                  <a:schemeClr val="tx1"/>
                </a:solidFill>
              </a:rPr>
              <a:t>de alelos</a:t>
            </a:r>
          </a:p>
        </p:txBody>
      </p:sp>
      <p:cxnSp>
        <p:nvCxnSpPr>
          <p:cNvPr id="6" name="Conector de Seta Reta 5">
            <a:extLst>
              <a:ext uri="{FF2B5EF4-FFF2-40B4-BE49-F238E27FC236}">
                <a16:creationId xmlns:a16="http://schemas.microsoft.com/office/drawing/2014/main" id="{2679EB40-3F14-4FB4-8D5F-ABEEFE9130BD}"/>
              </a:ext>
            </a:extLst>
          </p:cNvPr>
          <p:cNvCxnSpPr>
            <a:cxnSpLocks/>
          </p:cNvCxnSpPr>
          <p:nvPr/>
        </p:nvCxnSpPr>
        <p:spPr>
          <a:xfrm>
            <a:off x="5119369" y="2042513"/>
            <a:ext cx="885191" cy="5076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7761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7D1D4A-7BC8-4DDF-82C5-7A3C9641D024}"/>
              </a:ext>
            </a:extLst>
          </p:cNvPr>
          <p:cNvSpPr>
            <a:spLocks noGrp="1"/>
          </p:cNvSpPr>
          <p:nvPr>
            <p:ph type="title"/>
          </p:nvPr>
        </p:nvSpPr>
        <p:spPr>
          <a:xfrm>
            <a:off x="0" y="0"/>
            <a:ext cx="12192000" cy="975230"/>
          </a:xfrm>
          <a:solidFill>
            <a:schemeClr val="accent4"/>
          </a:solidFill>
        </p:spPr>
        <p:txBody>
          <a:bodyPr>
            <a:noAutofit/>
          </a:bodyPr>
          <a:lstStyle/>
          <a:p>
            <a:r>
              <a:rPr lang="pt-BR" sz="3300" dirty="0">
                <a:latin typeface="Garamond" panose="02020404030301010803" pitchFamily="18" charset="0"/>
              </a:rPr>
              <a:t>Evolução e biodiversidade</a:t>
            </a:r>
          </a:p>
        </p:txBody>
      </p:sp>
      <p:sp>
        <p:nvSpPr>
          <p:cNvPr id="3" name="Espaço Reservado para Conteúdo 2">
            <a:extLst>
              <a:ext uri="{FF2B5EF4-FFF2-40B4-BE49-F238E27FC236}">
                <a16:creationId xmlns:a16="http://schemas.microsoft.com/office/drawing/2014/main" id="{389BD464-AAAD-4419-A148-84318E00D22B}"/>
              </a:ext>
            </a:extLst>
          </p:cNvPr>
          <p:cNvSpPr>
            <a:spLocks noGrp="1"/>
          </p:cNvSpPr>
          <p:nvPr>
            <p:ph idx="1"/>
          </p:nvPr>
        </p:nvSpPr>
        <p:spPr>
          <a:xfrm>
            <a:off x="366889" y="1328825"/>
            <a:ext cx="11825111" cy="4885796"/>
          </a:xfrm>
        </p:spPr>
        <p:txBody>
          <a:bodyPr>
            <a:noAutofit/>
          </a:bodyPr>
          <a:lstStyle/>
          <a:p>
            <a:pPr marL="0" indent="0">
              <a:lnSpc>
                <a:spcPct val="100000"/>
              </a:lnSpc>
              <a:buNone/>
            </a:pPr>
            <a:r>
              <a:rPr lang="pt-BR" sz="2400" dirty="0">
                <a:latin typeface="Garamond" panose="02020404030301010803" pitchFamily="18" charset="0"/>
              </a:rPr>
              <a:t>Fontes de variação genética: </a:t>
            </a:r>
          </a:p>
          <a:p>
            <a:pPr marL="0" indent="0">
              <a:lnSpc>
                <a:spcPct val="100000"/>
              </a:lnSpc>
              <a:buNone/>
            </a:pPr>
            <a:endParaRPr lang="pt-BR" dirty="0">
              <a:latin typeface="Garamond" panose="02020404030301010803" pitchFamily="18" charset="0"/>
            </a:endParaRPr>
          </a:p>
          <a:p>
            <a:pPr marL="0" indent="0">
              <a:lnSpc>
                <a:spcPct val="100000"/>
              </a:lnSpc>
              <a:buNone/>
            </a:pPr>
            <a:r>
              <a:rPr lang="pt-BR" sz="2400" dirty="0">
                <a:latin typeface="Garamond" panose="02020404030301010803" pitchFamily="18" charset="0"/>
              </a:rPr>
              <a:t>Mutação – mudança aleatória na sequencia de nucleotídeos em regiões do DNA que</a:t>
            </a:r>
          </a:p>
          <a:p>
            <a:pPr marL="0" indent="0">
              <a:lnSpc>
                <a:spcPct val="100000"/>
              </a:lnSpc>
              <a:buNone/>
            </a:pPr>
            <a:r>
              <a:rPr lang="pt-BR" sz="2400" dirty="0">
                <a:latin typeface="Garamond" panose="02020404030301010803" pitchFamily="18" charset="0"/>
              </a:rPr>
              <a:t>compreende ou controla a expressão de um gene</a:t>
            </a:r>
          </a:p>
          <a:p>
            <a:pPr marL="0" indent="0">
              <a:lnSpc>
                <a:spcPct val="100000"/>
              </a:lnSpc>
              <a:buNone/>
            </a:pPr>
            <a:endParaRPr lang="pt-BR" sz="2400" dirty="0">
              <a:latin typeface="Garamond" panose="02020404030301010803" pitchFamily="18" charset="0"/>
            </a:endParaRPr>
          </a:p>
          <a:p>
            <a:pPr marL="0" indent="0">
              <a:lnSpc>
                <a:spcPct val="100000"/>
              </a:lnSpc>
              <a:buNone/>
            </a:pPr>
            <a:endParaRPr lang="pt-BR" dirty="0">
              <a:latin typeface="Garamond" panose="02020404030301010803" pitchFamily="18" charset="0"/>
            </a:endParaRPr>
          </a:p>
          <a:p>
            <a:pPr marL="0" indent="0">
              <a:lnSpc>
                <a:spcPct val="100000"/>
              </a:lnSpc>
              <a:buNone/>
            </a:pPr>
            <a:r>
              <a:rPr lang="pt-BR" sz="2400" dirty="0">
                <a:latin typeface="Garamond" panose="02020404030301010803" pitchFamily="18" charset="0"/>
              </a:rPr>
              <a:t>Recombinação – reorganização de genes que pode ocorrer à medida que o DNA é</a:t>
            </a:r>
          </a:p>
          <a:p>
            <a:pPr marL="0" indent="0">
              <a:lnSpc>
                <a:spcPct val="100000"/>
              </a:lnSpc>
              <a:buNone/>
            </a:pPr>
            <a:r>
              <a:rPr lang="pt-BR" sz="2400" dirty="0">
                <a:latin typeface="Garamond" panose="02020404030301010803" pitchFamily="18" charset="0"/>
              </a:rPr>
              <a:t>copiado durante a meiose</a:t>
            </a:r>
            <a:endParaRPr lang="pt-BR" dirty="0">
              <a:latin typeface="Garamond" panose="02020404030301010803" pitchFamily="18" charset="0"/>
            </a:endParaRPr>
          </a:p>
        </p:txBody>
      </p:sp>
      <p:sp>
        <p:nvSpPr>
          <p:cNvPr id="5" name="Retângulo: Cantos Arredondados 4">
            <a:extLst>
              <a:ext uri="{FF2B5EF4-FFF2-40B4-BE49-F238E27FC236}">
                <a16:creationId xmlns:a16="http://schemas.microsoft.com/office/drawing/2014/main" id="{34A45362-B1BC-4C5C-B3E0-A17D09595C8F}"/>
              </a:ext>
            </a:extLst>
          </p:cNvPr>
          <p:cNvSpPr/>
          <p:nvPr/>
        </p:nvSpPr>
        <p:spPr>
          <a:xfrm>
            <a:off x="6499859" y="3156230"/>
            <a:ext cx="1691640" cy="91440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solidFill>
                  <a:schemeClr val="tx1"/>
                </a:solidFill>
                <a:latin typeface="Garamond" panose="02020404030301010803" pitchFamily="18" charset="0"/>
              </a:rPr>
              <a:t>Aparência</a:t>
            </a:r>
          </a:p>
          <a:p>
            <a:pPr algn="ctr"/>
            <a:r>
              <a:rPr lang="pt-BR" sz="1600" dirty="0">
                <a:solidFill>
                  <a:schemeClr val="tx1"/>
                </a:solidFill>
                <a:latin typeface="Garamond" panose="02020404030301010803" pitchFamily="18" charset="0"/>
              </a:rPr>
              <a:t>Fisiologia</a:t>
            </a:r>
          </a:p>
          <a:p>
            <a:pPr algn="ctr"/>
            <a:r>
              <a:rPr lang="pt-BR" sz="1600" dirty="0">
                <a:solidFill>
                  <a:schemeClr val="tx1"/>
                </a:solidFill>
                <a:latin typeface="Garamond" panose="02020404030301010803" pitchFamily="18" charset="0"/>
              </a:rPr>
              <a:t>Comportamento</a:t>
            </a:r>
          </a:p>
        </p:txBody>
      </p:sp>
      <p:sp>
        <p:nvSpPr>
          <p:cNvPr id="9" name="CaixaDeTexto 8">
            <a:extLst>
              <a:ext uri="{FF2B5EF4-FFF2-40B4-BE49-F238E27FC236}">
                <a16:creationId xmlns:a16="http://schemas.microsoft.com/office/drawing/2014/main" id="{5E09AE38-C68F-42C1-9716-0707ABBCCCAA}"/>
              </a:ext>
            </a:extLst>
          </p:cNvPr>
          <p:cNvSpPr txBox="1"/>
          <p:nvPr/>
        </p:nvSpPr>
        <p:spPr>
          <a:xfrm>
            <a:off x="1229896" y="6398939"/>
            <a:ext cx="10665776" cy="338554"/>
          </a:xfrm>
          <a:prstGeom prst="rect">
            <a:avLst/>
          </a:prstGeom>
          <a:noFill/>
        </p:spPr>
        <p:txBody>
          <a:bodyPr wrap="square">
            <a:spAutoFit/>
          </a:bodyPr>
          <a:lstStyle/>
          <a:p>
            <a:r>
              <a:rPr lang="pt-BR" sz="1400" dirty="0">
                <a:latin typeface="Garamond" panose="02020404030301010803" pitchFamily="18" charset="0"/>
              </a:rPr>
              <a:t>		</a:t>
            </a:r>
            <a:r>
              <a:rPr lang="pt-BR" sz="1600" dirty="0">
                <a:latin typeface="Garamond" panose="02020404030301010803" pitchFamily="18" charset="0"/>
              </a:rPr>
              <a:t>Fonte: </a:t>
            </a:r>
            <a:r>
              <a:rPr lang="pt-BR" sz="1600" dirty="0" err="1">
                <a:latin typeface="Garamond" panose="02020404030301010803" pitchFamily="18" charset="0"/>
              </a:rPr>
              <a:t>Ricklefs</a:t>
            </a:r>
            <a:r>
              <a:rPr lang="pt-BR" sz="1600" dirty="0">
                <a:latin typeface="Garamond" panose="02020404030301010803" pitchFamily="18" charset="0"/>
              </a:rPr>
              <a:t>, R.; </a:t>
            </a:r>
            <a:r>
              <a:rPr lang="pt-BR" sz="1600" dirty="0" err="1">
                <a:latin typeface="Garamond" panose="02020404030301010803" pitchFamily="18" charset="0"/>
              </a:rPr>
              <a:t>Relyea</a:t>
            </a:r>
            <a:r>
              <a:rPr lang="pt-BR" sz="1600" dirty="0">
                <a:latin typeface="Garamond" panose="02020404030301010803" pitchFamily="18" charset="0"/>
              </a:rPr>
              <a:t>, R. </a:t>
            </a:r>
            <a:r>
              <a:rPr lang="pt-BR" sz="1600" b="1" dirty="0">
                <a:latin typeface="Garamond" panose="02020404030301010803" pitchFamily="18" charset="0"/>
              </a:rPr>
              <a:t>A Economia da Natureza</a:t>
            </a:r>
            <a:r>
              <a:rPr lang="pt-BR" sz="1600" dirty="0">
                <a:latin typeface="Garamond" panose="02020404030301010803" pitchFamily="18" charset="0"/>
              </a:rPr>
              <a:t>, 7ª Ed. Rio de Janeiro: Guanabara Koogan, 2016. </a:t>
            </a:r>
          </a:p>
        </p:txBody>
      </p:sp>
      <p:sp>
        <p:nvSpPr>
          <p:cNvPr id="11" name="Retângulo: Cantos Arredondados 10">
            <a:extLst>
              <a:ext uri="{FF2B5EF4-FFF2-40B4-BE49-F238E27FC236}">
                <a16:creationId xmlns:a16="http://schemas.microsoft.com/office/drawing/2014/main" id="{258D058F-BE2B-46DF-B00B-26013C7B99E2}"/>
              </a:ext>
            </a:extLst>
          </p:cNvPr>
          <p:cNvSpPr/>
          <p:nvPr/>
        </p:nvSpPr>
        <p:spPr>
          <a:xfrm>
            <a:off x="5882639" y="1192790"/>
            <a:ext cx="2926080" cy="91440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solidFill>
                  <a:schemeClr val="tx1"/>
                </a:solidFill>
                <a:latin typeface="Garamond" panose="02020404030301010803" pitchFamily="18" charset="0"/>
              </a:rPr>
              <a:t>Efeito detectável ou não (silenciosa)</a:t>
            </a:r>
            <a:endParaRPr lang="pt-BR" sz="1600" dirty="0">
              <a:solidFill>
                <a:schemeClr val="tx1"/>
              </a:solidFill>
            </a:endParaRPr>
          </a:p>
        </p:txBody>
      </p:sp>
      <p:sp>
        <p:nvSpPr>
          <p:cNvPr id="13" name="Retângulo: Cantos Arredondados 12">
            <a:extLst>
              <a:ext uri="{FF2B5EF4-FFF2-40B4-BE49-F238E27FC236}">
                <a16:creationId xmlns:a16="http://schemas.microsoft.com/office/drawing/2014/main" id="{E55F5E54-255C-4606-A47D-081EE9B3A9CC}"/>
              </a:ext>
            </a:extLst>
          </p:cNvPr>
          <p:cNvSpPr/>
          <p:nvPr/>
        </p:nvSpPr>
        <p:spPr>
          <a:xfrm>
            <a:off x="5090160" y="4957497"/>
            <a:ext cx="5082540" cy="1039563"/>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pt-BR" sz="16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Novas combinações de alelos são produzidas (crossing over)</a:t>
            </a: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pt-BR" sz="16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Potencial para novos fenótipos</a:t>
            </a:r>
          </a:p>
        </p:txBody>
      </p:sp>
      <p:cxnSp>
        <p:nvCxnSpPr>
          <p:cNvPr id="15" name="Conector de Seta Reta 14">
            <a:extLst>
              <a:ext uri="{FF2B5EF4-FFF2-40B4-BE49-F238E27FC236}">
                <a16:creationId xmlns:a16="http://schemas.microsoft.com/office/drawing/2014/main" id="{15B3351F-ECA4-4100-947E-677F3200F7B8}"/>
              </a:ext>
            </a:extLst>
          </p:cNvPr>
          <p:cNvCxnSpPr>
            <a:cxnSpLocks/>
          </p:cNvCxnSpPr>
          <p:nvPr/>
        </p:nvCxnSpPr>
        <p:spPr>
          <a:xfrm flipV="1">
            <a:off x="3154680" y="1649990"/>
            <a:ext cx="2621280" cy="7770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ector de Seta Reta 18">
            <a:extLst>
              <a:ext uri="{FF2B5EF4-FFF2-40B4-BE49-F238E27FC236}">
                <a16:creationId xmlns:a16="http://schemas.microsoft.com/office/drawing/2014/main" id="{D2FF3C33-3865-4F9E-9454-C5AADE65D159}"/>
              </a:ext>
            </a:extLst>
          </p:cNvPr>
          <p:cNvCxnSpPr>
            <a:cxnSpLocks/>
          </p:cNvCxnSpPr>
          <p:nvPr/>
        </p:nvCxnSpPr>
        <p:spPr>
          <a:xfrm>
            <a:off x="4505413" y="3309463"/>
            <a:ext cx="1838960" cy="3580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ector de Seta Reta 23">
            <a:extLst>
              <a:ext uri="{FF2B5EF4-FFF2-40B4-BE49-F238E27FC236}">
                <a16:creationId xmlns:a16="http://schemas.microsoft.com/office/drawing/2014/main" id="{6D5CC234-E150-42F1-BBF1-29CF322C09DF}"/>
              </a:ext>
            </a:extLst>
          </p:cNvPr>
          <p:cNvCxnSpPr/>
          <p:nvPr/>
        </p:nvCxnSpPr>
        <p:spPr>
          <a:xfrm>
            <a:off x="3860800" y="4826000"/>
            <a:ext cx="1036320"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6216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7D1D4A-7BC8-4DDF-82C5-7A3C9641D024}"/>
              </a:ext>
            </a:extLst>
          </p:cNvPr>
          <p:cNvSpPr>
            <a:spLocks noGrp="1"/>
          </p:cNvSpPr>
          <p:nvPr>
            <p:ph type="title"/>
          </p:nvPr>
        </p:nvSpPr>
        <p:spPr>
          <a:xfrm>
            <a:off x="0" y="-1"/>
            <a:ext cx="12192000" cy="1162757"/>
          </a:xfrm>
          <a:solidFill>
            <a:schemeClr val="accent4"/>
          </a:solidFill>
        </p:spPr>
        <p:txBody>
          <a:bodyPr>
            <a:noAutofit/>
          </a:bodyPr>
          <a:lstStyle/>
          <a:p>
            <a:r>
              <a:rPr lang="pt-BR" sz="3300" dirty="0">
                <a:latin typeface="Garamond" panose="02020404030301010803" pitchFamily="18" charset="0"/>
              </a:rPr>
              <a:t>Evolução e biodiversidade</a:t>
            </a:r>
          </a:p>
        </p:txBody>
      </p:sp>
      <p:sp>
        <p:nvSpPr>
          <p:cNvPr id="9" name="CaixaDeTexto 8">
            <a:extLst>
              <a:ext uri="{FF2B5EF4-FFF2-40B4-BE49-F238E27FC236}">
                <a16:creationId xmlns:a16="http://schemas.microsoft.com/office/drawing/2014/main" id="{5E09AE38-C68F-42C1-9716-0707ABBCCCAA}"/>
              </a:ext>
            </a:extLst>
          </p:cNvPr>
          <p:cNvSpPr txBox="1"/>
          <p:nvPr/>
        </p:nvSpPr>
        <p:spPr>
          <a:xfrm>
            <a:off x="1955056" y="6334780"/>
            <a:ext cx="10063748" cy="523220"/>
          </a:xfrm>
          <a:prstGeom prst="rect">
            <a:avLst/>
          </a:prstGeom>
          <a:noFill/>
        </p:spPr>
        <p:txBody>
          <a:bodyPr wrap="square">
            <a:spAutoFit/>
          </a:bodyPr>
          <a:lstStyle/>
          <a:p>
            <a:r>
              <a:rPr lang="pt-BR" sz="1400" dirty="0"/>
              <a:t>		Fonte: </a:t>
            </a:r>
            <a:r>
              <a:rPr lang="pt-BR" sz="1400" dirty="0" err="1"/>
              <a:t>Ricklefs</a:t>
            </a:r>
            <a:r>
              <a:rPr lang="pt-BR" sz="1400" dirty="0"/>
              <a:t>, R.; </a:t>
            </a:r>
            <a:r>
              <a:rPr lang="pt-BR" sz="1400" dirty="0" err="1"/>
              <a:t>Relyea</a:t>
            </a:r>
            <a:r>
              <a:rPr lang="pt-BR" sz="1400" dirty="0"/>
              <a:t>, R. </a:t>
            </a:r>
            <a:r>
              <a:rPr lang="pt-BR" sz="1400" b="1" dirty="0"/>
              <a:t>A Economia da Natureza</a:t>
            </a:r>
            <a:r>
              <a:rPr lang="pt-BR" sz="1400" dirty="0"/>
              <a:t>, 7ª Ed. Rio de Janeiro: Guanabara Koogan, 2016 (p. 165). </a:t>
            </a:r>
            <a:r>
              <a:rPr lang="pt-BR" sz="1400" dirty="0">
                <a:latin typeface="Garamond" panose="02020404030301010803" pitchFamily="18" charset="0"/>
              </a:rPr>
              <a:t>		</a:t>
            </a:r>
            <a:endParaRPr lang="pt-BR" sz="1600" dirty="0">
              <a:latin typeface="Garamond" panose="02020404030301010803" pitchFamily="18" charset="0"/>
            </a:endParaRPr>
          </a:p>
        </p:txBody>
      </p:sp>
      <p:pic>
        <p:nvPicPr>
          <p:cNvPr id="4" name="Espaço Reservado para Conteúdo 3" descr="Uma imagem contendo relógio, mesa&#10;&#10;Descrição gerada automaticamente">
            <a:extLst>
              <a:ext uri="{FF2B5EF4-FFF2-40B4-BE49-F238E27FC236}">
                <a16:creationId xmlns:a16="http://schemas.microsoft.com/office/drawing/2014/main" id="{5D7BE2CC-5B5B-4418-B45D-4F48E4031A2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9411" y="1090072"/>
            <a:ext cx="10719393" cy="3264478"/>
          </a:xfrm>
          <a:prstGeom prst="rect">
            <a:avLst/>
          </a:prstGeom>
        </p:spPr>
      </p:pic>
      <p:pic>
        <p:nvPicPr>
          <p:cNvPr id="7" name="Imagem 6" descr="Texto&#10;&#10;Descrição gerada automaticamente">
            <a:extLst>
              <a:ext uri="{FF2B5EF4-FFF2-40B4-BE49-F238E27FC236}">
                <a16:creationId xmlns:a16="http://schemas.microsoft.com/office/drawing/2014/main" id="{73796306-7DBE-4046-B003-A26E8EE7AA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400" y="4193562"/>
            <a:ext cx="5008404" cy="1899316"/>
          </a:xfrm>
          <a:prstGeom prst="rect">
            <a:avLst/>
          </a:prstGeom>
        </p:spPr>
      </p:pic>
      <p:cxnSp>
        <p:nvCxnSpPr>
          <p:cNvPr id="5" name="Conector de Seta Reta 4">
            <a:extLst>
              <a:ext uri="{FF2B5EF4-FFF2-40B4-BE49-F238E27FC236}">
                <a16:creationId xmlns:a16="http://schemas.microsoft.com/office/drawing/2014/main" id="{8072E1A7-3264-49C3-8AB7-DB5615DAD89B}"/>
              </a:ext>
            </a:extLst>
          </p:cNvPr>
          <p:cNvCxnSpPr>
            <a:cxnSpLocks/>
          </p:cNvCxnSpPr>
          <p:nvPr/>
        </p:nvCxnSpPr>
        <p:spPr>
          <a:xfrm>
            <a:off x="2767263" y="3142986"/>
            <a:ext cx="328863" cy="2000234"/>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1" name="Retângulo: Cantos Arredondados 10">
            <a:extLst>
              <a:ext uri="{FF2B5EF4-FFF2-40B4-BE49-F238E27FC236}">
                <a16:creationId xmlns:a16="http://schemas.microsoft.com/office/drawing/2014/main" id="{DEF90E83-57A0-4A4C-840F-D477B0F3C230}"/>
              </a:ext>
            </a:extLst>
          </p:cNvPr>
          <p:cNvSpPr/>
          <p:nvPr/>
        </p:nvSpPr>
        <p:spPr>
          <a:xfrm>
            <a:off x="2422358" y="5185611"/>
            <a:ext cx="1347536" cy="259012"/>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tx1"/>
                </a:solidFill>
              </a:rPr>
              <a:t>crossover</a:t>
            </a:r>
          </a:p>
        </p:txBody>
      </p:sp>
    </p:spTree>
    <p:extLst>
      <p:ext uri="{BB962C8B-B14F-4D97-AF65-F5344CB8AC3E}">
        <p14:creationId xmlns:p14="http://schemas.microsoft.com/office/powerpoint/2010/main" val="894179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7D1D4A-7BC8-4DDF-82C5-7A3C9641D024}"/>
              </a:ext>
            </a:extLst>
          </p:cNvPr>
          <p:cNvSpPr>
            <a:spLocks noGrp="1"/>
          </p:cNvSpPr>
          <p:nvPr>
            <p:ph type="title"/>
          </p:nvPr>
        </p:nvSpPr>
        <p:spPr>
          <a:xfrm>
            <a:off x="0" y="0"/>
            <a:ext cx="12192000" cy="865893"/>
          </a:xfrm>
          <a:solidFill>
            <a:schemeClr val="accent4"/>
          </a:solidFill>
        </p:spPr>
        <p:txBody>
          <a:bodyPr>
            <a:normAutofit/>
          </a:bodyPr>
          <a:lstStyle/>
          <a:p>
            <a:r>
              <a:rPr lang="pt-BR" sz="4000" dirty="0">
                <a:latin typeface="Garamond" panose="02020404030301010803" pitchFamily="18" charset="0"/>
              </a:rPr>
              <a:t>Evolução e biodiversidade</a:t>
            </a:r>
          </a:p>
        </p:txBody>
      </p:sp>
      <p:sp>
        <p:nvSpPr>
          <p:cNvPr id="3" name="Espaço Reservado para Conteúdo 2">
            <a:extLst>
              <a:ext uri="{FF2B5EF4-FFF2-40B4-BE49-F238E27FC236}">
                <a16:creationId xmlns:a16="http://schemas.microsoft.com/office/drawing/2014/main" id="{389BD464-AAAD-4419-A148-84318E00D22B}"/>
              </a:ext>
            </a:extLst>
          </p:cNvPr>
          <p:cNvSpPr>
            <a:spLocks noGrp="1"/>
          </p:cNvSpPr>
          <p:nvPr>
            <p:ph idx="1"/>
          </p:nvPr>
        </p:nvSpPr>
        <p:spPr>
          <a:xfrm>
            <a:off x="183444" y="1162755"/>
            <a:ext cx="11825111" cy="5238045"/>
          </a:xfrm>
        </p:spPr>
        <p:txBody>
          <a:bodyPr>
            <a:noAutofit/>
          </a:bodyPr>
          <a:lstStyle/>
          <a:p>
            <a:pPr marL="0" indent="0">
              <a:lnSpc>
                <a:spcPct val="100000"/>
              </a:lnSpc>
              <a:buNone/>
            </a:pPr>
            <a:endParaRPr lang="pt-BR" sz="2400" dirty="0">
              <a:latin typeface="Garamond" panose="02020404030301010803" pitchFamily="18" charset="0"/>
            </a:endParaRPr>
          </a:p>
          <a:p>
            <a:pPr marL="0" indent="0">
              <a:lnSpc>
                <a:spcPct val="100000"/>
              </a:lnSpc>
              <a:buNone/>
            </a:pPr>
            <a:endParaRPr lang="pt-BR" sz="2400" dirty="0">
              <a:latin typeface="Garamond" panose="02020404030301010803" pitchFamily="18" charset="0"/>
            </a:endParaRPr>
          </a:p>
          <a:p>
            <a:pPr marL="0" indent="0">
              <a:lnSpc>
                <a:spcPct val="100000"/>
              </a:lnSpc>
              <a:buNone/>
            </a:pPr>
            <a:endParaRPr lang="pt-BR" sz="2400" dirty="0">
              <a:latin typeface="Garamond" panose="02020404030301010803" pitchFamily="18" charset="0"/>
            </a:endParaRPr>
          </a:p>
          <a:p>
            <a:pPr marL="0" indent="0">
              <a:lnSpc>
                <a:spcPct val="100000"/>
              </a:lnSpc>
              <a:buNone/>
            </a:pPr>
            <a:endParaRPr lang="pt-BR" sz="2400" dirty="0">
              <a:latin typeface="Garamond" panose="02020404030301010803" pitchFamily="18" charset="0"/>
            </a:endParaRPr>
          </a:p>
          <a:p>
            <a:pPr marL="0" indent="0">
              <a:lnSpc>
                <a:spcPct val="100000"/>
              </a:lnSpc>
              <a:buNone/>
            </a:pPr>
            <a:r>
              <a:rPr lang="pt-BR" sz="2400" dirty="0">
                <a:latin typeface="Garamond" panose="02020404030301010803" pitchFamily="18" charset="0"/>
              </a:rPr>
              <a:t>Exemplos:</a:t>
            </a:r>
          </a:p>
          <a:p>
            <a:pPr marL="0" indent="0">
              <a:lnSpc>
                <a:spcPct val="100000"/>
              </a:lnSpc>
              <a:buNone/>
            </a:pPr>
            <a:r>
              <a:rPr lang="pt-BR" sz="2300" dirty="0">
                <a:latin typeface="Garamond" panose="02020404030301010803" pitchFamily="18" charset="0"/>
              </a:rPr>
              <a:t>✓ Tipo sanguíneo ABO: alelos diferentes de um único gene – conexão entre o genótipo e o</a:t>
            </a:r>
          </a:p>
          <a:p>
            <a:pPr marL="0" indent="0">
              <a:lnSpc>
                <a:spcPct val="100000"/>
              </a:lnSpc>
              <a:buNone/>
            </a:pPr>
            <a:r>
              <a:rPr lang="pt-BR" sz="2300" dirty="0">
                <a:latin typeface="Garamond" panose="02020404030301010803" pitchFamily="18" charset="0"/>
              </a:rPr>
              <a:t>fenótipo é direta; o padrão de herança é linear</a:t>
            </a:r>
          </a:p>
          <a:p>
            <a:pPr marL="0" indent="0">
              <a:lnSpc>
                <a:spcPct val="100000"/>
              </a:lnSpc>
              <a:buNone/>
            </a:pPr>
            <a:r>
              <a:rPr lang="pt-BR" sz="2300" dirty="0">
                <a:latin typeface="Garamond" panose="02020404030301010803" pitchFamily="18" charset="0"/>
              </a:rPr>
              <a:t>✓ Cor de olhos em humanos: pelo menos 3 genes envolvidos – (atributo poligênico)</a:t>
            </a:r>
          </a:p>
          <a:p>
            <a:pPr marL="0" indent="0">
              <a:lnSpc>
                <a:spcPct val="100000"/>
              </a:lnSpc>
              <a:buNone/>
            </a:pPr>
            <a:r>
              <a:rPr lang="pt-BR" sz="2300" dirty="0">
                <a:latin typeface="Garamond" panose="02020404030301010803" pitchFamily="18" charset="0"/>
              </a:rPr>
              <a:t>✓ Galinhas: (gene </a:t>
            </a:r>
            <a:r>
              <a:rPr lang="pt-BR" sz="2300" dirty="0" err="1">
                <a:latin typeface="Garamond" panose="02020404030301010803" pitchFamily="18" charset="0"/>
              </a:rPr>
              <a:t>frizzle</a:t>
            </a:r>
            <a:r>
              <a:rPr lang="pt-BR" sz="2300" dirty="0">
                <a:latin typeface="Garamond" panose="02020404030301010803" pitchFamily="18" charset="0"/>
              </a:rPr>
              <a:t>) penas curvadas para fora/ metabolismo acelerado/ digestão lenta/</a:t>
            </a:r>
          </a:p>
          <a:p>
            <a:pPr marL="0" indent="0">
              <a:lnSpc>
                <a:spcPct val="100000"/>
              </a:lnSpc>
              <a:buNone/>
            </a:pPr>
            <a:r>
              <a:rPr lang="pt-BR" sz="2300" dirty="0">
                <a:latin typeface="Garamond" panose="02020404030301010803" pitchFamily="18" charset="0"/>
              </a:rPr>
              <a:t>menor frequência em postura de ovos – (efeito </a:t>
            </a:r>
            <a:r>
              <a:rPr lang="pt-BR" sz="2300" dirty="0" err="1">
                <a:latin typeface="Garamond" panose="02020404030301010803" pitchFamily="18" charset="0"/>
              </a:rPr>
              <a:t>pleiotrópico</a:t>
            </a:r>
            <a:r>
              <a:rPr lang="pt-BR" sz="2300" dirty="0">
                <a:latin typeface="Garamond" panose="02020404030301010803" pitchFamily="18" charset="0"/>
              </a:rPr>
              <a:t>)</a:t>
            </a:r>
          </a:p>
          <a:p>
            <a:pPr marL="0" indent="0">
              <a:lnSpc>
                <a:spcPct val="100000"/>
              </a:lnSpc>
              <a:buNone/>
            </a:pPr>
            <a:endParaRPr lang="pt-BR" sz="2300" dirty="0">
              <a:latin typeface="Garamond" panose="02020404030301010803" pitchFamily="18" charset="0"/>
            </a:endParaRPr>
          </a:p>
          <a:p>
            <a:pPr marL="0" indent="0">
              <a:lnSpc>
                <a:spcPct val="100000"/>
              </a:lnSpc>
              <a:buNone/>
            </a:pPr>
            <a:r>
              <a:rPr lang="pt-BR" sz="1600" dirty="0">
                <a:latin typeface="Garamond" panose="02020404030301010803" pitchFamily="18" charset="0"/>
              </a:rPr>
              <a:t>		Fonte: </a:t>
            </a:r>
            <a:r>
              <a:rPr lang="pt-BR" sz="1600" dirty="0" err="1">
                <a:latin typeface="Garamond" panose="02020404030301010803" pitchFamily="18" charset="0"/>
              </a:rPr>
              <a:t>Ricklefs</a:t>
            </a:r>
            <a:r>
              <a:rPr lang="pt-BR" sz="1600" dirty="0">
                <a:latin typeface="Garamond" panose="02020404030301010803" pitchFamily="18" charset="0"/>
              </a:rPr>
              <a:t>, R.; </a:t>
            </a:r>
            <a:r>
              <a:rPr lang="pt-BR" sz="1600" dirty="0" err="1">
                <a:latin typeface="Garamond" panose="02020404030301010803" pitchFamily="18" charset="0"/>
              </a:rPr>
              <a:t>Relyea</a:t>
            </a:r>
            <a:r>
              <a:rPr lang="pt-BR" sz="1600" dirty="0">
                <a:latin typeface="Garamond" panose="02020404030301010803" pitchFamily="18" charset="0"/>
              </a:rPr>
              <a:t>, R. </a:t>
            </a:r>
            <a:r>
              <a:rPr lang="pt-BR" sz="1600" b="1" dirty="0">
                <a:latin typeface="Garamond" panose="02020404030301010803" pitchFamily="18" charset="0"/>
              </a:rPr>
              <a:t>A Economia da Natureza</a:t>
            </a:r>
            <a:r>
              <a:rPr lang="pt-BR" sz="1600" dirty="0">
                <a:latin typeface="Garamond" panose="02020404030301010803" pitchFamily="18" charset="0"/>
              </a:rPr>
              <a:t>, 7ª Ed. Rio de Janeiro: Guanabara Koogan, 2016 (p. 163).</a:t>
            </a:r>
          </a:p>
          <a:p>
            <a:pPr marL="0" indent="0">
              <a:lnSpc>
                <a:spcPct val="100000"/>
              </a:lnSpc>
              <a:buNone/>
            </a:pPr>
            <a:endParaRPr lang="pt-BR" sz="1600" dirty="0">
              <a:latin typeface="Garamond" panose="02020404030301010803" pitchFamily="18" charset="0"/>
            </a:endParaRPr>
          </a:p>
          <a:p>
            <a:pPr marL="0" indent="0">
              <a:lnSpc>
                <a:spcPct val="100000"/>
              </a:lnSpc>
              <a:buNone/>
            </a:pPr>
            <a:endParaRPr lang="pt-BR" sz="1600" dirty="0">
              <a:latin typeface="Garamond" panose="02020404030301010803" pitchFamily="18" charset="0"/>
            </a:endParaRPr>
          </a:p>
          <a:p>
            <a:pPr marL="0" indent="0">
              <a:lnSpc>
                <a:spcPct val="100000"/>
              </a:lnSpc>
              <a:buNone/>
            </a:pPr>
            <a:r>
              <a:rPr lang="pt-BR" sz="1600" dirty="0">
                <a:latin typeface="Garamond" panose="02020404030301010803" pitchFamily="18" charset="0"/>
              </a:rPr>
              <a:t>						</a:t>
            </a:r>
          </a:p>
        </p:txBody>
      </p:sp>
      <p:pic>
        <p:nvPicPr>
          <p:cNvPr id="5" name="Imagem 4" descr="Recibo com texto preto sobre fundo branco&#10;&#10;Descrição gerada automaticamente">
            <a:extLst>
              <a:ext uri="{FF2B5EF4-FFF2-40B4-BE49-F238E27FC236}">
                <a16:creationId xmlns:a16="http://schemas.microsoft.com/office/drawing/2014/main" id="{2189C57E-B77B-4D23-8DA8-C10310BC25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6463" y="789554"/>
            <a:ext cx="7890012" cy="2549592"/>
          </a:xfrm>
          <a:prstGeom prst="rect">
            <a:avLst/>
          </a:prstGeom>
        </p:spPr>
      </p:pic>
    </p:spTree>
    <p:extLst>
      <p:ext uri="{BB962C8B-B14F-4D97-AF65-F5344CB8AC3E}">
        <p14:creationId xmlns:p14="http://schemas.microsoft.com/office/powerpoint/2010/main" val="980956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7D1D4A-7BC8-4DDF-82C5-7A3C9641D024}"/>
              </a:ext>
            </a:extLst>
          </p:cNvPr>
          <p:cNvSpPr>
            <a:spLocks noGrp="1"/>
          </p:cNvSpPr>
          <p:nvPr>
            <p:ph type="title"/>
          </p:nvPr>
        </p:nvSpPr>
        <p:spPr>
          <a:xfrm>
            <a:off x="0" y="0"/>
            <a:ext cx="12192000" cy="865893"/>
          </a:xfrm>
          <a:solidFill>
            <a:schemeClr val="accent4"/>
          </a:solidFill>
        </p:spPr>
        <p:txBody>
          <a:bodyPr>
            <a:normAutofit/>
          </a:bodyPr>
          <a:lstStyle/>
          <a:p>
            <a:r>
              <a:rPr lang="pt-BR" sz="4200" dirty="0">
                <a:latin typeface="Garamond" panose="02020404030301010803" pitchFamily="18" charset="0"/>
              </a:rPr>
              <a:t>Evolução e biodiversidade</a:t>
            </a:r>
          </a:p>
        </p:txBody>
      </p:sp>
      <p:sp>
        <p:nvSpPr>
          <p:cNvPr id="3" name="Espaço Reservado para Conteúdo 2">
            <a:extLst>
              <a:ext uri="{FF2B5EF4-FFF2-40B4-BE49-F238E27FC236}">
                <a16:creationId xmlns:a16="http://schemas.microsoft.com/office/drawing/2014/main" id="{389BD464-AAAD-4419-A148-84318E00D22B}"/>
              </a:ext>
            </a:extLst>
          </p:cNvPr>
          <p:cNvSpPr>
            <a:spLocks noGrp="1"/>
          </p:cNvSpPr>
          <p:nvPr>
            <p:ph idx="1"/>
          </p:nvPr>
        </p:nvSpPr>
        <p:spPr>
          <a:xfrm>
            <a:off x="183444" y="1395366"/>
            <a:ext cx="11825111" cy="5238045"/>
          </a:xfrm>
        </p:spPr>
        <p:txBody>
          <a:bodyPr>
            <a:noAutofit/>
          </a:bodyPr>
          <a:lstStyle/>
          <a:p>
            <a:pPr>
              <a:lnSpc>
                <a:spcPct val="100000"/>
              </a:lnSpc>
              <a:buFont typeface="Wingdings" panose="05000000000000000000" pitchFamily="2" charset="2"/>
              <a:buChar char="ü"/>
            </a:pPr>
            <a:r>
              <a:rPr lang="pt-BR" dirty="0">
                <a:latin typeface="Garamond" panose="02020404030301010803" pitchFamily="18" charset="0"/>
              </a:rPr>
              <a:t>Mutação → Processos aleatórios</a:t>
            </a:r>
          </a:p>
          <a:p>
            <a:pPr>
              <a:lnSpc>
                <a:spcPct val="100000"/>
              </a:lnSpc>
              <a:buFont typeface="Wingdings" panose="05000000000000000000" pitchFamily="2" charset="2"/>
              <a:buChar char="ü"/>
            </a:pPr>
            <a:endParaRPr lang="pt-BR" dirty="0">
              <a:latin typeface="Garamond" panose="02020404030301010803" pitchFamily="18" charset="0"/>
            </a:endParaRPr>
          </a:p>
          <a:p>
            <a:pPr>
              <a:lnSpc>
                <a:spcPct val="100000"/>
              </a:lnSpc>
              <a:buFont typeface="Wingdings" panose="05000000000000000000" pitchFamily="2" charset="2"/>
              <a:buChar char="ü"/>
            </a:pPr>
            <a:r>
              <a:rPr lang="pt-BR" dirty="0">
                <a:latin typeface="Garamond" panose="02020404030301010803" pitchFamily="18" charset="0"/>
              </a:rPr>
              <a:t>Deriva genética (mais comum em pequenas populações)</a:t>
            </a:r>
          </a:p>
          <a:p>
            <a:pPr marL="0" indent="0">
              <a:lnSpc>
                <a:spcPct val="100000"/>
              </a:lnSpc>
              <a:buNone/>
            </a:pPr>
            <a:r>
              <a:rPr lang="pt-BR" dirty="0">
                <a:latin typeface="Garamond" panose="02020404030301010803" pitchFamily="18" charset="0"/>
              </a:rPr>
              <a:t> </a:t>
            </a:r>
            <a:r>
              <a:rPr lang="pt-BR" sz="2000" dirty="0">
                <a:latin typeface="Garamond" panose="02020404030301010803" pitchFamily="18" charset="0"/>
              </a:rPr>
              <a:t>(eventos aleatórios podem causar um efeito desproporcionalmente grande nas frequências de genes da população)</a:t>
            </a:r>
          </a:p>
          <a:p>
            <a:pPr marL="0" indent="0">
              <a:lnSpc>
                <a:spcPct val="100000"/>
              </a:lnSpc>
              <a:buNone/>
            </a:pPr>
            <a:endParaRPr lang="pt-BR" sz="2000" dirty="0">
              <a:latin typeface="Garamond" panose="02020404030301010803" pitchFamily="18" charset="0"/>
            </a:endParaRPr>
          </a:p>
          <a:p>
            <a:pPr>
              <a:lnSpc>
                <a:spcPct val="100000"/>
              </a:lnSpc>
              <a:buFont typeface="Wingdings" panose="05000000000000000000" pitchFamily="2" charset="2"/>
              <a:buChar char="ü"/>
            </a:pPr>
            <a:r>
              <a:rPr lang="pt-BR" dirty="0">
                <a:latin typeface="Garamond" panose="02020404030301010803" pitchFamily="18" charset="0"/>
              </a:rPr>
              <a:t>Efeito de gargalo</a:t>
            </a:r>
          </a:p>
          <a:p>
            <a:pPr marL="0" indent="0">
              <a:lnSpc>
                <a:spcPct val="100000"/>
              </a:lnSpc>
              <a:buNone/>
            </a:pPr>
            <a:endParaRPr lang="pt-BR" dirty="0">
              <a:latin typeface="Garamond" panose="02020404030301010803" pitchFamily="18" charset="0"/>
            </a:endParaRPr>
          </a:p>
          <a:p>
            <a:pPr>
              <a:lnSpc>
                <a:spcPct val="100000"/>
              </a:lnSpc>
              <a:buFont typeface="Wingdings" panose="05000000000000000000" pitchFamily="2" charset="2"/>
              <a:buChar char="ü"/>
            </a:pPr>
            <a:r>
              <a:rPr lang="pt-BR" dirty="0">
                <a:latin typeface="Garamond" panose="02020404030301010803" pitchFamily="18" charset="0"/>
              </a:rPr>
              <a:t>Efeito fundador</a:t>
            </a:r>
          </a:p>
          <a:p>
            <a:pPr marL="0" indent="0">
              <a:lnSpc>
                <a:spcPct val="100000"/>
              </a:lnSpc>
              <a:buNone/>
            </a:pPr>
            <a:endParaRPr lang="pt-BR" dirty="0">
              <a:latin typeface="Garamond" panose="02020404030301010803" pitchFamily="18" charset="0"/>
            </a:endParaRPr>
          </a:p>
          <a:p>
            <a:pPr marL="0" indent="0">
              <a:lnSpc>
                <a:spcPct val="100000"/>
              </a:lnSpc>
              <a:buNone/>
            </a:pPr>
            <a:endParaRPr lang="pt-BR" sz="2400" dirty="0">
              <a:latin typeface="Garamond" panose="02020404030301010803" pitchFamily="18" charset="0"/>
            </a:endParaRPr>
          </a:p>
          <a:p>
            <a:pPr marL="0" indent="0">
              <a:lnSpc>
                <a:spcPct val="100000"/>
              </a:lnSpc>
              <a:buNone/>
            </a:pPr>
            <a:endParaRPr lang="pt-BR" sz="1600" dirty="0">
              <a:latin typeface="Garamond" panose="02020404030301010803" pitchFamily="18" charset="0"/>
            </a:endParaRPr>
          </a:p>
          <a:p>
            <a:pPr marL="0" indent="0">
              <a:lnSpc>
                <a:spcPct val="100000"/>
              </a:lnSpc>
              <a:buNone/>
            </a:pPr>
            <a:endParaRPr lang="pt-BR" sz="1600" dirty="0">
              <a:latin typeface="Garamond" panose="02020404030301010803" pitchFamily="18" charset="0"/>
            </a:endParaRPr>
          </a:p>
          <a:p>
            <a:pPr marL="0" indent="0">
              <a:lnSpc>
                <a:spcPct val="100000"/>
              </a:lnSpc>
              <a:buNone/>
            </a:pPr>
            <a:r>
              <a:rPr lang="pt-BR" sz="1600" dirty="0">
                <a:latin typeface="Garamond" panose="02020404030301010803" pitchFamily="18" charset="0"/>
              </a:rPr>
              <a:t>						</a:t>
            </a:r>
          </a:p>
        </p:txBody>
      </p:sp>
      <p:sp>
        <p:nvSpPr>
          <p:cNvPr id="4" name="Retângulo: Cantos Arredondados 3">
            <a:extLst>
              <a:ext uri="{FF2B5EF4-FFF2-40B4-BE49-F238E27FC236}">
                <a16:creationId xmlns:a16="http://schemas.microsoft.com/office/drawing/2014/main" id="{49454ECA-EF3C-41C8-BC2F-454236F213FD}"/>
              </a:ext>
            </a:extLst>
          </p:cNvPr>
          <p:cNvSpPr/>
          <p:nvPr/>
        </p:nvSpPr>
        <p:spPr>
          <a:xfrm>
            <a:off x="6004560" y="1566069"/>
            <a:ext cx="5387340" cy="50292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solidFill>
                  <a:schemeClr val="tx1"/>
                </a:solidFill>
              </a:rPr>
              <a:t>Ex.: perda de variação genética, devido a variações aleatórias </a:t>
            </a:r>
          </a:p>
        </p:txBody>
      </p:sp>
      <p:cxnSp>
        <p:nvCxnSpPr>
          <p:cNvPr id="6" name="Conector de Seta Reta 5">
            <a:extLst>
              <a:ext uri="{FF2B5EF4-FFF2-40B4-BE49-F238E27FC236}">
                <a16:creationId xmlns:a16="http://schemas.microsoft.com/office/drawing/2014/main" id="{B4E66694-6158-459E-8441-34145D06C371}"/>
              </a:ext>
            </a:extLst>
          </p:cNvPr>
          <p:cNvCxnSpPr/>
          <p:nvPr/>
        </p:nvCxnSpPr>
        <p:spPr>
          <a:xfrm flipV="1">
            <a:off x="4503420" y="1851660"/>
            <a:ext cx="1371600" cy="4267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4787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7D1D4A-7BC8-4DDF-82C5-7A3C9641D024}"/>
              </a:ext>
            </a:extLst>
          </p:cNvPr>
          <p:cNvSpPr>
            <a:spLocks noGrp="1"/>
          </p:cNvSpPr>
          <p:nvPr>
            <p:ph type="title"/>
          </p:nvPr>
        </p:nvSpPr>
        <p:spPr>
          <a:xfrm>
            <a:off x="0" y="0"/>
            <a:ext cx="12192000" cy="865893"/>
          </a:xfrm>
          <a:solidFill>
            <a:schemeClr val="accent4"/>
          </a:solidFill>
        </p:spPr>
        <p:txBody>
          <a:bodyPr/>
          <a:lstStyle/>
          <a:p>
            <a:r>
              <a:rPr lang="pt-BR" dirty="0">
                <a:latin typeface="Garamond" panose="02020404030301010803" pitchFamily="18" charset="0"/>
              </a:rPr>
              <a:t>Evolução e biodiversidade</a:t>
            </a:r>
          </a:p>
        </p:txBody>
      </p:sp>
      <p:sp>
        <p:nvSpPr>
          <p:cNvPr id="3" name="Espaço Reservado para Conteúdo 2">
            <a:extLst>
              <a:ext uri="{FF2B5EF4-FFF2-40B4-BE49-F238E27FC236}">
                <a16:creationId xmlns:a16="http://schemas.microsoft.com/office/drawing/2014/main" id="{389BD464-AAAD-4419-A148-84318E00D22B}"/>
              </a:ext>
            </a:extLst>
          </p:cNvPr>
          <p:cNvSpPr>
            <a:spLocks noGrp="1"/>
          </p:cNvSpPr>
          <p:nvPr>
            <p:ph idx="1"/>
          </p:nvPr>
        </p:nvSpPr>
        <p:spPr>
          <a:xfrm>
            <a:off x="183444" y="1162755"/>
            <a:ext cx="11825111" cy="5238045"/>
          </a:xfrm>
        </p:spPr>
        <p:txBody>
          <a:bodyPr>
            <a:noAutofit/>
          </a:bodyPr>
          <a:lstStyle/>
          <a:p>
            <a:pPr marL="0" indent="0">
              <a:lnSpc>
                <a:spcPct val="100000"/>
              </a:lnSpc>
              <a:buNone/>
            </a:pPr>
            <a:endParaRPr lang="pt-BR" dirty="0"/>
          </a:p>
          <a:p>
            <a:pPr marL="0" indent="0">
              <a:lnSpc>
                <a:spcPct val="100000"/>
              </a:lnSpc>
              <a:buNone/>
            </a:pPr>
            <a:endParaRPr lang="pt-BR" dirty="0"/>
          </a:p>
          <a:p>
            <a:pPr marL="0" indent="0">
              <a:lnSpc>
                <a:spcPct val="100000"/>
              </a:lnSpc>
              <a:buNone/>
            </a:pPr>
            <a:endParaRPr lang="pt-BR" dirty="0"/>
          </a:p>
          <a:p>
            <a:pPr marL="0" indent="0">
              <a:lnSpc>
                <a:spcPct val="100000"/>
              </a:lnSpc>
              <a:buNone/>
            </a:pPr>
            <a:endParaRPr lang="pt-BR" dirty="0"/>
          </a:p>
          <a:p>
            <a:pPr marL="0" indent="0">
              <a:lnSpc>
                <a:spcPct val="100000"/>
              </a:lnSpc>
              <a:buNone/>
            </a:pPr>
            <a:endParaRPr lang="pt-BR" dirty="0"/>
          </a:p>
          <a:p>
            <a:pPr marL="0" indent="0">
              <a:lnSpc>
                <a:spcPct val="100000"/>
              </a:lnSpc>
              <a:buNone/>
            </a:pPr>
            <a:endParaRPr lang="pt-BR" dirty="0"/>
          </a:p>
          <a:p>
            <a:pPr marL="0" indent="0">
              <a:lnSpc>
                <a:spcPct val="100000"/>
              </a:lnSpc>
              <a:buNone/>
            </a:pPr>
            <a:endParaRPr lang="pt-BR" dirty="0"/>
          </a:p>
          <a:p>
            <a:pPr marL="0" indent="0">
              <a:lnSpc>
                <a:spcPct val="100000"/>
              </a:lnSpc>
              <a:buNone/>
            </a:pPr>
            <a:endParaRPr lang="pt-BR" dirty="0"/>
          </a:p>
          <a:p>
            <a:pPr marL="0" indent="0">
              <a:lnSpc>
                <a:spcPct val="100000"/>
              </a:lnSpc>
              <a:buNone/>
            </a:pPr>
            <a:endParaRPr lang="pt-BR" dirty="0"/>
          </a:p>
          <a:p>
            <a:pPr marL="0" indent="0">
              <a:lnSpc>
                <a:spcPct val="100000"/>
              </a:lnSpc>
              <a:buNone/>
            </a:pPr>
            <a:endParaRPr lang="pt-BR" sz="1400" dirty="0"/>
          </a:p>
          <a:p>
            <a:pPr marL="0" indent="0">
              <a:lnSpc>
                <a:spcPct val="100000"/>
              </a:lnSpc>
              <a:buNone/>
            </a:pPr>
            <a:r>
              <a:rPr lang="pt-BR" sz="1400" dirty="0"/>
              <a:t>			Fonte: </a:t>
            </a:r>
            <a:r>
              <a:rPr lang="pt-BR" sz="1400" dirty="0" err="1"/>
              <a:t>Ricklefs</a:t>
            </a:r>
            <a:r>
              <a:rPr lang="pt-BR" sz="1400" dirty="0"/>
              <a:t>, R.; </a:t>
            </a:r>
            <a:r>
              <a:rPr lang="pt-BR" sz="1400" dirty="0" err="1"/>
              <a:t>Relyea</a:t>
            </a:r>
            <a:r>
              <a:rPr lang="pt-BR" sz="1400" dirty="0"/>
              <a:t>, R. </a:t>
            </a:r>
            <a:r>
              <a:rPr lang="pt-BR" sz="1400" b="1" dirty="0"/>
              <a:t>A Economia da Natureza</a:t>
            </a:r>
            <a:r>
              <a:rPr lang="pt-BR" sz="1400" dirty="0"/>
              <a:t>, 7ª Ed. Rio de Janeiro: Guanabara Koogan, 2016 (p. 167). </a:t>
            </a:r>
            <a:endParaRPr lang="pt-BR" sz="1400" dirty="0">
              <a:latin typeface="Garamond" panose="02020404030301010803" pitchFamily="18" charset="0"/>
            </a:endParaRPr>
          </a:p>
        </p:txBody>
      </p:sp>
      <p:pic>
        <p:nvPicPr>
          <p:cNvPr id="5" name="Imagem 4" descr="Texto&#10;&#10;Descrição gerada automaticamente">
            <a:extLst>
              <a:ext uri="{FF2B5EF4-FFF2-40B4-BE49-F238E27FC236}">
                <a16:creationId xmlns:a16="http://schemas.microsoft.com/office/drawing/2014/main" id="{6CCDCC5B-C27C-448C-A861-9B43A4FFC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1783" y="1162755"/>
            <a:ext cx="9308431" cy="4900650"/>
          </a:xfrm>
          <a:prstGeom prst="rect">
            <a:avLst/>
          </a:prstGeom>
        </p:spPr>
      </p:pic>
    </p:spTree>
    <p:extLst>
      <p:ext uri="{BB962C8B-B14F-4D97-AF65-F5344CB8AC3E}">
        <p14:creationId xmlns:p14="http://schemas.microsoft.com/office/powerpoint/2010/main" val="3126827635"/>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cote">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3.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1761</Words>
  <Application>Microsoft Office PowerPoint</Application>
  <PresentationFormat>Widescreen</PresentationFormat>
  <Paragraphs>215</Paragraphs>
  <Slides>22</Slides>
  <Notes>4</Notes>
  <HiddenSlides>0</HiddenSlides>
  <MMClips>2</MMClips>
  <ScaleCrop>false</ScaleCrop>
  <HeadingPairs>
    <vt:vector size="6" baseType="variant">
      <vt:variant>
        <vt:lpstr>Fontes usadas</vt:lpstr>
      </vt:variant>
      <vt:variant>
        <vt:i4>11</vt:i4>
      </vt:variant>
      <vt:variant>
        <vt:lpstr>Tema</vt:lpstr>
      </vt:variant>
      <vt:variant>
        <vt:i4>3</vt:i4>
      </vt:variant>
      <vt:variant>
        <vt:lpstr>Títulos de slides</vt:lpstr>
      </vt:variant>
      <vt:variant>
        <vt:i4>22</vt:i4>
      </vt:variant>
    </vt:vector>
  </HeadingPairs>
  <TitlesOfParts>
    <vt:vector size="36" baseType="lpstr">
      <vt:lpstr>Aldhabi</vt:lpstr>
      <vt:lpstr>Amatic SC</vt:lpstr>
      <vt:lpstr>Arial</vt:lpstr>
      <vt:lpstr>Calibri</vt:lpstr>
      <vt:lpstr>Calibri Light</vt:lpstr>
      <vt:lpstr>Garamond</vt:lpstr>
      <vt:lpstr>Gill Sans MT</vt:lpstr>
      <vt:lpstr>open_sansregular</vt:lpstr>
      <vt:lpstr>Source Code Pro</vt:lpstr>
      <vt:lpstr>Times New Roman</vt:lpstr>
      <vt:lpstr>Wingdings</vt:lpstr>
      <vt:lpstr>Tema do Office</vt:lpstr>
      <vt:lpstr>Pacote</vt:lpstr>
      <vt:lpstr>Beach Day</vt:lpstr>
      <vt:lpstr>Apresentação do PowerPoint</vt:lpstr>
      <vt:lpstr>Roteiro de aula</vt:lpstr>
      <vt:lpstr>Evolução e biodiversidade</vt:lpstr>
      <vt:lpstr>Evolução e biodiversidade</vt:lpstr>
      <vt:lpstr>Evolução e biodiversidade</vt:lpstr>
      <vt:lpstr>Evolução e biodiversidade</vt:lpstr>
      <vt:lpstr>Evolução e biodiversidade</vt:lpstr>
      <vt:lpstr>Evolução e biodiversidade</vt:lpstr>
      <vt:lpstr>Evolução e biodiversidade</vt:lpstr>
      <vt:lpstr>Evolução e biodiversidade</vt:lpstr>
      <vt:lpstr>Filme: Quatro Heranças – Genética Médica Populacional   </vt:lpstr>
      <vt:lpstr>Como surgem novas espécies?</vt:lpstr>
      <vt:lpstr>Theodosius Dobzhansky (variabilidade)</vt:lpstr>
      <vt:lpstr>Anagênese e CladoGênese</vt:lpstr>
      <vt:lpstr>Como surgem novas espécies?</vt:lpstr>
      <vt:lpstr>Como surgem novas espécies?</vt:lpstr>
      <vt:lpstr>Como surgem novas espécies?</vt:lpstr>
      <vt:lpstr>Biodiversidade</vt:lpstr>
      <vt:lpstr>Convenção sobre Diversidade Biológica (CDB)</vt:lpstr>
      <vt:lpstr>Convenção sobre Diversidade Biológica</vt:lpstr>
      <vt:lpstr>Audiovisual</vt:lpstr>
      <vt:lpstr>Bibliografia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Debora Casagrande Santos</dc:creator>
  <cp:lastModifiedBy>Debora Casagrande Santos</cp:lastModifiedBy>
  <cp:revision>13</cp:revision>
  <dcterms:created xsi:type="dcterms:W3CDTF">2020-10-15T18:11:38Z</dcterms:created>
  <dcterms:modified xsi:type="dcterms:W3CDTF">2020-10-16T00:21:19Z</dcterms:modified>
</cp:coreProperties>
</file>