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19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64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64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24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0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8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4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03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82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ED92-DE02-4A65-B9FB-0B996D14780B}" type="datetimeFigureOut">
              <a:rPr lang="pt-BR" smtClean="0"/>
              <a:t>20/05/2017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D532-FCCD-40A8-8DA1-4E4407454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1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vdrisk.nhlbi.nih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Framingham</a:t>
            </a:r>
            <a:r>
              <a:rPr lang="pt-BR" dirty="0" smtClean="0"/>
              <a:t> Heart </a:t>
            </a:r>
            <a:r>
              <a:rPr lang="pt-BR" dirty="0" err="1" smtClean="0"/>
              <a:t>Study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00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Framingham Heart Study was initiated in </a:t>
            </a:r>
            <a:r>
              <a:rPr lang="en-US" b="1" dirty="0">
                <a:solidFill>
                  <a:srgbClr val="FF0000"/>
                </a:solidFill>
              </a:rPr>
              <a:t>1948, when 5209 </a:t>
            </a:r>
            <a:r>
              <a:rPr lang="en-US" dirty="0"/>
              <a:t>people in Framingham, Massachusetts, were enrolled into the “original cohort</a:t>
            </a:r>
            <a:r>
              <a:rPr lang="en-US" dirty="0" smtClean="0"/>
              <a:t>.”</a:t>
            </a:r>
            <a:r>
              <a:rPr lang="en-US" dirty="0"/>
              <a:t> In </a:t>
            </a:r>
            <a:r>
              <a:rPr lang="en-US" b="1" dirty="0">
                <a:solidFill>
                  <a:srgbClr val="FF0000"/>
                </a:solidFill>
              </a:rPr>
              <a:t>1971, the “offspring cohort</a:t>
            </a:r>
            <a:r>
              <a:rPr lang="en-US" dirty="0"/>
              <a:t>,” composed of most of the children of the original cohort, and their spouses, was </a:t>
            </a:r>
            <a:r>
              <a:rPr lang="en-US" dirty="0" smtClean="0"/>
              <a:t>enrolled.</a:t>
            </a:r>
            <a:r>
              <a:rPr lang="en-US" dirty="0"/>
              <a:t> This cohort of </a:t>
            </a:r>
            <a:r>
              <a:rPr lang="en-US" b="1" dirty="0">
                <a:solidFill>
                  <a:srgbClr val="FF0000"/>
                </a:solidFill>
              </a:rPr>
              <a:t>5124</a:t>
            </a:r>
            <a:r>
              <a:rPr lang="en-US" dirty="0"/>
              <a:t> people has had almost no loss to follow-up other than death (only 10 people dropped out). Enrolment of the so called “third generation cohort,” consisting of </a:t>
            </a:r>
            <a:r>
              <a:rPr lang="en-US" b="1" dirty="0">
                <a:solidFill>
                  <a:srgbClr val="FF0000"/>
                </a:solidFill>
              </a:rPr>
              <a:t>4095 children </a:t>
            </a:r>
            <a:r>
              <a:rPr lang="en-US" dirty="0"/>
              <a:t>of the offspring cohort, began in </a:t>
            </a:r>
            <a:r>
              <a:rPr lang="en-US" b="1" dirty="0">
                <a:solidFill>
                  <a:srgbClr val="FF0000"/>
                </a:solidFill>
              </a:rPr>
              <a:t>2002</a:t>
            </a:r>
            <a:r>
              <a:rPr lang="en-US" dirty="0"/>
              <a:t>. The Framingham Heart Study also involves certain other smaller cohorts (such as a minority over-sample called the OMNI cohort, enrolled in 1995). At regular intervals participants in all these cohorts come to a central facility for detailed examinations and collection of survey data.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35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Risk </a:t>
            </a:r>
            <a:r>
              <a:rPr lang="en-US" dirty="0"/>
              <a:t>Assessment Tool for Estimating Your 10-year Risk of Having a Heart Attack</a:t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http://cvdrisk.nhlbi.nih.gov/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03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34" y="1825625"/>
            <a:ext cx="6560332" cy="4351338"/>
          </a:xfrm>
        </p:spPr>
      </p:pic>
    </p:spTree>
    <p:extLst>
      <p:ext uri="{BB962C8B-B14F-4D97-AF65-F5344CB8AC3E}">
        <p14:creationId xmlns:p14="http://schemas.microsoft.com/office/powerpoint/2010/main" val="322662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4941" y="3047187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67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Ecrã Panorâmico</PresentationFormat>
  <Paragraphs>4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Framingham Heart Study</vt:lpstr>
      <vt:lpstr>Apresentação do PowerPoint</vt:lpstr>
      <vt:lpstr> Risk Assessment Tool for Estimating Your 10-year Risk of Having a Heart Attack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Framingham Heart Study</dc:title>
  <dc:creator>Cassia Buchalla</dc:creator>
  <cp:lastModifiedBy>Cassia Buchalla</cp:lastModifiedBy>
  <cp:revision>3</cp:revision>
  <dcterms:created xsi:type="dcterms:W3CDTF">2014-03-28T18:30:49Z</dcterms:created>
  <dcterms:modified xsi:type="dcterms:W3CDTF">2017-05-20T16:33:19Z</dcterms:modified>
</cp:coreProperties>
</file>