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355" r:id="rId1"/>
  </p:sldMasterIdLst>
  <p:notesMasterIdLst>
    <p:notesMasterId r:id="rId19"/>
  </p:notesMasterIdLst>
  <p:sldIdLst>
    <p:sldId id="258" r:id="rId2"/>
    <p:sldId id="384" r:id="rId3"/>
    <p:sldId id="385" r:id="rId4"/>
    <p:sldId id="386" r:id="rId5"/>
    <p:sldId id="387" r:id="rId6"/>
    <p:sldId id="388" r:id="rId7"/>
    <p:sldId id="389" r:id="rId8"/>
    <p:sldId id="390" r:id="rId9"/>
    <p:sldId id="391" r:id="rId10"/>
    <p:sldId id="392" r:id="rId11"/>
    <p:sldId id="393" r:id="rId12"/>
    <p:sldId id="394" r:id="rId13"/>
    <p:sldId id="395" r:id="rId14"/>
    <p:sldId id="397" r:id="rId15"/>
    <p:sldId id="398" r:id="rId16"/>
    <p:sldId id="399" r:id="rId17"/>
    <p:sldId id="400" r:id="rId18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434" autoAdjust="0"/>
  </p:normalViewPr>
  <p:slideViewPr>
    <p:cSldViewPr snapToGrid="0">
      <p:cViewPr varScale="1">
        <p:scale>
          <a:sx n="85" d="100"/>
          <a:sy n="85" d="100"/>
        </p:scale>
        <p:origin x="75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BE8699-02BE-45F7-AD1F-E7A17E5B48E4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D3CE9821-1CA8-4E86-A552-8544B22D5316}">
      <dgm:prSet phldrT="[Texto]"/>
      <dgm:spPr/>
      <dgm:t>
        <a:bodyPr/>
        <a:lstStyle/>
        <a:p>
          <a:r>
            <a:rPr lang="pt-BR" dirty="0"/>
            <a:t>Se NPSH </a:t>
          </a:r>
          <a:r>
            <a:rPr lang="pt-BR" dirty="0" err="1"/>
            <a:t>disp</a:t>
          </a:r>
          <a:r>
            <a:rPr lang="pt-BR" dirty="0"/>
            <a:t> &gt; NPSH </a:t>
          </a:r>
          <a:r>
            <a:rPr lang="pt-BR" dirty="0" err="1"/>
            <a:t>req</a:t>
          </a:r>
          <a:endParaRPr lang="pt-BR" dirty="0"/>
        </a:p>
      </dgm:t>
    </dgm:pt>
    <dgm:pt modelId="{388B20B2-CDC7-4D0C-9AEC-AC3D9C550432}" type="parTrans" cxnId="{D6175B97-EE00-4CFA-ACB2-BDA981F28936}">
      <dgm:prSet/>
      <dgm:spPr/>
      <dgm:t>
        <a:bodyPr/>
        <a:lstStyle/>
        <a:p>
          <a:endParaRPr lang="pt-BR"/>
        </a:p>
      </dgm:t>
    </dgm:pt>
    <dgm:pt modelId="{0718ADAB-EFB3-4E03-87B5-20BBA229708F}" type="sibTrans" cxnId="{D6175B97-EE00-4CFA-ACB2-BDA981F28936}">
      <dgm:prSet/>
      <dgm:spPr/>
      <dgm:t>
        <a:bodyPr/>
        <a:lstStyle/>
        <a:p>
          <a:endParaRPr lang="pt-BR"/>
        </a:p>
      </dgm:t>
    </dgm:pt>
    <dgm:pt modelId="{3F0B435D-722E-41E5-9340-C52D6DE7CB1D}">
      <dgm:prSet phldrT="[Texto]"/>
      <dgm:spPr/>
      <dgm:t>
        <a:bodyPr/>
        <a:lstStyle/>
        <a:p>
          <a:r>
            <a:rPr lang="pt-BR" dirty="0"/>
            <a:t>P3 &gt; </a:t>
          </a:r>
          <a:r>
            <a:rPr lang="pt-BR" dirty="0" err="1"/>
            <a:t>hv</a:t>
          </a:r>
          <a:endParaRPr lang="pt-BR" dirty="0"/>
        </a:p>
      </dgm:t>
    </dgm:pt>
    <dgm:pt modelId="{53AD343C-5043-41F9-80CD-24089B08CEBC}" type="parTrans" cxnId="{4183058B-7B6B-4926-86EE-D6E0EAC138AC}">
      <dgm:prSet/>
      <dgm:spPr/>
      <dgm:t>
        <a:bodyPr/>
        <a:lstStyle/>
        <a:p>
          <a:endParaRPr lang="pt-BR"/>
        </a:p>
      </dgm:t>
    </dgm:pt>
    <dgm:pt modelId="{6BE4AC69-EC50-417C-8E96-37820A9B329A}" type="sibTrans" cxnId="{4183058B-7B6B-4926-86EE-D6E0EAC138AC}">
      <dgm:prSet/>
      <dgm:spPr/>
      <dgm:t>
        <a:bodyPr/>
        <a:lstStyle/>
        <a:p>
          <a:endParaRPr lang="pt-BR"/>
        </a:p>
      </dgm:t>
    </dgm:pt>
    <dgm:pt modelId="{C627A1EC-51D5-4A60-ACEB-CE224D73A69D}">
      <dgm:prSet phldrT="[Texto]"/>
      <dgm:spPr/>
      <dgm:t>
        <a:bodyPr/>
        <a:lstStyle/>
        <a:p>
          <a:r>
            <a:rPr lang="pt-BR" dirty="0"/>
            <a:t>Bomba não </a:t>
          </a:r>
          <a:r>
            <a:rPr lang="pt-BR" dirty="0" err="1"/>
            <a:t>cavita</a:t>
          </a:r>
          <a:endParaRPr lang="pt-BR" dirty="0"/>
        </a:p>
      </dgm:t>
    </dgm:pt>
    <dgm:pt modelId="{30DC7147-FD17-4864-93AD-41D4905F104B}" type="parTrans" cxnId="{C40E4A52-8E4C-4ECB-948F-249889E6CBEC}">
      <dgm:prSet/>
      <dgm:spPr/>
      <dgm:t>
        <a:bodyPr/>
        <a:lstStyle/>
        <a:p>
          <a:endParaRPr lang="pt-BR"/>
        </a:p>
      </dgm:t>
    </dgm:pt>
    <dgm:pt modelId="{111141F1-867C-4CF9-8712-A36F21D5A266}" type="sibTrans" cxnId="{C40E4A52-8E4C-4ECB-948F-249889E6CBEC}">
      <dgm:prSet/>
      <dgm:spPr/>
      <dgm:t>
        <a:bodyPr/>
        <a:lstStyle/>
        <a:p>
          <a:endParaRPr lang="pt-BR"/>
        </a:p>
      </dgm:t>
    </dgm:pt>
    <dgm:pt modelId="{A3523373-2C13-4BBC-9E90-A34B34789E56}" type="pres">
      <dgm:prSet presAssocID="{A4BE8699-02BE-45F7-AD1F-E7A17E5B48E4}" presName="linearFlow" presStyleCnt="0">
        <dgm:presLayoutVars>
          <dgm:resizeHandles val="exact"/>
        </dgm:presLayoutVars>
      </dgm:prSet>
      <dgm:spPr/>
    </dgm:pt>
    <dgm:pt modelId="{2419E93F-0187-478E-80A3-707E29A38D0E}" type="pres">
      <dgm:prSet presAssocID="{D3CE9821-1CA8-4E86-A552-8544B22D5316}" presName="node" presStyleLbl="node1" presStyleIdx="0" presStyleCnt="3">
        <dgm:presLayoutVars>
          <dgm:bulletEnabled val="1"/>
        </dgm:presLayoutVars>
      </dgm:prSet>
      <dgm:spPr/>
    </dgm:pt>
    <dgm:pt modelId="{2C5577FE-49F8-4C2E-9DC3-16A498FBDEA0}" type="pres">
      <dgm:prSet presAssocID="{0718ADAB-EFB3-4E03-87B5-20BBA229708F}" presName="sibTrans" presStyleLbl="sibTrans2D1" presStyleIdx="0" presStyleCnt="2"/>
      <dgm:spPr/>
    </dgm:pt>
    <dgm:pt modelId="{56D888D1-26AB-4068-8598-5528CA8E1BC5}" type="pres">
      <dgm:prSet presAssocID="{0718ADAB-EFB3-4E03-87B5-20BBA229708F}" presName="connectorText" presStyleLbl="sibTrans2D1" presStyleIdx="0" presStyleCnt="2"/>
      <dgm:spPr/>
    </dgm:pt>
    <dgm:pt modelId="{0F731DEA-3F5A-4261-BD06-E588C0FBB47B}" type="pres">
      <dgm:prSet presAssocID="{3F0B435D-722E-41E5-9340-C52D6DE7CB1D}" presName="node" presStyleLbl="node1" presStyleIdx="1" presStyleCnt="3" custLinFactNeighborX="623" custLinFactNeighborY="-4426">
        <dgm:presLayoutVars>
          <dgm:bulletEnabled val="1"/>
        </dgm:presLayoutVars>
      </dgm:prSet>
      <dgm:spPr/>
    </dgm:pt>
    <dgm:pt modelId="{4B2B48DC-EB95-4728-B1F6-C323F3AC5C2C}" type="pres">
      <dgm:prSet presAssocID="{6BE4AC69-EC50-417C-8E96-37820A9B329A}" presName="sibTrans" presStyleLbl="sibTrans2D1" presStyleIdx="1" presStyleCnt="2"/>
      <dgm:spPr/>
    </dgm:pt>
    <dgm:pt modelId="{E6E54898-947A-481E-945F-FBE9A70875AD}" type="pres">
      <dgm:prSet presAssocID="{6BE4AC69-EC50-417C-8E96-37820A9B329A}" presName="connectorText" presStyleLbl="sibTrans2D1" presStyleIdx="1" presStyleCnt="2"/>
      <dgm:spPr/>
    </dgm:pt>
    <dgm:pt modelId="{2C3573F2-6A38-405B-A230-7392FB05468A}" type="pres">
      <dgm:prSet presAssocID="{C627A1EC-51D5-4A60-ACEB-CE224D73A69D}" presName="node" presStyleLbl="node1" presStyleIdx="2" presStyleCnt="3">
        <dgm:presLayoutVars>
          <dgm:bulletEnabled val="1"/>
        </dgm:presLayoutVars>
      </dgm:prSet>
      <dgm:spPr/>
    </dgm:pt>
  </dgm:ptLst>
  <dgm:cxnLst>
    <dgm:cxn modelId="{76CF5811-DD06-4E72-B5BA-8E15C9A04BCE}" type="presOf" srcId="{A4BE8699-02BE-45F7-AD1F-E7A17E5B48E4}" destId="{A3523373-2C13-4BBC-9E90-A34B34789E56}" srcOrd="0" destOrd="0" presId="urn:microsoft.com/office/officeart/2005/8/layout/process2"/>
    <dgm:cxn modelId="{E201F613-D552-405D-BCC1-9D5DAABA46F6}" type="presOf" srcId="{0718ADAB-EFB3-4E03-87B5-20BBA229708F}" destId="{2C5577FE-49F8-4C2E-9DC3-16A498FBDEA0}" srcOrd="0" destOrd="0" presId="urn:microsoft.com/office/officeart/2005/8/layout/process2"/>
    <dgm:cxn modelId="{464D041A-5A4B-4087-8683-CD14D08CF2D6}" type="presOf" srcId="{6BE4AC69-EC50-417C-8E96-37820A9B329A}" destId="{4B2B48DC-EB95-4728-B1F6-C323F3AC5C2C}" srcOrd="0" destOrd="0" presId="urn:microsoft.com/office/officeart/2005/8/layout/process2"/>
    <dgm:cxn modelId="{B509361C-9E79-41A4-B56B-C9FD3BA787E6}" type="presOf" srcId="{D3CE9821-1CA8-4E86-A552-8544B22D5316}" destId="{2419E93F-0187-478E-80A3-707E29A38D0E}" srcOrd="0" destOrd="0" presId="urn:microsoft.com/office/officeart/2005/8/layout/process2"/>
    <dgm:cxn modelId="{6AF7FA39-43BA-4D94-B672-4C9635F508A8}" type="presOf" srcId="{6BE4AC69-EC50-417C-8E96-37820A9B329A}" destId="{E6E54898-947A-481E-945F-FBE9A70875AD}" srcOrd="1" destOrd="0" presId="urn:microsoft.com/office/officeart/2005/8/layout/process2"/>
    <dgm:cxn modelId="{902AAB4A-E558-4881-9C60-31FA42B71C3F}" type="presOf" srcId="{0718ADAB-EFB3-4E03-87B5-20BBA229708F}" destId="{56D888D1-26AB-4068-8598-5528CA8E1BC5}" srcOrd="1" destOrd="0" presId="urn:microsoft.com/office/officeart/2005/8/layout/process2"/>
    <dgm:cxn modelId="{C40E4A52-8E4C-4ECB-948F-249889E6CBEC}" srcId="{A4BE8699-02BE-45F7-AD1F-E7A17E5B48E4}" destId="{C627A1EC-51D5-4A60-ACEB-CE224D73A69D}" srcOrd="2" destOrd="0" parTransId="{30DC7147-FD17-4864-93AD-41D4905F104B}" sibTransId="{111141F1-867C-4CF9-8712-A36F21D5A266}"/>
    <dgm:cxn modelId="{74BE1556-8FB7-4B51-9CBA-39476A9C8AF7}" type="presOf" srcId="{3F0B435D-722E-41E5-9340-C52D6DE7CB1D}" destId="{0F731DEA-3F5A-4261-BD06-E588C0FBB47B}" srcOrd="0" destOrd="0" presId="urn:microsoft.com/office/officeart/2005/8/layout/process2"/>
    <dgm:cxn modelId="{ECC0B987-8945-4696-B5F4-82E8A0671B87}" type="presOf" srcId="{C627A1EC-51D5-4A60-ACEB-CE224D73A69D}" destId="{2C3573F2-6A38-405B-A230-7392FB05468A}" srcOrd="0" destOrd="0" presId="urn:microsoft.com/office/officeart/2005/8/layout/process2"/>
    <dgm:cxn modelId="{4183058B-7B6B-4926-86EE-D6E0EAC138AC}" srcId="{A4BE8699-02BE-45F7-AD1F-E7A17E5B48E4}" destId="{3F0B435D-722E-41E5-9340-C52D6DE7CB1D}" srcOrd="1" destOrd="0" parTransId="{53AD343C-5043-41F9-80CD-24089B08CEBC}" sibTransId="{6BE4AC69-EC50-417C-8E96-37820A9B329A}"/>
    <dgm:cxn modelId="{D6175B97-EE00-4CFA-ACB2-BDA981F28936}" srcId="{A4BE8699-02BE-45F7-AD1F-E7A17E5B48E4}" destId="{D3CE9821-1CA8-4E86-A552-8544B22D5316}" srcOrd="0" destOrd="0" parTransId="{388B20B2-CDC7-4D0C-9AEC-AC3D9C550432}" sibTransId="{0718ADAB-EFB3-4E03-87B5-20BBA229708F}"/>
    <dgm:cxn modelId="{C49C35C9-9A92-436A-BA5A-13F54BEF594D}" type="presParOf" srcId="{A3523373-2C13-4BBC-9E90-A34B34789E56}" destId="{2419E93F-0187-478E-80A3-707E29A38D0E}" srcOrd="0" destOrd="0" presId="urn:microsoft.com/office/officeart/2005/8/layout/process2"/>
    <dgm:cxn modelId="{74BB898E-C21F-4663-8FBD-C377CCD3B4E9}" type="presParOf" srcId="{A3523373-2C13-4BBC-9E90-A34B34789E56}" destId="{2C5577FE-49F8-4C2E-9DC3-16A498FBDEA0}" srcOrd="1" destOrd="0" presId="urn:microsoft.com/office/officeart/2005/8/layout/process2"/>
    <dgm:cxn modelId="{4C540940-E83A-482A-A8C2-D87365B26891}" type="presParOf" srcId="{2C5577FE-49F8-4C2E-9DC3-16A498FBDEA0}" destId="{56D888D1-26AB-4068-8598-5528CA8E1BC5}" srcOrd="0" destOrd="0" presId="urn:microsoft.com/office/officeart/2005/8/layout/process2"/>
    <dgm:cxn modelId="{A7FA570C-18F2-4F43-A06E-AF2A722E53AA}" type="presParOf" srcId="{A3523373-2C13-4BBC-9E90-A34B34789E56}" destId="{0F731DEA-3F5A-4261-BD06-E588C0FBB47B}" srcOrd="2" destOrd="0" presId="urn:microsoft.com/office/officeart/2005/8/layout/process2"/>
    <dgm:cxn modelId="{538FD07B-3D25-4B3F-9BE8-7D1CD1F12CF9}" type="presParOf" srcId="{A3523373-2C13-4BBC-9E90-A34B34789E56}" destId="{4B2B48DC-EB95-4728-B1F6-C323F3AC5C2C}" srcOrd="3" destOrd="0" presId="urn:microsoft.com/office/officeart/2005/8/layout/process2"/>
    <dgm:cxn modelId="{DC14D5F8-0509-4FE1-B190-AC94647A0E1E}" type="presParOf" srcId="{4B2B48DC-EB95-4728-B1F6-C323F3AC5C2C}" destId="{E6E54898-947A-481E-945F-FBE9A70875AD}" srcOrd="0" destOrd="0" presId="urn:microsoft.com/office/officeart/2005/8/layout/process2"/>
    <dgm:cxn modelId="{BB83641A-6360-422E-A25E-1B5A4568D07F}" type="presParOf" srcId="{A3523373-2C13-4BBC-9E90-A34B34789E56}" destId="{2C3573F2-6A38-405B-A230-7392FB05468A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64BE1E-20EB-4803-88B0-C9BCFECB71BF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</dgm:pt>
    <dgm:pt modelId="{1BF6AC13-9EFE-40C5-93A1-E7A19427D39A}">
      <dgm:prSet phldrT="[Texto]"/>
      <dgm:spPr/>
      <dgm:t>
        <a:bodyPr/>
        <a:lstStyle/>
        <a:p>
          <a:r>
            <a:rPr lang="pt-BR" dirty="0"/>
            <a:t>Se NPSH </a:t>
          </a:r>
          <a:r>
            <a:rPr lang="pt-BR" dirty="0" err="1"/>
            <a:t>disp</a:t>
          </a:r>
          <a:r>
            <a:rPr lang="pt-BR" dirty="0"/>
            <a:t> &lt; NPSH </a:t>
          </a:r>
          <a:r>
            <a:rPr lang="pt-BR" dirty="0" err="1"/>
            <a:t>req</a:t>
          </a:r>
          <a:endParaRPr lang="pt-BR" dirty="0"/>
        </a:p>
      </dgm:t>
    </dgm:pt>
    <dgm:pt modelId="{D6A63621-1EC9-4AB3-9514-B3D3FEDC232A}" type="parTrans" cxnId="{11EB0EB7-0A17-4613-A8F7-73CE8400186C}">
      <dgm:prSet/>
      <dgm:spPr/>
      <dgm:t>
        <a:bodyPr/>
        <a:lstStyle/>
        <a:p>
          <a:endParaRPr lang="pt-BR"/>
        </a:p>
      </dgm:t>
    </dgm:pt>
    <dgm:pt modelId="{B8BA7354-F757-4017-B531-068883E565D2}" type="sibTrans" cxnId="{11EB0EB7-0A17-4613-A8F7-73CE8400186C}">
      <dgm:prSet/>
      <dgm:spPr/>
      <dgm:t>
        <a:bodyPr/>
        <a:lstStyle/>
        <a:p>
          <a:endParaRPr lang="pt-BR"/>
        </a:p>
      </dgm:t>
    </dgm:pt>
    <dgm:pt modelId="{E22FD894-D49C-4AC2-9818-6D7F5C380E25}">
      <dgm:prSet phldrT="[Texto]"/>
      <dgm:spPr/>
      <dgm:t>
        <a:bodyPr/>
        <a:lstStyle/>
        <a:p>
          <a:r>
            <a:rPr lang="pt-BR" dirty="0"/>
            <a:t>P3 &lt; </a:t>
          </a:r>
          <a:r>
            <a:rPr lang="pt-BR" dirty="0" err="1"/>
            <a:t>hv</a:t>
          </a:r>
          <a:endParaRPr lang="pt-BR" dirty="0"/>
        </a:p>
      </dgm:t>
    </dgm:pt>
    <dgm:pt modelId="{707E2D1E-E226-4C92-BDC3-6E0D873481B9}" type="parTrans" cxnId="{E7DEBEF0-2620-4E7B-9F10-1A6DE6FF9107}">
      <dgm:prSet/>
      <dgm:spPr/>
      <dgm:t>
        <a:bodyPr/>
        <a:lstStyle/>
        <a:p>
          <a:endParaRPr lang="pt-BR"/>
        </a:p>
      </dgm:t>
    </dgm:pt>
    <dgm:pt modelId="{20954250-24E3-4040-8C41-AF259C098392}" type="sibTrans" cxnId="{E7DEBEF0-2620-4E7B-9F10-1A6DE6FF9107}">
      <dgm:prSet/>
      <dgm:spPr/>
      <dgm:t>
        <a:bodyPr/>
        <a:lstStyle/>
        <a:p>
          <a:endParaRPr lang="pt-BR"/>
        </a:p>
      </dgm:t>
    </dgm:pt>
    <dgm:pt modelId="{ACD39459-ACC8-48BE-B9D6-EA3FCD2B3406}">
      <dgm:prSet phldrT="[Texto]"/>
      <dgm:spPr/>
      <dgm:t>
        <a:bodyPr/>
        <a:lstStyle/>
        <a:p>
          <a:r>
            <a:rPr lang="pt-BR" dirty="0"/>
            <a:t>Bomba </a:t>
          </a:r>
          <a:r>
            <a:rPr lang="pt-BR" dirty="0" err="1"/>
            <a:t>cavita</a:t>
          </a:r>
          <a:endParaRPr lang="pt-BR" dirty="0"/>
        </a:p>
      </dgm:t>
    </dgm:pt>
    <dgm:pt modelId="{9FD1A278-C8BA-4BAD-B71A-224F01215CF9}" type="parTrans" cxnId="{38563783-076C-4BB6-AA34-C25A2AAFB4DB}">
      <dgm:prSet/>
      <dgm:spPr/>
      <dgm:t>
        <a:bodyPr/>
        <a:lstStyle/>
        <a:p>
          <a:endParaRPr lang="pt-BR"/>
        </a:p>
      </dgm:t>
    </dgm:pt>
    <dgm:pt modelId="{FDDDE1E5-9E20-44D8-BC74-7E807BC222AA}" type="sibTrans" cxnId="{38563783-076C-4BB6-AA34-C25A2AAFB4DB}">
      <dgm:prSet/>
      <dgm:spPr/>
      <dgm:t>
        <a:bodyPr/>
        <a:lstStyle/>
        <a:p>
          <a:endParaRPr lang="pt-BR"/>
        </a:p>
      </dgm:t>
    </dgm:pt>
    <dgm:pt modelId="{0E914D38-9319-4FD9-A955-A8D3F6AEC36E}" type="pres">
      <dgm:prSet presAssocID="{1C64BE1E-20EB-4803-88B0-C9BCFECB71BF}" presName="linearFlow" presStyleCnt="0">
        <dgm:presLayoutVars>
          <dgm:resizeHandles val="exact"/>
        </dgm:presLayoutVars>
      </dgm:prSet>
      <dgm:spPr/>
    </dgm:pt>
    <dgm:pt modelId="{3D3B6BEE-6E3B-47BE-9A75-4D05887466B7}" type="pres">
      <dgm:prSet presAssocID="{1BF6AC13-9EFE-40C5-93A1-E7A19427D39A}" presName="node" presStyleLbl="node1" presStyleIdx="0" presStyleCnt="3">
        <dgm:presLayoutVars>
          <dgm:bulletEnabled val="1"/>
        </dgm:presLayoutVars>
      </dgm:prSet>
      <dgm:spPr/>
    </dgm:pt>
    <dgm:pt modelId="{BFDE0D61-23EF-4817-BE78-8C5DD0D5E467}" type="pres">
      <dgm:prSet presAssocID="{B8BA7354-F757-4017-B531-068883E565D2}" presName="sibTrans" presStyleLbl="sibTrans2D1" presStyleIdx="0" presStyleCnt="2"/>
      <dgm:spPr/>
    </dgm:pt>
    <dgm:pt modelId="{83DD97A4-2E14-4783-AC6C-8D98BDCD4081}" type="pres">
      <dgm:prSet presAssocID="{B8BA7354-F757-4017-B531-068883E565D2}" presName="connectorText" presStyleLbl="sibTrans2D1" presStyleIdx="0" presStyleCnt="2"/>
      <dgm:spPr/>
    </dgm:pt>
    <dgm:pt modelId="{CA6C659B-E1E7-44F4-9D44-BDBAD473E310}" type="pres">
      <dgm:prSet presAssocID="{E22FD894-D49C-4AC2-9818-6D7F5C380E25}" presName="node" presStyleLbl="node1" presStyleIdx="1" presStyleCnt="3">
        <dgm:presLayoutVars>
          <dgm:bulletEnabled val="1"/>
        </dgm:presLayoutVars>
      </dgm:prSet>
      <dgm:spPr/>
    </dgm:pt>
    <dgm:pt modelId="{A5EAE010-DC7F-4658-AA07-2FD29973BA8B}" type="pres">
      <dgm:prSet presAssocID="{20954250-24E3-4040-8C41-AF259C098392}" presName="sibTrans" presStyleLbl="sibTrans2D1" presStyleIdx="1" presStyleCnt="2"/>
      <dgm:spPr/>
    </dgm:pt>
    <dgm:pt modelId="{AA4BCEF5-6828-4FEF-B470-071C3232EE03}" type="pres">
      <dgm:prSet presAssocID="{20954250-24E3-4040-8C41-AF259C098392}" presName="connectorText" presStyleLbl="sibTrans2D1" presStyleIdx="1" presStyleCnt="2"/>
      <dgm:spPr/>
    </dgm:pt>
    <dgm:pt modelId="{74FBDCDB-073C-42F3-9063-E090F5BF7285}" type="pres">
      <dgm:prSet presAssocID="{ACD39459-ACC8-48BE-B9D6-EA3FCD2B3406}" presName="node" presStyleLbl="node1" presStyleIdx="2" presStyleCnt="3">
        <dgm:presLayoutVars>
          <dgm:bulletEnabled val="1"/>
        </dgm:presLayoutVars>
      </dgm:prSet>
      <dgm:spPr/>
    </dgm:pt>
  </dgm:ptLst>
  <dgm:cxnLst>
    <dgm:cxn modelId="{56D91E2F-AF53-4E5E-83C4-A907CD0017D5}" type="presOf" srcId="{ACD39459-ACC8-48BE-B9D6-EA3FCD2B3406}" destId="{74FBDCDB-073C-42F3-9063-E090F5BF7285}" srcOrd="0" destOrd="0" presId="urn:microsoft.com/office/officeart/2005/8/layout/process2"/>
    <dgm:cxn modelId="{9AA98E3B-68E4-4E21-9136-F115107CDA46}" type="presOf" srcId="{20954250-24E3-4040-8C41-AF259C098392}" destId="{AA4BCEF5-6828-4FEF-B470-071C3232EE03}" srcOrd="1" destOrd="0" presId="urn:microsoft.com/office/officeart/2005/8/layout/process2"/>
    <dgm:cxn modelId="{79F7D16D-7808-455D-9F7D-FEEAAE338AD3}" type="presOf" srcId="{B8BA7354-F757-4017-B531-068883E565D2}" destId="{BFDE0D61-23EF-4817-BE78-8C5DD0D5E467}" srcOrd="0" destOrd="0" presId="urn:microsoft.com/office/officeart/2005/8/layout/process2"/>
    <dgm:cxn modelId="{38563783-076C-4BB6-AA34-C25A2AAFB4DB}" srcId="{1C64BE1E-20EB-4803-88B0-C9BCFECB71BF}" destId="{ACD39459-ACC8-48BE-B9D6-EA3FCD2B3406}" srcOrd="2" destOrd="0" parTransId="{9FD1A278-C8BA-4BAD-B71A-224F01215CF9}" sibTransId="{FDDDE1E5-9E20-44D8-BC74-7E807BC222AA}"/>
    <dgm:cxn modelId="{571D1D8E-3A31-48CA-8484-73CCBE0609F0}" type="presOf" srcId="{1BF6AC13-9EFE-40C5-93A1-E7A19427D39A}" destId="{3D3B6BEE-6E3B-47BE-9A75-4D05887466B7}" srcOrd="0" destOrd="0" presId="urn:microsoft.com/office/officeart/2005/8/layout/process2"/>
    <dgm:cxn modelId="{11EB0EB7-0A17-4613-A8F7-73CE8400186C}" srcId="{1C64BE1E-20EB-4803-88B0-C9BCFECB71BF}" destId="{1BF6AC13-9EFE-40C5-93A1-E7A19427D39A}" srcOrd="0" destOrd="0" parTransId="{D6A63621-1EC9-4AB3-9514-B3D3FEDC232A}" sibTransId="{B8BA7354-F757-4017-B531-068883E565D2}"/>
    <dgm:cxn modelId="{820688D0-31F1-4A49-A12D-C13ECCF237FA}" type="presOf" srcId="{B8BA7354-F757-4017-B531-068883E565D2}" destId="{83DD97A4-2E14-4783-AC6C-8D98BDCD4081}" srcOrd="1" destOrd="0" presId="urn:microsoft.com/office/officeart/2005/8/layout/process2"/>
    <dgm:cxn modelId="{23CFAFE5-556A-4146-8D18-937DA6E6144C}" type="presOf" srcId="{20954250-24E3-4040-8C41-AF259C098392}" destId="{A5EAE010-DC7F-4658-AA07-2FD29973BA8B}" srcOrd="0" destOrd="0" presId="urn:microsoft.com/office/officeart/2005/8/layout/process2"/>
    <dgm:cxn modelId="{6833F9E5-65C1-4CE8-BD03-7F7238E4F05D}" type="presOf" srcId="{E22FD894-D49C-4AC2-9818-6D7F5C380E25}" destId="{CA6C659B-E1E7-44F4-9D44-BDBAD473E310}" srcOrd="0" destOrd="0" presId="urn:microsoft.com/office/officeart/2005/8/layout/process2"/>
    <dgm:cxn modelId="{C1C948E6-E4D5-4882-991A-CAEFC6A7A09A}" type="presOf" srcId="{1C64BE1E-20EB-4803-88B0-C9BCFECB71BF}" destId="{0E914D38-9319-4FD9-A955-A8D3F6AEC36E}" srcOrd="0" destOrd="0" presId="urn:microsoft.com/office/officeart/2005/8/layout/process2"/>
    <dgm:cxn modelId="{E7DEBEF0-2620-4E7B-9F10-1A6DE6FF9107}" srcId="{1C64BE1E-20EB-4803-88B0-C9BCFECB71BF}" destId="{E22FD894-D49C-4AC2-9818-6D7F5C380E25}" srcOrd="1" destOrd="0" parTransId="{707E2D1E-E226-4C92-BDC3-6E0D873481B9}" sibTransId="{20954250-24E3-4040-8C41-AF259C098392}"/>
    <dgm:cxn modelId="{0E86A559-A02F-46AF-9BC2-5E4EB9DF188B}" type="presParOf" srcId="{0E914D38-9319-4FD9-A955-A8D3F6AEC36E}" destId="{3D3B6BEE-6E3B-47BE-9A75-4D05887466B7}" srcOrd="0" destOrd="0" presId="urn:microsoft.com/office/officeart/2005/8/layout/process2"/>
    <dgm:cxn modelId="{214A5EC2-1F1A-4E69-8A44-3FFB10210E82}" type="presParOf" srcId="{0E914D38-9319-4FD9-A955-A8D3F6AEC36E}" destId="{BFDE0D61-23EF-4817-BE78-8C5DD0D5E467}" srcOrd="1" destOrd="0" presId="urn:microsoft.com/office/officeart/2005/8/layout/process2"/>
    <dgm:cxn modelId="{34F77256-594D-456B-98F9-444FC65453C2}" type="presParOf" srcId="{BFDE0D61-23EF-4817-BE78-8C5DD0D5E467}" destId="{83DD97A4-2E14-4783-AC6C-8D98BDCD4081}" srcOrd="0" destOrd="0" presId="urn:microsoft.com/office/officeart/2005/8/layout/process2"/>
    <dgm:cxn modelId="{B6811D01-568E-4F84-8618-D9CCB37C9B34}" type="presParOf" srcId="{0E914D38-9319-4FD9-A955-A8D3F6AEC36E}" destId="{CA6C659B-E1E7-44F4-9D44-BDBAD473E310}" srcOrd="2" destOrd="0" presId="urn:microsoft.com/office/officeart/2005/8/layout/process2"/>
    <dgm:cxn modelId="{26C21D12-D851-426F-94D6-4E0BA0C6D842}" type="presParOf" srcId="{0E914D38-9319-4FD9-A955-A8D3F6AEC36E}" destId="{A5EAE010-DC7F-4658-AA07-2FD29973BA8B}" srcOrd="3" destOrd="0" presId="urn:microsoft.com/office/officeart/2005/8/layout/process2"/>
    <dgm:cxn modelId="{42F5DAEB-78C9-4A86-9E8E-C41AAB1F7E36}" type="presParOf" srcId="{A5EAE010-DC7F-4658-AA07-2FD29973BA8B}" destId="{AA4BCEF5-6828-4FEF-B470-071C3232EE03}" srcOrd="0" destOrd="0" presId="urn:microsoft.com/office/officeart/2005/8/layout/process2"/>
    <dgm:cxn modelId="{21A96C4F-AC5A-4A6B-857C-1D7C77966B7A}" type="presParOf" srcId="{0E914D38-9319-4FD9-A955-A8D3F6AEC36E}" destId="{74FBDCDB-073C-42F3-9063-E090F5BF7285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19E93F-0187-478E-80A3-707E29A38D0E}">
      <dsp:nvSpPr>
        <dsp:cNvPr id="0" name=""/>
        <dsp:cNvSpPr/>
      </dsp:nvSpPr>
      <dsp:spPr>
        <a:xfrm>
          <a:off x="0" y="0"/>
          <a:ext cx="2278505" cy="1290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Se NPSH </a:t>
          </a:r>
          <a:r>
            <a:rPr lang="pt-BR" sz="2900" kern="1200" dirty="0" err="1"/>
            <a:t>disp</a:t>
          </a:r>
          <a:r>
            <a:rPr lang="pt-BR" sz="2900" kern="1200" dirty="0"/>
            <a:t> &gt; NPSH </a:t>
          </a:r>
          <a:r>
            <a:rPr lang="pt-BR" sz="2900" kern="1200" dirty="0" err="1"/>
            <a:t>req</a:t>
          </a:r>
          <a:endParaRPr lang="pt-BR" sz="2900" kern="1200" dirty="0"/>
        </a:p>
      </dsp:txBody>
      <dsp:txXfrm>
        <a:off x="37812" y="37812"/>
        <a:ext cx="2202881" cy="1215369"/>
      </dsp:txXfrm>
    </dsp:sp>
    <dsp:sp modelId="{2C5577FE-49F8-4C2E-9DC3-16A498FBDEA0}">
      <dsp:nvSpPr>
        <dsp:cNvPr id="0" name=""/>
        <dsp:cNvSpPr/>
      </dsp:nvSpPr>
      <dsp:spPr>
        <a:xfrm rot="5400000">
          <a:off x="907904" y="1308982"/>
          <a:ext cx="462695" cy="5809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/>
        </a:p>
      </dsp:txBody>
      <dsp:txXfrm rot="-5400000">
        <a:off x="964968" y="1368107"/>
        <a:ext cx="348568" cy="323887"/>
      </dsp:txXfrm>
    </dsp:sp>
    <dsp:sp modelId="{0F731DEA-3F5A-4261-BD06-E588C0FBB47B}">
      <dsp:nvSpPr>
        <dsp:cNvPr id="0" name=""/>
        <dsp:cNvSpPr/>
      </dsp:nvSpPr>
      <dsp:spPr>
        <a:xfrm>
          <a:off x="0" y="1907919"/>
          <a:ext cx="2278505" cy="1290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P3 &gt; </a:t>
          </a:r>
          <a:r>
            <a:rPr lang="pt-BR" sz="2900" kern="1200" dirty="0" err="1"/>
            <a:t>hv</a:t>
          </a:r>
          <a:endParaRPr lang="pt-BR" sz="2900" kern="1200" dirty="0"/>
        </a:p>
      </dsp:txBody>
      <dsp:txXfrm>
        <a:off x="37812" y="1945731"/>
        <a:ext cx="2202881" cy="1215369"/>
      </dsp:txXfrm>
    </dsp:sp>
    <dsp:sp modelId="{4B2B48DC-EB95-4728-B1F6-C323F3AC5C2C}">
      <dsp:nvSpPr>
        <dsp:cNvPr id="0" name=""/>
        <dsp:cNvSpPr/>
      </dsp:nvSpPr>
      <dsp:spPr>
        <a:xfrm rot="5400000">
          <a:off x="886477" y="3245472"/>
          <a:ext cx="505549" cy="5809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/>
        </a:p>
      </dsp:txBody>
      <dsp:txXfrm rot="-5400000">
        <a:off x="964968" y="3283171"/>
        <a:ext cx="348568" cy="353884"/>
      </dsp:txXfrm>
    </dsp:sp>
    <dsp:sp modelId="{2C3573F2-6A38-405B-A230-7392FB05468A}">
      <dsp:nvSpPr>
        <dsp:cNvPr id="0" name=""/>
        <dsp:cNvSpPr/>
      </dsp:nvSpPr>
      <dsp:spPr>
        <a:xfrm>
          <a:off x="0" y="3872979"/>
          <a:ext cx="2278505" cy="1290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Bomba não </a:t>
          </a:r>
          <a:r>
            <a:rPr lang="pt-BR" sz="2900" kern="1200" dirty="0" err="1"/>
            <a:t>cavita</a:t>
          </a:r>
          <a:endParaRPr lang="pt-BR" sz="2900" kern="1200" dirty="0"/>
        </a:p>
      </dsp:txBody>
      <dsp:txXfrm>
        <a:off x="37812" y="3910791"/>
        <a:ext cx="2202881" cy="12153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3B6BEE-6E3B-47BE-9A75-4D05887466B7}">
      <dsp:nvSpPr>
        <dsp:cNvPr id="0" name=""/>
        <dsp:cNvSpPr/>
      </dsp:nvSpPr>
      <dsp:spPr>
        <a:xfrm>
          <a:off x="2902106" y="0"/>
          <a:ext cx="2323787" cy="129099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Se NPSH </a:t>
          </a:r>
          <a:r>
            <a:rPr lang="pt-BR" sz="2900" kern="1200" dirty="0" err="1"/>
            <a:t>disp</a:t>
          </a:r>
          <a:r>
            <a:rPr lang="pt-BR" sz="2900" kern="1200" dirty="0"/>
            <a:t> &lt; NPSH </a:t>
          </a:r>
          <a:r>
            <a:rPr lang="pt-BR" sz="2900" kern="1200" dirty="0" err="1"/>
            <a:t>req</a:t>
          </a:r>
          <a:endParaRPr lang="pt-BR" sz="2900" kern="1200" dirty="0"/>
        </a:p>
      </dsp:txBody>
      <dsp:txXfrm>
        <a:off x="2939918" y="37812"/>
        <a:ext cx="2248163" cy="1215369"/>
      </dsp:txXfrm>
    </dsp:sp>
    <dsp:sp modelId="{BFDE0D61-23EF-4817-BE78-8C5DD0D5E467}">
      <dsp:nvSpPr>
        <dsp:cNvPr id="0" name=""/>
        <dsp:cNvSpPr/>
      </dsp:nvSpPr>
      <dsp:spPr>
        <a:xfrm rot="5400000">
          <a:off x="3821938" y="1323267"/>
          <a:ext cx="484122" cy="5809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/>
        </a:p>
      </dsp:txBody>
      <dsp:txXfrm rot="-5400000">
        <a:off x="3889716" y="1371679"/>
        <a:ext cx="348568" cy="338885"/>
      </dsp:txXfrm>
    </dsp:sp>
    <dsp:sp modelId="{CA6C659B-E1E7-44F4-9D44-BDBAD473E310}">
      <dsp:nvSpPr>
        <dsp:cNvPr id="0" name=""/>
        <dsp:cNvSpPr/>
      </dsp:nvSpPr>
      <dsp:spPr>
        <a:xfrm>
          <a:off x="2902106" y="1936489"/>
          <a:ext cx="2323787" cy="1290993"/>
        </a:xfrm>
        <a:prstGeom prst="roundRect">
          <a:avLst>
            <a:gd name="adj" fmla="val 10000"/>
          </a:avLst>
        </a:prstGeom>
        <a:solidFill>
          <a:schemeClr val="accent5">
            <a:hueOff val="553124"/>
            <a:satOff val="6280"/>
            <a:lumOff val="56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P3 &lt; </a:t>
          </a:r>
          <a:r>
            <a:rPr lang="pt-BR" sz="2900" kern="1200" dirty="0" err="1"/>
            <a:t>hv</a:t>
          </a:r>
          <a:endParaRPr lang="pt-BR" sz="2900" kern="1200" dirty="0"/>
        </a:p>
      </dsp:txBody>
      <dsp:txXfrm>
        <a:off x="2939918" y="1974301"/>
        <a:ext cx="2248163" cy="1215369"/>
      </dsp:txXfrm>
    </dsp:sp>
    <dsp:sp modelId="{A5EAE010-DC7F-4658-AA07-2FD29973BA8B}">
      <dsp:nvSpPr>
        <dsp:cNvPr id="0" name=""/>
        <dsp:cNvSpPr/>
      </dsp:nvSpPr>
      <dsp:spPr>
        <a:xfrm rot="5400000">
          <a:off x="3821938" y="3259757"/>
          <a:ext cx="484122" cy="58094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1106248"/>
            <a:satOff val="12561"/>
            <a:lumOff val="113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300" kern="1200"/>
        </a:p>
      </dsp:txBody>
      <dsp:txXfrm rot="-5400000">
        <a:off x="3889716" y="3308169"/>
        <a:ext cx="348568" cy="338885"/>
      </dsp:txXfrm>
    </dsp:sp>
    <dsp:sp modelId="{74FBDCDB-073C-42F3-9063-E090F5BF7285}">
      <dsp:nvSpPr>
        <dsp:cNvPr id="0" name=""/>
        <dsp:cNvSpPr/>
      </dsp:nvSpPr>
      <dsp:spPr>
        <a:xfrm>
          <a:off x="2902106" y="3872979"/>
          <a:ext cx="2323787" cy="1290993"/>
        </a:xfrm>
        <a:prstGeom prst="roundRect">
          <a:avLst>
            <a:gd name="adj" fmla="val 10000"/>
          </a:avLst>
        </a:prstGeom>
        <a:solidFill>
          <a:schemeClr val="accent5">
            <a:hueOff val="1106248"/>
            <a:satOff val="12561"/>
            <a:lumOff val="113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Bomba </a:t>
          </a:r>
          <a:r>
            <a:rPr lang="pt-BR" sz="2900" kern="1200" dirty="0" err="1"/>
            <a:t>cavita</a:t>
          </a:r>
          <a:endParaRPr lang="pt-BR" sz="2900" kern="1200" dirty="0"/>
        </a:p>
      </dsp:txBody>
      <dsp:txXfrm>
        <a:off x="2939918" y="3910791"/>
        <a:ext cx="2248163" cy="1215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6712AE3-9715-4E6E-ABAA-8AA2FD1F2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E8B115-F13B-401B-B93C-273FE9B5F8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AE8C82-4EC3-406A-A992-2374FBC763CF}" type="datetimeFigureOut">
              <a:rPr lang="pt-BR"/>
              <a:pPr>
                <a:defRPr/>
              </a:pPr>
              <a:t>14/10/2020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7A4B3F76-0CD4-4ABA-BA2C-4A7C5B3498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638C7CCC-3B16-456B-9A2C-65512B84D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8CDF66-4D2E-436A-AA68-2F0CBB429E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B47504-0BEA-4604-9202-80DB05B58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5B9241-B1EA-40F4-849F-4869EAA64FD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25416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8B482-76C2-4DD9-A894-88829AA8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B3914-A2C6-4970-811A-B6BF2928672B}" type="datetimeFigureOut">
              <a:rPr lang="pt-BR"/>
              <a:pPr>
                <a:defRPr/>
              </a:pPr>
              <a:t>14/10/2020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A39D4-EDAE-40D9-BFA4-DED6F489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D2672-3481-4D3F-B7E5-C25D9AAF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C218-7ED2-42D3-9D59-0EF70ECD864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1116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8D30-45C2-4C46-8AF8-6F6D02F5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A09D6-D7F0-4D1D-90E1-1FDF4F775F8B}" type="datetimeFigureOut">
              <a:rPr lang="pt-BR"/>
              <a:pPr>
                <a:defRPr/>
              </a:pPr>
              <a:t>14/10/2020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275B8-955F-402D-A8C2-50338E29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23E91-8F77-4FAF-BFBA-297E5373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3617F-4FA0-447A-9004-3D9F8E77CE6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4175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66D7A-3442-4EF2-A98F-63ED5EBD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B5957-EF81-4D88-BD70-F7C504CE377D}" type="datetimeFigureOut">
              <a:rPr lang="pt-BR"/>
              <a:pPr>
                <a:defRPr/>
              </a:pPr>
              <a:t>14/10/2020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57AB3-B166-41D2-B755-6DCD7A32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BCC37-D410-4BB1-B091-47260084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BF29B-9788-499B-8D02-6FFA7D5ACF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8944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CF8DC-58AE-4946-A9AE-A4B4A9AAC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EFD8-8DBA-4940-B939-F9424C31AEF7}" type="datetimeFigureOut">
              <a:rPr lang="pt-BR"/>
              <a:pPr>
                <a:defRPr/>
              </a:pPr>
              <a:t>14/10/2020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2FCF2-115C-4426-9FE8-21EAB1A7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2015B-F2FA-491C-A32E-190E8098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2C55-7563-47E4-B09D-CB144BFB1EF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505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7DE7D-CAFE-47B5-AF7D-2C3322DB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A8333-6178-4C4F-9D7E-1A363B746E6D}" type="datetimeFigureOut">
              <a:rPr lang="pt-BR"/>
              <a:pPr>
                <a:defRPr/>
              </a:pPr>
              <a:t>14/10/2020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65A89-0435-4270-8932-DBF867CF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2C267-635B-4C1D-A6C6-BAD951F8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0EBE3-E1FA-4D99-9458-99E1876AB11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5253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2A73B4-EF41-4FB9-817B-4028932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49EF4-FE13-458E-9F50-34D583815BEB}" type="datetimeFigureOut">
              <a:rPr lang="pt-BR"/>
              <a:pPr>
                <a:defRPr/>
              </a:pPr>
              <a:t>14/10/2020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F2417D-8CAF-41FC-B6C9-E3CCB84C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481BE5-B9B6-435D-85D9-177453C6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8ABD-74A2-41C6-A91C-4F4DBD4EEEA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7199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E5406B-4329-458E-9367-6681887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09FF-8A52-4DA1-8C34-C78EA4645AB2}" type="datetimeFigureOut">
              <a:rPr lang="pt-BR"/>
              <a:pPr>
                <a:defRPr/>
              </a:pPr>
              <a:t>14/10/2020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0E6C4E-0A43-4664-8E51-2810E192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0945E2-7593-4249-8DA1-EEA34409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83EA-2651-45FF-BD02-7C7E842F2DE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5577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D37FD5-254B-4949-9E4F-E753F5A6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6525D-E66C-4550-AEF4-D8B781F4AB95}" type="datetimeFigureOut">
              <a:rPr lang="pt-BR"/>
              <a:pPr>
                <a:defRPr/>
              </a:pPr>
              <a:t>14/10/2020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EB5DE10-0F62-443D-B4DE-6EE10876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E68F37-1C3D-465E-9460-A2DA5283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5696-2F2E-40BF-906B-9104D557CBA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4672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186D48-CC89-4EF5-B3D5-DF3D99D3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090F-9C9A-4F13-AD5E-2D946C75F092}" type="datetimeFigureOut">
              <a:rPr lang="pt-BR"/>
              <a:pPr>
                <a:defRPr/>
              </a:pPr>
              <a:t>14/10/2020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46477A-F386-4D09-809B-63C46A03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540731-8673-4F54-9C90-930026E5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B6042-5A8C-48BD-8FFF-E60445235C2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7280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D5A435-FAC6-4DA2-AD51-C83BB880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8FFB0-B84F-4BBA-AC81-2AB1CA97C2F0}" type="datetimeFigureOut">
              <a:rPr lang="pt-BR"/>
              <a:pPr>
                <a:defRPr/>
              </a:pPr>
              <a:t>14/10/2020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F95DC-8025-44A5-BE55-523582A5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5DCD1-5390-4160-9E71-67DD037E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DDE6-3485-4FF6-BBB1-8ADCDE44433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8660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0887DD-BBF5-49E1-A669-23DC430C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0F7D-BBB2-432E-BF6A-22C4284030B0}" type="datetimeFigureOut">
              <a:rPr lang="pt-BR"/>
              <a:pPr>
                <a:defRPr/>
              </a:pPr>
              <a:t>14/10/2020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7F6EED-BDD2-47E7-8F05-71C81A485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094559-A10C-41C1-9A71-1C566FAC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1727-9A77-4514-A368-5070FCE50DF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9454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7D9EA29-E935-4A9F-BF5B-8010767609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797718-A606-489B-894F-59CDCD36A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7BC1-B060-4BED-947D-925E66BD7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739512-472D-46E6-9486-596195CD2F21}" type="datetimeFigureOut">
              <a:rPr lang="pt-BR"/>
              <a:pPr>
                <a:defRPr/>
              </a:pPr>
              <a:t>14/10/2020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B124D-A34C-4081-A3D7-6CD1E288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7F682-E71F-4912-8854-5D7994F6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6EFEBE-A4A1-410D-8405-E3A2536B2E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6" r:id="rId1"/>
    <p:sldLayoutId id="2147487357" r:id="rId2"/>
    <p:sldLayoutId id="2147487358" r:id="rId3"/>
    <p:sldLayoutId id="2147487359" r:id="rId4"/>
    <p:sldLayoutId id="2147487360" r:id="rId5"/>
    <p:sldLayoutId id="2147487361" r:id="rId6"/>
    <p:sldLayoutId id="2147487362" r:id="rId7"/>
    <p:sldLayoutId id="2147487363" r:id="rId8"/>
    <p:sldLayoutId id="2147487364" r:id="rId9"/>
    <p:sldLayoutId id="2147487365" r:id="rId10"/>
    <p:sldLayoutId id="214748736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1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slideLayout" Target="../slideLayouts/slideLayout6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1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089046D9-2E34-4C8C-87B7-82E4BF91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0487"/>
            <a:ext cx="10515600" cy="1322751"/>
          </a:xfrm>
        </p:spPr>
        <p:txBody>
          <a:bodyPr/>
          <a:lstStyle/>
          <a:p>
            <a:pPr algn="ctr" eaLnBrk="1" hangingPunct="1">
              <a:defRPr/>
            </a:pP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  <a:t>CURSO DE AGRONOMIA</a:t>
            </a: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latin typeface="Arial" panose="020B0604020202020204" pitchFamily="34" charset="0"/>
                <a:cs typeface="Arial" panose="020B0604020202020204" pitchFamily="34" charset="0"/>
              </a:rPr>
              <a:t>Prof. Sergio Duarte</a:t>
            </a:r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id="{E4550A54-1B5F-4F4C-920D-370E33811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5625"/>
            <a:ext cx="12039600" cy="4351338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pt-BR" altLang="pt-BR" sz="4000" dirty="0"/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9876B5F1-A5D0-4093-9EAA-BDF296FE7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6"/>
    </mc:Choice>
    <mc:Fallback>
      <p:transition spd="slow" advTm="10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9448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3)Bomba sapo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054" y="839449"/>
            <a:ext cx="5314420" cy="58287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F8A5FAB9-56D4-4179-8272-539E3C712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6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76"/>
    </mc:Choice>
    <mc:Fallback>
      <p:transition spd="slow" advTm="1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54439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4)Bomba afogada na ponta da sucção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570" y="854439"/>
            <a:ext cx="3912433" cy="575017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5BB46772-CCD2-43A3-88CD-7E63E394D5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5116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02"/>
    </mc:Choice>
    <mc:Fallback>
      <p:transition spd="slow" advTm="40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99409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5)Bomba com injetor para poços caipiras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93" y="899410"/>
            <a:ext cx="4751882" cy="581018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C76924E3-1426-4A49-AE68-B881719EAE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4859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42"/>
    </mc:Choice>
    <mc:Fallback>
      <p:transition spd="slow" advTm="62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11" x="9959975" y="3314700"/>
          <p14:tracePt t="9548" x="9952038" y="3314700"/>
          <p14:tracePt t="9589" x="9944100" y="3314700"/>
          <p14:tracePt t="9598" x="9936163" y="3314700"/>
          <p14:tracePt t="9606" x="9928225" y="3306763"/>
          <p14:tracePt t="9616" x="9921875" y="3306763"/>
          <p14:tracePt t="9717" x="9913938" y="3306763"/>
          <p14:tracePt t="9726" x="9906000" y="3306763"/>
          <p14:tracePt t="9734" x="9890125" y="3306763"/>
          <p14:tracePt t="9750" x="9852025" y="3306763"/>
          <p14:tracePt t="9766" x="9807575" y="3330575"/>
          <p14:tracePt t="9783" x="9745663" y="3352800"/>
          <p14:tracePt t="9800" x="9655175" y="3390900"/>
          <p14:tracePt t="9816" x="9555163" y="3436938"/>
          <p14:tracePt t="9833" x="9432925" y="3475038"/>
          <p14:tracePt t="9850" x="9288463" y="3505200"/>
          <p14:tracePt t="9866" x="9144000" y="3527425"/>
          <p14:tracePt t="9883" x="9105900" y="3527425"/>
          <p14:tracePt t="9900" x="9067800" y="3535363"/>
          <p14:tracePt t="9901" x="9051925" y="3535363"/>
          <p14:tracePt t="9917" x="8999538" y="3535363"/>
          <p14:tracePt t="9933" x="8915400" y="3535363"/>
          <p14:tracePt t="9950" x="8778875" y="3535363"/>
          <p14:tracePt t="9966" x="8594725" y="3535363"/>
          <p14:tracePt t="9983" x="8412163" y="3505200"/>
          <p14:tracePt t="10000" x="8229600" y="3489325"/>
          <p14:tracePt t="10016" x="8001000" y="3489325"/>
          <p14:tracePt t="10033" x="7581900" y="3482975"/>
          <p14:tracePt t="10050" x="7146925" y="3482975"/>
          <p14:tracePt t="10066" x="6727825" y="3482975"/>
          <p14:tracePt t="10069" x="6523038" y="3482975"/>
          <p14:tracePt t="10083" x="6354763" y="3482975"/>
          <p14:tracePt t="10100" x="6088063" y="3482975"/>
          <p14:tracePt t="10117" x="5875338" y="3482975"/>
          <p14:tracePt t="10133" x="5859463" y="3482975"/>
          <p14:tracePt t="10222" x="5851525" y="3482975"/>
          <p14:tracePt t="10230" x="5829300" y="3482975"/>
          <p14:tracePt t="10238" x="5799138" y="3482975"/>
          <p14:tracePt t="10250" x="5745163" y="3482975"/>
          <p14:tracePt t="10267" x="5622925" y="3482975"/>
          <p14:tracePt t="10283" x="5470525" y="3482975"/>
          <p14:tracePt t="10300" x="5334000" y="3482975"/>
          <p14:tracePt t="10301" x="5273675" y="3482975"/>
          <p14:tracePt t="10317" x="5211763" y="3482975"/>
          <p14:tracePt t="10333" x="5203825" y="3482975"/>
          <p14:tracePt t="10350" x="5189538" y="3489325"/>
          <p14:tracePt t="10367" x="5181600" y="3489325"/>
          <p14:tracePt t="10398" x="5173663" y="3489325"/>
          <p14:tracePt t="10437" x="5159375" y="3497263"/>
          <p14:tracePt t="10453" x="5143500" y="3521075"/>
          <p14:tracePt t="10462" x="5135563" y="3535363"/>
          <p14:tracePt t="10470" x="5113338" y="3565525"/>
          <p14:tracePt t="10483" x="5097463" y="3589338"/>
          <p14:tracePt t="10500" x="5051425" y="3657600"/>
          <p14:tracePt t="10517" x="5037138" y="3679825"/>
          <p14:tracePt t="10613" x="5029200" y="3687763"/>
          <p14:tracePt t="10629" x="5029200" y="3695700"/>
          <p14:tracePt t="10805" x="5029200" y="3703638"/>
          <p14:tracePt t="10823" x="5021263" y="3703638"/>
          <p14:tracePt t="11173" x="5021263" y="3711575"/>
          <p14:tracePt t="11190" x="5021263" y="3717925"/>
          <p14:tracePt t="11199" x="5021263" y="3725863"/>
          <p14:tracePt t="11213" x="5021263" y="3733800"/>
          <p14:tracePt t="11357" x="5021263" y="3741738"/>
          <p14:tracePt t="11470" x="5037138" y="3733800"/>
          <p14:tracePt t="11485" x="5045075" y="3725863"/>
          <p14:tracePt t="11493" x="5051425" y="3717925"/>
          <p14:tracePt t="11501" x="5059363" y="3695700"/>
          <p14:tracePt t="11517" x="5075238" y="3665538"/>
          <p14:tracePt t="11534" x="5089525" y="3627438"/>
          <p14:tracePt t="11551" x="5089525" y="3589338"/>
          <p14:tracePt t="11567" x="5097463" y="3543300"/>
          <p14:tracePt t="11584" x="5097463" y="3513138"/>
          <p14:tracePt t="11600" x="5105400" y="3489325"/>
          <p14:tracePt t="11617" x="5105400" y="3475038"/>
          <p14:tracePt t="11634" x="5105400" y="3467100"/>
          <p14:tracePt t="11650" x="5105400" y="3451225"/>
          <p14:tracePt t="11667" x="5105400" y="3436938"/>
          <p14:tracePt t="11766" x="5105400" y="3429000"/>
          <p14:tracePt t="11774" x="5097463" y="3429000"/>
          <p14:tracePt t="11784" x="5089525" y="3429000"/>
          <p14:tracePt t="11800" x="5067300" y="3429000"/>
          <p14:tracePt t="11817" x="5037138" y="3429000"/>
          <p14:tracePt t="11834" x="5013325" y="3429000"/>
          <p14:tracePt t="11850" x="4983163" y="3429000"/>
          <p14:tracePt t="11867" x="4960938" y="3429000"/>
          <p14:tracePt t="11869" x="4953000" y="3429000"/>
          <p14:tracePt t="11885" x="4930775" y="3429000"/>
          <p14:tracePt t="11886" x="4914900" y="3429000"/>
          <p14:tracePt t="11901" x="4884738" y="3451225"/>
          <p14:tracePt t="11917" x="4868863" y="3459163"/>
          <p14:tracePt t="11934" x="4846638" y="3467100"/>
          <p14:tracePt t="11950" x="4846638" y="3475038"/>
          <p14:tracePt t="11998" x="4838700" y="3475038"/>
          <p14:tracePt t="12006" x="4838700" y="3482975"/>
          <p14:tracePt t="12017" x="4838700" y="3489325"/>
          <p14:tracePt t="12034" x="4838700" y="3497263"/>
          <p14:tracePt t="12050" x="4830763" y="3521075"/>
          <p14:tracePt t="12067" x="4830763" y="3543300"/>
          <p14:tracePt t="12084" x="4830763" y="3573463"/>
          <p14:tracePt t="12085" x="4830763" y="3589338"/>
          <p14:tracePt t="12101" x="4830763" y="3611563"/>
          <p14:tracePt t="12117" x="4830763" y="3635375"/>
          <p14:tracePt t="12134" x="4830763" y="3641725"/>
          <p14:tracePt t="12413" x="4830763" y="3657600"/>
          <p14:tracePt t="12438" x="4830763" y="3665538"/>
          <p14:tracePt t="12445" x="4838700" y="3665538"/>
          <p14:tracePt t="12469" x="4838700" y="3673475"/>
          <p14:tracePt t="12597" x="4838700" y="3679825"/>
          <p14:tracePt t="12605" x="4838700" y="3687763"/>
          <p14:tracePt t="12617" x="4838700" y="3717925"/>
          <p14:tracePt t="12634" x="4846638" y="3779838"/>
          <p14:tracePt t="12651" x="4846638" y="3825875"/>
          <p14:tracePt t="12667" x="4854575" y="3848100"/>
          <p14:tracePt t="12669" x="4860925" y="3856038"/>
          <p14:tracePt t="12710" x="4860925" y="3848100"/>
          <p14:tracePt t="12718" x="4876800" y="3825875"/>
          <p14:tracePt t="12726" x="4884738" y="3810000"/>
          <p14:tracePt t="12734" x="4884738" y="3794125"/>
          <p14:tracePt t="12751" x="4892675" y="3771900"/>
          <p14:tracePt t="12767" x="4892675" y="3763963"/>
          <p14:tracePt t="12869" x="4892675" y="3756025"/>
          <p14:tracePt t="12886" x="4892675" y="3749675"/>
          <p14:tracePt t="12893" x="4892675" y="3741738"/>
          <p14:tracePt t="12909" x="4892675" y="3733800"/>
          <p14:tracePt t="13030" x="4892675" y="3725863"/>
          <p14:tracePt t="13038" x="4892675" y="3717925"/>
          <p14:tracePt t="13051" x="4892675" y="3711575"/>
          <p14:tracePt t="13067" x="4899025" y="3695700"/>
          <p14:tracePt t="13084" x="4899025" y="3665538"/>
          <p14:tracePt t="13101" x="4899025" y="3649663"/>
          <p14:tracePt t="13118" x="4906963" y="3641725"/>
          <p14:tracePt t="13134" x="4906963" y="3635375"/>
          <p14:tracePt t="13199" x="4906963" y="3627438"/>
          <p14:tracePt t="13221" x="4906963" y="3619500"/>
          <p14:tracePt t="13238" x="4906963" y="3611563"/>
          <p14:tracePt t="13246" x="4906963" y="3603625"/>
          <p14:tracePt t="13269" x="4906963" y="3597275"/>
          <p14:tracePt t="13293" x="4906963" y="3589338"/>
          <p14:tracePt t="13310" x="4906963" y="3581400"/>
          <p14:tracePt t="13325" x="4906963" y="3573463"/>
          <p14:tracePt t="13357" x="4906963" y="3565525"/>
          <p14:tracePt t="13382" x="4906963" y="3559175"/>
          <p14:tracePt t="13398" x="4906963" y="3551238"/>
          <p14:tracePt t="13405" x="4906963" y="3543300"/>
          <p14:tracePt t="13421" x="4906963" y="3535363"/>
          <p14:tracePt t="13438" x="4906963" y="3527425"/>
          <p14:tracePt t="13453" x="4906963" y="3521075"/>
          <p14:tracePt t="13468" x="4906963" y="3505200"/>
          <p14:tracePt t="13485" x="4906963" y="3489325"/>
          <p14:tracePt t="13550" x="4906963" y="3482975"/>
          <p14:tracePt t="13558" x="4906963" y="3475038"/>
          <p14:tracePt t="13575" x="4906963" y="3459163"/>
          <p14:tracePt t="13589" x="4906963" y="3444875"/>
          <p14:tracePt t="13601" x="4906963" y="3436938"/>
          <p14:tracePt t="13618" x="4914900" y="3413125"/>
          <p14:tracePt t="13635" x="4914900" y="3390900"/>
          <p14:tracePt t="13651" x="4914900" y="3382963"/>
          <p14:tracePt t="13668" x="4914900" y="3375025"/>
          <p14:tracePt t="13701" x="4914900" y="3368675"/>
          <p14:tracePt t="13765" x="4914900" y="3360738"/>
          <p14:tracePt t="13790" x="4914900" y="3352800"/>
          <p14:tracePt t="13798" x="4914900" y="3344863"/>
          <p14:tracePt t="13814" x="4914900" y="3336925"/>
          <p14:tracePt t="13829" x="4914900" y="3330575"/>
          <p14:tracePt t="13861" x="4914900" y="3322638"/>
          <p14:tracePt t="13926" x="4914900" y="3314700"/>
          <p14:tracePt t="13934" x="4914900" y="3306763"/>
          <p14:tracePt t="13949" x="4914900" y="3298825"/>
          <p14:tracePt t="13958" x="4914900" y="3292475"/>
          <p14:tracePt t="13968" x="4914900" y="3284538"/>
          <p14:tracePt t="13984" x="4914900" y="3276600"/>
          <p14:tracePt t="14001" x="4914900" y="3268663"/>
          <p14:tracePt t="14018" x="4914900" y="3260725"/>
          <p14:tracePt t="14035" x="4914900" y="3254375"/>
          <p14:tracePt t="14051" x="4914900" y="3246438"/>
          <p14:tracePt t="14109" x="4914900" y="3238500"/>
          <p14:tracePt t="14158" x="4914900" y="3230563"/>
          <p14:tracePt t="14174" x="4914900" y="3222625"/>
          <p14:tracePt t="14190" x="4914900" y="3216275"/>
          <p14:tracePt t="14198" x="4914900" y="3208338"/>
          <p14:tracePt t="14206" x="4914900" y="3200400"/>
          <p14:tracePt t="14218" x="4914900" y="3192463"/>
          <p14:tracePt t="14235" x="4914900" y="3162300"/>
          <p14:tracePt t="14251" x="4914900" y="3140075"/>
          <p14:tracePt t="14268" x="4914900" y="3116263"/>
          <p14:tracePt t="14269" x="4914900" y="3108325"/>
          <p14:tracePt t="14285" x="4914900" y="3101975"/>
          <p14:tracePt t="14301" x="4914900" y="3094038"/>
          <p14:tracePt t="14597" x="4914900" y="3078163"/>
          <p14:tracePt t="14613" x="4914900" y="3070225"/>
          <p14:tracePt t="14765" x="4914900" y="3063875"/>
          <p14:tracePt t="14989" x="4914900" y="3048000"/>
          <p14:tracePt t="14997" x="4914900" y="3040063"/>
          <p14:tracePt t="15006" x="4914900" y="3032125"/>
          <p14:tracePt t="15018" x="4914900" y="3025775"/>
          <p14:tracePt t="15035" x="4914900" y="3017838"/>
          <p14:tracePt t="15052" x="4914900" y="3009900"/>
          <p14:tracePt t="15068" x="4914900" y="3001963"/>
          <p14:tracePt t="15166" x="4914900" y="2994025"/>
          <p14:tracePt t="15189" x="4914900" y="2987675"/>
          <p14:tracePt t="15270" x="4914900" y="2979738"/>
          <p14:tracePt t="15285" x="4914900" y="2971800"/>
          <p14:tracePt t="15741" x="4914900" y="2955925"/>
          <p14:tracePt t="15870" x="4914900" y="2949575"/>
          <p14:tracePt t="16182" x="4906963" y="2941638"/>
          <p14:tracePt t="16582" x="4899025" y="2933700"/>
          <p14:tracePt t="16606" x="4899025" y="2925763"/>
          <p14:tracePt t="16925" x="4892675" y="2925763"/>
          <p14:tracePt t="16997" x="4892675" y="2917825"/>
          <p14:tracePt t="17134" x="4884738" y="2917825"/>
          <p14:tracePt t="17141" x="4876800" y="2917825"/>
          <p14:tracePt t="17222" x="4876800" y="2911475"/>
          <p14:tracePt t="17237" x="4868863" y="2911475"/>
          <p14:tracePt t="17278" x="4868863" y="2903538"/>
          <p14:tracePt t="17462" x="4860925" y="2895600"/>
          <p14:tracePt t="17934" x="4854575" y="2895600"/>
          <p14:tracePt t="17942" x="4846638" y="2895600"/>
          <p14:tracePt t="17958" x="4838700" y="2887663"/>
          <p14:tracePt t="18126" x="4830763" y="2887663"/>
          <p14:tracePt t="18230" x="4822825" y="2887663"/>
          <p14:tracePt t="18278" x="4816475" y="2887663"/>
          <p14:tracePt t="18294" x="4808538" y="2887663"/>
          <p14:tracePt t="18309" x="4800600" y="2887663"/>
          <p14:tracePt t="18342" x="4792663" y="2887663"/>
          <p14:tracePt t="18397" x="4784725" y="2887663"/>
          <p14:tracePt t="18486" x="4778375" y="2887663"/>
          <p14:tracePt t="18590" x="4762500" y="2887663"/>
          <p14:tracePt t="18797" x="4754563" y="2887663"/>
          <p14:tracePt t="18909" x="4746625" y="2887663"/>
          <p14:tracePt t="18934" x="4740275" y="2887663"/>
          <p14:tracePt t="18950" x="4732338" y="2887663"/>
          <p14:tracePt t="18958" x="4732338" y="2879725"/>
          <p14:tracePt t="18982" x="4724400" y="2879725"/>
          <p14:tracePt t="18998" x="4716463" y="2879725"/>
          <p14:tracePt t="19021" x="4708525" y="2873375"/>
          <p14:tracePt t="19134" x="4702175" y="2873375"/>
          <p14:tracePt t="19190" x="4694238" y="2873375"/>
          <p14:tracePt t="19198" x="4686300" y="2873375"/>
          <p14:tracePt t="19206" x="4678363" y="2873375"/>
          <p14:tracePt t="19220" x="4670425" y="2873375"/>
          <p14:tracePt t="19237" x="4632325" y="2873375"/>
          <p14:tracePt t="19253" x="4618038" y="2865438"/>
          <p14:tracePt t="19270" x="4610100" y="2865438"/>
          <p14:tracePt t="19286" x="4602163" y="2865438"/>
          <p14:tracePt t="19318" x="4594225" y="2865438"/>
          <p14:tracePt t="19326" x="4587875" y="2865438"/>
          <p14:tracePt t="19336" x="4579938" y="2865438"/>
          <p14:tracePt t="19353" x="4564063" y="2857500"/>
          <p14:tracePt t="19370" x="4549775" y="2857500"/>
          <p14:tracePt t="19387" x="4533900" y="2849563"/>
          <p14:tracePt t="19403" x="4525963" y="2849563"/>
          <p14:tracePt t="19420" x="4518025" y="2849563"/>
          <p14:tracePt t="19437" x="4503738" y="2841625"/>
          <p14:tracePt t="19453" x="4473575" y="2841625"/>
          <p14:tracePt t="19470" x="4435475" y="2835275"/>
          <p14:tracePt t="19486" x="4411663" y="2835275"/>
          <p14:tracePt t="19503" x="4381500" y="2835275"/>
          <p14:tracePt t="19520" x="4359275" y="2827338"/>
          <p14:tracePt t="19536" x="4351338" y="2827338"/>
          <p14:tracePt t="19553" x="4335463" y="2819400"/>
          <p14:tracePt t="19570" x="4321175" y="2811463"/>
          <p14:tracePt t="19587" x="4275138" y="2803525"/>
          <p14:tracePt t="19603" x="4244975" y="2797175"/>
          <p14:tracePt t="19606" x="4221163" y="2789238"/>
          <p14:tracePt t="19620" x="4198938" y="2781300"/>
          <p14:tracePt t="19637" x="4160838" y="2781300"/>
          <p14:tracePt t="19653" x="4137025" y="2781300"/>
          <p14:tracePt t="19670" x="4122738" y="2781300"/>
          <p14:tracePt t="19686" x="4106863" y="2781300"/>
          <p14:tracePt t="19703" x="4068763" y="2765425"/>
          <p14:tracePt t="19720" x="4022725" y="2765425"/>
          <p14:tracePt t="19737" x="3992563" y="2765425"/>
          <p14:tracePt t="19753" x="3978275" y="2759075"/>
          <p14:tracePt t="19770" x="3970338" y="2759075"/>
          <p14:tracePt t="19787" x="3962400" y="2759075"/>
          <p14:tracePt t="19805" x="3954463" y="2759075"/>
          <p14:tracePt t="19820" x="3946525" y="2759075"/>
          <p14:tracePt t="19837" x="3916363" y="2759075"/>
          <p14:tracePt t="19853" x="3894138" y="2759075"/>
          <p14:tracePt t="19870" x="3870325" y="2751138"/>
          <p14:tracePt t="19887" x="3856038" y="2743200"/>
          <p14:tracePt t="19903" x="3825875" y="2743200"/>
          <p14:tracePt t="19920" x="3810000" y="2735263"/>
          <p14:tracePt t="19937" x="3794125" y="2735263"/>
          <p14:tracePt t="19953" x="3779838" y="2735263"/>
          <p14:tracePt t="19970" x="3749675" y="2735263"/>
          <p14:tracePt t="19987" x="3741738" y="2735263"/>
          <p14:tracePt t="20003" x="3733800" y="2735263"/>
          <p14:tracePt t="20020" x="3717925" y="2735263"/>
          <p14:tracePt t="20037" x="3703638" y="2735263"/>
          <p14:tracePt t="20053" x="3695700" y="2735263"/>
          <p14:tracePt t="20070" x="3687763" y="2735263"/>
          <p14:tracePt t="20087" x="3679825" y="2735263"/>
          <p14:tracePt t="20103" x="3673475" y="2735263"/>
          <p14:tracePt t="20120" x="3665538" y="2735263"/>
          <p14:tracePt t="20137" x="3657600" y="2735263"/>
          <p14:tracePt t="20157" x="3641725" y="2735263"/>
          <p14:tracePt t="20170" x="3635375" y="2735263"/>
          <p14:tracePt t="20187" x="3627438" y="2735263"/>
          <p14:tracePt t="20203" x="3597275" y="2743200"/>
          <p14:tracePt t="20220" x="3589338" y="2751138"/>
          <p14:tracePt t="20237" x="3573463" y="2765425"/>
          <p14:tracePt t="20253" x="3559175" y="2765425"/>
          <p14:tracePt t="20270" x="3535363" y="2781300"/>
          <p14:tracePt t="20287" x="3527425" y="2781300"/>
          <p14:tracePt t="20303" x="3521075" y="2781300"/>
          <p14:tracePt t="20320" x="3513138" y="2781300"/>
          <p14:tracePt t="20337" x="3489325" y="2789238"/>
          <p14:tracePt t="20353" x="3444875" y="2797175"/>
          <p14:tracePt t="20370" x="3390900" y="2811463"/>
          <p14:tracePt t="20387" x="3360738" y="2841625"/>
          <p14:tracePt t="20403" x="3344863" y="2865438"/>
          <p14:tracePt t="20421" x="3336925" y="2895600"/>
          <p14:tracePt t="20437" x="3322638" y="2911475"/>
          <p14:tracePt t="20454" x="3322638" y="2925763"/>
          <p14:tracePt t="20517" x="3322638" y="2933700"/>
          <p14:tracePt t="20534" x="3322638" y="2941638"/>
          <p14:tracePt t="20542" x="3322638" y="2949575"/>
          <p14:tracePt t="20554" x="3322638" y="2955925"/>
          <p14:tracePt t="20570" x="3314700" y="2971800"/>
          <p14:tracePt t="20587" x="3314700" y="2979738"/>
          <p14:tracePt t="20604" x="3306763" y="2994025"/>
          <p14:tracePt t="20630" x="3306763" y="3001963"/>
          <p14:tracePt t="20646" x="3306763" y="3009900"/>
          <p14:tracePt t="20654" x="3306763" y="3017838"/>
          <p14:tracePt t="20670" x="3306763" y="3032125"/>
          <p14:tracePt t="20687" x="3306763" y="3048000"/>
          <p14:tracePt t="20704" x="3306763" y="3070225"/>
          <p14:tracePt t="20720" x="3306763" y="3101975"/>
          <p14:tracePt t="20737" x="3298825" y="3140075"/>
          <p14:tracePt t="20754" x="3284538" y="3178175"/>
          <p14:tracePt t="20770" x="3276600" y="3208338"/>
          <p14:tracePt t="20787" x="3268663" y="3246438"/>
          <p14:tracePt t="20804" x="3260725" y="3276600"/>
          <p14:tracePt t="20805" x="3254375" y="3292475"/>
          <p14:tracePt t="20821" x="3246438" y="3314700"/>
          <p14:tracePt t="20837" x="3246438" y="3330575"/>
          <p14:tracePt t="20862" x="3246438" y="3336925"/>
          <p14:tracePt t="20886" x="3246438" y="3344863"/>
          <p14:tracePt t="20893" x="3246438" y="3352800"/>
          <p14:tracePt t="20910" x="3246438" y="3360738"/>
          <p14:tracePt t="20920" x="3246438" y="3368675"/>
          <p14:tracePt t="20937" x="3246438" y="3390900"/>
          <p14:tracePt t="20954" x="3238500" y="3429000"/>
          <p14:tracePt t="20970" x="3230563" y="3444875"/>
          <p14:tracePt t="20987" x="3230563" y="3475038"/>
          <p14:tracePt t="21004" x="3230563" y="3482975"/>
          <p14:tracePt t="21020" x="3230563" y="3497263"/>
          <p14:tracePt t="21037" x="3230563" y="3513138"/>
          <p14:tracePt t="21054" x="3230563" y="3535363"/>
          <p14:tracePt t="21070" x="3230563" y="3551238"/>
          <p14:tracePt t="21087" x="3222625" y="3581400"/>
          <p14:tracePt t="21104" x="3222625" y="3597275"/>
          <p14:tracePt t="21120" x="3216275" y="3635375"/>
          <p14:tracePt t="21137" x="3208338" y="3657600"/>
          <p14:tracePt t="21154" x="3208338" y="3695700"/>
          <p14:tracePt t="21170" x="3200400" y="3733800"/>
          <p14:tracePt t="21187" x="3200400" y="3779838"/>
          <p14:tracePt t="21204" x="3200400" y="3810000"/>
          <p14:tracePt t="21204" x="3192463" y="3817938"/>
          <p14:tracePt t="21220" x="3192463" y="3832225"/>
          <p14:tracePt t="21237" x="3192463" y="3848100"/>
          <p14:tracePt t="21254" x="3192463" y="3878263"/>
          <p14:tracePt t="21270" x="3184525" y="3908425"/>
          <p14:tracePt t="21287" x="3178175" y="3954463"/>
          <p14:tracePt t="21304" x="3170238" y="4000500"/>
          <p14:tracePt t="21320" x="3170238" y="4030663"/>
          <p14:tracePt t="21337" x="3154363" y="4060825"/>
          <p14:tracePt t="21354" x="3154363" y="4076700"/>
          <p14:tracePt t="21371" x="3154363" y="4098925"/>
          <p14:tracePt t="21387" x="3154363" y="4122738"/>
          <p14:tracePt t="21404" x="3154363" y="4130675"/>
          <p14:tracePt t="21421" x="3146425" y="4144963"/>
          <p14:tracePt t="21445" x="3146425" y="4152900"/>
          <p14:tracePt t="21454" x="3146425" y="4160838"/>
          <p14:tracePt t="21471" x="3146425" y="4168775"/>
          <p14:tracePt t="21487" x="3146425" y="4183063"/>
          <p14:tracePt t="21504" x="3140075" y="4213225"/>
          <p14:tracePt t="21521" x="3140075" y="4244975"/>
          <p14:tracePt t="21537" x="3140075" y="4267200"/>
          <p14:tracePt t="21554" x="3132138" y="4283075"/>
          <p14:tracePt t="21571" x="3132138" y="4297363"/>
          <p14:tracePt t="21587" x="3132138" y="4313238"/>
          <p14:tracePt t="21589" x="3132138" y="4321175"/>
          <p14:tracePt t="21604" x="3132138" y="4327525"/>
          <p14:tracePt t="21621" x="3132138" y="4351338"/>
          <p14:tracePt t="21637" x="3132138" y="4365625"/>
          <p14:tracePt t="21654" x="3132138" y="4373563"/>
          <p14:tracePt t="21671" x="3132138" y="4389438"/>
          <p14:tracePt t="21710" x="3132138" y="4397375"/>
          <p14:tracePt t="21726" x="3132138" y="4411663"/>
          <p14:tracePt t="21734" x="3132138" y="4435475"/>
          <p14:tracePt t="21742" x="3132138" y="4457700"/>
          <p14:tracePt t="21754" x="3132138" y="4487863"/>
          <p14:tracePt t="21771" x="3132138" y="4564063"/>
          <p14:tracePt t="21788" x="3132138" y="4648200"/>
          <p14:tracePt t="21804" x="3132138" y="4708525"/>
          <p14:tracePt t="21805" x="3132138" y="4740275"/>
          <p14:tracePt t="21821" x="3132138" y="4762500"/>
          <p14:tracePt t="21933" x="3132138" y="4770438"/>
          <p14:tracePt t="21982" x="3132138" y="4778375"/>
          <p14:tracePt t="21989" x="3132138" y="4784725"/>
          <p14:tracePt t="21997" x="3132138" y="4792663"/>
          <p14:tracePt t="22005" x="3132138" y="4800600"/>
          <p14:tracePt t="22021" x="3132138" y="4830763"/>
          <p14:tracePt t="22037" x="3132138" y="4854575"/>
          <p14:tracePt t="22054" x="3140075" y="4860925"/>
          <p14:tracePt t="22102" x="3140075" y="4868863"/>
          <p14:tracePt t="22118" x="3140075" y="4876800"/>
          <p14:tracePt t="22150" x="3140075" y="4884738"/>
          <p14:tracePt t="22190" x="3140075" y="4892675"/>
          <p14:tracePt t="22205" x="3140075" y="4899025"/>
          <p14:tracePt t="22213" x="3140075" y="4906963"/>
          <p14:tracePt t="22221" x="3140075" y="4914900"/>
          <p14:tracePt t="22237" x="3140075" y="4930775"/>
          <p14:tracePt t="22254" x="3140075" y="4937125"/>
          <p14:tracePt t="22301" x="3140075" y="4945063"/>
          <p14:tracePt t="22310" x="3140075" y="4953000"/>
          <p14:tracePt t="22321" x="3140075" y="4960938"/>
          <p14:tracePt t="22338" x="3140075" y="4983163"/>
          <p14:tracePt t="22354" x="3140075" y="4991100"/>
          <p14:tracePt t="22371" x="3140075" y="5006975"/>
          <p14:tracePt t="22565" x="3140075" y="5013325"/>
          <p14:tracePt t="22574" x="3140075" y="5021263"/>
          <p14:tracePt t="22582" x="3140075" y="5029200"/>
          <p14:tracePt t="22589" x="3140075" y="5045075"/>
          <p14:tracePt t="22605" x="3140075" y="5059363"/>
          <p14:tracePt t="22621" x="3140075" y="5083175"/>
          <p14:tracePt t="22638" x="3140075" y="5105400"/>
          <p14:tracePt t="22654" x="3140075" y="5113338"/>
          <p14:tracePt t="23006" x="3140075" y="5121275"/>
          <p14:tracePt t="23015" x="3140075" y="5135563"/>
          <p14:tracePt t="23022" x="3140075" y="5151438"/>
          <p14:tracePt t="23038" x="3140075" y="5189538"/>
          <p14:tracePt t="23054" x="3140075" y="5227638"/>
          <p14:tracePt t="23071" x="3140075" y="5257800"/>
          <p14:tracePt t="23088" x="3140075" y="5287963"/>
          <p14:tracePt t="23105" x="3140075" y="5303838"/>
          <p14:tracePt t="23461" x="3140075" y="5311775"/>
          <p14:tracePt t="23638" x="3140075" y="5318125"/>
          <p14:tracePt t="23645" x="3140075" y="5326063"/>
          <p14:tracePt t="23670" x="3140075" y="5334000"/>
          <p14:tracePt t="23710" x="3140075" y="5341938"/>
          <p14:tracePt t="23742" x="3140075" y="5349875"/>
          <p14:tracePt t="23774" x="3140075" y="5356225"/>
          <p14:tracePt t="23789" x="3140075" y="5364163"/>
          <p14:tracePt t="23798" x="3140075" y="5372100"/>
          <p14:tracePt t="23814" x="3140075" y="5387975"/>
          <p14:tracePt t="23822" x="3140075" y="5402263"/>
          <p14:tracePt t="23838" x="3140075" y="5426075"/>
          <p14:tracePt t="23855" x="3140075" y="5440363"/>
          <p14:tracePt t="24229" x="3146425" y="5432425"/>
          <p14:tracePt t="24238" x="3154363" y="5426075"/>
          <p14:tracePt t="24245" x="3162300" y="5426075"/>
          <p14:tracePt t="24255" x="3162300" y="5418138"/>
          <p14:tracePt t="24271" x="3178175" y="5394325"/>
          <p14:tracePt t="24288" x="3192463" y="5364163"/>
          <p14:tracePt t="24305" x="3208338" y="5349875"/>
          <p14:tracePt t="24322" x="3222625" y="5318125"/>
          <p14:tracePt t="24338" x="3230563" y="5303838"/>
          <p14:tracePt t="24355" x="3238500" y="5295900"/>
          <p14:tracePt t="24371" x="3246438" y="5287963"/>
          <p14:tracePt t="24389" x="3254375" y="5280025"/>
          <p14:tracePt t="24405" x="3268663" y="5280025"/>
          <p14:tracePt t="24453" x="3276600" y="5280025"/>
          <p14:tracePt t="24461" x="3276600" y="5273675"/>
          <p14:tracePt t="24478" x="3292475" y="5265738"/>
          <p14:tracePt t="24488" x="3306763" y="5265738"/>
          <p14:tracePt t="24505" x="3322638" y="5265738"/>
          <p14:tracePt t="24522" x="3352800" y="5265738"/>
          <p14:tracePt t="24538" x="3382963" y="5265738"/>
          <p14:tracePt t="24555" x="3413125" y="5265738"/>
          <p14:tracePt t="24557" x="3436938" y="5265738"/>
          <p14:tracePt t="24572" x="3459163" y="5265738"/>
          <p14:tracePt t="24589" x="3527425" y="5265738"/>
          <p14:tracePt t="24605" x="3603625" y="5257800"/>
          <p14:tracePt t="24622" x="3703638" y="5219700"/>
          <p14:tracePt t="24638" x="3817938" y="5165725"/>
          <p14:tracePt t="24655" x="3940175" y="5113338"/>
          <p14:tracePt t="24672" x="4038600" y="5075238"/>
          <p14:tracePt t="24688" x="4160838" y="5037138"/>
          <p14:tracePt t="24705" x="4289425" y="4999038"/>
          <p14:tracePt t="24722" x="4397375" y="4968875"/>
          <p14:tracePt t="24738" x="4473575" y="4937125"/>
          <p14:tracePt t="24755" x="4541838" y="4906963"/>
          <p14:tracePt t="24772" x="4602163" y="4899025"/>
          <p14:tracePt t="24774" x="4632325" y="4892675"/>
          <p14:tracePt t="24789" x="4708525" y="4884738"/>
          <p14:tracePt t="24805" x="4784725" y="4860925"/>
          <p14:tracePt t="24822" x="4884738" y="4822825"/>
          <p14:tracePt t="24838" x="4991100" y="4784725"/>
          <p14:tracePt t="24855" x="5105400" y="4754563"/>
          <p14:tracePt t="24872" x="5227638" y="4708525"/>
          <p14:tracePt t="24888" x="5372100" y="4648200"/>
          <p14:tracePt t="24905" x="5540375" y="4579938"/>
          <p14:tracePt t="24922" x="5699125" y="4487863"/>
          <p14:tracePt t="24938" x="5845175" y="4403725"/>
          <p14:tracePt t="24955" x="5973763" y="4335463"/>
          <p14:tracePt t="24972" x="6080125" y="4267200"/>
          <p14:tracePt t="24989" x="6232525" y="4168775"/>
          <p14:tracePt t="25005" x="6294438" y="4122738"/>
          <p14:tracePt t="25022" x="6354763" y="4076700"/>
          <p14:tracePt t="25038" x="6400800" y="4046538"/>
          <p14:tracePt t="25055" x="6454775" y="4016375"/>
          <p14:tracePt t="25072" x="6492875" y="3978275"/>
          <p14:tracePt t="25088" x="6530975" y="3946525"/>
          <p14:tracePt t="25105" x="6575425" y="3908425"/>
          <p14:tracePt t="25122" x="6613525" y="3878263"/>
          <p14:tracePt t="25138" x="6675438" y="3817938"/>
          <p14:tracePt t="25155" x="6727825" y="3756025"/>
          <p14:tracePt t="25172" x="6765925" y="3711575"/>
          <p14:tracePt t="25173" x="6789738" y="3695700"/>
          <p14:tracePt t="25189" x="6804025" y="3657600"/>
          <p14:tracePt t="25205" x="6811963" y="3641725"/>
          <p14:tracePt t="25222" x="6819900" y="3619500"/>
          <p14:tracePt t="25238" x="6827838" y="3603625"/>
          <p14:tracePt t="25255" x="6835775" y="3589338"/>
          <p14:tracePt t="25272" x="6842125" y="3573463"/>
          <p14:tracePt t="25288" x="6850063" y="3559175"/>
          <p14:tracePt t="25305" x="6858000" y="3559175"/>
          <p14:tracePt t="25341" x="6858000" y="3551238"/>
          <p14:tracePt t="25373" x="6858000" y="3543300"/>
          <p14:tracePt t="25397" x="6858000" y="3535363"/>
          <p14:tracePt t="25405" x="6858000" y="3527425"/>
          <p14:tracePt t="25421" x="6858000" y="3521075"/>
          <p14:tracePt t="25445" x="6858000" y="3505200"/>
          <p14:tracePt t="25485" x="6850063" y="3497263"/>
          <p14:tracePt t="25525" x="6850063" y="3489325"/>
          <p14:tracePt t="25533" x="6842125" y="3489325"/>
          <p14:tracePt t="25541" x="6842125" y="3482975"/>
          <p14:tracePt t="25555" x="6827838" y="3482975"/>
          <p14:tracePt t="25572" x="6789738" y="3482975"/>
          <p14:tracePt t="25589" x="6743700" y="3475038"/>
          <p14:tracePt t="25605" x="6721475" y="3475038"/>
          <p14:tracePt t="25622" x="6697663" y="3475038"/>
          <p14:tracePt t="25639" x="6675438" y="3475038"/>
          <p14:tracePt t="25655" x="6659563" y="3475038"/>
          <p14:tracePt t="25672" x="6637338" y="3475038"/>
          <p14:tracePt t="25688" x="6607175" y="3475038"/>
          <p14:tracePt t="25705" x="6575425" y="3475038"/>
          <p14:tracePt t="25722" x="6537325" y="3475038"/>
          <p14:tracePt t="25739" x="6507163" y="3475038"/>
          <p14:tracePt t="25755" x="6484938" y="3482975"/>
          <p14:tracePt t="25772" x="6469063" y="3489325"/>
          <p14:tracePt t="25773" x="6454775" y="3497263"/>
          <p14:tracePt t="25789" x="6438900" y="3505200"/>
          <p14:tracePt t="25805" x="6430963" y="3513138"/>
          <p14:tracePt t="25822" x="6423025" y="3521075"/>
          <p14:tracePt t="25839" x="6416675" y="3521075"/>
          <p14:tracePt t="25855" x="6408738" y="3527425"/>
          <p14:tracePt t="25872" x="6400800" y="3535363"/>
          <p14:tracePt t="25889" x="6392863" y="3543300"/>
          <p14:tracePt t="25905" x="6370638" y="3559175"/>
          <p14:tracePt t="25922" x="6340475" y="3581400"/>
          <p14:tracePt t="25939" x="6316663" y="3603625"/>
          <p14:tracePt t="25955" x="6286500" y="3635375"/>
          <p14:tracePt t="25956" x="6270625" y="3649663"/>
          <p14:tracePt t="25989" x="6240463" y="3687763"/>
          <p14:tracePt t="26005" x="6226175" y="3711575"/>
          <p14:tracePt t="26022" x="6202363" y="3741738"/>
          <p14:tracePt t="26039" x="6180138" y="3771900"/>
          <p14:tracePt t="26055" x="6164263" y="3787775"/>
          <p14:tracePt t="26072" x="6149975" y="3817938"/>
          <p14:tracePt t="26089" x="6134100" y="3840163"/>
          <p14:tracePt t="26105" x="6118225" y="3870325"/>
          <p14:tracePt t="26122" x="6103938" y="3902075"/>
          <p14:tracePt t="26139" x="6080125" y="3946525"/>
          <p14:tracePt t="26155" x="6057900" y="4000500"/>
          <p14:tracePt t="26172" x="6035675" y="4054475"/>
          <p14:tracePt t="26173" x="6019800" y="4076700"/>
          <p14:tracePt t="26189" x="6003925" y="4130675"/>
          <p14:tracePt t="26205" x="5981700" y="4175125"/>
          <p14:tracePt t="26222" x="5959475" y="4229100"/>
          <p14:tracePt t="26239" x="5943600" y="4275138"/>
          <p14:tracePt t="26255" x="5927725" y="4343400"/>
          <p14:tracePt t="26272" x="5905500" y="4419600"/>
          <p14:tracePt t="26289" x="5889625" y="4465638"/>
          <p14:tracePt t="26305" x="5875338" y="4525963"/>
          <p14:tracePt t="26322" x="5867400" y="4572000"/>
          <p14:tracePt t="26339" x="5859463" y="4610100"/>
          <p14:tracePt t="26355" x="5851525" y="4648200"/>
          <p14:tracePt t="26372" x="5851525" y="4678363"/>
          <p14:tracePt t="26373" x="5851525" y="4702175"/>
          <p14:tracePt t="26389" x="5851525" y="4746625"/>
          <p14:tracePt t="26405" x="5851525" y="4800600"/>
          <p14:tracePt t="26422" x="5851525" y="4830763"/>
          <p14:tracePt t="26439" x="5851525" y="4876800"/>
          <p14:tracePt t="26455" x="5851525" y="4892675"/>
          <p14:tracePt t="26472" x="5851525" y="4914900"/>
          <p14:tracePt t="26489" x="5851525" y="4930775"/>
          <p14:tracePt t="26505" x="5851525" y="4953000"/>
          <p14:tracePt t="26522" x="5851525" y="4975225"/>
          <p14:tracePt t="26539" x="5851525" y="4999038"/>
          <p14:tracePt t="26555" x="5851525" y="5013325"/>
          <p14:tracePt t="26556" x="5851525" y="5021263"/>
          <p14:tracePt t="26572" x="5851525" y="5029200"/>
          <p14:tracePt t="26589" x="5851525" y="5045075"/>
          <p14:tracePt t="26605" x="5859463" y="5051425"/>
          <p14:tracePt t="26622" x="5867400" y="5067300"/>
          <p14:tracePt t="26639" x="5867400" y="5075238"/>
          <p14:tracePt t="26656" x="5875338" y="5075238"/>
          <p14:tracePt t="26672" x="5889625" y="5097463"/>
          <p14:tracePt t="26689" x="5905500" y="5113338"/>
          <p14:tracePt t="26706" x="5943600" y="5151438"/>
          <p14:tracePt t="26722" x="5989638" y="5189538"/>
          <p14:tracePt t="26739" x="6011863" y="5211763"/>
          <p14:tracePt t="26740" x="6042025" y="5219700"/>
          <p14:tracePt t="26756" x="6057900" y="5235575"/>
          <p14:tracePt t="26773" x="6103938" y="5257800"/>
          <p14:tracePt t="26789" x="6164263" y="5295900"/>
          <p14:tracePt t="26806" x="6226175" y="5318125"/>
          <p14:tracePt t="26822" x="6286500" y="5341938"/>
          <p14:tracePt t="26839" x="6340475" y="5356225"/>
          <p14:tracePt t="26856" x="6400800" y="5364163"/>
          <p14:tracePt t="26872" x="6454775" y="5372100"/>
          <p14:tracePt t="26889" x="6515100" y="5380038"/>
          <p14:tracePt t="26906" x="6583363" y="5402263"/>
          <p14:tracePt t="26922" x="6645275" y="5410200"/>
          <p14:tracePt t="26939" x="6667500" y="5418138"/>
          <p14:tracePt t="26956" x="6675438" y="5418138"/>
          <p14:tracePt t="26981" x="6683375" y="5418138"/>
          <p14:tracePt t="26997" x="6697663" y="5410200"/>
          <p14:tracePt t="27006" x="6697663" y="5402263"/>
          <p14:tracePt t="27022" x="6735763" y="5387975"/>
          <p14:tracePt t="27039" x="6759575" y="5380038"/>
          <p14:tracePt t="27056" x="6797675" y="5364163"/>
          <p14:tracePt t="27072" x="6811963" y="5349875"/>
          <p14:tracePt t="27089" x="6835775" y="5326063"/>
          <p14:tracePt t="27106" x="6858000" y="5311775"/>
          <p14:tracePt t="27123" x="6880225" y="5280025"/>
          <p14:tracePt t="27139" x="6904038" y="5235575"/>
          <p14:tracePt t="27140" x="6926263" y="5203825"/>
          <p14:tracePt t="27156" x="6934200" y="5189538"/>
          <p14:tracePt t="27173" x="6988175" y="5083175"/>
          <p14:tracePt t="27189" x="7032625" y="5006975"/>
          <p14:tracePt t="27206" x="7078663" y="4906963"/>
          <p14:tracePt t="27222" x="7140575" y="4778375"/>
          <p14:tracePt t="27240" x="7178675" y="4656138"/>
          <p14:tracePt t="27256" x="7208838" y="4533900"/>
          <p14:tracePt t="27273" x="7231063" y="4435475"/>
          <p14:tracePt t="27289" x="7239000" y="4359275"/>
          <p14:tracePt t="27306" x="7239000" y="4305300"/>
          <p14:tracePt t="27323" x="7239000" y="4275138"/>
          <p14:tracePt t="27339" x="7239000" y="4244975"/>
          <p14:tracePt t="27341" x="7239000" y="4237038"/>
          <p14:tracePt t="27356" x="7239000" y="4229100"/>
          <p14:tracePt t="27373" x="7239000" y="4198938"/>
          <p14:tracePt t="27389" x="7231063" y="4168775"/>
          <p14:tracePt t="27406" x="7223125" y="4137025"/>
          <p14:tracePt t="27423" x="7208838" y="4106863"/>
          <p14:tracePt t="27439" x="7200900" y="4060825"/>
          <p14:tracePt t="27456" x="7185025" y="4030663"/>
          <p14:tracePt t="27473" x="7170738" y="3992563"/>
          <p14:tracePt t="27489" x="7154863" y="3954463"/>
          <p14:tracePt t="27506" x="7140575" y="3924300"/>
          <p14:tracePt t="27523" x="7116763" y="3878263"/>
          <p14:tracePt t="27525" x="7108825" y="3856038"/>
          <p14:tracePt t="27539" x="7094538" y="3832225"/>
          <p14:tracePt t="27556" x="7056438" y="3771900"/>
          <p14:tracePt t="27557" x="7032625" y="3725863"/>
          <p14:tracePt t="27573" x="6980238" y="3635375"/>
          <p14:tracePt t="27589" x="6918325" y="3543300"/>
          <p14:tracePt t="27606" x="6880225" y="3489325"/>
          <p14:tracePt t="27623" x="6842125" y="3444875"/>
          <p14:tracePt t="27639" x="6827838" y="3421063"/>
          <p14:tracePt t="27656" x="6811963" y="3413125"/>
          <p14:tracePt t="27673" x="6797675" y="3413125"/>
          <p14:tracePt t="27689" x="6773863" y="3406775"/>
          <p14:tracePt t="27706" x="6751638" y="3406775"/>
          <p14:tracePt t="27723" x="6727825" y="3406775"/>
          <p14:tracePt t="27739" x="6689725" y="3406775"/>
          <p14:tracePt t="27741" x="6667500" y="3406775"/>
          <p14:tracePt t="27757" x="6629400" y="3406775"/>
          <p14:tracePt t="27773" x="6607175" y="3406775"/>
          <p14:tracePt t="27790" x="6591300" y="3406775"/>
          <p14:tracePt t="27806" x="6583363" y="3406775"/>
          <p14:tracePt t="27823" x="6575425" y="3406775"/>
          <p14:tracePt t="27839" x="6561138" y="3406775"/>
          <p14:tracePt t="27856" x="6537325" y="3406775"/>
          <p14:tracePt t="27873" x="6507163" y="3406775"/>
          <p14:tracePt t="27889" x="6469063" y="3406775"/>
          <p14:tracePt t="27906" x="6446838" y="3406775"/>
          <p14:tracePt t="27923" x="6438900" y="3406775"/>
          <p14:tracePt t="27939" x="6423025" y="3406775"/>
          <p14:tracePt t="27957" x="6416675" y="3406775"/>
          <p14:tracePt t="27990" x="6408738" y="3406775"/>
          <p14:tracePt t="28221" x="6400800" y="3413125"/>
          <p14:tracePt t="28237" x="6392863" y="3413125"/>
          <p14:tracePt t="28245" x="6392863" y="3421063"/>
          <p14:tracePt t="28256" x="6384925" y="3429000"/>
          <p14:tracePt t="28278" x="6378575" y="3436938"/>
          <p14:tracePt t="28310" x="6370638" y="3444875"/>
          <p14:tracePt t="28334" x="6362700" y="3444875"/>
          <p14:tracePt t="28358" x="6362700" y="3451225"/>
          <p14:tracePt t="28366" x="6354763" y="3459163"/>
          <p14:tracePt t="28390" x="6346825" y="3467100"/>
          <p14:tracePt t="28398" x="6340475" y="3475038"/>
          <p14:tracePt t="28406" x="6340475" y="3482975"/>
          <p14:tracePt t="28423" x="6332538" y="3489325"/>
          <p14:tracePt t="28461" x="6332538" y="3497263"/>
          <p14:tracePt t="28478" x="6324600" y="3497263"/>
          <p14:tracePt t="28494" x="6324600" y="3505200"/>
          <p14:tracePt t="28509" x="6324600" y="3513138"/>
          <p14:tracePt t="28542" x="6316663" y="3521075"/>
          <p14:tracePt t="28565" x="6316663" y="3527425"/>
          <p14:tracePt t="28582" x="6308725" y="3543300"/>
          <p14:tracePt t="28598" x="6302375" y="3551238"/>
          <p14:tracePt t="28606" x="6302375" y="3559175"/>
          <p14:tracePt t="28614" x="6302375" y="3565525"/>
          <p14:tracePt t="28629" x="6302375" y="3573463"/>
          <p14:tracePt t="28640" x="6302375" y="3581400"/>
          <p14:tracePt t="28656" x="6294438" y="3589338"/>
          <p14:tracePt t="28673" x="6294438" y="3597275"/>
          <p14:tracePt t="28710" x="6294438" y="3603625"/>
          <p14:tracePt t="28718" x="6286500" y="3611563"/>
          <p14:tracePt t="28725" x="6286500" y="3619500"/>
          <p14:tracePt t="28741" x="6286500" y="3635375"/>
          <p14:tracePt t="28757" x="6286500" y="3649663"/>
          <p14:tracePt t="28773" x="6286500" y="3665538"/>
          <p14:tracePt t="28790" x="6278563" y="3673475"/>
          <p14:tracePt t="28806" x="6278563" y="3679825"/>
          <p14:tracePt t="28830" x="6278563" y="3687763"/>
          <p14:tracePt t="28853" x="6278563" y="3695700"/>
          <p14:tracePt t="28870" x="6278563" y="3703638"/>
          <p14:tracePt t="28878" x="6278563" y="3711575"/>
          <p14:tracePt t="28890" x="6270625" y="3717925"/>
          <p14:tracePt t="28906" x="6270625" y="3733800"/>
          <p14:tracePt t="28923" x="6270625" y="3749675"/>
          <p14:tracePt t="28940" x="6270625" y="3756025"/>
          <p14:tracePt t="28974" x="6270625" y="3763963"/>
          <p14:tracePt t="28997" x="6270625" y="3771900"/>
          <p14:tracePt t="29021" x="6270625" y="3779838"/>
          <p14:tracePt t="29037" x="6270625" y="3787775"/>
          <p14:tracePt t="29054" x="6270625" y="3794125"/>
          <p14:tracePt t="29069" x="6270625" y="3802063"/>
          <p14:tracePt t="29079" x="6270625" y="3817938"/>
          <p14:tracePt t="29090" x="6270625" y="3832225"/>
          <p14:tracePt t="29107" x="6270625" y="3863975"/>
          <p14:tracePt t="29111" x="6270625" y="3886200"/>
          <p14:tracePt t="29123" x="6270625" y="3908425"/>
          <p14:tracePt t="29140" x="6270625" y="3946525"/>
          <p14:tracePt t="29142" x="6270625" y="3970338"/>
          <p14:tracePt t="29157" x="6270625" y="3992563"/>
          <p14:tracePt t="29173" x="6270625" y="4000500"/>
          <p14:tracePt t="29373" x="6270625" y="4008438"/>
          <p14:tracePt t="29398" x="6270625" y="4016375"/>
          <p14:tracePt t="29487" x="6270625" y="4022725"/>
          <p14:tracePt t="29494" x="6270625" y="4030663"/>
          <p14:tracePt t="29517" x="6270625" y="4038600"/>
          <p14:tracePt t="29526" x="6270625" y="4046538"/>
          <p14:tracePt t="29541" x="6270625" y="4054475"/>
          <p14:tracePt t="29573" x="6270625" y="4060825"/>
          <p14:tracePt t="29605" x="6270625" y="4068763"/>
          <p14:tracePt t="29614" x="6270625" y="4076700"/>
          <p14:tracePt t="29623" x="6270625" y="4084638"/>
          <p14:tracePt t="29640" x="6270625" y="4098925"/>
          <p14:tracePt t="29657" x="6270625" y="4106863"/>
          <p14:tracePt t="29673" x="6270625" y="4114800"/>
          <p14:tracePt t="29757" x="6270625" y="4122738"/>
          <p14:tracePt t="29782" x="6270625" y="4130675"/>
          <p14:tracePt t="29790" x="6270625" y="4137025"/>
          <p14:tracePt t="29886" x="6270625" y="4144963"/>
          <p14:tracePt t="29893" x="6270625" y="4152900"/>
          <p14:tracePt t="29909" x="6270625" y="4168775"/>
          <p14:tracePt t="29941" x="6270625" y="4175125"/>
          <p14:tracePt t="30110" x="6278563" y="4175125"/>
          <p14:tracePt t="30317" x="6278563" y="4183063"/>
          <p14:tracePt t="30509" x="6278563" y="4191000"/>
          <p14:tracePt t="30525" x="6278563" y="4198938"/>
          <p14:tracePt t="30646" x="6278563" y="4206875"/>
          <p14:tracePt t="30686" x="6278563" y="4213225"/>
          <p14:tracePt t="30702" x="6278563" y="4221163"/>
          <p14:tracePt t="30717" x="6278563" y="4229100"/>
          <p14:tracePt t="30741" x="6278563" y="4237038"/>
          <p14:tracePt t="30757" x="6278563" y="4244975"/>
          <p14:tracePt t="30766" x="6278563" y="4251325"/>
          <p14:tracePt t="30782" x="6278563" y="4259263"/>
          <p14:tracePt t="30799" x="6278563" y="4267200"/>
          <p14:tracePt t="30814" x="6278563" y="4275138"/>
          <p14:tracePt t="30824" x="6278563" y="4283075"/>
          <p14:tracePt t="30841" x="6278563" y="4289425"/>
          <p14:tracePt t="30857" x="6278563" y="4305300"/>
          <p14:tracePt t="30874" x="6278563" y="4321175"/>
          <p14:tracePt t="30907" x="6278563" y="4335463"/>
          <p14:tracePt t="30941" x="6278563" y="4343400"/>
          <p14:tracePt t="30966" x="6278563" y="4351338"/>
          <p14:tracePt t="31054" x="6278563" y="4359275"/>
          <p14:tracePt t="31062" x="6278563" y="4365625"/>
          <p14:tracePt t="31086" x="6278563" y="4373563"/>
          <p14:tracePt t="31094" x="6278563" y="4381500"/>
          <p14:tracePt t="31107" x="6278563" y="4389438"/>
          <p14:tracePt t="31124" x="6278563" y="4403725"/>
          <p14:tracePt t="31141" x="6278563" y="4411663"/>
          <p14:tracePt t="31157" x="6278563" y="4419600"/>
          <p14:tracePt t="31174" x="6278563" y="4427538"/>
          <p14:tracePt t="31253" x="6278563" y="4435475"/>
          <p14:tracePt t="31277" x="6278563" y="4441825"/>
          <p14:tracePt t="31285" x="6278563" y="4449763"/>
          <p14:tracePt t="31301" x="6278563" y="4457700"/>
          <p14:tracePt t="31317" x="6278563" y="4465638"/>
          <p14:tracePt t="31333" x="6278563" y="4479925"/>
          <p14:tracePt t="31341" x="6278563" y="4487863"/>
          <p14:tracePt t="31357" x="6278563" y="4503738"/>
          <p14:tracePt t="31374" x="6278563" y="4518025"/>
          <p14:tracePt t="31390" x="6278563" y="4525963"/>
          <p14:tracePt t="31469" x="6278563" y="4533900"/>
          <p14:tracePt t="31485" x="6278563" y="4541838"/>
          <p14:tracePt t="31517" x="6278563" y="4549775"/>
          <p14:tracePt t="31573" x="6278563" y="4556125"/>
          <p14:tracePt t="31589" x="6278563" y="4564063"/>
          <p14:tracePt t="31605" x="6278563" y="4572000"/>
          <p14:tracePt t="31621" x="6278563" y="4579938"/>
          <p14:tracePt t="31725" x="6278563" y="4594225"/>
          <p14:tracePt t="31750" x="6278563" y="4602163"/>
          <p14:tracePt t="31757" x="6278563" y="4618038"/>
          <p14:tracePt t="31774" x="6278563" y="4625975"/>
          <p14:tracePt t="31789" x="6278563" y="4632325"/>
          <p14:tracePt t="31814" x="6278563" y="4640263"/>
          <p14:tracePt t="31894" x="6286500" y="4648200"/>
          <p14:tracePt t="31965" x="6286500" y="4656138"/>
          <p14:tracePt t="31989" x="6286500" y="4670425"/>
          <p14:tracePt t="31998" x="6286500" y="4678363"/>
          <p14:tracePt t="32008" x="6294438" y="4686300"/>
          <p14:tracePt t="32024" x="6294438" y="4694238"/>
          <p14:tracePt t="32041" x="6302375" y="4708525"/>
          <p14:tracePt t="32058" x="6302375" y="4716463"/>
          <p14:tracePt t="32230" x="6302375" y="4724400"/>
          <p14:tracePt t="32254" x="6308725" y="4724400"/>
          <p14:tracePt t="32278" x="6308725" y="4732338"/>
          <p14:tracePt t="32285" x="6308725" y="4740275"/>
          <p14:tracePt t="32302" x="6308725" y="4746625"/>
          <p14:tracePt t="32325" x="6316663" y="4754563"/>
          <p14:tracePt t="32502" x="6316663" y="4762500"/>
          <p14:tracePt t="32517" x="6316663" y="4770438"/>
          <p14:tracePt t="32534" x="6324600" y="4770438"/>
          <p14:tracePt t="32717" x="6332538" y="4770438"/>
          <p14:tracePt t="32790" x="6340475" y="4770438"/>
          <p14:tracePt t="33029" x="6346825" y="4770438"/>
          <p14:tracePt t="33054" x="6354763" y="4770438"/>
          <p14:tracePt t="33061" x="6362700" y="4770438"/>
          <p14:tracePt t="33101" x="6370638" y="4770438"/>
          <p14:tracePt t="33118" x="6370638" y="4778375"/>
          <p14:tracePt t="33133" x="6378575" y="4778375"/>
          <p14:tracePt t="33182" x="6384925" y="4778375"/>
          <p14:tracePt t="33253" x="6392863" y="4778375"/>
          <p14:tracePt t="33333" x="6400800" y="4778375"/>
          <p14:tracePt t="33365" x="6416675" y="4784725"/>
          <p14:tracePt t="33398" x="6423025" y="4784725"/>
          <p14:tracePt t="33413" x="6430963" y="4784725"/>
          <p14:tracePt t="33542" x="6446838" y="4784725"/>
          <p14:tracePt t="33574" x="6454775" y="4778375"/>
          <p14:tracePt t="33694" x="6461125" y="4778375"/>
          <p14:tracePt t="33813" x="6469063" y="4770438"/>
          <p14:tracePt t="33831" x="6477000" y="4762500"/>
          <p14:tracePt t="33853" x="6484938" y="4754563"/>
          <p14:tracePt t="33926" x="6484938" y="4746625"/>
          <p14:tracePt t="33941" x="6492875" y="4740275"/>
          <p14:tracePt t="33974" x="6492875" y="4732338"/>
          <p14:tracePt t="34014" x="6492875" y="4724400"/>
          <p14:tracePt t="34030" x="6499225" y="4724400"/>
          <p14:tracePt t="34046" x="6499225" y="4716463"/>
          <p14:tracePt t="34054" x="6507163" y="4708525"/>
          <p14:tracePt t="34070" x="6507163" y="4702175"/>
          <p14:tracePt t="34077" x="6507163" y="4694238"/>
          <p14:tracePt t="34093" x="6515100" y="4686300"/>
          <p14:tracePt t="34118" x="6515100" y="4678363"/>
          <p14:tracePt t="34142" x="6515100" y="4670425"/>
          <p14:tracePt t="34150" x="6523038" y="4664075"/>
          <p14:tracePt t="34165" x="6530975" y="4656138"/>
          <p14:tracePt t="34175" x="6530975" y="4648200"/>
          <p14:tracePt t="34192" x="6530975" y="4640263"/>
          <p14:tracePt t="34209" x="6537325" y="4632325"/>
          <p14:tracePt t="34225" x="6545263" y="4618038"/>
          <p14:tracePt t="34242" x="6545263" y="4610100"/>
          <p14:tracePt t="34259" x="6553200" y="4594225"/>
          <p14:tracePt t="34275" x="6553200" y="4572000"/>
          <p14:tracePt t="34277" x="6553200" y="4564063"/>
          <p14:tracePt t="34292" x="6561138" y="4549775"/>
          <p14:tracePt t="34309" x="6569075" y="4518025"/>
          <p14:tracePt t="34325" x="6569075" y="4511675"/>
          <p14:tracePt t="34342" x="6575425" y="4503738"/>
          <p14:tracePt t="34359" x="6575425" y="4495800"/>
          <p14:tracePt t="34397" x="6575425" y="4487863"/>
          <p14:tracePt t="34421" x="6575425" y="4479925"/>
          <p14:tracePt t="34430" x="6583363" y="4479925"/>
          <p14:tracePt t="34438" x="6583363" y="4473575"/>
          <p14:tracePt t="34446" x="6583363" y="4465638"/>
          <p14:tracePt t="34462" x="6583363" y="4457700"/>
          <p14:tracePt t="34477" x="6583363" y="4449763"/>
          <p14:tracePt t="34493" x="6591300" y="4435475"/>
          <p14:tracePt t="34541" x="6591300" y="4427538"/>
          <p14:tracePt t="34549" x="6591300" y="4419600"/>
          <p14:tracePt t="34558" x="6591300" y="4411663"/>
          <p14:tracePt t="34575" x="6599238" y="4397375"/>
          <p14:tracePt t="34592" x="6599238" y="4381500"/>
          <p14:tracePt t="34608" x="6607175" y="4365625"/>
          <p14:tracePt t="34625" x="6607175" y="4343400"/>
          <p14:tracePt t="34642" x="6613525" y="4335463"/>
          <p14:tracePt t="34658" x="6621463" y="4305300"/>
          <p14:tracePt t="34675" x="6621463" y="4289425"/>
          <p14:tracePt t="34692" x="6621463" y="4275138"/>
          <p14:tracePt t="34709" x="6629400" y="4251325"/>
          <p14:tracePt t="34725" x="6629400" y="4237038"/>
          <p14:tracePt t="34759" x="6629400" y="4229100"/>
          <p14:tracePt t="34775" x="6629400" y="4221163"/>
          <p14:tracePt t="34792" x="6629400" y="4213225"/>
          <p14:tracePt t="34809" x="6637338" y="4198938"/>
          <p14:tracePt t="34825" x="6637338" y="4183063"/>
          <p14:tracePt t="34842" x="6645275" y="4168775"/>
          <p14:tracePt t="34859" x="6645275" y="4152900"/>
          <p14:tracePt t="34875" x="6651625" y="4130675"/>
          <p14:tracePt t="34877" x="6651625" y="4122738"/>
          <p14:tracePt t="34892" x="6651625" y="4114800"/>
          <p14:tracePt t="34894" x="6651625" y="4098925"/>
          <p14:tracePt t="34909" x="6651625" y="4084638"/>
          <p14:tracePt t="34925" x="6659563" y="4076700"/>
          <p14:tracePt t="36309" x="6659563" y="4084638"/>
          <p14:tracePt t="36317" x="6659563" y="4092575"/>
          <p14:tracePt t="36334" x="6659563" y="4098925"/>
          <p14:tracePt t="36342" x="6659563" y="4106863"/>
          <p14:tracePt t="36359" x="6659563" y="4137025"/>
          <p14:tracePt t="36376" x="6651625" y="4168775"/>
          <p14:tracePt t="36392" x="6645275" y="4206875"/>
          <p14:tracePt t="36409" x="6637338" y="4244975"/>
          <p14:tracePt t="36426" x="6637338" y="4259263"/>
          <p14:tracePt t="36443" x="6637338" y="4267200"/>
          <p14:tracePt t="36459" x="6637338" y="4275138"/>
          <p14:tracePt t="36477" x="6637338" y="4283075"/>
          <p14:tracePt t="36493" x="6637338" y="4289425"/>
          <p14:tracePt t="36509" x="6637338" y="4321175"/>
          <p14:tracePt t="36526" x="6637338" y="4343400"/>
          <p14:tracePt t="36543" x="6629400" y="4381500"/>
          <p14:tracePt t="36559" x="6629400" y="4389438"/>
          <p14:tracePt t="36576" x="6629400" y="4419600"/>
          <p14:tracePt t="36593" x="6621463" y="4449763"/>
          <p14:tracePt t="36609" x="6613525" y="4487863"/>
          <p14:tracePt t="36626" x="6613525" y="4518025"/>
          <p14:tracePt t="36643" x="6613525" y="4541838"/>
          <p14:tracePt t="36659" x="6613525" y="4549775"/>
          <p14:tracePt t="36676" x="6613525" y="4556125"/>
          <p14:tracePt t="36693" x="6613525" y="4564063"/>
          <p14:tracePt t="36709" x="6613525" y="4579938"/>
          <p14:tracePt t="36726" x="6607175" y="4602163"/>
          <p14:tracePt t="36743" x="6607175" y="4618038"/>
          <p14:tracePt t="36759" x="6607175" y="4648200"/>
          <p14:tracePt t="36776" x="6607175" y="4656138"/>
          <p14:tracePt t="36793" x="6607175" y="4670425"/>
          <p14:tracePt t="36854" x="6607175" y="4664075"/>
          <p14:tracePt t="36869" x="6607175" y="4648200"/>
          <p14:tracePt t="36877" x="6607175" y="4640263"/>
          <p14:tracePt t="36885" x="6607175" y="4618038"/>
          <p14:tracePt t="36894" x="6607175" y="4610100"/>
          <p14:tracePt t="36909" x="6607175" y="4587875"/>
          <p14:tracePt t="36926" x="6613525" y="4564063"/>
          <p14:tracePt t="37038" x="6613525" y="4556125"/>
          <p14:tracePt t="37045" x="6613525" y="4541838"/>
          <p14:tracePt t="37054" x="6621463" y="4533900"/>
          <p14:tracePt t="37061" x="6621463" y="4518025"/>
          <p14:tracePt t="37077" x="6629400" y="4503738"/>
          <p14:tracePt t="37093" x="6629400" y="4487863"/>
          <p14:tracePt t="37133" x="6629400" y="4479925"/>
          <p14:tracePt t="37166" x="6629400" y="4473575"/>
          <p14:tracePt t="37182" x="6629400" y="4465638"/>
          <p14:tracePt t="37189" x="6629400" y="4449763"/>
          <p14:tracePt t="37198" x="6637338" y="4435475"/>
          <p14:tracePt t="37214" x="6637338" y="4411663"/>
          <p14:tracePt t="37226" x="6637338" y="4397375"/>
          <p14:tracePt t="37243" x="6645275" y="4351338"/>
          <p14:tracePt t="37260" x="6645275" y="4313238"/>
          <p14:tracePt t="37277" x="6645275" y="4251325"/>
          <p14:tracePt t="37293" x="6645275" y="4237038"/>
          <p14:tracePt t="37310" x="6645275" y="4229100"/>
          <p14:tracePt t="37462" x="6645275" y="4221163"/>
          <p14:tracePt t="37470" x="6645275" y="4213225"/>
          <p14:tracePt t="41165" x="6645275" y="4229100"/>
          <p14:tracePt t="41174" x="6645275" y="4244975"/>
          <p14:tracePt t="41182" x="6645275" y="4259263"/>
          <p14:tracePt t="41194" x="6645275" y="4283075"/>
          <p14:tracePt t="41211" x="6659563" y="4343400"/>
          <p14:tracePt t="41227" x="6667500" y="4389438"/>
          <p14:tracePt t="41245" x="6675438" y="4457700"/>
          <p14:tracePt t="41261" x="6683375" y="4511675"/>
          <p14:tracePt t="41278" x="6697663" y="4625975"/>
          <p14:tracePt t="41294" x="6721475" y="4778375"/>
          <p14:tracePt t="41311" x="6751638" y="4983163"/>
          <p14:tracePt t="41328" x="6773863" y="5227638"/>
          <p14:tracePt t="41344" x="6797675" y="5440363"/>
          <p14:tracePt t="41362" x="6819900" y="5592763"/>
          <p14:tracePt t="41378" x="6842125" y="5715000"/>
          <p14:tracePt t="41394" x="6850063" y="5775325"/>
          <p14:tracePt t="41411" x="6858000" y="5791200"/>
          <p14:tracePt t="42022" x="6858000" y="5783263"/>
          <p14:tracePt t="42070" x="6850063" y="5783263"/>
          <p14:tracePt t="42093" x="6850063" y="5775325"/>
          <p14:tracePt t="42102" x="6842125" y="5775325"/>
          <p14:tracePt t="42111" x="6842125" y="5768975"/>
          <p14:tracePt t="42128" x="6827838" y="5761038"/>
          <p14:tracePt t="42145" x="6819900" y="5753100"/>
          <p14:tracePt t="42161" x="6819900" y="5745163"/>
          <p14:tracePt t="42178" x="6811963" y="5745163"/>
          <p14:tracePt t="42195" x="6804025" y="5737225"/>
          <p14:tracePt t="42211" x="6797675" y="5730875"/>
          <p14:tracePt t="42228" x="6789738" y="5722938"/>
          <p14:tracePt t="42245" x="6765925" y="5715000"/>
          <p14:tracePt t="42261" x="6765925" y="5707063"/>
          <p14:tracePt t="42278" x="6759575" y="5699125"/>
          <p14:tracePt t="42295" x="6743700" y="5692775"/>
          <p14:tracePt t="42311" x="6735763" y="5676900"/>
          <p14:tracePt t="42328" x="6727825" y="5676900"/>
          <p14:tracePt t="42345" x="6721475" y="5668963"/>
          <p14:tracePt t="42362" x="6713538" y="5661025"/>
          <p14:tracePt t="42378" x="6705600" y="5654675"/>
          <p14:tracePt t="42398" x="6697663" y="5646738"/>
          <p14:tracePt t="42411" x="6689725" y="5638800"/>
          <p14:tracePt t="42428" x="6675438" y="5608638"/>
          <p14:tracePt t="42445" x="6667500" y="5578475"/>
          <p14:tracePt t="42461" x="6659563" y="5540375"/>
          <p14:tracePt t="42478" x="6637338" y="5502275"/>
          <p14:tracePt t="42495" x="6629400" y="5478463"/>
          <p14:tracePt t="42511" x="6621463" y="5464175"/>
          <p14:tracePt t="42528" x="6621463" y="5448300"/>
          <p14:tracePt t="42545" x="6613525" y="5440363"/>
          <p14:tracePt t="42561" x="6613525" y="5418138"/>
          <p14:tracePt t="42578" x="6607175" y="5394325"/>
          <p14:tracePt t="42595" x="6607175" y="5364163"/>
          <p14:tracePt t="42611" x="6607175" y="5326063"/>
          <p14:tracePt t="42613" x="6599238" y="5311775"/>
          <p14:tracePt t="42629" x="6591300" y="5273675"/>
          <p14:tracePt t="42645" x="6583363" y="5219700"/>
          <p14:tracePt t="42661" x="6575425" y="5165725"/>
          <p14:tracePt t="42678" x="6575425" y="5097463"/>
          <p14:tracePt t="42695" x="6575425" y="5013325"/>
          <p14:tracePt t="42711" x="6575425" y="4945063"/>
          <p14:tracePt t="42728" x="6575425" y="4860925"/>
          <p14:tracePt t="42745" x="6575425" y="4754563"/>
          <p14:tracePt t="42762" x="6575425" y="4664075"/>
          <p14:tracePt t="42778" x="6575425" y="4579938"/>
          <p14:tracePt t="42795" x="6575425" y="4518025"/>
          <p14:tracePt t="42812" x="6575425" y="4465638"/>
          <p14:tracePt t="42813" x="6575425" y="4441825"/>
          <p14:tracePt t="42829" x="6575425" y="4403725"/>
          <p14:tracePt t="42845" x="6575425" y="4365625"/>
          <p14:tracePt t="42862" x="6575425" y="4335463"/>
          <p14:tracePt t="42878" x="6575425" y="4313238"/>
          <p14:tracePt t="42895" x="6569075" y="4283075"/>
          <p14:tracePt t="42912" x="6561138" y="4251325"/>
          <p14:tracePt t="42928" x="6561138" y="4229100"/>
          <p14:tracePt t="42945" x="6561138" y="4198938"/>
          <p14:tracePt t="42962" x="6561138" y="4183063"/>
          <p14:tracePt t="42978" x="6561138" y="4160838"/>
          <p14:tracePt t="42995" x="6553200" y="4130675"/>
          <p14:tracePt t="42997" x="6553200" y="4122738"/>
          <p14:tracePt t="43012" x="6553200" y="4106863"/>
          <p14:tracePt t="43029" x="6553200" y="4068763"/>
          <p14:tracePt t="43045" x="6553200" y="4038600"/>
          <p14:tracePt t="43062" x="6553200" y="4022725"/>
          <p14:tracePt t="43078" x="6553200" y="4000500"/>
          <p14:tracePt t="43095" x="6553200" y="3992563"/>
          <p14:tracePt t="43112" x="6553200" y="3984625"/>
          <p14:tracePt t="43128" x="6545263" y="3978275"/>
          <p14:tracePt t="43166" x="6545263" y="3970338"/>
          <p14:tracePt t="43174" x="6545263" y="3962400"/>
          <p14:tracePt t="43181" x="6545263" y="3946525"/>
          <p14:tracePt t="43195" x="6545263" y="3924300"/>
          <p14:tracePt t="43212" x="6545263" y="3886200"/>
          <p14:tracePt t="43213" x="6545263" y="3863975"/>
          <p14:tracePt t="43229" x="6545263" y="3810000"/>
          <p14:tracePt t="43245" x="6545263" y="3749675"/>
          <p14:tracePt t="43262" x="6545263" y="3687763"/>
          <p14:tracePt t="43278" x="6553200" y="3641725"/>
          <p14:tracePt t="43295" x="6561138" y="3619500"/>
          <p14:tracePt t="43312" x="6561138" y="3611563"/>
          <p14:tracePt t="43365" x="6561138" y="3603625"/>
          <p14:tracePt t="43381" x="6561138" y="3589338"/>
          <p14:tracePt t="43390" x="6561138" y="3581400"/>
          <p14:tracePt t="43398" x="6561138" y="3573463"/>
          <p14:tracePt t="43412" x="6561138" y="3559175"/>
          <p14:tracePt t="43429" x="6561138" y="3497263"/>
          <p14:tracePt t="43445" x="6569075" y="3459163"/>
          <p14:tracePt t="43462" x="6575425" y="3429000"/>
          <p14:tracePt t="43478" x="6583363" y="3406775"/>
          <p14:tracePt t="43495" x="6583363" y="3390900"/>
          <p14:tracePt t="43512" x="6583363" y="3382963"/>
          <p14:tracePt t="43529" x="6591300" y="3368675"/>
          <p14:tracePt t="43550" x="6591300" y="3360738"/>
          <p14:tracePt t="43574" x="6591300" y="3352800"/>
          <p14:tracePt t="43598" x="6591300" y="3344863"/>
          <p14:tracePt t="43614" x="6591300" y="3336925"/>
          <p14:tracePt t="43629" x="6591300" y="3330575"/>
          <p14:tracePt t="43637" x="6591300" y="3322638"/>
          <p14:tracePt t="43647" x="6591300" y="3314700"/>
          <p14:tracePt t="43662" x="6591300" y="3292475"/>
          <p14:tracePt t="43678" x="6591300" y="3268663"/>
          <p14:tracePt t="43695" x="6591300" y="3238500"/>
          <p14:tracePt t="43712" x="6599238" y="3200400"/>
          <p14:tracePt t="43729" x="6599238" y="3162300"/>
          <p14:tracePt t="43745" x="6607175" y="3116263"/>
          <p14:tracePt t="43762" x="6613525" y="3063875"/>
          <p14:tracePt t="43779" x="6613525" y="3025775"/>
          <p14:tracePt t="43781" x="6613525" y="3009900"/>
          <p14:tracePt t="43795" x="6613525" y="2987675"/>
          <p14:tracePt t="43812" x="6613525" y="2971800"/>
          <p14:tracePt t="43813" x="6613525" y="2963863"/>
          <p14:tracePt t="43829" x="6613525" y="2949575"/>
          <p14:tracePt t="43846" x="6613525" y="2941638"/>
          <p14:tracePt t="43862" x="6613525" y="2925763"/>
          <p14:tracePt t="43879" x="6613525" y="2917825"/>
          <p14:tracePt t="43895" x="6613525" y="2903538"/>
          <p14:tracePt t="43912" x="6613525" y="2887663"/>
          <p14:tracePt t="43929" x="6613525" y="2873375"/>
          <p14:tracePt t="43945" x="6613525" y="2865438"/>
          <p14:tracePt t="43962" x="6613525" y="2857500"/>
          <p14:tracePt t="43978" x="6613525" y="2849563"/>
          <p14:tracePt t="43995" x="6530975" y="2835275"/>
          <p14:tracePt t="43997" x="6438900" y="2835275"/>
          <p14:tracePt t="44012" x="6340475" y="2835275"/>
          <p14:tracePt t="44029" x="6065838" y="2835275"/>
          <p14:tracePt t="44045" x="5921375" y="2857500"/>
          <p14:tracePt t="44062" x="5813425" y="2879725"/>
          <p14:tracePt t="44078" x="5768975" y="2895600"/>
          <p14:tracePt t="44095" x="5745163" y="2911475"/>
          <p14:tracePt t="44112" x="5722938" y="2925763"/>
          <p14:tracePt t="44129" x="5715000" y="2933700"/>
          <p14:tracePt t="44145" x="5684838" y="2955925"/>
          <p14:tracePt t="44162" x="5646738" y="2979738"/>
          <p14:tracePt t="44179" x="5616575" y="3009900"/>
          <p14:tracePt t="44195" x="5554663" y="3040063"/>
          <p14:tracePt t="44198" x="5532438" y="3055938"/>
          <p14:tracePt t="44212" x="5494338" y="3070225"/>
          <p14:tracePt t="44213" x="5448300" y="3094038"/>
          <p14:tracePt t="44229" x="5387975" y="3140075"/>
          <p14:tracePt t="44245" x="5341938" y="3178175"/>
          <p14:tracePt t="44262" x="5303838" y="3208338"/>
          <p14:tracePt t="44279" x="5287963" y="3230563"/>
          <p14:tracePt t="44295" x="5265738" y="3268663"/>
          <p14:tracePt t="44312" x="5241925" y="3306763"/>
          <p14:tracePt t="44329" x="5219700" y="3352800"/>
          <p14:tracePt t="44345" x="5203825" y="3382963"/>
          <p14:tracePt t="44362" x="5189538" y="3413125"/>
          <p14:tracePt t="44379" x="5173663" y="3436938"/>
          <p14:tracePt t="44395" x="5165725" y="3459163"/>
          <p14:tracePt t="44396" x="5159375" y="3467100"/>
          <p14:tracePt t="44412" x="5159375" y="3475038"/>
          <p14:tracePt t="44429" x="5143500" y="3489325"/>
          <p14:tracePt t="44446" x="5121275" y="3521075"/>
          <p14:tracePt t="44462" x="5097463" y="3551238"/>
          <p14:tracePt t="44479" x="5075238" y="3581400"/>
          <p14:tracePt t="44495" x="5059363" y="3603625"/>
          <p14:tracePt t="44512" x="5059363" y="3611563"/>
          <p14:tracePt t="44670" x="5051425" y="3619500"/>
          <p14:tracePt t="44749" x="5051425" y="3611563"/>
          <p14:tracePt t="44765" x="5051425" y="3603625"/>
          <p14:tracePt t="44773" x="5051425" y="3597275"/>
          <p14:tracePt t="44781" x="5051425" y="3589338"/>
          <p14:tracePt t="44796" x="5051425" y="3581400"/>
          <p14:tracePt t="44813" x="5045075" y="3559175"/>
          <p14:tracePt t="44829" x="5045075" y="3551238"/>
          <p14:tracePt t="44854" x="5045075" y="3543300"/>
          <p14:tracePt t="44878" x="5045075" y="3535363"/>
          <p14:tracePt t="44885" x="5045075" y="3527425"/>
          <p14:tracePt t="44896" x="5045075" y="3521075"/>
          <p14:tracePt t="44912" x="5037138" y="3513138"/>
          <p14:tracePt t="45029" x="5037138" y="3505200"/>
          <p14:tracePt t="45038" x="5037138" y="3497263"/>
          <p14:tracePt t="45045" x="5037138" y="3489325"/>
          <p14:tracePt t="45062" x="5037138" y="3475038"/>
          <p14:tracePt t="45079" x="5037138" y="3451225"/>
          <p14:tracePt t="45096" x="5037138" y="3429000"/>
          <p14:tracePt t="45112" x="5037138" y="3406775"/>
          <p14:tracePt t="45129" x="5037138" y="3390900"/>
          <p14:tracePt t="45146" x="5029200" y="3375025"/>
          <p14:tracePt t="45162" x="5029200" y="3368675"/>
          <p14:tracePt t="45238" x="5021263" y="3360738"/>
          <p14:tracePt t="45253" x="5021263" y="3352800"/>
          <p14:tracePt t="45270" x="5021263" y="3344863"/>
          <p14:tracePt t="45367" x="5013325" y="3330575"/>
          <p14:tracePt t="45389" x="5013325" y="3322638"/>
          <p14:tracePt t="45405" x="5013325" y="3314700"/>
          <p14:tracePt t="45413" x="5013325" y="3306763"/>
          <p14:tracePt t="45421" x="5013325" y="3298825"/>
          <p14:tracePt t="45574" x="5013325" y="3292475"/>
          <p14:tracePt t="45598" x="5013325" y="3284538"/>
          <p14:tracePt t="45614" x="5013325" y="3276600"/>
          <p14:tracePt t="45630" x="5013325" y="3268663"/>
          <p14:tracePt t="45838" x="5013325" y="3260725"/>
          <p14:tracePt t="45854" x="5013325" y="3254375"/>
          <p14:tracePt t="45869" x="5013325" y="3246438"/>
          <p14:tracePt t="45886" x="5013325" y="3238500"/>
          <p14:tracePt t="45894" x="5006975" y="3230563"/>
          <p14:tracePt t="45902" x="5006975" y="3222625"/>
          <p14:tracePt t="45917" x="5006975" y="3216275"/>
          <p14:tracePt t="45934" x="5006975" y="3208338"/>
          <p14:tracePt t="45946" x="4999038" y="3200400"/>
          <p14:tracePt t="45963" x="4999038" y="3192463"/>
          <p14:tracePt t="45979" x="4999038" y="3184525"/>
          <p14:tracePt t="45996" x="4999038" y="3170238"/>
          <p14:tracePt t="46013" x="4999038" y="3162300"/>
          <p14:tracePt t="49230" x="4999038" y="3154363"/>
          <p14:tracePt t="49245" x="4999038" y="3146425"/>
          <p14:tracePt t="49334" x="4999038" y="3140075"/>
          <p14:tracePt t="50150" x="4999038" y="3132138"/>
          <p14:tracePt t="50190" x="4999038" y="3124200"/>
          <p14:tracePt t="50205" x="4999038" y="3116263"/>
          <p14:tracePt t="50325" x="4999038" y="3108325"/>
          <p14:tracePt t="50431" x="4999038" y="3101975"/>
          <p14:tracePt t="50461" x="4999038" y="3094038"/>
          <p14:tracePt t="50478" x="4999038" y="3086100"/>
          <p14:tracePt t="50510" x="4999038" y="3078163"/>
          <p14:tracePt t="50526" x="4999038" y="3070225"/>
          <p14:tracePt t="50605" x="4999038" y="3063875"/>
          <p14:tracePt t="50621" x="4999038" y="3055938"/>
          <p14:tracePt t="50653" x="4999038" y="3048000"/>
          <p14:tracePt t="50661" x="4999038" y="3040063"/>
          <p14:tracePt t="50686" x="4999038" y="3032125"/>
          <p14:tracePt t="50693" x="4999038" y="3025775"/>
          <p14:tracePt t="50717" x="4999038" y="3017838"/>
          <p14:tracePt t="50743" x="4999038" y="3009900"/>
          <p14:tracePt t="50822" x="4999038" y="3001963"/>
          <p14:tracePt t="50854" x="4999038" y="2994025"/>
          <p14:tracePt t="50958" x="4999038" y="2987675"/>
          <p14:tracePt t="51094" x="4999038" y="2979738"/>
          <p14:tracePt t="51118" x="4991100" y="2971800"/>
          <p14:tracePt t="51134" x="4991100" y="2963863"/>
          <p14:tracePt t="51413" x="4991100" y="2955925"/>
          <p14:tracePt t="51431" x="4991100" y="2949575"/>
          <p14:tracePt t="51438" x="4983163" y="2949575"/>
          <p14:tracePt t="51448" x="4983163" y="2941638"/>
          <p14:tracePt t="52110" x="4983163" y="2933700"/>
          <p14:tracePt t="52525" x="4983163" y="2925763"/>
          <p14:tracePt t="52557" x="4983163" y="2917825"/>
          <p14:tracePt t="52933" x="4983163" y="2911475"/>
          <p14:tracePt t="53054" x="4983163" y="2903538"/>
          <p14:tracePt t="53070" x="4991100" y="2903538"/>
          <p14:tracePt t="53119" x="4999038" y="2903538"/>
          <p14:tracePt t="53126" x="5006975" y="2895600"/>
          <p14:tracePt t="53174" x="5013325" y="2895600"/>
          <p14:tracePt t="53237" x="5021263" y="2895600"/>
          <p14:tracePt t="53270" x="5029200" y="2895600"/>
          <p14:tracePt t="53342" x="5037138" y="2895600"/>
          <p14:tracePt t="53405" x="5045075" y="2895600"/>
          <p14:tracePt t="53541" x="5051425" y="2895600"/>
          <p14:tracePt t="56309" x="5037138" y="2895600"/>
          <p14:tracePt t="56366" x="5029200" y="2895600"/>
          <p14:tracePt t="56405" x="5021263" y="2895600"/>
          <p14:tracePt t="56430" x="5013325" y="2895600"/>
          <p14:tracePt t="56438" x="5006975" y="2895600"/>
          <p14:tracePt t="56454" x="4999038" y="2895600"/>
          <p14:tracePt t="56466" x="4991100" y="2895600"/>
          <p14:tracePt t="56483" x="4983163" y="2895600"/>
          <p14:tracePt t="56500" x="4975225" y="2895600"/>
          <p14:tracePt t="56517" x="4953000" y="2887663"/>
          <p14:tracePt t="56533" x="4914900" y="2879725"/>
          <p14:tracePt t="56550" x="4860925" y="2873375"/>
          <p14:tracePt t="56566" x="4778375" y="2865438"/>
          <p14:tracePt t="56583" x="4702175" y="2849563"/>
          <p14:tracePt t="56600" x="4664075" y="2841625"/>
          <p14:tracePt t="56616" x="4640263" y="2841625"/>
          <p14:tracePt t="56633" x="4632325" y="2835275"/>
          <p14:tracePt t="56654" x="4625975" y="2835275"/>
          <p14:tracePt t="56669" x="4610100" y="2835275"/>
          <p14:tracePt t="56683" x="4594225" y="2835275"/>
          <p14:tracePt t="56700" x="4572000" y="2835275"/>
          <p14:tracePt t="56717" x="4511675" y="2835275"/>
          <p14:tracePt t="56733" x="4449763" y="2841625"/>
          <p14:tracePt t="56750" x="4411663" y="2849563"/>
          <p14:tracePt t="56766" x="4365625" y="2857500"/>
          <p14:tracePt t="56783" x="4335463" y="2857500"/>
          <p14:tracePt t="56800" x="4297363" y="2873375"/>
          <p14:tracePt t="56816" x="4283075" y="2873375"/>
          <p14:tracePt t="56833" x="4267200" y="2887663"/>
          <p14:tracePt t="56850" x="4259263" y="2887663"/>
          <p14:tracePt t="56866" x="4244975" y="2895600"/>
          <p14:tracePt t="56883" x="4244975" y="2903538"/>
          <p14:tracePt t="56885" x="4237038" y="2911475"/>
          <p14:tracePt t="56900" x="4229100" y="2925763"/>
          <p14:tracePt t="56901" x="4221163" y="2933700"/>
          <p14:tracePt t="56917" x="4206875" y="2971800"/>
          <p14:tracePt t="56933" x="4175125" y="3048000"/>
          <p14:tracePt t="56950" x="4168775" y="3108325"/>
          <p14:tracePt t="56967" x="4152900" y="3154363"/>
          <p14:tracePt t="56983" x="4144963" y="3178175"/>
          <p14:tracePt t="57000" x="4144963" y="3184525"/>
          <p14:tracePt t="57045" x="4144963" y="3192463"/>
          <p14:tracePt t="57053" x="4144963" y="3200400"/>
          <p14:tracePt t="57061" x="4144963" y="3208338"/>
          <p14:tracePt t="57069" x="4144963" y="3230563"/>
          <p14:tracePt t="57083" x="4144963" y="3238500"/>
          <p14:tracePt t="57100" x="4152900" y="3260725"/>
          <p14:tracePt t="57101" x="4152900" y="3284538"/>
          <p14:tracePt t="57117" x="4168775" y="3292475"/>
          <p14:tracePt t="57133" x="4168775" y="3298825"/>
          <p14:tracePt t="57150" x="4175125" y="3306763"/>
          <p14:tracePt t="57167" x="4191000" y="3306763"/>
          <p14:tracePt t="57183" x="4206875" y="3314700"/>
          <p14:tracePt t="57200" x="4237038" y="3336925"/>
          <p14:tracePt t="57217" x="4251325" y="3344863"/>
          <p14:tracePt t="57233" x="4289425" y="3352800"/>
          <p14:tracePt t="57250" x="4321175" y="3368675"/>
          <p14:tracePt t="57267" x="4365625" y="3375025"/>
          <p14:tracePt t="57283" x="4449763" y="3398838"/>
          <p14:tracePt t="57300" x="4518025" y="3436938"/>
          <p14:tracePt t="57317" x="4625975" y="3489325"/>
          <p14:tracePt t="57333" x="4664075" y="3513138"/>
          <p14:tracePt t="57350" x="4686300" y="3521075"/>
          <p14:tracePt t="57366" x="4716463" y="3521075"/>
          <p14:tracePt t="57383" x="4762500" y="3521075"/>
          <p14:tracePt t="57400" x="4792663" y="3521075"/>
          <p14:tracePt t="57417" x="4822825" y="3505200"/>
          <p14:tracePt t="57433" x="4868863" y="3482975"/>
          <p14:tracePt t="57450" x="4884738" y="3475038"/>
          <p14:tracePt t="57466" x="4914900" y="3459163"/>
          <p14:tracePt t="57483" x="4930775" y="3451225"/>
          <p14:tracePt t="57500" x="4937125" y="3444875"/>
          <p14:tracePt t="57501" x="4945063" y="3436938"/>
          <p14:tracePt t="57517" x="4960938" y="3429000"/>
          <p14:tracePt t="57533" x="4983163" y="3413125"/>
          <p14:tracePt t="57550" x="4999038" y="3398838"/>
          <p14:tracePt t="57567" x="5006975" y="3382963"/>
          <p14:tracePt t="57583" x="5013325" y="3368675"/>
          <p14:tracePt t="57600" x="5013325" y="3352800"/>
          <p14:tracePt t="57617" x="5037138" y="3314700"/>
          <p14:tracePt t="57633" x="5045075" y="3292475"/>
          <p14:tracePt t="57650" x="5059363" y="3246438"/>
          <p14:tracePt t="57667" x="5075238" y="3222625"/>
          <p14:tracePt t="57683" x="5083175" y="3192463"/>
          <p14:tracePt t="57700" x="5083175" y="3184525"/>
          <p14:tracePt t="57717" x="5083175" y="3170238"/>
          <p14:tracePt t="57741" x="5083175" y="3162300"/>
          <p14:tracePt t="57757" x="5083175" y="3154363"/>
          <p14:tracePt t="57773" x="5083175" y="3146425"/>
          <p14:tracePt t="57789" x="5083175" y="3140075"/>
          <p14:tracePt t="57800" x="5075238" y="3132138"/>
          <p14:tracePt t="57817" x="5075238" y="3124200"/>
          <p14:tracePt t="57833" x="5067300" y="3116263"/>
          <p14:tracePt t="57850" x="5059363" y="3116263"/>
          <p14:tracePt t="57925" x="5045075" y="3116263"/>
          <p14:tracePt t="57949" x="5037138" y="3116263"/>
          <p14:tracePt t="57957" x="5029200" y="3116263"/>
          <p14:tracePt t="57973" x="5013325" y="3116263"/>
          <p14:tracePt t="57989" x="5006975" y="3116263"/>
          <p14:tracePt t="58005" x="5006975" y="3124200"/>
          <p14:tracePt t="58029" x="4999038" y="3132138"/>
          <p14:tracePt t="58061" x="4991100" y="3132138"/>
          <p14:tracePt t="58085" x="4991100" y="3140075"/>
          <p14:tracePt t="58093" x="4983163" y="3140075"/>
          <p14:tracePt t="58101" x="4983163" y="3146425"/>
          <p14:tracePt t="58117" x="4975225" y="3146425"/>
          <p14:tracePt t="59669" x="4975225" y="3140075"/>
          <p14:tracePt t="61157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9666" y="1049311"/>
            <a:ext cx="10844134" cy="4527030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6)Casa de bombas protegida com muro</a:t>
            </a:r>
            <a:br>
              <a:rPr lang="pt-BR" dirty="0"/>
            </a:br>
            <a:br>
              <a:rPr lang="pt-BR" dirty="0"/>
            </a:br>
            <a:br>
              <a:rPr lang="pt-BR" dirty="0"/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7)Casa de bombas em degraus</a:t>
            </a:r>
            <a:br>
              <a:rPr lang="pt-BR" dirty="0"/>
            </a:b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AF82FB9-2948-413E-B0F7-871F99D8B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9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26"/>
    </mc:Choice>
    <mc:Fallback>
      <p:transition spd="slow" advTm="69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94479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7.8-Exercícios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794479"/>
            <a:ext cx="6130977" cy="5382484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pt-BR" dirty="0"/>
              <a:t>Verificar se haverá ou não cavitação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DADOS: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*Bomba ETANORM 50-160</a:t>
            </a:r>
          </a:p>
          <a:p>
            <a:pPr marL="0" indent="0">
              <a:buNone/>
            </a:pPr>
            <a:r>
              <a:rPr lang="pt-BR" dirty="0"/>
              <a:t>*Q = 50 m3/h</a:t>
            </a:r>
          </a:p>
          <a:p>
            <a:pPr marL="0" indent="0">
              <a:buNone/>
            </a:pPr>
            <a:r>
              <a:rPr lang="pt-BR" dirty="0"/>
              <a:t>*hg </a:t>
            </a:r>
            <a:r>
              <a:rPr lang="pt-BR" dirty="0" err="1"/>
              <a:t>suc</a:t>
            </a:r>
            <a:r>
              <a:rPr lang="pt-BR" dirty="0"/>
              <a:t> = 3 m</a:t>
            </a:r>
          </a:p>
          <a:p>
            <a:pPr marL="0" indent="0">
              <a:buNone/>
            </a:pPr>
            <a:r>
              <a:rPr lang="pt-BR" dirty="0"/>
              <a:t>*</a:t>
            </a:r>
            <a:r>
              <a:rPr lang="pt-BR" dirty="0" err="1"/>
              <a:t>hf</a:t>
            </a:r>
            <a:r>
              <a:rPr lang="pt-BR" dirty="0"/>
              <a:t> </a:t>
            </a:r>
            <a:r>
              <a:rPr lang="pt-BR" dirty="0" err="1"/>
              <a:t>suc</a:t>
            </a:r>
            <a:r>
              <a:rPr lang="pt-BR" dirty="0"/>
              <a:t> = 1 m</a:t>
            </a:r>
          </a:p>
          <a:p>
            <a:pPr marL="0" indent="0">
              <a:buNone/>
            </a:pPr>
            <a:r>
              <a:rPr lang="pt-BR" dirty="0"/>
              <a:t>*Água a 20 graus (</a:t>
            </a:r>
            <a:r>
              <a:rPr lang="pt-BR" dirty="0" err="1"/>
              <a:t>hv</a:t>
            </a:r>
            <a:r>
              <a:rPr lang="pt-BR" dirty="0"/>
              <a:t> = 0,239 </a:t>
            </a:r>
            <a:r>
              <a:rPr lang="pt-BR" dirty="0" err="1"/>
              <a:t>mca</a:t>
            </a:r>
            <a:r>
              <a:rPr lang="pt-BR" dirty="0"/>
              <a:t>)</a:t>
            </a:r>
          </a:p>
          <a:p>
            <a:pPr marL="0" indent="0">
              <a:buNone/>
            </a:pPr>
            <a:r>
              <a:rPr lang="pt-BR" dirty="0"/>
              <a:t>*Altitude = 500 m</a:t>
            </a:r>
          </a:p>
        </p:txBody>
      </p:sp>
      <p:pic>
        <p:nvPicPr>
          <p:cNvPr id="4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45" y="251593"/>
            <a:ext cx="6040906" cy="612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 flipH="1">
            <a:off x="9069051" y="2698230"/>
            <a:ext cx="56263" cy="326785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H="1">
            <a:off x="6970426" y="3240465"/>
            <a:ext cx="427979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ipse 15"/>
          <p:cNvSpPr/>
          <p:nvPr/>
        </p:nvSpPr>
        <p:spPr>
          <a:xfrm>
            <a:off x="6670623" y="3028013"/>
            <a:ext cx="299803" cy="457708"/>
          </a:xfrm>
          <a:prstGeom prst="ellipse">
            <a:avLst/>
          </a:prstGeom>
          <a:noFill/>
          <a:ln w="28575"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A76DB304-9A1C-4AF9-8B03-5FABBAE920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9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522"/>
    </mc:Choice>
    <mc:Fallback>
      <p:transition spd="slow" advTm="105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 animBg="1"/>
    </p:bldLst>
  </p:timing>
  <p:extLst>
    <p:ext uri="{3A86A75C-4F4B-4683-9AE1-C65F6400EC91}">
      <p14:laserTraceLst xmlns:p14="http://schemas.microsoft.com/office/powerpoint/2010/main">
        <p14:tracePtLst>
          <p14:tracePt t="11339" x="4975225" y="3078163"/>
          <p14:tracePt t="11400" x="4968875" y="3078163"/>
          <p14:tracePt t="11480" x="4960938" y="3078163"/>
          <p14:tracePt t="11496" x="4953000" y="3078163"/>
          <p14:tracePt t="11504" x="4937125" y="3078163"/>
          <p14:tracePt t="11513" x="4922838" y="3078163"/>
          <p14:tracePt t="11528" x="4892675" y="3078163"/>
          <p14:tracePt t="11545" x="4846638" y="3094038"/>
          <p14:tracePt t="11562" x="4770438" y="3116263"/>
          <p14:tracePt t="11612" x="4579938" y="3146425"/>
          <p14:tracePt t="11628" x="4525963" y="3146425"/>
          <p14:tracePt t="11645" x="4457700" y="3162300"/>
          <p14:tracePt t="11662" x="4335463" y="3162300"/>
          <p14:tracePt t="11678" x="4168775" y="3162300"/>
          <p14:tracePt t="11680" x="4092575" y="3162300"/>
          <p14:tracePt t="11695" x="3940175" y="3146425"/>
          <p14:tracePt t="11712" x="3840163" y="3132138"/>
          <p14:tracePt t="11728" x="3802063" y="3124200"/>
          <p14:tracePt t="11745" x="3794125" y="3124200"/>
          <p14:tracePt t="11762" x="3787775" y="3116263"/>
          <p14:tracePt t="11778" x="3749675" y="3108325"/>
          <p14:tracePt t="11795" x="3641725" y="3101975"/>
          <p14:tracePt t="11812" x="3505200" y="3094038"/>
          <p14:tracePt t="11828" x="3368675" y="3086100"/>
          <p14:tracePt t="11845" x="3268663" y="3086100"/>
          <p14:tracePt t="11862" x="3200400" y="3086100"/>
          <p14:tracePt t="11878" x="3154363" y="3086100"/>
          <p14:tracePt t="11881" x="3140075" y="3086100"/>
          <p14:tracePt t="11896" x="3116263" y="3086100"/>
          <p14:tracePt t="11912" x="3094038" y="3086100"/>
          <p14:tracePt t="11928" x="3086100" y="3086100"/>
          <p14:tracePt t="11945" x="3078163" y="3086100"/>
          <p14:tracePt t="11962" x="3070225" y="3086100"/>
          <p14:tracePt t="11978" x="3063875" y="3086100"/>
          <p14:tracePt t="11995" x="3025775" y="3094038"/>
          <p14:tracePt t="12012" x="2979738" y="3101975"/>
          <p14:tracePt t="12028" x="2941638" y="3101975"/>
          <p14:tracePt t="12045" x="2917825" y="3101975"/>
          <p14:tracePt t="12062" x="2911475" y="3101975"/>
          <p14:tracePt t="12078" x="2887663" y="3101975"/>
          <p14:tracePt t="12095" x="2849563" y="3094038"/>
          <p14:tracePt t="12112" x="2797175" y="3078163"/>
          <p14:tracePt t="12128" x="2713038" y="3063875"/>
          <p14:tracePt t="12145" x="2606675" y="3063875"/>
          <p14:tracePt t="12162" x="2530475" y="3063875"/>
          <p14:tracePt t="12179" x="2484438" y="3063875"/>
          <p14:tracePt t="12195" x="2476500" y="3063875"/>
          <p14:tracePt t="12212" x="2468563" y="3063875"/>
          <p14:tracePt t="12229" x="2460625" y="3063875"/>
          <p14:tracePt t="12245" x="2454275" y="3063875"/>
          <p14:tracePt t="12262" x="2400300" y="3048000"/>
          <p14:tracePt t="12279" x="2324100" y="3025775"/>
          <p14:tracePt t="12279" x="2263775" y="3001963"/>
          <p14:tracePt t="12295" x="2155825" y="2971800"/>
          <p14:tracePt t="12312" x="2073275" y="2949575"/>
          <p14:tracePt t="12329" x="2065338" y="2949575"/>
          <p14:tracePt t="12345" x="2057400" y="2949575"/>
          <p14:tracePt t="12424" x="2041525" y="2941638"/>
          <p14:tracePt t="12432" x="2027238" y="2933700"/>
          <p14:tracePt t="12445" x="2011363" y="2933700"/>
          <p14:tracePt t="12462" x="1981200" y="2933700"/>
          <p14:tracePt t="12568" x="1973263" y="2933700"/>
          <p14:tracePt t="12577" x="1965325" y="2925763"/>
          <p14:tracePt t="12585" x="1958975" y="2917825"/>
          <p14:tracePt t="12595" x="1943100" y="2917825"/>
          <p14:tracePt t="12612" x="1927225" y="2911475"/>
          <p14:tracePt t="12649" x="1920875" y="2911475"/>
          <p14:tracePt t="12656" x="1905000" y="2911475"/>
          <p14:tracePt t="12664" x="1889125" y="2911475"/>
          <p14:tracePt t="12679" x="1858963" y="2911475"/>
          <p14:tracePt t="12695" x="1774825" y="2917825"/>
          <p14:tracePt t="12712" x="1752600" y="2917825"/>
          <p14:tracePt t="12729" x="1744663" y="2917825"/>
          <p14:tracePt t="12776" x="1736725" y="2917825"/>
          <p14:tracePt t="12808" x="1730375" y="2917825"/>
          <p14:tracePt t="12856" x="1722438" y="2917825"/>
          <p14:tracePt t="12865" x="1714500" y="2917825"/>
          <p14:tracePt t="12880" x="1706563" y="2917825"/>
          <p14:tracePt t="12888" x="1698625" y="2917825"/>
          <p14:tracePt t="12904" x="1692275" y="2917825"/>
          <p14:tracePt t="12913" x="1684338" y="2917825"/>
          <p14:tracePt t="12929" x="1676400" y="2917825"/>
          <p14:tracePt t="12945" x="1638300" y="2917825"/>
          <p14:tracePt t="12962" x="1600200" y="2917825"/>
          <p14:tracePt t="12979" x="1577975" y="2917825"/>
          <p14:tracePt t="12995" x="1562100" y="2917825"/>
          <p14:tracePt t="13024" x="1554163" y="2917825"/>
          <p14:tracePt t="13041" x="1546225" y="2917825"/>
          <p14:tracePt t="13056" x="1539875" y="2917825"/>
          <p14:tracePt t="13064" x="1516063" y="2917825"/>
          <p14:tracePt t="13079" x="1493838" y="2917825"/>
          <p14:tracePt t="13095" x="1387475" y="2917825"/>
          <p14:tracePt t="13112" x="1341438" y="2917825"/>
          <p14:tracePt t="13129" x="1317625" y="2917825"/>
          <p14:tracePt t="13217" x="1303338" y="2917825"/>
          <p14:tracePt t="13225" x="1295400" y="2925763"/>
          <p14:tracePt t="13232" x="1287463" y="2925763"/>
          <p14:tracePt t="13248" x="1279525" y="2925763"/>
          <p14:tracePt t="13264" x="1273175" y="2925763"/>
          <p14:tracePt t="13279" x="1265238" y="2933700"/>
          <p14:tracePt t="13296" x="1257300" y="2933700"/>
          <p14:tracePt t="13312" x="1249363" y="2941638"/>
          <p14:tracePt t="13329" x="1227138" y="2955925"/>
          <p14:tracePt t="13346" x="1211263" y="2963863"/>
          <p14:tracePt t="13362" x="1203325" y="2963863"/>
          <p14:tracePt t="13424" x="1196975" y="2963863"/>
          <p14:tracePt t="13433" x="1189038" y="2971800"/>
          <p14:tracePt t="13448" x="1181100" y="2971800"/>
          <p14:tracePt t="13464" x="1173163" y="2979738"/>
          <p14:tracePt t="13488" x="1165225" y="2979738"/>
          <p14:tracePt t="13496" x="1158875" y="2979738"/>
          <p14:tracePt t="13512" x="1150938" y="2987675"/>
          <p14:tracePt t="13560" x="1150938" y="2994025"/>
          <p14:tracePt t="13568" x="1143000" y="2994025"/>
          <p14:tracePt t="13585" x="1135063" y="3001963"/>
          <p14:tracePt t="13600" x="1135063" y="3009900"/>
          <p14:tracePt t="13612" x="1127125" y="3009900"/>
          <p14:tracePt t="13629" x="1127125" y="3025775"/>
          <p14:tracePt t="13664" x="1120775" y="3032125"/>
          <p14:tracePt t="13696" x="1120775" y="3040063"/>
          <p14:tracePt t="13712" x="1112838" y="3048000"/>
          <p14:tracePt t="13720" x="1104900" y="3055938"/>
          <p14:tracePt t="13736" x="1104900" y="3063875"/>
          <p14:tracePt t="13841" x="1104900" y="3070225"/>
          <p14:tracePt t="13865" x="1104900" y="3078163"/>
          <p14:tracePt t="13888" x="1096963" y="3086100"/>
          <p14:tracePt t="13976" x="1096963" y="3094038"/>
          <p14:tracePt t="14024" x="1096963" y="3101975"/>
          <p14:tracePt t="14032" x="1096963" y="3108325"/>
          <p14:tracePt t="14048" x="1096963" y="3116263"/>
          <p14:tracePt t="14064" x="1096963" y="3124200"/>
          <p14:tracePt t="14152" x="1104900" y="3124200"/>
          <p14:tracePt t="14184" x="1112838" y="3132138"/>
          <p14:tracePt t="14216" x="1120775" y="3146425"/>
          <p14:tracePt t="14225" x="1120775" y="3154363"/>
          <p14:tracePt t="14232" x="1135063" y="3162300"/>
          <p14:tracePt t="14246" x="1135063" y="3170238"/>
          <p14:tracePt t="14263" x="1165225" y="3184525"/>
          <p14:tracePt t="14279" x="1211263" y="3208338"/>
          <p14:tracePt t="14296" x="1227138" y="3216275"/>
          <p14:tracePt t="14313" x="1241425" y="3222625"/>
          <p14:tracePt t="14329" x="1265238" y="3238500"/>
          <p14:tracePt t="14363" x="1273175" y="3246438"/>
          <p14:tracePt t="14384" x="1279525" y="3246438"/>
          <p14:tracePt t="14400" x="1295400" y="3254375"/>
          <p14:tracePt t="14416" x="1303338" y="3254375"/>
          <p14:tracePt t="14429" x="1317625" y="3260725"/>
          <p14:tracePt t="14446" x="1341438" y="3260725"/>
          <p14:tracePt t="14463" x="1379538" y="3276600"/>
          <p14:tracePt t="14464" x="1401763" y="3284538"/>
          <p14:tracePt t="14479" x="1439863" y="3292475"/>
          <p14:tracePt t="14496" x="1463675" y="3298825"/>
          <p14:tracePt t="14513" x="1485900" y="3298825"/>
          <p14:tracePt t="14529" x="1493838" y="3298825"/>
          <p14:tracePt t="14546" x="1501775" y="3298825"/>
          <p14:tracePt t="14563" x="1508125" y="3306763"/>
          <p14:tracePt t="14579" x="1531938" y="3314700"/>
          <p14:tracePt t="14596" x="1592263" y="3330575"/>
          <p14:tracePt t="14613" x="1668463" y="3352800"/>
          <p14:tracePt t="14629" x="1760538" y="3382963"/>
          <p14:tracePt t="14646" x="1812925" y="3390900"/>
          <p14:tracePt t="14648" x="1828800" y="3398838"/>
          <p14:tracePt t="14663" x="1844675" y="3406775"/>
          <p14:tracePt t="14736" x="1851025" y="3406775"/>
          <p14:tracePt t="14744" x="1858963" y="3406775"/>
          <p14:tracePt t="14760" x="1866900" y="3406775"/>
          <p14:tracePt t="14776" x="1874838" y="3406775"/>
          <p14:tracePt t="14785" x="1882775" y="3406775"/>
          <p14:tracePt t="14797" x="1889125" y="3406775"/>
          <p14:tracePt t="14813" x="1912938" y="3406775"/>
          <p14:tracePt t="14829" x="1927225" y="3406775"/>
          <p14:tracePt t="14864" x="1935163" y="3406775"/>
          <p14:tracePt t="14872" x="1943100" y="3406775"/>
          <p14:tracePt t="14880" x="1951038" y="3406775"/>
          <p14:tracePt t="14896" x="1989138" y="3406775"/>
          <p14:tracePt t="14913" x="2011363" y="3406775"/>
          <p14:tracePt t="14929" x="2041525" y="3406775"/>
          <p14:tracePt t="14946" x="2057400" y="3406775"/>
          <p14:tracePt t="14963" x="2065338" y="3406775"/>
          <p14:tracePt t="15016" x="2073275" y="3406775"/>
          <p14:tracePt t="15024" x="2079625" y="3406775"/>
          <p14:tracePt t="15032" x="2087563" y="3406775"/>
          <p14:tracePt t="15046" x="2095500" y="3406775"/>
          <p14:tracePt t="15063" x="2111375" y="3406775"/>
          <p14:tracePt t="15065" x="2117725" y="3406775"/>
          <p14:tracePt t="15080" x="2125663" y="3406775"/>
          <p14:tracePt t="15096" x="2133600" y="3406775"/>
          <p14:tracePt t="15113" x="2141538" y="3406775"/>
          <p14:tracePt t="15130" x="2155825" y="3406775"/>
          <p14:tracePt t="15146" x="2163763" y="3406775"/>
          <p14:tracePt t="15163" x="2193925" y="3406775"/>
          <p14:tracePt t="15180" x="2217738" y="3406775"/>
          <p14:tracePt t="15196" x="2232025" y="3406775"/>
          <p14:tracePt t="15213" x="2247900" y="3406775"/>
          <p14:tracePt t="15230" x="2270125" y="3406775"/>
          <p14:tracePt t="15246" x="2293938" y="3406775"/>
          <p14:tracePt t="15247" x="2301875" y="3406775"/>
          <p14:tracePt t="15263" x="2316163" y="3406775"/>
          <p14:tracePt t="15280" x="2346325" y="3406775"/>
          <p14:tracePt t="15296" x="2378075" y="3406775"/>
          <p14:tracePt t="15313" x="2408238" y="3406775"/>
          <p14:tracePt t="15330" x="2430463" y="3406775"/>
          <p14:tracePt t="15346" x="2446338" y="3398838"/>
          <p14:tracePt t="15363" x="2460625" y="3398838"/>
          <p14:tracePt t="15380" x="2460625" y="3390900"/>
          <p14:tracePt t="15396" x="2468563" y="3390900"/>
          <p14:tracePt t="15413" x="2476500" y="3382963"/>
          <p14:tracePt t="15430" x="2484438" y="3382963"/>
          <p14:tracePt t="15446" x="2492375" y="3375025"/>
          <p14:tracePt t="15464" x="2514600" y="3360738"/>
          <p14:tracePt t="15480" x="2522538" y="3344863"/>
          <p14:tracePt t="15496" x="2530475" y="3344863"/>
          <p14:tracePt t="15513" x="2536825" y="3336925"/>
          <p14:tracePt t="15530" x="2536825" y="3330575"/>
          <p14:tracePt t="15553" x="2544763" y="3330575"/>
          <p14:tracePt t="15563" x="2544763" y="3322638"/>
          <p14:tracePt t="15580" x="2552700" y="3314700"/>
          <p14:tracePt t="15596" x="2560638" y="3292475"/>
          <p14:tracePt t="15613" x="2568575" y="3284538"/>
          <p14:tracePt t="15630" x="2568575" y="3268663"/>
          <p14:tracePt t="15728" x="2568575" y="3260725"/>
          <p14:tracePt t="15744" x="2568575" y="3254375"/>
          <p14:tracePt t="15760" x="2568575" y="3238500"/>
          <p14:tracePt t="15785" x="2568575" y="3230563"/>
          <p14:tracePt t="15816" x="2568575" y="3222625"/>
          <p14:tracePt t="15968" x="2568575" y="3216275"/>
          <p14:tracePt t="15976" x="2568575" y="3208338"/>
          <p14:tracePt t="15993" x="2568575" y="3200400"/>
          <p14:tracePt t="16008" x="2568575" y="3192463"/>
          <p14:tracePt t="16025" x="2560638" y="3178175"/>
          <p14:tracePt t="16040" x="2560638" y="3170238"/>
          <p14:tracePt t="16048" x="2552700" y="3170238"/>
          <p14:tracePt t="16064" x="2552700" y="3162300"/>
          <p14:tracePt t="16129" x="2544763" y="3162300"/>
          <p14:tracePt t="16144" x="2536825" y="3154363"/>
          <p14:tracePt t="16152" x="2530475" y="3146425"/>
          <p14:tracePt t="16176" x="2522538" y="3146425"/>
          <p14:tracePt t="16184" x="2522538" y="3140075"/>
          <p14:tracePt t="16197" x="2514600" y="3140075"/>
          <p14:tracePt t="16213" x="2506663" y="3132138"/>
          <p14:tracePt t="16230" x="2484438" y="3116263"/>
          <p14:tracePt t="16247" x="2468563" y="3108325"/>
          <p14:tracePt t="16248" x="2454275" y="3101975"/>
          <p14:tracePt t="16263" x="2422525" y="3086100"/>
          <p14:tracePt t="16280" x="2408238" y="3070225"/>
          <p14:tracePt t="16297" x="2400300" y="3063875"/>
          <p14:tracePt t="16313" x="2392363" y="3063875"/>
          <p14:tracePt t="16330" x="2392363" y="3055938"/>
          <p14:tracePt t="16347" x="2384425" y="3055938"/>
          <p14:tracePt t="16363" x="2370138" y="3048000"/>
          <p14:tracePt t="16380" x="2339975" y="3040063"/>
          <p14:tracePt t="16397" x="2308225" y="3032125"/>
          <p14:tracePt t="16413" x="2293938" y="3025775"/>
          <p14:tracePt t="16430" x="2270125" y="3025775"/>
          <p14:tracePt t="16456" x="2263775" y="3025775"/>
          <p14:tracePt t="17544" x="2255838" y="3025775"/>
          <p14:tracePt t="17560" x="2247900" y="3025775"/>
          <p14:tracePt t="17592" x="2239963" y="3025775"/>
          <p14:tracePt t="17616" x="2232025" y="3025775"/>
          <p14:tracePt t="17624" x="2225675" y="3025775"/>
          <p14:tracePt t="17632" x="2217738" y="3025775"/>
          <p14:tracePt t="17648" x="2209800" y="3025775"/>
          <p14:tracePt t="17664" x="2193925" y="3032125"/>
          <p14:tracePt t="17736" x="2179638" y="3040063"/>
          <p14:tracePt t="17760" x="2171700" y="3040063"/>
          <p14:tracePt t="17776" x="2163763" y="3040063"/>
          <p14:tracePt t="17791" x="2155825" y="3040063"/>
          <p14:tracePt t="17800" x="2149475" y="3040063"/>
          <p14:tracePt t="17816" x="2141538" y="3040063"/>
          <p14:tracePt t="17824" x="2141538" y="3048000"/>
          <p14:tracePt t="17840" x="2133600" y="3048000"/>
          <p14:tracePt t="17848" x="2125663" y="3048000"/>
          <p14:tracePt t="17864" x="2111375" y="3048000"/>
          <p14:tracePt t="17880" x="2087563" y="3063875"/>
          <p14:tracePt t="17897" x="2079625" y="3063875"/>
          <p14:tracePt t="17914" x="2057400" y="3063875"/>
          <p14:tracePt t="17930" x="2041525" y="3063875"/>
          <p14:tracePt t="17947" x="2027238" y="3063875"/>
          <p14:tracePt t="17964" x="2019300" y="3070225"/>
          <p14:tracePt t="17980" x="2003425" y="3070225"/>
          <p14:tracePt t="17997" x="1997075" y="3070225"/>
          <p14:tracePt t="18014" x="1981200" y="3078163"/>
          <p14:tracePt t="18031" x="1965325" y="3078163"/>
          <p14:tracePt t="18032" x="1958975" y="3078163"/>
          <p14:tracePt t="18047" x="1943100" y="3078163"/>
          <p14:tracePt t="18064" x="1912938" y="3078163"/>
          <p14:tracePt t="18081" x="1905000" y="3086100"/>
          <p14:tracePt t="18097" x="1897063" y="3086100"/>
          <p14:tracePt t="18114" x="1889125" y="3094038"/>
          <p14:tracePt t="18137" x="1882775" y="3094038"/>
          <p14:tracePt t="18148" x="1874838" y="3094038"/>
          <p14:tracePt t="18164" x="1866900" y="3094038"/>
          <p14:tracePt t="18181" x="1851025" y="3101975"/>
          <p14:tracePt t="18200" x="1844675" y="3108325"/>
          <p14:tracePt t="18216" x="1836738" y="3108325"/>
          <p14:tracePt t="18231" x="1828800" y="3108325"/>
          <p14:tracePt t="18248" x="1820863" y="3108325"/>
          <p14:tracePt t="18273" x="1812925" y="3108325"/>
          <p14:tracePt t="18281" x="1806575" y="3116263"/>
          <p14:tracePt t="18297" x="1790700" y="3116263"/>
          <p14:tracePt t="18314" x="1774825" y="3124200"/>
          <p14:tracePt t="18331" x="1760538" y="3132138"/>
          <p14:tracePt t="18347" x="1744663" y="3132138"/>
          <p14:tracePt t="18416" x="1736725" y="3132138"/>
          <p14:tracePt t="18424" x="1730375" y="3132138"/>
          <p14:tracePt t="18432" x="1722438" y="3140075"/>
          <p14:tracePt t="18447" x="1698625" y="3146425"/>
          <p14:tracePt t="18464" x="1684338" y="3154363"/>
          <p14:tracePt t="19184" x="1698625" y="3154363"/>
          <p14:tracePt t="19192" x="1706563" y="3154363"/>
          <p14:tracePt t="19208" x="1722438" y="3154363"/>
          <p14:tracePt t="19224" x="1730375" y="3154363"/>
          <p14:tracePt t="19240" x="1736725" y="3154363"/>
          <p14:tracePt t="19256" x="1744663" y="3154363"/>
          <p14:tracePt t="19273" x="1752600" y="3154363"/>
          <p14:tracePt t="19296" x="1760538" y="3154363"/>
          <p14:tracePt t="19305" x="1768475" y="3154363"/>
          <p14:tracePt t="19314" x="1782763" y="3154363"/>
          <p14:tracePt t="19331" x="1812925" y="3154363"/>
          <p14:tracePt t="19348" x="1844675" y="3154363"/>
          <p14:tracePt t="19364" x="1882775" y="3154363"/>
          <p14:tracePt t="19381" x="1897063" y="3154363"/>
          <p14:tracePt t="19398" x="1905000" y="3154363"/>
          <p14:tracePt t="19414" x="1920875" y="3154363"/>
          <p14:tracePt t="19431" x="1943100" y="3154363"/>
          <p14:tracePt t="19448" x="1981200" y="3154363"/>
          <p14:tracePt t="19464" x="2027238" y="3162300"/>
          <p14:tracePt t="19481" x="2073275" y="3162300"/>
          <p14:tracePt t="19498" x="2117725" y="3178175"/>
          <p14:tracePt t="19514" x="2171700" y="3184525"/>
          <p14:tracePt t="19531" x="2217738" y="3184525"/>
          <p14:tracePt t="19548" x="2263775" y="3192463"/>
          <p14:tracePt t="19564" x="2301875" y="3200400"/>
          <p14:tracePt t="19581" x="2354263" y="3208338"/>
          <p14:tracePt t="19598" x="2392363" y="3216275"/>
          <p14:tracePt t="19599" x="2408238" y="3216275"/>
          <p14:tracePt t="19614" x="2438400" y="3222625"/>
          <p14:tracePt t="19631" x="2498725" y="3230563"/>
          <p14:tracePt t="19648" x="2536825" y="3246438"/>
          <p14:tracePt t="19664" x="2560638" y="3254375"/>
          <p14:tracePt t="19681" x="2590800" y="3254375"/>
          <p14:tracePt t="19698" x="2606675" y="3268663"/>
          <p14:tracePt t="19714" x="2628900" y="3268663"/>
          <p14:tracePt t="19731" x="2644775" y="3268663"/>
          <p14:tracePt t="19748" x="2667000" y="3276600"/>
          <p14:tracePt t="19764" x="2682875" y="3276600"/>
          <p14:tracePt t="19781" x="2705100" y="3284538"/>
          <p14:tracePt t="19798" x="2743200" y="3284538"/>
          <p14:tracePt t="19800" x="2751138" y="3284538"/>
          <p14:tracePt t="19815" x="2759075" y="3284538"/>
          <p14:tracePt t="19831" x="2765425" y="3284538"/>
          <p14:tracePt t="19912" x="2773363" y="3284538"/>
          <p14:tracePt t="19928" x="2781300" y="3284538"/>
          <p14:tracePt t="19944" x="2789238" y="3284538"/>
          <p14:tracePt t="19952" x="2797175" y="3284538"/>
          <p14:tracePt t="19976" x="2803525" y="3284538"/>
          <p14:tracePt t="20008" x="2811463" y="3284538"/>
          <p14:tracePt t="20025" x="2819400" y="3284538"/>
          <p14:tracePt t="20040" x="2835275" y="3276600"/>
          <p14:tracePt t="20048" x="2849563" y="3276600"/>
          <p14:tracePt t="20064" x="2857500" y="3276600"/>
          <p14:tracePt t="20073" x="2873375" y="3276600"/>
          <p14:tracePt t="20081" x="2887663" y="3268663"/>
          <p14:tracePt t="20098" x="2895600" y="3268663"/>
          <p14:tracePt t="20115" x="2903538" y="3268663"/>
          <p14:tracePt t="20131" x="2911475" y="3268663"/>
          <p14:tracePt t="20148" x="2911475" y="3260725"/>
          <p14:tracePt t="20264" x="2925763" y="3260725"/>
          <p14:tracePt t="20280" x="2933700" y="3254375"/>
          <p14:tracePt t="20296" x="2941638" y="3246438"/>
          <p14:tracePt t="20305" x="2955925" y="3246438"/>
          <p14:tracePt t="20320" x="2963863" y="3238500"/>
          <p14:tracePt t="20338" x="2971800" y="3230563"/>
          <p14:tracePt t="20348" x="2979738" y="3230563"/>
          <p14:tracePt t="20365" x="2987675" y="3230563"/>
          <p14:tracePt t="20384" x="2994025" y="3230563"/>
          <p14:tracePt t="20464" x="3009900" y="3222625"/>
          <p14:tracePt t="20504" x="3017838" y="3222625"/>
          <p14:tracePt t="20521" x="3032125" y="3216275"/>
          <p14:tracePt t="20552" x="3048000" y="3208338"/>
          <p14:tracePt t="20569" x="3055938" y="3208338"/>
          <p14:tracePt t="20584" x="3063875" y="3208338"/>
          <p14:tracePt t="20785" x="3070225" y="3208338"/>
          <p14:tracePt t="21001" x="3078163" y="3208338"/>
          <p14:tracePt t="21008" x="3086100" y="3208338"/>
          <p14:tracePt t="21032" x="3094038" y="3208338"/>
          <p14:tracePt t="21081" x="3101975" y="3208338"/>
          <p14:tracePt t="21089" x="3108325" y="3208338"/>
          <p14:tracePt t="21105" x="3116263" y="3208338"/>
          <p14:tracePt t="21120" x="3124200" y="3208338"/>
          <p14:tracePt t="21132" x="3132138" y="3208338"/>
          <p14:tracePt t="21224" x="3140075" y="3208338"/>
          <p14:tracePt t="21240" x="3146425" y="3208338"/>
          <p14:tracePt t="21257" x="3154363" y="3208338"/>
          <p14:tracePt t="21264" x="3162300" y="3208338"/>
          <p14:tracePt t="21544" x="3170238" y="3208338"/>
          <p14:tracePt t="21560" x="3178175" y="3208338"/>
          <p14:tracePt t="21568" x="3192463" y="3216275"/>
          <p14:tracePt t="21582" x="3208338" y="3216275"/>
          <p14:tracePt t="21599" x="3238500" y="3216275"/>
          <p14:tracePt t="21600" x="3268663" y="3222625"/>
          <p14:tracePt t="21616" x="3306763" y="3230563"/>
          <p14:tracePt t="21632" x="3344863" y="3230563"/>
          <p14:tracePt t="21649" x="3375025" y="3230563"/>
          <p14:tracePt t="21665" x="3406775" y="3230563"/>
          <p14:tracePt t="21682" x="3413125" y="3230563"/>
          <p14:tracePt t="21699" x="3429000" y="3230563"/>
          <p14:tracePt t="21715" x="3436938" y="3230563"/>
          <p14:tracePt t="21745" x="3444875" y="3230563"/>
          <p14:tracePt t="21760" x="3451225" y="3230563"/>
          <p14:tracePt t="21768" x="3467100" y="3230563"/>
          <p14:tracePt t="21782" x="3482975" y="3230563"/>
          <p14:tracePt t="21799" x="3513138" y="3230563"/>
          <p14:tracePt t="21815" x="3559175" y="3238500"/>
          <p14:tracePt t="21832" x="3565525" y="3238500"/>
          <p14:tracePt t="21849" x="3581400" y="3246438"/>
          <p14:tracePt t="21866" x="3589338" y="3246438"/>
          <p14:tracePt t="21882" x="3597275" y="3246438"/>
          <p14:tracePt t="21899" x="3603625" y="3246438"/>
          <p14:tracePt t="21915" x="3611563" y="3246438"/>
          <p14:tracePt t="21932" x="3635375" y="3246438"/>
          <p14:tracePt t="21949" x="3657600" y="3246438"/>
          <p14:tracePt t="21965" x="3679825" y="3246438"/>
          <p14:tracePt t="21982" x="3695700" y="3246438"/>
          <p14:tracePt t="21999" x="3703638" y="3246438"/>
          <p14:tracePt t="22072" x="3711575" y="3246438"/>
          <p14:tracePt t="22080" x="3717925" y="3246438"/>
          <p14:tracePt t="22104" x="3725863" y="3246438"/>
          <p14:tracePt t="22112" x="3733800" y="3246438"/>
          <p14:tracePt t="22144" x="3741738" y="3246438"/>
          <p14:tracePt t="22176" x="3749675" y="3246438"/>
          <p14:tracePt t="22200" x="3756025" y="3246438"/>
          <p14:tracePt t="22215" x="3763963" y="3246438"/>
          <p14:tracePt t="22296" x="3771900" y="3246438"/>
          <p14:tracePt t="22632" x="3779838" y="3246438"/>
          <p14:tracePt t="22688" x="3787775" y="3246438"/>
          <p14:tracePt t="22714" x="3794125" y="3238500"/>
          <p14:tracePt t="22721" x="3794125" y="3230563"/>
          <p14:tracePt t="22736" x="3794125" y="3222625"/>
          <p14:tracePt t="22749" x="3794125" y="3216275"/>
          <p14:tracePt t="22766" x="3802063" y="3200400"/>
          <p14:tracePt t="22782" x="3810000" y="3178175"/>
          <p14:tracePt t="22784" x="3810000" y="3170238"/>
          <p14:tracePt t="22800" x="3810000" y="3154363"/>
          <p14:tracePt t="22816" x="3810000" y="3132138"/>
          <p14:tracePt t="22832" x="3810000" y="3108325"/>
          <p14:tracePt t="22849" x="3817938" y="3070225"/>
          <p14:tracePt t="22866" x="3817938" y="3032125"/>
          <p14:tracePt t="22882" x="3825875" y="2987675"/>
          <p14:tracePt t="22899" x="3825875" y="2941638"/>
          <p14:tracePt t="22916" x="3825875" y="2911475"/>
          <p14:tracePt t="22932" x="3825875" y="2879725"/>
          <p14:tracePt t="22949" x="3825875" y="2865438"/>
          <p14:tracePt t="22966" x="3825875" y="2849563"/>
          <p14:tracePt t="22982" x="3825875" y="2835275"/>
          <p14:tracePt t="22999" x="3825875" y="2827338"/>
          <p14:tracePt t="23016" x="3825875" y="2819400"/>
          <p14:tracePt t="23033" x="3817938" y="2811463"/>
          <p14:tracePt t="23049" x="3802063" y="2803525"/>
          <p14:tracePt t="23066" x="3794125" y="2797175"/>
          <p14:tracePt t="23082" x="3771900" y="2781300"/>
          <p14:tracePt t="23099" x="3763963" y="2773363"/>
          <p14:tracePt t="23116" x="3756025" y="2765425"/>
          <p14:tracePt t="23132" x="3741738" y="2765425"/>
          <p14:tracePt t="23150" x="3733800" y="2751138"/>
          <p14:tracePt t="23166" x="3711575" y="2743200"/>
          <p14:tracePt t="23167" x="3695700" y="2735263"/>
          <p14:tracePt t="23182" x="3679825" y="2735263"/>
          <p14:tracePt t="23184" x="3665538" y="2727325"/>
          <p14:tracePt t="23199" x="3627438" y="2713038"/>
          <p14:tracePt t="23216" x="3603625" y="2713038"/>
          <p14:tracePt t="23232" x="3573463" y="2713038"/>
          <p14:tracePt t="23249" x="3543300" y="2705100"/>
          <p14:tracePt t="23266" x="3513138" y="2705100"/>
          <p14:tracePt t="23283" x="3482975" y="2697163"/>
          <p14:tracePt t="23299" x="3444875" y="2689225"/>
          <p14:tracePt t="23316" x="3390900" y="2689225"/>
          <p14:tracePt t="23332" x="3330575" y="2674938"/>
          <p14:tracePt t="23349" x="3284538" y="2667000"/>
          <p14:tracePt t="23366" x="3238500" y="2667000"/>
          <p14:tracePt t="23382" x="3192463" y="2659063"/>
          <p14:tracePt t="23383" x="3178175" y="2659063"/>
          <p14:tracePt t="23400" x="3140075" y="2659063"/>
          <p14:tracePt t="23416" x="3116263" y="2659063"/>
          <p14:tracePt t="23432" x="3086100" y="2659063"/>
          <p14:tracePt t="23449" x="3055938" y="2659063"/>
          <p14:tracePt t="23466" x="3032125" y="2659063"/>
          <p14:tracePt t="23482" x="2994025" y="2659063"/>
          <p14:tracePt t="23499" x="2955925" y="2659063"/>
          <p14:tracePt t="23516" x="2911475" y="2659063"/>
          <p14:tracePt t="23533" x="2873375" y="2659063"/>
          <p14:tracePt t="23549" x="2835275" y="2659063"/>
          <p14:tracePt t="23566" x="2803525" y="2659063"/>
          <p14:tracePt t="23567" x="2789238" y="2667000"/>
          <p14:tracePt t="23583" x="2765425" y="2674938"/>
          <p14:tracePt t="23600" x="2727325" y="2682875"/>
          <p14:tracePt t="23616" x="2705100" y="2697163"/>
          <p14:tracePt t="23633" x="2689225" y="2705100"/>
          <p14:tracePt t="23649" x="2674938" y="2720975"/>
          <p14:tracePt t="23666" x="2651125" y="2743200"/>
          <p14:tracePt t="23683" x="2628900" y="2765425"/>
          <p14:tracePt t="23699" x="2606675" y="2797175"/>
          <p14:tracePt t="23716" x="2590800" y="2819400"/>
          <p14:tracePt t="23733" x="2574925" y="2841625"/>
          <p14:tracePt t="23750" x="2574925" y="2865438"/>
          <p14:tracePt t="23768" x="2574925" y="2873375"/>
          <p14:tracePt t="23783" x="2574925" y="2879725"/>
          <p14:tracePt t="23799" x="2574925" y="2895600"/>
          <p14:tracePt t="23833" x="2574925" y="2903538"/>
          <p14:tracePt t="23849" x="2574925" y="2917825"/>
          <p14:tracePt t="23866" x="2574925" y="2933700"/>
          <p14:tracePt t="23883" x="2574925" y="2955925"/>
          <p14:tracePt t="23899" x="2574925" y="2963863"/>
          <p14:tracePt t="23928" x="2574925" y="2971800"/>
          <p14:tracePt t="24296" x="2574925" y="2979738"/>
          <p14:tracePt t="24344" x="2574925" y="2987675"/>
          <p14:tracePt t="24360" x="2574925" y="2994025"/>
          <p14:tracePt t="24376" x="2574925" y="3009900"/>
          <p14:tracePt t="24384" x="2568575" y="3009900"/>
          <p14:tracePt t="24392" x="2568575" y="3025775"/>
          <p14:tracePt t="24402" x="2560638" y="3040063"/>
          <p14:tracePt t="24416" x="2560638" y="3055938"/>
          <p14:tracePt t="24433" x="2552700" y="3063875"/>
          <p14:tracePt t="24450" x="2544763" y="3078163"/>
          <p14:tracePt t="24473" x="2544763" y="3086100"/>
          <p14:tracePt t="24483" x="2544763" y="3094038"/>
          <p14:tracePt t="24500" x="2536825" y="3108325"/>
          <p14:tracePt t="24517" x="2536825" y="3124200"/>
          <p14:tracePt t="24533" x="2522538" y="3140075"/>
          <p14:tracePt t="24550" x="2514600" y="3162300"/>
          <p14:tracePt t="24566" x="2506663" y="3178175"/>
          <p14:tracePt t="24600" x="2506663" y="3184525"/>
          <p14:tracePt t="24608" x="2506663" y="3192463"/>
          <p14:tracePt t="24617" x="2498725" y="3192463"/>
          <p14:tracePt t="24633" x="2498725" y="3200400"/>
          <p14:tracePt t="24650" x="2492375" y="3216275"/>
          <p14:tracePt t="24666" x="2492375" y="3222625"/>
          <p14:tracePt t="24683" x="2484438" y="3230563"/>
          <p14:tracePt t="24700" x="2476500" y="3238500"/>
          <p14:tracePt t="24716" x="2468563" y="3260725"/>
          <p14:tracePt t="24733" x="2460625" y="3268663"/>
          <p14:tracePt t="24750" x="2454275" y="3292475"/>
          <p14:tracePt t="24766" x="2446338" y="3314700"/>
          <p14:tracePt t="24783" x="2430463" y="3336925"/>
          <p14:tracePt t="24800" x="2430463" y="3352800"/>
          <p14:tracePt t="24816" x="2430463" y="3360738"/>
          <p14:tracePt t="24833" x="2422525" y="3360738"/>
          <p14:tracePt t="24896" x="2422525" y="3368675"/>
          <p14:tracePt t="24904" x="2422525" y="3375025"/>
          <p14:tracePt t="24916" x="2416175" y="3382963"/>
          <p14:tracePt t="24933" x="2416175" y="3390900"/>
          <p14:tracePt t="24950" x="2408238" y="3398838"/>
          <p14:tracePt t="24966" x="2400300" y="3406775"/>
          <p14:tracePt t="24983" x="2400300" y="3413125"/>
          <p14:tracePt t="25017" x="2392363" y="3429000"/>
          <p14:tracePt t="25032" x="2378075" y="3436938"/>
          <p14:tracePt t="25040" x="2378075" y="3451225"/>
          <p14:tracePt t="25050" x="2370138" y="3467100"/>
          <p14:tracePt t="25066" x="2362200" y="3482975"/>
          <p14:tracePt t="25083" x="2346325" y="3505200"/>
          <p14:tracePt t="25100" x="2339975" y="3527425"/>
          <p14:tracePt t="25121" x="2332038" y="3527425"/>
          <p14:tracePt t="25169" x="2324100" y="3535363"/>
          <p14:tracePt t="25240" x="2324100" y="3543300"/>
          <p14:tracePt t="25264" x="2316163" y="3551238"/>
          <p14:tracePt t="25328" x="2308225" y="3559175"/>
          <p14:tracePt t="25424" x="2301875" y="3559175"/>
          <p14:tracePt t="25433" x="2301875" y="3565525"/>
          <p14:tracePt t="25448" x="2293938" y="3573463"/>
          <p14:tracePt t="25465" x="2286000" y="3581400"/>
          <p14:tracePt t="25480" x="2270125" y="3581400"/>
          <p14:tracePt t="25488" x="2270125" y="3589338"/>
          <p14:tracePt t="25500" x="2263775" y="3589338"/>
          <p14:tracePt t="25517" x="2255838" y="3597275"/>
          <p14:tracePt t="25533" x="2247900" y="3603625"/>
          <p14:tracePt t="25550" x="2239963" y="3603625"/>
          <p14:tracePt t="25657" x="2232025" y="3603625"/>
          <p14:tracePt t="25713" x="2225675" y="3603625"/>
          <p14:tracePt t="25768" x="2217738" y="3611563"/>
          <p14:tracePt t="27856" x="2217738" y="3619500"/>
          <p14:tracePt t="27864" x="2217738" y="3627438"/>
          <p14:tracePt t="27873" x="2217738" y="3635375"/>
          <p14:tracePt t="27884" x="2217738" y="3649663"/>
          <p14:tracePt t="27901" x="2217738" y="3665538"/>
          <p14:tracePt t="27917" x="2225675" y="3673475"/>
          <p14:tracePt t="27936" x="2225675" y="3679825"/>
          <p14:tracePt t="27951" x="2225675" y="3687763"/>
          <p14:tracePt t="27968" x="2225675" y="3695700"/>
          <p14:tracePt t="27984" x="2225675" y="3717925"/>
          <p14:tracePt t="28001" x="2225675" y="3749675"/>
          <p14:tracePt t="28018" x="2225675" y="3779838"/>
          <p14:tracePt t="28034" x="2225675" y="3802063"/>
          <p14:tracePt t="28051" x="2217738" y="3832225"/>
          <p14:tracePt t="28068" x="2209800" y="3878263"/>
          <p14:tracePt t="28084" x="2209800" y="3916363"/>
          <p14:tracePt t="28101" x="2209800" y="3954463"/>
          <p14:tracePt t="28118" x="2209800" y="3978275"/>
          <p14:tracePt t="28134" x="2209800" y="4000500"/>
          <p14:tracePt t="28136" x="2209800" y="4008438"/>
          <p14:tracePt t="28151" x="2209800" y="4022725"/>
          <p14:tracePt t="28153" x="2209800" y="4030663"/>
          <p14:tracePt t="28168" x="2209800" y="4046538"/>
          <p14:tracePt t="28201" x="2209800" y="4054475"/>
          <p14:tracePt t="28264" x="2209800" y="4068763"/>
          <p14:tracePt t="28280" x="2201863" y="4076700"/>
          <p14:tracePt t="28296" x="2201863" y="4092575"/>
          <p14:tracePt t="28312" x="2201863" y="4098925"/>
          <p14:tracePt t="30816" x="2193925" y="4106863"/>
          <p14:tracePt t="30824" x="2187575" y="4114800"/>
          <p14:tracePt t="30835" x="2187575" y="4122738"/>
          <p14:tracePt t="30852" x="2187575" y="4137025"/>
          <p14:tracePt t="30874" x="2179638" y="4144963"/>
          <p14:tracePt t="30912" x="2179638" y="4152900"/>
          <p14:tracePt t="30920" x="2179638" y="4160838"/>
          <p14:tracePt t="30928" x="2179638" y="4168775"/>
          <p14:tracePt t="30936" x="2179638" y="4175125"/>
          <p14:tracePt t="30952" x="2171700" y="4206875"/>
          <p14:tracePt t="30968" x="2171700" y="4229100"/>
          <p14:tracePt t="30985" x="2163763" y="4251325"/>
          <p14:tracePt t="31002" x="2163763" y="4267200"/>
          <p14:tracePt t="31019" x="2163763" y="4275138"/>
          <p14:tracePt t="31072" x="2155825" y="4289425"/>
          <p14:tracePt t="31096" x="2155825" y="4297363"/>
          <p14:tracePt t="31120" x="2155825" y="4305300"/>
          <p14:tracePt t="31136" x="2155825" y="4321175"/>
          <p14:tracePt t="31152" x="2155825" y="4327525"/>
          <p14:tracePt t="31160" x="2155825" y="4335463"/>
          <p14:tracePt t="31168" x="2155825" y="4343400"/>
          <p14:tracePt t="31185" x="2149475" y="4373563"/>
          <p14:tracePt t="31202" x="2141538" y="4397375"/>
          <p14:tracePt t="31219" x="2141538" y="4403725"/>
          <p14:tracePt t="31235" x="2141538" y="4419600"/>
          <p14:tracePt t="31252" x="2141538" y="4427538"/>
          <p14:tracePt t="31336" x="2141538" y="4435475"/>
          <p14:tracePt t="31345" x="2141538" y="4441825"/>
          <p14:tracePt t="31368" x="2141538" y="4449763"/>
          <p14:tracePt t="31392" x="2141538" y="4457700"/>
          <p14:tracePt t="31416" x="2141538" y="4465638"/>
          <p14:tracePt t="31425" x="2141538" y="4473575"/>
          <p14:tracePt t="31440" x="2141538" y="4479925"/>
          <p14:tracePt t="31456" x="2141538" y="4495800"/>
          <p14:tracePt t="31472" x="2141538" y="4503738"/>
          <p14:tracePt t="31485" x="2141538" y="4511675"/>
          <p14:tracePt t="31502" x="2141538" y="4525963"/>
          <p14:tracePt t="31519" x="2141538" y="4533900"/>
          <p14:tracePt t="31656" x="2141538" y="4541838"/>
          <p14:tracePt t="31664" x="2133600" y="4549775"/>
          <p14:tracePt t="31680" x="2133600" y="4556125"/>
          <p14:tracePt t="31697" x="2133600" y="4564063"/>
          <p14:tracePt t="31832" x="2125663" y="4572000"/>
          <p14:tracePt t="34217" x="2125663" y="4579938"/>
          <p14:tracePt t="34224" x="2125663" y="4587875"/>
          <p14:tracePt t="34236" x="2125663" y="4594225"/>
          <p14:tracePt t="34253" x="2125663" y="4610100"/>
          <p14:tracePt t="34272" x="2125663" y="4618038"/>
          <p14:tracePt t="34288" x="2125663" y="4625975"/>
          <p14:tracePt t="34312" x="2125663" y="4632325"/>
          <p14:tracePt t="34328" x="2125663" y="4640263"/>
          <p14:tracePt t="34337" x="2125663" y="4648200"/>
          <p14:tracePt t="34353" x="2125663" y="4656138"/>
          <p14:tracePt t="34370" x="2125663" y="4670425"/>
          <p14:tracePt t="34387" x="2117725" y="4686300"/>
          <p14:tracePt t="34404" x="2117725" y="4702175"/>
          <p14:tracePt t="34420" x="2117725" y="4724400"/>
          <p14:tracePt t="34437" x="2117725" y="4754563"/>
          <p14:tracePt t="34453" x="2117725" y="4800600"/>
          <p14:tracePt t="34470" x="2117725" y="4830763"/>
          <p14:tracePt t="34486" x="2117725" y="4838700"/>
          <p14:tracePt t="34520" x="2117725" y="4846638"/>
          <p14:tracePt t="34536" x="2117725" y="4854575"/>
          <p14:tracePt t="34552" x="2117725" y="4860925"/>
          <p14:tracePt t="34568" x="2117725" y="4868863"/>
          <p14:tracePt t="34576" x="2117725" y="4876800"/>
          <p14:tracePt t="34689" x="2117725" y="4884738"/>
          <p14:tracePt t="34720" x="2117725" y="4892675"/>
          <p14:tracePt t="34841" x="2117725" y="4899025"/>
          <p14:tracePt t="40784" x="2125663" y="4899025"/>
          <p14:tracePt t="40848" x="2133600" y="4899025"/>
          <p14:tracePt t="40872" x="2141538" y="4899025"/>
          <p14:tracePt t="40880" x="2141538" y="4906963"/>
          <p14:tracePt t="40889" x="2149475" y="4914900"/>
          <p14:tracePt t="40906" x="2163763" y="4922838"/>
          <p14:tracePt t="40922" x="2179638" y="4937125"/>
          <p14:tracePt t="40939" x="2187575" y="4945063"/>
          <p14:tracePt t="40960" x="2193925" y="4953000"/>
          <p14:tracePt t="41033" x="2201863" y="4960938"/>
          <p14:tracePt t="41040" x="2209800" y="4968875"/>
          <p14:tracePt t="41056" x="2217738" y="4975225"/>
          <p14:tracePt t="41072" x="2225675" y="4983163"/>
          <p14:tracePt t="41081" x="2232025" y="4991100"/>
          <p14:tracePt t="41089" x="2239963" y="5006975"/>
          <p14:tracePt t="41105" x="2247900" y="5021263"/>
          <p14:tracePt t="41122" x="2255838" y="5029200"/>
          <p14:tracePt t="41139" x="2270125" y="5037138"/>
          <p14:tracePt t="41155" x="2270125" y="5051425"/>
          <p14:tracePt t="41172" x="2286000" y="5059363"/>
          <p14:tracePt t="41189" x="2293938" y="5075238"/>
          <p14:tracePt t="41206" x="2301875" y="5083175"/>
          <p14:tracePt t="41239" x="2308225" y="5083175"/>
          <p14:tracePt t="41256" x="2324100" y="5097463"/>
          <p14:tracePt t="41272" x="2339975" y="5113338"/>
          <p14:tracePt t="41289" x="2354263" y="5127625"/>
          <p14:tracePt t="41306" x="2378075" y="5143500"/>
          <p14:tracePt t="41322" x="2384425" y="5159375"/>
          <p14:tracePt t="41339" x="2400300" y="5165725"/>
          <p14:tracePt t="41356" x="2422525" y="5181600"/>
          <p14:tracePt t="41372" x="2446338" y="5189538"/>
          <p14:tracePt t="41389" x="2454275" y="5197475"/>
          <p14:tracePt t="41406" x="2460625" y="5203825"/>
          <p14:tracePt t="41432" x="2468563" y="5203825"/>
          <p14:tracePt t="41440" x="2476500" y="5211763"/>
          <p14:tracePt t="41456" x="2484438" y="5219700"/>
          <p14:tracePt t="41472" x="2498725" y="5227638"/>
          <p14:tracePt t="41544" x="2506663" y="5227638"/>
          <p14:tracePt t="41560" x="2506663" y="5235575"/>
          <p14:tracePt t="41568" x="2522538" y="5241925"/>
          <p14:tracePt t="41584" x="2530475" y="5241925"/>
          <p14:tracePt t="41673" x="2536825" y="5241925"/>
          <p14:tracePt t="41705" x="2544763" y="5249863"/>
          <p14:tracePt t="42112" x="2536825" y="5241925"/>
          <p14:tracePt t="42129" x="2536825" y="5235575"/>
          <p14:tracePt t="42144" x="2530475" y="5235575"/>
          <p14:tracePt t="42512" x="2536825" y="5235575"/>
          <p14:tracePt t="42544" x="2544763" y="5235575"/>
          <p14:tracePt t="42553" x="2552700" y="5235575"/>
          <p14:tracePt t="42568" x="2552700" y="5241925"/>
          <p14:tracePt t="42584" x="2560638" y="5241925"/>
          <p14:tracePt t="42600" x="2568575" y="5241925"/>
          <p14:tracePt t="42616" x="2574925" y="5241925"/>
          <p14:tracePt t="42624" x="2582863" y="5241925"/>
          <p14:tracePt t="42639" x="2590800" y="5249863"/>
          <p14:tracePt t="42656" x="2598738" y="5249863"/>
          <p14:tracePt t="42673" x="2606675" y="5249863"/>
          <p14:tracePt t="42689" x="2613025" y="5249863"/>
          <p14:tracePt t="42728" x="2628900" y="5257800"/>
          <p14:tracePt t="42744" x="2636838" y="5257800"/>
          <p14:tracePt t="42754" x="2644775" y="5257800"/>
          <p14:tracePt t="42761" x="2651125" y="5257800"/>
          <p14:tracePt t="42776" x="2667000" y="5257800"/>
          <p14:tracePt t="42789" x="2674938" y="5257800"/>
          <p14:tracePt t="42806" x="2689225" y="5257800"/>
          <p14:tracePt t="42809" x="2705100" y="5265738"/>
          <p14:tracePt t="42823" x="2713038" y="5265738"/>
          <p14:tracePt t="42839" x="2720975" y="5265738"/>
          <p14:tracePt t="42912" x="2727325" y="5265738"/>
          <p14:tracePt t="42960" x="2735263" y="5265738"/>
          <p14:tracePt t="42969" x="2743200" y="5265738"/>
          <p14:tracePt t="42976" x="2751138" y="5265738"/>
          <p14:tracePt t="43017" x="2759075" y="5265738"/>
          <p14:tracePt t="43168" x="2765425" y="5265738"/>
          <p14:tracePt t="43184" x="2773363" y="5265738"/>
          <p14:tracePt t="43193" x="2781300" y="5265738"/>
          <p14:tracePt t="43206" x="2789238" y="5265738"/>
          <p14:tracePt t="43223" x="2797175" y="5265738"/>
          <p14:tracePt t="43224" x="2803525" y="5265738"/>
          <p14:tracePt t="43240" x="2811463" y="5265738"/>
          <p14:tracePt t="43256" x="2819400" y="5265738"/>
          <p14:tracePt t="43368" x="2835275" y="5265738"/>
          <p14:tracePt t="43409" x="2841625" y="5265738"/>
          <p14:tracePt t="43424" x="2849563" y="5265738"/>
          <p14:tracePt t="43432" x="2857500" y="5257800"/>
          <p14:tracePt t="43448" x="2873375" y="5257800"/>
          <p14:tracePt t="43464" x="2887663" y="5249863"/>
          <p14:tracePt t="43473" x="2887663" y="5241925"/>
          <p14:tracePt t="43490" x="2895600" y="5241925"/>
          <p14:tracePt t="43720" x="2903538" y="5241925"/>
          <p14:tracePt t="43735" x="2917825" y="5241925"/>
          <p14:tracePt t="43752" x="2925763" y="5235575"/>
          <p14:tracePt t="43760" x="2933700" y="5235575"/>
          <p14:tracePt t="43773" x="2941638" y="5235575"/>
          <p14:tracePt t="43790" x="2955925" y="5235575"/>
          <p14:tracePt t="43806" x="2979738" y="5235575"/>
          <p14:tracePt t="43808" x="2994025" y="5235575"/>
          <p14:tracePt t="43823" x="3025775" y="5235575"/>
          <p14:tracePt t="43840" x="3055938" y="5235575"/>
          <p14:tracePt t="43857" x="3086100" y="5235575"/>
          <p14:tracePt t="43873" x="3116263" y="5227638"/>
          <p14:tracePt t="43890" x="3140075" y="5227638"/>
          <p14:tracePt t="43907" x="3146425" y="5227638"/>
          <p14:tracePt t="43923" x="3154363" y="5227638"/>
          <p14:tracePt t="43976" x="3170238" y="5227638"/>
          <p14:tracePt t="43992" x="3178175" y="5227638"/>
          <p14:tracePt t="44001" x="3184525" y="5227638"/>
          <p14:tracePt t="44008" x="3192463" y="5227638"/>
          <p14:tracePt t="44024" x="3200400" y="5227638"/>
          <p14:tracePt t="44040" x="3208338" y="5227638"/>
          <p14:tracePt t="44056" x="3216275" y="5227638"/>
          <p14:tracePt t="44073" x="3222625" y="5227638"/>
          <p14:tracePt t="44090" x="3230563" y="5227638"/>
          <p14:tracePt t="44107" x="3246438" y="5227638"/>
          <p14:tracePt t="44123" x="3268663" y="5227638"/>
          <p14:tracePt t="44140" x="3276600" y="5227638"/>
          <p14:tracePt t="44216" x="3284538" y="5227638"/>
          <p14:tracePt t="44232" x="3298825" y="5227638"/>
          <p14:tracePt t="44240" x="3306763" y="5227638"/>
          <p14:tracePt t="44248" x="3314700" y="5227638"/>
          <p14:tracePt t="44257" x="3336925" y="5227638"/>
          <p14:tracePt t="44273" x="3360738" y="5227638"/>
          <p14:tracePt t="44290" x="3382963" y="5227638"/>
          <p14:tracePt t="44307" x="3406775" y="5227638"/>
          <p14:tracePt t="44323" x="3413125" y="5227638"/>
          <p14:tracePt t="44340" x="3421063" y="5227638"/>
          <p14:tracePt t="44400" x="3429000" y="5227638"/>
          <p14:tracePt t="44416" x="3436938" y="5227638"/>
          <p14:tracePt t="44424" x="3444875" y="5227638"/>
          <p14:tracePt t="44441" x="3451225" y="5227638"/>
          <p14:tracePt t="44456" x="3459163" y="5227638"/>
          <p14:tracePt t="44512" x="3467100" y="5227638"/>
          <p14:tracePt t="44520" x="3475038" y="5227638"/>
          <p14:tracePt t="44537" x="3482975" y="5227638"/>
          <p14:tracePt t="44545" x="3489325" y="5227638"/>
          <p14:tracePt t="44560" x="3497263" y="5227638"/>
          <p14:tracePt t="44584" x="3505200" y="5227638"/>
          <p14:tracePt t="44616" x="3513138" y="5227638"/>
          <p14:tracePt t="44624" x="3521075" y="5227638"/>
          <p14:tracePt t="44632" x="3527425" y="5227638"/>
          <p14:tracePt t="44640" x="3543300" y="5227638"/>
          <p14:tracePt t="44657" x="3581400" y="5227638"/>
          <p14:tracePt t="44673" x="3611563" y="5227638"/>
          <p14:tracePt t="44769" x="3619500" y="5227638"/>
          <p14:tracePt t="44776" x="3627438" y="5227638"/>
          <p14:tracePt t="44785" x="3635375" y="5227638"/>
          <p14:tracePt t="44792" x="3641725" y="5227638"/>
          <p14:tracePt t="44807" x="3657600" y="5227638"/>
          <p14:tracePt t="44823" x="3665538" y="5227638"/>
          <p14:tracePt t="44840" x="3673475" y="5227638"/>
          <p14:tracePt t="44928" x="3679825" y="5227638"/>
          <p14:tracePt t="44944" x="3687763" y="5227638"/>
          <p14:tracePt t="44952" x="3695700" y="5227638"/>
          <p14:tracePt t="44968" x="3703638" y="5227638"/>
          <p14:tracePt t="44984" x="3711575" y="5227638"/>
          <p14:tracePt t="45024" x="3717925" y="5227638"/>
          <p14:tracePt t="45031" x="3725863" y="5227638"/>
          <p14:tracePt t="45040" x="3733800" y="5227638"/>
          <p14:tracePt t="45057" x="3756025" y="5227638"/>
          <p14:tracePt t="45073" x="3787775" y="5227638"/>
          <p14:tracePt t="45090" x="3802063" y="5227638"/>
          <p14:tracePt t="45107" x="3817938" y="5227638"/>
          <p14:tracePt t="45123" x="3825875" y="5227638"/>
          <p14:tracePt t="45140" x="3832225" y="5227638"/>
          <p14:tracePt t="45157" x="3856038" y="5227638"/>
          <p14:tracePt t="45173" x="3878263" y="5235575"/>
          <p14:tracePt t="45190" x="3908425" y="5235575"/>
          <p14:tracePt t="45207" x="3940175" y="5241925"/>
          <p14:tracePt t="45223" x="3954463" y="5241925"/>
          <p14:tracePt t="45272" x="3962400" y="5249863"/>
          <p14:tracePt t="45304" x="3978275" y="5249863"/>
          <p14:tracePt t="45312" x="3984625" y="5249863"/>
          <p14:tracePt t="45320" x="4008438" y="5249863"/>
          <p14:tracePt t="45328" x="4022725" y="5257800"/>
          <p14:tracePt t="45340" x="4046538" y="5257800"/>
          <p14:tracePt t="45357" x="4076700" y="5265738"/>
          <p14:tracePt t="45374" x="4084638" y="5265738"/>
          <p14:tracePt t="46792" x="4076700" y="5265738"/>
          <p14:tracePt t="46816" x="4068763" y="5265738"/>
          <p14:tracePt t="46832" x="4060825" y="5265738"/>
          <p14:tracePt t="46847" x="4054475" y="5265738"/>
          <p14:tracePt t="46864" x="4046538" y="5257800"/>
          <p14:tracePt t="46880" x="4030663" y="5257800"/>
          <p14:tracePt t="46888" x="4022725" y="5257800"/>
          <p14:tracePt t="46896" x="4016375" y="5257800"/>
          <p14:tracePt t="46907" x="4008438" y="5249863"/>
          <p14:tracePt t="46924" x="3978275" y="5249863"/>
          <p14:tracePt t="46941" x="3946525" y="5249863"/>
          <p14:tracePt t="46958" x="3908425" y="5249863"/>
          <p14:tracePt t="46974" x="3870325" y="5249863"/>
          <p14:tracePt t="46991" x="3832225" y="5249863"/>
          <p14:tracePt t="47008" x="3787775" y="5249863"/>
          <p14:tracePt t="47024" x="3749675" y="5249863"/>
          <p14:tracePt t="47041" x="3711575" y="5249863"/>
          <p14:tracePt t="47057" x="3673475" y="5249863"/>
          <p14:tracePt t="47074" x="3627438" y="5249863"/>
          <p14:tracePt t="47091" x="3573463" y="5249863"/>
          <p14:tracePt t="47108" x="3513138" y="5249863"/>
          <p14:tracePt t="47124" x="3451225" y="5249863"/>
          <p14:tracePt t="47141" x="3375025" y="5249863"/>
          <p14:tracePt t="47158" x="3292475" y="5249863"/>
          <p14:tracePt t="47174" x="3216275" y="5265738"/>
          <p14:tracePt t="47175" x="3178175" y="5273675"/>
          <p14:tracePt t="47191" x="3140075" y="5287963"/>
          <p14:tracePt t="47192" x="3116263" y="5295900"/>
          <p14:tracePt t="47207" x="3070225" y="5303838"/>
          <p14:tracePt t="47224" x="3025775" y="5326063"/>
          <p14:tracePt t="47241" x="2971800" y="5334000"/>
          <p14:tracePt t="47258" x="2933700" y="5349875"/>
          <p14:tracePt t="47274" x="2895600" y="5356225"/>
          <p14:tracePt t="47291" x="2849563" y="5372100"/>
          <p14:tracePt t="47308" x="2803525" y="5380038"/>
          <p14:tracePt t="47324" x="2751138" y="5402263"/>
          <p14:tracePt t="47341" x="2705100" y="5418138"/>
          <p14:tracePt t="47358" x="2659063" y="5432425"/>
          <p14:tracePt t="47374" x="2628900" y="5456238"/>
          <p14:tracePt t="47391" x="2598738" y="5478463"/>
          <p14:tracePt t="47407" x="2568575" y="5494338"/>
          <p14:tracePt t="47424" x="2544763" y="5516563"/>
          <p14:tracePt t="47441" x="2522538" y="5540375"/>
          <p14:tracePt t="47457" x="2514600" y="5554663"/>
          <p14:tracePt t="47474" x="2498725" y="5570538"/>
          <p14:tracePt t="47491" x="2484438" y="5584825"/>
          <p14:tracePt t="47508" x="2468563" y="5600700"/>
          <p14:tracePt t="47524" x="2460625" y="5622925"/>
          <p14:tracePt t="47541" x="2446338" y="5661025"/>
          <p14:tracePt t="47558" x="2430463" y="5692775"/>
          <p14:tracePt t="47574" x="2416175" y="5730875"/>
          <p14:tracePt t="47575" x="2408238" y="5745163"/>
          <p14:tracePt t="47591" x="2408238" y="5761038"/>
          <p14:tracePt t="47608" x="2392363" y="5783263"/>
          <p14:tracePt t="47624" x="2392363" y="5791200"/>
          <p14:tracePt t="50808" x="2392363" y="5775325"/>
          <p14:tracePt t="50816" x="2392363" y="5768975"/>
          <p14:tracePt t="50817" x="0" y="0"/>
        </p14:tracePtLst>
        <p14:tracePtLst>
          <p14:tracePt t="67754" x="4275138" y="5402263"/>
          <p14:tracePt t="67760" x="4275138" y="5394325"/>
          <p14:tracePt t="67776" x="4283075" y="5387975"/>
          <p14:tracePt t="67793" x="4283075" y="5380038"/>
          <p14:tracePt t="67800" x="4283075" y="5372100"/>
          <p14:tracePt t="67815" x="4283075" y="5356225"/>
          <p14:tracePt t="67832" x="4283075" y="5334000"/>
          <p14:tracePt t="67848" x="4289425" y="5318125"/>
          <p14:tracePt t="67865" x="4289425" y="5295900"/>
          <p14:tracePt t="67882" x="4297363" y="5265738"/>
          <p14:tracePt t="67898" x="4305300" y="5227638"/>
          <p14:tracePt t="67915" x="4305300" y="5211763"/>
          <p14:tracePt t="67932" x="4305300" y="5189538"/>
          <p14:tracePt t="67948" x="4305300" y="5135563"/>
          <p14:tracePt t="67965" x="4305300" y="5051425"/>
          <p14:tracePt t="67982" x="4321175" y="4960938"/>
          <p14:tracePt t="67998" x="4335463" y="4860925"/>
          <p14:tracePt t="68016" x="4359275" y="4778375"/>
          <p14:tracePt t="68032" x="4373563" y="4708525"/>
          <p14:tracePt t="68048" x="4389438" y="4632325"/>
          <p14:tracePt t="68065" x="4411663" y="4541838"/>
          <p14:tracePt t="68082" x="4449763" y="4449763"/>
          <p14:tracePt t="68098" x="4503738" y="4343400"/>
          <p14:tracePt t="68115" x="4564063" y="4275138"/>
          <p14:tracePt t="68132" x="4648200" y="4191000"/>
          <p14:tracePt t="68148" x="4746625" y="4114800"/>
          <p14:tracePt t="68165" x="4854575" y="4046538"/>
          <p14:tracePt t="68182" x="4975225" y="3954463"/>
          <p14:tracePt t="68198" x="5159375" y="3840163"/>
          <p14:tracePt t="68199" x="5257800" y="3779838"/>
          <p14:tracePt t="68216" x="5470525" y="3635375"/>
          <p14:tracePt t="68232" x="5684838" y="3489325"/>
          <p14:tracePt t="68249" x="5889625" y="3360738"/>
          <p14:tracePt t="68265" x="6111875" y="3222625"/>
          <p14:tracePt t="68282" x="6316663" y="3101975"/>
          <p14:tracePt t="68299" x="6515100" y="2994025"/>
          <p14:tracePt t="68315" x="6751638" y="2849563"/>
          <p14:tracePt t="68332" x="6980238" y="2705100"/>
          <p14:tracePt t="68349" x="7192963" y="2560638"/>
          <p14:tracePt t="68365" x="7361238" y="2446338"/>
          <p14:tracePt t="68382" x="7483475" y="2370138"/>
          <p14:tracePt t="68383" x="7527925" y="2332038"/>
          <p14:tracePt t="68399" x="7573963" y="2301875"/>
          <p14:tracePt t="68415" x="7666038" y="2247900"/>
          <p14:tracePt t="68432" x="7718425" y="2217738"/>
          <p14:tracePt t="68449" x="7734300" y="2209800"/>
          <p14:tracePt t="68465" x="7750175" y="2201863"/>
          <p14:tracePt t="68499" x="7756525" y="2193925"/>
          <p14:tracePt t="68515" x="7788275" y="2171700"/>
          <p14:tracePt t="68532" x="7832725" y="2155825"/>
          <p14:tracePt t="68549" x="7894638" y="2141538"/>
          <p14:tracePt t="68565" x="7962900" y="2117725"/>
          <p14:tracePt t="68582" x="8039100" y="2079625"/>
          <p14:tracePt t="68599" x="8107363" y="2041525"/>
          <p14:tracePt t="68600" x="8137525" y="2035175"/>
          <p14:tracePt t="68615" x="8169275" y="2011363"/>
          <p14:tracePt t="68632" x="8183563" y="1997075"/>
          <p14:tracePt t="68649" x="8191500" y="1989138"/>
          <p14:tracePt t="68744" x="8191500" y="1981200"/>
          <p14:tracePt t="68768" x="8191500" y="1973263"/>
          <p14:tracePt t="68784" x="8191500" y="1965325"/>
          <p14:tracePt t="69024" x="8191500" y="1958975"/>
          <p14:tracePt t="69041" x="8191500" y="1951038"/>
          <p14:tracePt t="69064" x="8183563" y="1943100"/>
          <p14:tracePt t="69080" x="8175625" y="1943100"/>
          <p14:tracePt t="69096" x="8175625" y="1935163"/>
          <p14:tracePt t="69136" x="8169275" y="1935163"/>
          <p14:tracePt t="69264" x="8169275" y="1927225"/>
          <p14:tracePt t="69416" x="8161338" y="1920875"/>
          <p14:tracePt t="69424" x="8161338" y="1912938"/>
          <p14:tracePt t="69432" x="8153400" y="1897063"/>
          <p14:tracePt t="69449" x="8145463" y="1889125"/>
          <p14:tracePt t="69466" x="8137525" y="1874838"/>
          <p14:tracePt t="69483" x="8131175" y="1866900"/>
          <p14:tracePt t="69499" x="8123238" y="1851025"/>
          <p14:tracePt t="69584" x="8107363" y="1836738"/>
          <p14:tracePt t="69592" x="8099425" y="1820863"/>
          <p14:tracePt t="69600" x="8093075" y="1820863"/>
          <p14:tracePt t="69616" x="8085138" y="1812925"/>
          <p14:tracePt t="69632" x="8085138" y="1806575"/>
          <p14:tracePt t="69704" x="8077200" y="1798638"/>
          <p14:tracePt t="69712" x="8077200" y="1790700"/>
          <p14:tracePt t="69720" x="8069263" y="1790700"/>
          <p14:tracePt t="69732" x="8061325" y="1782763"/>
          <p14:tracePt t="69749" x="8054975" y="1774825"/>
          <p14:tracePt t="69767" x="8047038" y="1768475"/>
          <p14:tracePt t="69782" x="8047038" y="1760538"/>
          <p14:tracePt t="69799" x="8039100" y="1760538"/>
          <p14:tracePt t="69816" x="8031163" y="1752600"/>
          <p14:tracePt t="69840" x="8023225" y="1744663"/>
          <p14:tracePt t="69856" x="8016875" y="1736725"/>
          <p14:tracePt t="69866" x="8016875" y="1730375"/>
          <p14:tracePt t="69882" x="8001000" y="1722438"/>
          <p14:tracePt t="69899" x="7985125" y="1698625"/>
          <p14:tracePt t="69916" x="7954963" y="1668463"/>
          <p14:tracePt t="69932" x="7940675" y="1654175"/>
          <p14:tracePt t="69949" x="7932738" y="1646238"/>
          <p14:tracePt t="69966" x="7916863" y="1630363"/>
          <p14:tracePt t="69982" x="7894638" y="1592263"/>
          <p14:tracePt t="69984" x="7878763" y="1577975"/>
          <p14:tracePt t="69999" x="7840663" y="1508125"/>
          <p14:tracePt t="70016" x="7810500" y="1477963"/>
          <p14:tracePt t="70032" x="7780338" y="1447800"/>
          <p14:tracePt t="70049" x="7772400" y="1439863"/>
          <p14:tracePt t="70066" x="7764463" y="1431925"/>
          <p14:tracePt t="70104" x="7756525" y="1431925"/>
          <p14:tracePt t="70136" x="7750175" y="1431925"/>
          <p14:tracePt t="70152" x="7734300" y="1431925"/>
          <p14:tracePt t="70160" x="7718425" y="1431925"/>
          <p14:tracePt t="70168" x="7704138" y="1431925"/>
          <p14:tracePt t="70182" x="7680325" y="1431925"/>
          <p14:tracePt t="70199" x="7612063" y="1431925"/>
          <p14:tracePt t="70216" x="7581900" y="1431925"/>
          <p14:tracePt t="70232" x="7559675" y="1431925"/>
          <p14:tracePt t="70249" x="7551738" y="1431925"/>
          <p14:tracePt t="70266" x="7543800" y="1431925"/>
          <p14:tracePt t="70282" x="7527925" y="1431925"/>
          <p14:tracePt t="70299" x="7489825" y="1431925"/>
          <p14:tracePt t="70316" x="7451725" y="1431925"/>
          <p14:tracePt t="70332" x="7421563" y="1439863"/>
          <p14:tracePt t="70349" x="7413625" y="1439863"/>
          <p14:tracePt t="70424" x="7407275" y="1439863"/>
          <p14:tracePt t="70440" x="7391400" y="1439863"/>
          <p14:tracePt t="70447" x="7375525" y="1439863"/>
          <p14:tracePt t="70456" x="7369175" y="1439863"/>
          <p14:tracePt t="70466" x="7361238" y="1439863"/>
          <p14:tracePt t="70482" x="7345363" y="1431925"/>
          <p14:tracePt t="70499" x="7337425" y="1431925"/>
          <p14:tracePt t="70520" x="7331075" y="1431925"/>
          <p14:tracePt t="70533" x="7323138" y="1431925"/>
          <p14:tracePt t="70549" x="7315200" y="1431925"/>
          <p14:tracePt t="70566" x="7285038" y="1431925"/>
          <p14:tracePt t="70582" x="7261225" y="1431925"/>
          <p14:tracePt t="70599" x="7231063" y="1431925"/>
          <p14:tracePt t="70616" x="7223125" y="1431925"/>
          <p14:tracePt t="70656" x="7216775" y="1431925"/>
          <p14:tracePt t="70672" x="7208838" y="1431925"/>
          <p14:tracePt t="70680" x="7185025" y="1439863"/>
          <p14:tracePt t="70687" x="7162800" y="1439863"/>
          <p14:tracePt t="70699" x="7146925" y="1439863"/>
          <p14:tracePt t="70716" x="7124700" y="1439863"/>
          <p14:tracePt t="70733" x="7116763" y="1439863"/>
          <p14:tracePt t="70749" x="7102475" y="1439863"/>
          <p14:tracePt t="70792" x="7094538" y="1439863"/>
          <p14:tracePt t="70808" x="7086600" y="1439863"/>
          <p14:tracePt t="70816" x="7078663" y="1439863"/>
          <p14:tracePt t="70824" x="7070725" y="1439863"/>
          <p14:tracePt t="70840" x="7064375" y="1439863"/>
          <p14:tracePt t="71232" x="7070725" y="1439863"/>
          <p14:tracePt t="71248" x="7086600" y="1439863"/>
          <p14:tracePt t="71264" x="7094538" y="1439863"/>
          <p14:tracePt t="71272" x="7102475" y="1447800"/>
          <p14:tracePt t="71283" x="7108825" y="1447800"/>
          <p14:tracePt t="71299" x="7132638" y="1447800"/>
          <p14:tracePt t="71316" x="7162800" y="1447800"/>
          <p14:tracePt t="71333" x="7192963" y="1447800"/>
          <p14:tracePt t="71350" x="7231063" y="1455738"/>
          <p14:tracePt t="71366" x="7269163" y="1455738"/>
          <p14:tracePt t="71383" x="7331075" y="1470025"/>
          <p14:tracePt t="71400" x="7369175" y="1477963"/>
          <p14:tracePt t="71416" x="7421563" y="1477963"/>
          <p14:tracePt t="71433" x="7451725" y="1485900"/>
          <p14:tracePt t="71450" x="7497763" y="1501775"/>
          <p14:tracePt t="71466" x="7535863" y="1508125"/>
          <p14:tracePt t="71483" x="7581900" y="1531938"/>
          <p14:tracePt t="71500" x="7635875" y="1539875"/>
          <p14:tracePt t="71516" x="7696200" y="1562100"/>
          <p14:tracePt t="71533" x="7764463" y="1577975"/>
          <p14:tracePt t="71550" x="7818438" y="1584325"/>
          <p14:tracePt t="71566" x="7908925" y="1616075"/>
          <p14:tracePt t="71568" x="7940675" y="1622425"/>
          <p14:tracePt t="71583" x="8008938" y="1654175"/>
          <p14:tracePt t="71600" x="8061325" y="1684338"/>
          <p14:tracePt t="71616" x="8107363" y="1706563"/>
          <p14:tracePt t="71633" x="8161338" y="1736725"/>
          <p14:tracePt t="71650" x="8221663" y="1760538"/>
          <p14:tracePt t="71666" x="8283575" y="1782763"/>
          <p14:tracePt t="71683" x="8335963" y="1798638"/>
          <p14:tracePt t="71700" x="8382000" y="1820863"/>
          <p14:tracePt t="71716" x="8435975" y="1836738"/>
          <p14:tracePt t="71733" x="8474075" y="1851025"/>
          <p14:tracePt t="71750" x="8526463" y="1882775"/>
          <p14:tracePt t="71766" x="8564563" y="1912938"/>
          <p14:tracePt t="71784" x="8610600" y="1935163"/>
          <p14:tracePt t="71800" x="8640763" y="1958975"/>
          <p14:tracePt t="71816" x="8670925" y="1973263"/>
          <p14:tracePt t="71833" x="8694738" y="1997075"/>
          <p14:tracePt t="71850" x="8755063" y="2035175"/>
          <p14:tracePt t="71866" x="8823325" y="2079625"/>
          <p14:tracePt t="71883" x="8893175" y="2117725"/>
          <p14:tracePt t="71900" x="8953500" y="2149475"/>
          <p14:tracePt t="71916" x="8999538" y="2187575"/>
          <p14:tracePt t="71933" x="9045575" y="2201863"/>
          <p14:tracePt t="71950" x="9075738" y="2225675"/>
          <p14:tracePt t="71952" x="9097963" y="2239963"/>
          <p14:tracePt t="71966" x="9113838" y="2255838"/>
          <p14:tracePt t="71983" x="9144000" y="2278063"/>
          <p14:tracePt t="72000" x="9151938" y="2286000"/>
          <p14:tracePt t="72024" x="9159875" y="2293938"/>
          <p14:tracePt t="72033" x="9166225" y="2301875"/>
          <p14:tracePt t="72050" x="9182100" y="2316163"/>
          <p14:tracePt t="72067" x="9204325" y="2346325"/>
          <p14:tracePt t="72083" x="9228138" y="2384425"/>
          <p14:tracePt t="72100" x="9258300" y="2438400"/>
          <p14:tracePt t="72117" x="9288463" y="2468563"/>
          <p14:tracePt t="72133" x="9304338" y="2498725"/>
          <p14:tracePt t="72150" x="9312275" y="2514600"/>
          <p14:tracePt t="72151" x="9318625" y="2514600"/>
          <p14:tracePt t="72167" x="9326563" y="2530475"/>
          <p14:tracePt t="72217" x="9334500" y="2536825"/>
          <p14:tracePt t="72224" x="9334500" y="2544763"/>
          <p14:tracePt t="72233" x="9342438" y="2552700"/>
          <p14:tracePt t="72250" x="9364663" y="2582863"/>
          <p14:tracePt t="72267" x="9388475" y="2613025"/>
          <p14:tracePt t="72283" x="9394825" y="2636838"/>
          <p14:tracePt t="72300" x="9410700" y="2659063"/>
          <p14:tracePt t="72317" x="9426575" y="2682875"/>
          <p14:tracePt t="72333" x="9432925" y="2697163"/>
          <p14:tracePt t="72367" x="9432925" y="2705100"/>
          <p14:tracePt t="72392" x="9432925" y="2713038"/>
          <p14:tracePt t="72408" x="9440863" y="2720975"/>
          <p14:tracePt t="72424" x="9440863" y="2727325"/>
          <p14:tracePt t="72440" x="9440863" y="2735263"/>
          <p14:tracePt t="72450" x="9448800" y="2743200"/>
          <p14:tracePt t="72696" x="9448800" y="2735263"/>
          <p14:tracePt t="72704" x="9448800" y="2720975"/>
          <p14:tracePt t="72712" x="9448800" y="2697163"/>
          <p14:tracePt t="72721" x="9448800" y="2674938"/>
          <p14:tracePt t="72734" x="9448800" y="2636838"/>
          <p14:tracePt t="72750" x="9448800" y="2544763"/>
          <p14:tracePt t="72751" x="9448800" y="2468563"/>
          <p14:tracePt t="72767" x="9448800" y="2408238"/>
          <p14:tracePt t="72784" x="9448800" y="2225675"/>
          <p14:tracePt t="72800" x="9448800" y="2111375"/>
          <p14:tracePt t="72817" x="9432925" y="2049463"/>
          <p14:tracePt t="72834" x="9426575" y="2019300"/>
          <p14:tracePt t="72850" x="9426575" y="2011363"/>
          <p14:tracePt t="72867" x="9418638" y="2003425"/>
          <p14:tracePt t="72884" x="9410700" y="2003425"/>
          <p14:tracePt t="72900" x="9410700" y="1989138"/>
          <p14:tracePt t="72917" x="9402763" y="1981200"/>
          <p14:tracePt t="72934" x="9388475" y="1965325"/>
          <p14:tracePt t="72950" x="9372600" y="1943100"/>
          <p14:tracePt t="72952" x="9356725" y="1927225"/>
          <p14:tracePt t="72967" x="9350375" y="1912938"/>
          <p14:tracePt t="72968" x="9334500" y="1897063"/>
          <p14:tracePt t="72984" x="9312275" y="1866900"/>
          <p14:tracePt t="73000" x="9304338" y="1844675"/>
          <p14:tracePt t="73017" x="9288463" y="1812925"/>
          <p14:tracePt t="73034" x="9274175" y="1790700"/>
          <p14:tracePt t="73050" x="9258300" y="1774825"/>
          <p14:tracePt t="73067" x="9258300" y="1768475"/>
          <p14:tracePt t="73084" x="9250363" y="1760538"/>
          <p14:tracePt t="73100" x="9242425" y="1760538"/>
          <p14:tracePt t="73117" x="9242425" y="1752600"/>
          <p14:tracePt t="73134" x="9228138" y="1736725"/>
          <p14:tracePt t="73150" x="9212263" y="1722438"/>
          <p14:tracePt t="73167" x="9197975" y="1684338"/>
          <p14:tracePt t="73184" x="9182100" y="1654175"/>
          <p14:tracePt t="73200" x="9166225" y="1638300"/>
          <p14:tracePt t="73217" x="9159875" y="1622425"/>
          <p14:tracePt t="73234" x="9151938" y="1608138"/>
          <p14:tracePt t="73251" x="9144000" y="1608138"/>
          <p14:tracePt t="73288" x="9144000" y="1600200"/>
          <p14:tracePt t="73320" x="9136063" y="1600200"/>
          <p14:tracePt t="73336" x="9128125" y="1600200"/>
          <p14:tracePt t="73346" x="9121775" y="1592263"/>
          <p14:tracePt t="73360" x="9113838" y="1592263"/>
          <p14:tracePt t="73377" x="9105900" y="1584325"/>
          <p14:tracePt t="73392" x="9097963" y="1577975"/>
          <p14:tracePt t="73401" x="9090025" y="1577975"/>
          <p14:tracePt t="73417" x="9083675" y="1577975"/>
          <p14:tracePt t="73434" x="9067800" y="1570038"/>
          <p14:tracePt t="73450" x="9037638" y="1554163"/>
          <p14:tracePt t="73468" x="9007475" y="1539875"/>
          <p14:tracePt t="73484" x="8969375" y="1516063"/>
          <p14:tracePt t="73501" x="8937625" y="1493838"/>
          <p14:tracePt t="73517" x="8899525" y="1470025"/>
          <p14:tracePt t="73534" x="8877300" y="1463675"/>
          <p14:tracePt t="73550" x="8861425" y="1447800"/>
          <p14:tracePt t="73568" x="8823325" y="1439863"/>
          <p14:tracePt t="73584" x="8801100" y="1431925"/>
          <p14:tracePt t="73600" x="8785225" y="1431925"/>
          <p14:tracePt t="73617" x="8755063" y="1425575"/>
          <p14:tracePt t="73634" x="8732838" y="1425575"/>
          <p14:tracePt t="73650" x="8694738" y="1409700"/>
          <p14:tracePt t="73667" x="8670925" y="1401763"/>
          <p14:tracePt t="73684" x="8640763" y="1401763"/>
          <p14:tracePt t="73701" x="8610600" y="1393825"/>
          <p14:tracePt t="73717" x="8588375" y="1393825"/>
          <p14:tracePt t="73969" x="8594725" y="1393825"/>
          <p14:tracePt t="73976" x="8602663" y="1401763"/>
          <p14:tracePt t="73985" x="8610600" y="1409700"/>
          <p14:tracePt t="74001" x="8640763" y="1431925"/>
          <p14:tracePt t="74017" x="8670925" y="1439863"/>
          <p14:tracePt t="74034" x="8678863" y="1447800"/>
          <p14:tracePt t="74080" x="8686800" y="1447800"/>
          <p14:tracePt t="74104" x="8694738" y="1447800"/>
          <p14:tracePt t="74128" x="8694738" y="1455738"/>
          <p14:tracePt t="74136" x="8702675" y="1455738"/>
          <p14:tracePt t="74144" x="8702675" y="1463675"/>
          <p14:tracePt t="74360" x="8694738" y="1463675"/>
          <p14:tracePt t="74368" x="8694738" y="1470025"/>
          <p14:tracePt t="74377" x="8686800" y="1470025"/>
          <p14:tracePt t="74392" x="8678863" y="1470025"/>
          <p14:tracePt t="74408" x="8670925" y="1470025"/>
          <p14:tracePt t="74425" x="8664575" y="1470025"/>
          <p14:tracePt t="74441" x="8656638" y="1470025"/>
          <p14:tracePt t="74451" x="8648700" y="1470025"/>
          <p14:tracePt t="74468" x="8640763" y="1470025"/>
          <p14:tracePt t="74496" x="8632825" y="1470025"/>
          <p14:tracePt t="74505" x="8632825" y="1477963"/>
          <p14:tracePt t="74518" x="8626475" y="1477963"/>
          <p14:tracePt t="74534" x="8610600" y="1477963"/>
          <p14:tracePt t="74552" x="8594725" y="1477963"/>
          <p14:tracePt t="74568" x="8580438" y="1477963"/>
          <p14:tracePt t="74584" x="8556625" y="1477963"/>
          <p14:tracePt t="74648" x="8550275" y="1477963"/>
          <p14:tracePt t="74680" x="8534400" y="1477963"/>
          <p14:tracePt t="74696" x="8526463" y="1477963"/>
          <p14:tracePt t="74704" x="8512175" y="1477963"/>
          <p14:tracePt t="74713" x="8504238" y="1477963"/>
          <p14:tracePt t="74721" x="8496300" y="1477963"/>
          <p14:tracePt t="74734" x="8488363" y="1477963"/>
          <p14:tracePt t="74801" x="8480425" y="1477963"/>
          <p14:tracePt t="74816" x="8474075" y="1477963"/>
          <p14:tracePt t="74824" x="8466138" y="1477963"/>
          <p14:tracePt t="74848" x="8458200" y="1477963"/>
          <p14:tracePt t="74888" x="8450263" y="1477963"/>
          <p14:tracePt t="74904" x="8435975" y="1477963"/>
          <p14:tracePt t="74912" x="8428038" y="1477963"/>
          <p14:tracePt t="74920" x="8412163" y="1485900"/>
          <p14:tracePt t="74934" x="8404225" y="1485900"/>
          <p14:tracePt t="74951" x="8374063" y="1493838"/>
          <p14:tracePt t="74969" x="8366125" y="1493838"/>
          <p14:tracePt t="74984" x="8359775" y="1493838"/>
          <p14:tracePt t="75002" x="8351838" y="1493838"/>
          <p14:tracePt t="75018" x="8343900" y="1501775"/>
          <p14:tracePt t="75034" x="8328025" y="1501775"/>
          <p14:tracePt t="75051" x="8321675" y="1501775"/>
          <p14:tracePt t="75068" x="8305800" y="1501775"/>
          <p14:tracePt t="75085" x="8297863" y="1501775"/>
          <p14:tracePt t="75101" x="8283575" y="1501775"/>
          <p14:tracePt t="75118" x="8267700" y="1508125"/>
          <p14:tracePt t="75134" x="8259763" y="1508125"/>
          <p14:tracePt t="75151" x="8251825" y="1508125"/>
          <p14:tracePt t="75168" x="8237538" y="1508125"/>
          <p14:tracePt t="75184" x="8221663" y="1508125"/>
          <p14:tracePt t="75201" x="8199438" y="1516063"/>
          <p14:tracePt t="75218" x="8183563" y="1524000"/>
          <p14:tracePt t="75234" x="8175625" y="1524000"/>
          <p14:tracePt t="75251" x="8169275" y="1524000"/>
          <p14:tracePt t="75289" x="8161338" y="1524000"/>
          <p14:tracePt t="75313" x="8153400" y="1524000"/>
          <p14:tracePt t="75328" x="8145463" y="1524000"/>
          <p14:tracePt t="75336" x="8137525" y="1524000"/>
          <p14:tracePt t="75345" x="8131175" y="1531938"/>
          <p14:tracePt t="75360" x="8123238" y="1531938"/>
          <p14:tracePt t="75464" x="8115300" y="1531938"/>
          <p14:tracePt t="75472" x="8107363" y="1531938"/>
          <p14:tracePt t="75484" x="8099425" y="1531938"/>
          <p14:tracePt t="75501" x="8085138" y="1531938"/>
          <p14:tracePt t="75518" x="8077200" y="1539875"/>
          <p14:tracePt t="75534" x="8069263" y="1539875"/>
          <p14:tracePt t="75536" x="8061325" y="1539875"/>
          <p14:tracePt t="75552" x="8054975" y="1539875"/>
          <p14:tracePt t="75625" x="8047038" y="1539875"/>
          <p14:tracePt t="75641" x="8039100" y="1539875"/>
          <p14:tracePt t="75657" x="8023225" y="1539875"/>
          <p14:tracePt t="75673" x="8016875" y="1539875"/>
          <p14:tracePt t="75690" x="8008938" y="1539875"/>
          <p14:tracePt t="75960" x="8016875" y="1539875"/>
          <p14:tracePt t="75969" x="8023225" y="1539875"/>
          <p14:tracePt t="75977" x="8031163" y="1539875"/>
          <p14:tracePt t="75985" x="8039100" y="1539875"/>
          <p14:tracePt t="76001" x="8054975" y="1539875"/>
          <p14:tracePt t="76018" x="8069263" y="1539875"/>
          <p14:tracePt t="76035" x="8085138" y="1531938"/>
          <p14:tracePt t="76051" x="8115300" y="1524000"/>
          <p14:tracePt t="76068" x="8131175" y="1524000"/>
          <p14:tracePt t="76085" x="8169275" y="1524000"/>
          <p14:tracePt t="76101" x="8213725" y="1524000"/>
          <p14:tracePt t="76118" x="8297863" y="1524000"/>
          <p14:tracePt t="76135" x="8382000" y="1524000"/>
          <p14:tracePt t="76136" x="8412163" y="1524000"/>
          <p14:tracePt t="76152" x="8458200" y="1524000"/>
          <p14:tracePt t="76168" x="8466138" y="1524000"/>
          <p14:tracePt t="76185" x="8474075" y="1524000"/>
          <p14:tracePt t="76201" x="8488363" y="1524000"/>
          <p14:tracePt t="76218" x="8504238" y="1524000"/>
          <p14:tracePt t="76235" x="8512175" y="1524000"/>
          <p14:tracePt t="76251" x="8542338" y="1539875"/>
          <p14:tracePt t="76268" x="8556625" y="1539875"/>
          <p14:tracePt t="76285" x="8588375" y="1546225"/>
          <p14:tracePt t="76301" x="8632825" y="1562100"/>
          <p14:tracePt t="76318" x="8656638" y="1570038"/>
          <p14:tracePt t="76335" x="8670925" y="1577975"/>
          <p14:tracePt t="76351" x="8694738" y="1584325"/>
          <p14:tracePt t="76368" x="8702675" y="1584325"/>
          <p14:tracePt t="76393" x="8709025" y="1584325"/>
          <p14:tracePt t="76408" x="8716963" y="1592263"/>
          <p14:tracePt t="76418" x="8716963" y="1600200"/>
          <p14:tracePt t="76435" x="8740775" y="1616075"/>
          <p14:tracePt t="76451" x="8778875" y="1646238"/>
          <p14:tracePt t="76468" x="8801100" y="1668463"/>
          <p14:tracePt t="76485" x="8816975" y="1676400"/>
          <p14:tracePt t="76501" x="8823325" y="1684338"/>
          <p14:tracePt t="76518" x="8831263" y="1692275"/>
          <p14:tracePt t="76560" x="8839200" y="1692275"/>
          <p14:tracePt t="76569" x="8847138" y="1698625"/>
          <p14:tracePt t="76584" x="8855075" y="1714500"/>
          <p14:tracePt t="76592" x="8855075" y="1730375"/>
          <p14:tracePt t="76601" x="8861425" y="1744663"/>
          <p14:tracePt t="76619" x="8877300" y="1768475"/>
          <p14:tracePt t="76635" x="8885238" y="1782763"/>
          <p14:tracePt t="76651" x="8893175" y="1798638"/>
          <p14:tracePt t="76668" x="8899525" y="1806575"/>
          <p14:tracePt t="76685" x="8907463" y="1820863"/>
          <p14:tracePt t="76702" x="8915400" y="1836738"/>
          <p14:tracePt t="76718" x="8923338" y="1851025"/>
          <p14:tracePt t="76735" x="8945563" y="1874838"/>
          <p14:tracePt t="76737" x="8945563" y="1882775"/>
          <p14:tracePt t="76752" x="8961438" y="1897063"/>
          <p14:tracePt t="76768" x="8969375" y="1912938"/>
          <p14:tracePt t="76785" x="8983663" y="1927225"/>
          <p14:tracePt t="76802" x="8983663" y="1935163"/>
          <p14:tracePt t="76818" x="8991600" y="1935163"/>
          <p14:tracePt t="76912" x="8991600" y="1943100"/>
          <p14:tracePt t="76920" x="8991600" y="1951038"/>
          <p14:tracePt t="76936" x="8991600" y="1965325"/>
          <p14:tracePt t="76944" x="8991600" y="1973263"/>
          <p14:tracePt t="76953" x="8991600" y="1981200"/>
          <p14:tracePt t="76969" x="8991600" y="1997075"/>
          <p14:tracePt t="76985" x="8991600" y="2011363"/>
          <p14:tracePt t="77002" x="8991600" y="2019300"/>
          <p14:tracePt t="77018" x="8991600" y="2035175"/>
          <p14:tracePt t="77052" x="8991600" y="2041525"/>
          <p14:tracePt t="77068" x="8991600" y="2057400"/>
          <p14:tracePt t="77085" x="8983663" y="2079625"/>
          <p14:tracePt t="77102" x="8983663" y="2087563"/>
          <p14:tracePt t="77103" x="8975725" y="2095500"/>
          <p14:tracePt t="77118" x="8975725" y="2103438"/>
          <p14:tracePt t="77152" x="8975725" y="2111375"/>
          <p14:tracePt t="77664" x="8975725" y="2117725"/>
          <p14:tracePt t="77673" x="8975725" y="2125663"/>
          <p14:tracePt t="77685" x="8975725" y="2133600"/>
          <p14:tracePt t="77702" x="8975725" y="2163763"/>
          <p14:tracePt t="77720" x="8975725" y="2225675"/>
          <p14:tracePt t="77736" x="8975725" y="2270125"/>
          <p14:tracePt t="77752" x="8975725" y="2324100"/>
          <p14:tracePt t="77769" x="8975725" y="2400300"/>
          <p14:tracePt t="77785" x="8975725" y="2468563"/>
          <p14:tracePt t="77802" x="8975725" y="2536825"/>
          <p14:tracePt t="77819" x="8975725" y="2613025"/>
          <p14:tracePt t="77835" x="8975725" y="2697163"/>
          <p14:tracePt t="77852" x="8975725" y="2789238"/>
          <p14:tracePt t="77869" x="8975725" y="2895600"/>
          <p14:tracePt t="77885" x="8975725" y="2987675"/>
          <p14:tracePt t="77902" x="8975725" y="3070225"/>
          <p14:tracePt t="77919" x="8975725" y="3132138"/>
          <p14:tracePt t="77920" x="8975725" y="3162300"/>
          <p14:tracePt t="77935" x="8975725" y="3216275"/>
          <p14:tracePt t="77952" x="8991600" y="3276600"/>
          <p14:tracePt t="77969" x="8999538" y="3360738"/>
          <p14:tracePt t="77985" x="9021763" y="3489325"/>
          <p14:tracePt t="78002" x="9037638" y="3635375"/>
          <p14:tracePt t="78019" x="9059863" y="3794125"/>
          <p14:tracePt t="78035" x="9075738" y="3924300"/>
          <p14:tracePt t="78052" x="9097963" y="4030663"/>
          <p14:tracePt t="78069" x="9105900" y="4076700"/>
          <p14:tracePt t="78085" x="9113838" y="4106863"/>
          <p14:tracePt t="78102" x="9113838" y="4114800"/>
          <p14:tracePt t="78119" x="9121775" y="4114800"/>
          <p14:tracePt t="78135" x="9136063" y="4152900"/>
          <p14:tracePt t="78152" x="9144000" y="4198938"/>
          <p14:tracePt t="78169" x="9151938" y="4267200"/>
          <p14:tracePt t="78185" x="9182100" y="4343400"/>
          <p14:tracePt t="78202" x="9220200" y="4411663"/>
          <p14:tracePt t="78219" x="9242425" y="4473575"/>
          <p14:tracePt t="78235" x="9258300" y="4503738"/>
          <p14:tracePt t="78252" x="9274175" y="4525963"/>
          <p14:tracePt t="78269" x="9274175" y="4533900"/>
          <p14:tracePt t="78328" x="9274175" y="4541838"/>
          <p14:tracePt t="78410" x="9280525" y="4541838"/>
          <p14:tracePt t="78424" x="9296400" y="4541838"/>
          <p14:tracePt t="78432" x="9296400" y="4518025"/>
          <p14:tracePt t="78448" x="9296400" y="4511675"/>
          <p14:tracePt t="78457" x="9296400" y="4503738"/>
          <p14:tracePt t="78473" x="9296400" y="4487863"/>
          <p14:tracePt t="78488" x="9296400" y="4479925"/>
          <p14:tracePt t="78502" x="9296400" y="4473575"/>
          <p14:tracePt t="78519" x="9296400" y="4457700"/>
          <p14:tracePt t="78536" x="9296400" y="4449763"/>
          <p14:tracePt t="78680" x="9280525" y="4449763"/>
          <p14:tracePt t="78689" x="9274175" y="4449763"/>
          <p14:tracePt t="78696" x="9266238" y="4457700"/>
          <p14:tracePt t="78704" x="9266238" y="4465638"/>
          <p14:tracePt t="78719" x="9250363" y="4487863"/>
          <p14:tracePt t="78736" x="9236075" y="4503738"/>
          <p14:tracePt t="78752" x="9228138" y="4511675"/>
          <p14:tracePt t="78769" x="9220200" y="4525963"/>
          <p14:tracePt t="78786" x="9212263" y="4533900"/>
          <p14:tracePt t="78802" x="9190038" y="4549775"/>
          <p14:tracePt t="78819" x="9166225" y="4564063"/>
          <p14:tracePt t="78836" x="9151938" y="4579938"/>
          <p14:tracePt t="78852" x="9136063" y="4587875"/>
          <p14:tracePt t="78869" x="9105900" y="4610100"/>
          <p14:tracePt t="78886" x="9097963" y="4618038"/>
          <p14:tracePt t="78888" x="9090025" y="4632325"/>
          <p14:tracePt t="78902" x="9083675" y="4640263"/>
          <p14:tracePt t="78920" x="9051925" y="4670425"/>
          <p14:tracePt t="78936" x="9037638" y="4686300"/>
          <p14:tracePt t="78952" x="9021763" y="4694238"/>
          <p14:tracePt t="78970" x="9013825" y="4708525"/>
          <p14:tracePt t="78986" x="9007475" y="4708525"/>
          <p14:tracePt t="79002" x="8999538" y="4716463"/>
          <p14:tracePt t="79019" x="8991600" y="4732338"/>
          <p14:tracePt t="79036" x="8969375" y="4746625"/>
          <p14:tracePt t="79052" x="8923338" y="4800600"/>
          <p14:tracePt t="79070" x="8885238" y="4846638"/>
          <p14:tracePt t="79072" x="8861425" y="4868863"/>
          <p14:tracePt t="79086" x="8847138" y="4899025"/>
          <p14:tracePt t="79102" x="8809038" y="4945063"/>
          <p14:tracePt t="79104" x="8785225" y="4968875"/>
          <p14:tracePt t="79119" x="8763000" y="4999038"/>
          <p14:tracePt t="79136" x="8747125" y="5021263"/>
          <p14:tracePt t="79152" x="8732838" y="5045075"/>
          <p14:tracePt t="79169" x="8716963" y="5067300"/>
          <p14:tracePt t="79186" x="8702675" y="5089525"/>
          <p14:tracePt t="79203" x="8670925" y="5127625"/>
          <p14:tracePt t="79220" x="8640763" y="5173663"/>
          <p14:tracePt t="79236" x="8610600" y="5211763"/>
          <p14:tracePt t="79253" x="8588375" y="5249863"/>
          <p14:tracePt t="79269" x="8564563" y="5287963"/>
          <p14:tracePt t="79286" x="8542338" y="5326063"/>
          <p14:tracePt t="79303" x="8518525" y="5372100"/>
          <p14:tracePt t="79319" x="8480425" y="5440363"/>
          <p14:tracePt t="79336" x="8458200" y="5486400"/>
          <p14:tracePt t="79353" x="8442325" y="5508625"/>
          <p14:tracePt t="79369" x="8435975" y="5524500"/>
          <p14:tracePt t="79386" x="8428038" y="5540375"/>
          <p14:tracePt t="79410" x="8428038" y="5546725"/>
          <p14:tracePt t="79424" x="8420100" y="5554663"/>
          <p14:tracePt t="79441" x="8412163" y="5570538"/>
          <p14:tracePt t="79452" x="8404225" y="5578475"/>
          <p14:tracePt t="79469" x="8397875" y="5592763"/>
          <p14:tracePt t="79486" x="8382000" y="5622925"/>
          <p14:tracePt t="79487" x="8374063" y="5638800"/>
          <p14:tracePt t="79503" x="8374063" y="5646738"/>
          <p14:tracePt t="79503" x="8366125" y="5646738"/>
          <p14:tracePt t="79519" x="8366125" y="5661025"/>
          <p14:tracePt t="79536" x="8359775" y="5684838"/>
          <p14:tracePt t="79552" x="8359775" y="5692775"/>
          <p14:tracePt t="79570" x="8359775" y="5699125"/>
          <p14:tracePt t="79586" x="8351838" y="5707063"/>
          <p14:tracePt t="79603" x="8351838" y="5715000"/>
          <p14:tracePt t="79619" x="8343900" y="5722938"/>
          <p14:tracePt t="79636" x="8343900" y="5730875"/>
          <p14:tracePt t="79864" x="8351838" y="5722938"/>
          <p14:tracePt t="79880" x="8351838" y="5715000"/>
          <p14:tracePt t="79888" x="8359775" y="5715000"/>
          <p14:tracePt t="79896" x="8359775" y="5699125"/>
          <p14:tracePt t="79912" x="8366125" y="5692775"/>
          <p14:tracePt t="79928" x="8366125" y="5684838"/>
          <p14:tracePt t="79936" x="8374063" y="5676900"/>
          <p14:tracePt t="79953" x="8374063" y="5661025"/>
          <p14:tracePt t="79970" x="8382000" y="5638800"/>
          <p14:tracePt t="79986" x="8389938" y="5622925"/>
          <p14:tracePt t="80003" x="8397875" y="5578475"/>
          <p14:tracePt t="80019" x="8404225" y="5524500"/>
          <p14:tracePt t="80036" x="8412163" y="5464175"/>
          <p14:tracePt t="80053" x="8420100" y="5394325"/>
          <p14:tracePt t="80070" x="8428038" y="5334000"/>
          <p14:tracePt t="80072" x="8435975" y="5311775"/>
          <p14:tracePt t="80086" x="8442325" y="5273675"/>
          <p14:tracePt t="80103" x="8450263" y="5211763"/>
          <p14:tracePt t="80104" x="8458200" y="5189538"/>
          <p14:tracePt t="80120" x="8458200" y="5121275"/>
          <p14:tracePt t="80136" x="8466138" y="5067300"/>
          <p14:tracePt t="80153" x="8474075" y="5013325"/>
          <p14:tracePt t="80169" x="8474075" y="4968875"/>
          <p14:tracePt t="80186" x="8480425" y="4922838"/>
          <p14:tracePt t="80203" x="8480425" y="4876800"/>
          <p14:tracePt t="80220" x="8480425" y="4822825"/>
          <p14:tracePt t="80236" x="8480425" y="4778375"/>
          <p14:tracePt t="80253" x="8488363" y="4732338"/>
          <p14:tracePt t="80269" x="8488363" y="4694238"/>
          <p14:tracePt t="80286" x="8496300" y="4664075"/>
          <p14:tracePt t="80288" x="8496300" y="4656138"/>
          <p14:tracePt t="80303" x="8496300" y="4632325"/>
          <p14:tracePt t="80320" x="8496300" y="4610100"/>
          <p14:tracePt t="80337" x="8496300" y="4602163"/>
          <p14:tracePt t="80353" x="8496300" y="4594225"/>
          <p14:tracePt t="80416" x="8504238" y="4594225"/>
          <p14:tracePt t="80432" x="8504238" y="4587875"/>
          <p14:tracePt t="80464" x="8504238" y="4579938"/>
          <p14:tracePt t="80696" x="8504238" y="4587875"/>
          <p14:tracePt t="80704" x="8504238" y="4602163"/>
          <p14:tracePt t="80712" x="8504238" y="4625975"/>
          <p14:tracePt t="80721" x="8504238" y="4640263"/>
          <p14:tracePt t="80736" x="8504238" y="4686300"/>
          <p14:tracePt t="80753" x="8504238" y="4740275"/>
          <p14:tracePt t="80770" x="8504238" y="4784725"/>
          <p14:tracePt t="80786" x="8504238" y="4838700"/>
          <p14:tracePt t="80803" x="8504238" y="4884738"/>
          <p14:tracePt t="80820" x="8504238" y="4922838"/>
          <p14:tracePt t="80836" x="8504238" y="4960938"/>
          <p14:tracePt t="80853" x="8504238" y="5013325"/>
          <p14:tracePt t="80870" x="8504238" y="5083175"/>
          <p14:tracePt t="80886" x="8504238" y="5165725"/>
          <p14:tracePt t="80887" x="8504238" y="5219700"/>
          <p14:tracePt t="80903" x="8504238" y="5311775"/>
          <p14:tracePt t="80920" x="8512175" y="5380038"/>
          <p14:tracePt t="80936" x="8518525" y="5410200"/>
          <p14:tracePt t="80976" x="8518525" y="5418138"/>
          <p14:tracePt t="81033" x="8518525" y="5426075"/>
          <p14:tracePt t="81041" x="8518525" y="5432425"/>
          <p14:tracePt t="81056" x="8518525" y="5448300"/>
          <p14:tracePt t="81070" x="8518525" y="5456238"/>
          <p14:tracePt t="81086" x="8518525" y="5470525"/>
          <p14:tracePt t="81320" x="8518525" y="5464175"/>
          <p14:tracePt t="81329" x="8518525" y="5456238"/>
          <p14:tracePt t="81337" x="8518525" y="5440363"/>
          <p14:tracePt t="81353" x="8518525" y="5394325"/>
          <p14:tracePt t="81370" x="8518525" y="5349875"/>
          <p14:tracePt t="81387" x="8518525" y="5303838"/>
          <p14:tracePt t="81403" x="8518525" y="5249863"/>
          <p14:tracePt t="81420" x="8518525" y="5197475"/>
          <p14:tracePt t="81437" x="8518525" y="5151438"/>
          <p14:tracePt t="81453" x="8518525" y="5105400"/>
          <p14:tracePt t="81470" x="8518525" y="5059363"/>
          <p14:tracePt t="81473" x="8518525" y="5037138"/>
          <p14:tracePt t="81487" x="8518525" y="4991100"/>
          <p14:tracePt t="81504" x="8518525" y="4846638"/>
          <p14:tracePt t="81520" x="8518525" y="4716463"/>
          <p14:tracePt t="81537" x="8518525" y="4594225"/>
          <p14:tracePt t="81553" x="8518525" y="4479925"/>
          <p14:tracePt t="81570" x="8518525" y="4359275"/>
          <p14:tracePt t="81587" x="8518525" y="4229100"/>
          <p14:tracePt t="81603" x="8518525" y="4084638"/>
          <p14:tracePt t="81620" x="8518525" y="3932238"/>
          <p14:tracePt t="81637" x="8518525" y="3771900"/>
          <p14:tracePt t="81653" x="8518525" y="3611563"/>
          <p14:tracePt t="81670" x="8518525" y="3444875"/>
          <p14:tracePt t="81673" x="8518525" y="3368675"/>
          <p14:tracePt t="81687" x="8518525" y="3276600"/>
          <p14:tracePt t="81704" x="8518525" y="3009900"/>
          <p14:tracePt t="81721" x="8518525" y="2849563"/>
          <p14:tracePt t="81737" x="8534400" y="2705100"/>
          <p14:tracePt t="81753" x="8534400" y="2582863"/>
          <p14:tracePt t="81770" x="8534400" y="2468563"/>
          <p14:tracePt t="81787" x="8534400" y="2370138"/>
          <p14:tracePt t="81803" x="8534400" y="2255838"/>
          <p14:tracePt t="81820" x="8534400" y="2133600"/>
          <p14:tracePt t="81837" x="8534400" y="2011363"/>
          <p14:tracePt t="81853" x="8534400" y="1927225"/>
          <p14:tracePt t="81870" x="8534400" y="1858963"/>
          <p14:tracePt t="81887" x="8534400" y="1828800"/>
          <p14:tracePt t="81888" x="8534400" y="1812925"/>
          <p14:tracePt t="81904" x="8534400" y="1806575"/>
          <p14:tracePt t="82392" x="8534400" y="1812925"/>
          <p14:tracePt t="82400" x="8534400" y="1820863"/>
          <p14:tracePt t="82410" x="8534400" y="1828800"/>
          <p14:tracePt t="82420" x="8534400" y="1836738"/>
          <p14:tracePt t="82437" x="8534400" y="1844675"/>
          <p14:tracePt t="82454" x="8534400" y="1858963"/>
          <p14:tracePt t="82470" x="8542338" y="1874838"/>
          <p14:tracePt t="82487" x="8542338" y="1882775"/>
          <p14:tracePt t="82505" x="8542338" y="1889125"/>
          <p14:tracePt t="82520" x="8542338" y="1897063"/>
          <p14:tracePt t="82537" x="8542338" y="1912938"/>
          <p14:tracePt t="82554" x="8542338" y="1927225"/>
          <p14:tracePt t="82570" x="8542338" y="1965325"/>
          <p14:tracePt t="82587" x="8542338" y="2003425"/>
          <p14:tracePt t="82604" x="8542338" y="2057400"/>
          <p14:tracePt t="82620" x="8542338" y="2103438"/>
          <p14:tracePt t="82637" x="8542338" y="2155825"/>
          <p14:tracePt t="82654" x="8542338" y="2201863"/>
          <p14:tracePt t="82671" x="8542338" y="2247900"/>
          <p14:tracePt t="82672" x="8542338" y="2270125"/>
          <p14:tracePt t="82688" x="8542338" y="2332038"/>
          <p14:tracePt t="82704" x="8542338" y="2392363"/>
          <p14:tracePt t="82720" x="8542338" y="2476500"/>
          <p14:tracePt t="82737" x="8542338" y="2568575"/>
          <p14:tracePt t="82754" x="8542338" y="2651125"/>
          <p14:tracePt t="82771" x="8542338" y="2743200"/>
          <p14:tracePt t="82787" x="8542338" y="2835275"/>
          <p14:tracePt t="82804" x="8542338" y="2911475"/>
          <p14:tracePt t="82821" x="8542338" y="2994025"/>
          <p14:tracePt t="82837" x="8542338" y="3070225"/>
          <p14:tracePt t="82854" x="8542338" y="3154363"/>
          <p14:tracePt t="82857" x="8542338" y="3200400"/>
          <p14:tracePt t="82870" x="8542338" y="3246438"/>
          <p14:tracePt t="82887" x="8542338" y="3413125"/>
          <p14:tracePt t="82904" x="8542338" y="3513138"/>
          <p14:tracePt t="82920" x="8534400" y="3627438"/>
          <p14:tracePt t="82937" x="8518525" y="3733800"/>
          <p14:tracePt t="82954" x="8518525" y="3825875"/>
          <p14:tracePt t="82971" x="8518525" y="3902075"/>
          <p14:tracePt t="82987" x="8518525" y="3946525"/>
          <p14:tracePt t="83004" x="8512175" y="3978275"/>
          <p14:tracePt t="83021" x="8512175" y="3992563"/>
          <p14:tracePt t="83037" x="8512175" y="4000500"/>
          <p14:tracePt t="83065" x="8504238" y="4008438"/>
          <p14:tracePt t="83129" x="8504238" y="4016375"/>
          <p14:tracePt t="83152" x="8504238" y="4022725"/>
          <p14:tracePt t="83224" x="8496300" y="4022725"/>
          <p14:tracePt t="83248" x="8488363" y="4022725"/>
          <p14:tracePt t="83257" x="8474075" y="4022725"/>
          <p14:tracePt t="83272" x="8466138" y="4022725"/>
          <p14:tracePt t="83280" x="8458200" y="4022725"/>
          <p14:tracePt t="83288" x="8450263" y="4022725"/>
          <p14:tracePt t="83304" x="8435975" y="4022725"/>
          <p14:tracePt t="83321" x="8412163" y="4022725"/>
          <p14:tracePt t="83337" x="8374063" y="4008438"/>
          <p14:tracePt t="83354" x="8328025" y="3984625"/>
          <p14:tracePt t="83371" x="8251825" y="3932238"/>
          <p14:tracePt t="83387" x="8137525" y="3863975"/>
          <p14:tracePt t="83404" x="8016875" y="3787775"/>
          <p14:tracePt t="83421" x="7916863" y="3717925"/>
          <p14:tracePt t="83438" x="7810500" y="3649663"/>
          <p14:tracePt t="83454" x="7712075" y="3565525"/>
          <p14:tracePt t="83455" x="7666038" y="3535363"/>
          <p14:tracePt t="83471" x="7620000" y="3505200"/>
          <p14:tracePt t="83488" x="7483475" y="3406775"/>
          <p14:tracePt t="83504" x="7383463" y="3352800"/>
          <p14:tracePt t="83521" x="7292975" y="3314700"/>
          <p14:tracePt t="83537" x="7216775" y="3276600"/>
          <p14:tracePt t="83554" x="7140575" y="3254375"/>
          <p14:tracePt t="83571" x="7102475" y="3222625"/>
          <p14:tracePt t="83587" x="7056438" y="3200400"/>
          <p14:tracePt t="83604" x="7032625" y="3178175"/>
          <p14:tracePt t="83621" x="7002463" y="3162300"/>
          <p14:tracePt t="83637" x="6980238" y="3146425"/>
          <p14:tracePt t="83654" x="6964363" y="3140075"/>
          <p14:tracePt t="83671" x="6950075" y="3132138"/>
          <p14:tracePt t="83687" x="6942138" y="3132138"/>
          <p14:tracePt t="83712" x="6934200" y="3132138"/>
          <p14:tracePt t="83728" x="6926263" y="3132138"/>
          <p14:tracePt t="83753" x="6918325" y="3132138"/>
          <p14:tracePt t="83768" x="6911975" y="3140075"/>
          <p14:tracePt t="83793" x="6911975" y="3146425"/>
          <p14:tracePt t="83800" x="6896100" y="3146425"/>
          <p14:tracePt t="83808" x="6896100" y="3154363"/>
          <p14:tracePt t="83821" x="6888163" y="3154363"/>
          <p14:tracePt t="83837" x="6873875" y="3170238"/>
          <p14:tracePt t="83854" x="6858000" y="3178175"/>
          <p14:tracePt t="83857" x="6850063" y="3192463"/>
          <p14:tracePt t="83872" x="6842125" y="3200400"/>
          <p14:tracePt t="83888" x="6835775" y="3200400"/>
          <p14:tracePt t="83904" x="6835775" y="3208338"/>
          <p14:tracePt t="83921" x="6835775" y="3216275"/>
          <p14:tracePt t="83944" x="6827838" y="3222625"/>
          <p14:tracePt t="83960" x="6827838" y="3230563"/>
          <p14:tracePt t="83984" x="6819900" y="3238500"/>
          <p14:tracePt t="84040" x="6819900" y="3246438"/>
          <p14:tracePt t="84056" x="6819900" y="3254375"/>
          <p14:tracePt t="84072" x="6819900" y="3260725"/>
          <p14:tracePt t="84080" x="6819900" y="3268663"/>
          <p14:tracePt t="84088" x="6819900" y="3276600"/>
          <p14:tracePt t="84104" x="6819900" y="3292475"/>
          <p14:tracePt t="84121" x="6819900" y="3298825"/>
          <p14:tracePt t="84138" x="6819900" y="3306763"/>
          <p14:tracePt t="84154" x="6819900" y="3314700"/>
          <p14:tracePt t="84171" x="6827838" y="3322638"/>
          <p14:tracePt t="84188" x="6842125" y="3330575"/>
          <p14:tracePt t="84204" x="6850063" y="3336925"/>
          <p14:tracePt t="84222" x="6873875" y="3344863"/>
          <p14:tracePt t="84237" x="6896100" y="3352800"/>
          <p14:tracePt t="84255" x="6918325" y="3360738"/>
          <p14:tracePt t="84255" x="6934200" y="3360738"/>
          <p14:tracePt t="84271" x="6972300" y="3360738"/>
          <p14:tracePt t="84288" x="7002463" y="3368675"/>
          <p14:tracePt t="84304" x="7040563" y="3382963"/>
          <p14:tracePt t="84321" x="7086600" y="3390900"/>
          <p14:tracePt t="84338" x="7140575" y="3421063"/>
          <p14:tracePt t="84354" x="7208838" y="3444875"/>
          <p14:tracePt t="84371" x="7285038" y="3475038"/>
          <p14:tracePt t="84388" x="7353300" y="3497263"/>
          <p14:tracePt t="84404" x="7429500" y="3521075"/>
          <p14:tracePt t="84421" x="7483475" y="3527425"/>
          <p14:tracePt t="84438" x="7521575" y="3535363"/>
          <p14:tracePt t="84454" x="7543800" y="3543300"/>
          <p14:tracePt t="84456" x="7559675" y="3543300"/>
          <p14:tracePt t="84472" x="7589838" y="3559175"/>
          <p14:tracePt t="84488" x="7620000" y="3565525"/>
          <p14:tracePt t="84504" x="7642225" y="3581400"/>
          <p14:tracePt t="84521" x="7680325" y="3597275"/>
          <p14:tracePt t="84538" x="7734300" y="3611563"/>
          <p14:tracePt t="84554" x="7780338" y="3619500"/>
          <p14:tracePt t="84571" x="7818438" y="3627438"/>
          <p14:tracePt t="84588" x="7840663" y="3635375"/>
          <p14:tracePt t="84605" x="7870825" y="3635375"/>
          <p14:tracePt t="84621" x="7902575" y="3635375"/>
          <p14:tracePt t="84638" x="7940675" y="3635375"/>
          <p14:tracePt t="84641" x="7954963" y="3635375"/>
          <p14:tracePt t="84654" x="7978775" y="3635375"/>
          <p14:tracePt t="84671" x="8047038" y="3635375"/>
          <p14:tracePt t="84688" x="8085138" y="3641725"/>
          <p14:tracePt t="84704" x="8107363" y="3649663"/>
          <p14:tracePt t="84722" x="8123238" y="3649663"/>
          <p14:tracePt t="84738" x="8137525" y="3649663"/>
          <p14:tracePt t="84755" x="8175625" y="3649663"/>
          <p14:tracePt t="84771" x="8213725" y="3649663"/>
          <p14:tracePt t="84788" x="8267700" y="3649663"/>
          <p14:tracePt t="84804" x="8305800" y="3649663"/>
          <p14:tracePt t="84821" x="8359775" y="3635375"/>
          <p14:tracePt t="84838" x="8420100" y="3619500"/>
          <p14:tracePt t="84854" x="8480425" y="3581400"/>
          <p14:tracePt t="84856" x="8504238" y="3573463"/>
          <p14:tracePt t="84871" x="8564563" y="3551238"/>
          <p14:tracePt t="84888" x="8602663" y="3535363"/>
          <p14:tracePt t="84904" x="8648700" y="3513138"/>
          <p14:tracePt t="84921" x="8678863" y="3497263"/>
          <p14:tracePt t="84938" x="8724900" y="3482975"/>
          <p14:tracePt t="84954" x="8755063" y="3459163"/>
          <p14:tracePt t="84971" x="8801100" y="3436938"/>
          <p14:tracePt t="84988" x="8839200" y="3413125"/>
          <p14:tracePt t="85004" x="8877300" y="3390900"/>
          <p14:tracePt t="85021" x="8907463" y="3375025"/>
          <p14:tracePt t="85038" x="8945563" y="3352800"/>
          <p14:tracePt t="85054" x="8953500" y="3344863"/>
          <p14:tracePt t="85072" x="8975725" y="3322638"/>
          <p14:tracePt t="85088" x="8991600" y="3314700"/>
          <p14:tracePt t="85105" x="9007475" y="3298825"/>
          <p14:tracePt t="85121" x="9037638" y="3276600"/>
          <p14:tracePt t="85138" x="9075738" y="3260725"/>
          <p14:tracePt t="85155" x="9105900" y="3238500"/>
          <p14:tracePt t="85171" x="9136063" y="3222625"/>
          <p14:tracePt t="85188" x="9159875" y="3200400"/>
          <p14:tracePt t="85205" x="9182100" y="3184525"/>
          <p14:tracePt t="85221" x="9212263" y="3170238"/>
          <p14:tracePt t="85224" x="9212263" y="3162300"/>
          <p14:tracePt t="85238" x="9220200" y="3154363"/>
          <p14:tracePt t="85255" x="9236075" y="3146425"/>
          <p14:tracePt t="85255" x="9250363" y="3132138"/>
          <p14:tracePt t="85271" x="9266238" y="3124200"/>
          <p14:tracePt t="85288" x="9274175" y="3116263"/>
          <p14:tracePt t="85305" x="9280525" y="3108325"/>
          <p14:tracePt t="85321" x="9288463" y="3108325"/>
          <p14:tracePt t="85338" x="9296400" y="3101975"/>
          <p14:tracePt t="85368" x="9304338" y="3101975"/>
          <p14:tracePt t="85376" x="9304338" y="3094038"/>
          <p14:tracePt t="85388" x="9318625" y="3086100"/>
          <p14:tracePt t="85405" x="9334500" y="3070225"/>
          <p14:tracePt t="85421" x="9350375" y="3063875"/>
          <p14:tracePt t="85438" x="9364663" y="3055938"/>
          <p14:tracePt t="85455" x="9380538" y="3040063"/>
          <p14:tracePt t="85455" x="9388475" y="3040063"/>
          <p14:tracePt t="85471" x="9394825" y="3032125"/>
          <p14:tracePt t="85505" x="9402763" y="3032125"/>
          <p14:tracePt t="85512" x="9402763" y="3025775"/>
          <p14:tracePt t="85528" x="9410700" y="3025775"/>
          <p14:tracePt t="85776" x="9410700" y="3032125"/>
          <p14:tracePt t="85785" x="9402763" y="3040063"/>
          <p14:tracePt t="85792" x="9394825" y="3040063"/>
          <p14:tracePt t="85805" x="9388475" y="3048000"/>
          <p14:tracePt t="85821" x="9372600" y="3063875"/>
          <p14:tracePt t="85838" x="9356725" y="3078163"/>
          <p14:tracePt t="85855" x="9326563" y="3094038"/>
          <p14:tracePt t="85856" x="9312275" y="3101975"/>
          <p14:tracePt t="85871" x="9288463" y="3116263"/>
          <p14:tracePt t="85888" x="9266238" y="3132138"/>
          <p14:tracePt t="85905" x="9242425" y="3140075"/>
          <p14:tracePt t="85922" x="9220200" y="3154363"/>
          <p14:tracePt t="85938" x="9204325" y="3162300"/>
          <p14:tracePt t="85955" x="9166225" y="3170238"/>
          <p14:tracePt t="85973" x="9151938" y="3184525"/>
          <p14:tracePt t="85988" x="9121775" y="3184525"/>
          <p14:tracePt t="86005" x="9090025" y="3192463"/>
          <p14:tracePt t="86021" x="9067800" y="3200400"/>
          <p14:tracePt t="86038" x="9045575" y="3208338"/>
          <p14:tracePt t="86040" x="9021763" y="3216275"/>
          <p14:tracePt t="86055" x="9013825" y="3222625"/>
          <p14:tracePt t="86072" x="8969375" y="3230563"/>
          <p14:tracePt t="86088" x="8931275" y="3238500"/>
          <p14:tracePt t="86105" x="8907463" y="3246438"/>
          <p14:tracePt t="86122" x="8877300" y="3260725"/>
          <p14:tracePt t="86138" x="8855075" y="3260725"/>
          <p14:tracePt t="86155" x="8823325" y="3276600"/>
          <p14:tracePt t="86172" x="8785225" y="3292475"/>
          <p14:tracePt t="86188" x="8732838" y="3306763"/>
          <p14:tracePt t="86205" x="8686800" y="3330575"/>
          <p14:tracePt t="86223" x="8648700" y="3344863"/>
          <p14:tracePt t="86223" x="8618538" y="3352800"/>
          <p14:tracePt t="86238" x="8594725" y="3368675"/>
          <p14:tracePt t="86255" x="8518525" y="3398838"/>
          <p14:tracePt t="86272" x="8488363" y="3406775"/>
          <p14:tracePt t="86288" x="8458200" y="3421063"/>
          <p14:tracePt t="86305" x="8428038" y="3421063"/>
          <p14:tracePt t="86322" x="8412163" y="3429000"/>
          <p14:tracePt t="86338" x="8397875" y="3436938"/>
          <p14:tracePt t="86355" x="8374063" y="3436938"/>
          <p14:tracePt t="86372" x="8359775" y="3444875"/>
          <p14:tracePt t="86389" x="8343900" y="3451225"/>
          <p14:tracePt t="86405" x="8313738" y="3451225"/>
          <p14:tracePt t="86422" x="8289925" y="3459163"/>
          <p14:tracePt t="86423" x="8275638" y="3467100"/>
          <p14:tracePt t="86438" x="8259763" y="3475038"/>
          <p14:tracePt t="86456" x="8213725" y="3475038"/>
          <p14:tracePt t="86472" x="8183563" y="3482975"/>
          <p14:tracePt t="86488" x="8153400" y="3489325"/>
          <p14:tracePt t="86505" x="8115300" y="3489325"/>
          <p14:tracePt t="86522" x="8093075" y="3489325"/>
          <p14:tracePt t="86538" x="8069263" y="3489325"/>
          <p14:tracePt t="86555" x="8031163" y="3489325"/>
          <p14:tracePt t="86572" x="8001000" y="3489325"/>
          <p14:tracePt t="86588" x="7970838" y="3489325"/>
          <p14:tracePt t="86605" x="7947025" y="3489325"/>
          <p14:tracePt t="86622" x="7932738" y="3489325"/>
          <p14:tracePt t="86638" x="7916863" y="3489325"/>
          <p14:tracePt t="86640" x="7902575" y="3489325"/>
          <p14:tracePt t="86656" x="7878763" y="3482975"/>
          <p14:tracePt t="86672" x="7848600" y="3482975"/>
          <p14:tracePt t="86688" x="7826375" y="3482975"/>
          <p14:tracePt t="86705" x="7802563" y="3467100"/>
          <p14:tracePt t="86722" x="7788275" y="3467100"/>
          <p14:tracePt t="86739" x="7750175" y="3451225"/>
          <p14:tracePt t="86755" x="7718425" y="3444875"/>
          <p14:tracePt t="86772" x="7688263" y="3436938"/>
          <p14:tracePt t="86789" x="7658100" y="3429000"/>
          <p14:tracePt t="86805" x="7627938" y="3413125"/>
          <p14:tracePt t="86822" x="7604125" y="3398838"/>
          <p14:tracePt t="86839" x="7589838" y="3382963"/>
          <p14:tracePt t="86855" x="7566025" y="3360738"/>
          <p14:tracePt t="86872" x="7559675" y="3352800"/>
          <p14:tracePt t="86889" x="7527925" y="3330575"/>
          <p14:tracePt t="86905" x="7497763" y="3314700"/>
          <p14:tracePt t="86922" x="7483475" y="3298825"/>
          <p14:tracePt t="86939" x="7459663" y="3292475"/>
          <p14:tracePt t="87640" x="7445375" y="3292475"/>
          <p14:tracePt t="87664" x="7437438" y="3292475"/>
          <p14:tracePt t="87673" x="7429500" y="3292475"/>
          <p14:tracePt t="87680" x="7421563" y="3292475"/>
          <p14:tracePt t="87689" x="7413625" y="3292475"/>
          <p14:tracePt t="87705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944379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Exercício 1 (Continuação)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944380"/>
            <a:ext cx="6130977" cy="5913620"/>
          </a:xfrm>
        </p:spPr>
        <p:txBody>
          <a:bodyPr/>
          <a:lstStyle/>
          <a:p>
            <a:r>
              <a:rPr lang="pt-BR" dirty="0"/>
              <a:t>NPSH </a:t>
            </a:r>
            <a:r>
              <a:rPr lang="pt-BR" dirty="0" err="1"/>
              <a:t>req</a:t>
            </a:r>
            <a:r>
              <a:rPr lang="pt-BR" dirty="0"/>
              <a:t> = 2,5 </a:t>
            </a:r>
            <a:r>
              <a:rPr lang="pt-BR" dirty="0" err="1"/>
              <a:t>mca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/>
              <a:t>Calculando o NPSH </a:t>
            </a:r>
            <a:r>
              <a:rPr lang="pt-BR" b="1" dirty="0" err="1"/>
              <a:t>disp</a:t>
            </a:r>
            <a:endParaRPr lang="pt-BR" b="1" dirty="0"/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NPSH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9,73 – 0,239 – 3 – 1</a:t>
            </a:r>
          </a:p>
          <a:p>
            <a:pPr marL="0" indent="0">
              <a:buNone/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NPSH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5,49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mca</a:t>
            </a: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Conclusão:</a:t>
            </a:r>
          </a:p>
          <a:p>
            <a:pPr marL="0" indent="0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Como NPSH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disp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NPSH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req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então a bomba não </a:t>
            </a:r>
            <a:r>
              <a:rPr 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cavita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77" y="1051595"/>
            <a:ext cx="5771213" cy="167432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7111583" y="3591631"/>
            <a:ext cx="424221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dirty="0"/>
              <a:t>P </a:t>
            </a:r>
            <a:r>
              <a:rPr lang="pt-BR" sz="2400" dirty="0" err="1"/>
              <a:t>abs</a:t>
            </a:r>
            <a:r>
              <a:rPr lang="pt-BR" sz="2400" dirty="0"/>
              <a:t>/gama = 10,33 – 0,12 x 5</a:t>
            </a:r>
          </a:p>
          <a:p>
            <a:endParaRPr lang="pt-BR" sz="2400" dirty="0"/>
          </a:p>
          <a:p>
            <a:r>
              <a:rPr lang="pt-BR" sz="2400" dirty="0"/>
              <a:t>P </a:t>
            </a:r>
            <a:r>
              <a:rPr lang="pt-BR" sz="2400" dirty="0" err="1"/>
              <a:t>abs</a:t>
            </a:r>
            <a:r>
              <a:rPr lang="pt-BR" sz="2400" dirty="0"/>
              <a:t>/gama = 9,73 </a:t>
            </a:r>
            <a:r>
              <a:rPr lang="pt-BR" sz="2400" dirty="0" err="1"/>
              <a:t>mca</a:t>
            </a:r>
            <a:endParaRPr lang="pt-BR" sz="2400" dirty="0"/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06DEAFFE-5831-4B25-9896-8E11989411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618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321"/>
    </mc:Choice>
    <mc:Fallback>
      <p:transition spd="slow" advTm="100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154242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2) Verificar se haverá ou não cavitação</a:t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749508"/>
            <a:ext cx="5276538" cy="4437089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DADOS: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*Bomba ETANORM 50-160</a:t>
            </a:r>
          </a:p>
          <a:p>
            <a:pPr marL="0" indent="0">
              <a:buNone/>
            </a:pPr>
            <a:r>
              <a:rPr lang="pt-BR" dirty="0"/>
              <a:t>*Q = 50 m3/h</a:t>
            </a:r>
          </a:p>
          <a:p>
            <a:pPr marL="0" indent="0">
              <a:buNone/>
            </a:pPr>
            <a:r>
              <a:rPr lang="pt-BR" dirty="0"/>
              <a:t>*hg </a:t>
            </a:r>
            <a:r>
              <a:rPr lang="pt-BR" dirty="0" err="1"/>
              <a:t>suc</a:t>
            </a:r>
            <a:r>
              <a:rPr lang="pt-BR" dirty="0"/>
              <a:t> = 3 m</a:t>
            </a:r>
          </a:p>
          <a:p>
            <a:pPr marL="0" indent="0">
              <a:buNone/>
            </a:pPr>
            <a:r>
              <a:rPr lang="pt-BR" dirty="0"/>
              <a:t>*</a:t>
            </a:r>
            <a:r>
              <a:rPr lang="pt-BR" dirty="0" err="1"/>
              <a:t>hf</a:t>
            </a:r>
            <a:r>
              <a:rPr lang="pt-BR" dirty="0"/>
              <a:t> </a:t>
            </a:r>
            <a:r>
              <a:rPr lang="pt-BR" dirty="0" err="1"/>
              <a:t>suc</a:t>
            </a:r>
            <a:r>
              <a:rPr lang="pt-BR" dirty="0"/>
              <a:t> = 1 m</a:t>
            </a: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</a:rPr>
              <a:t>*Água a 80 graus (</a:t>
            </a:r>
            <a:r>
              <a:rPr lang="pt-BR" dirty="0" err="1">
                <a:solidFill>
                  <a:srgbClr val="FF0000"/>
                </a:solidFill>
              </a:rPr>
              <a:t>hv</a:t>
            </a:r>
            <a:r>
              <a:rPr lang="pt-BR" dirty="0">
                <a:solidFill>
                  <a:srgbClr val="FF0000"/>
                </a:solidFill>
              </a:rPr>
              <a:t> = 4,831 </a:t>
            </a:r>
            <a:r>
              <a:rPr lang="pt-BR" dirty="0" err="1">
                <a:solidFill>
                  <a:srgbClr val="FF0000"/>
                </a:solidFill>
              </a:rPr>
              <a:t>mca</a:t>
            </a:r>
            <a:r>
              <a:rPr lang="pt-BR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pt-BR" dirty="0"/>
              <a:t>*Altitude = 500 m</a:t>
            </a:r>
          </a:p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34911" y="5411449"/>
            <a:ext cx="461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NPSH </a:t>
            </a:r>
            <a:r>
              <a:rPr lang="pt-BR" sz="2800" dirty="0" err="1"/>
              <a:t>req</a:t>
            </a:r>
            <a:r>
              <a:rPr lang="pt-BR" sz="2800" dirty="0"/>
              <a:t> = 2,5 </a:t>
            </a:r>
            <a:r>
              <a:rPr lang="pt-BR" sz="2800" dirty="0" err="1"/>
              <a:t>mca</a:t>
            </a:r>
            <a:endParaRPr lang="pt-BR" sz="2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916684"/>
            <a:ext cx="5771213" cy="167432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6" name="CaixaDeTexto 5"/>
          <p:cNvSpPr txBox="1"/>
          <p:nvPr/>
        </p:nvSpPr>
        <p:spPr>
          <a:xfrm>
            <a:off x="5676900" y="2968052"/>
            <a:ext cx="58299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NPSH </a:t>
            </a:r>
            <a:r>
              <a:rPr lang="pt-BR" sz="2000" dirty="0" err="1"/>
              <a:t>disp</a:t>
            </a:r>
            <a:r>
              <a:rPr lang="pt-BR" sz="2000" dirty="0"/>
              <a:t> = 9,73 – 4,831 – 3 – 1</a:t>
            </a:r>
          </a:p>
          <a:p>
            <a:endParaRPr lang="pt-BR" sz="2000" dirty="0"/>
          </a:p>
          <a:p>
            <a:r>
              <a:rPr lang="pt-BR" sz="2000" dirty="0"/>
              <a:t>NPSH </a:t>
            </a:r>
            <a:r>
              <a:rPr lang="pt-BR" sz="2000" dirty="0" err="1"/>
              <a:t>disp</a:t>
            </a:r>
            <a:r>
              <a:rPr lang="pt-BR" sz="2000" dirty="0"/>
              <a:t> = 0,90 </a:t>
            </a:r>
            <a:r>
              <a:rPr lang="pt-BR" sz="2000" dirty="0" err="1"/>
              <a:t>mca</a:t>
            </a:r>
            <a:endParaRPr lang="pt-BR" sz="2000" dirty="0"/>
          </a:p>
          <a:p>
            <a:endParaRPr lang="pt-BR" sz="2000" dirty="0"/>
          </a:p>
          <a:p>
            <a:r>
              <a:rPr lang="pt-BR" sz="2000" b="1" dirty="0"/>
              <a:t>Conclusão:</a:t>
            </a:r>
          </a:p>
          <a:p>
            <a:endParaRPr lang="pt-BR" sz="2000" dirty="0"/>
          </a:p>
          <a:p>
            <a:r>
              <a:rPr lang="pt-BR" sz="2000" dirty="0"/>
              <a:t>Como o NPSH </a:t>
            </a:r>
            <a:r>
              <a:rPr lang="pt-BR" sz="2000" dirty="0" err="1"/>
              <a:t>disp</a:t>
            </a:r>
            <a:r>
              <a:rPr lang="pt-BR" sz="2000" dirty="0"/>
              <a:t> &lt; NPSH </a:t>
            </a:r>
            <a:r>
              <a:rPr lang="pt-BR" sz="2000" dirty="0" err="1"/>
              <a:t>req</a:t>
            </a:r>
            <a:r>
              <a:rPr lang="pt-BR" sz="2000" dirty="0"/>
              <a:t> a bomba </a:t>
            </a:r>
            <a:r>
              <a:rPr lang="pt-BR" sz="2000" dirty="0" err="1"/>
              <a:t>cavita</a:t>
            </a:r>
            <a:r>
              <a:rPr lang="pt-BR" sz="2000" dirty="0"/>
              <a:t> </a:t>
            </a:r>
            <a:r>
              <a:rPr lang="pt-BR" dirty="0"/>
              <a:t>!</a:t>
            </a:r>
          </a:p>
        </p:txBody>
      </p:sp>
      <p:pic>
        <p:nvPicPr>
          <p:cNvPr id="7" name="Áudio 6">
            <a:hlinkClick r:id="" action="ppaction://media"/>
            <a:extLst>
              <a:ext uri="{FF2B5EF4-FFF2-40B4-BE49-F238E27FC236}">
                <a16:creationId xmlns:a16="http://schemas.microsoft.com/office/drawing/2014/main" id="{D4F2B333-1626-4A1F-B0F2-FFE84D3D66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091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37"/>
    </mc:Choice>
    <mc:Fallback>
      <p:transition spd="slow" advTm="87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14204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3)Qual a altura geométrica de sucção máxima para o exercício anterior 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214204"/>
            <a:ext cx="7255239" cy="5643796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BR" b="1" dirty="0"/>
              <a:t>No limite: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dirty="0"/>
              <a:t>NPSH </a:t>
            </a:r>
            <a:r>
              <a:rPr lang="pt-BR" dirty="0" err="1"/>
              <a:t>req</a:t>
            </a:r>
            <a:r>
              <a:rPr lang="pt-BR" dirty="0"/>
              <a:t> = NPSH </a:t>
            </a:r>
            <a:r>
              <a:rPr lang="pt-BR" dirty="0" err="1"/>
              <a:t>disp</a:t>
            </a:r>
            <a:endParaRPr lang="pt-BR" dirty="0"/>
          </a:p>
          <a:p>
            <a:pPr marL="0" indent="0">
              <a:lnSpc>
                <a:spcPct val="150000"/>
              </a:lnSpc>
              <a:buNone/>
            </a:pPr>
            <a:r>
              <a:rPr lang="pt-BR" dirty="0"/>
              <a:t>NPSH </a:t>
            </a:r>
            <a:r>
              <a:rPr lang="pt-BR" dirty="0" err="1"/>
              <a:t>req</a:t>
            </a:r>
            <a:r>
              <a:rPr lang="pt-BR" dirty="0"/>
              <a:t> = </a:t>
            </a:r>
            <a:r>
              <a:rPr lang="pt-BR" dirty="0" err="1"/>
              <a:t>Pabs</a:t>
            </a:r>
            <a:r>
              <a:rPr lang="pt-BR" dirty="0"/>
              <a:t>/gama – </a:t>
            </a:r>
            <a:r>
              <a:rPr lang="pt-BR" dirty="0" err="1"/>
              <a:t>hv</a:t>
            </a:r>
            <a:r>
              <a:rPr lang="pt-BR" dirty="0"/>
              <a:t> – </a:t>
            </a:r>
            <a:r>
              <a:rPr lang="pt-BR" dirty="0" err="1"/>
              <a:t>hgsuc</a:t>
            </a:r>
            <a:r>
              <a:rPr lang="pt-BR" dirty="0"/>
              <a:t> </a:t>
            </a:r>
            <a:r>
              <a:rPr lang="pt-BR" dirty="0" err="1"/>
              <a:t>max</a:t>
            </a:r>
            <a:r>
              <a:rPr lang="pt-BR" dirty="0"/>
              <a:t> – </a:t>
            </a:r>
            <a:r>
              <a:rPr lang="pt-BR" dirty="0" err="1"/>
              <a:t>hfsuc</a:t>
            </a:r>
            <a:endParaRPr lang="pt-BR" dirty="0"/>
          </a:p>
          <a:p>
            <a:pPr marL="0" indent="0">
              <a:lnSpc>
                <a:spcPct val="150000"/>
              </a:lnSpc>
              <a:buNone/>
            </a:pPr>
            <a:r>
              <a:rPr lang="pt-BR" dirty="0" err="1"/>
              <a:t>hgsuc</a:t>
            </a:r>
            <a:r>
              <a:rPr lang="pt-BR" dirty="0"/>
              <a:t> </a:t>
            </a:r>
            <a:r>
              <a:rPr lang="pt-BR" dirty="0" err="1"/>
              <a:t>max</a:t>
            </a:r>
            <a:r>
              <a:rPr lang="pt-BR" dirty="0"/>
              <a:t> = </a:t>
            </a:r>
            <a:r>
              <a:rPr lang="pt-BR" dirty="0" err="1"/>
              <a:t>Pabs</a:t>
            </a:r>
            <a:r>
              <a:rPr lang="pt-BR" dirty="0"/>
              <a:t>/gama – </a:t>
            </a:r>
            <a:r>
              <a:rPr lang="pt-BR" dirty="0" err="1"/>
              <a:t>hv</a:t>
            </a:r>
            <a:r>
              <a:rPr lang="pt-BR" dirty="0"/>
              <a:t> – </a:t>
            </a:r>
            <a:r>
              <a:rPr lang="pt-BR" dirty="0" err="1"/>
              <a:t>hfsuc</a:t>
            </a:r>
            <a:r>
              <a:rPr lang="pt-BR" dirty="0"/>
              <a:t> – NPSH </a:t>
            </a:r>
            <a:r>
              <a:rPr lang="pt-BR" dirty="0" err="1"/>
              <a:t>req</a:t>
            </a:r>
            <a:endParaRPr lang="pt-BR" dirty="0"/>
          </a:p>
          <a:p>
            <a:pPr marL="0" indent="0">
              <a:lnSpc>
                <a:spcPct val="150000"/>
              </a:lnSpc>
              <a:buNone/>
            </a:pPr>
            <a:r>
              <a:rPr lang="pt-BR" dirty="0" err="1"/>
              <a:t>hgsuc</a:t>
            </a:r>
            <a:r>
              <a:rPr lang="pt-BR" dirty="0"/>
              <a:t> </a:t>
            </a:r>
            <a:r>
              <a:rPr lang="pt-BR" dirty="0" err="1"/>
              <a:t>max</a:t>
            </a:r>
            <a:r>
              <a:rPr lang="pt-BR" dirty="0"/>
              <a:t> = 9,73 –  4,831 – 1 – 2,5</a:t>
            </a:r>
          </a:p>
          <a:p>
            <a:pPr marL="0" indent="0">
              <a:lnSpc>
                <a:spcPct val="150000"/>
              </a:lnSpc>
              <a:buNone/>
            </a:pPr>
            <a:endParaRPr lang="pt-BR" dirty="0"/>
          </a:p>
          <a:p>
            <a:pPr marL="0" indent="0">
              <a:lnSpc>
                <a:spcPct val="150000"/>
              </a:lnSpc>
              <a:buNone/>
            </a:pPr>
            <a:r>
              <a:rPr lang="pt-BR" b="1" dirty="0" err="1"/>
              <a:t>hgsuc</a:t>
            </a:r>
            <a:r>
              <a:rPr lang="pt-BR" b="1" dirty="0"/>
              <a:t> </a:t>
            </a:r>
            <a:r>
              <a:rPr lang="pt-BR" b="1" dirty="0" err="1"/>
              <a:t>max</a:t>
            </a:r>
            <a:r>
              <a:rPr lang="pt-BR" b="1" dirty="0"/>
              <a:t> = 1,40 m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7480092" y="2233534"/>
            <a:ext cx="4302177" cy="12003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pt-BR" sz="2400" dirty="0"/>
          </a:p>
          <a:p>
            <a:r>
              <a:rPr lang="pt-BR" sz="2400" dirty="0"/>
              <a:t>E se </a:t>
            </a:r>
            <a:r>
              <a:rPr lang="pt-BR" sz="2400" dirty="0" err="1"/>
              <a:t>hgsuc</a:t>
            </a:r>
            <a:r>
              <a:rPr lang="pt-BR" sz="2400" dirty="0"/>
              <a:t> </a:t>
            </a:r>
            <a:r>
              <a:rPr lang="pt-BR" sz="2400" dirty="0" err="1"/>
              <a:t>max</a:t>
            </a:r>
            <a:r>
              <a:rPr lang="pt-BR" sz="2400" dirty="0"/>
              <a:t> desse negativo ?</a:t>
            </a:r>
          </a:p>
          <a:p>
            <a:endParaRPr lang="pt-BR" sz="2400" dirty="0"/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10B6B027-F005-42AE-8A24-29BF7D895B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10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924"/>
    </mc:Choice>
    <mc:Fallback>
      <p:transition spd="slow" advTm="187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  <p:extLst>
    <p:ext uri="{3A86A75C-4F4B-4683-9AE1-C65F6400EC91}">
      <p14:laserTraceLst xmlns:p14="http://schemas.microsoft.com/office/powerpoint/2010/main">
        <p14:tracePtLst>
          <p14:tracePt t="38836" x="11764963" y="312738"/>
          <p14:tracePt t="38907" x="11757025" y="312738"/>
          <p14:tracePt t="39034" x="11734800" y="296863"/>
          <p14:tracePt t="39042" x="11696700" y="258763"/>
          <p14:tracePt t="39051" x="11650663" y="220663"/>
          <p14:tracePt t="39061" x="11590338" y="174625"/>
          <p14:tracePt t="39077" x="11514138" y="130175"/>
          <p14:tracePt t="39094" x="11460163" y="92075"/>
          <p14:tracePt t="39111" x="11445875" y="92075"/>
          <p14:tracePt t="39127" x="11445875" y="84138"/>
          <p14:tracePt t="39155" x="11437938" y="84138"/>
          <p14:tracePt t="39163" x="11430000" y="84138"/>
          <p14:tracePt t="39177" x="11337925" y="84138"/>
          <p14:tracePt t="39194" x="11147425" y="160338"/>
          <p14:tracePt t="39210" x="10934700" y="282575"/>
          <p14:tracePt t="39227" x="10668000" y="427038"/>
          <p14:tracePt t="39244" x="10417175" y="617538"/>
          <p14:tracePt t="39261" x="10226675" y="777875"/>
          <p14:tracePt t="39278" x="10058400" y="914400"/>
          <p14:tracePt t="39294" x="9906000" y="1020763"/>
          <p14:tracePt t="39311" x="9737725" y="1135063"/>
          <p14:tracePt t="39327" x="9547225" y="1235075"/>
          <p14:tracePt t="39344" x="9312275" y="1325563"/>
          <p14:tracePt t="39361" x="9144000" y="1417638"/>
          <p14:tracePt t="39378" x="8770938" y="1660525"/>
          <p14:tracePt t="39394" x="8382000" y="1912938"/>
          <p14:tracePt t="39411" x="7908925" y="2193925"/>
          <p14:tracePt t="39427" x="7345363" y="2506663"/>
          <p14:tracePt t="39444" x="6759575" y="2849563"/>
          <p14:tracePt t="39461" x="6188075" y="3178175"/>
          <p14:tracePt t="39477" x="5699125" y="3459163"/>
          <p14:tracePt t="39494" x="5211763" y="3749675"/>
          <p14:tracePt t="39511" x="4784725" y="3992563"/>
          <p14:tracePt t="39527" x="4427538" y="4183063"/>
          <p14:tracePt t="39544" x="4198938" y="4335463"/>
          <p14:tracePt t="39546" x="4098925" y="4389438"/>
          <p14:tracePt t="39561" x="4022725" y="4427538"/>
          <p14:tracePt t="39577" x="3741738" y="4594225"/>
          <p14:tracePt t="39594" x="3527425" y="4694238"/>
          <p14:tracePt t="39611" x="3344863" y="4762500"/>
          <p14:tracePt t="39627" x="3178175" y="4816475"/>
          <p14:tracePt t="39644" x="3070225" y="4846638"/>
          <p14:tracePt t="39661" x="3025775" y="4854575"/>
          <p14:tracePt t="39677" x="2994025" y="4854575"/>
          <p14:tracePt t="39694" x="2955925" y="4860925"/>
          <p14:tracePt t="39711" x="2887663" y="4860925"/>
          <p14:tracePt t="39727" x="2819400" y="4860925"/>
          <p14:tracePt t="39744" x="2773363" y="4860925"/>
          <p14:tracePt t="39761" x="2743200" y="4854575"/>
          <p14:tracePt t="39778" x="2735263" y="4846638"/>
          <p14:tracePt t="39794" x="2720975" y="4808538"/>
          <p14:tracePt t="39811" x="2697163" y="4784725"/>
          <p14:tracePt t="39827" x="2674938" y="4746625"/>
          <p14:tracePt t="39844" x="2644775" y="4716463"/>
          <p14:tracePt t="39861" x="2620963" y="4664075"/>
          <p14:tracePt t="39877" x="2598738" y="4594225"/>
          <p14:tracePt t="39894" x="2582863" y="4525963"/>
          <p14:tracePt t="39911" x="2574925" y="4449763"/>
          <p14:tracePt t="39927" x="2568575" y="4373563"/>
          <p14:tracePt t="39944" x="2560638" y="4289425"/>
          <p14:tracePt t="39946" x="2544763" y="4244975"/>
          <p14:tracePt t="39961" x="2530475" y="4191000"/>
          <p14:tracePt t="39977" x="2506663" y="4016375"/>
          <p14:tracePt t="39994" x="2476500" y="3878263"/>
          <p14:tracePt t="40011" x="2454275" y="3756025"/>
          <p14:tracePt t="40027" x="2438400" y="3679825"/>
          <p14:tracePt t="40045" x="2416175" y="3597275"/>
          <p14:tracePt t="40061" x="2392363" y="3551238"/>
          <p14:tracePt t="40077" x="2384425" y="3505200"/>
          <p14:tracePt t="40094" x="2378075" y="3475038"/>
          <p14:tracePt t="40111" x="2378075" y="3459163"/>
          <p14:tracePt t="40127" x="2370138" y="3451225"/>
          <p14:tracePt t="40195" x="2370138" y="3444875"/>
          <p14:tracePt t="40202" x="2370138" y="3436938"/>
          <p14:tracePt t="40211" x="2370138" y="3421063"/>
          <p14:tracePt t="40228" x="2370138" y="3406775"/>
          <p14:tracePt t="40244" x="2354263" y="3368675"/>
          <p14:tracePt t="40261" x="2354263" y="3330575"/>
          <p14:tracePt t="40278" x="2354263" y="3284538"/>
          <p14:tracePt t="40295" x="2354263" y="3238500"/>
          <p14:tracePt t="40311" x="2346325" y="3200400"/>
          <p14:tracePt t="40328" x="2339975" y="3170238"/>
          <p14:tracePt t="40344" x="2332038" y="3140075"/>
          <p14:tracePt t="40346" x="2332038" y="3132138"/>
          <p14:tracePt t="40361" x="2324100" y="3108325"/>
          <p14:tracePt t="40378" x="2316163" y="3078163"/>
          <p14:tracePt t="40394" x="2316163" y="3070225"/>
          <p14:tracePt t="40411" x="2316163" y="3055938"/>
          <p14:tracePt t="40428" x="2316163" y="3032125"/>
          <p14:tracePt t="40444" x="2316163" y="3025775"/>
          <p14:tracePt t="40475" x="2316163" y="3017838"/>
          <p14:tracePt t="40506" x="2316163" y="3009900"/>
          <p14:tracePt t="40522" x="2316163" y="3001963"/>
          <p14:tracePt t="40531" x="2316163" y="2994025"/>
          <p14:tracePt t="40546" x="2316163" y="2987675"/>
          <p14:tracePt t="40554" x="2316163" y="2971800"/>
          <p14:tracePt t="40563" x="2316163" y="2955925"/>
          <p14:tracePt t="40578" x="2316163" y="2933700"/>
          <p14:tracePt t="40594" x="2316163" y="2917825"/>
          <p14:tracePt t="40611" x="2316163" y="2911475"/>
          <p14:tracePt t="40628" x="2316163" y="2903538"/>
          <p14:tracePt t="40644" x="2316163" y="2895600"/>
          <p14:tracePt t="40661" x="2316163" y="2873375"/>
          <p14:tracePt t="40678" x="2316163" y="2827338"/>
          <p14:tracePt t="40695" x="2316163" y="2789238"/>
          <p14:tracePt t="40711" x="2316163" y="2765425"/>
          <p14:tracePt t="40728" x="2316163" y="2743200"/>
          <p14:tracePt t="40729" x="2316163" y="2735263"/>
          <p14:tracePt t="40744" x="2324100" y="2727325"/>
          <p14:tracePt t="40770" x="2332038" y="2720975"/>
          <p14:tracePt t="40914" x="2339975" y="2720975"/>
          <p14:tracePt t="40994" x="2346325" y="2720975"/>
          <p14:tracePt t="41010" x="2354263" y="2720975"/>
          <p14:tracePt t="41042" x="2354263" y="2727325"/>
          <p14:tracePt t="41050" x="2354263" y="2735263"/>
          <p14:tracePt t="41061" x="2362200" y="2751138"/>
          <p14:tracePt t="41078" x="2362200" y="2789238"/>
          <p14:tracePt t="41095" x="2370138" y="2835275"/>
          <p14:tracePt t="41111" x="2370138" y="2873375"/>
          <p14:tracePt t="41128" x="2370138" y="2903538"/>
          <p14:tracePt t="41145" x="2370138" y="2925763"/>
          <p14:tracePt t="41161" x="2370138" y="2963863"/>
          <p14:tracePt t="41178" x="2370138" y="2994025"/>
          <p14:tracePt t="41195" x="2370138" y="3017838"/>
          <p14:tracePt t="41211" x="2370138" y="3040063"/>
          <p14:tracePt t="41228" x="2370138" y="3086100"/>
          <p14:tracePt t="41245" x="2362200" y="3116263"/>
          <p14:tracePt t="41261" x="2362200" y="3124200"/>
          <p14:tracePt t="41278" x="2362200" y="3132138"/>
          <p14:tracePt t="41295" x="2362200" y="3140075"/>
          <p14:tracePt t="41314" x="2362200" y="3146425"/>
          <p14:tracePt t="41328" x="2362200" y="3154363"/>
          <p14:tracePt t="41346" x="2362200" y="3162300"/>
          <p14:tracePt t="41378" x="2362200" y="3170238"/>
          <p14:tracePt t="41394" x="2362200" y="3178175"/>
          <p14:tracePt t="41402" x="2362200" y="3184525"/>
          <p14:tracePt t="41418" x="2354263" y="3192463"/>
          <p14:tracePt t="41434" x="2354263" y="3200400"/>
          <p14:tracePt t="41445" x="2354263" y="3208338"/>
          <p14:tracePt t="41461" x="2354263" y="3230563"/>
          <p14:tracePt t="41478" x="2354263" y="3254375"/>
          <p14:tracePt t="41495" x="2346325" y="3276600"/>
          <p14:tracePt t="41511" x="2346325" y="3292475"/>
          <p14:tracePt t="41658" x="2346325" y="3298825"/>
          <p14:tracePt t="41691" x="2354263" y="3298825"/>
          <p14:tracePt t="41754" x="2362200" y="3298825"/>
          <p14:tracePt t="41802" x="2378075" y="3298825"/>
          <p14:tracePt t="41818" x="2384425" y="3298825"/>
          <p14:tracePt t="41826" x="2392363" y="3292475"/>
          <p14:tracePt t="41843" x="2400300" y="3292475"/>
          <p14:tracePt t="41898" x="2408238" y="3292475"/>
          <p14:tracePt t="41938" x="2416175" y="3292475"/>
          <p14:tracePt t="41946" x="2430463" y="3292475"/>
          <p14:tracePt t="41962" x="2438400" y="3284538"/>
          <p14:tracePt t="41971" x="2446338" y="3284538"/>
          <p14:tracePt t="41978" x="2460625" y="3276600"/>
          <p14:tracePt t="41995" x="2468563" y="3276600"/>
          <p14:tracePt t="42012" x="2484438" y="3268663"/>
          <p14:tracePt t="42028" x="2492375" y="3268663"/>
          <p14:tracePt t="42062" x="2498725" y="3268663"/>
          <p14:tracePt t="42082" x="2506663" y="3268663"/>
          <p14:tracePt t="42098" x="2522538" y="3268663"/>
          <p14:tracePt t="42112" x="2530475" y="3260725"/>
          <p14:tracePt t="42128" x="2552700" y="3260725"/>
          <p14:tracePt t="42129" x="2574925" y="3260725"/>
          <p14:tracePt t="42145" x="2598738" y="3254375"/>
          <p14:tracePt t="42162" x="2613025" y="3254375"/>
          <p14:tracePt t="42178" x="2620963" y="3254375"/>
          <p14:tracePt t="42195" x="2628900" y="3254375"/>
          <p14:tracePt t="42212" x="2636838" y="3254375"/>
          <p14:tracePt t="42228" x="2651125" y="3254375"/>
          <p14:tracePt t="42245" x="2682875" y="3254375"/>
          <p14:tracePt t="42262" x="2705100" y="3254375"/>
          <p14:tracePt t="42278" x="2735263" y="3254375"/>
          <p14:tracePt t="42295" x="2759075" y="3254375"/>
          <p14:tracePt t="42312" x="2797175" y="3260725"/>
          <p14:tracePt t="42329" x="2841625" y="3268663"/>
          <p14:tracePt t="42346" x="2903538" y="3268663"/>
          <p14:tracePt t="42362" x="2917825" y="3268663"/>
          <p14:tracePt t="42378" x="2925763" y="3268663"/>
          <p14:tracePt t="42443" x="2925763" y="3276600"/>
          <p14:tracePt t="42666" x="2933700" y="3276600"/>
          <p14:tracePt t="42691" x="2941638" y="3276600"/>
          <p14:tracePt t="42843" x="2949575" y="3276600"/>
          <p14:tracePt t="42866" x="2963863" y="3276600"/>
          <p14:tracePt t="42898" x="2971800" y="3276600"/>
          <p14:tracePt t="42907" x="2979738" y="3276600"/>
          <p14:tracePt t="42923" x="2987675" y="3276600"/>
          <p14:tracePt t="42962" x="2994025" y="3276600"/>
          <p14:tracePt t="42986" x="3001963" y="3276600"/>
          <p14:tracePt t="42994" x="3009900" y="3276600"/>
          <p14:tracePt t="43002" x="3017838" y="3276600"/>
          <p14:tracePt t="43012" x="3025775" y="3276600"/>
          <p14:tracePt t="43029" x="3063875" y="3276600"/>
          <p14:tracePt t="43045" x="3101975" y="3276600"/>
          <p14:tracePt t="43062" x="3132138" y="3292475"/>
          <p14:tracePt t="43079" x="3162300" y="3292475"/>
          <p14:tracePt t="43095" x="3170238" y="3292475"/>
          <p14:tracePt t="43114" x="3178175" y="3292475"/>
          <p14:tracePt t="43138" x="3184525" y="3292475"/>
          <p14:tracePt t="43163" x="3192463" y="3292475"/>
          <p14:tracePt t="43178" x="3208338" y="3292475"/>
          <p14:tracePt t="43187" x="3216275" y="3292475"/>
          <p14:tracePt t="43195" x="3230563" y="3292475"/>
          <p14:tracePt t="43212" x="3268663" y="3292475"/>
          <p14:tracePt t="43229" x="3306763" y="3292475"/>
          <p14:tracePt t="43245" x="3336925" y="3292475"/>
          <p14:tracePt t="43262" x="3344863" y="3292475"/>
          <p14:tracePt t="43279" x="3352800" y="3298825"/>
          <p14:tracePt t="43312" x="3360738" y="3298825"/>
          <p14:tracePt t="43329" x="3368675" y="3298825"/>
          <p14:tracePt t="43345" x="3382963" y="3298825"/>
          <p14:tracePt t="43362" x="3406775" y="3298825"/>
          <p14:tracePt t="43379" x="3429000" y="3298825"/>
          <p14:tracePt t="43396" x="3451225" y="3298825"/>
          <p14:tracePt t="43412" x="3482975" y="3298825"/>
          <p14:tracePt t="43429" x="3513138" y="3298825"/>
          <p14:tracePt t="43446" x="3535363" y="3298825"/>
          <p14:tracePt t="43462" x="3559175" y="3298825"/>
          <p14:tracePt t="43479" x="3581400" y="3298825"/>
          <p14:tracePt t="43495" x="3597275" y="3298825"/>
          <p14:tracePt t="43512" x="3603625" y="3306763"/>
          <p14:tracePt t="43530" x="3611563" y="3306763"/>
          <p14:tracePt t="43547" x="3619500" y="3306763"/>
          <p14:tracePt t="43562" x="3641725" y="3306763"/>
          <p14:tracePt t="43579" x="3657600" y="3306763"/>
          <p14:tracePt t="43595" x="3673475" y="3306763"/>
          <p14:tracePt t="43612" x="3695700" y="3314700"/>
          <p14:tracePt t="43629" x="3703638" y="3314700"/>
          <p14:tracePt t="43646" x="3717925" y="3314700"/>
          <p14:tracePt t="43662" x="3741738" y="3314700"/>
          <p14:tracePt t="43679" x="3771900" y="3314700"/>
          <p14:tracePt t="43696" x="3810000" y="3314700"/>
          <p14:tracePt t="43698" x="3825875" y="3314700"/>
          <p14:tracePt t="43712" x="3840163" y="3314700"/>
          <p14:tracePt t="43729" x="3870325" y="3314700"/>
          <p14:tracePt t="43745" x="3886200" y="3314700"/>
          <p14:tracePt t="43762" x="3894138" y="3314700"/>
          <p14:tracePt t="44634" x="3902075" y="3314700"/>
          <p14:tracePt t="44650" x="3908425" y="3314700"/>
          <p14:tracePt t="44690" x="3916363" y="3314700"/>
          <p14:tracePt t="44706" x="3924300" y="3314700"/>
          <p14:tracePt t="44714" x="3932238" y="3314700"/>
          <p14:tracePt t="44722" x="3940175" y="3314700"/>
          <p14:tracePt t="44738" x="3946525" y="3322638"/>
          <p14:tracePt t="44746" x="3962400" y="3322638"/>
          <p14:tracePt t="44763" x="3978275" y="3322638"/>
          <p14:tracePt t="44779" x="3984625" y="3322638"/>
          <p14:tracePt t="44803" x="3992563" y="3322638"/>
          <p14:tracePt t="44834" x="4000500" y="3322638"/>
          <p14:tracePt t="44842" x="4008438" y="3322638"/>
          <p14:tracePt t="44866" x="4016375" y="3322638"/>
          <p14:tracePt t="44875" x="4022725" y="3322638"/>
          <p14:tracePt t="44882" x="4030663" y="3322638"/>
          <p14:tracePt t="44896" x="4038600" y="3322638"/>
          <p14:tracePt t="44913" x="4054475" y="3322638"/>
          <p14:tracePt t="44914" x="4060825" y="3322638"/>
          <p14:tracePt t="44930" x="4076700" y="3322638"/>
          <p14:tracePt t="44946" x="4106863" y="3322638"/>
          <p14:tracePt t="44963" x="4130675" y="3322638"/>
          <p14:tracePt t="44979" x="4152900" y="3330575"/>
          <p14:tracePt t="44996" x="4168775" y="3330575"/>
          <p14:tracePt t="45013" x="4183063" y="3330575"/>
          <p14:tracePt t="45029" x="4191000" y="3330575"/>
          <p14:tracePt t="45058" x="4198938" y="3330575"/>
          <p14:tracePt t="45082" x="4206875" y="3336925"/>
          <p14:tracePt t="45090" x="4213225" y="3336925"/>
          <p14:tracePt t="45106" x="4221163" y="3336925"/>
          <p14:tracePt t="45114" x="4237038" y="3336925"/>
          <p14:tracePt t="45129" x="4251325" y="3336925"/>
          <p14:tracePt t="45146" x="4275138" y="3336925"/>
          <p14:tracePt t="45163" x="4289425" y="3336925"/>
          <p14:tracePt t="45179" x="4305300" y="3336925"/>
          <p14:tracePt t="45196" x="4327525" y="3336925"/>
          <p14:tracePt t="45213" x="4335463" y="3336925"/>
          <p14:tracePt t="45229" x="4351338" y="3336925"/>
          <p14:tracePt t="45246" x="4373563" y="3336925"/>
          <p14:tracePt t="45263" x="4389438" y="3336925"/>
          <p14:tracePt t="45279" x="4403725" y="3336925"/>
          <p14:tracePt t="45296" x="4411663" y="3336925"/>
          <p14:tracePt t="45313" x="4419600" y="3336925"/>
          <p14:tracePt t="45330" x="4427538" y="3336925"/>
          <p14:tracePt t="45347" x="4441825" y="3344863"/>
          <p14:tracePt t="45378" x="4449763" y="3344863"/>
          <p14:tracePt t="45394" x="4465638" y="3344863"/>
          <p14:tracePt t="45402" x="4473575" y="3344863"/>
          <p14:tracePt t="45418" x="4479925" y="3344863"/>
          <p14:tracePt t="45429" x="4487863" y="3344863"/>
          <p14:tracePt t="45450" x="4495800" y="3344863"/>
          <p14:tracePt t="45463" x="4495800" y="3352800"/>
          <p14:tracePt t="45522" x="4503738" y="3352800"/>
          <p14:tracePt t="45554" x="4511675" y="3352800"/>
          <p14:tracePt t="45643" x="4518025" y="3352800"/>
          <p14:tracePt t="45674" x="4525963" y="3352800"/>
          <p14:tracePt t="45682" x="4525963" y="3360738"/>
          <p14:tracePt t="45707" x="4533900" y="3360738"/>
          <p14:tracePt t="45762" x="4541838" y="3360738"/>
          <p14:tracePt t="45778" x="4549775" y="3360738"/>
          <p14:tracePt t="45786" x="4556125" y="3368675"/>
          <p14:tracePt t="45796" x="4564063" y="3368675"/>
          <p14:tracePt t="45813" x="4579938" y="3368675"/>
          <p14:tracePt t="45829" x="4587875" y="3375025"/>
          <p14:tracePt t="45846" x="4594225" y="3382963"/>
          <p14:tracePt t="45863" x="4610100" y="3382963"/>
          <p14:tracePt t="45896" x="4618038" y="3390900"/>
          <p14:tracePt t="45913" x="4632325" y="3390900"/>
          <p14:tracePt t="45930" x="4656138" y="3398838"/>
          <p14:tracePt t="45946" x="4678363" y="3398838"/>
          <p14:tracePt t="45963" x="4694238" y="3398838"/>
          <p14:tracePt t="45980" x="4702175" y="3398838"/>
          <p14:tracePt t="46018" x="4716463" y="3406775"/>
          <p14:tracePt t="46050" x="4732338" y="3406775"/>
          <p14:tracePt t="46058" x="4740275" y="3406775"/>
          <p14:tracePt t="46067" x="4754563" y="3413125"/>
          <p14:tracePt t="46080" x="4762500" y="3413125"/>
          <p14:tracePt t="46096" x="4792663" y="3413125"/>
          <p14:tracePt t="46098" x="4808538" y="3421063"/>
          <p14:tracePt t="46113" x="4838700" y="3421063"/>
          <p14:tracePt t="46130" x="4854575" y="3429000"/>
          <p14:tracePt t="46146" x="4860925" y="3429000"/>
          <p14:tracePt t="46163" x="4868863" y="3429000"/>
          <p14:tracePt t="46202" x="4876800" y="3429000"/>
          <p14:tracePt t="46218" x="4884738" y="3429000"/>
          <p14:tracePt t="46235" x="4892675" y="3429000"/>
          <p14:tracePt t="46242" x="4899025" y="3429000"/>
          <p14:tracePt t="46258" x="4906963" y="3429000"/>
          <p14:tracePt t="46266" x="4914900" y="3429000"/>
          <p14:tracePt t="46280" x="4922838" y="3429000"/>
          <p14:tracePt t="46296" x="4945063" y="3429000"/>
          <p14:tracePt t="46314" x="4975225" y="3429000"/>
          <p14:tracePt t="46330" x="5006975" y="3429000"/>
          <p14:tracePt t="46346" x="5037138" y="3429000"/>
          <p14:tracePt t="46363" x="5067300" y="3429000"/>
          <p14:tracePt t="46380" x="5083175" y="3429000"/>
          <p14:tracePt t="46396" x="5089525" y="3429000"/>
          <p14:tracePt t="46413" x="5097463" y="3429000"/>
          <p14:tracePt t="46430" x="5105400" y="3429000"/>
          <p14:tracePt t="46446" x="5113338" y="3429000"/>
          <p14:tracePt t="46463" x="5121275" y="3429000"/>
          <p14:tracePt t="46480" x="5127625" y="3421063"/>
          <p14:tracePt t="46496" x="5135563" y="3421063"/>
          <p14:tracePt t="46513" x="5151438" y="3413125"/>
          <p14:tracePt t="46530" x="5159375" y="3413125"/>
          <p14:tracePt t="46546" x="5173663" y="3406775"/>
          <p14:tracePt t="46564" x="5181600" y="3398838"/>
          <p14:tracePt t="46580" x="5189538" y="3390900"/>
          <p14:tracePt t="46597" x="5203825" y="3375025"/>
          <p14:tracePt t="46618" x="5211763" y="3368675"/>
          <p14:tracePt t="46630" x="5219700" y="3368675"/>
          <p14:tracePt t="46647" x="5227638" y="3360738"/>
          <p14:tracePt t="46663" x="5235575" y="3344863"/>
          <p14:tracePt t="46680" x="5249863" y="3330575"/>
          <p14:tracePt t="46697" x="5257800" y="3306763"/>
          <p14:tracePt t="46698" x="5265738" y="3306763"/>
          <p14:tracePt t="46713" x="5273675" y="3276600"/>
          <p14:tracePt t="46730" x="5273675" y="3268663"/>
          <p14:tracePt t="46747" x="5280025" y="3260725"/>
          <p14:tracePt t="46763" x="5280025" y="3254375"/>
          <p14:tracePt t="46780" x="5280025" y="3246438"/>
          <p14:tracePt t="46797" x="5280025" y="3238500"/>
          <p14:tracePt t="46813" x="5287963" y="3222625"/>
          <p14:tracePt t="46830" x="5295900" y="3208338"/>
          <p14:tracePt t="46847" x="5303838" y="3184525"/>
          <p14:tracePt t="46863" x="5311775" y="3162300"/>
          <p14:tracePt t="46880" x="5318125" y="3140075"/>
          <p14:tracePt t="46897" x="5318125" y="3124200"/>
          <p14:tracePt t="46913" x="5326063" y="3101975"/>
          <p14:tracePt t="46930" x="5326063" y="3094038"/>
          <p14:tracePt t="46994" x="5326063" y="3086100"/>
          <p14:tracePt t="47066" x="5318125" y="3070225"/>
          <p14:tracePt t="47122" x="5311775" y="3055938"/>
          <p14:tracePt t="47146" x="5303838" y="3048000"/>
          <p14:tracePt t="47178" x="5295900" y="3040063"/>
          <p14:tracePt t="47194" x="5295900" y="3032125"/>
          <p14:tracePt t="47210" x="5287963" y="3032125"/>
          <p14:tracePt t="47242" x="5280025" y="3032125"/>
          <p14:tracePt t="47251" x="5273675" y="3025775"/>
          <p14:tracePt t="47283" x="5265738" y="3025775"/>
          <p14:tracePt t="47298" x="5249863" y="3017838"/>
          <p14:tracePt t="47306" x="5241925" y="3009900"/>
          <p14:tracePt t="47315" x="5235575" y="3009900"/>
          <p14:tracePt t="47330" x="5211763" y="3001963"/>
          <p14:tracePt t="47347" x="5197475" y="3001963"/>
          <p14:tracePt t="47363" x="5181600" y="3001963"/>
          <p14:tracePt t="47380" x="5151438" y="2994025"/>
          <p14:tracePt t="47397" x="5127625" y="2987675"/>
          <p14:tracePt t="47413" x="5105400" y="2987675"/>
          <p14:tracePt t="47430" x="5083175" y="2987675"/>
          <p14:tracePt t="47447" x="5075238" y="2987675"/>
          <p14:tracePt t="47463" x="5059363" y="2979738"/>
          <p14:tracePt t="47480" x="5045075" y="2979738"/>
          <p14:tracePt t="47482" x="5029200" y="2979738"/>
          <p14:tracePt t="47497" x="5013325" y="2979738"/>
          <p14:tracePt t="47514" x="4991100" y="2979738"/>
          <p14:tracePt t="47530" x="4968875" y="2987675"/>
          <p14:tracePt t="47547" x="4953000" y="2987675"/>
          <p14:tracePt t="47564" x="4930775" y="2994025"/>
          <p14:tracePt t="47580" x="4899025" y="3001963"/>
          <p14:tracePt t="47597" x="4876800" y="3009900"/>
          <p14:tracePt t="47614" x="4854575" y="3017838"/>
          <p14:tracePt t="47630" x="4830763" y="3017838"/>
          <p14:tracePt t="47647" x="4822825" y="3025775"/>
          <p14:tracePt t="47664" x="4822825" y="3032125"/>
          <p14:tracePt t="47682" x="4816475" y="3032125"/>
          <p14:tracePt t="47698" x="4808538" y="3040063"/>
          <p14:tracePt t="47714" x="4800600" y="3040063"/>
          <p14:tracePt t="47730" x="4792663" y="3048000"/>
          <p14:tracePt t="47747" x="4778375" y="3055938"/>
          <p14:tracePt t="47764" x="4770438" y="3070225"/>
          <p14:tracePt t="47780" x="4762500" y="3070225"/>
          <p14:tracePt t="47797" x="4754563" y="3078163"/>
          <p14:tracePt t="47814" x="4754563" y="3086100"/>
          <p14:tracePt t="47830" x="4746625" y="3086100"/>
          <p14:tracePt t="47847" x="4746625" y="3094038"/>
          <p14:tracePt t="47864" x="4740275" y="3101975"/>
          <p14:tracePt t="47880" x="4732338" y="3116263"/>
          <p14:tracePt t="47914" x="4732338" y="3124200"/>
          <p14:tracePt t="47922" x="4732338" y="3132138"/>
          <p14:tracePt t="47939" x="4732338" y="3140075"/>
          <p14:tracePt t="47947" x="4732338" y="3146425"/>
          <p14:tracePt t="47964" x="4724400" y="3170238"/>
          <p14:tracePt t="47980" x="4724400" y="3184525"/>
          <p14:tracePt t="47997" x="4724400" y="3200400"/>
          <p14:tracePt t="48014" x="4724400" y="3216275"/>
          <p14:tracePt t="48082" x="4724400" y="3222625"/>
          <p14:tracePt t="48170" x="4724400" y="3230563"/>
          <p14:tracePt t="48187" x="4724400" y="3238500"/>
          <p14:tracePt t="48202" x="4724400" y="3246438"/>
          <p14:tracePt t="48210" x="4732338" y="3246438"/>
          <p14:tracePt t="48234" x="4732338" y="3254375"/>
          <p14:tracePt t="48602" x="4740275" y="3254375"/>
          <p14:tracePt t="48627" x="4746625" y="3254375"/>
          <p14:tracePt t="48642" x="4754563" y="3254375"/>
          <p14:tracePt t="48651" x="4770438" y="3254375"/>
          <p14:tracePt t="48664" x="4778375" y="3254375"/>
          <p14:tracePt t="48681" x="4808538" y="3254375"/>
          <p14:tracePt t="48697" x="4838700" y="3254375"/>
          <p14:tracePt t="48714" x="4876800" y="3260725"/>
          <p14:tracePt t="48731" x="4945063" y="3284538"/>
          <p14:tracePt t="48747" x="5006975" y="3292475"/>
          <p14:tracePt t="48764" x="5045075" y="3298825"/>
          <p14:tracePt t="48781" x="5075238" y="3306763"/>
          <p14:tracePt t="48797" x="5083175" y="3306763"/>
          <p14:tracePt t="48818" x="5089525" y="3306763"/>
          <p14:tracePt t="48842" x="5097463" y="3306763"/>
          <p14:tracePt t="48851" x="5105400" y="3306763"/>
          <p14:tracePt t="48866" x="5113338" y="3306763"/>
          <p14:tracePt t="48881" x="5121275" y="3306763"/>
          <p14:tracePt t="48897" x="5135563" y="3306763"/>
          <p14:tracePt t="48931" x="5143500" y="3306763"/>
          <p14:tracePt t="48947" x="5151438" y="3306763"/>
          <p14:tracePt t="48964" x="5165725" y="3306763"/>
          <p14:tracePt t="48981" x="5181600" y="3306763"/>
          <p14:tracePt t="48997" x="5203825" y="3314700"/>
          <p14:tracePt t="49014" x="5211763" y="3314700"/>
          <p14:tracePt t="49031" x="5241925" y="3314700"/>
          <p14:tracePt t="49047" x="5265738" y="3322638"/>
          <p14:tracePt t="49064" x="5287963" y="3330575"/>
          <p14:tracePt t="49081" x="5311775" y="3330575"/>
          <p14:tracePt t="49097" x="5318125" y="3336925"/>
          <p14:tracePt t="49226" x="5326063" y="3336925"/>
          <p14:tracePt t="49242" x="5334000" y="3336925"/>
          <p14:tracePt t="49274" x="5341938" y="3336925"/>
          <p14:tracePt t="49290" x="5356225" y="3336925"/>
          <p14:tracePt t="49298" x="5372100" y="3336925"/>
          <p14:tracePt t="49306" x="5380038" y="3336925"/>
          <p14:tracePt t="49315" x="5394325" y="3336925"/>
          <p14:tracePt t="49331" x="5410200" y="3336925"/>
          <p14:tracePt t="49348" x="5426075" y="3336925"/>
          <p14:tracePt t="49364" x="5432425" y="3336925"/>
          <p14:tracePt t="49442" x="5440363" y="3336925"/>
          <p14:tracePt t="49450" x="5448300" y="3336925"/>
          <p14:tracePt t="49466" x="5456238" y="3336925"/>
          <p14:tracePt t="49482" x="5464175" y="3336925"/>
          <p14:tracePt t="49498" x="5470525" y="3336925"/>
          <p14:tracePt t="49514" x="5478463" y="3336925"/>
          <p14:tracePt t="49523" x="5494338" y="3336925"/>
          <p14:tracePt t="49531" x="5508625" y="3336925"/>
          <p14:tracePt t="49548" x="5532438" y="3336925"/>
          <p14:tracePt t="49564" x="5562600" y="3336925"/>
          <p14:tracePt t="49581" x="5578475" y="3336925"/>
          <p14:tracePt t="49598" x="5600700" y="3336925"/>
          <p14:tracePt t="49666" x="5608638" y="3336925"/>
          <p14:tracePt t="49675" x="5616575" y="3336925"/>
          <p14:tracePt t="49682" x="5630863" y="3344863"/>
          <p14:tracePt t="49698" x="5676900" y="3360738"/>
          <p14:tracePt t="49714" x="5730875" y="3368675"/>
          <p14:tracePt t="49731" x="5783263" y="3382963"/>
          <p14:tracePt t="49748" x="5799138" y="3390900"/>
          <p14:tracePt t="50082" x="5783263" y="3390900"/>
          <p14:tracePt t="50090" x="5783263" y="3382963"/>
          <p14:tracePt t="50098" x="5768975" y="3375025"/>
          <p14:tracePt t="50115" x="5753100" y="3368675"/>
          <p14:tracePt t="50131" x="5715000" y="3368675"/>
          <p14:tracePt t="50148" x="5692775" y="3360738"/>
          <p14:tracePt t="50164" x="5668963" y="3360738"/>
          <p14:tracePt t="50181" x="5638800" y="3360738"/>
          <p14:tracePt t="50198" x="5616575" y="3360738"/>
          <p14:tracePt t="50215" x="5578475" y="3360738"/>
          <p14:tracePt t="50231" x="5532438" y="3360738"/>
          <p14:tracePt t="50235" x="5508625" y="3360738"/>
          <p14:tracePt t="50248" x="5486400" y="3360738"/>
          <p14:tracePt t="50265" x="5464175" y="3352800"/>
          <p14:tracePt t="50281" x="5456238" y="3352800"/>
          <p14:tracePt t="50570" x="5464175" y="3352800"/>
          <p14:tracePt t="50578" x="5470525" y="3344863"/>
          <p14:tracePt t="50586" x="5478463" y="3344863"/>
          <p14:tracePt t="50602" x="5486400" y="3344863"/>
          <p14:tracePt t="50615" x="5494338" y="3344863"/>
          <p14:tracePt t="50631" x="5494338" y="3336925"/>
          <p14:tracePt t="50651" x="5502275" y="3336925"/>
          <p14:tracePt t="50698" x="5508625" y="3336925"/>
          <p14:tracePt t="50724" x="5508625" y="3330575"/>
          <p14:tracePt t="50778" x="5516563" y="3330575"/>
          <p14:tracePt t="50834" x="5524500" y="3330575"/>
          <p14:tracePt t="51026" x="5516563" y="3330575"/>
          <p14:tracePt t="51042" x="5508625" y="3330575"/>
          <p14:tracePt t="51082" x="5502275" y="3330575"/>
          <p14:tracePt t="51106" x="5494338" y="3330575"/>
          <p14:tracePt t="51450" x="5502275" y="3330575"/>
          <p14:tracePt t="51458" x="5508625" y="3330575"/>
          <p14:tracePt t="51466" x="5516563" y="3330575"/>
          <p14:tracePt t="51482" x="5532438" y="3330575"/>
          <p14:tracePt t="51498" x="5540375" y="3330575"/>
          <p14:tracePt t="51515" x="5546725" y="3330575"/>
          <p14:tracePt t="51586" x="5554663" y="3330575"/>
          <p14:tracePt t="51602" x="5562600" y="3330575"/>
          <p14:tracePt t="51610" x="5570538" y="3330575"/>
          <p14:tracePt t="51730" x="5578475" y="3330575"/>
          <p14:tracePt t="51778" x="5584825" y="3330575"/>
          <p14:tracePt t="52067" x="5592763" y="3330575"/>
          <p14:tracePt t="52074" x="5600700" y="3330575"/>
          <p14:tracePt t="52082" x="5616575" y="3330575"/>
          <p14:tracePt t="52098" x="5630863" y="3330575"/>
          <p14:tracePt t="52115" x="5654675" y="3330575"/>
          <p14:tracePt t="52132" x="5668963" y="3322638"/>
          <p14:tracePt t="52148" x="5676900" y="3322638"/>
          <p14:tracePt t="52165" x="5684838" y="3322638"/>
          <p14:tracePt t="52182" x="5692775" y="3322638"/>
          <p14:tracePt t="52202" x="5699125" y="3322638"/>
          <p14:tracePt t="52215" x="5707063" y="3322638"/>
          <p14:tracePt t="52232" x="5715000" y="3322638"/>
          <p14:tracePt t="52249" x="5730875" y="3322638"/>
          <p14:tracePt t="52251" x="5737225" y="3322638"/>
          <p14:tracePt t="52265" x="5753100" y="3322638"/>
          <p14:tracePt t="52282" x="5761038" y="3322638"/>
          <p14:tracePt t="52299" x="5768975" y="3322638"/>
          <p14:tracePt t="52316" x="5775325" y="3322638"/>
          <p14:tracePt t="52411" x="5783263" y="3322638"/>
          <p14:tracePt t="52426" x="5791200" y="3322638"/>
          <p14:tracePt t="52434" x="5799138" y="3322638"/>
          <p14:tracePt t="52450" x="5807075" y="3322638"/>
          <p14:tracePt t="52466" x="5821363" y="3322638"/>
          <p14:tracePt t="52498" x="5829300" y="3322638"/>
          <p14:tracePt t="52530" x="5837238" y="3322638"/>
          <p14:tracePt t="52555" x="5845175" y="3322638"/>
          <p14:tracePt t="52563" x="5851525" y="3322638"/>
          <p14:tracePt t="52578" x="5859463" y="3322638"/>
          <p14:tracePt t="52594" x="5867400" y="3322638"/>
          <p14:tracePt t="52602" x="5875338" y="3322638"/>
          <p14:tracePt t="52615" x="5883275" y="3322638"/>
          <p14:tracePt t="52632" x="5889625" y="3322638"/>
          <p14:tracePt t="52649" x="5905500" y="3322638"/>
          <p14:tracePt t="52665" x="5921375" y="3322638"/>
          <p14:tracePt t="52682" x="5935663" y="3322638"/>
          <p14:tracePt t="52699" x="5973763" y="3322638"/>
          <p14:tracePt t="52715" x="5989638" y="3322638"/>
          <p14:tracePt t="52732" x="6011863" y="3322638"/>
          <p14:tracePt t="52749" x="6019800" y="3322638"/>
          <p14:tracePt t="52766" x="6035675" y="3322638"/>
          <p14:tracePt t="52799" x="6042025" y="3322638"/>
          <p14:tracePt t="52819" x="6049963" y="3322638"/>
          <p14:tracePt t="52832" x="6057900" y="3322638"/>
          <p14:tracePt t="52849" x="6065838" y="3314700"/>
          <p14:tracePt t="52866" x="6088063" y="3306763"/>
          <p14:tracePt t="52938" x="6096000" y="3306763"/>
          <p14:tracePt t="52954" x="6111875" y="3306763"/>
          <p14:tracePt t="52970" x="6118225" y="3306763"/>
          <p14:tracePt t="52978" x="6134100" y="3306763"/>
          <p14:tracePt t="52987" x="6142038" y="3306763"/>
          <p14:tracePt t="53004" x="6156325" y="3306763"/>
          <p14:tracePt t="53074" x="6164263" y="3306763"/>
          <p14:tracePt t="53098" x="6172200" y="3306763"/>
          <p14:tracePt t="53106" x="6188075" y="3306763"/>
          <p14:tracePt t="53115" x="6218238" y="3314700"/>
          <p14:tracePt t="53132" x="6270625" y="3322638"/>
          <p14:tracePt t="53149" x="6332538" y="3330575"/>
          <p14:tracePt t="53166" x="6370638" y="3336925"/>
          <p14:tracePt t="53182" x="6378575" y="3336925"/>
          <p14:tracePt t="53474" x="6384925" y="3344863"/>
          <p14:tracePt t="54106" x="6378575" y="3344863"/>
          <p14:tracePt t="54123" x="6370638" y="3344863"/>
          <p14:tracePt t="54130" x="6354763" y="3344863"/>
          <p14:tracePt t="54139" x="6332538" y="3344863"/>
          <p14:tracePt t="54149" x="6302375" y="3344863"/>
          <p14:tracePt t="54166" x="6232525" y="3344863"/>
          <p14:tracePt t="54183" x="6194425" y="3344863"/>
          <p14:tracePt t="54199" x="6172200" y="3344863"/>
          <p14:tracePt t="54250" x="6164263" y="3344863"/>
          <p14:tracePt t="54258" x="6156325" y="3344863"/>
          <p14:tracePt t="54266" x="6142038" y="3336925"/>
          <p14:tracePt t="54282" x="6118225" y="3322638"/>
          <p14:tracePt t="54299" x="6088063" y="3306763"/>
          <p14:tracePt t="54316" x="6080125" y="3292475"/>
          <p14:tracePt t="54333" x="6073775" y="3284538"/>
          <p14:tracePt t="54349" x="6065838" y="3276600"/>
          <p14:tracePt t="54366" x="6057900" y="3276600"/>
          <p14:tracePt t="54383" x="6042025" y="3260725"/>
          <p14:tracePt t="54399" x="6027738" y="3246438"/>
          <p14:tracePt t="54416" x="6011863" y="3230563"/>
          <p14:tracePt t="54418" x="6003925" y="3230563"/>
          <p14:tracePt t="54433" x="5981700" y="3216275"/>
          <p14:tracePt t="54449" x="5943600" y="3192463"/>
          <p14:tracePt t="54466" x="5927725" y="3178175"/>
          <p14:tracePt t="54483" x="5905500" y="3162300"/>
          <p14:tracePt t="54499" x="5867400" y="3140075"/>
          <p14:tracePt t="54516" x="5845175" y="3124200"/>
          <p14:tracePt t="54533" x="5821363" y="3116263"/>
          <p14:tracePt t="54549" x="5799138" y="3108325"/>
          <p14:tracePt t="54566" x="5775325" y="3094038"/>
          <p14:tracePt t="54583" x="5730875" y="3078163"/>
          <p14:tracePt t="54599" x="5692775" y="3063875"/>
          <p14:tracePt t="54616" x="5654675" y="3048000"/>
          <p14:tracePt t="54633" x="5616575" y="3040063"/>
          <p14:tracePt t="54634" x="5608638" y="3040063"/>
          <p14:tracePt t="54650" x="5578475" y="3025775"/>
          <p14:tracePt t="54666" x="5562600" y="3017838"/>
          <p14:tracePt t="54683" x="5524500" y="3001963"/>
          <p14:tracePt t="54700" x="5508625" y="2994025"/>
          <p14:tracePt t="54716" x="5464175" y="2987675"/>
          <p14:tracePt t="54733" x="5448300" y="2979738"/>
          <p14:tracePt t="54749" x="5426075" y="2979738"/>
          <p14:tracePt t="54766" x="5410200" y="2971800"/>
          <p14:tracePt t="54783" x="5380038" y="2971800"/>
          <p14:tracePt t="54799" x="5356225" y="2971800"/>
          <p14:tracePt t="54816" x="5334000" y="2963863"/>
          <p14:tracePt t="54818" x="5326063" y="2963863"/>
          <p14:tracePt t="54833" x="5311775" y="2963863"/>
          <p14:tracePt t="54850" x="5265738" y="2955925"/>
          <p14:tracePt t="54866" x="5235575" y="2949575"/>
          <p14:tracePt t="54883" x="5197475" y="2949575"/>
          <p14:tracePt t="54899" x="5165725" y="2949575"/>
          <p14:tracePt t="54916" x="5143500" y="2949575"/>
          <p14:tracePt t="54933" x="5113338" y="2949575"/>
          <p14:tracePt t="54950" x="5097463" y="2949575"/>
          <p14:tracePt t="54966" x="5075238" y="2949575"/>
          <p14:tracePt t="54983" x="5059363" y="2949575"/>
          <p14:tracePt t="54999" x="5045075" y="2949575"/>
          <p14:tracePt t="55016" x="5013325" y="2949575"/>
          <p14:tracePt t="55017" x="5006975" y="2949575"/>
          <p14:tracePt t="55034" x="4975225" y="2949575"/>
          <p14:tracePt t="55050" x="4937125" y="2949575"/>
          <p14:tracePt t="55066" x="4914900" y="2955925"/>
          <p14:tracePt t="55083" x="4892675" y="2955925"/>
          <p14:tracePt t="55100" x="4884738" y="2955925"/>
          <p14:tracePt t="55116" x="4868863" y="2963863"/>
          <p14:tracePt t="55133" x="4860925" y="2963863"/>
          <p14:tracePt t="55150" x="4838700" y="2971800"/>
          <p14:tracePt t="55166" x="4816475" y="2971800"/>
          <p14:tracePt t="55183" x="4800600" y="2979738"/>
          <p14:tracePt t="55200" x="4792663" y="2979738"/>
          <p14:tracePt t="55216" x="4778375" y="2987675"/>
          <p14:tracePt t="55233" x="4770438" y="2987675"/>
          <p14:tracePt t="55250" x="4754563" y="2994025"/>
          <p14:tracePt t="55266" x="4740275" y="3001963"/>
          <p14:tracePt t="55283" x="4724400" y="3017838"/>
          <p14:tracePt t="55300" x="4702175" y="3032125"/>
          <p14:tracePt t="55316" x="4694238" y="3032125"/>
          <p14:tracePt t="55333" x="4686300" y="3040063"/>
          <p14:tracePt t="55350" x="4678363" y="3040063"/>
          <p14:tracePt t="55366" x="4670425" y="3040063"/>
          <p14:tracePt t="55383" x="4670425" y="3048000"/>
          <p14:tracePt t="55400" x="4664075" y="3055938"/>
          <p14:tracePt t="55416" x="4664075" y="3063875"/>
          <p14:tracePt t="55417" x="4656138" y="3078163"/>
          <p14:tracePt t="55433" x="4648200" y="3094038"/>
          <p14:tracePt t="55449" x="4648200" y="3101975"/>
          <p14:tracePt t="55466" x="4640263" y="3116263"/>
          <p14:tracePt t="55483" x="4640263" y="3132138"/>
          <p14:tracePt t="55499" x="4632325" y="3140075"/>
          <p14:tracePt t="55516" x="4632325" y="3146425"/>
          <p14:tracePt t="55533" x="4632325" y="3154363"/>
          <p14:tracePt t="55550" x="4632325" y="3170238"/>
          <p14:tracePt t="55566" x="4632325" y="3178175"/>
          <p14:tracePt t="55583" x="4632325" y="3184525"/>
          <p14:tracePt t="55600" x="4632325" y="3192463"/>
          <p14:tracePt t="55616" x="4632325" y="3200400"/>
          <p14:tracePt t="55633" x="4632325" y="3208338"/>
          <p14:tracePt t="55650" x="4632325" y="3216275"/>
          <p14:tracePt t="55666" x="4632325" y="3222625"/>
          <p14:tracePt t="55683" x="4632325" y="3230563"/>
          <p14:tracePt t="55706" x="4632325" y="3238500"/>
          <p14:tracePt t="55716" x="4632325" y="3246438"/>
          <p14:tracePt t="55770" x="4640263" y="3254375"/>
          <p14:tracePt t="55777" x="4648200" y="3254375"/>
          <p14:tracePt t="55794" x="4648200" y="3260725"/>
          <p14:tracePt t="55802" x="4656138" y="3268663"/>
          <p14:tracePt t="55834" x="4664075" y="3276600"/>
          <p14:tracePt t="55850" x="4678363" y="3284538"/>
          <p14:tracePt t="55858" x="4686300" y="3292475"/>
          <p14:tracePt t="55866" x="4694238" y="3298825"/>
          <p14:tracePt t="55883" x="4702175" y="3306763"/>
          <p14:tracePt t="55900" x="4702175" y="3314700"/>
          <p14:tracePt t="55916" x="4716463" y="3322638"/>
          <p14:tracePt t="55938" x="4724400" y="3322638"/>
          <p14:tracePt t="55954" x="4732338" y="3330575"/>
          <p14:tracePt t="55977" x="4746625" y="3330575"/>
          <p14:tracePt t="55994" x="4754563" y="3330575"/>
          <p14:tracePt t="56002" x="4770438" y="3330575"/>
          <p14:tracePt t="56016" x="4778375" y="3336925"/>
          <p14:tracePt t="56033" x="4808538" y="3336925"/>
          <p14:tracePt t="56050" x="4830763" y="3352800"/>
          <p14:tracePt t="56066" x="4854575" y="3352800"/>
          <p14:tracePt t="56083" x="4876800" y="3352800"/>
          <p14:tracePt t="56100" x="4892675" y="3352800"/>
          <p14:tracePt t="56162" x="4899025" y="3352800"/>
          <p14:tracePt t="56178" x="4906963" y="3344863"/>
          <p14:tracePt t="56193" x="4914900" y="3336925"/>
          <p14:tracePt t="56202" x="4922838" y="3330575"/>
          <p14:tracePt t="56209" x="4922838" y="3322638"/>
          <p14:tracePt t="56218" x="4922838" y="3314700"/>
          <p14:tracePt t="56234" x="4922838" y="3298825"/>
          <p14:tracePt t="56250" x="4922838" y="3292475"/>
          <p14:tracePt t="56274" x="4922838" y="3284538"/>
          <p14:tracePt t="56306" x="4922838" y="3276600"/>
          <p14:tracePt t="56313" x="4922838" y="3268663"/>
          <p14:tracePt t="56330" x="4922838" y="3260725"/>
          <p14:tracePt t="56338" x="4922838" y="3254375"/>
          <p14:tracePt t="56354" x="4922838" y="3246438"/>
          <p14:tracePt t="56366" x="4922838" y="3238500"/>
          <p14:tracePt t="56383" x="4922838" y="3230563"/>
          <p14:tracePt t="56410" x="4922838" y="3222625"/>
          <p14:tracePt t="56441" x="4922838" y="3216275"/>
          <p14:tracePt t="56481" x="4914900" y="3208338"/>
          <p14:tracePt t="56529" x="4906963" y="3208338"/>
          <p14:tracePt t="56540" x="4899025" y="3208338"/>
          <p14:tracePt t="56545" x="4892675" y="3200400"/>
          <p14:tracePt t="56553" x="4876800" y="3192463"/>
          <p14:tracePt t="56567" x="4860925" y="3192463"/>
          <p14:tracePt t="56583" x="4822825" y="3184525"/>
          <p14:tracePt t="56600" x="4784725" y="3170238"/>
          <p14:tracePt t="56617" x="4740275" y="3170238"/>
          <p14:tracePt t="56633" x="4670425" y="3146425"/>
          <p14:tracePt t="56650" x="4618038" y="3146425"/>
          <p14:tracePt t="56667" x="4564063" y="3140075"/>
          <p14:tracePt t="56683" x="4518025" y="3132138"/>
          <p14:tracePt t="56700" x="4465638" y="3124200"/>
          <p14:tracePt t="56717" x="4403725" y="3116263"/>
          <p14:tracePt t="56733" x="4343400" y="3108325"/>
          <p14:tracePt t="56750" x="4283075" y="3101975"/>
          <p14:tracePt t="56767" x="4213225" y="3094038"/>
          <p14:tracePt t="56784" x="4144963" y="3078163"/>
          <p14:tracePt t="56800" x="4060825" y="3070225"/>
          <p14:tracePt t="56817" x="3978275" y="3063875"/>
          <p14:tracePt t="56817" x="3924300" y="3055938"/>
          <p14:tracePt t="56833" x="3825875" y="3048000"/>
          <p14:tracePt t="56850" x="3711575" y="3040063"/>
          <p14:tracePt t="56867" x="3603625" y="3032125"/>
          <p14:tracePt t="56883" x="3505200" y="3025775"/>
          <p14:tracePt t="56900" x="3406775" y="3009900"/>
          <p14:tracePt t="56917" x="3298825" y="2994025"/>
          <p14:tracePt t="56933" x="3222625" y="2994025"/>
          <p14:tracePt t="56950" x="3146425" y="2994025"/>
          <p14:tracePt t="56967" x="3094038" y="2994025"/>
          <p14:tracePt t="56983" x="3040063" y="2994025"/>
          <p14:tracePt t="57000" x="2987675" y="2994025"/>
          <p14:tracePt t="57017" x="2941638" y="2994025"/>
          <p14:tracePt t="57017" x="2911475" y="2994025"/>
          <p14:tracePt t="57034" x="2865438" y="2994025"/>
          <p14:tracePt t="57050" x="2827338" y="2994025"/>
          <p14:tracePt t="57067" x="2773363" y="2994025"/>
          <p14:tracePt t="57083" x="2697163" y="2994025"/>
          <p14:tracePt t="57100" x="2598738" y="2994025"/>
          <p14:tracePt t="57117" x="2514600" y="3001963"/>
          <p14:tracePt t="57133" x="2446338" y="3009900"/>
          <p14:tracePt t="57150" x="2378075" y="3017838"/>
          <p14:tracePt t="57167" x="2332038" y="3032125"/>
          <p14:tracePt t="57183" x="2286000" y="3048000"/>
          <p14:tracePt t="57217" x="2255838" y="3055938"/>
          <p14:tracePt t="57234" x="2232025" y="3063875"/>
          <p14:tracePt t="57250" x="2193925" y="3078163"/>
          <p14:tracePt t="57267" x="2155825" y="3086100"/>
          <p14:tracePt t="57284" x="2125663" y="3101975"/>
          <p14:tracePt t="57300" x="2095500" y="3101975"/>
          <p14:tracePt t="57317" x="2079625" y="3116263"/>
          <p14:tracePt t="57334" x="2049463" y="3124200"/>
          <p14:tracePt t="57350" x="2035175" y="3132138"/>
          <p14:tracePt t="57367" x="2003425" y="3154363"/>
          <p14:tracePt t="57384" x="1981200" y="3170238"/>
          <p14:tracePt t="57400" x="1958975" y="3178175"/>
          <p14:tracePt t="57417" x="1935163" y="3200400"/>
          <p14:tracePt t="57433" x="1920875" y="3208338"/>
          <p14:tracePt t="57450" x="1889125" y="3222625"/>
          <p14:tracePt t="57467" x="1866900" y="3230563"/>
          <p14:tracePt t="57484" x="1820863" y="3260725"/>
          <p14:tracePt t="57500" x="1782763" y="3284538"/>
          <p14:tracePt t="57517" x="1744663" y="3298825"/>
          <p14:tracePt t="57534" x="1730375" y="3314700"/>
          <p14:tracePt t="57550" x="1722438" y="3322638"/>
          <p14:tracePt t="57567" x="1706563" y="3330575"/>
          <p14:tracePt t="57594" x="1698625" y="3336925"/>
          <p14:tracePt t="57609" x="1692275" y="3344863"/>
          <p14:tracePt t="57618" x="1692275" y="3352800"/>
          <p14:tracePt t="57634" x="1668463" y="3360738"/>
          <p14:tracePt t="57650" x="1660525" y="3368675"/>
          <p14:tracePt t="57667" x="1646238" y="3375025"/>
          <p14:tracePt t="57683" x="1630363" y="3390900"/>
          <p14:tracePt t="57700" x="1622425" y="3398838"/>
          <p14:tracePt t="57717" x="1608138" y="3413125"/>
          <p14:tracePt t="57734" x="1592263" y="3421063"/>
          <p14:tracePt t="57750" x="1584325" y="3436938"/>
          <p14:tracePt t="57767" x="1570038" y="3451225"/>
          <p14:tracePt t="57784" x="1562100" y="3459163"/>
          <p14:tracePt t="57786" x="1554163" y="3467100"/>
          <p14:tracePt t="57800" x="1546225" y="3482975"/>
          <p14:tracePt t="57817" x="1539875" y="3489325"/>
          <p14:tracePt t="57834" x="1524000" y="3505200"/>
          <p14:tracePt t="57850" x="1516063" y="3513138"/>
          <p14:tracePt t="57867" x="1508125" y="3527425"/>
          <p14:tracePt t="57884" x="1493838" y="3535363"/>
          <p14:tracePt t="57900" x="1477963" y="3551238"/>
          <p14:tracePt t="57917" x="1477963" y="3559175"/>
          <p14:tracePt t="57934" x="1470025" y="3565525"/>
          <p14:tracePt t="57985" x="1470025" y="3573463"/>
          <p14:tracePt t="58002" x="1463675" y="3581400"/>
          <p14:tracePt t="58017" x="1455738" y="3589338"/>
          <p14:tracePt t="58034" x="1455738" y="3597275"/>
          <p14:tracePt t="58041" x="1447800" y="3603625"/>
          <p14:tracePt t="58050" x="1447800" y="3611563"/>
          <p14:tracePt t="58067" x="1425575" y="3641725"/>
          <p14:tracePt t="58084" x="1409700" y="3673475"/>
          <p14:tracePt t="58100" x="1387475" y="3717925"/>
          <p14:tracePt t="58117" x="1379538" y="3733800"/>
          <p14:tracePt t="58134" x="1371600" y="3749675"/>
          <p14:tracePt t="58218" x="1371600" y="3756025"/>
          <p14:tracePt t="58233" x="1371600" y="3763963"/>
          <p14:tracePt t="58242" x="1371600" y="3771900"/>
          <p14:tracePt t="58258" x="1371600" y="3779838"/>
          <p14:tracePt t="58267" x="1371600" y="3787775"/>
          <p14:tracePt t="58284" x="1363663" y="3810000"/>
          <p14:tracePt t="58301" x="1349375" y="3848100"/>
          <p14:tracePt t="58317" x="1341438" y="3863975"/>
          <p14:tracePt t="58338" x="1341438" y="3870325"/>
          <p14:tracePt t="58411" x="1341438" y="3878263"/>
          <p14:tracePt t="58443" x="1341438" y="3886200"/>
          <p14:tracePt t="58466" x="1341438" y="3894138"/>
          <p14:tracePt t="58498" x="1341438" y="3902075"/>
          <p14:tracePt t="58538" x="1341438" y="3908425"/>
          <p14:tracePt t="58794" x="1333500" y="3908425"/>
          <p14:tracePt t="58810" x="1333500" y="3902075"/>
          <p14:tracePt t="58818" x="1333500" y="3886200"/>
          <p14:tracePt t="58826" x="1333500" y="3863975"/>
          <p14:tracePt t="58834" x="1333500" y="3840163"/>
          <p14:tracePt t="58851" x="1317625" y="3771900"/>
          <p14:tracePt t="58868" x="1311275" y="3673475"/>
          <p14:tracePt t="58884" x="1303338" y="3581400"/>
          <p14:tracePt t="58901" x="1287463" y="3482975"/>
          <p14:tracePt t="58918" x="1273175" y="3398838"/>
          <p14:tracePt t="58934" x="1265238" y="3344863"/>
          <p14:tracePt t="58951" x="1249363" y="3284538"/>
          <p14:tracePt t="58968" x="1249363" y="3246438"/>
          <p14:tracePt t="58984" x="1241425" y="3208338"/>
          <p14:tracePt t="58985" x="1235075" y="3184525"/>
          <p14:tracePt t="59001" x="1227138" y="3154363"/>
          <p14:tracePt t="59018" x="1211263" y="3124200"/>
          <p14:tracePt t="59034" x="1211263" y="3101975"/>
          <p14:tracePt t="59051" x="1203325" y="3078163"/>
          <p14:tracePt t="59068" x="1196975" y="3048000"/>
          <p14:tracePt t="59084" x="1189038" y="3009900"/>
          <p14:tracePt t="59101" x="1189038" y="2979738"/>
          <p14:tracePt t="59118" x="1173163" y="2941638"/>
          <p14:tracePt t="59134" x="1173163" y="2925763"/>
          <p14:tracePt t="59151" x="1173163" y="2917825"/>
          <p14:tracePt t="59266" x="1173163" y="2925763"/>
          <p14:tracePt t="59274" x="1173163" y="2933700"/>
          <p14:tracePt t="59284" x="1173163" y="2941638"/>
          <p14:tracePt t="59301" x="1165225" y="2955925"/>
          <p14:tracePt t="59318" x="1158875" y="2987675"/>
          <p14:tracePt t="59334" x="1150938" y="3009900"/>
          <p14:tracePt t="59351" x="1143000" y="3032125"/>
          <p14:tracePt t="59368" x="1135063" y="3055938"/>
          <p14:tracePt t="59384" x="1127125" y="3070225"/>
          <p14:tracePt t="59386" x="1127125" y="3078163"/>
          <p14:tracePt t="59401" x="1120775" y="3094038"/>
          <p14:tracePt t="59418" x="1120775" y="3108325"/>
          <p14:tracePt t="59435" x="1120775" y="3124200"/>
          <p14:tracePt t="59451" x="1104900" y="3140075"/>
          <p14:tracePt t="59468" x="1104900" y="3162300"/>
          <p14:tracePt t="59485" x="1096963" y="3178175"/>
          <p14:tracePt t="59501" x="1089025" y="3184525"/>
          <p14:tracePt t="59518" x="1089025" y="3192463"/>
          <p14:tracePt t="59535" x="1089025" y="3200400"/>
          <p14:tracePt t="59551" x="1089025" y="3208338"/>
          <p14:tracePt t="59578" x="1089025" y="3216275"/>
          <p14:tracePt t="59610" x="1082675" y="3216275"/>
          <p14:tracePt t="59898" x="1089025" y="3216275"/>
          <p14:tracePt t="59922" x="1089025" y="3222625"/>
          <p14:tracePt t="59938" x="1096963" y="3222625"/>
          <p14:tracePt t="59954" x="1096963" y="3238500"/>
          <p14:tracePt t="59970" x="1104900" y="3246438"/>
          <p14:tracePt t="59978" x="1104900" y="3254375"/>
          <p14:tracePt t="59986" x="1104900" y="3260725"/>
          <p14:tracePt t="60001" x="1120775" y="3268663"/>
          <p14:tracePt t="60018" x="1120775" y="3276600"/>
          <p14:tracePt t="60035" x="1127125" y="3284538"/>
          <p14:tracePt t="60058" x="1127125" y="3292475"/>
          <p14:tracePt t="60068" x="1135063" y="3298825"/>
          <p14:tracePt t="60085" x="1143000" y="3314700"/>
          <p14:tracePt t="60101" x="1158875" y="3336925"/>
          <p14:tracePt t="60118" x="1173163" y="3352800"/>
          <p14:tracePt t="60135" x="1189038" y="3375025"/>
          <p14:tracePt t="60151" x="1203325" y="3398838"/>
          <p14:tracePt t="60168" x="1219200" y="3421063"/>
          <p14:tracePt t="60169" x="1235075" y="3436938"/>
          <p14:tracePt t="60185" x="1241425" y="3444875"/>
          <p14:tracePt t="60201" x="1265238" y="3475038"/>
          <p14:tracePt t="60218" x="1295400" y="3489325"/>
          <p14:tracePt t="60235" x="1303338" y="3505200"/>
          <p14:tracePt t="60251" x="1333500" y="3527425"/>
          <p14:tracePt t="60268" x="1349375" y="3535363"/>
          <p14:tracePt t="60285" x="1371600" y="3551238"/>
          <p14:tracePt t="60302" x="1379538" y="3565525"/>
          <p14:tracePt t="60318" x="1409700" y="3581400"/>
          <p14:tracePt t="60335" x="1425575" y="3581400"/>
          <p14:tracePt t="60352" x="1439863" y="3589338"/>
          <p14:tracePt t="60368" x="1447800" y="3597275"/>
          <p14:tracePt t="60385" x="1455738" y="3597275"/>
          <p14:tracePt t="60401" x="1470025" y="3597275"/>
          <p14:tracePt t="60418" x="1477963" y="3603625"/>
          <p14:tracePt t="60435" x="1493838" y="3603625"/>
          <p14:tracePt t="60451" x="1501775" y="3611563"/>
          <p14:tracePt t="60468" x="1539875" y="3619500"/>
          <p14:tracePt t="60485" x="1570038" y="3627438"/>
          <p14:tracePt t="60502" x="1608138" y="3641725"/>
          <p14:tracePt t="60518" x="1654175" y="3649663"/>
          <p14:tracePt t="60535" x="1692275" y="3657600"/>
          <p14:tracePt t="60552" x="1736725" y="3665538"/>
          <p14:tracePt t="60568" x="1790700" y="3673475"/>
          <p14:tracePt t="60569" x="1812925" y="3673475"/>
          <p14:tracePt t="60585" x="1844675" y="3679825"/>
          <p14:tracePt t="60602" x="1965325" y="3695700"/>
          <p14:tracePt t="60618" x="2073275" y="3711575"/>
          <p14:tracePt t="60635" x="2171700" y="3725863"/>
          <p14:tracePt t="60651" x="2286000" y="3741738"/>
          <p14:tracePt t="60668" x="2416175" y="3749675"/>
          <p14:tracePt t="60685" x="2530475" y="3763963"/>
          <p14:tracePt t="60702" x="2628900" y="3771900"/>
          <p14:tracePt t="60718" x="2727325" y="3787775"/>
          <p14:tracePt t="60735" x="2735263" y="3787775"/>
          <p14:tracePt t="60752" x="2789238" y="3794125"/>
          <p14:tracePt t="60768" x="2865438" y="3810000"/>
          <p14:tracePt t="60770" x="2911475" y="3817938"/>
          <p14:tracePt t="60785" x="2987675" y="3825875"/>
          <p14:tracePt t="60802" x="3070225" y="3832225"/>
          <p14:tracePt t="60818" x="3184525" y="3848100"/>
          <p14:tracePt t="60835" x="3284538" y="3863975"/>
          <p14:tracePt t="60852" x="3390900" y="3870325"/>
          <p14:tracePt t="60868" x="3482975" y="3870325"/>
          <p14:tracePt t="60885" x="3559175" y="3886200"/>
          <p14:tracePt t="60902" x="3619500" y="3886200"/>
          <p14:tracePt t="60918" x="3679825" y="3886200"/>
          <p14:tracePt t="60935" x="3749675" y="3886200"/>
          <p14:tracePt t="60952" x="3832225" y="3894138"/>
          <p14:tracePt t="60955" x="3870325" y="3894138"/>
          <p14:tracePt t="60968" x="3916363" y="3894138"/>
          <p14:tracePt t="60985" x="4046538" y="3908425"/>
          <p14:tracePt t="61002" x="4130675" y="3908425"/>
          <p14:tracePt t="61018" x="4213225" y="3908425"/>
          <p14:tracePt t="61035" x="4305300" y="3908425"/>
          <p14:tracePt t="61052" x="4397375" y="3924300"/>
          <p14:tracePt t="61068" x="4479925" y="3932238"/>
          <p14:tracePt t="61085" x="4564063" y="3946525"/>
          <p14:tracePt t="61102" x="4656138" y="3962400"/>
          <p14:tracePt t="61118" x="4740275" y="3970338"/>
          <p14:tracePt t="61135" x="4808538" y="3978275"/>
          <p14:tracePt t="61152" x="4860925" y="3984625"/>
          <p14:tracePt t="61168" x="4930775" y="3992563"/>
          <p14:tracePt t="61170" x="4953000" y="4000500"/>
          <p14:tracePt t="61185" x="5006975" y="4008438"/>
          <p14:tracePt t="61202" x="5045075" y="4008438"/>
          <p14:tracePt t="61218" x="5083175" y="4016375"/>
          <p14:tracePt t="61235" x="5121275" y="4016375"/>
          <p14:tracePt t="61252" x="5165725" y="4022725"/>
          <p14:tracePt t="61268" x="5227638" y="4038600"/>
          <p14:tracePt t="61285" x="5280025" y="4046538"/>
          <p14:tracePt t="61302" x="5318125" y="4060825"/>
          <p14:tracePt t="61318" x="5341938" y="4068763"/>
          <p14:tracePt t="61335" x="5380038" y="4084638"/>
          <p14:tracePt t="61352" x="5418138" y="4098925"/>
          <p14:tracePt t="61368" x="5478463" y="4106863"/>
          <p14:tracePt t="61385" x="5562600" y="4137025"/>
          <p14:tracePt t="61402" x="5592763" y="4137025"/>
          <p14:tracePt t="61418" x="5600700" y="4137025"/>
          <p14:tracePt t="61435" x="5608638" y="4137025"/>
          <p14:tracePt t="61539" x="5616575" y="4137025"/>
          <p14:tracePt t="61554" x="5630863" y="4137025"/>
          <p14:tracePt t="61562" x="5638800" y="4137025"/>
          <p14:tracePt t="61570" x="5646738" y="4137025"/>
          <p14:tracePt t="61585" x="5676900" y="4130675"/>
          <p14:tracePt t="61602" x="5692775" y="4130675"/>
          <p14:tracePt t="61618" x="5707063" y="4130675"/>
          <p14:tracePt t="61635" x="5715000" y="4122738"/>
          <p14:tracePt t="61652" x="5722938" y="4122738"/>
          <p14:tracePt t="61669" x="5730875" y="4122738"/>
          <p14:tracePt t="61685" x="5737225" y="4122738"/>
          <p14:tracePt t="61702" x="5745163" y="4122738"/>
          <p14:tracePt t="61718" x="5775325" y="4122738"/>
          <p14:tracePt t="61735" x="5813425" y="4122738"/>
          <p14:tracePt t="61752" x="5845175" y="4130675"/>
          <p14:tracePt t="61769" x="5859463" y="4130675"/>
          <p14:tracePt t="61769" x="5867400" y="4130675"/>
          <p14:tracePt t="61834" x="5875338" y="4130675"/>
          <p14:tracePt t="62418" x="5859463" y="4130675"/>
          <p14:tracePt t="62426" x="5845175" y="4130675"/>
          <p14:tracePt t="62435" x="5813425" y="4130675"/>
          <p14:tracePt t="62452" x="5730875" y="4114800"/>
          <p14:tracePt t="62469" x="5630863" y="4106863"/>
          <p14:tracePt t="62485" x="5532438" y="4092575"/>
          <p14:tracePt t="62502" x="5410200" y="4068763"/>
          <p14:tracePt t="62519" x="5318125" y="4054475"/>
          <p14:tracePt t="62536" x="5219700" y="4038600"/>
          <p14:tracePt t="62552" x="5127625" y="4022725"/>
          <p14:tracePt t="62569" x="4960938" y="4000500"/>
          <p14:tracePt t="62585" x="4854575" y="3978275"/>
          <p14:tracePt t="62602" x="4708525" y="3962400"/>
          <p14:tracePt t="62619" x="4556125" y="3946525"/>
          <p14:tracePt t="62636" x="4403725" y="3924300"/>
          <p14:tracePt t="62652" x="4267200" y="3924300"/>
          <p14:tracePt t="62669" x="4137025" y="3916363"/>
          <p14:tracePt t="62686" x="4022725" y="3916363"/>
          <p14:tracePt t="62702" x="3908425" y="3916363"/>
          <p14:tracePt t="62719" x="3817938" y="3916363"/>
          <p14:tracePt t="62736" x="3725863" y="3916363"/>
          <p14:tracePt t="62738" x="3695700" y="3916363"/>
          <p14:tracePt t="62752" x="3657600" y="3916363"/>
          <p14:tracePt t="62769" x="3559175" y="3916363"/>
          <p14:tracePt t="62786" x="3505200" y="3916363"/>
          <p14:tracePt t="62802" x="3451225" y="3908425"/>
          <p14:tracePt t="62819" x="3390900" y="3894138"/>
          <p14:tracePt t="62836" x="3336925" y="3878263"/>
          <p14:tracePt t="62852" x="3268663" y="3870325"/>
          <p14:tracePt t="62869" x="3230563" y="3870325"/>
          <p14:tracePt t="62886" x="3192463" y="3870325"/>
          <p14:tracePt t="62902" x="3162300" y="3870325"/>
          <p14:tracePt t="62919" x="3154363" y="3870325"/>
          <p14:tracePt t="62936" x="3140075" y="3870325"/>
          <p14:tracePt t="62969" x="3124200" y="3870325"/>
          <p14:tracePt t="62986" x="3116263" y="3870325"/>
          <p14:tracePt t="63002" x="3116263" y="3878263"/>
          <p14:tracePt t="63019" x="3108325" y="3878263"/>
          <p14:tracePt t="63050" x="3101975" y="3878263"/>
          <p14:tracePt t="63059" x="3101975" y="3886200"/>
          <p14:tracePt t="63069" x="3094038" y="3886200"/>
          <p14:tracePt t="63086" x="3078163" y="3902075"/>
          <p14:tracePt t="63102" x="3063875" y="3916363"/>
          <p14:tracePt t="63119" x="3063875" y="3924300"/>
          <p14:tracePt t="63210" x="3070225" y="3924300"/>
          <p14:tracePt t="63330" x="3078163" y="3924300"/>
          <p14:tracePt t="63354" x="3086100" y="3924300"/>
          <p14:tracePt t="63706" x="3078163" y="3924300"/>
          <p14:tracePt t="63754" x="3070225" y="3932238"/>
          <p14:tracePt t="63922" x="3063875" y="3946525"/>
          <p14:tracePt t="63946" x="3063875" y="3954463"/>
          <p14:tracePt t="63954" x="3063875" y="3962400"/>
          <p14:tracePt t="63978" x="3063875" y="3970338"/>
          <p14:tracePt t="63994" x="3063875" y="3978275"/>
          <p14:tracePt t="64018" x="3063875" y="3984625"/>
          <p14:tracePt t="64034" x="3063875" y="3992563"/>
          <p14:tracePt t="64154" x="3063875" y="4000500"/>
          <p14:tracePt t="64899" x="3063875" y="3992563"/>
          <p14:tracePt t="64907" x="3070225" y="3992563"/>
          <p14:tracePt t="64920" x="3078163" y="3984625"/>
          <p14:tracePt t="64936" x="3101975" y="3978275"/>
          <p14:tracePt t="64954" x="3140075" y="3954463"/>
          <p14:tracePt t="64970" x="3162300" y="3946525"/>
          <p14:tracePt t="64986" x="3178175" y="3940175"/>
          <p14:tracePt t="65003" x="3184525" y="3940175"/>
          <p14:tracePt t="65020" x="3192463" y="3940175"/>
          <p14:tracePt t="65037" x="3208338" y="3940175"/>
          <p14:tracePt t="65053" x="3222625" y="3940175"/>
          <p14:tracePt t="65070" x="3254375" y="3940175"/>
          <p14:tracePt t="65086" x="3284538" y="3940175"/>
          <p14:tracePt t="65103" x="3314700" y="3940175"/>
          <p14:tracePt t="65120" x="3344863" y="3940175"/>
          <p14:tracePt t="65136" x="3390900" y="3932238"/>
          <p14:tracePt t="65137" x="3406775" y="3932238"/>
          <p14:tracePt t="65153" x="3436938" y="3924300"/>
          <p14:tracePt t="65170" x="3467100" y="3924300"/>
          <p14:tracePt t="65186" x="3505200" y="3908425"/>
          <p14:tracePt t="65203" x="3535363" y="3908425"/>
          <p14:tracePt t="65220" x="3565525" y="3908425"/>
          <p14:tracePt t="65237" x="3589338" y="3902075"/>
          <p14:tracePt t="65253" x="3611563" y="3902075"/>
          <p14:tracePt t="65270" x="3649663" y="3902075"/>
          <p14:tracePt t="65287" x="3695700" y="3902075"/>
          <p14:tracePt t="65303" x="3733800" y="3902075"/>
          <p14:tracePt t="65320" x="3763963" y="3902075"/>
          <p14:tracePt t="65337" x="3802063" y="3908425"/>
          <p14:tracePt t="65353" x="3848100" y="3916363"/>
          <p14:tracePt t="65370" x="3878263" y="3924300"/>
          <p14:tracePt t="65387" x="3916363" y="3924300"/>
          <p14:tracePt t="65403" x="3940175" y="3924300"/>
          <p14:tracePt t="65420" x="3954463" y="3924300"/>
          <p14:tracePt t="65437" x="3962400" y="3932238"/>
          <p14:tracePt t="65482" x="3970338" y="3932238"/>
          <p14:tracePt t="65490" x="3978275" y="3932238"/>
          <p14:tracePt t="65498" x="3984625" y="3932238"/>
          <p14:tracePt t="65507" x="4000500" y="3932238"/>
          <p14:tracePt t="65520" x="4022725" y="3932238"/>
          <p14:tracePt t="65538" x="4046538" y="3940175"/>
          <p14:tracePt t="65553" x="4060825" y="3954463"/>
          <p14:tracePt t="65570" x="4068763" y="3954463"/>
          <p14:tracePt t="65586" x="4076700" y="3962400"/>
          <p14:tracePt t="65690" x="4076700" y="3970338"/>
          <p14:tracePt t="65714" x="4076700" y="3978275"/>
          <p14:tracePt t="65738" x="4076700" y="3984625"/>
          <p14:tracePt t="66819" x="4084638" y="3984625"/>
          <p14:tracePt t="66851" x="4092575" y="3984625"/>
          <p14:tracePt t="66858" x="4098925" y="3984625"/>
          <p14:tracePt t="66870" x="4106863" y="3984625"/>
          <p14:tracePt t="66887" x="4130675" y="3984625"/>
          <p14:tracePt t="66904" x="4160838" y="3978275"/>
          <p14:tracePt t="66921" x="4198938" y="3978275"/>
          <p14:tracePt t="66921" x="4221163" y="3970338"/>
          <p14:tracePt t="66937" x="4244975" y="3970338"/>
          <p14:tracePt t="66954" x="4259263" y="3962400"/>
          <p14:tracePt t="66971" x="4267200" y="3962400"/>
          <p14:tracePt t="67010" x="4275138" y="3962400"/>
          <p14:tracePt t="67026" x="4283075" y="3962400"/>
          <p14:tracePt t="67034" x="4289425" y="3962400"/>
          <p14:tracePt t="67050" x="4305300" y="3962400"/>
          <p14:tracePt t="67058" x="4313238" y="3962400"/>
          <p14:tracePt t="67070" x="4321175" y="3962400"/>
          <p14:tracePt t="67087" x="4327525" y="3962400"/>
          <p14:tracePt t="67104" x="4335463" y="3962400"/>
          <p14:tracePt t="67120" x="4343400" y="3962400"/>
          <p14:tracePt t="67137" x="4351338" y="3962400"/>
          <p14:tracePt t="67154" x="4373563" y="3962400"/>
          <p14:tracePt t="67171" x="4397375" y="3962400"/>
          <p14:tracePt t="67187" x="4419600" y="3962400"/>
          <p14:tracePt t="67204" x="4435475" y="3962400"/>
          <p14:tracePt t="67221" x="4465638" y="3962400"/>
          <p14:tracePt t="67237" x="4487863" y="3962400"/>
          <p14:tracePt t="67254" x="4518025" y="3962400"/>
          <p14:tracePt t="67271" x="4533900" y="3962400"/>
          <p14:tracePt t="67288" x="4541838" y="3962400"/>
          <p14:tracePt t="67304" x="4579938" y="3962400"/>
          <p14:tracePt t="67321" x="4618038" y="3962400"/>
          <p14:tracePt t="67322" x="4632325" y="3962400"/>
          <p14:tracePt t="67337" x="4656138" y="3970338"/>
          <p14:tracePt t="67354" x="4678363" y="3970338"/>
          <p14:tracePt t="67370" x="4694238" y="3970338"/>
          <p14:tracePt t="67402" x="4702175" y="3970338"/>
          <p14:tracePt t="67450" x="4716463" y="3978275"/>
          <p14:tracePt t="67474" x="4724400" y="3978275"/>
          <p14:tracePt t="67483" x="4740275" y="3978275"/>
          <p14:tracePt t="67490" x="4754563" y="3984625"/>
          <p14:tracePt t="67504" x="4770438" y="3984625"/>
          <p14:tracePt t="67521" x="4800600" y="4000500"/>
          <p14:tracePt t="67595" x="4808538" y="4000500"/>
          <p14:tracePt t="67610" x="4822825" y="4000500"/>
          <p14:tracePt t="67642" x="4830763" y="4008438"/>
          <p14:tracePt t="67698" x="4830763" y="4016375"/>
          <p14:tracePt t="67730" x="4830763" y="4022725"/>
          <p14:tracePt t="67762" x="4830763" y="4030663"/>
          <p14:tracePt t="69210" x="4838700" y="4030663"/>
          <p14:tracePt t="69218" x="4846638" y="4030663"/>
          <p14:tracePt t="69227" x="4860925" y="4030663"/>
          <p14:tracePt t="69238" x="4876800" y="4030663"/>
          <p14:tracePt t="69255" x="4884738" y="4030663"/>
          <p14:tracePt t="69272" x="4899025" y="4030663"/>
          <p14:tracePt t="69288" x="4906963" y="4030663"/>
          <p14:tracePt t="69305" x="4914900" y="4030663"/>
          <p14:tracePt t="69321" x="4953000" y="4038600"/>
          <p14:tracePt t="69338" x="4991100" y="4038600"/>
          <p14:tracePt t="69355" x="5037138" y="4038600"/>
          <p14:tracePt t="69371" x="5067300" y="4038600"/>
          <p14:tracePt t="69388" x="5097463" y="4046538"/>
          <p14:tracePt t="69405" x="5113338" y="4046538"/>
          <p14:tracePt t="69421" x="5143500" y="4054475"/>
          <p14:tracePt t="69438" x="5181600" y="4054475"/>
          <p14:tracePt t="69455" x="5219700" y="4060825"/>
          <p14:tracePt t="69471" x="5257800" y="4068763"/>
          <p14:tracePt t="69488" x="5287963" y="4076700"/>
          <p14:tracePt t="69489" x="5311775" y="4076700"/>
          <p14:tracePt t="69505" x="5334000" y="4076700"/>
          <p14:tracePt t="69521" x="5394325" y="4084638"/>
          <p14:tracePt t="69539" x="5448300" y="4092575"/>
          <p14:tracePt t="69555" x="5486400" y="4106863"/>
          <p14:tracePt t="69571" x="5524500" y="4106863"/>
          <p14:tracePt t="69588" x="5554663" y="4114800"/>
          <p14:tracePt t="69605" x="5584825" y="4122738"/>
          <p14:tracePt t="69621" x="5608638" y="4122738"/>
          <p14:tracePt t="69638" x="5638800" y="4122738"/>
          <p14:tracePt t="69655" x="5676900" y="4122738"/>
          <p14:tracePt t="69671" x="5692775" y="4122738"/>
          <p14:tracePt t="69688" x="5707063" y="4122738"/>
          <p14:tracePt t="69705" x="5722938" y="4122738"/>
          <p14:tracePt t="69706" x="5737225" y="4130675"/>
          <p14:tracePt t="69722" x="5761038" y="4137025"/>
          <p14:tracePt t="69738" x="5775325" y="4137025"/>
          <p14:tracePt t="69755" x="5799138" y="4144963"/>
          <p14:tracePt t="69771" x="5813425" y="4144963"/>
          <p14:tracePt t="69788" x="5845175" y="4144963"/>
          <p14:tracePt t="69805" x="5859463" y="4144963"/>
          <p14:tracePt t="69821" x="5897563" y="4144963"/>
          <p14:tracePt t="69838" x="5921375" y="4152900"/>
          <p14:tracePt t="69855" x="5959475" y="4160838"/>
          <p14:tracePt t="69871" x="5981700" y="4168775"/>
          <p14:tracePt t="69888" x="6011863" y="4175125"/>
          <p14:tracePt t="69905" x="6019800" y="4175125"/>
          <p14:tracePt t="69921" x="6027738" y="4175125"/>
          <p14:tracePt t="69994" x="6035675" y="4175125"/>
          <p14:tracePt t="70002" x="6042025" y="4183063"/>
          <p14:tracePt t="70011" x="6057900" y="4183063"/>
          <p14:tracePt t="70021" x="6065838" y="4183063"/>
          <p14:tracePt t="70038" x="6080125" y="4183063"/>
          <p14:tracePt t="70055" x="6096000" y="4183063"/>
          <p14:tracePt t="71402" x="6088063" y="4191000"/>
          <p14:tracePt t="71418" x="6073775" y="4191000"/>
          <p14:tracePt t="71426" x="6065838" y="4191000"/>
          <p14:tracePt t="71439" x="6049963" y="4191000"/>
          <p14:tracePt t="71455" x="6027738" y="4191000"/>
          <p14:tracePt t="71472" x="6011863" y="4191000"/>
          <p14:tracePt t="71489" x="6003925" y="4191000"/>
          <p14:tracePt t="71506" x="5989638" y="4191000"/>
          <p14:tracePt t="71522" x="5959475" y="4191000"/>
          <p14:tracePt t="71539" x="5889625" y="4191000"/>
          <p14:tracePt t="71556" x="5753100" y="4191000"/>
          <p14:tracePt t="71572" x="5616575" y="4191000"/>
          <p14:tracePt t="71589" x="5486400" y="4175125"/>
          <p14:tracePt t="71605" x="5372100" y="4160838"/>
          <p14:tracePt t="71622" x="5280025" y="4144963"/>
          <p14:tracePt t="71639" x="5203825" y="4130675"/>
          <p14:tracePt t="71655" x="5135563" y="4130675"/>
          <p14:tracePt t="71672" x="5059363" y="4130675"/>
          <p14:tracePt t="71673" x="5006975" y="4130675"/>
          <p14:tracePt t="71689" x="4937125" y="4130675"/>
          <p14:tracePt t="71705" x="4732338" y="4130675"/>
          <p14:tracePt t="71722" x="4618038" y="4130675"/>
          <p14:tracePt t="71739" x="4518025" y="4130675"/>
          <p14:tracePt t="71755" x="4435475" y="4130675"/>
          <p14:tracePt t="71772" x="4351338" y="4130675"/>
          <p14:tracePt t="71789" x="4267200" y="4130675"/>
          <p14:tracePt t="71806" x="4198938" y="4130675"/>
          <p14:tracePt t="71822" x="4122738" y="4137025"/>
          <p14:tracePt t="71839" x="4060825" y="4152900"/>
          <p14:tracePt t="71856" x="3984625" y="4168775"/>
          <p14:tracePt t="71872" x="3940175" y="4175125"/>
          <p14:tracePt t="71889" x="3878263" y="4183063"/>
          <p14:tracePt t="71906" x="3825875" y="4191000"/>
          <p14:tracePt t="71922" x="3771900" y="4206875"/>
          <p14:tracePt t="71939" x="3725863" y="4221163"/>
          <p14:tracePt t="71956" x="3665538" y="4251325"/>
          <p14:tracePt t="71972" x="3603625" y="4275138"/>
          <p14:tracePt t="71989" x="3573463" y="4297363"/>
          <p14:tracePt t="72006" x="3559175" y="4305300"/>
          <p14:tracePt t="72022" x="3559175" y="4313238"/>
          <p14:tracePt t="72074" x="3559175" y="4321175"/>
          <p14:tracePt t="72083" x="3543300" y="4335463"/>
          <p14:tracePt t="72091" x="3535363" y="4335463"/>
          <p14:tracePt t="72106" x="3521075" y="4351338"/>
          <p14:tracePt t="72123" x="3505200" y="4365625"/>
          <p14:tracePt t="72139" x="3489325" y="4373563"/>
          <p14:tracePt t="72156" x="3482975" y="4389438"/>
          <p14:tracePt t="72189" x="3475038" y="4397375"/>
          <p14:tracePt t="72210" x="3475038" y="4411663"/>
          <p14:tracePt t="72222" x="3467100" y="4411663"/>
          <p14:tracePt t="72239" x="3451225" y="4419600"/>
          <p14:tracePt t="72256" x="3436938" y="4427538"/>
          <p14:tracePt t="72272" x="3421063" y="4441825"/>
          <p14:tracePt t="72274" x="3398838" y="4457700"/>
          <p14:tracePt t="72289" x="3336925" y="4511675"/>
          <p14:tracePt t="72306" x="3222625" y="4594225"/>
          <p14:tracePt t="72322" x="3101975" y="4678363"/>
          <p14:tracePt t="72339" x="2971800" y="4770438"/>
          <p14:tracePt t="72356" x="2841625" y="4838700"/>
          <p14:tracePt t="72372" x="2713038" y="4922838"/>
          <p14:tracePt t="72389" x="2590800" y="4999038"/>
          <p14:tracePt t="72406" x="2476500" y="5059363"/>
          <p14:tracePt t="72422" x="2416175" y="5105400"/>
          <p14:tracePt t="72439" x="2384425" y="5127625"/>
          <p14:tracePt t="72456" x="2362200" y="5135563"/>
          <p14:tracePt t="72458" x="2354263" y="5143500"/>
          <p14:tracePt t="72472" x="2332038" y="5143500"/>
          <p14:tracePt t="72490" x="2270125" y="5151438"/>
          <p14:tracePt t="72506" x="2232025" y="5151438"/>
          <p14:tracePt t="72522" x="2209800" y="5151438"/>
          <p14:tracePt t="72540" x="2179638" y="5151438"/>
          <p14:tracePt t="72556" x="2141538" y="5151438"/>
          <p14:tracePt t="72572" x="2079625" y="5151438"/>
          <p14:tracePt t="72589" x="2035175" y="5151438"/>
          <p14:tracePt t="72606" x="1989138" y="5151438"/>
          <p14:tracePt t="72622" x="1958975" y="5151438"/>
          <p14:tracePt t="72639" x="1912938" y="5151438"/>
          <p14:tracePt t="72656" x="1889125" y="5151438"/>
          <p14:tracePt t="72672" x="1882775" y="5151438"/>
          <p14:tracePt t="72689" x="1858963" y="5143500"/>
          <p14:tracePt t="72706" x="1812925" y="5135563"/>
          <p14:tracePt t="72723" x="1774825" y="5113338"/>
          <p14:tracePt t="72739" x="1736725" y="5097463"/>
          <p14:tracePt t="72756" x="1722438" y="5083175"/>
          <p14:tracePt t="72772" x="1714500" y="5075238"/>
          <p14:tracePt t="72789" x="1714500" y="5067300"/>
          <p14:tracePt t="72806" x="1706563" y="5051425"/>
          <p14:tracePt t="72823" x="1706563" y="5045075"/>
          <p14:tracePt t="72839" x="1698625" y="5037138"/>
          <p14:tracePt t="72856" x="1692275" y="5029200"/>
          <p14:tracePt t="72873" x="1684338" y="5021263"/>
          <p14:tracePt t="72889" x="1676400" y="5013325"/>
          <p14:tracePt t="72906" x="1668463" y="5006975"/>
          <p14:tracePt t="72930" x="1668463" y="4999038"/>
          <p14:tracePt t="72970" x="1660525" y="4999038"/>
          <p14:tracePt t="72995" x="1654175" y="4999038"/>
          <p14:tracePt t="73043" x="1646238" y="4999038"/>
          <p14:tracePt t="73058" x="1638300" y="4991100"/>
          <p14:tracePt t="73066" x="1630363" y="4991100"/>
          <p14:tracePt t="73082" x="1622425" y="4991100"/>
          <p14:tracePt t="73106" x="1616075" y="4991100"/>
          <p14:tracePt t="73314" x="1608138" y="4983163"/>
          <p14:tracePt t="73554" x="1616075" y="4975225"/>
          <p14:tracePt t="73826" x="1622425" y="4975225"/>
          <p14:tracePt t="73890" x="1630363" y="4975225"/>
          <p14:tracePt t="73930" x="1638300" y="4968875"/>
          <p14:tracePt t="73970" x="1646238" y="4968875"/>
          <p14:tracePt t="74426" x="1654175" y="4968875"/>
          <p14:tracePt t="74442" x="1660525" y="4968875"/>
          <p14:tracePt t="74458" x="1668463" y="4968875"/>
          <p14:tracePt t="74466" x="1676400" y="4960938"/>
          <p14:tracePt t="74482" x="1684338" y="4953000"/>
          <p14:tracePt t="74514" x="1692275" y="4953000"/>
          <p14:tracePt t="74530" x="1698625" y="4953000"/>
          <p14:tracePt t="74546" x="1706563" y="4953000"/>
          <p14:tracePt t="74554" x="1714500" y="4945063"/>
          <p14:tracePt t="74586" x="1722438" y="4945063"/>
          <p14:tracePt t="74594" x="1730375" y="4945063"/>
          <p14:tracePt t="74606" x="1736725" y="4945063"/>
          <p14:tracePt t="74623" x="1760538" y="4945063"/>
          <p14:tracePt t="74640" x="1790700" y="4945063"/>
          <p14:tracePt t="74656" x="1820863" y="4945063"/>
          <p14:tracePt t="74673" x="1851025" y="4937125"/>
          <p14:tracePt t="74690" x="1874838" y="4930775"/>
          <p14:tracePt t="74707" x="1905000" y="4930775"/>
          <p14:tracePt t="74723" x="1920875" y="4930775"/>
          <p14:tracePt t="74740" x="1927225" y="4922838"/>
          <p14:tracePt t="74756" x="1935163" y="4922838"/>
          <p14:tracePt t="74774" x="1943100" y="4922838"/>
          <p14:tracePt t="74790" x="1958975" y="4922838"/>
          <p14:tracePt t="74807" x="1973263" y="4922838"/>
          <p14:tracePt t="74823" x="1997075" y="4922838"/>
          <p14:tracePt t="74840" x="2011363" y="4922838"/>
          <p14:tracePt t="74857" x="2019300" y="4922838"/>
          <p14:tracePt t="74874" x="2027238" y="4922838"/>
          <p14:tracePt t="74890" x="2041525" y="4922838"/>
          <p14:tracePt t="74907" x="2065338" y="4914900"/>
          <p14:tracePt t="74923" x="2087563" y="4914900"/>
          <p14:tracePt t="74940" x="2111375" y="4914900"/>
          <p14:tracePt t="74957" x="2141538" y="4906963"/>
          <p14:tracePt t="74973" x="2171700" y="4906963"/>
          <p14:tracePt t="74990" x="2193925" y="4906963"/>
          <p14:tracePt t="75007" x="2209800" y="4906963"/>
          <p14:tracePt t="75023" x="2225675" y="4899025"/>
          <p14:tracePt t="75040" x="2232025" y="4899025"/>
          <p14:tracePt t="75057" x="2255838" y="4892675"/>
          <p14:tracePt t="75073" x="2270125" y="4884738"/>
          <p14:tracePt t="75091" x="2278063" y="4884738"/>
          <p14:tracePt t="75115" x="2286000" y="4884738"/>
          <p14:tracePt t="75123" x="2293938" y="4884738"/>
          <p14:tracePt t="75140" x="2301875" y="4884738"/>
          <p14:tracePt t="75157" x="2308225" y="4876800"/>
          <p14:tracePt t="75173" x="2324100" y="4868863"/>
          <p14:tracePt t="75190" x="2339975" y="4860925"/>
          <p14:tracePt t="75207" x="2346325" y="4860925"/>
          <p14:tracePt t="75250" x="2354263" y="4860925"/>
          <p14:tracePt t="76827" x="2362200" y="4860925"/>
          <p14:tracePt t="76842" x="2370138" y="4860925"/>
          <p14:tracePt t="76858" x="2384425" y="4860925"/>
          <p14:tracePt t="76874" x="2392363" y="4860925"/>
          <p14:tracePt t="76898" x="2400300" y="4860925"/>
          <p14:tracePt t="76970" x="2408238" y="4854575"/>
          <p14:tracePt t="76986" x="2416175" y="4854575"/>
          <p14:tracePt t="76994" x="2422525" y="4854575"/>
          <p14:tracePt t="77007" x="2430463" y="4854575"/>
          <p14:tracePt t="77024" x="2454275" y="4854575"/>
          <p14:tracePt t="77026" x="2460625" y="4854575"/>
          <p14:tracePt t="77041" x="2468563" y="4854575"/>
          <p14:tracePt t="77042" x="2476500" y="4854575"/>
          <p14:tracePt t="77058" x="2492375" y="4854575"/>
          <p14:tracePt t="77074" x="2498725" y="4854575"/>
          <p14:tracePt t="77091" x="2514600" y="4854575"/>
          <p14:tracePt t="77107" x="2536825" y="4854575"/>
          <p14:tracePt t="77124" x="2560638" y="4854575"/>
          <p14:tracePt t="77141" x="2582863" y="4854575"/>
          <p14:tracePt t="77158" x="2598738" y="4854575"/>
          <p14:tracePt t="77174" x="2620963" y="4854575"/>
          <p14:tracePt t="77191" x="2636838" y="4854575"/>
          <p14:tracePt t="77207" x="2644775" y="4854575"/>
          <p14:tracePt t="77224" x="2651125" y="4854575"/>
          <p14:tracePt t="77241" x="2659063" y="4854575"/>
          <p14:tracePt t="77257" x="2689225" y="4854575"/>
          <p14:tracePt t="77274" x="2713038" y="4854575"/>
          <p14:tracePt t="77291" x="2735263" y="4854575"/>
          <p14:tracePt t="77308" x="2743200" y="4854575"/>
          <p14:tracePt t="77324" x="2759075" y="4854575"/>
          <p14:tracePt t="77341" x="2765425" y="4854575"/>
          <p14:tracePt t="77358" x="2773363" y="4854575"/>
          <p14:tracePt t="77374" x="2789238" y="4854575"/>
          <p14:tracePt t="77391" x="2797175" y="4854575"/>
          <p14:tracePt t="77408" x="2819400" y="4854575"/>
          <p14:tracePt t="77424" x="2835275" y="4854575"/>
          <p14:tracePt t="77427" x="2841625" y="4854575"/>
          <p14:tracePt t="77441" x="2857500" y="4854575"/>
          <p14:tracePt t="77458" x="2879725" y="4854575"/>
          <p14:tracePt t="77474" x="2887663" y="4854575"/>
          <p14:tracePt t="77491" x="2903538" y="4854575"/>
          <p14:tracePt t="77508" x="2917825" y="4854575"/>
          <p14:tracePt t="77524" x="2925763" y="4854575"/>
          <p14:tracePt t="77541" x="2941638" y="4854575"/>
          <p14:tracePt t="77558" x="2949575" y="4854575"/>
          <p14:tracePt t="77574" x="2963863" y="4854575"/>
          <p14:tracePt t="77591" x="2979738" y="4854575"/>
          <p14:tracePt t="77607" x="2987675" y="4860925"/>
          <p14:tracePt t="77624" x="3009900" y="4860925"/>
          <p14:tracePt t="77641" x="3055938" y="4868863"/>
          <p14:tracePt t="77658" x="3078163" y="4868863"/>
          <p14:tracePt t="77674" x="3094038" y="4876800"/>
          <p14:tracePt t="77699" x="3101975" y="4876800"/>
          <p14:tracePt t="77708" x="3108325" y="4876800"/>
          <p14:tracePt t="77724" x="3124200" y="4884738"/>
          <p14:tracePt t="77741" x="3146425" y="4892675"/>
          <p14:tracePt t="77758" x="3162300" y="4892675"/>
          <p14:tracePt t="77774" x="3170238" y="4892675"/>
          <p14:tracePt t="77791" x="3178175" y="4892675"/>
          <p14:tracePt t="77808" x="3184525" y="4892675"/>
          <p14:tracePt t="77890" x="3192463" y="4892675"/>
          <p14:tracePt t="77954" x="3200400" y="4892675"/>
          <p14:tracePt t="77986" x="3208338" y="4892675"/>
          <p14:tracePt t="78018" x="3216275" y="4892675"/>
          <p14:tracePt t="78082" x="3222625" y="4892675"/>
          <p14:tracePt t="78106" x="3230563" y="4892675"/>
          <p14:tracePt t="78130" x="3238500" y="4892675"/>
          <p14:tracePt t="78138" x="3246438" y="4892675"/>
          <p14:tracePt t="78154" x="3254375" y="4892675"/>
          <p14:tracePt t="78218" x="3260725" y="4892675"/>
          <p14:tracePt t="78258" x="3276600" y="4899025"/>
          <p14:tracePt t="78298" x="3284538" y="4899025"/>
          <p14:tracePt t="78389" x="3292475" y="4899025"/>
          <p14:tracePt t="78402" x="3298825" y="4899025"/>
          <p14:tracePt t="78459" x="3306763" y="4899025"/>
          <p14:tracePt t="78474" x="3314700" y="4899025"/>
          <p14:tracePt t="78491" x="3330575" y="4899025"/>
          <p14:tracePt t="78506" x="3336925" y="4899025"/>
          <p14:tracePt t="78562" x="3344863" y="4899025"/>
          <p14:tracePt t="78690" x="3352800" y="4899025"/>
          <p14:tracePt t="78699" x="3360738" y="4899025"/>
          <p14:tracePt t="78722" x="3368675" y="4899025"/>
          <p14:tracePt t="78946" x="3375025" y="4899025"/>
          <p14:tracePt t="79834" x="3382963" y="4899025"/>
          <p14:tracePt t="79857" x="3398838" y="4899025"/>
          <p14:tracePt t="79866" x="3413125" y="4899025"/>
          <p14:tracePt t="79882" x="3421063" y="4899025"/>
          <p14:tracePt t="79898" x="3429000" y="4899025"/>
          <p14:tracePt t="79914" x="3436938" y="4899025"/>
          <p14:tracePt t="79925" x="3444875" y="4899025"/>
          <p14:tracePt t="79942" x="3467100" y="4899025"/>
          <p14:tracePt t="79958" x="3475038" y="4899025"/>
          <p14:tracePt t="79975" x="3497263" y="4906963"/>
          <p14:tracePt t="79992" x="3505200" y="4906963"/>
          <p14:tracePt t="80008" x="3513138" y="4906963"/>
          <p14:tracePt t="80025" x="3527425" y="4914900"/>
          <p14:tracePt t="80041" x="3535363" y="4914900"/>
          <p14:tracePt t="80058" x="3551238" y="4914900"/>
          <p14:tracePt t="80075" x="3559175" y="4914900"/>
          <p14:tracePt t="80092" x="3565525" y="4914900"/>
          <p14:tracePt t="80108" x="3581400" y="4914900"/>
          <p14:tracePt t="80125" x="3597275" y="4922838"/>
          <p14:tracePt t="80142" x="3611563" y="4922838"/>
          <p14:tracePt t="80158" x="3627438" y="4922838"/>
          <p14:tracePt t="80175" x="3641725" y="4922838"/>
          <p14:tracePt t="80192" x="3649663" y="4922838"/>
          <p14:tracePt t="80208" x="3673475" y="4930775"/>
          <p14:tracePt t="80225" x="3687763" y="4930775"/>
          <p14:tracePt t="80242" x="3703638" y="4930775"/>
          <p14:tracePt t="80258" x="3711575" y="4930775"/>
          <p14:tracePt t="80275" x="3717925" y="4930775"/>
          <p14:tracePt t="80306" x="3725863" y="4930775"/>
          <p14:tracePt t="80314" x="3733800" y="4930775"/>
          <p14:tracePt t="80329" x="3741738" y="4930775"/>
          <p14:tracePt t="80345" x="3749675" y="4930775"/>
          <p14:tracePt t="80362" x="3756025" y="4930775"/>
          <p14:tracePt t="80375" x="3763963" y="4930775"/>
          <p14:tracePt t="80392" x="3779838" y="4930775"/>
          <p14:tracePt t="80409" x="3787775" y="4930775"/>
          <p14:tracePt t="80425" x="3794125" y="4930775"/>
          <p14:tracePt t="80474" x="3802063" y="4930775"/>
          <p14:tracePt t="80826" x="3810000" y="4930775"/>
          <p14:tracePt t="80834" x="3817938" y="4930775"/>
          <p14:tracePt t="80842" x="3832225" y="4930775"/>
          <p14:tracePt t="80859" x="3848100" y="4930775"/>
          <p14:tracePt t="80875" x="3870325" y="4930775"/>
          <p14:tracePt t="80892" x="3886200" y="4930775"/>
          <p14:tracePt t="80909" x="3902075" y="4930775"/>
          <p14:tracePt t="80925" x="3924300" y="4930775"/>
          <p14:tracePt t="80942" x="3962400" y="4930775"/>
          <p14:tracePt t="80959" x="4008438" y="4930775"/>
          <p14:tracePt t="80975" x="4046538" y="4930775"/>
          <p14:tracePt t="80992" x="4054475" y="4930775"/>
          <p14:tracePt t="81009" x="4068763" y="4930775"/>
          <p14:tracePt t="81026" x="4084638" y="4930775"/>
          <p14:tracePt t="81043" x="4092575" y="4930775"/>
          <p14:tracePt t="81059" x="4106863" y="4930775"/>
          <p14:tracePt t="81075" x="4122738" y="4930775"/>
          <p14:tracePt t="81092" x="4152900" y="4930775"/>
          <p14:tracePt t="81109" x="4191000" y="4937125"/>
          <p14:tracePt t="81126" x="4221163" y="4937125"/>
          <p14:tracePt t="81142" x="4251325" y="4945063"/>
          <p14:tracePt t="81159" x="4267200" y="4945063"/>
          <p14:tracePt t="81176" x="4275138" y="4945063"/>
          <p14:tracePt t="81192" x="4283075" y="4945063"/>
          <p14:tracePt t="81209" x="4305300" y="4953000"/>
          <p14:tracePt t="81226" x="4335463" y="4953000"/>
          <p14:tracePt t="81242" x="4343400" y="4953000"/>
          <p14:tracePt t="81259" x="4359275" y="4960938"/>
          <p14:tracePt t="81282" x="4365625" y="4960938"/>
          <p14:tracePt t="82930" x="4359275" y="4960938"/>
          <p14:tracePt t="82954" x="4351338" y="4960938"/>
          <p14:tracePt t="82970" x="4343400" y="4960938"/>
          <p14:tracePt t="82994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8E96-B205-481E-A996-E4491A3AC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59174"/>
          </a:xfrm>
        </p:spPr>
        <p:txBody>
          <a:bodyPr/>
          <a:lstStyle/>
          <a:p>
            <a:pPr algn="ctr"/>
            <a: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BOMBAS HIDRÁULICAS</a:t>
            </a:r>
            <a:b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pt-BR" altLang="pt-BR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(Aula 11.3)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A740D-47AB-4C82-B23E-09765DDC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9175"/>
            <a:ext cx="12192000" cy="5598825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7)Estudo do NPSH (“Net Positive </a:t>
            </a:r>
            <a:r>
              <a:rPr lang="pt-BR" sz="32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Suction</a:t>
            </a:r>
            <a:r>
              <a:rPr lang="pt-BR" sz="32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Head”)</a:t>
            </a:r>
          </a:p>
          <a:p>
            <a:pPr marL="0" indent="0">
              <a:buNone/>
            </a:pP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7.1)Introdução</a:t>
            </a: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→A pressão do vapor d’água do ar, sobre a água, chama-se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pressão de vapor (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hv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Quando a pressão absoluta na água fria cai até </a:t>
            </a:r>
            <a:r>
              <a:rPr lang="pt-B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hv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a água se vaporiza.</a:t>
            </a:r>
          </a:p>
          <a:p>
            <a:pPr marL="0" indent="0">
              <a:buNone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→O NPSH é um estudo feito na sucção da bomba para evitar a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cavitação.</a:t>
            </a:r>
          </a:p>
          <a:p>
            <a:pPr marL="0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cavitação é o retorno brusco da água vaporizada ao estado líquido.</a:t>
            </a:r>
          </a:p>
          <a:p>
            <a:pPr marL="0" indent="0">
              <a:buNone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7410781B-3025-4786-80C2-2FFB512C3E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407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945"/>
    </mc:Choice>
    <mc:Fallback>
      <p:transition spd="slow" advTm="104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443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7.2-Visualização teórica do fenômeno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17" y="854439"/>
            <a:ext cx="9168351" cy="564984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03574D1E-AA4F-4AD0-97F3-DF4B0F7C7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9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51"/>
    </mc:Choice>
    <mc:Fallback>
      <p:transition spd="slow" advTm="71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49" x="5973763" y="3368675"/>
          <p14:tracePt t="4365" x="5965825" y="3368675"/>
          <p14:tracePt t="4392" x="5959475" y="3360738"/>
          <p14:tracePt t="4460" x="5951538" y="3352800"/>
          <p14:tracePt t="4468" x="5943600" y="3344863"/>
          <p14:tracePt t="4476" x="5927725" y="3314700"/>
          <p14:tracePt t="4492" x="5905500" y="3292475"/>
          <p14:tracePt t="4508" x="5889625" y="3260725"/>
          <p14:tracePt t="4525" x="5875338" y="3238500"/>
          <p14:tracePt t="4542" x="5851525" y="3222625"/>
          <p14:tracePt t="4559" x="5821363" y="3184525"/>
          <p14:tracePt t="4575" x="5775325" y="3140075"/>
          <p14:tracePt t="4592" x="5692775" y="3070225"/>
          <p14:tracePt t="4609" x="5638800" y="3025775"/>
          <p14:tracePt t="4625" x="5600700" y="2979738"/>
          <p14:tracePt t="4642" x="5554663" y="2917825"/>
          <p14:tracePt t="4659" x="5508625" y="2865438"/>
          <p14:tracePt t="4676" x="5448300" y="2803525"/>
          <p14:tracePt t="4692" x="5402263" y="2759075"/>
          <p14:tracePt t="4709" x="5356225" y="2735263"/>
          <p14:tracePt t="4725" x="5334000" y="2713038"/>
          <p14:tracePt t="4742" x="5326063" y="2713038"/>
          <p14:tracePt t="4759" x="5311775" y="2705100"/>
          <p14:tracePt t="4797" x="5303838" y="2705100"/>
          <p14:tracePt t="4812" x="5295900" y="2697163"/>
          <p14:tracePt t="4820" x="5287963" y="2697163"/>
          <p14:tracePt t="4828" x="5273675" y="2689225"/>
          <p14:tracePt t="4842" x="5249863" y="2689225"/>
          <p14:tracePt t="4859" x="5165725" y="2659063"/>
          <p14:tracePt t="4876" x="4945063" y="2568575"/>
          <p14:tracePt t="4892" x="4778375" y="2492375"/>
          <p14:tracePt t="4909" x="4632325" y="2408238"/>
          <p14:tracePt t="4925" x="4511675" y="2339975"/>
          <p14:tracePt t="4942" x="4411663" y="2263775"/>
          <p14:tracePt t="4959" x="4313238" y="2193925"/>
          <p14:tracePt t="4975" x="4191000" y="2111375"/>
          <p14:tracePt t="4992" x="4038600" y="2027238"/>
          <p14:tracePt t="5009" x="3908425" y="1973263"/>
          <p14:tracePt t="5025" x="3848100" y="1943100"/>
          <p14:tracePt t="5042" x="3810000" y="1920875"/>
          <p14:tracePt t="5059" x="3794125" y="1920875"/>
          <p14:tracePt t="5060" x="3794125" y="1912938"/>
          <p14:tracePt t="5100" x="3787775" y="1912938"/>
          <p14:tracePt t="5108" x="3771900" y="1905000"/>
          <p14:tracePt t="5116" x="3763963" y="1905000"/>
          <p14:tracePt t="5125" x="3741738" y="1905000"/>
          <p14:tracePt t="5142" x="3703638" y="1905000"/>
          <p14:tracePt t="5159" x="3665538" y="1905000"/>
          <p14:tracePt t="5175" x="3635375" y="1905000"/>
          <p14:tracePt t="5212" x="3627438" y="1905000"/>
          <p14:tracePt t="5220" x="3619500" y="1905000"/>
          <p14:tracePt t="5228" x="3611563" y="1905000"/>
          <p14:tracePt t="5242" x="3589338" y="1905000"/>
          <p14:tracePt t="5259" x="3565525" y="1927225"/>
          <p14:tracePt t="5275" x="3521075" y="1973263"/>
          <p14:tracePt t="5292" x="3513138" y="1997075"/>
          <p14:tracePt t="5309" x="3505200" y="2019300"/>
          <p14:tracePt t="5325" x="3489325" y="2035175"/>
          <p14:tracePt t="5342" x="3482975" y="2049463"/>
          <p14:tracePt t="5359" x="3475038" y="2079625"/>
          <p14:tracePt t="5375" x="3459163" y="2095500"/>
          <p14:tracePt t="5392" x="3451225" y="2125663"/>
          <p14:tracePt t="5409" x="3451225" y="2155825"/>
          <p14:tracePt t="5425" x="3444875" y="2187575"/>
          <p14:tracePt t="5442" x="3436938" y="2201863"/>
          <p14:tracePt t="5459" x="3429000" y="2225675"/>
          <p14:tracePt t="5460" x="3429000" y="2232025"/>
          <p14:tracePt t="5475" x="3421063" y="2239963"/>
          <p14:tracePt t="5492" x="3413125" y="2239963"/>
          <p14:tracePt t="5509" x="3406775" y="2247900"/>
          <p14:tracePt t="5525" x="3406775" y="2263775"/>
          <p14:tracePt t="5542" x="3390900" y="2278063"/>
          <p14:tracePt t="5559" x="3382963" y="2308225"/>
          <p14:tracePt t="5575" x="3368675" y="2339975"/>
          <p14:tracePt t="5592" x="3352800" y="2370138"/>
          <p14:tracePt t="5609" x="3344863" y="2400300"/>
          <p14:tracePt t="5626" x="3330575" y="2438400"/>
          <p14:tracePt t="5642" x="3314700" y="2446338"/>
          <p14:tracePt t="5659" x="3314700" y="2454275"/>
          <p14:tracePt t="5676" x="3306763" y="2476500"/>
          <p14:tracePt t="5692" x="3298825" y="2492375"/>
          <p14:tracePt t="5709" x="3298825" y="2498725"/>
          <p14:tracePt t="5726" x="3292475" y="2506663"/>
          <p14:tracePt t="5742" x="3284538" y="2514600"/>
          <p14:tracePt t="5759" x="3254375" y="2514600"/>
          <p14:tracePt t="5776" x="3246438" y="2522538"/>
          <p14:tracePt t="5792" x="3222625" y="2530475"/>
          <p14:tracePt t="5809" x="3178175" y="2568575"/>
          <p14:tracePt t="5826" x="3132138" y="2613025"/>
          <p14:tracePt t="5842" x="3094038" y="2674938"/>
          <p14:tracePt t="5859" x="3070225" y="2720975"/>
          <p14:tracePt t="5860" x="3063875" y="2743200"/>
          <p14:tracePt t="5876" x="3048000" y="2781300"/>
          <p14:tracePt t="5892" x="3040063" y="2797175"/>
          <p14:tracePt t="5909" x="3025775" y="2811463"/>
          <p14:tracePt t="5926" x="3001963" y="2819400"/>
          <p14:tracePt t="5942" x="2979738" y="2841625"/>
          <p14:tracePt t="6045" x="2971800" y="2841625"/>
          <p14:tracePt t="6084" x="2971800" y="2835275"/>
          <p14:tracePt t="6092" x="2971800" y="2827338"/>
          <p14:tracePt t="6101" x="2971800" y="2819400"/>
          <p14:tracePt t="6110" x="2971800" y="2811463"/>
          <p14:tracePt t="6126" x="2963863" y="2789238"/>
          <p14:tracePt t="6143" x="2949575" y="2773363"/>
          <p14:tracePt t="6159" x="2925763" y="2765425"/>
          <p14:tracePt t="6176" x="2903538" y="2759075"/>
          <p14:tracePt t="6192" x="2879725" y="2759075"/>
          <p14:tracePt t="6209" x="2865438" y="2751138"/>
          <p14:tracePt t="6226" x="2849563" y="2751138"/>
          <p14:tracePt t="6243" x="2819400" y="2743200"/>
          <p14:tracePt t="6244" x="2789238" y="2743200"/>
          <p14:tracePt t="6260" x="2674938" y="2735263"/>
          <p14:tracePt t="6276" x="2568575" y="2735263"/>
          <p14:tracePt t="6293" x="2514600" y="2735263"/>
          <p14:tracePt t="6413" x="2514600" y="2743200"/>
          <p14:tracePt t="6421" x="2514600" y="2751138"/>
          <p14:tracePt t="6429" x="2506663" y="2751138"/>
          <p14:tracePt t="6443" x="2506663" y="2759075"/>
          <p14:tracePt t="6459" x="2492375" y="2759075"/>
          <p14:tracePt t="6486" x="2492375" y="2765425"/>
          <p14:tracePt t="6493" x="2484438" y="2765425"/>
          <p14:tracePt t="6509" x="2468563" y="2773363"/>
          <p14:tracePt t="6526" x="2454275" y="2781300"/>
          <p14:tracePt t="6543" x="2454275" y="2789238"/>
          <p14:tracePt t="6572" x="2446338" y="2789238"/>
          <p14:tracePt t="6613" x="2438400" y="2797175"/>
          <p14:tracePt t="6636" x="2430463" y="2803525"/>
          <p14:tracePt t="6644" x="2422525" y="2803525"/>
          <p14:tracePt t="6652" x="2416175" y="2811463"/>
          <p14:tracePt t="6676" x="2408238" y="2819400"/>
          <p14:tracePt t="6693" x="2400300" y="2827338"/>
          <p14:tracePt t="6708" x="2392363" y="2835275"/>
          <p14:tracePt t="6717" x="2378075" y="2835275"/>
          <p14:tracePt t="6726" x="2362200" y="2841625"/>
          <p14:tracePt t="6743" x="2346325" y="2841625"/>
          <p14:tracePt t="6759" x="2339975" y="2849563"/>
          <p14:tracePt t="6845" x="2332038" y="2849563"/>
          <p14:tracePt t="6853" x="2324100" y="2849563"/>
          <p14:tracePt t="6876" x="2316163" y="2849563"/>
          <p14:tracePt t="6885" x="2308225" y="2849563"/>
          <p14:tracePt t="6894" x="2301875" y="2857500"/>
          <p14:tracePt t="6909" x="2286000" y="2857500"/>
          <p14:tracePt t="6926" x="2278063" y="2857500"/>
          <p14:tracePt t="7085" x="2270125" y="2857500"/>
          <p14:tracePt t="7109" x="2263775" y="2857500"/>
          <p14:tracePt t="7221" x="2255838" y="2857500"/>
          <p14:tracePt t="7229" x="2247900" y="2857500"/>
          <p14:tracePt t="7277" x="2239963" y="2857500"/>
          <p14:tracePt t="7436" x="2232025" y="2857500"/>
          <p14:tracePt t="7518" x="2225675" y="2865438"/>
          <p14:tracePt t="7526" x="2217738" y="2865438"/>
          <p14:tracePt t="7541" x="2209800" y="2865438"/>
          <p14:tracePt t="7549" x="2201863" y="2865438"/>
          <p14:tracePt t="7560" x="2193925" y="2873375"/>
          <p14:tracePt t="7576" x="2163763" y="2873375"/>
          <p14:tracePt t="7593" x="2149475" y="2879725"/>
          <p14:tracePt t="7610" x="2133600" y="2887663"/>
          <p14:tracePt t="7677" x="2125663" y="2887663"/>
          <p14:tracePt t="7709" x="2117725" y="2887663"/>
          <p14:tracePt t="7725" x="2111375" y="2887663"/>
          <p14:tracePt t="7804" x="2103438" y="2887663"/>
          <p14:tracePt t="7813" x="2095500" y="2879725"/>
          <p14:tracePt t="7829" x="2087563" y="2879725"/>
          <p14:tracePt t="8349" x="2079625" y="2879725"/>
          <p14:tracePt t="9101" x="2079625" y="2887663"/>
          <p14:tracePt t="9221" x="2079625" y="2895600"/>
          <p14:tracePt t="9244" x="2079625" y="2903538"/>
          <p14:tracePt t="9261" x="2087563" y="2911475"/>
          <p14:tracePt t="9277" x="2087563" y="2917825"/>
          <p14:tracePt t="9365" x="2095500" y="2925763"/>
          <p14:tracePt t="9389" x="2103438" y="2933700"/>
          <p14:tracePt t="9397" x="2103438" y="2941638"/>
          <p14:tracePt t="9421" x="2111375" y="2941638"/>
          <p14:tracePt t="9533" x="2117725" y="2941638"/>
          <p14:tracePt t="9605" x="2125663" y="2949575"/>
          <p14:tracePt t="9637" x="2133600" y="2949575"/>
          <p14:tracePt t="9669" x="2141538" y="2949575"/>
          <p14:tracePt t="9701" x="2149475" y="2949575"/>
          <p14:tracePt t="9709" x="2155825" y="2949575"/>
          <p14:tracePt t="9741" x="2163763" y="2949575"/>
          <p14:tracePt t="9821" x="2171700" y="2949575"/>
          <p14:tracePt t="9837" x="2179638" y="2949575"/>
          <p14:tracePt t="9861" x="2187575" y="2949575"/>
          <p14:tracePt t="9894" x="2193925" y="2949575"/>
          <p14:tracePt t="9925" x="2201863" y="2949575"/>
          <p14:tracePt t="9933" x="2209800" y="2949575"/>
          <p14:tracePt t="9944" x="2217738" y="2949575"/>
          <p14:tracePt t="9961" x="2225675" y="2949575"/>
          <p14:tracePt t="9977" x="2232025" y="2949575"/>
          <p14:tracePt t="9994" x="2239963" y="2941638"/>
          <p14:tracePt t="10011" x="2247900" y="2941638"/>
          <p14:tracePt t="10028" x="2255838" y="2933700"/>
          <p14:tracePt t="10068" x="2263775" y="2933700"/>
          <p14:tracePt t="10076" x="2270125" y="2933700"/>
          <p14:tracePt t="10124" x="2278063" y="2933700"/>
          <p14:tracePt t="10140" x="2286000" y="2933700"/>
          <p14:tracePt t="10148" x="2293938" y="2933700"/>
          <p14:tracePt t="10156" x="2308225" y="2933700"/>
          <p14:tracePt t="10164" x="2332038" y="2933700"/>
          <p14:tracePt t="10177" x="2354263" y="2933700"/>
          <p14:tracePt t="10194" x="2392363" y="2925763"/>
          <p14:tracePt t="10211" x="2422525" y="2917825"/>
          <p14:tracePt t="10284" x="2430463" y="2917825"/>
          <p14:tracePt t="10340" x="2438400" y="2917825"/>
          <p14:tracePt t="10356" x="2446338" y="2917825"/>
          <p14:tracePt t="10364" x="2454275" y="2917825"/>
          <p14:tracePt t="10372" x="2460625" y="2917825"/>
          <p14:tracePt t="10380" x="2468563" y="2917825"/>
          <p14:tracePt t="10394" x="2476500" y="2911475"/>
          <p14:tracePt t="10412" x="2484438" y="2911475"/>
          <p14:tracePt t="10549" x="2492375" y="2911475"/>
          <p14:tracePt t="10596" x="2498725" y="2911475"/>
          <p14:tracePt t="10620" x="2506663" y="2917825"/>
          <p14:tracePt t="10636" x="2514600" y="2917825"/>
          <p14:tracePt t="10652" x="2522538" y="2925763"/>
          <p14:tracePt t="10668" x="2536825" y="2933700"/>
          <p14:tracePt t="10676" x="2536825" y="2941638"/>
          <p14:tracePt t="10684" x="2544763" y="2941638"/>
          <p14:tracePt t="10694" x="2552700" y="2949575"/>
          <p14:tracePt t="10788" x="2560638" y="2949575"/>
          <p14:tracePt t="10796" x="2568575" y="2949575"/>
          <p14:tracePt t="10820" x="2574925" y="2949575"/>
          <p14:tracePt t="10836" x="2582863" y="2949575"/>
          <p14:tracePt t="10860" x="2590800" y="2949575"/>
          <p14:tracePt t="10876" x="2598738" y="2949575"/>
          <p14:tracePt t="10892" x="2606675" y="2949575"/>
          <p14:tracePt t="10932" x="2613025" y="2949575"/>
          <p14:tracePt t="10980" x="2620963" y="2949575"/>
          <p14:tracePt t="10988" x="2628900" y="2949575"/>
          <p14:tracePt t="10996" x="2636838" y="2949575"/>
          <p14:tracePt t="11012" x="2651125" y="2941638"/>
          <p14:tracePt t="11028" x="2667000" y="2933700"/>
          <p14:tracePt t="11044" x="2674938" y="2933700"/>
          <p14:tracePt t="11084" x="2682875" y="2925763"/>
          <p14:tracePt t="11181" x="2689225" y="2925763"/>
          <p14:tracePt t="11212" x="2697163" y="2925763"/>
          <p14:tracePt t="11220" x="2705100" y="2917825"/>
          <p14:tracePt t="11236" x="2720975" y="2911475"/>
          <p14:tracePt t="11252" x="2727325" y="2911475"/>
          <p14:tracePt t="11261" x="2735263" y="2911475"/>
          <p14:tracePt t="11277" x="2743200" y="2911475"/>
          <p14:tracePt t="11294" x="2751138" y="2903538"/>
          <p14:tracePt t="11484" x="2759075" y="2903538"/>
          <p14:tracePt t="11500" x="2765425" y="2903538"/>
          <p14:tracePt t="11516" x="2773363" y="2903538"/>
          <p14:tracePt t="11532" x="2781300" y="2903538"/>
          <p14:tracePt t="11564" x="2781300" y="2911475"/>
          <p14:tracePt t="11676" x="2789238" y="2911475"/>
          <p14:tracePt t="11693" x="2797175" y="2911475"/>
          <p14:tracePt t="11709" x="2803525" y="2911475"/>
          <p14:tracePt t="11716" x="2803525" y="2917825"/>
          <p14:tracePt t="11728" x="2811463" y="2925763"/>
          <p14:tracePt t="11744" x="2819400" y="2925763"/>
          <p14:tracePt t="11761" x="2827338" y="2933700"/>
          <p14:tracePt t="11778" x="2835275" y="2933700"/>
          <p14:tracePt t="11794" x="2835275" y="2941638"/>
          <p14:tracePt t="11811" x="2841625" y="2941638"/>
          <p14:tracePt t="11828" x="2849563" y="2941638"/>
          <p14:tracePt t="11853" x="2857500" y="2949575"/>
          <p14:tracePt t="11861" x="2865438" y="2955925"/>
          <p14:tracePt t="11878" x="2887663" y="2955925"/>
          <p14:tracePt t="11895" x="2903538" y="2971800"/>
          <p14:tracePt t="11911" x="2917825" y="2971800"/>
          <p14:tracePt t="11928" x="2933700" y="2979738"/>
          <p14:tracePt t="11945" x="2933700" y="2987675"/>
          <p14:tracePt t="12029" x="2941638" y="2987675"/>
          <p14:tracePt t="12044" x="2949575" y="2987675"/>
          <p14:tracePt t="12052" x="2955925" y="2994025"/>
          <p14:tracePt t="12069" x="2963863" y="2994025"/>
          <p14:tracePt t="12101" x="2971800" y="3001963"/>
          <p14:tracePt t="12125" x="2979738" y="3009900"/>
          <p14:tracePt t="12237" x="2987675" y="3009900"/>
          <p14:tracePt t="12245" x="2994025" y="3009900"/>
          <p14:tracePt t="12270" x="3001963" y="3009900"/>
          <p14:tracePt t="12285" x="3009900" y="3009900"/>
          <p14:tracePt t="12325" x="3017838" y="3009900"/>
          <p14:tracePt t="12341" x="3025775" y="3009900"/>
          <p14:tracePt t="12356" x="3032125" y="3009900"/>
          <p14:tracePt t="12365" x="3040063" y="3009900"/>
          <p14:tracePt t="12373" x="3048000" y="3009900"/>
          <p14:tracePt t="12381" x="3063875" y="3009900"/>
          <p14:tracePt t="12395" x="3078163" y="3009900"/>
          <p14:tracePt t="12412" x="3108325" y="3009900"/>
          <p14:tracePt t="12428" x="3124200" y="3009900"/>
          <p14:tracePt t="12557" x="3132138" y="3009900"/>
          <p14:tracePt t="12581" x="3140075" y="3009900"/>
          <p14:tracePt t="12597" x="3146425" y="3009900"/>
          <p14:tracePt t="12605" x="3154363" y="3009900"/>
          <p14:tracePt t="12613" x="3162300" y="3009900"/>
          <p14:tracePt t="12629" x="3162300" y="3001963"/>
          <p14:tracePt t="12645" x="3170238" y="3001963"/>
          <p14:tracePt t="12661" x="3178175" y="3001963"/>
          <p14:tracePt t="12685" x="3184525" y="2994025"/>
          <p14:tracePt t="12701" x="3192463" y="2994025"/>
          <p14:tracePt t="12741" x="3200400" y="2987675"/>
          <p14:tracePt t="12772" x="3208338" y="2979738"/>
          <p14:tracePt t="12805" x="3216275" y="2979738"/>
          <p14:tracePt t="12845" x="3222625" y="2971800"/>
          <p14:tracePt t="12869" x="3230563" y="2971800"/>
          <p14:tracePt t="12877" x="3230563" y="2963863"/>
          <p14:tracePt t="12885" x="3238500" y="2963863"/>
          <p14:tracePt t="12895" x="3246438" y="2963863"/>
          <p14:tracePt t="12912" x="3260725" y="2949575"/>
          <p14:tracePt t="12965" x="3268663" y="2949575"/>
          <p14:tracePt t="13004" x="3276600" y="2941638"/>
          <p14:tracePt t="13021" x="3284538" y="2941638"/>
          <p14:tracePt t="13037" x="3292475" y="2933700"/>
          <p14:tracePt t="13045" x="3298825" y="2925763"/>
          <p14:tracePt t="13061" x="3306763" y="2917825"/>
          <p14:tracePt t="13076" x="3314700" y="2917825"/>
          <p14:tracePt t="13093" x="3314700" y="2911475"/>
          <p14:tracePt t="13109" x="3322638" y="2911475"/>
          <p14:tracePt t="13125" x="3330575" y="2911475"/>
          <p14:tracePt t="13133" x="3336925" y="2903538"/>
          <p14:tracePt t="13145" x="3344863" y="2895600"/>
          <p14:tracePt t="13162" x="3360738" y="2887663"/>
          <p14:tracePt t="13178" x="3368675" y="2879725"/>
          <p14:tracePt t="13195" x="3375025" y="2879725"/>
          <p14:tracePt t="13212" x="3382963" y="2873375"/>
          <p14:tracePt t="13228" x="3382963" y="2865438"/>
          <p14:tracePt t="13245" x="3398838" y="2865438"/>
          <p14:tracePt t="13278" x="3406775" y="2857500"/>
          <p14:tracePt t="13317" x="3406775" y="2849563"/>
          <p14:tracePt t="13333" x="3413125" y="2849563"/>
          <p14:tracePt t="13349" x="3413125" y="2841625"/>
          <p14:tracePt t="13373" x="3421063" y="2841625"/>
          <p14:tracePt t="13389" x="3429000" y="2841625"/>
          <p14:tracePt t="13429" x="3436938" y="2835275"/>
          <p14:tracePt t="13469" x="3444875" y="2835275"/>
          <p14:tracePt t="13477" x="3444875" y="2827338"/>
          <p14:tracePt t="13493" x="3451225" y="2827338"/>
          <p14:tracePt t="13501" x="3459163" y="2819400"/>
          <p14:tracePt t="13512" x="3467100" y="2819400"/>
          <p14:tracePt t="13529" x="3467100" y="2811463"/>
          <p14:tracePt t="13545" x="3475038" y="2811463"/>
          <p14:tracePt t="13562" x="3482975" y="2811463"/>
          <p14:tracePt t="13579" x="3489325" y="2803525"/>
          <p14:tracePt t="13629" x="3497263" y="2797175"/>
          <p14:tracePt t="13646" x="3505200" y="2797175"/>
          <p14:tracePt t="13660" x="3513138" y="2789238"/>
          <p14:tracePt t="13693" x="3521075" y="2789238"/>
          <p14:tracePt t="13701" x="3521075" y="2781300"/>
          <p14:tracePt t="13725" x="3527425" y="2781300"/>
          <p14:tracePt t="13757" x="3535363" y="2773363"/>
          <p14:tracePt t="13765" x="3543300" y="2765425"/>
          <p14:tracePt t="13788" x="3551238" y="2765425"/>
          <p14:tracePt t="13893" x="3551238" y="2759075"/>
          <p14:tracePt t="13909" x="3559175" y="2759075"/>
          <p14:tracePt t="14037" x="3559175" y="2751138"/>
          <p14:tracePt t="14044" x="3565525" y="2751138"/>
          <p14:tracePt t="14053" x="3565525" y="2743200"/>
          <p14:tracePt t="14069" x="3565525" y="2735263"/>
          <p14:tracePt t="14085" x="3565525" y="2727325"/>
          <p14:tracePt t="14109" x="3565525" y="2720975"/>
          <p14:tracePt t="14125" x="3573463" y="2705100"/>
          <p14:tracePt t="14141" x="3573463" y="2697163"/>
          <p14:tracePt t="14149" x="3573463" y="2689225"/>
          <p14:tracePt t="14165" x="3573463" y="2682875"/>
          <p14:tracePt t="14181" x="3573463" y="2674938"/>
          <p14:tracePt t="14196" x="3573463" y="2659063"/>
          <p14:tracePt t="14213" x="3573463" y="2651125"/>
          <p14:tracePt t="14229" x="3581400" y="2644775"/>
          <p14:tracePt t="14246" x="3581400" y="2628900"/>
          <p14:tracePt t="14262" x="3581400" y="2613025"/>
          <p14:tracePt t="14279" x="3581400" y="2574925"/>
          <p14:tracePt t="14296" x="3581400" y="2544763"/>
          <p14:tracePt t="14312" x="3581400" y="2522538"/>
          <p14:tracePt t="14329" x="3581400" y="2506663"/>
          <p14:tracePt t="14345" x="3581400" y="2492375"/>
          <p14:tracePt t="14365" x="3581400" y="2484438"/>
          <p14:tracePt t="14405" x="3581400" y="2476500"/>
          <p14:tracePt t="14437" x="3581400" y="2468563"/>
          <p14:tracePt t="14461" x="3581400" y="2460625"/>
          <p14:tracePt t="14501" x="3581400" y="2454275"/>
          <p14:tracePt t="14517" x="3581400" y="2446338"/>
          <p14:tracePt t="14525" x="3581400" y="2438400"/>
          <p14:tracePt t="14541" x="3581400" y="2430463"/>
          <p14:tracePt t="14565" x="3581400" y="2422525"/>
          <p14:tracePt t="14580" x="3581400" y="2416175"/>
          <p14:tracePt t="14589" x="3581400" y="2408238"/>
          <p14:tracePt t="14597" x="3589338" y="2408238"/>
          <p14:tracePt t="14612" x="3589338" y="2400300"/>
          <p14:tracePt t="14653" x="3589338" y="2392363"/>
          <p14:tracePt t="14661" x="3589338" y="2384425"/>
          <p14:tracePt t="14669" x="3589338" y="2378075"/>
          <p14:tracePt t="14685" x="3589338" y="2370138"/>
          <p14:tracePt t="14701" x="3589338" y="2362200"/>
          <p14:tracePt t="14725" x="3589338" y="2346325"/>
          <p14:tracePt t="14741" x="3589338" y="2339975"/>
          <p14:tracePt t="14749" x="3589338" y="2316163"/>
          <p14:tracePt t="14762" x="3589338" y="2308225"/>
          <p14:tracePt t="14779" x="3589338" y="2286000"/>
          <p14:tracePt t="14796" x="3589338" y="2278063"/>
          <p14:tracePt t="14885" x="3589338" y="2270125"/>
          <p14:tracePt t="14893" x="3589338" y="2263775"/>
          <p14:tracePt t="14901" x="3589338" y="2255838"/>
          <p14:tracePt t="14912" x="3589338" y="2247900"/>
          <p14:tracePt t="14929" x="3589338" y="2217738"/>
          <p14:tracePt t="14946" x="3589338" y="2187575"/>
          <p14:tracePt t="14962" x="3589338" y="2149475"/>
          <p14:tracePt t="14964" x="3589338" y="2125663"/>
          <p14:tracePt t="14979" x="3589338" y="2103438"/>
          <p14:tracePt t="14996" x="3589338" y="2035175"/>
          <p14:tracePt t="15012" x="3589338" y="2003425"/>
          <p14:tracePt t="15029" x="3589338" y="1989138"/>
          <p14:tracePt t="15069" x="3589338" y="1981200"/>
          <p14:tracePt t="15085" x="3589338" y="1973263"/>
          <p14:tracePt t="15093" x="3589338" y="1965325"/>
          <p14:tracePt t="15101" x="3589338" y="1958975"/>
          <p14:tracePt t="15113" x="3589338" y="1943100"/>
          <p14:tracePt t="15129" x="3589338" y="1920875"/>
          <p14:tracePt t="15146" x="3581400" y="1897063"/>
          <p14:tracePt t="15162" x="3573463" y="1882775"/>
          <p14:tracePt t="15221" x="3573463" y="1866900"/>
          <p14:tracePt t="15253" x="3565525" y="1858963"/>
          <p14:tracePt t="15269" x="3559175" y="1844675"/>
          <p14:tracePt t="15277" x="3559175" y="1836738"/>
          <p14:tracePt t="15285" x="3551238" y="1828800"/>
          <p14:tracePt t="15296" x="3543300" y="1812925"/>
          <p14:tracePt t="15313" x="3543300" y="1798638"/>
          <p14:tracePt t="15329" x="3535363" y="1782763"/>
          <p14:tracePt t="15346" x="3527425" y="1774825"/>
          <p14:tracePt t="15363" x="3527425" y="1768475"/>
          <p14:tracePt t="15380" x="3527425" y="1752600"/>
          <p14:tracePt t="15437" x="3521075" y="1744663"/>
          <p14:tracePt t="15453" x="3521075" y="1736725"/>
          <p14:tracePt t="15461" x="3513138" y="1722438"/>
          <p14:tracePt t="15476" x="3505200" y="1714500"/>
          <p14:tracePt t="15485" x="3505200" y="1698625"/>
          <p14:tracePt t="15496" x="3497263" y="1692275"/>
          <p14:tracePt t="15512" x="3489325" y="1676400"/>
          <p14:tracePt t="15529" x="3489325" y="1668463"/>
          <p14:tracePt t="15546" x="3489325" y="1660525"/>
          <p14:tracePt t="15562" x="3482975" y="1660525"/>
          <p14:tracePt t="15605" x="3475038" y="1646238"/>
          <p14:tracePt t="15621" x="3467100" y="1638300"/>
          <p14:tracePt t="15629" x="3459163" y="1616075"/>
          <p14:tracePt t="15637" x="3451225" y="1608138"/>
          <p14:tracePt t="15646" x="3429000" y="1577975"/>
          <p14:tracePt t="15663" x="3413125" y="1539875"/>
          <p14:tracePt t="15679" x="3398838" y="1501775"/>
          <p14:tracePt t="15696" x="3382963" y="1470025"/>
          <p14:tracePt t="15713" x="3382963" y="1455738"/>
          <p14:tracePt t="15729" x="3375025" y="1455738"/>
          <p14:tracePt t="15773" x="3375025" y="1447800"/>
          <p14:tracePt t="15789" x="3368675" y="1439863"/>
          <p14:tracePt t="15805" x="3360738" y="1439863"/>
          <p14:tracePt t="15813" x="3352800" y="1439863"/>
          <p14:tracePt t="15829" x="3336925" y="1439863"/>
          <p14:tracePt t="15845" x="3330575" y="1439863"/>
          <p14:tracePt t="15853" x="3322638" y="1431925"/>
          <p14:tracePt t="15869" x="3314700" y="1431925"/>
          <p14:tracePt t="15879" x="3306763" y="1431925"/>
          <p14:tracePt t="15896" x="3298825" y="1431925"/>
          <p14:tracePt t="15913" x="3292475" y="1431925"/>
          <p14:tracePt t="15929" x="3284538" y="1431925"/>
          <p14:tracePt t="15946" x="3276600" y="1431925"/>
          <p14:tracePt t="15963" x="3268663" y="1431925"/>
          <p14:tracePt t="15980" x="3246438" y="1439863"/>
          <p14:tracePt t="15996" x="3238500" y="1447800"/>
          <p14:tracePt t="16013" x="3230563" y="1447800"/>
          <p14:tracePt t="16029" x="3216275" y="1447800"/>
          <p14:tracePt t="16046" x="3208338" y="1455738"/>
          <p14:tracePt t="16198" x="3200400" y="1455738"/>
          <p14:tracePt t="16733" x="3208338" y="1455738"/>
          <p14:tracePt t="16757" x="3216275" y="1455738"/>
          <p14:tracePt t="16765" x="3222625" y="1463675"/>
          <p14:tracePt t="16780" x="3230563" y="1463675"/>
          <p14:tracePt t="16796" x="3246438" y="1463675"/>
          <p14:tracePt t="16813" x="3254375" y="1463675"/>
          <p14:tracePt t="16829" x="3260725" y="1463675"/>
          <p14:tracePt t="16845" x="3276600" y="1463675"/>
          <p14:tracePt t="16853" x="3284538" y="1463675"/>
          <p14:tracePt t="16863" x="3292475" y="1463675"/>
          <p14:tracePt t="16880" x="3314700" y="1463675"/>
          <p14:tracePt t="16896" x="3330575" y="1463675"/>
          <p14:tracePt t="16913" x="3352800" y="1463675"/>
          <p14:tracePt t="16946" x="3360738" y="1463675"/>
          <p14:tracePt t="16963" x="3375025" y="1463675"/>
          <p14:tracePt t="16981" x="3382963" y="1463675"/>
          <p14:tracePt t="17005" x="3390900" y="1463675"/>
          <p14:tracePt t="17029" x="3406775" y="1463675"/>
          <p14:tracePt t="17044" x="3413125" y="1463675"/>
          <p14:tracePt t="17060" x="3429000" y="1463675"/>
          <p14:tracePt t="17069" x="3436938" y="1463675"/>
          <p14:tracePt t="17080" x="3444875" y="1463675"/>
          <p14:tracePt t="17096" x="3451225" y="1463675"/>
          <p14:tracePt t="17113" x="3459163" y="1463675"/>
          <p14:tracePt t="17130" x="3467100" y="1463675"/>
          <p14:tracePt t="17146" x="3475038" y="1463675"/>
          <p14:tracePt t="17164" x="3489325" y="1463675"/>
          <p14:tracePt t="17180" x="3505200" y="1463675"/>
          <p14:tracePt t="17196" x="3521075" y="1470025"/>
          <p14:tracePt t="17213" x="3543300" y="1470025"/>
          <p14:tracePt t="17230" x="3559175" y="1470025"/>
          <p14:tracePt t="17246" x="3573463" y="1470025"/>
          <p14:tracePt t="17263" x="3589338" y="1470025"/>
          <p14:tracePt t="17280" x="3603625" y="1477963"/>
          <p14:tracePt t="17297" x="3611563" y="1477963"/>
          <p14:tracePt t="17313" x="3627438" y="1477963"/>
          <p14:tracePt t="17334" x="3635375" y="1477963"/>
          <p14:tracePt t="17349" x="3641725" y="1477963"/>
          <p14:tracePt t="17363" x="3649663" y="1477963"/>
          <p14:tracePt t="17365" x="3657600" y="1477963"/>
          <p14:tracePt t="17380" x="3673475" y="1485900"/>
          <p14:tracePt t="17397" x="3695700" y="1485900"/>
          <p14:tracePt t="17413" x="3711575" y="1493838"/>
          <p14:tracePt t="17430" x="3725863" y="1493838"/>
          <p14:tracePt t="17453" x="3733800" y="1493838"/>
          <p14:tracePt t="17469" x="3741738" y="1493838"/>
          <p14:tracePt t="17492" x="3749675" y="1493838"/>
          <p14:tracePt t="17517" x="3756025" y="1493838"/>
          <p14:tracePt t="17533" x="3763963" y="1493838"/>
          <p14:tracePt t="17548" x="3771900" y="1493838"/>
          <p14:tracePt t="17580" x="3779838" y="1493838"/>
          <p14:tracePt t="17597" x="3787775" y="1493838"/>
          <p14:tracePt t="17621" x="3794125" y="1493838"/>
          <p14:tracePt t="17629" x="3802063" y="1493838"/>
          <p14:tracePt t="17637" x="3810000" y="1493838"/>
          <p14:tracePt t="17653" x="3817938" y="1493838"/>
          <p14:tracePt t="17669" x="3825875" y="1493838"/>
          <p14:tracePt t="17680" x="3832225" y="1493838"/>
          <p14:tracePt t="17697" x="3840163" y="1493838"/>
          <p14:tracePt t="17713" x="3856038" y="1493838"/>
          <p14:tracePt t="17730" x="3863975" y="1493838"/>
          <p14:tracePt t="17747" x="3870325" y="1493838"/>
          <p14:tracePt t="17797" x="3878263" y="1493838"/>
          <p14:tracePt t="17829" x="3886200" y="1493838"/>
          <p14:tracePt t="17845" x="3894138" y="1493838"/>
          <p14:tracePt t="17869" x="3902075" y="1493838"/>
          <p14:tracePt t="17885" x="3908425" y="1493838"/>
          <p14:tracePt t="17981" x="3924300" y="1501775"/>
          <p14:tracePt t="18069" x="3932238" y="1501775"/>
          <p14:tracePt t="18077" x="3940175" y="1501775"/>
          <p14:tracePt t="18085" x="3954463" y="1508125"/>
          <p14:tracePt t="18097" x="3962400" y="1508125"/>
          <p14:tracePt t="18113" x="3978275" y="1516063"/>
          <p14:tracePt t="18130" x="3992563" y="1516063"/>
          <p14:tracePt t="18147" x="4000500" y="1524000"/>
          <p14:tracePt t="19173" x="4000500" y="1531938"/>
          <p14:tracePt t="19189" x="4000500" y="1539875"/>
          <p14:tracePt t="19197" x="4000500" y="1546225"/>
          <p14:tracePt t="19229" x="4000500" y="1554163"/>
          <p14:tracePt t="19237" x="4000500" y="1562100"/>
          <p14:tracePt t="19247" x="4000500" y="1570038"/>
          <p14:tracePt t="19264" x="4000500" y="1584325"/>
          <p14:tracePt t="19281" x="3992563" y="1600200"/>
          <p14:tracePt t="19297" x="3984625" y="1616075"/>
          <p14:tracePt t="19314" x="3984625" y="1622425"/>
          <p14:tracePt t="19330" x="3978275" y="1638300"/>
          <p14:tracePt t="19347" x="3978275" y="1646238"/>
          <p14:tracePt t="19364" x="3978275" y="1660525"/>
          <p14:tracePt t="19381" x="3970338" y="1668463"/>
          <p14:tracePt t="19397" x="3962400" y="1684338"/>
          <p14:tracePt t="19414" x="3962400" y="1698625"/>
          <p14:tracePt t="19431" x="3954463" y="1714500"/>
          <p14:tracePt t="19447" x="3954463" y="1730375"/>
          <p14:tracePt t="19464" x="3946525" y="1752600"/>
          <p14:tracePt t="19481" x="3940175" y="1774825"/>
          <p14:tracePt t="19497" x="3932238" y="1812925"/>
          <p14:tracePt t="19514" x="3924300" y="1836738"/>
          <p14:tracePt t="19531" x="3908425" y="1882775"/>
          <p14:tracePt t="19532" x="3902075" y="1905000"/>
          <p14:tracePt t="19548" x="3894138" y="1935163"/>
          <p14:tracePt t="19564" x="3886200" y="1965325"/>
          <p14:tracePt t="19581" x="3878263" y="1997075"/>
          <p14:tracePt t="19597" x="3863975" y="2027238"/>
          <p14:tracePt t="19614" x="3856038" y="2073275"/>
          <p14:tracePt t="19631" x="3840163" y="2111375"/>
          <p14:tracePt t="19647" x="3825875" y="2149475"/>
          <p14:tracePt t="19664" x="3810000" y="2187575"/>
          <p14:tracePt t="19681" x="3802063" y="2209800"/>
          <p14:tracePt t="19698" x="3787775" y="2239963"/>
          <p14:tracePt t="19714" x="3771900" y="2286000"/>
          <p14:tracePt t="19716" x="3763963" y="2301875"/>
          <p14:tracePt t="19731" x="3756025" y="2324100"/>
          <p14:tracePt t="19733" x="3741738" y="2346325"/>
          <p14:tracePt t="19748" x="3711575" y="2408238"/>
          <p14:tracePt t="19764" x="3687763" y="2476500"/>
          <p14:tracePt t="19781" x="3649663" y="2560638"/>
          <p14:tracePt t="19798" x="3627438" y="2620963"/>
          <p14:tracePt t="19814" x="3597275" y="2689225"/>
          <p14:tracePt t="19831" x="3573463" y="2735263"/>
          <p14:tracePt t="19847" x="3543300" y="2789238"/>
          <p14:tracePt t="19864" x="3521075" y="2835275"/>
          <p14:tracePt t="19881" x="3505200" y="2857500"/>
          <p14:tracePt t="19897" x="3497263" y="2865438"/>
          <p14:tracePt t="19914" x="3489325" y="2865438"/>
          <p14:tracePt t="19931" x="3489325" y="2873375"/>
          <p14:tracePt t="19948" x="3459163" y="2887663"/>
          <p14:tracePt t="19964" x="3406775" y="2917825"/>
          <p14:tracePt t="19981" x="3360738" y="2933700"/>
          <p14:tracePt t="19998" x="3298825" y="2963863"/>
          <p14:tracePt t="20014" x="3238500" y="3001963"/>
          <p14:tracePt t="20031" x="3178175" y="3040063"/>
          <p14:tracePt t="20047" x="3132138" y="3063875"/>
          <p14:tracePt t="20064" x="3094038" y="3070225"/>
          <p14:tracePt t="20081" x="3055938" y="3070225"/>
          <p14:tracePt t="20098" x="3009900" y="3070225"/>
          <p14:tracePt t="20114" x="2941638" y="3063875"/>
          <p14:tracePt t="20131" x="2887663" y="3048000"/>
          <p14:tracePt t="20148" x="2727325" y="3001963"/>
          <p14:tracePt t="20164" x="2644775" y="2994025"/>
          <p14:tracePt t="20181" x="2574925" y="2979738"/>
          <p14:tracePt t="20198" x="2514600" y="2971800"/>
          <p14:tracePt t="20214" x="2484438" y="2971800"/>
          <p14:tracePt t="20231" x="2460625" y="2963863"/>
          <p14:tracePt t="20248" x="2446338" y="2963863"/>
          <p14:tracePt t="20264" x="2416175" y="2955925"/>
          <p14:tracePt t="20281" x="2392363" y="2955925"/>
          <p14:tracePt t="20298" x="2370138" y="2949575"/>
          <p14:tracePt t="20314" x="2354263" y="2941638"/>
          <p14:tracePt t="20317" x="2354263" y="2933700"/>
          <p14:tracePt t="20331" x="2346325" y="2925763"/>
          <p14:tracePt t="20348" x="2332038" y="2917825"/>
          <p14:tracePt t="20364" x="2316163" y="2911475"/>
          <p14:tracePt t="20381" x="2286000" y="2903538"/>
          <p14:tracePt t="20398" x="2239963" y="2903538"/>
          <p14:tracePt t="20414" x="2201863" y="2903538"/>
          <p14:tracePt t="20431" x="2187575" y="2903538"/>
          <p14:tracePt t="20448" x="2179638" y="2903538"/>
          <p14:tracePt t="20701" x="2193925" y="2903538"/>
          <p14:tracePt t="20710" x="2209800" y="2903538"/>
          <p14:tracePt t="20717" x="2232025" y="2903538"/>
          <p14:tracePt t="20731" x="2263775" y="2903538"/>
          <p14:tracePt t="20748" x="2378075" y="2895600"/>
          <p14:tracePt t="20764" x="2492375" y="2895600"/>
          <p14:tracePt t="20781" x="2613025" y="2895600"/>
          <p14:tracePt t="20798" x="2735263" y="2895600"/>
          <p14:tracePt t="20814" x="2827338" y="2895600"/>
          <p14:tracePt t="20831" x="2941638" y="2895600"/>
          <p14:tracePt t="20848" x="3040063" y="2895600"/>
          <p14:tracePt t="20864" x="3162300" y="2895600"/>
          <p14:tracePt t="20881" x="3260725" y="2879725"/>
          <p14:tracePt t="20898" x="3322638" y="2873375"/>
          <p14:tracePt t="20915" x="3368675" y="2865438"/>
          <p14:tracePt t="20931" x="3398838" y="2857500"/>
          <p14:tracePt t="20932" x="3406775" y="2857500"/>
          <p14:tracePt t="20948" x="3429000" y="2857500"/>
          <p14:tracePt t="20964" x="3451225" y="2857500"/>
          <p14:tracePt t="20981" x="3497263" y="2849563"/>
          <p14:tracePt t="20998" x="3559175" y="2841625"/>
          <p14:tracePt t="21014" x="3611563" y="2835275"/>
          <p14:tracePt t="21031" x="3649663" y="2827338"/>
          <p14:tracePt t="21048" x="3673475" y="2819400"/>
          <p14:tracePt t="21064" x="3687763" y="2811463"/>
          <p14:tracePt t="21081" x="3703638" y="2811463"/>
          <p14:tracePt t="21098" x="3725863" y="2803525"/>
          <p14:tracePt t="21115" x="3749675" y="2797175"/>
          <p14:tracePt t="21116" x="3756025" y="2797175"/>
          <p14:tracePt t="21131" x="3763963" y="2789238"/>
          <p14:tracePt t="21148" x="3794125" y="2781300"/>
          <p14:tracePt t="21165" x="3802063" y="2781300"/>
          <p14:tracePt t="21181" x="3810000" y="2781300"/>
          <p14:tracePt t="21214" x="3817938" y="2781300"/>
          <p14:tracePt t="21221" x="3832225" y="2781300"/>
          <p14:tracePt t="21231" x="3848100" y="2781300"/>
          <p14:tracePt t="21248" x="3902075" y="2781300"/>
          <p14:tracePt t="21265" x="3962400" y="2781300"/>
          <p14:tracePt t="21281" x="4022725" y="2773363"/>
          <p14:tracePt t="21298" x="4046538" y="2765425"/>
          <p14:tracePt t="21461" x="4054475" y="2765425"/>
          <p14:tracePt t="21541" x="4060825" y="2765425"/>
          <p14:tracePt t="21613" x="4060825" y="2773363"/>
          <p14:tracePt t="21629" x="4060825" y="2781300"/>
          <p14:tracePt t="21668" x="4060825" y="2789238"/>
          <p14:tracePt t="21685" x="4060825" y="2797175"/>
          <p14:tracePt t="21710" x="4060825" y="2803525"/>
          <p14:tracePt t="21716" x="4060825" y="2811463"/>
          <p14:tracePt t="21741" x="4060825" y="2819400"/>
          <p14:tracePt t="21748" x="4060825" y="2827338"/>
          <p14:tracePt t="21764" x="4060825" y="2835275"/>
          <p14:tracePt t="21773" x="4060825" y="2841625"/>
          <p14:tracePt t="21781" x="4060825" y="2849563"/>
          <p14:tracePt t="21798" x="4060825" y="2865438"/>
          <p14:tracePt t="21815" x="4060825" y="2873375"/>
          <p14:tracePt t="21832" x="4060825" y="2887663"/>
          <p14:tracePt t="21848" x="4060825" y="2895600"/>
          <p14:tracePt t="21865" x="4060825" y="2903538"/>
          <p14:tracePt t="21881" x="4068763" y="2911475"/>
          <p14:tracePt t="21899" x="4068763" y="2917825"/>
          <p14:tracePt t="21900" x="4068763" y="2925763"/>
          <p14:tracePt t="21932" x="4068763" y="2955925"/>
          <p14:tracePt t="21949" x="4076700" y="2963863"/>
          <p14:tracePt t="21965" x="4076700" y="2979738"/>
          <p14:tracePt t="21981" x="4076700" y="2987675"/>
          <p14:tracePt t="21998" x="4084638" y="2987675"/>
          <p14:tracePt t="22086" x="4084638" y="2994025"/>
          <p14:tracePt t="22093" x="4092575" y="2994025"/>
          <p14:tracePt t="22100" x="4092575" y="3001963"/>
          <p14:tracePt t="22115" x="4098925" y="3009900"/>
          <p14:tracePt t="22116" x="4106863" y="3009900"/>
          <p14:tracePt t="22132" x="4114800" y="3009900"/>
          <p14:tracePt t="22148" x="4114800" y="3017838"/>
          <p14:tracePt t="22165" x="4122738" y="3017838"/>
          <p14:tracePt t="22182" x="4130675" y="3017838"/>
          <p14:tracePt t="22198" x="4137025" y="3017838"/>
          <p14:tracePt t="22215" x="4152900" y="3017838"/>
          <p14:tracePt t="22232" x="4168775" y="3017838"/>
          <p14:tracePt t="22248" x="4183063" y="3017838"/>
          <p14:tracePt t="22265" x="4191000" y="3017838"/>
          <p14:tracePt t="22282" x="4206875" y="3017838"/>
          <p14:tracePt t="22333" x="4213225" y="3017838"/>
          <p14:tracePt t="22349" x="4221163" y="3017838"/>
          <p14:tracePt t="22356" x="4229100" y="3025775"/>
          <p14:tracePt t="22366" x="4237038" y="3025775"/>
          <p14:tracePt t="22382" x="4259263" y="3025775"/>
          <p14:tracePt t="22398" x="4275138" y="3025775"/>
          <p14:tracePt t="22415" x="4289425" y="3025775"/>
          <p14:tracePt t="22432" x="4321175" y="3025775"/>
          <p14:tracePt t="22448" x="4343400" y="3025775"/>
          <p14:tracePt t="22465" x="4365625" y="3025775"/>
          <p14:tracePt t="22482" x="4373563" y="3025775"/>
          <p14:tracePt t="22549" x="4381500" y="3025775"/>
          <p14:tracePt t="22565" x="4389438" y="3025775"/>
          <p14:tracePt t="22589" x="4397375" y="3025775"/>
          <p14:tracePt t="22613" x="4403725" y="3025775"/>
          <p14:tracePt t="22621" x="4411663" y="3025775"/>
          <p14:tracePt t="22637" x="4419600" y="3025775"/>
          <p14:tracePt t="22653" x="4419600" y="3017838"/>
          <p14:tracePt t="22677" x="4427538" y="3017838"/>
          <p14:tracePt t="22701" x="4435475" y="3017838"/>
          <p14:tracePt t="22717" x="4441825" y="3009900"/>
          <p14:tracePt t="22732" x="4449763" y="3009900"/>
          <p14:tracePt t="22742" x="4457700" y="3001963"/>
          <p14:tracePt t="22757" x="4465638" y="3001963"/>
          <p14:tracePt t="22765" x="4473575" y="3001963"/>
          <p14:tracePt t="22782" x="4487863" y="3001963"/>
          <p14:tracePt t="22799" x="4503738" y="3001963"/>
          <p14:tracePt t="22815" x="4511675" y="2994025"/>
          <p14:tracePt t="22832" x="4525963" y="2994025"/>
          <p14:tracePt t="22848" x="4541838" y="2971800"/>
          <p14:tracePt t="22865" x="4549775" y="2971800"/>
          <p14:tracePt t="22882" x="4556125" y="2963863"/>
          <p14:tracePt t="22900" x="4564063" y="2955925"/>
          <p14:tracePt t="22981" x="4572000" y="2949575"/>
          <p14:tracePt t="22990" x="4572000" y="2941638"/>
          <p14:tracePt t="22998" x="4579938" y="2941638"/>
          <p14:tracePt t="23015" x="4587875" y="2933700"/>
          <p14:tracePt t="23032" x="4594225" y="2925763"/>
          <p14:tracePt t="23049" x="4594225" y="2917825"/>
          <p14:tracePt t="23065" x="4602163" y="2903538"/>
          <p14:tracePt t="23082" x="4610100" y="2887663"/>
          <p14:tracePt t="23099" x="4610100" y="2873375"/>
          <p14:tracePt t="23101" x="4618038" y="2873375"/>
          <p14:tracePt t="23115" x="4618038" y="2865438"/>
          <p14:tracePt t="23132" x="4618038" y="2857500"/>
          <p14:tracePt t="23165" x="4618038" y="2849563"/>
          <p14:tracePt t="23205" x="4618038" y="2841625"/>
          <p14:tracePt t="23229" x="4618038" y="2835275"/>
          <p14:tracePt t="23253" x="4618038" y="2827338"/>
          <p14:tracePt t="23261" x="4618038" y="2819400"/>
          <p14:tracePt t="23277" x="4618038" y="2811463"/>
          <p14:tracePt t="23300" x="4618038" y="2803525"/>
          <p14:tracePt t="23325" x="4618038" y="2797175"/>
          <p14:tracePt t="23341" x="4618038" y="2789238"/>
          <p14:tracePt t="23373" x="4610100" y="2781300"/>
          <p14:tracePt t="23397" x="4602163" y="2773363"/>
          <p14:tracePt t="23437" x="4594225" y="2765425"/>
          <p14:tracePt t="23453" x="4594225" y="2759075"/>
          <p14:tracePt t="23469" x="4587875" y="2759075"/>
          <p14:tracePt t="23477" x="4587875" y="2751138"/>
          <p14:tracePt t="23485" x="4572000" y="2751138"/>
          <p14:tracePt t="23499" x="4572000" y="2743200"/>
          <p14:tracePt t="23516" x="4556125" y="2735263"/>
          <p14:tracePt t="23532" x="4549775" y="2735263"/>
          <p14:tracePt t="23549" x="4541838" y="2735263"/>
          <p14:tracePt t="23565" x="4541838" y="2727325"/>
          <p14:tracePt t="23583" x="4533900" y="2727325"/>
          <p14:tracePt t="23599" x="4518025" y="2720975"/>
          <p14:tracePt t="23616" x="4503738" y="2713038"/>
          <p14:tracePt t="23632" x="4495800" y="2713038"/>
          <p14:tracePt t="23649" x="4465638" y="2705100"/>
          <p14:tracePt t="23666" x="4457700" y="2705100"/>
          <p14:tracePt t="23682" x="4441825" y="2705100"/>
          <p14:tracePt t="23699" x="4435475" y="2705100"/>
          <p14:tracePt t="23716" x="4427538" y="2705100"/>
          <p14:tracePt t="23732" x="4411663" y="2705100"/>
          <p14:tracePt t="23757" x="4403725" y="2705100"/>
          <p14:tracePt t="23773" x="4397375" y="2705100"/>
          <p14:tracePt t="23789" x="4381500" y="2705100"/>
          <p14:tracePt t="23805" x="4373563" y="2705100"/>
          <p14:tracePt t="23816" x="4365625" y="2697163"/>
          <p14:tracePt t="23832" x="4359275" y="2697163"/>
          <p14:tracePt t="23849" x="4343400" y="2697163"/>
          <p14:tracePt t="23866" x="4335463" y="2697163"/>
          <p14:tracePt t="23882" x="4321175" y="2697163"/>
          <p14:tracePt t="23899" x="4313238" y="2697163"/>
          <p14:tracePt t="23900" x="4305300" y="2697163"/>
          <p14:tracePt t="23916" x="4297363" y="2705100"/>
          <p14:tracePt t="23933" x="4289425" y="2705100"/>
          <p14:tracePt t="23949" x="4283075" y="2705100"/>
          <p14:tracePt t="23966" x="4275138" y="2713038"/>
          <p14:tracePt t="23982" x="4275138" y="2720975"/>
          <p14:tracePt t="23999" x="4267200" y="2727325"/>
          <p14:tracePt t="24016" x="4251325" y="2735263"/>
          <p14:tracePt t="24032" x="4244975" y="2751138"/>
          <p14:tracePt t="24049" x="4229100" y="2765425"/>
          <p14:tracePt t="24066" x="4221163" y="2773363"/>
          <p14:tracePt t="24100" x="4221163" y="2781300"/>
          <p14:tracePt t="24109" x="4213225" y="2781300"/>
          <p14:tracePt t="24125" x="4206875" y="2797175"/>
          <p14:tracePt t="24165" x="4206875" y="2803525"/>
          <p14:tracePt t="24181" x="4206875" y="2811463"/>
          <p14:tracePt t="24197" x="4198938" y="2819400"/>
          <p14:tracePt t="24213" x="4198938" y="2827338"/>
          <p14:tracePt t="24229" x="4198938" y="2835275"/>
          <p14:tracePt t="24349" x="4198938" y="2841625"/>
          <p14:tracePt t="24477" x="4198938" y="2849563"/>
          <p14:tracePt t="24501" x="4198938" y="2857500"/>
          <p14:tracePt t="24541" x="4206875" y="2857500"/>
          <p14:tracePt t="24548" x="4213225" y="2857500"/>
          <p14:tracePt t="24565" x="4221163" y="2857500"/>
          <p14:tracePt t="24580" x="4229100" y="2857500"/>
          <p14:tracePt t="24597" x="4244975" y="2857500"/>
          <p14:tracePt t="24605" x="4251325" y="2857500"/>
          <p14:tracePt t="24616" x="4259263" y="2865438"/>
          <p14:tracePt t="24633" x="4267200" y="2865438"/>
          <p14:tracePt t="24649" x="4283075" y="2865438"/>
          <p14:tracePt t="24666" x="4289425" y="2865438"/>
          <p14:tracePt t="24683" x="4305300" y="2865438"/>
          <p14:tracePt t="24699" x="4321175" y="2865438"/>
          <p14:tracePt t="24716" x="4343400" y="2865438"/>
          <p14:tracePt t="24734" x="4351338" y="2865438"/>
          <p14:tracePt t="24749" x="4359275" y="2865438"/>
          <p14:tracePt t="24773" x="4365625" y="2865438"/>
          <p14:tracePt t="24805" x="4373563" y="2865438"/>
          <p14:tracePt t="24837" x="4381500" y="2865438"/>
          <p14:tracePt t="24869" x="4389438" y="2865438"/>
          <p14:tracePt t="24884" x="4397375" y="2865438"/>
          <p14:tracePt t="24893" x="4419600" y="2857500"/>
          <p14:tracePt t="24909" x="4427538" y="2857500"/>
          <p14:tracePt t="24925" x="4435475" y="2849563"/>
          <p14:tracePt t="24933" x="4441825" y="2849563"/>
          <p14:tracePt t="24949" x="4449763" y="2841625"/>
          <p14:tracePt t="24966" x="4465638" y="2841625"/>
          <p14:tracePt t="24983" x="4473575" y="2841625"/>
          <p14:tracePt t="24999" x="4479925" y="2835275"/>
          <p14:tracePt t="25016" x="4487863" y="2835275"/>
          <p14:tracePt t="25045" x="4495800" y="2835275"/>
          <p14:tracePt t="25061" x="4503738" y="2835275"/>
          <p14:tracePt t="25076" x="4511675" y="2827338"/>
          <p14:tracePt t="25093" x="4518025" y="2827338"/>
          <p14:tracePt t="25100" x="4525963" y="2827338"/>
          <p14:tracePt t="25116" x="4549775" y="2819400"/>
          <p14:tracePt t="25141" x="4549775" y="2811463"/>
          <p14:tracePt t="25165" x="4556125" y="2811463"/>
          <p14:tracePt t="25205" x="4564063" y="2811463"/>
          <p14:tracePt t="25221" x="4572000" y="2811463"/>
          <p14:tracePt t="25253" x="4579938" y="2811463"/>
          <p14:tracePt t="25269" x="4587875" y="2803525"/>
          <p14:tracePt t="25277" x="4594225" y="2803525"/>
          <p14:tracePt t="25293" x="4602163" y="2803525"/>
          <p14:tracePt t="25308" x="4610100" y="2803525"/>
          <p14:tracePt t="25325" x="4625975" y="2803525"/>
          <p14:tracePt t="25334" x="4632325" y="2797175"/>
          <p14:tracePt t="25349" x="4648200" y="2797175"/>
          <p14:tracePt t="25389" x="4656138" y="2797175"/>
          <p14:tracePt t="25405" x="4664075" y="2797175"/>
          <p14:tracePt t="25421" x="4670425" y="2797175"/>
          <p14:tracePt t="25437" x="4678363" y="2797175"/>
          <p14:tracePt t="25453" x="4686300" y="2797175"/>
          <p14:tracePt t="25466" x="4694238" y="2797175"/>
          <p14:tracePt t="25483" x="4708525" y="2797175"/>
          <p14:tracePt t="25500" x="4716463" y="2797175"/>
          <p14:tracePt t="25516" x="4724400" y="2789238"/>
          <p14:tracePt t="25541" x="4732338" y="2789238"/>
          <p14:tracePt t="25557" x="4740275" y="2789238"/>
          <p14:tracePt t="25566" x="4746625" y="2789238"/>
          <p14:tracePt t="25583" x="4770438" y="2789238"/>
          <p14:tracePt t="25600" x="4784725" y="2789238"/>
          <p14:tracePt t="25616" x="4792663" y="2789238"/>
          <p14:tracePt t="25633" x="4800600" y="2789238"/>
          <p14:tracePt t="25650" x="4808538" y="2789238"/>
          <p14:tracePt t="25685" x="4816475" y="2789238"/>
          <p14:tracePt t="25700" x="4822825" y="2789238"/>
          <p14:tracePt t="25716" x="4838700" y="2789238"/>
          <p14:tracePt t="25733" x="4854575" y="2797175"/>
          <p14:tracePt t="25757" x="4860925" y="2797175"/>
          <p14:tracePt t="25765" x="4860925" y="2803525"/>
          <p14:tracePt t="25813" x="4868863" y="2803525"/>
          <p14:tracePt t="25829" x="4884738" y="2803525"/>
          <p14:tracePt t="25845" x="4892675" y="2811463"/>
          <p14:tracePt t="25861" x="4899025" y="2819400"/>
          <p14:tracePt t="25877" x="4914900" y="2819400"/>
          <p14:tracePt t="25893" x="4930775" y="2827338"/>
          <p14:tracePt t="25909" x="4937125" y="2827338"/>
          <p14:tracePt t="25916" x="4945063" y="2827338"/>
          <p14:tracePt t="25957" x="4953000" y="2827338"/>
          <p14:tracePt t="25965" x="4960938" y="2827338"/>
          <p14:tracePt t="25973" x="4975225" y="2835275"/>
          <p14:tracePt t="25983" x="4975225" y="2841625"/>
          <p14:tracePt t="26000" x="4991100" y="2841625"/>
          <p14:tracePt t="26016" x="5006975" y="2841625"/>
          <p14:tracePt t="26033" x="5021263" y="2849563"/>
          <p14:tracePt t="26141" x="5037138" y="2857500"/>
          <p14:tracePt t="26165" x="5045075" y="2857500"/>
          <p14:tracePt t="26189" x="5051425" y="2857500"/>
          <p14:tracePt t="26205" x="5059363" y="2857500"/>
          <p14:tracePt t="26221" x="5067300" y="2857500"/>
          <p14:tracePt t="26229" x="5075238" y="2857500"/>
          <p14:tracePt t="26245" x="5083175" y="2857500"/>
          <p14:tracePt t="26268" x="5089525" y="2865438"/>
          <p14:tracePt t="26277" x="5097463" y="2865438"/>
          <p14:tracePt t="26293" x="5105400" y="2865438"/>
          <p14:tracePt t="26300" x="5113338" y="2865438"/>
          <p14:tracePt t="26316" x="5127625" y="2865438"/>
          <p14:tracePt t="26334" x="5135563" y="2865438"/>
          <p14:tracePt t="26445" x="5143500" y="2865438"/>
          <p14:tracePt t="26477" x="5151438" y="2865438"/>
          <p14:tracePt t="26500" x="5159375" y="2865438"/>
          <p14:tracePt t="26517" x="5165725" y="2865438"/>
          <p14:tracePt t="26541" x="5173663" y="2865438"/>
          <p14:tracePt t="26549" x="5181600" y="2865438"/>
          <p14:tracePt t="26564" x="5189538" y="2865438"/>
          <p14:tracePt t="26574" x="5197475" y="2865438"/>
          <p14:tracePt t="26583" x="5203825" y="2865438"/>
          <p14:tracePt t="26600" x="5219700" y="2865438"/>
          <p14:tracePt t="26616" x="5235575" y="2865438"/>
          <p14:tracePt t="26633" x="5241925" y="2865438"/>
          <p14:tracePt t="26650" x="5249863" y="2865438"/>
          <p14:tracePt t="26757" x="5257800" y="2865438"/>
          <p14:tracePt t="26781" x="5265738" y="2865438"/>
          <p14:tracePt t="26797" x="5273675" y="2865438"/>
          <p14:tracePt t="26805" x="5280025" y="2865438"/>
          <p14:tracePt t="26816" x="5287963" y="2865438"/>
          <p14:tracePt t="26834" x="5303838" y="2865438"/>
          <p14:tracePt t="26850" x="5326063" y="2865438"/>
          <p14:tracePt t="26867" x="5334000" y="2865438"/>
          <p14:tracePt t="26868" x="5341938" y="2865438"/>
          <p14:tracePt t="26964" x="5349875" y="2865438"/>
          <p14:tracePt t="27005" x="5356225" y="2865438"/>
          <p14:tracePt t="27029" x="5372100" y="2865438"/>
          <p14:tracePt t="27045" x="5380038" y="2865438"/>
          <p14:tracePt t="27060" x="5387975" y="2865438"/>
          <p14:tracePt t="27068" x="5394325" y="2865438"/>
          <p14:tracePt t="27085" x="5402263" y="2865438"/>
          <p14:tracePt t="27117" x="5410200" y="2865438"/>
          <p14:tracePt t="27213" x="5418138" y="2865438"/>
          <p14:tracePt t="27285" x="5426075" y="2865438"/>
          <p14:tracePt t="27317" x="5432425" y="2865438"/>
          <p14:tracePt t="27380" x="5440363" y="2865438"/>
          <p14:tracePt t="27405" x="5448300" y="2865438"/>
          <p14:tracePt t="27413" x="5456238" y="2865438"/>
          <p14:tracePt t="27453" x="5464175" y="2865438"/>
          <p14:tracePt t="27645" x="5470525" y="2865438"/>
          <p14:tracePt t="27693" x="5478463" y="2865438"/>
          <p14:tracePt t="27732" x="5486400" y="2865438"/>
          <p14:tracePt t="27774" x="5494338" y="2865438"/>
          <p14:tracePt t="27845" x="5502275" y="2865438"/>
          <p14:tracePt t="27868" x="5508625" y="2865438"/>
          <p14:tracePt t="27877" x="5516563" y="2865438"/>
          <p14:tracePt t="27893" x="5524500" y="2865438"/>
          <p14:tracePt t="27917" x="5532438" y="2865438"/>
          <p14:tracePt t="27949" x="5540375" y="2865438"/>
          <p14:tracePt t="27957" x="5546725" y="2865438"/>
          <p14:tracePt t="27981" x="5554663" y="2865438"/>
          <p14:tracePt t="27997" x="5562600" y="2865438"/>
          <p14:tracePt t="28013" x="5578475" y="2865438"/>
          <p14:tracePt t="28037" x="5584825" y="2865438"/>
          <p14:tracePt t="28045" x="5592763" y="2865438"/>
          <p14:tracePt t="28061" x="5600700" y="2865438"/>
          <p14:tracePt t="28085" x="5608638" y="2865438"/>
          <p14:tracePt t="28109" x="5622925" y="2865438"/>
          <p14:tracePt t="28133" x="5630863" y="2865438"/>
          <p14:tracePt t="28149" x="5638800" y="2865438"/>
          <p14:tracePt t="28213" x="5646738" y="2865438"/>
          <p14:tracePt t="28221" x="5654675" y="2865438"/>
          <p14:tracePt t="28244" x="5661025" y="2865438"/>
          <p14:tracePt t="28293" x="5668963" y="2865438"/>
          <p14:tracePt t="28317" x="5676900" y="2865438"/>
          <p14:tracePt t="28325" x="5684838" y="2865438"/>
          <p14:tracePt t="28357" x="5692775" y="2865438"/>
          <p14:tracePt t="28437" x="5699125" y="2865438"/>
          <p14:tracePt t="28453" x="5715000" y="2865438"/>
          <p14:tracePt t="28468" x="5722938" y="2865438"/>
          <p14:tracePt t="28477" x="5730875" y="2865438"/>
          <p14:tracePt t="28484" x="5737225" y="2865438"/>
          <p14:tracePt t="28501" x="5745163" y="2865438"/>
          <p14:tracePt t="28517" x="5753100" y="2865438"/>
          <p14:tracePt t="28573" x="5761038" y="2865438"/>
          <p14:tracePt t="28589" x="5768975" y="2865438"/>
          <p14:tracePt t="28629" x="5775325" y="2865438"/>
          <p14:tracePt t="28661" x="5783263" y="2865438"/>
          <p14:tracePt t="28677" x="5791200" y="2865438"/>
          <p14:tracePt t="28685" x="5799138" y="2865438"/>
          <p14:tracePt t="28709" x="5807075" y="2865438"/>
          <p14:tracePt t="28732" x="5813425" y="2865438"/>
          <p14:tracePt t="28749" x="5821363" y="2865438"/>
          <p14:tracePt t="28757" x="5829300" y="2865438"/>
          <p14:tracePt t="28781" x="5837238" y="2865438"/>
          <p14:tracePt t="28965" x="5845175" y="2857500"/>
          <p14:tracePt t="29029" x="5851525" y="2857500"/>
          <p14:tracePt t="29053" x="5859463" y="2857500"/>
          <p14:tracePt t="29068" x="5867400" y="2857500"/>
          <p14:tracePt t="29093" x="5875338" y="2857500"/>
          <p14:tracePt t="29173" x="5883275" y="2857500"/>
          <p14:tracePt t="29181" x="5889625" y="2857500"/>
          <p14:tracePt t="29189" x="5897563" y="2857500"/>
          <p14:tracePt t="29201" x="5921375" y="2849563"/>
          <p14:tracePt t="29217" x="5927725" y="2849563"/>
          <p14:tracePt t="29234" x="5943600" y="2849563"/>
          <p14:tracePt t="29348" x="5951538" y="2849563"/>
          <p14:tracePt t="29405" x="5959475" y="2849563"/>
          <p14:tracePt t="29413" x="5965825" y="2849563"/>
          <p14:tracePt t="29421" x="5973763" y="2849563"/>
          <p14:tracePt t="29434" x="5981700" y="2849563"/>
          <p14:tracePt t="29451" x="5989638" y="2841625"/>
          <p14:tracePt t="29468" x="5997575" y="2841625"/>
          <p14:tracePt t="29484" x="6003925" y="2841625"/>
          <p14:tracePt t="29549" x="6011863" y="2841625"/>
          <p14:tracePt t="29565" x="6019800" y="2841625"/>
          <p14:tracePt t="29580" x="6027738" y="2841625"/>
          <p14:tracePt t="29645" x="6035675" y="2841625"/>
          <p14:tracePt t="29693" x="6042025" y="2841625"/>
          <p14:tracePt t="29709" x="6049963" y="2841625"/>
          <p14:tracePt t="29780" x="6057900" y="2841625"/>
          <p14:tracePt t="29813" x="6065838" y="2841625"/>
          <p14:tracePt t="29837" x="6073775" y="2841625"/>
          <p14:tracePt t="29852" x="6080125" y="2841625"/>
          <p14:tracePt t="29860" x="6088063" y="2841625"/>
          <p14:tracePt t="29885" x="6096000" y="2841625"/>
          <p14:tracePt t="29941" x="6103938" y="2841625"/>
          <p14:tracePt t="29957" x="6111875" y="2841625"/>
          <p14:tracePt t="29973" x="6118225" y="2841625"/>
          <p14:tracePt t="29989" x="6126163" y="2841625"/>
          <p14:tracePt t="30013" x="6134100" y="2841625"/>
          <p14:tracePt t="30044" x="6142038" y="2841625"/>
          <p14:tracePt t="30052" x="6149975" y="2841625"/>
          <p14:tracePt t="30061" x="6156325" y="2841625"/>
          <p14:tracePt t="30068" x="6164263" y="2841625"/>
          <p14:tracePt t="30085" x="6210300" y="2841625"/>
          <p14:tracePt t="30101" x="6240463" y="2841625"/>
          <p14:tracePt t="30118" x="6264275" y="2841625"/>
          <p14:tracePt t="30253" x="6270625" y="2841625"/>
          <p14:tracePt t="30261" x="6278563" y="2841625"/>
          <p14:tracePt t="30301" x="6286500" y="2841625"/>
          <p14:tracePt t="30309" x="6294438" y="2841625"/>
          <p14:tracePt t="30333" x="6302375" y="2841625"/>
          <p14:tracePt t="30357" x="6302375" y="2835275"/>
          <p14:tracePt t="30381" x="6308725" y="2835275"/>
          <p14:tracePt t="30405" x="6316663" y="2835275"/>
          <p14:tracePt t="30413" x="6324600" y="2835275"/>
          <p14:tracePt t="30428" x="6332538" y="2835275"/>
          <p14:tracePt t="30436" x="6346825" y="2827338"/>
          <p14:tracePt t="30452" x="6354763" y="2827338"/>
          <p14:tracePt t="30468" x="6370638" y="2827338"/>
          <p14:tracePt t="30484" x="6384925" y="2827338"/>
          <p14:tracePt t="30597" x="6392863" y="2819400"/>
          <p14:tracePt t="30868" x="6400800" y="2811463"/>
          <p14:tracePt t="31029" x="6408738" y="2803525"/>
          <p14:tracePt t="31060" x="6408738" y="2797175"/>
          <p14:tracePt t="31076" x="6408738" y="2789238"/>
          <p14:tracePt t="31086" x="6408738" y="2781300"/>
          <p14:tracePt t="31101" x="6408738" y="2773363"/>
          <p14:tracePt t="31109" x="6416675" y="2765425"/>
          <p14:tracePt t="31118" x="6416675" y="2759075"/>
          <p14:tracePt t="31135" x="6416675" y="2735263"/>
          <p14:tracePt t="31151" x="6423025" y="2713038"/>
          <p14:tracePt t="31168" x="6423025" y="2674938"/>
          <p14:tracePt t="31185" x="6430963" y="2636838"/>
          <p14:tracePt t="31201" x="6430963" y="2620963"/>
          <p14:tracePt t="31218" x="6430963" y="2606675"/>
          <p14:tracePt t="31236" x="6430963" y="2598738"/>
          <p14:tracePt t="31268" x="6430963" y="2590800"/>
          <p14:tracePt t="31285" x="6430963" y="2582863"/>
          <p14:tracePt t="31293" x="6430963" y="2574925"/>
          <p14:tracePt t="31308" x="6430963" y="2568575"/>
          <p14:tracePt t="31318" x="6430963" y="2552700"/>
          <p14:tracePt t="31335" x="6430963" y="2536825"/>
          <p14:tracePt t="31351" x="6430963" y="2514600"/>
          <p14:tracePt t="31368" x="6430963" y="2492375"/>
          <p14:tracePt t="31385" x="6430963" y="2460625"/>
          <p14:tracePt t="31402" x="6430963" y="2430463"/>
          <p14:tracePt t="31418" x="6430963" y="2408238"/>
          <p14:tracePt t="31435" x="6430963" y="2378075"/>
          <p14:tracePt t="31435" x="6430963" y="2362200"/>
          <p14:tracePt t="31452" x="6430963" y="2339975"/>
          <p14:tracePt t="31468" x="6430963" y="2324100"/>
          <p14:tracePt t="31485" x="6423025" y="2308225"/>
          <p14:tracePt t="31502" x="6423025" y="2301875"/>
          <p14:tracePt t="31518" x="6423025" y="2286000"/>
          <p14:tracePt t="31535" x="6423025" y="2278063"/>
          <p14:tracePt t="31552" x="6423025" y="2255838"/>
          <p14:tracePt t="31568" x="6423025" y="2232025"/>
          <p14:tracePt t="31586" x="6423025" y="2201863"/>
          <p14:tracePt t="31602" x="6423025" y="2171700"/>
          <p14:tracePt t="31618" x="6423025" y="2141538"/>
          <p14:tracePt t="31635" x="6423025" y="2125663"/>
          <p14:tracePt t="31652" x="6423025" y="2111375"/>
          <p14:tracePt t="31669" x="6416675" y="2095500"/>
          <p14:tracePt t="31685" x="6408738" y="2073275"/>
          <p14:tracePt t="31702" x="6408738" y="2057400"/>
          <p14:tracePt t="31718" x="6408738" y="2035175"/>
          <p14:tracePt t="31735" x="6408738" y="2011363"/>
          <p14:tracePt t="31752" x="6408738" y="1989138"/>
          <p14:tracePt t="31768" x="6408738" y="1973263"/>
          <p14:tracePt t="31785" x="6408738" y="1951038"/>
          <p14:tracePt t="31802" x="6408738" y="1943100"/>
          <p14:tracePt t="31819" x="6408738" y="1927225"/>
          <p14:tracePt t="31835" x="6408738" y="1920875"/>
          <p14:tracePt t="31836" x="6408738" y="1912938"/>
          <p14:tracePt t="31852" x="6408738" y="1882775"/>
          <p14:tracePt t="31868" x="6408738" y="1844675"/>
          <p14:tracePt t="31885" x="6408738" y="1798638"/>
          <p14:tracePt t="31902" x="6408738" y="1730375"/>
          <p14:tracePt t="31919" x="6408738" y="1668463"/>
          <p14:tracePt t="31935" x="6408738" y="1600200"/>
          <p14:tracePt t="31952" x="6408738" y="1546225"/>
          <p14:tracePt t="31968" x="6416675" y="1516063"/>
          <p14:tracePt t="31985" x="6416675" y="1501775"/>
          <p14:tracePt t="32002" x="6416675" y="1493838"/>
          <p14:tracePt t="32117" x="6416675" y="1485900"/>
          <p14:tracePt t="32125" x="6416675" y="1477963"/>
          <p14:tracePt t="32141" x="6416675" y="1470025"/>
          <p14:tracePt t="32157" x="6416675" y="1463675"/>
          <p14:tracePt t="32756" x="6423025" y="1455738"/>
          <p14:tracePt t="32828" x="6423025" y="1447800"/>
          <p14:tracePt t="32844" x="6430963" y="1447800"/>
          <p14:tracePt t="32860" x="6438900" y="1447800"/>
          <p14:tracePt t="32876" x="6446838" y="1447800"/>
          <p14:tracePt t="32892" x="6454775" y="1447800"/>
          <p14:tracePt t="32988" x="6461125" y="1447800"/>
          <p14:tracePt t="32996" x="6469063" y="1439863"/>
          <p14:tracePt t="33004" x="6477000" y="1439863"/>
          <p14:tracePt t="33019" x="6477000" y="1431925"/>
          <p14:tracePt t="33036" x="6492875" y="1431925"/>
          <p14:tracePt t="33164" x="6499225" y="1431925"/>
          <p14:tracePt t="33180" x="6507163" y="1431925"/>
          <p14:tracePt t="33284" x="6515100" y="1431925"/>
          <p14:tracePt t="33300" x="6523038" y="1431925"/>
          <p14:tracePt t="33316" x="6530975" y="1431925"/>
          <p14:tracePt t="33333" x="6537325" y="1431925"/>
          <p14:tracePt t="33349" x="6545263" y="1431925"/>
          <p14:tracePt t="33357" x="6553200" y="1431925"/>
          <p14:tracePt t="33373" x="6569075" y="1431925"/>
          <p14:tracePt t="33386" x="6583363" y="1431925"/>
          <p14:tracePt t="33402" x="6599238" y="1431925"/>
          <p14:tracePt t="33419" x="6607175" y="1431925"/>
          <p14:tracePt t="33621" x="6613525" y="1431925"/>
          <p14:tracePt t="33644" x="6621463" y="1431925"/>
          <p14:tracePt t="33661" x="6629400" y="1431925"/>
          <p14:tracePt t="33685" x="6637338" y="1431925"/>
          <p14:tracePt t="33901" x="6645275" y="1439863"/>
          <p14:tracePt t="34613" x="6651625" y="1439863"/>
          <p14:tracePt t="34653" x="6659563" y="1447800"/>
          <p14:tracePt t="34677" x="6659563" y="1455738"/>
          <p14:tracePt t="34685" x="6659563" y="1463675"/>
          <p14:tracePt t="34692" x="6667500" y="1470025"/>
          <p14:tracePt t="34703" x="6667500" y="1477963"/>
          <p14:tracePt t="34719" x="6675438" y="1493838"/>
          <p14:tracePt t="34736" x="6683375" y="1501775"/>
          <p14:tracePt t="34753" x="6683375" y="1508125"/>
          <p14:tracePt t="34796" x="6689725" y="1516063"/>
          <p14:tracePt t="34813" x="6689725" y="1524000"/>
          <p14:tracePt t="34821" x="6689725" y="1531938"/>
          <p14:tracePt t="34829" x="6697663" y="1539875"/>
          <p14:tracePt t="34838" x="6705600" y="1554163"/>
          <p14:tracePt t="34853" x="6713538" y="1577975"/>
          <p14:tracePt t="34870" x="6727825" y="1616075"/>
          <p14:tracePt t="34886" x="6735763" y="1630363"/>
          <p14:tracePt t="34903" x="6743700" y="1646238"/>
          <p14:tracePt t="34919" x="6751638" y="1660525"/>
          <p14:tracePt t="34936" x="6751638" y="1684338"/>
          <p14:tracePt t="34953" x="6773863" y="1706563"/>
          <p14:tracePt t="34969" x="6781800" y="1736725"/>
          <p14:tracePt t="34986" x="6789738" y="1768475"/>
          <p14:tracePt t="35003" x="6804025" y="1798638"/>
          <p14:tracePt t="35004" x="6811963" y="1820863"/>
          <p14:tracePt t="35020" x="6819900" y="1836738"/>
          <p14:tracePt t="35036" x="6827838" y="1866900"/>
          <p14:tracePt t="35053" x="6842125" y="1897063"/>
          <p14:tracePt t="35069" x="6858000" y="1943100"/>
          <p14:tracePt t="35087" x="6888163" y="1997075"/>
          <p14:tracePt t="35103" x="6918325" y="2073275"/>
          <p14:tracePt t="35120" x="6950075" y="2149475"/>
          <p14:tracePt t="35136" x="6964363" y="2187575"/>
          <p14:tracePt t="35153" x="6980238" y="2225675"/>
          <p14:tracePt t="35170" x="6994525" y="2247900"/>
          <p14:tracePt t="35186" x="7002463" y="2286000"/>
          <p14:tracePt t="35189" x="7010400" y="2286000"/>
          <p14:tracePt t="35203" x="7018338" y="2293938"/>
          <p14:tracePt t="35220" x="7040563" y="2346325"/>
          <p14:tracePt t="35236" x="7056438" y="2384425"/>
          <p14:tracePt t="35253" x="7064375" y="2416175"/>
          <p14:tracePt t="35270" x="7086600" y="2438400"/>
          <p14:tracePt t="35286" x="7094538" y="2454275"/>
          <p14:tracePt t="35303" x="7108825" y="2468563"/>
          <p14:tracePt t="35320" x="7108825" y="2476500"/>
          <p14:tracePt t="35341" x="7108825" y="2484438"/>
          <p14:tracePt t="35353" x="7116763" y="2484438"/>
          <p14:tracePt t="35388" x="7116763" y="2492375"/>
          <p14:tracePt t="35413" x="7124700" y="2492375"/>
          <p14:tracePt t="35436" x="7132638" y="2498725"/>
          <p14:tracePt t="35445" x="7132638" y="2506663"/>
          <p14:tracePt t="35453" x="7140575" y="2514600"/>
          <p14:tracePt t="35470" x="7154863" y="2522538"/>
          <p14:tracePt t="35486" x="7162800" y="2536825"/>
          <p14:tracePt t="35503" x="7162800" y="2544763"/>
          <p14:tracePt t="35520" x="7170738" y="2552700"/>
          <p14:tracePt t="35605" x="7178675" y="2560638"/>
          <p14:tracePt t="35620" x="7178675" y="2568575"/>
          <p14:tracePt t="35629" x="7185025" y="2568575"/>
          <p14:tracePt t="35637" x="7185025" y="2574925"/>
          <p14:tracePt t="35653" x="7185025" y="2582863"/>
          <p14:tracePt t="41565" x="7192963" y="2582863"/>
          <p14:tracePt t="41893" x="7200900" y="2582863"/>
          <p14:tracePt t="42045" x="7208838" y="2590800"/>
          <p14:tracePt t="42101" x="7216775" y="2598738"/>
          <p14:tracePt t="42133" x="7231063" y="2606675"/>
          <p14:tracePt t="42140" x="7231063" y="2613025"/>
          <p14:tracePt t="42156" x="7239000" y="2613025"/>
          <p14:tracePt t="42173" x="7239000" y="2620963"/>
          <p14:tracePt t="42181" x="7246938" y="2620963"/>
          <p14:tracePt t="42197" x="7246938" y="2628900"/>
          <p14:tracePt t="42229" x="7254875" y="2636838"/>
          <p14:tracePt t="42246" x="7261225" y="2644775"/>
          <p14:tracePt t="42261" x="7269163" y="2659063"/>
          <p14:tracePt t="42269" x="7277100" y="2659063"/>
          <p14:tracePt t="42277" x="7277100" y="2667000"/>
          <p14:tracePt t="42289" x="7285038" y="2674938"/>
          <p14:tracePt t="42305" x="7292975" y="2689225"/>
          <p14:tracePt t="42322" x="7299325" y="2705100"/>
          <p14:tracePt t="42339" x="7307263" y="2713038"/>
          <p14:tracePt t="42355" x="7315200" y="2713038"/>
          <p14:tracePt t="42389" x="7315200" y="2720975"/>
          <p14:tracePt t="42421" x="7315200" y="2727325"/>
          <p14:tracePt t="42453" x="7323138" y="2735263"/>
          <p14:tracePt t="42461" x="7331075" y="2735263"/>
          <p14:tracePt t="42476" x="7331075" y="2743200"/>
          <p14:tracePt t="42492" x="7337425" y="2751138"/>
          <p14:tracePt t="42549" x="7345363" y="2759075"/>
          <p14:tracePt t="42581" x="7353300" y="2765425"/>
          <p14:tracePt t="42693" x="7361238" y="2765425"/>
          <p14:tracePt t="43085" x="7375525" y="2765425"/>
          <p14:tracePt t="43101" x="7383463" y="2781300"/>
          <p14:tracePt t="43116" x="7391400" y="2789238"/>
          <p14:tracePt t="44213" x="7391400" y="2781300"/>
          <p14:tracePt t="44237" x="7399338" y="2773363"/>
          <p14:tracePt t="44278" x="7399338" y="2765425"/>
          <p14:tracePt t="44285" x="7407275" y="2765425"/>
          <p14:tracePt t="44301" x="7407275" y="2759075"/>
          <p14:tracePt t="44324" x="7413625" y="2751138"/>
          <p14:tracePt t="44349" x="7413625" y="2743200"/>
          <p14:tracePt t="44356" x="7413625" y="2735263"/>
          <p14:tracePt t="44364" x="7421563" y="2727325"/>
          <p14:tracePt t="44381" x="7429500" y="2720975"/>
          <p14:tracePt t="44389" x="7429500" y="2713038"/>
          <p14:tracePt t="44406" x="7429500" y="2705100"/>
          <p14:tracePt t="44423" x="7429500" y="2689225"/>
          <p14:tracePt t="44439" x="7437438" y="2674938"/>
          <p14:tracePt t="44456" x="7437438" y="2667000"/>
          <p14:tracePt t="44473" x="7437438" y="2659063"/>
          <p14:tracePt t="44489" x="7437438" y="2644775"/>
          <p14:tracePt t="44506" x="7437438" y="2636838"/>
          <p14:tracePt t="44523" x="7437438" y="2628900"/>
          <p14:tracePt t="44540" x="7437438" y="2620963"/>
          <p14:tracePt t="44556" x="7437438" y="2613025"/>
          <p14:tracePt t="44613" x="7437438" y="2606675"/>
          <p14:tracePt t="44645" x="7437438" y="2598738"/>
          <p14:tracePt t="44677" x="7437438" y="2590800"/>
          <p14:tracePt t="44893" x="7429500" y="2590800"/>
          <p14:tracePt t="44901" x="7421563" y="2590800"/>
          <p14:tracePt t="44917" x="7413625" y="2590800"/>
          <p14:tracePt t="44956" x="7407275" y="2590800"/>
          <p14:tracePt t="44997" x="7399338" y="2590800"/>
          <p14:tracePt t="45021" x="7391400" y="2590800"/>
          <p14:tracePt t="45061" x="7383463" y="2590800"/>
          <p14:tracePt t="45085" x="7369175" y="2590800"/>
          <p14:tracePt t="45109" x="7361238" y="2590800"/>
          <p14:tracePt t="45173" x="7353300" y="2590800"/>
          <p14:tracePt t="45181" x="7353300" y="2598738"/>
          <p14:tracePt t="45196" x="7345363" y="2598738"/>
          <p14:tracePt t="45206" x="7337425" y="2598738"/>
          <p14:tracePt t="45223" x="7337425" y="2606675"/>
          <p14:tracePt t="45240" x="7331075" y="2613025"/>
          <p14:tracePt t="45279" x="7323138" y="2613025"/>
          <p14:tracePt t="45301" x="7323138" y="2620963"/>
          <p14:tracePt t="45317" x="7315200" y="2620963"/>
          <p14:tracePt t="45324" x="7315200" y="2628900"/>
          <p14:tracePt t="45333" x="7307263" y="2628900"/>
          <p14:tracePt t="45349" x="7307263" y="2644775"/>
          <p14:tracePt t="45372" x="7299325" y="2644775"/>
          <p14:tracePt t="45477" x="7299325" y="2651125"/>
          <p14:tracePt t="45501" x="7299325" y="2659063"/>
          <p14:tracePt t="45517" x="7299325" y="2667000"/>
          <p14:tracePt t="45549" x="7292975" y="2674938"/>
          <p14:tracePt t="45597" x="7292975" y="2682875"/>
          <p14:tracePt t="45622" x="7285038" y="2689225"/>
          <p14:tracePt t="45629" x="7285038" y="2697163"/>
          <p14:tracePt t="45653" x="7285038" y="2705100"/>
          <p14:tracePt t="45709" x="7285038" y="2713038"/>
          <p14:tracePt t="45733" x="7285038" y="2720975"/>
          <p14:tracePt t="45749" x="7285038" y="2727325"/>
          <p14:tracePt t="45789" x="7285038" y="2735263"/>
          <p14:tracePt t="45821" x="7285038" y="2743200"/>
          <p14:tracePt t="45837" x="7285038" y="2751138"/>
          <p14:tracePt t="45845" x="7277100" y="2751138"/>
          <p14:tracePt t="45857" x="7277100" y="2759075"/>
          <p14:tracePt t="45873" x="7277100" y="2765425"/>
          <p14:tracePt t="45893" x="7277100" y="2773363"/>
          <p14:tracePt t="45949" x="7277100" y="2781300"/>
          <p14:tracePt t="45989" x="7277100" y="2789238"/>
          <p14:tracePt t="46005" x="7277100" y="2797175"/>
          <p14:tracePt t="46021" x="7277100" y="2803525"/>
          <p14:tracePt t="46069" x="7277100" y="2811463"/>
          <p14:tracePt t="46109" x="7277100" y="2819400"/>
          <p14:tracePt t="46117" x="7277100" y="2827338"/>
          <p14:tracePt t="46133" x="7285038" y="2835275"/>
          <p14:tracePt t="46149" x="7292975" y="2849563"/>
          <p14:tracePt t="46253" x="7299325" y="2857500"/>
          <p14:tracePt t="46285" x="7307263" y="2865438"/>
          <p14:tracePt t="46293" x="7315200" y="2865438"/>
          <p14:tracePt t="46309" x="7315200" y="2873375"/>
          <p14:tracePt t="46333" x="7315200" y="2879725"/>
          <p14:tracePt t="46365" x="7323138" y="2879725"/>
          <p14:tracePt t="46412" x="7331075" y="2879725"/>
          <p14:tracePt t="46421" x="7331075" y="2887663"/>
          <p14:tracePt t="46429" x="7345363" y="2887663"/>
          <p14:tracePt t="46445" x="7353300" y="2895600"/>
          <p14:tracePt t="46457" x="7369175" y="2903538"/>
          <p14:tracePt t="46474" x="7383463" y="2911475"/>
          <p14:tracePt t="46492" x="7391400" y="2911475"/>
          <p14:tracePt t="46524" x="7399338" y="2911475"/>
          <p14:tracePt t="46557" x="7407275" y="2911475"/>
          <p14:tracePt t="46573" x="7413625" y="2911475"/>
          <p14:tracePt t="46589" x="7421563" y="2911475"/>
          <p14:tracePt t="46605" x="7429500" y="2911475"/>
          <p14:tracePt t="46629" x="7437438" y="2911475"/>
          <p14:tracePt t="46661" x="7445375" y="2911475"/>
          <p14:tracePt t="46701" x="7451725" y="2903538"/>
          <p14:tracePt t="46724" x="7459663" y="2895600"/>
          <p14:tracePt t="46749" x="7467600" y="2887663"/>
          <p14:tracePt t="46757" x="7475538" y="2887663"/>
          <p14:tracePt t="46780" x="7475538" y="2879725"/>
          <p14:tracePt t="46805" x="7483475" y="2879725"/>
          <p14:tracePt t="46829" x="7483475" y="2873375"/>
          <p14:tracePt t="46837" x="7483475" y="2865438"/>
          <p14:tracePt t="46861" x="7489825" y="2857500"/>
          <p14:tracePt t="46877" x="7497763" y="2841625"/>
          <p14:tracePt t="46893" x="7497763" y="2835275"/>
          <p14:tracePt t="46908" x="7505700" y="2827338"/>
          <p14:tracePt t="46924" x="7505700" y="2819400"/>
          <p14:tracePt t="46941" x="7505700" y="2811463"/>
          <p14:tracePt t="46949" x="7505700" y="2803525"/>
          <p14:tracePt t="46957" x="7513638" y="2803525"/>
          <p14:tracePt t="46974" x="7513638" y="2789238"/>
          <p14:tracePt t="46990" x="7513638" y="2773363"/>
          <p14:tracePt t="47007" x="7521575" y="2759075"/>
          <p14:tracePt t="47024" x="7521575" y="2727325"/>
          <p14:tracePt t="47058" x="7527925" y="2713038"/>
          <p14:tracePt t="47093" x="7527925" y="2705100"/>
          <p14:tracePt t="47125" x="7527925" y="2697163"/>
          <p14:tracePt t="47173" x="7527925" y="2689225"/>
          <p14:tracePt t="47188" x="7527925" y="2682875"/>
          <p14:tracePt t="47245" x="7521575" y="2674938"/>
          <p14:tracePt t="47253" x="7521575" y="2667000"/>
          <p14:tracePt t="47261" x="7513638" y="2659063"/>
          <p14:tracePt t="47274" x="7513638" y="2651125"/>
          <p14:tracePt t="47290" x="7505700" y="2651125"/>
          <p14:tracePt t="47341" x="7497763" y="2644775"/>
          <p14:tracePt t="47397" x="7489825" y="2644775"/>
          <p14:tracePt t="47404" x="7489825" y="2636838"/>
          <p14:tracePt t="47413" x="7475538" y="2628900"/>
          <p14:tracePt t="47485" x="7467600" y="2628900"/>
          <p14:tracePt t="47508" x="7459663" y="2628900"/>
          <p14:tracePt t="47541" x="7451725" y="2628900"/>
          <p14:tracePt t="47557" x="7445375" y="2628900"/>
          <p14:tracePt t="47581" x="7445375" y="2636838"/>
          <p14:tracePt t="47597" x="7437438" y="2644775"/>
          <p14:tracePt t="47621" x="7429500" y="2651125"/>
          <p14:tracePt t="47653" x="7421563" y="2659063"/>
          <p14:tracePt t="47693" x="7413625" y="2659063"/>
          <p14:tracePt t="47748" x="7407275" y="2667000"/>
          <p14:tracePt t="47757" x="7407275" y="2674938"/>
          <p14:tracePt t="47765" x="7399338" y="2674938"/>
          <p14:tracePt t="47780" x="7399338" y="2682875"/>
          <p14:tracePt t="47791" x="7391400" y="2682875"/>
          <p14:tracePt t="47821" x="7391400" y="2689225"/>
          <p14:tracePt t="47869" x="7383463" y="2689225"/>
          <p14:tracePt t="47901" x="7383463" y="2697163"/>
          <p14:tracePt t="47949" x="7383463" y="2705100"/>
          <p14:tracePt t="47981" x="7375525" y="2705100"/>
          <p14:tracePt t="47999" x="7375525" y="2713038"/>
          <p14:tracePt t="48013" x="7375525" y="2727325"/>
          <p14:tracePt t="48021" x="7369175" y="2727325"/>
          <p14:tracePt t="48029" x="7369175" y="2735263"/>
          <p14:tracePt t="48041" x="7369175" y="2743200"/>
          <p14:tracePt t="48057" x="7369175" y="2759075"/>
          <p14:tracePt t="48074" x="7361238" y="2759075"/>
          <p14:tracePt t="48117" x="7361238" y="2765425"/>
          <p14:tracePt t="48133" x="7361238" y="2773363"/>
          <p14:tracePt t="48165" x="7361238" y="2781300"/>
          <p14:tracePt t="48197" x="7361238" y="2789238"/>
          <p14:tracePt t="48245" x="7361238" y="2797175"/>
          <p14:tracePt t="48269" x="7361238" y="2803525"/>
          <p14:tracePt t="48301" x="7361238" y="2811463"/>
          <p14:tracePt t="48348" x="7361238" y="2819400"/>
          <p14:tracePt t="48765" x="7369175" y="2803525"/>
          <p14:tracePt t="48781" x="7369175" y="2789238"/>
          <p14:tracePt t="48797" x="7375525" y="2781300"/>
          <p14:tracePt t="48805" x="7383463" y="2773363"/>
          <p14:tracePt t="48813" x="7383463" y="2765425"/>
          <p14:tracePt t="48824" x="7383463" y="2759075"/>
          <p14:tracePt t="48841" x="7391400" y="2743200"/>
          <p14:tracePt t="48858" x="7399338" y="2727325"/>
          <p14:tracePt t="48874" x="7407275" y="2720975"/>
          <p14:tracePt t="48891" x="7407275" y="2705100"/>
          <p14:tracePt t="48908" x="7413625" y="2705100"/>
          <p14:tracePt t="48925" x="7413625" y="2689225"/>
          <p14:tracePt t="48941" x="7421563" y="2674938"/>
          <p14:tracePt t="48958" x="7429500" y="2659063"/>
          <p14:tracePt t="48975" x="7429500" y="2644775"/>
          <p14:tracePt t="48991" x="7445375" y="2620963"/>
          <p14:tracePt t="49008" x="7451725" y="2590800"/>
          <p14:tracePt t="49024" x="7459663" y="2560638"/>
          <p14:tracePt t="49041" x="7467600" y="2536825"/>
          <p14:tracePt t="49058" x="7483475" y="2522538"/>
          <p14:tracePt t="49060" x="7483475" y="2506663"/>
          <p14:tracePt t="49074" x="7489825" y="2498725"/>
          <p14:tracePt t="49076" x="7497763" y="2492375"/>
          <p14:tracePt t="49091" x="7497763" y="2468563"/>
          <p14:tracePt t="49108" x="7505700" y="2460625"/>
          <p14:tracePt t="49124" x="7513638" y="2446338"/>
          <p14:tracePt t="49141" x="7513638" y="2438400"/>
          <p14:tracePt t="49158" x="7513638" y="2430463"/>
          <p14:tracePt t="49174" x="7521575" y="2422525"/>
          <p14:tracePt t="49191" x="7521575" y="2408238"/>
          <p14:tracePt t="49208" x="7521575" y="2400300"/>
          <p14:tracePt t="49225" x="7527925" y="2392363"/>
          <p14:tracePt t="49241" x="7535863" y="2378075"/>
          <p14:tracePt t="49258" x="7543800" y="2370138"/>
          <p14:tracePt t="49275" x="7543800" y="2354263"/>
          <p14:tracePt t="49292" x="7559675" y="2332038"/>
          <p14:tracePt t="49309" x="7559675" y="2324100"/>
          <p14:tracePt t="49342" x="7566025" y="2316163"/>
          <p14:tracePt t="49374" x="7573963" y="2308225"/>
          <p14:tracePt t="49389" x="7573963" y="2301875"/>
          <p14:tracePt t="49413" x="7581900" y="2301875"/>
          <p14:tracePt t="49453" x="7581900" y="2293938"/>
          <p14:tracePt t="49477" x="7589838" y="2286000"/>
          <p14:tracePt t="49485" x="7597775" y="2278063"/>
          <p14:tracePt t="49492" x="7604125" y="2263775"/>
          <p14:tracePt t="49508" x="7612063" y="2255838"/>
          <p14:tracePt t="49525" x="7620000" y="2247900"/>
          <p14:tracePt t="49541" x="7627938" y="2239963"/>
          <p14:tracePt t="49558" x="7635875" y="2232025"/>
          <p14:tracePt t="49575" x="7642225" y="2225675"/>
          <p14:tracePt t="49591" x="7650163" y="2225675"/>
          <p14:tracePt t="49608" x="7658100" y="2217738"/>
          <p14:tracePt t="49625" x="7673975" y="2217738"/>
          <p14:tracePt t="49642" x="7680325" y="2201863"/>
          <p14:tracePt t="49812" x="7688263" y="2201863"/>
          <p14:tracePt t="49845" x="7696200" y="2209800"/>
          <p14:tracePt t="49908" x="7696200" y="2217738"/>
          <p14:tracePt t="49933" x="7696200" y="2232025"/>
          <p14:tracePt t="49948" x="7696200" y="2247900"/>
          <p14:tracePt t="49966" x="7696200" y="2255838"/>
          <p14:tracePt t="49973" x="7696200" y="2263775"/>
          <p14:tracePt t="49981" x="7696200" y="2270125"/>
          <p14:tracePt t="49991" x="7696200" y="2278063"/>
          <p14:tracePt t="50008" x="7696200" y="2293938"/>
          <p14:tracePt t="50025" x="7696200" y="2316163"/>
          <p14:tracePt t="50041" x="7696200" y="2339975"/>
          <p14:tracePt t="50059" x="7696200" y="2362200"/>
          <p14:tracePt t="50061" x="7696200" y="2370138"/>
          <p14:tracePt t="50075" x="7688263" y="2378075"/>
          <p14:tracePt t="50092" x="7688263" y="2400300"/>
          <p14:tracePt t="50181" x="7688263" y="2408238"/>
          <p14:tracePt t="50205" x="7688263" y="2416175"/>
          <p14:tracePt t="50229" x="7680325" y="2422525"/>
          <p14:tracePt t="50237" x="7673975" y="2446338"/>
          <p14:tracePt t="50253" x="7673975" y="2468563"/>
          <p14:tracePt t="50260" x="7666038" y="2484438"/>
          <p14:tracePt t="50275" x="7658100" y="2498725"/>
          <p14:tracePt t="50292" x="7650163" y="2530475"/>
          <p14:tracePt t="50349" x="7642225" y="2522538"/>
          <p14:tracePt t="50357" x="7642225" y="2506663"/>
          <p14:tracePt t="50373" x="7642225" y="2498725"/>
          <p14:tracePt t="50381" x="7635875" y="2484438"/>
          <p14:tracePt t="50397" x="7635875" y="2476500"/>
          <p14:tracePt t="50517" x="7635875" y="2468563"/>
          <p14:tracePt t="50533" x="7627938" y="2460625"/>
          <p14:tracePt t="50541" x="7627938" y="2454275"/>
          <p14:tracePt t="50549" x="7612063" y="2438400"/>
          <p14:tracePt t="50558" x="7612063" y="2430463"/>
          <p14:tracePt t="50575" x="7589838" y="2392363"/>
          <p14:tracePt t="50592" x="7551738" y="2346325"/>
          <p14:tracePt t="50608" x="7513638" y="2324100"/>
          <p14:tracePt t="50625" x="7467600" y="2324100"/>
          <p14:tracePt t="50642" x="7413625" y="2316163"/>
          <p14:tracePt t="50658" x="7353300" y="2316163"/>
          <p14:tracePt t="50675" x="7299325" y="2316163"/>
          <p14:tracePt t="50692" x="7208838" y="2301875"/>
          <p14:tracePt t="50708" x="7154863" y="2293938"/>
          <p14:tracePt t="50725" x="7108825" y="2286000"/>
          <p14:tracePt t="50742" x="7070725" y="2286000"/>
          <p14:tracePt t="50758" x="7040563" y="2278063"/>
          <p14:tracePt t="50775" x="7032625" y="2270125"/>
          <p14:tracePt t="50792" x="7018338" y="2270125"/>
          <p14:tracePt t="50808" x="7010400" y="2270125"/>
          <p14:tracePt t="50917" x="7002463" y="2270125"/>
          <p14:tracePt t="50973" x="7002463" y="2278063"/>
          <p14:tracePt t="50981" x="7002463" y="2286000"/>
          <p14:tracePt t="50992" x="7002463" y="2301875"/>
          <p14:tracePt t="51009" x="7002463" y="2324100"/>
          <p14:tracePt t="51025" x="7002463" y="2346325"/>
          <p14:tracePt t="51042" x="7018338" y="2370138"/>
          <p14:tracePt t="51059" x="7032625" y="2392363"/>
          <p14:tracePt t="51075" x="7040563" y="2400300"/>
          <p14:tracePt t="51165" x="7040563" y="2408238"/>
          <p14:tracePt t="51205" x="7040563" y="2416175"/>
          <p14:tracePt t="51236" x="7040563" y="2422525"/>
          <p14:tracePt t="51245" x="7040563" y="2430463"/>
          <p14:tracePt t="51253" x="7040563" y="2438400"/>
          <p14:tracePt t="51269" x="7040563" y="2446338"/>
          <p14:tracePt t="51284" x="7040563" y="2454275"/>
          <p14:tracePt t="51292" x="7040563" y="2460625"/>
          <p14:tracePt t="51309" x="7040563" y="2468563"/>
          <p14:tracePt t="51325" x="7040563" y="2492375"/>
          <p14:tracePt t="51342" x="7040563" y="2506663"/>
          <p14:tracePt t="51359" x="7040563" y="2544763"/>
          <p14:tracePt t="51375" x="7040563" y="2582863"/>
          <p14:tracePt t="51392" x="7040563" y="2620963"/>
          <p14:tracePt t="51409" x="7032625" y="2659063"/>
          <p14:tracePt t="51425" x="7032625" y="2689225"/>
          <p14:tracePt t="51442" x="7032625" y="2720975"/>
          <p14:tracePt t="51445" x="7032625" y="2727325"/>
          <p14:tracePt t="51459" x="7032625" y="2735263"/>
          <p14:tracePt t="51476" x="7032625" y="2759075"/>
          <p14:tracePt t="51492" x="7032625" y="2773363"/>
          <p14:tracePt t="51509" x="7032625" y="2781300"/>
          <p14:tracePt t="51525" x="7032625" y="2797175"/>
          <p14:tracePt t="51542" x="7032625" y="2827338"/>
          <p14:tracePt t="51559" x="7032625" y="2857500"/>
          <p14:tracePt t="51575" x="7032625" y="2887663"/>
          <p14:tracePt t="51592" x="7032625" y="2917825"/>
          <p14:tracePt t="51609" x="7032625" y="2933700"/>
          <p14:tracePt t="51625" x="7032625" y="2941638"/>
          <p14:tracePt t="51642" x="7032625" y="2949575"/>
          <p14:tracePt t="51701" x="7032625" y="2955925"/>
          <p14:tracePt t="51733" x="7040563" y="2963863"/>
          <p14:tracePt t="51781" x="7048500" y="2963863"/>
          <p14:tracePt t="51797" x="7056438" y="2963863"/>
          <p14:tracePt t="51909" x="7064375" y="2963863"/>
          <p14:tracePt t="51917" x="7070725" y="2963863"/>
          <p14:tracePt t="51932" x="7078663" y="2963863"/>
          <p14:tracePt t="51981" x="7086600" y="2963863"/>
          <p14:tracePt t="51989" x="7102475" y="2963863"/>
          <p14:tracePt t="52005" x="7132638" y="2971800"/>
          <p14:tracePt t="52013" x="7154863" y="2971800"/>
          <p14:tracePt t="52025" x="7178675" y="2979738"/>
          <p14:tracePt t="52042" x="7239000" y="2994025"/>
          <p14:tracePt t="52059" x="7292975" y="3017838"/>
          <p14:tracePt t="52076" x="7345363" y="3032125"/>
          <p14:tracePt t="52092" x="7361238" y="3032125"/>
          <p14:tracePt t="52109" x="7375525" y="3032125"/>
          <p14:tracePt t="52126" x="7383463" y="3032125"/>
          <p14:tracePt t="52142" x="7407275" y="3032125"/>
          <p14:tracePt t="52159" x="7421563" y="3032125"/>
          <p14:tracePt t="52237" x="7429500" y="3032125"/>
          <p14:tracePt t="52269" x="7445375" y="3040063"/>
          <p14:tracePt t="52276" x="7459663" y="3040063"/>
          <p14:tracePt t="52285" x="7489825" y="3055938"/>
          <p14:tracePt t="52293" x="7535863" y="3063875"/>
          <p14:tracePt t="52309" x="7612063" y="3086100"/>
          <p14:tracePt t="52326" x="7650163" y="3094038"/>
          <p14:tracePt t="52342" x="7658100" y="3094038"/>
          <p14:tracePt t="53005" x="7658100" y="3086100"/>
          <p14:tracePt t="53045" x="7650163" y="3078163"/>
          <p14:tracePt t="53077" x="7642225" y="3070225"/>
          <p14:tracePt t="53085" x="7642225" y="3063875"/>
          <p14:tracePt t="53093" x="7635875" y="3055938"/>
          <p14:tracePt t="53109" x="7620000" y="3040063"/>
          <p14:tracePt t="53126" x="7612063" y="3017838"/>
          <p14:tracePt t="53143" x="7604125" y="3009900"/>
          <p14:tracePt t="53159" x="7597775" y="3001963"/>
          <p14:tracePt t="53176" x="7589838" y="2994025"/>
          <p14:tracePt t="53221" x="7581900" y="2987675"/>
          <p14:tracePt t="53229" x="7581900" y="2979738"/>
          <p14:tracePt t="53244" x="7566025" y="2971800"/>
          <p14:tracePt t="53260" x="7566025" y="2963863"/>
          <p14:tracePt t="53269" x="7566025" y="2955925"/>
          <p14:tracePt t="55237" x="7566025" y="2949575"/>
          <p14:tracePt t="55260" x="7566025" y="2941638"/>
          <p14:tracePt t="55276" x="7566025" y="2933700"/>
          <p14:tracePt t="55285" x="7566025" y="2925763"/>
          <p14:tracePt t="55293" x="7566025" y="2917825"/>
          <p14:tracePt t="55310" x="7566025" y="2911475"/>
          <p14:tracePt t="55327" x="7573963" y="2895600"/>
          <p14:tracePt t="55343" x="7573963" y="2879725"/>
          <p14:tracePt t="55360" x="7581900" y="2865438"/>
          <p14:tracePt t="55377" x="7589838" y="2849563"/>
          <p14:tracePt t="55393" x="7597775" y="2827338"/>
          <p14:tracePt t="55410" x="7612063" y="2803525"/>
          <p14:tracePt t="55427" x="7620000" y="2773363"/>
          <p14:tracePt t="55444" x="7627938" y="2727325"/>
          <p14:tracePt t="55460" x="7642225" y="2689225"/>
          <p14:tracePt t="55477" x="7650163" y="2651125"/>
          <p14:tracePt t="55494" x="7666038" y="2606675"/>
          <p14:tracePt t="55510" x="7680325" y="2552700"/>
          <p14:tracePt t="55527" x="7696200" y="2514600"/>
          <p14:tracePt t="55543" x="7704138" y="2476500"/>
          <p14:tracePt t="55561" x="7712075" y="2446338"/>
          <p14:tracePt t="55577" x="7718425" y="2430463"/>
          <p14:tracePt t="55610" x="7718425" y="2422525"/>
          <p14:tracePt t="55627" x="7718425" y="2416175"/>
          <p14:tracePt t="55653" x="7718425" y="2408238"/>
          <p14:tracePt t="55661" x="7726363" y="2408238"/>
          <p14:tracePt t="55677" x="7726363" y="2400300"/>
          <p14:tracePt t="55709" x="7734300" y="2384425"/>
          <p14:tracePt t="55756" x="7734300" y="2378075"/>
          <p14:tracePt t="55869" x="7734300" y="2370138"/>
          <p14:tracePt t="56381" x="7734300" y="2378075"/>
          <p14:tracePt t="56421" x="7726363" y="2384425"/>
          <p14:tracePt t="56470" x="7726363" y="2392363"/>
          <p14:tracePt t="56477" x="7726363" y="2400300"/>
          <p14:tracePt t="56493" x="7726363" y="2408238"/>
          <p14:tracePt t="56509" x="7718425" y="2422525"/>
          <p14:tracePt t="56525" x="7712075" y="2430463"/>
          <p14:tracePt t="56541" x="7712075" y="2438400"/>
          <p14:tracePt t="56613" x="7712075" y="2446338"/>
          <p14:tracePt t="56628" x="7704138" y="2446338"/>
          <p14:tracePt t="56637" x="7704138" y="2454275"/>
          <p14:tracePt t="56653" x="7704138" y="2460625"/>
          <p14:tracePt t="56661" x="7704138" y="2468563"/>
          <p14:tracePt t="56677" x="7704138" y="2476500"/>
          <p14:tracePt t="56694" x="7696200" y="2484438"/>
          <p14:tracePt t="56711" x="7696200" y="2498725"/>
          <p14:tracePt t="56727" x="7688263" y="2506663"/>
          <p14:tracePt t="56744" x="7688263" y="2514600"/>
          <p14:tracePt t="56761" x="7680325" y="2522538"/>
          <p14:tracePt t="56777" x="7680325" y="2530475"/>
          <p14:tracePt t="56901" x="7673975" y="2536825"/>
          <p14:tracePt t="56925" x="7673975" y="2544763"/>
          <p14:tracePt t="56941" x="7673975" y="2552700"/>
          <p14:tracePt t="56949" x="7666038" y="2552700"/>
          <p14:tracePt t="56961" x="7666038" y="2560638"/>
          <p14:tracePt t="56977" x="7658100" y="2568575"/>
          <p14:tracePt t="56994" x="7658100" y="2574925"/>
          <p14:tracePt t="57084" x="7650163" y="2582863"/>
          <p14:tracePt t="57117" x="7650163" y="2590800"/>
          <p14:tracePt t="57141" x="7642225" y="2590800"/>
          <p14:tracePt t="57173" x="7642225" y="2598738"/>
          <p14:tracePt t="57269" x="7635875" y="2606675"/>
          <p14:tracePt t="57285" x="7635875" y="2613025"/>
          <p14:tracePt t="57301" x="7627938" y="2620963"/>
          <p14:tracePt t="57309" x="7627938" y="2628900"/>
          <p14:tracePt t="57317" x="7627938" y="2636838"/>
          <p14:tracePt t="57341" x="7620000" y="2636838"/>
          <p14:tracePt t="57485" x="7620000" y="2644775"/>
          <p14:tracePt t="57517" x="7612063" y="2644775"/>
          <p14:tracePt t="57557" x="7597775" y="2644775"/>
          <p14:tracePt t="57565" x="7589838" y="2644775"/>
          <p14:tracePt t="57573" x="7573963" y="2644775"/>
          <p14:tracePt t="57581" x="7543800" y="2636838"/>
          <p14:tracePt t="57594" x="7513638" y="2620963"/>
          <p14:tracePt t="57611" x="7451725" y="2613025"/>
          <p14:tracePt t="57628" x="7353300" y="2568575"/>
          <p14:tracePt t="57644" x="7285038" y="2530475"/>
          <p14:tracePt t="57661" x="7246938" y="2514600"/>
          <p14:tracePt t="57678" x="7216775" y="2492375"/>
          <p14:tracePt t="57694" x="7208838" y="2484438"/>
          <p14:tracePt t="57711" x="7192963" y="2468563"/>
          <p14:tracePt t="57728" x="7178675" y="2454275"/>
          <p14:tracePt t="57744" x="7154863" y="2430463"/>
          <p14:tracePt t="57761" x="7140575" y="2416175"/>
          <p14:tracePt t="57778" x="7124700" y="2408238"/>
          <p14:tracePt t="57794" x="7108825" y="2392363"/>
          <p14:tracePt t="57811" x="7102475" y="2384425"/>
          <p14:tracePt t="57893" x="7094538" y="2384425"/>
          <p14:tracePt t="57941" x="7086600" y="2384425"/>
          <p14:tracePt t="57957" x="7078663" y="2384425"/>
          <p14:tracePt t="58197" x="7078663" y="2392363"/>
          <p14:tracePt t="58308" x="7078663" y="2400300"/>
          <p14:tracePt t="58317" x="7086600" y="2408238"/>
          <p14:tracePt t="58333" x="7094538" y="2422525"/>
          <p14:tracePt t="58344" x="7094538" y="2438400"/>
          <p14:tracePt t="58361" x="7108825" y="2468563"/>
          <p14:tracePt t="58378" x="7132638" y="2498725"/>
          <p14:tracePt t="58395" x="7140575" y="2514600"/>
          <p14:tracePt t="58411" x="7146925" y="2522538"/>
          <p14:tracePt t="58413" x="7146925" y="2530475"/>
          <p14:tracePt t="58453" x="7154863" y="2536825"/>
          <p14:tracePt t="58470" x="7162800" y="2544763"/>
          <p14:tracePt t="58477" x="7170738" y="2544763"/>
          <p14:tracePt t="58484" x="7170738" y="2560638"/>
          <p14:tracePt t="58495" x="7178675" y="2560638"/>
          <p14:tracePt t="58511" x="7192963" y="2582863"/>
          <p14:tracePt t="58528" x="7200900" y="2598738"/>
          <p14:tracePt t="58545" x="7208838" y="2606675"/>
          <p14:tracePt t="58562" x="7208838" y="2613025"/>
          <p14:tracePt t="58581" x="7216775" y="2620963"/>
          <p14:tracePt t="58596" x="7216775" y="2628900"/>
          <p14:tracePt t="58612" x="7216775" y="2636838"/>
          <p14:tracePt t="58637" x="7216775" y="2644775"/>
          <p14:tracePt t="58685" x="7216775" y="2651125"/>
          <p14:tracePt t="58693" x="7216775" y="2659063"/>
          <p14:tracePt t="58701" x="7216775" y="2667000"/>
          <p14:tracePt t="58711" x="7216775" y="2682875"/>
          <p14:tracePt t="58728" x="7216775" y="2743200"/>
          <p14:tracePt t="58745" x="7216775" y="2797175"/>
          <p14:tracePt t="58761" x="7216775" y="2865438"/>
          <p14:tracePt t="58778" x="7200900" y="2911475"/>
          <p14:tracePt t="58795" x="7192963" y="2941638"/>
          <p14:tracePt t="58796" x="7192963" y="2949575"/>
          <p14:tracePt t="58814" x="7192963" y="2955925"/>
          <p14:tracePt t="58845" x="7192963" y="2963863"/>
          <p14:tracePt t="58853" x="7192963" y="2971800"/>
          <p14:tracePt t="58861" x="7192963" y="2979738"/>
          <p14:tracePt t="58878" x="7185025" y="2987675"/>
          <p14:tracePt t="58895" x="7185025" y="2994025"/>
          <p14:tracePt t="58912" x="7185025" y="3001963"/>
          <p14:tracePt t="58928" x="7178675" y="3009900"/>
          <p14:tracePt t="58945" x="7178675" y="3017838"/>
          <p14:tracePt t="58961" x="7178675" y="3025775"/>
          <p14:tracePt t="58978" x="7178675" y="3032125"/>
          <p14:tracePt t="58996" x="7178675" y="3040063"/>
          <p14:tracePt t="59012" x="7178675" y="3048000"/>
          <p14:tracePt t="59028" x="7178675" y="3055938"/>
          <p14:tracePt t="59045" x="7178675" y="3063875"/>
          <p14:tracePt t="59062" x="7178675" y="3070225"/>
          <p14:tracePt t="59078" x="7178675" y="3078163"/>
          <p14:tracePt t="59095" x="7178675" y="3094038"/>
          <p14:tracePt t="59112" x="7178675" y="3101975"/>
          <p14:tracePt t="59128" x="7178675" y="3108325"/>
          <p14:tracePt t="59145" x="7178675" y="3116263"/>
          <p14:tracePt t="59162" x="7185025" y="3132138"/>
          <p14:tracePt t="59189" x="7185025" y="3140075"/>
          <p14:tracePt t="59381" x="7185025" y="3132138"/>
          <p14:tracePt t="59389" x="7185025" y="3124200"/>
          <p14:tracePt t="59396" x="7192963" y="3124200"/>
          <p14:tracePt t="59412" x="7192963" y="3108325"/>
          <p14:tracePt t="59429" x="7200900" y="3101975"/>
          <p14:tracePt t="59445" x="7208838" y="3086100"/>
          <p14:tracePt t="59461" x="7223125" y="3070225"/>
          <p14:tracePt t="59478" x="7223125" y="3055938"/>
          <p14:tracePt t="59495" x="7239000" y="3040063"/>
          <p14:tracePt t="59512" x="7246938" y="3025775"/>
          <p14:tracePt t="59528" x="7246938" y="3017838"/>
          <p14:tracePt t="59545" x="7254875" y="3009900"/>
          <p14:tracePt t="59565" x="7261225" y="3001963"/>
          <p14:tracePt t="59578" x="7269163" y="2994025"/>
          <p14:tracePt t="59595" x="7277100" y="2987675"/>
          <p14:tracePt t="59596" x="7277100" y="2971800"/>
          <p14:tracePt t="59612" x="7292975" y="2963863"/>
          <p14:tracePt t="59628" x="7292975" y="2949575"/>
          <p14:tracePt t="59645" x="7299325" y="2933700"/>
          <p14:tracePt t="59662" x="7307263" y="2925763"/>
          <p14:tracePt t="59678" x="7315200" y="2911475"/>
          <p14:tracePt t="59712" x="7323138" y="2895600"/>
          <p14:tracePt t="59728" x="7323138" y="2887663"/>
          <p14:tracePt t="59745" x="7337425" y="2879725"/>
          <p14:tracePt t="59797" x="7337425" y="2873375"/>
          <p14:tracePt t="59828" x="7337425" y="2865438"/>
          <p14:tracePt t="59836" x="7345363" y="2857500"/>
          <p14:tracePt t="59852" x="7345363" y="2849563"/>
          <p14:tracePt t="59868" x="7353300" y="2841625"/>
          <p14:tracePt t="59878" x="7361238" y="2835275"/>
          <p14:tracePt t="59895" x="7361238" y="2819400"/>
          <p14:tracePt t="59912" x="7369175" y="2811463"/>
          <p14:tracePt t="60116" x="7375525" y="2811463"/>
          <p14:tracePt t="60124" x="7375525" y="2819400"/>
          <p14:tracePt t="60132" x="7375525" y="2827338"/>
          <p14:tracePt t="60145" x="7383463" y="2835275"/>
          <p14:tracePt t="60162" x="7383463" y="2849563"/>
          <p14:tracePt t="60178" x="7399338" y="2887663"/>
          <p14:tracePt t="60195" x="7407275" y="2911475"/>
          <p14:tracePt t="60196" x="7421563" y="2925763"/>
          <p14:tracePt t="60212" x="7451725" y="2963863"/>
          <p14:tracePt t="60228" x="7475538" y="3001963"/>
          <p14:tracePt t="60245" x="7483475" y="3009900"/>
          <p14:tracePt t="60262" x="7483475" y="3017838"/>
          <p14:tracePt t="60278" x="7497763" y="3025775"/>
          <p14:tracePt t="60295" x="7497763" y="3032125"/>
          <p14:tracePt t="60312" x="7505700" y="3048000"/>
          <p14:tracePt t="60328" x="7521575" y="3055938"/>
          <p14:tracePt t="60345" x="7521575" y="3063875"/>
          <p14:tracePt t="60362" x="7527925" y="3070225"/>
          <p14:tracePt t="60395" x="7535863" y="3078163"/>
          <p14:tracePt t="60412" x="7543800" y="3094038"/>
          <p14:tracePt t="60612" x="7543800" y="3086100"/>
          <p14:tracePt t="60620" x="7535863" y="3070225"/>
          <p14:tracePt t="60628" x="7527925" y="3048000"/>
          <p14:tracePt t="60645" x="7527925" y="3025775"/>
          <p14:tracePt t="60662" x="7521575" y="3009900"/>
          <p14:tracePt t="60678" x="7513638" y="2994025"/>
          <p14:tracePt t="60695" x="7513638" y="2979738"/>
          <p14:tracePt t="60845" x="7513638" y="2971800"/>
          <p14:tracePt t="60876" x="7513638" y="2963863"/>
          <p14:tracePt t="60892" x="7521575" y="2963863"/>
          <p14:tracePt t="60908" x="7521575" y="2955925"/>
          <p14:tracePt t="60917" x="7527925" y="2949575"/>
          <p14:tracePt t="60924" x="7535863" y="2949575"/>
          <p14:tracePt t="60932" x="7543800" y="2933700"/>
          <p14:tracePt t="60945" x="7566025" y="2925763"/>
          <p14:tracePt t="60962" x="7589838" y="2911475"/>
          <p14:tracePt t="60979" x="7627938" y="2887663"/>
          <p14:tracePt t="60979" x="7650163" y="2879725"/>
          <p14:tracePt t="60995" x="7673975" y="2865438"/>
          <p14:tracePt t="61012" x="7742238" y="2841625"/>
          <p14:tracePt t="61029" x="7794625" y="2835275"/>
          <p14:tracePt t="61045" x="7832725" y="2827338"/>
          <p14:tracePt t="61062" x="7886700" y="2827338"/>
          <p14:tracePt t="61079" x="7947025" y="2827338"/>
          <p14:tracePt t="61095" x="8016875" y="2827338"/>
          <p14:tracePt t="61112" x="8039100" y="2819400"/>
          <p14:tracePt t="61129" x="8069263" y="2811463"/>
          <p14:tracePt t="61145" x="8085138" y="2811463"/>
          <p14:tracePt t="61162" x="8099425" y="2811463"/>
          <p14:tracePt t="61179" x="8123238" y="2803525"/>
          <p14:tracePt t="61196" x="8161338" y="2797175"/>
          <p14:tracePt t="61212" x="8199438" y="2797175"/>
          <p14:tracePt t="61229" x="8207375" y="2797175"/>
          <p14:tracePt t="61245" x="8221663" y="2797175"/>
          <p14:tracePt t="61262" x="8221663" y="2789238"/>
          <p14:tracePt t="61279" x="8229600" y="2789238"/>
          <p14:tracePt t="61295" x="8259763" y="2781300"/>
          <p14:tracePt t="61312" x="8297863" y="2781300"/>
          <p14:tracePt t="61329" x="8343900" y="2781300"/>
          <p14:tracePt t="61346" x="8366125" y="2781300"/>
          <p14:tracePt t="61362" x="8389938" y="2781300"/>
          <p14:tracePt t="61379" x="8404225" y="2781300"/>
          <p14:tracePt t="61379" x="8412163" y="2781300"/>
          <p14:tracePt t="61412" x="8420100" y="2781300"/>
          <p14:tracePt t="61429" x="8428038" y="2781300"/>
          <p14:tracePt t="61445" x="8450263" y="2781300"/>
          <p14:tracePt t="61462" x="8504238" y="2781300"/>
          <p14:tracePt t="61479" x="8564563" y="2781300"/>
          <p14:tracePt t="61495" x="8632825" y="2781300"/>
          <p14:tracePt t="61512" x="8678863" y="2781300"/>
          <p14:tracePt t="61529" x="8694738" y="2781300"/>
          <p14:tracePt t="61588" x="8702675" y="2789238"/>
          <p14:tracePt t="61596" x="8709025" y="2789238"/>
          <p14:tracePt t="61604" x="8716963" y="2797175"/>
          <p14:tracePt t="61612" x="8724900" y="2803525"/>
          <p14:tracePt t="61629" x="8755063" y="2827338"/>
          <p14:tracePt t="61646" x="8770938" y="2835275"/>
          <p14:tracePt t="61780" x="8770938" y="2841625"/>
          <p14:tracePt t="61796" x="8778875" y="2849563"/>
          <p14:tracePt t="61812" x="8785225" y="2849563"/>
          <p14:tracePt t="61820" x="8785225" y="2857500"/>
          <p14:tracePt t="61932" x="8793163" y="2857500"/>
          <p14:tracePt t="62044" x="8809038" y="2857500"/>
          <p14:tracePt t="62052" x="8823325" y="2857500"/>
          <p14:tracePt t="62062" x="8839200" y="2857500"/>
          <p14:tracePt t="62079" x="8869363" y="2857500"/>
          <p14:tracePt t="62096" x="8893175" y="2849563"/>
          <p14:tracePt t="62112" x="8893175" y="2841625"/>
          <p14:tracePt t="63124" x="8899525" y="2841625"/>
          <p14:tracePt t="63132" x="8899525" y="2835275"/>
          <p14:tracePt t="63140" x="8907463" y="2827338"/>
          <p14:tracePt t="63156" x="8907463" y="2819400"/>
          <p14:tracePt t="63276" x="8915400" y="2811463"/>
          <p14:tracePt t="63300" x="8923338" y="2803525"/>
          <p14:tracePt t="63324" x="8923338" y="2797175"/>
          <p14:tracePt t="63348" x="8931275" y="2789238"/>
          <p14:tracePt t="63364" x="8931275" y="2773363"/>
          <p14:tracePt t="63372" x="8937625" y="2773363"/>
          <p14:tracePt t="63380" x="8945563" y="2765425"/>
          <p14:tracePt t="63396" x="8945563" y="2759075"/>
          <p14:tracePt t="63413" x="8953500" y="2751138"/>
          <p14:tracePt t="63429" x="8953500" y="2743200"/>
          <p14:tracePt t="63446" x="8969375" y="2727325"/>
          <p14:tracePt t="63463" x="8969375" y="2713038"/>
          <p14:tracePt t="63479" x="8969375" y="2705100"/>
          <p14:tracePt t="63496" x="8975725" y="2697163"/>
          <p14:tracePt t="63513" x="8975725" y="2689225"/>
          <p14:tracePt t="63529" x="8975725" y="2674938"/>
          <p14:tracePt t="63546" x="8975725" y="2667000"/>
          <p14:tracePt t="63563" x="8983663" y="2651125"/>
          <p14:tracePt t="63580" x="8991600" y="2644775"/>
          <p14:tracePt t="63597" x="8999538" y="2628900"/>
          <p14:tracePt t="63621" x="8999538" y="2620963"/>
          <p14:tracePt t="63637" x="8999538" y="2613025"/>
          <p14:tracePt t="63653" x="8999538" y="2606675"/>
          <p14:tracePt t="63663" x="8999538" y="2598738"/>
          <p14:tracePt t="63680" x="9007475" y="2598738"/>
          <p14:tracePt t="63697" x="9007475" y="2582863"/>
          <p14:tracePt t="63713" x="9013825" y="2574925"/>
          <p14:tracePt t="63730" x="9013825" y="2568575"/>
          <p14:tracePt t="63746" x="9021763" y="2552700"/>
          <p14:tracePt t="63763" x="9021763" y="2544763"/>
          <p14:tracePt t="63765" x="9021763" y="2536825"/>
          <p14:tracePt t="63780" x="9029700" y="2522538"/>
          <p14:tracePt t="63797" x="9037638" y="2498725"/>
          <p14:tracePt t="63813" x="9045575" y="2468563"/>
          <p14:tracePt t="63830" x="9051925" y="2454275"/>
          <p14:tracePt t="63846" x="9051925" y="2438400"/>
          <p14:tracePt t="63863" x="9051925" y="2430463"/>
          <p14:tracePt t="63880" x="9059863" y="2430463"/>
          <p14:tracePt t="63949" x="9059863" y="2422525"/>
          <p14:tracePt t="63964" x="9059863" y="2416175"/>
          <p14:tracePt t="63981" x="9059863" y="2408238"/>
          <p14:tracePt t="63996" x="9059863" y="2400300"/>
          <p14:tracePt t="64005" x="9059863" y="2392363"/>
          <p14:tracePt t="64013" x="9059863" y="2384425"/>
          <p14:tracePt t="64053" x="9059863" y="2378075"/>
          <p14:tracePt t="64117" x="9059863" y="2370138"/>
          <p14:tracePt t="64133" x="9059863" y="2362200"/>
          <p14:tracePt t="64157" x="9059863" y="2354263"/>
          <p14:tracePt t="64173" x="9059863" y="2346325"/>
          <p14:tracePt t="64205" x="9059863" y="2339975"/>
          <p14:tracePt t="64221" x="9059863" y="2332038"/>
          <p14:tracePt t="64236" x="9059863" y="2324100"/>
          <p14:tracePt t="64253" x="9059863" y="2316163"/>
          <p14:tracePt t="64269" x="9059863" y="2308225"/>
          <p14:tracePt t="64286" x="9059863" y="2301875"/>
          <p14:tracePt t="64309" x="9059863" y="2293938"/>
          <p14:tracePt t="64349" x="9059863" y="2286000"/>
          <p14:tracePt t="64364" x="9059863" y="2278063"/>
          <p14:tracePt t="64373" x="9059863" y="2270125"/>
          <p14:tracePt t="65237" x="9059863" y="2278063"/>
          <p14:tracePt t="65245" x="9059863" y="2286000"/>
          <p14:tracePt t="65253" x="9059863" y="2293938"/>
          <p14:tracePt t="65264" x="9059863" y="2308225"/>
          <p14:tracePt t="65280" x="9051925" y="2316163"/>
          <p14:tracePt t="65297" x="9051925" y="2324100"/>
          <p14:tracePt t="65380" x="9051925" y="2339975"/>
          <p14:tracePt t="65397" x="9051925" y="2346325"/>
          <p14:tracePt t="65405" x="9045575" y="2370138"/>
          <p14:tracePt t="65414" x="9045575" y="2384425"/>
          <p14:tracePt t="65430" x="9045575" y="2408238"/>
          <p14:tracePt t="65447" x="9037638" y="2446338"/>
          <p14:tracePt t="65464" x="9029700" y="2468563"/>
          <p14:tracePt t="65480" x="9029700" y="2484438"/>
          <p14:tracePt t="65497" x="9029700" y="2492375"/>
          <p14:tracePt t="65514" x="9029700" y="2498725"/>
          <p14:tracePt t="65565" x="9029700" y="2506663"/>
          <p14:tracePt t="65581" x="9029700" y="2522538"/>
          <p14:tracePt t="65598" x="9029700" y="2530475"/>
          <p14:tracePt t="65604" x="9029700" y="2544763"/>
          <p14:tracePt t="65614" x="9029700" y="2560638"/>
          <p14:tracePt t="65630" x="9029700" y="2574925"/>
          <p14:tracePt t="65647" x="9029700" y="2598738"/>
          <p14:tracePt t="65664" x="9029700" y="2613025"/>
          <p14:tracePt t="65680" x="9029700" y="2636838"/>
          <p14:tracePt t="65697" x="9029700" y="2659063"/>
          <p14:tracePt t="65714" x="9029700" y="2667000"/>
          <p14:tracePt t="65730" x="9029700" y="2674938"/>
          <p14:tracePt t="65747" x="9029700" y="2682875"/>
          <p14:tracePt t="65764" x="9021763" y="2689225"/>
          <p14:tracePt t="65796" x="9021763" y="2697163"/>
          <p14:tracePt t="65812" x="9021763" y="2713038"/>
          <p14:tracePt t="65829" x="9021763" y="2720975"/>
          <p14:tracePt t="65844" x="9021763" y="2735263"/>
          <p14:tracePt t="65861" x="9021763" y="2743200"/>
          <p14:tracePt t="65869" x="9021763" y="2751138"/>
          <p14:tracePt t="65880" x="9013825" y="2751138"/>
          <p14:tracePt t="65897" x="9007475" y="2781300"/>
          <p14:tracePt t="65914" x="8999538" y="2803525"/>
          <p14:tracePt t="65931" x="8983663" y="2841625"/>
          <p14:tracePt t="65948" x="8969375" y="2879725"/>
          <p14:tracePt t="66269" x="8969375" y="2873375"/>
          <p14:tracePt t="66276" x="8969375" y="2865438"/>
          <p14:tracePt t="66285" x="8969375" y="2857500"/>
          <p14:tracePt t="66297" x="8969375" y="2849563"/>
          <p14:tracePt t="66314" x="8969375" y="2827338"/>
          <p14:tracePt t="66331" x="8969375" y="2803525"/>
          <p14:tracePt t="66333" x="8969375" y="2789238"/>
          <p14:tracePt t="66348" x="8975725" y="2765425"/>
          <p14:tracePt t="66365" x="8975725" y="2759075"/>
          <p14:tracePt t="66381" x="8975725" y="2743200"/>
          <p14:tracePt t="66397" x="8975725" y="2735263"/>
          <p14:tracePt t="66414" x="8975725" y="2713038"/>
          <p14:tracePt t="66431" x="8983663" y="2697163"/>
          <p14:tracePt t="66447" x="8983663" y="2682875"/>
          <p14:tracePt t="66464" x="8983663" y="2667000"/>
          <p14:tracePt t="66481" x="8983663" y="2659063"/>
          <p14:tracePt t="66501" x="8983663" y="2651125"/>
          <p14:tracePt t="66514" x="8983663" y="2644775"/>
          <p14:tracePt t="66532" x="8983663" y="2636838"/>
          <p14:tracePt t="66548" x="8991600" y="2620963"/>
          <p14:tracePt t="66564" x="8991600" y="2613025"/>
          <p14:tracePt t="66598" x="8991600" y="2606675"/>
          <p14:tracePt t="66629" x="8991600" y="2598738"/>
          <p14:tracePt t="66637" x="8991600" y="2590800"/>
          <p14:tracePt t="66653" x="8999538" y="2582863"/>
          <p14:tracePt t="66669" x="8999538" y="2574925"/>
          <p14:tracePt t="66692" x="8999538" y="2568575"/>
          <p14:tracePt t="66708" x="8999538" y="2560638"/>
          <p14:tracePt t="66813" x="8999538" y="2552700"/>
          <p14:tracePt t="66829" x="8999538" y="2544763"/>
          <p14:tracePt t="66837" x="8999538" y="2536825"/>
          <p14:tracePt t="66847" x="8999538" y="2530475"/>
          <p14:tracePt t="66864" x="8999538" y="2522538"/>
          <p14:tracePt t="66881" x="8999538" y="2506663"/>
          <p14:tracePt t="69461" x="9007475" y="2498725"/>
          <p14:tracePt t="69509" x="9013825" y="2498725"/>
          <p14:tracePt t="69525" x="9013825" y="2492375"/>
          <p14:tracePt t="69532" x="9013825" y="2484438"/>
          <p14:tracePt t="6954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09468"/>
          </a:xfrm>
        </p:spPr>
        <p:txBody>
          <a:bodyPr/>
          <a:lstStyle/>
          <a:p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7.3-Problema na prática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40" y="809469"/>
            <a:ext cx="4476323" cy="59434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CaixaDeTexto 3"/>
          <p:cNvSpPr txBox="1"/>
          <p:nvPr/>
        </p:nvSpPr>
        <p:spPr>
          <a:xfrm>
            <a:off x="5486400" y="809469"/>
            <a:ext cx="65357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→De 1 a 3 a pressão cai e de 3 a 4 a pressão aumenta. P3 é o ponto de pressão mínima</a:t>
            </a:r>
          </a:p>
          <a:p>
            <a:pPr algn="just"/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→Se a água se vaporiza de 1 a 3, vai implodir de 3 a 4</a:t>
            </a:r>
          </a:p>
          <a:p>
            <a:pPr algn="just"/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→Cavitação causa corrosão do rotor, queda da eficiência da bomba e barulho característico</a:t>
            </a:r>
          </a:p>
          <a:p>
            <a:pPr algn="just"/>
            <a:endParaRPr lang="pt-B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→O estudo do NPSH visa manter P3 &gt; </a:t>
            </a:r>
            <a:r>
              <a:rPr lang="pt-BR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hv</a:t>
            </a:r>
            <a:endParaRPr lang="pt-BR" sz="2800" b="1" dirty="0"/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AB90D756-B933-4C0A-A42C-A3D0DAF5FA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167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291"/>
    </mc:Choice>
    <mc:Fallback>
      <p:transition spd="slow" advTm="12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598" x="8740775" y="1882775"/>
          <p14:tracePt t="6628" x="8732838" y="1882775"/>
          <p14:tracePt t="6661" x="8724900" y="1882775"/>
          <p14:tracePt t="6677" x="8709025" y="1882775"/>
          <p14:tracePt t="6684" x="8702675" y="1889125"/>
          <p14:tracePt t="6700" x="8702675" y="1897063"/>
          <p14:tracePt t="6733" x="8702675" y="1905000"/>
          <p14:tracePt t="6805" x="8678863" y="1912938"/>
          <p14:tracePt t="6813" x="8656638" y="1912938"/>
          <p14:tracePt t="6829" x="8648700" y="1912938"/>
          <p14:tracePt t="6844" x="8640763" y="1912938"/>
          <p14:tracePt t="6853" x="8618538" y="1912938"/>
          <p14:tracePt t="6866" x="8602663" y="1912938"/>
          <p14:tracePt t="6883" x="8550275" y="1912938"/>
          <p14:tracePt t="6900" x="8435975" y="1912938"/>
          <p14:tracePt t="6916" x="8321675" y="1912938"/>
          <p14:tracePt t="6933" x="8161338" y="1897063"/>
          <p14:tracePt t="6949" x="8008938" y="1912938"/>
          <p14:tracePt t="6966" x="7908925" y="1958975"/>
          <p14:tracePt t="6983" x="7840663" y="1989138"/>
          <p14:tracePt t="7000" x="7788275" y="2027238"/>
          <p14:tracePt t="7016" x="7688263" y="2087563"/>
          <p14:tracePt t="7033" x="7521575" y="2155825"/>
          <p14:tracePt t="7050" x="7323138" y="2217738"/>
          <p14:tracePt t="7066" x="7170738" y="2255838"/>
          <p14:tracePt t="7083" x="7086600" y="2293938"/>
          <p14:tracePt t="7084" x="7048500" y="2308225"/>
          <p14:tracePt t="7100" x="7010400" y="2332038"/>
          <p14:tracePt t="7116" x="6988175" y="2354263"/>
          <p14:tracePt t="7133" x="6950075" y="2378075"/>
          <p14:tracePt t="7150" x="6842125" y="2422525"/>
          <p14:tracePt t="7166" x="6667500" y="2492375"/>
          <p14:tracePt t="7183" x="6378575" y="2606675"/>
          <p14:tracePt t="7199" x="5997575" y="2735263"/>
          <p14:tracePt t="7216" x="5775325" y="2819400"/>
          <p14:tracePt t="7233" x="5592763" y="2879725"/>
          <p14:tracePt t="7249" x="5486400" y="2941638"/>
          <p14:tracePt t="7266" x="5387975" y="2994025"/>
          <p14:tracePt t="7283" x="5273675" y="3063875"/>
          <p14:tracePt t="7285" x="5235575" y="3094038"/>
          <p14:tracePt t="7300" x="5143500" y="3162300"/>
          <p14:tracePt t="7316" x="5059363" y="3230563"/>
          <p14:tracePt t="7333" x="4991100" y="3276600"/>
          <p14:tracePt t="7350" x="4899025" y="3336925"/>
          <p14:tracePt t="7366" x="4778375" y="3406775"/>
          <p14:tracePt t="7383" x="4648200" y="3489325"/>
          <p14:tracePt t="7400" x="4518025" y="3581400"/>
          <p14:tracePt t="7416" x="4365625" y="3687763"/>
          <p14:tracePt t="7433" x="4221163" y="3787775"/>
          <p14:tracePt t="7450" x="4106863" y="3870325"/>
          <p14:tracePt t="7466" x="4000500" y="3940175"/>
          <p14:tracePt t="7469" x="3954463" y="3970338"/>
          <p14:tracePt t="7484" x="3902075" y="4016375"/>
          <p14:tracePt t="7500" x="3863975" y="4038600"/>
          <p14:tracePt t="7516" x="3832225" y="4068763"/>
          <p14:tracePt t="7556" x="3741738" y="4137025"/>
          <p14:tracePt t="7564" x="3725863" y="4152900"/>
          <p14:tracePt t="7572" x="3717925" y="4152900"/>
          <p14:tracePt t="7583" x="3703638" y="4168775"/>
          <p14:tracePt t="7600" x="3687763" y="4175125"/>
          <p14:tracePt t="7620" x="3679825" y="4191000"/>
          <p14:tracePt t="7633" x="3665538" y="4198938"/>
          <p14:tracePt t="7650" x="3649663" y="4213225"/>
          <p14:tracePt t="7667" x="3619500" y="4221163"/>
          <p14:tracePt t="7684" x="3559175" y="4251325"/>
          <p14:tracePt t="7700" x="3527425" y="4251325"/>
          <p14:tracePt t="7716" x="3521075" y="4259263"/>
          <p14:tracePt t="7868" x="3521075" y="4251325"/>
          <p14:tracePt t="7877" x="3513138" y="4251325"/>
          <p14:tracePt t="7884" x="3513138" y="4244975"/>
          <p14:tracePt t="7900" x="3513138" y="4221163"/>
          <p14:tracePt t="7917" x="3505200" y="4183063"/>
          <p14:tracePt t="7933" x="3505200" y="4152900"/>
          <p14:tracePt t="7950" x="3505200" y="4122738"/>
          <p14:tracePt t="7967" x="3505200" y="4084638"/>
          <p14:tracePt t="7983" x="3505200" y="4046538"/>
          <p14:tracePt t="8000" x="3505200" y="3984625"/>
          <p14:tracePt t="8017" x="3489325" y="3924300"/>
          <p14:tracePt t="8033" x="3467100" y="3832225"/>
          <p14:tracePt t="8050" x="3444875" y="3717925"/>
          <p14:tracePt t="8067" x="3436938" y="3603625"/>
          <p14:tracePt t="8083" x="3429000" y="3451225"/>
          <p14:tracePt t="8100" x="3429000" y="3344863"/>
          <p14:tracePt t="8117" x="3429000" y="3238500"/>
          <p14:tracePt t="8133" x="3429000" y="3101975"/>
          <p14:tracePt t="8150" x="3429000" y="2979738"/>
          <p14:tracePt t="8167" x="3413125" y="2865438"/>
          <p14:tracePt t="8183" x="3413125" y="2765425"/>
          <p14:tracePt t="8200" x="3413125" y="2682875"/>
          <p14:tracePt t="8217" x="3413125" y="2598738"/>
          <p14:tracePt t="8233" x="3413125" y="2530475"/>
          <p14:tracePt t="8250" x="3413125" y="2468563"/>
          <p14:tracePt t="8267" x="3406775" y="2416175"/>
          <p14:tracePt t="8268" x="3406775" y="2392363"/>
          <p14:tracePt t="8284" x="3398838" y="2324100"/>
          <p14:tracePt t="8300" x="3382963" y="2217738"/>
          <p14:tracePt t="8317" x="3368675" y="2111375"/>
          <p14:tracePt t="8333" x="3352800" y="1989138"/>
          <p14:tracePt t="8350" x="3336925" y="1882775"/>
          <p14:tracePt t="8367" x="3330575" y="1790700"/>
          <p14:tracePt t="8383" x="3330575" y="1730375"/>
          <p14:tracePt t="8400" x="3330575" y="1692275"/>
          <p14:tracePt t="8417" x="3322638" y="1668463"/>
          <p14:tracePt t="8433" x="3322638" y="1660525"/>
          <p14:tracePt t="8450" x="3314700" y="1654175"/>
          <p14:tracePt t="8724" x="3306763" y="1654175"/>
          <p14:tracePt t="8822" x="3306763" y="1660525"/>
          <p14:tracePt t="8837" x="3306763" y="1676400"/>
          <p14:tracePt t="8852" x="3298825" y="1684338"/>
          <p14:tracePt t="8860" x="3298825" y="1692275"/>
          <p14:tracePt t="8868" x="3292475" y="1698625"/>
          <p14:tracePt t="8884" x="3292475" y="1714500"/>
          <p14:tracePt t="8901" x="3284538" y="1714500"/>
          <p14:tracePt t="8965" x="3284538" y="1722438"/>
          <p14:tracePt t="8981" x="3284538" y="1730375"/>
          <p14:tracePt t="8997" x="3284538" y="1736725"/>
          <p14:tracePt t="9013" x="3284538" y="1744663"/>
          <p14:tracePt t="9029" x="3276600" y="1752600"/>
          <p14:tracePt t="9045" x="3276600" y="1760538"/>
          <p14:tracePt t="9052" x="3268663" y="1768475"/>
          <p14:tracePt t="9067" x="3268663" y="1774825"/>
          <p14:tracePt t="9084" x="3260725" y="1806575"/>
          <p14:tracePt t="9100" x="3254375" y="1828800"/>
          <p14:tracePt t="9117" x="3246438" y="1851025"/>
          <p14:tracePt t="9180" x="3246438" y="1858963"/>
          <p14:tracePt t="9205" x="3246438" y="1866900"/>
          <p14:tracePt t="9213" x="3246438" y="1874838"/>
          <p14:tracePt t="9221" x="3246438" y="1882775"/>
          <p14:tracePt t="9234" x="3238500" y="1889125"/>
          <p14:tracePt t="9250" x="3230563" y="1920875"/>
          <p14:tracePt t="9267" x="3222625" y="1943100"/>
          <p14:tracePt t="9268" x="3222625" y="1958975"/>
          <p14:tracePt t="9284" x="3216275" y="1989138"/>
          <p14:tracePt t="9300" x="3208338" y="2003425"/>
          <p14:tracePt t="9317" x="3208338" y="2011363"/>
          <p14:tracePt t="9334" x="3208338" y="2019300"/>
          <p14:tracePt t="9351" x="3208338" y="2027238"/>
          <p14:tracePt t="9381" x="3208338" y="2035175"/>
          <p14:tracePt t="9405" x="3200400" y="2049463"/>
          <p14:tracePt t="9421" x="3200400" y="2057400"/>
          <p14:tracePt t="9429" x="3200400" y="2065338"/>
          <p14:tracePt t="9437" x="3192463" y="2073275"/>
          <p14:tracePt t="9451" x="3192463" y="2079625"/>
          <p14:tracePt t="9467" x="3184525" y="2095500"/>
          <p14:tracePt t="9469" x="3184525" y="2111375"/>
          <p14:tracePt t="9485" x="3184525" y="2117725"/>
          <p14:tracePt t="9500" x="3184525" y="2133600"/>
          <p14:tracePt t="9534" x="3184525" y="2149475"/>
          <p14:tracePt t="9550" x="3184525" y="2155825"/>
          <p14:tracePt t="9567" x="3178175" y="2171700"/>
          <p14:tracePt t="9584" x="3178175" y="2187575"/>
          <p14:tracePt t="9601" x="3170238" y="2193925"/>
          <p14:tracePt t="9617" x="3170238" y="2217738"/>
          <p14:tracePt t="9634" x="3170238" y="2247900"/>
          <p14:tracePt t="9651" x="3170238" y="2286000"/>
          <p14:tracePt t="9652" x="3162300" y="2293938"/>
          <p14:tracePt t="9667" x="3162300" y="2316163"/>
          <p14:tracePt t="9684" x="3154363" y="2378075"/>
          <p14:tracePt t="9700" x="3146425" y="2408238"/>
          <p14:tracePt t="9717" x="3146425" y="2422525"/>
          <p14:tracePt t="9734" x="3146425" y="2430463"/>
          <p14:tracePt t="9750" x="3146425" y="2446338"/>
          <p14:tracePt t="9767" x="3146425" y="2454275"/>
          <p14:tracePt t="9784" x="3146425" y="2468563"/>
          <p14:tracePt t="9800" x="3146425" y="2498725"/>
          <p14:tracePt t="9817" x="3146425" y="2530475"/>
          <p14:tracePt t="9834" x="3146425" y="2552700"/>
          <p14:tracePt t="9851" x="3146425" y="2568575"/>
          <p14:tracePt t="9867" x="3146425" y="2582863"/>
          <p14:tracePt t="9885" x="3146425" y="2590800"/>
          <p14:tracePt t="9909" x="3146425" y="2598738"/>
          <p14:tracePt t="9917" x="3146425" y="2606675"/>
          <p14:tracePt t="9934" x="3154363" y="2613025"/>
          <p14:tracePt t="9950" x="3154363" y="2620963"/>
          <p14:tracePt t="9967" x="3154363" y="2628900"/>
          <p14:tracePt t="10076" x="3162300" y="2628900"/>
          <p14:tracePt t="10157" x="3170238" y="2628900"/>
          <p14:tracePt t="10180" x="3178175" y="2628900"/>
          <p14:tracePt t="10197" x="3184525" y="2613025"/>
          <p14:tracePt t="10213" x="3192463" y="2606675"/>
          <p14:tracePt t="10221" x="3200400" y="2582863"/>
          <p14:tracePt t="10237" x="3208338" y="2568575"/>
          <p14:tracePt t="10244" x="3216275" y="2552700"/>
          <p14:tracePt t="10252" x="3222625" y="2530475"/>
          <p14:tracePt t="10268" x="3238500" y="2476500"/>
          <p14:tracePt t="10284" x="3246438" y="2416175"/>
          <p14:tracePt t="10301" x="3260725" y="2354263"/>
          <p14:tracePt t="10317" x="3268663" y="2316163"/>
          <p14:tracePt t="10334" x="3276600" y="2278063"/>
          <p14:tracePt t="10351" x="3276600" y="2247900"/>
          <p14:tracePt t="10367" x="3276600" y="2225675"/>
          <p14:tracePt t="10384" x="3276600" y="2201863"/>
          <p14:tracePt t="10401" x="3276600" y="2193925"/>
          <p14:tracePt t="10417" x="3276600" y="2163763"/>
          <p14:tracePt t="10434" x="3276600" y="2149475"/>
          <p14:tracePt t="10451" x="3276600" y="2141538"/>
          <p14:tracePt t="10468" x="3276600" y="2117725"/>
          <p14:tracePt t="11356" x="3268663" y="2125663"/>
          <p14:tracePt t="11389" x="3260725" y="2125663"/>
          <p14:tracePt t="11428" x="3254375" y="2133600"/>
          <p14:tracePt t="11460" x="3246438" y="2141538"/>
          <p14:tracePt t="11492" x="3238500" y="2149475"/>
          <p14:tracePt t="11509" x="3230563" y="2149475"/>
          <p14:tracePt t="11524" x="3230563" y="2155825"/>
          <p14:tracePt t="11556" x="3222625" y="2155825"/>
          <p14:tracePt t="11604" x="3216275" y="2155825"/>
          <p14:tracePt t="11621" x="3208338" y="2155825"/>
          <p14:tracePt t="11636" x="3200400" y="2155825"/>
          <p14:tracePt t="11652" x="3192463" y="2155825"/>
          <p14:tracePt t="11661" x="3178175" y="2155825"/>
          <p14:tracePt t="11669" x="3170238" y="2163763"/>
          <p14:tracePt t="11684" x="3162300" y="2171700"/>
          <p14:tracePt t="11701" x="3154363" y="2171700"/>
          <p14:tracePt t="11718" x="3146425" y="2171700"/>
          <p14:tracePt t="11765" x="3140075" y="2171700"/>
          <p14:tracePt t="11789" x="3132138" y="2171700"/>
          <p14:tracePt t="11797" x="3116263" y="2171700"/>
          <p14:tracePt t="11805" x="3108325" y="2171700"/>
          <p14:tracePt t="11820" x="3094038" y="2171700"/>
          <p14:tracePt t="11836" x="3086100" y="2171700"/>
          <p14:tracePt t="11852" x="3078163" y="2171700"/>
          <p14:tracePt t="11876" x="3070225" y="2171700"/>
          <p14:tracePt t="11885" x="3063875" y="2171700"/>
          <p14:tracePt t="11901" x="3055938" y="2171700"/>
          <p14:tracePt t="11918" x="3032125" y="2171700"/>
          <p14:tracePt t="11935" x="3001963" y="2171700"/>
          <p14:tracePt t="11951" x="2971800" y="2171700"/>
          <p14:tracePt t="11968" x="2925763" y="2171700"/>
          <p14:tracePt t="11985" x="2895600" y="2171700"/>
          <p14:tracePt t="12001" x="2873375" y="2171700"/>
          <p14:tracePt t="12018" x="2865438" y="2171700"/>
          <p14:tracePt t="12035" x="2849563" y="2179638"/>
          <p14:tracePt t="12052" x="2811463" y="2187575"/>
          <p14:tracePt t="12068" x="2781300" y="2193925"/>
          <p14:tracePt t="12085" x="2735263" y="2201863"/>
          <p14:tracePt t="12101" x="2697163" y="2201863"/>
          <p14:tracePt t="12118" x="2674938" y="2209800"/>
          <p14:tracePt t="12135" x="2651125" y="2217738"/>
          <p14:tracePt t="12151" x="2636838" y="2225675"/>
          <p14:tracePt t="12168" x="2613025" y="2239963"/>
          <p14:tracePt t="12185" x="2560638" y="2278063"/>
          <p14:tracePt t="12201" x="2522538" y="2324100"/>
          <p14:tracePt t="12218" x="2468563" y="2400300"/>
          <p14:tracePt t="12220" x="2446338" y="2416175"/>
          <p14:tracePt t="12235" x="2422525" y="2446338"/>
          <p14:tracePt t="12252" x="2370138" y="2492375"/>
          <p14:tracePt t="12268" x="2370138" y="2498725"/>
          <p14:tracePt t="12285" x="2370138" y="2506663"/>
          <p14:tracePt t="12348" x="2370138" y="2514600"/>
          <p14:tracePt t="12356" x="2370138" y="2522538"/>
          <p14:tracePt t="12368" x="2370138" y="2530475"/>
          <p14:tracePt t="12385" x="2362200" y="2552700"/>
          <p14:tracePt t="12402" x="2339975" y="2574925"/>
          <p14:tracePt t="12418" x="2316163" y="2613025"/>
          <p14:tracePt t="12435" x="2301875" y="2651125"/>
          <p14:tracePt t="12436" x="2286000" y="2689225"/>
          <p14:tracePt t="12452" x="2286000" y="2751138"/>
          <p14:tracePt t="12468" x="2263775" y="2849563"/>
          <p14:tracePt t="12485" x="2232025" y="2955925"/>
          <p14:tracePt t="12501" x="2217738" y="3063875"/>
          <p14:tracePt t="12518" x="2201863" y="3140075"/>
          <p14:tracePt t="12535" x="2193925" y="3200400"/>
          <p14:tracePt t="12552" x="2187575" y="3246438"/>
          <p14:tracePt t="12568" x="2187575" y="3284538"/>
          <p14:tracePt t="12585" x="2187575" y="3322638"/>
          <p14:tracePt t="12601" x="2187575" y="3390900"/>
          <p14:tracePt t="12618" x="2187575" y="3451225"/>
          <p14:tracePt t="12621" x="2187575" y="3482975"/>
          <p14:tracePt t="12635" x="2187575" y="3513138"/>
          <p14:tracePt t="12652" x="2187575" y="3597275"/>
          <p14:tracePt t="12668" x="2171700" y="3635375"/>
          <p14:tracePt t="12685" x="2163763" y="3673475"/>
          <p14:tracePt t="12702" x="2155825" y="3711575"/>
          <p14:tracePt t="12718" x="2149475" y="3763963"/>
          <p14:tracePt t="12735" x="2149475" y="3848100"/>
          <p14:tracePt t="12752" x="2133600" y="3970338"/>
          <p14:tracePt t="12768" x="2117725" y="4106863"/>
          <p14:tracePt t="12785" x="2103438" y="4259263"/>
          <p14:tracePt t="12802" x="2079625" y="4403725"/>
          <p14:tracePt t="12818" x="2057400" y="4525963"/>
          <p14:tracePt t="12835" x="2041525" y="4625975"/>
          <p14:tracePt t="12836" x="2041525" y="4664075"/>
          <p14:tracePt t="12852" x="2035175" y="4732338"/>
          <p14:tracePt t="12868" x="2035175" y="4762500"/>
          <p14:tracePt t="12885" x="2035175" y="4792663"/>
          <p14:tracePt t="12941" x="2035175" y="4800600"/>
          <p14:tracePt t="12956" x="2035175" y="4808538"/>
          <p14:tracePt t="12965" x="2035175" y="4816475"/>
          <p14:tracePt t="12972" x="2035175" y="4822825"/>
          <p14:tracePt t="12989" x="2035175" y="4830763"/>
          <p14:tracePt t="13004" x="2035175" y="4838700"/>
          <p14:tracePt t="13316" x="2027238" y="4838700"/>
          <p14:tracePt t="13325" x="2019300" y="4822825"/>
          <p14:tracePt t="13341" x="2019300" y="4816475"/>
          <p14:tracePt t="13352" x="2011363" y="4800600"/>
          <p14:tracePt t="13368" x="2003425" y="4784725"/>
          <p14:tracePt t="13385" x="1997075" y="4770438"/>
          <p14:tracePt t="13402" x="1997075" y="4762500"/>
          <p14:tracePt t="13418" x="1981200" y="4732338"/>
          <p14:tracePt t="13435" x="1965325" y="4686300"/>
          <p14:tracePt t="13452" x="1943100" y="4625975"/>
          <p14:tracePt t="13468" x="1912938" y="4564063"/>
          <p14:tracePt t="13485" x="1889125" y="4503738"/>
          <p14:tracePt t="13502" x="1851025" y="4427538"/>
          <p14:tracePt t="13518" x="1820863" y="4365625"/>
          <p14:tracePt t="13535" x="1790700" y="4305300"/>
          <p14:tracePt t="13552" x="1760538" y="4251325"/>
          <p14:tracePt t="13569" x="1706563" y="4191000"/>
          <p14:tracePt t="13585" x="1660525" y="4114800"/>
          <p14:tracePt t="13602" x="1600200" y="4054475"/>
          <p14:tracePt t="13618" x="1546225" y="3984625"/>
          <p14:tracePt t="13619" x="1524000" y="3970338"/>
          <p14:tracePt t="13635" x="1501775" y="3932238"/>
          <p14:tracePt t="13652" x="1485900" y="3916363"/>
          <p14:tracePt t="13668" x="1470025" y="3902075"/>
          <p14:tracePt t="13685" x="1463675" y="3894138"/>
          <p14:tracePt t="13702" x="1455738" y="3878263"/>
          <p14:tracePt t="13719" x="1439863" y="3870325"/>
          <p14:tracePt t="13736" x="1425575" y="3856038"/>
          <p14:tracePt t="13752" x="1409700" y="3848100"/>
          <p14:tracePt t="13769" x="1401763" y="3832225"/>
          <p14:tracePt t="13789" x="1393825" y="3832225"/>
          <p14:tracePt t="13802" x="1387475" y="3825875"/>
          <p14:tracePt t="13829" x="1379538" y="3817938"/>
          <p14:tracePt t="13836" x="1371600" y="3817938"/>
          <p14:tracePt t="13852" x="1355725" y="3802063"/>
          <p14:tracePt t="13869" x="1325563" y="3779838"/>
          <p14:tracePt t="13885" x="1295400" y="3756025"/>
          <p14:tracePt t="13902" x="1279525" y="3733800"/>
          <p14:tracePt t="13919" x="1265238" y="3725863"/>
          <p14:tracePt t="13935" x="1257300" y="3711575"/>
          <p14:tracePt t="13952" x="1249363" y="3703638"/>
          <p14:tracePt t="13969" x="1235075" y="3695700"/>
          <p14:tracePt t="13986" x="1219200" y="3687763"/>
          <p14:tracePt t="14002" x="1211263" y="3679825"/>
          <p14:tracePt t="14019" x="1196975" y="3665538"/>
          <p14:tracePt t="14036" x="1158875" y="3635375"/>
          <p14:tracePt t="14052" x="1143000" y="3619500"/>
          <p14:tracePt t="14069" x="1135063" y="3611563"/>
          <p14:tracePt t="14085" x="1127125" y="3603625"/>
          <p14:tracePt t="14102" x="1120775" y="3597275"/>
          <p14:tracePt t="14119" x="1120775" y="3589338"/>
          <p14:tracePt t="14157" x="1112838" y="3581400"/>
          <p14:tracePt t="14197" x="1104900" y="3573463"/>
          <p14:tracePt t="14221" x="1104900" y="3565525"/>
          <p14:tracePt t="14245" x="1096963" y="3559175"/>
          <p14:tracePt t="14260" x="1089025" y="3551238"/>
          <p14:tracePt t="14284" x="1082675" y="3543300"/>
          <p14:tracePt t="14300" x="1082675" y="3535363"/>
          <p14:tracePt t="14660" x="1074738" y="3527425"/>
          <p14:tracePt t="14669" x="1066800" y="3527425"/>
          <p14:tracePt t="14676" x="1058863" y="3521075"/>
          <p14:tracePt t="14692" x="1050925" y="3513138"/>
          <p14:tracePt t="15332" x="1044575" y="3505200"/>
          <p14:tracePt t="15804" x="1036638" y="3505200"/>
          <p14:tracePt t="16165" x="1028700" y="3497263"/>
          <p14:tracePt t="16846" x="1028700" y="3505200"/>
          <p14:tracePt t="16909" x="1028700" y="3513138"/>
          <p14:tracePt t="16926" x="1028700" y="3521075"/>
          <p14:tracePt t="16942" x="1028700" y="3527425"/>
          <p14:tracePt t="16964" x="1028700" y="3535363"/>
          <p14:tracePt t="17005" x="1028700" y="3543300"/>
          <p14:tracePt t="17061" x="1028700" y="3551238"/>
          <p14:tracePt t="17093" x="1028700" y="3559175"/>
          <p14:tracePt t="17180" x="1028700" y="3565525"/>
          <p14:tracePt t="17205" x="1028700" y="3573463"/>
          <p14:tracePt t="17213" x="1028700" y="3581400"/>
          <p14:tracePt t="17221" x="1028700" y="3589338"/>
          <p14:tracePt t="17620" x="1028700" y="3597275"/>
          <p14:tracePt t="17629" x="1028700" y="3603625"/>
          <p14:tracePt t="17653" x="1028700" y="3611563"/>
          <p14:tracePt t="17684" x="1028700" y="3619500"/>
          <p14:tracePt t="17733" x="1028700" y="3627438"/>
          <p14:tracePt t="17757" x="1036638" y="3635375"/>
          <p14:tracePt t="17770" x="1036638" y="3641725"/>
          <p14:tracePt t="17787" x="1036638" y="3649663"/>
          <p14:tracePt t="17804" x="1036638" y="3673475"/>
          <p14:tracePt t="17820" x="1036638" y="3679825"/>
          <p14:tracePt t="17846" x="1036638" y="3687763"/>
          <p14:tracePt t="17853" x="1036638" y="3695700"/>
          <p14:tracePt t="17870" x="1036638" y="3703638"/>
          <p14:tracePt t="17887" x="1036638" y="3717925"/>
          <p14:tracePt t="17903" x="1036638" y="3725863"/>
          <p14:tracePt t="17920" x="1044575" y="3741738"/>
          <p14:tracePt t="17937" x="1044575" y="3749675"/>
          <p14:tracePt t="17954" x="1044575" y="3763963"/>
          <p14:tracePt t="17970" x="1044575" y="3771900"/>
          <p14:tracePt t="17987" x="1050925" y="3779838"/>
          <p14:tracePt t="18004" x="1050925" y="3794125"/>
          <p14:tracePt t="18045" x="1050925" y="3802063"/>
          <p14:tracePt t="18084" x="1050925" y="3810000"/>
          <p14:tracePt t="18101" x="1050925" y="3817938"/>
          <p14:tracePt t="18108" x="1058863" y="3825875"/>
          <p14:tracePt t="18124" x="1058863" y="3832225"/>
          <p14:tracePt t="18140" x="1058863" y="3848100"/>
          <p14:tracePt t="18153" x="1066800" y="3863975"/>
          <p14:tracePt t="18170" x="1066800" y="3878263"/>
          <p14:tracePt t="18187" x="1074738" y="3908425"/>
          <p14:tracePt t="18188" x="1074738" y="3916363"/>
          <p14:tracePt t="18204" x="1082675" y="3946525"/>
          <p14:tracePt t="18220" x="1082675" y="3962400"/>
          <p14:tracePt t="18237" x="1082675" y="3970338"/>
          <p14:tracePt t="18253" x="1082675" y="3978275"/>
          <p14:tracePt t="18277" x="1082675" y="3984625"/>
          <p14:tracePt t="18293" x="1089025" y="3992563"/>
          <p14:tracePt t="18309" x="1089025" y="4000500"/>
          <p14:tracePt t="18324" x="1089025" y="4008438"/>
          <p14:tracePt t="18337" x="1089025" y="4016375"/>
          <p14:tracePt t="18353" x="1096963" y="4030663"/>
          <p14:tracePt t="18370" x="1096963" y="4038600"/>
          <p14:tracePt t="18387" x="1104900" y="4046538"/>
          <p14:tracePt t="18404" x="1104900" y="4060825"/>
          <p14:tracePt t="18420" x="1104900" y="4076700"/>
          <p14:tracePt t="18437" x="1112838" y="4092575"/>
          <p14:tracePt t="18453" x="1112838" y="4098925"/>
          <p14:tracePt t="18470" x="1112838" y="4114800"/>
          <p14:tracePt t="18504" x="1120775" y="4122738"/>
          <p14:tracePt t="18556" x="1120775" y="4130675"/>
          <p14:tracePt t="18572" x="1120775" y="4144963"/>
          <p14:tracePt t="18582" x="1127125" y="4152900"/>
          <p14:tracePt t="18588" x="1127125" y="4160838"/>
          <p14:tracePt t="18604" x="1135063" y="4168775"/>
          <p14:tracePt t="18620" x="1135063" y="4183063"/>
          <p14:tracePt t="18637" x="1143000" y="4198938"/>
          <p14:tracePt t="18654" x="1143000" y="4213225"/>
          <p14:tracePt t="18671" x="1150938" y="4221163"/>
          <p14:tracePt t="18687" x="1150938" y="4237038"/>
          <p14:tracePt t="18704" x="1158875" y="4251325"/>
          <p14:tracePt t="18720" x="1158875" y="4259263"/>
          <p14:tracePt t="18737" x="1165225" y="4283075"/>
          <p14:tracePt t="18754" x="1173163" y="4297363"/>
          <p14:tracePt t="18770" x="1173163" y="4313238"/>
          <p14:tracePt t="18787" x="1181100" y="4327525"/>
          <p14:tracePt t="18804" x="1181100" y="4335463"/>
          <p14:tracePt t="18820" x="1189038" y="4343400"/>
          <p14:tracePt t="18837" x="1196975" y="4351338"/>
          <p14:tracePt t="18854" x="1196975" y="4365625"/>
          <p14:tracePt t="18871" x="1203325" y="4381500"/>
          <p14:tracePt t="18887" x="1211263" y="4403725"/>
          <p14:tracePt t="18904" x="1219200" y="4411663"/>
          <p14:tracePt t="18920" x="1219200" y="4427538"/>
          <p14:tracePt t="18937" x="1235075" y="4441825"/>
          <p14:tracePt t="18954" x="1241425" y="4479925"/>
          <p14:tracePt t="18970" x="1257300" y="4503738"/>
          <p14:tracePt t="18972" x="1257300" y="4518025"/>
          <p14:tracePt t="18988" x="1265238" y="4549775"/>
          <p14:tracePt t="19004" x="1273175" y="4572000"/>
          <p14:tracePt t="19021" x="1279525" y="4594225"/>
          <p14:tracePt t="19037" x="1279525" y="4602163"/>
          <p14:tracePt t="19054" x="1279525" y="4610100"/>
          <p14:tracePt t="19070" x="1287463" y="4625975"/>
          <p14:tracePt t="19087" x="1295400" y="4640263"/>
          <p14:tracePt t="19104" x="1303338" y="4664075"/>
          <p14:tracePt t="19120" x="1311275" y="4678363"/>
          <p14:tracePt t="19137" x="1317625" y="4708525"/>
          <p14:tracePt t="19154" x="1325563" y="4716463"/>
          <p14:tracePt t="19170" x="1333500" y="4732338"/>
          <p14:tracePt t="19187" x="1333500" y="4746625"/>
          <p14:tracePt t="19204" x="1341438" y="4762500"/>
          <p14:tracePt t="19220" x="1341438" y="4778375"/>
          <p14:tracePt t="19237" x="1349375" y="4800600"/>
          <p14:tracePt t="19254" x="1355725" y="4816475"/>
          <p14:tracePt t="19270" x="1355725" y="4830763"/>
          <p14:tracePt t="19287" x="1355725" y="4838700"/>
          <p14:tracePt t="19304" x="1363663" y="4846638"/>
          <p14:tracePt t="19320" x="1371600" y="4854575"/>
          <p14:tracePt t="19340" x="1371600" y="4860925"/>
          <p14:tracePt t="19354" x="1371600" y="4868863"/>
          <p14:tracePt t="19371" x="1387475" y="4892675"/>
          <p14:tracePt t="19372" x="1393825" y="4914900"/>
          <p14:tracePt t="19387" x="1409700" y="4937125"/>
          <p14:tracePt t="19404" x="1425575" y="4968875"/>
          <p14:tracePt t="19420" x="1431925" y="4983163"/>
          <p14:tracePt t="19437" x="1439863" y="4999038"/>
          <p14:tracePt t="19454" x="1447800" y="4999038"/>
          <p14:tracePt t="19487" x="1447800" y="5006975"/>
          <p14:tracePt t="19504" x="1463675" y="5013325"/>
          <p14:tracePt t="19521" x="1470025" y="5029200"/>
          <p14:tracePt t="19537" x="1470025" y="5045075"/>
          <p14:tracePt t="19554" x="1477963" y="5051425"/>
          <p14:tracePt t="19588" x="1485900" y="5051425"/>
          <p14:tracePt t="19604" x="1485900" y="5067300"/>
          <p14:tracePt t="19612" x="1493838" y="5067300"/>
          <p14:tracePt t="19621" x="1501775" y="5083175"/>
          <p14:tracePt t="19637" x="1508125" y="5089525"/>
          <p14:tracePt t="19654" x="1516063" y="5097463"/>
          <p14:tracePt t="19671" x="1539875" y="5113338"/>
          <p14:tracePt t="19687" x="1562100" y="5127625"/>
          <p14:tracePt t="19704" x="1584325" y="5143500"/>
          <p14:tracePt t="19738" x="1592263" y="5151438"/>
          <p14:tracePt t="19754" x="1600200" y="5159375"/>
          <p14:tracePt t="19804" x="1608138" y="5159375"/>
          <p14:tracePt t="19813" x="1616075" y="5165725"/>
          <p14:tracePt t="19836" x="1622425" y="5173663"/>
          <p14:tracePt t="19861" x="1630363" y="5173663"/>
          <p14:tracePt t="19877" x="1638300" y="5181600"/>
          <p14:tracePt t="19925" x="1646238" y="5181600"/>
          <p14:tracePt t="19941" x="1646238" y="5189538"/>
          <p14:tracePt t="19949" x="1654175" y="5189538"/>
          <p14:tracePt t="19958" x="1660525" y="5189538"/>
          <p14:tracePt t="19981" x="1660525" y="5197475"/>
          <p14:tracePt t="19989" x="1668463" y="5197475"/>
          <p14:tracePt t="20005" x="1676400" y="5203825"/>
          <p14:tracePt t="20021" x="1692275" y="5211763"/>
          <p14:tracePt t="20037" x="1698625" y="5211763"/>
          <p14:tracePt t="20054" x="1706563" y="5219700"/>
          <p14:tracePt t="20071" x="1714500" y="5219700"/>
          <p14:tracePt t="20087" x="1722438" y="5219700"/>
          <p14:tracePt t="20104" x="1736725" y="5227638"/>
          <p14:tracePt t="20121" x="1744663" y="5235575"/>
          <p14:tracePt t="20137" x="1752600" y="5235575"/>
          <p14:tracePt t="20154" x="1760538" y="5235575"/>
          <p14:tracePt t="20171" x="1774825" y="5249863"/>
          <p14:tracePt t="20188" x="1790700" y="5249863"/>
          <p14:tracePt t="20204" x="1812925" y="5265738"/>
          <p14:tracePt t="20221" x="1820863" y="5265738"/>
          <p14:tracePt t="20238" x="1828800" y="5273675"/>
          <p14:tracePt t="20254" x="1836738" y="5273675"/>
          <p14:tracePt t="20357" x="1844675" y="5280025"/>
          <p14:tracePt t="20372" x="1851025" y="5280025"/>
          <p14:tracePt t="20396" x="1858963" y="5280025"/>
          <p14:tracePt t="20429" x="1866900" y="5280025"/>
          <p14:tracePt t="20460" x="1882775" y="5280025"/>
          <p14:tracePt t="20485" x="1889125" y="5280025"/>
          <p14:tracePt t="20509" x="1897063" y="5280025"/>
          <p14:tracePt t="20540" x="1912938" y="5280025"/>
          <p14:tracePt t="20565" x="1920875" y="5280025"/>
          <p14:tracePt t="20581" x="1927225" y="5280025"/>
          <p14:tracePt t="20669" x="1935163" y="5280025"/>
          <p14:tracePt t="20677" x="1943100" y="5280025"/>
          <p14:tracePt t="20708" x="1951038" y="5280025"/>
          <p14:tracePt t="20724" x="1958975" y="5280025"/>
          <p14:tracePt t="20741" x="1973263" y="5280025"/>
          <p14:tracePt t="20756" x="1981200" y="5280025"/>
          <p14:tracePt t="20764" x="1997075" y="5280025"/>
          <p14:tracePt t="20781" x="2003425" y="5280025"/>
          <p14:tracePt t="20797" x="2011363" y="5280025"/>
          <p14:tracePt t="20805" x="2019300" y="5280025"/>
          <p14:tracePt t="20821" x="2027238" y="5280025"/>
          <p14:tracePt t="20838" x="2027238" y="5273675"/>
          <p14:tracePt t="20855" x="2041525" y="5273675"/>
          <p14:tracePt t="20871" x="2049463" y="5273675"/>
          <p14:tracePt t="20888" x="2057400" y="5273675"/>
          <p14:tracePt t="20909" x="2065338" y="5273675"/>
          <p14:tracePt t="20948" x="2073275" y="5265738"/>
          <p14:tracePt t="21005" x="2079625" y="5265738"/>
          <p14:tracePt t="21012" x="2079625" y="5257800"/>
          <p14:tracePt t="21029" x="2087563" y="5257800"/>
          <p14:tracePt t="21038" x="2087563" y="5249863"/>
          <p14:tracePt t="21069" x="2095500" y="5249863"/>
          <p14:tracePt t="21093" x="2103438" y="5241925"/>
          <p14:tracePt t="21116" x="2103438" y="5235575"/>
          <p14:tracePt t="21189" x="2111375" y="5235575"/>
          <p14:tracePt t="21197" x="2111375" y="5227638"/>
          <p14:tracePt t="21212" x="2111375" y="5219700"/>
          <p14:tracePt t="21253" x="2117725" y="5211763"/>
          <p14:tracePt t="21269" x="2117725" y="5203825"/>
          <p14:tracePt t="21316" x="2117725" y="5197475"/>
          <p14:tracePt t="21349" x="2117725" y="5189538"/>
          <p14:tracePt t="21372" x="2117725" y="5181600"/>
          <p14:tracePt t="21388" x="2117725" y="5173663"/>
          <p14:tracePt t="21397" x="2125663" y="5173663"/>
          <p14:tracePt t="21412" x="2125663" y="5165725"/>
          <p14:tracePt t="21429" x="2125663" y="5159375"/>
          <p14:tracePt t="21445" x="2133600" y="5159375"/>
          <p14:tracePt t="21469" x="2133600" y="5151438"/>
          <p14:tracePt t="21485" x="2133600" y="5143500"/>
          <p14:tracePt t="21501" x="2133600" y="5135563"/>
          <p14:tracePt t="21509" x="2133600" y="5127625"/>
          <p14:tracePt t="21524" x="2133600" y="5121275"/>
          <p14:tracePt t="21541" x="2133600" y="5113338"/>
          <p14:tracePt t="21725" x="2133600" y="5105400"/>
          <p14:tracePt t="22236" x="2125663" y="5105400"/>
          <p14:tracePt t="22335" x="2117725" y="5105400"/>
          <p14:tracePt t="22356" x="2111375" y="5097463"/>
          <p14:tracePt t="22381" x="2103438" y="5089525"/>
          <p14:tracePt t="22485" x="2095500" y="5083175"/>
          <p14:tracePt t="22509" x="2095500" y="5075238"/>
          <p14:tracePt t="22525" x="2087563" y="5075238"/>
          <p14:tracePt t="22533" x="2087563" y="5067300"/>
          <p14:tracePt t="22589" x="2079625" y="5051425"/>
          <p14:tracePt t="22613" x="2073275" y="5045075"/>
          <p14:tracePt t="22629" x="2073275" y="5037138"/>
          <p14:tracePt t="22637" x="2073275" y="5029200"/>
          <p14:tracePt t="22652" x="2073275" y="5021263"/>
          <p14:tracePt t="22679" x="2073275" y="5013325"/>
          <p14:tracePt t="22685" x="2065338" y="5013325"/>
          <p14:tracePt t="22733" x="2065338" y="5006975"/>
          <p14:tracePt t="22749" x="2065338" y="4999038"/>
          <p14:tracePt t="22764" x="2065338" y="4991100"/>
          <p14:tracePt t="22781" x="2065338" y="4983163"/>
          <p14:tracePt t="22789" x="2065338" y="4975225"/>
          <p14:tracePt t="22804" x="2065338" y="4968875"/>
          <p14:tracePt t="22908" x="2065338" y="4960938"/>
          <p14:tracePt t="22949" x="2065338" y="4953000"/>
          <p14:tracePt t="23076" x="2065338" y="4945063"/>
          <p14:tracePt t="23093" x="2065338" y="4937125"/>
          <p14:tracePt t="23157" x="2065338" y="4930775"/>
          <p14:tracePt t="23197" x="2065338" y="4922838"/>
          <p14:tracePt t="23213" x="2065338" y="4914900"/>
          <p14:tracePt t="23244" x="2073275" y="4914900"/>
          <p14:tracePt t="23308" x="2073275" y="4906963"/>
          <p14:tracePt t="23340" x="2079625" y="4899025"/>
          <p14:tracePt t="23356" x="2079625" y="4892675"/>
          <p14:tracePt t="23404" x="2087563" y="4884738"/>
          <p14:tracePt t="23429" x="2087563" y="4876800"/>
          <p14:tracePt t="23437" x="2095500" y="4876800"/>
          <p14:tracePt t="23453" x="2103438" y="4868863"/>
          <p14:tracePt t="23501" x="2103438" y="4860925"/>
          <p14:tracePt t="23508" x="2111375" y="4854575"/>
          <p14:tracePt t="23541" x="2117725" y="4846638"/>
          <p14:tracePt t="23565" x="2117725" y="4838700"/>
          <p14:tracePt t="23572" x="2125663" y="4838700"/>
          <p14:tracePt t="23652" x="2133600" y="4830763"/>
          <p14:tracePt t="23669" x="2133600" y="4822825"/>
          <p14:tracePt t="23678" x="2141538" y="4822825"/>
          <p14:tracePt t="23689" x="2141538" y="4816475"/>
          <p14:tracePt t="23705" x="2149475" y="4800600"/>
          <p14:tracePt t="23722" x="2163763" y="4792663"/>
          <p14:tracePt t="23739" x="2163763" y="4784725"/>
          <p14:tracePt t="23740" x="2171700" y="4778375"/>
          <p14:tracePt t="23756" x="2171700" y="4770438"/>
          <p14:tracePt t="23772" x="2179638" y="4762500"/>
          <p14:tracePt t="23789" x="2187575" y="4762500"/>
          <p14:tracePt t="23806" x="2187575" y="4746625"/>
          <p14:tracePt t="23822" x="2193925" y="4732338"/>
          <p14:tracePt t="23839" x="2201863" y="4724400"/>
          <p14:tracePt t="23855" x="2209800" y="4708525"/>
          <p14:tracePt t="23872" x="2209800" y="4702175"/>
          <p14:tracePt t="23889" x="2209800" y="4678363"/>
          <p14:tracePt t="23906" x="2217738" y="4670425"/>
          <p14:tracePt t="23922" x="2217738" y="4648200"/>
          <p14:tracePt t="23939" x="2225675" y="4625975"/>
          <p14:tracePt t="23940" x="2232025" y="4610100"/>
          <p14:tracePt t="23956" x="2239963" y="4579938"/>
          <p14:tracePt t="23972" x="2255838" y="4541838"/>
          <p14:tracePt t="23989" x="2263775" y="4503738"/>
          <p14:tracePt t="24006" x="2278063" y="4479925"/>
          <p14:tracePt t="24022" x="2278063" y="4465638"/>
          <p14:tracePt t="24039" x="2286000" y="4449763"/>
          <p14:tracePt t="24056" x="2286000" y="4435475"/>
          <p14:tracePt t="24072" x="2286000" y="4427538"/>
          <p14:tracePt t="24089" x="2286000" y="4419600"/>
          <p14:tracePt t="24292" x="2286000" y="4411663"/>
          <p14:tracePt t="24325" x="2286000" y="4403725"/>
          <p14:tracePt t="24348" x="2286000" y="4397375"/>
          <p14:tracePt t="24365" x="2286000" y="4389438"/>
          <p14:tracePt t="24380" x="2286000" y="4373563"/>
          <p14:tracePt t="24397" x="2286000" y="4365625"/>
          <p14:tracePt t="24404" x="2286000" y="4351338"/>
          <p14:tracePt t="24413" x="2286000" y="4335463"/>
          <p14:tracePt t="24422" x="2286000" y="4327525"/>
          <p14:tracePt t="24439" x="2278063" y="4305300"/>
          <p14:tracePt t="24456" x="2270125" y="4289425"/>
          <p14:tracePt t="24605" x="2270125" y="4283075"/>
          <p14:tracePt t="24748" x="2270125" y="4267200"/>
          <p14:tracePt t="24764" x="2270125" y="4259263"/>
          <p14:tracePt t="24772" x="2270125" y="4244975"/>
          <p14:tracePt t="24789" x="2263775" y="4237038"/>
          <p14:tracePt t="24964" x="2263775" y="4229100"/>
          <p14:tracePt t="24989" x="2263775" y="4213225"/>
          <p14:tracePt t="25004" x="2263775" y="4206875"/>
          <p14:tracePt t="25013" x="2263775" y="4198938"/>
          <p14:tracePt t="25023" x="2263775" y="4191000"/>
          <p14:tracePt t="25045" x="2263775" y="4183063"/>
          <p14:tracePt t="25125" x="2263775" y="4175125"/>
          <p14:tracePt t="25133" x="2263775" y="4168775"/>
          <p14:tracePt t="25140" x="2263775" y="4160838"/>
          <p14:tracePt t="25156" x="2263775" y="4144963"/>
          <p14:tracePt t="25173" x="2270125" y="4130675"/>
          <p14:tracePt t="25189" x="2270125" y="4114800"/>
          <p14:tracePt t="25206" x="2278063" y="4098925"/>
          <p14:tracePt t="25223" x="2286000" y="4092575"/>
          <p14:tracePt t="25245" x="2293938" y="4084638"/>
          <p14:tracePt t="25256" x="2293938" y="4076700"/>
          <p14:tracePt t="25273" x="2293938" y="4060825"/>
          <p14:tracePt t="25290" x="2293938" y="4046538"/>
          <p14:tracePt t="25306" x="2301875" y="4030663"/>
          <p14:tracePt t="25323" x="2308225" y="4030663"/>
          <p14:tracePt t="25340" x="2324100" y="4022725"/>
          <p14:tracePt t="25484" x="2324100" y="4016375"/>
          <p14:tracePt t="25493" x="2324100" y="4008438"/>
          <p14:tracePt t="25506" x="2324100" y="4000500"/>
          <p14:tracePt t="25523" x="2324100" y="3970338"/>
          <p14:tracePt t="25524" x="2324100" y="3962400"/>
          <p14:tracePt t="25540" x="2324100" y="3940175"/>
          <p14:tracePt t="25556" x="2324100" y="3924300"/>
          <p14:tracePt t="25573" x="2316163" y="3908425"/>
          <p14:tracePt t="25589" x="2316163" y="3902075"/>
          <p14:tracePt t="25606" x="2308225" y="3878263"/>
          <p14:tracePt t="25623" x="2308225" y="3863975"/>
          <p14:tracePt t="25639" x="2308225" y="3840163"/>
          <p14:tracePt t="25656" x="2308225" y="3825875"/>
          <p14:tracePt t="25673" x="2301875" y="3810000"/>
          <p14:tracePt t="25690" x="2301875" y="3794125"/>
          <p14:tracePt t="25710" x="2301875" y="3787775"/>
          <p14:tracePt t="25741" x="2301875" y="3779838"/>
          <p14:tracePt t="25756" x="2293938" y="3771900"/>
          <p14:tracePt t="25765" x="2293938" y="3763963"/>
          <p14:tracePt t="25781" x="2293938" y="3756025"/>
          <p14:tracePt t="25797" x="2293938" y="3749675"/>
          <p14:tracePt t="25829" x="2293938" y="3741738"/>
          <p14:tracePt t="25836" x="2293938" y="3733800"/>
          <p14:tracePt t="25877" x="2293938" y="3725863"/>
          <p14:tracePt t="25884" x="2293938" y="3717925"/>
          <p14:tracePt t="25893" x="2293938" y="3711575"/>
          <p14:tracePt t="25906" x="2293938" y="3703638"/>
          <p14:tracePt t="25923" x="2293938" y="3687763"/>
          <p14:tracePt t="25940" x="2286000" y="3641725"/>
          <p14:tracePt t="25956" x="2286000" y="3627438"/>
          <p14:tracePt t="25973" x="2286000" y="3597275"/>
          <p14:tracePt t="25990" x="2286000" y="3581400"/>
          <p14:tracePt t="26006" x="2286000" y="3559175"/>
          <p14:tracePt t="26023" x="2286000" y="3551238"/>
          <p14:tracePt t="26040" x="2286000" y="3543300"/>
          <p14:tracePt t="26056" x="2286000" y="3535363"/>
          <p14:tracePt t="26073" x="2286000" y="3527425"/>
          <p14:tracePt t="26173" x="2286000" y="3521075"/>
          <p14:tracePt t="26180" x="2286000" y="3513138"/>
          <p14:tracePt t="26196" x="2286000" y="3505200"/>
          <p14:tracePt t="26206" x="2286000" y="3497263"/>
          <p14:tracePt t="26223" x="2278063" y="3475038"/>
          <p14:tracePt t="26240" x="2278063" y="3459163"/>
          <p14:tracePt t="26256" x="2278063" y="3436938"/>
          <p14:tracePt t="26273" x="2278063" y="3421063"/>
          <p14:tracePt t="26290" x="2278063" y="3413125"/>
          <p14:tracePt t="26306" x="2278063" y="3398838"/>
          <p14:tracePt t="26323" x="2278063" y="3390900"/>
          <p14:tracePt t="26340" x="2278063" y="3382963"/>
          <p14:tracePt t="26372" x="2278063" y="3375025"/>
          <p14:tracePt t="26380" x="2278063" y="3368675"/>
          <p14:tracePt t="26397" x="2278063" y="3360738"/>
          <p14:tracePt t="26413" x="2278063" y="3352800"/>
          <p14:tracePt t="26423" x="2270125" y="3352800"/>
          <p14:tracePt t="26440" x="2270125" y="3336925"/>
          <p14:tracePt t="26456" x="2270125" y="3322638"/>
          <p14:tracePt t="26473" x="2270125" y="3306763"/>
          <p14:tracePt t="26490" x="2270125" y="3284538"/>
          <p14:tracePt t="26507" x="2270125" y="3260725"/>
          <p14:tracePt t="26524" x="2270125" y="3230563"/>
          <p14:tracePt t="26540" x="2270125" y="3200400"/>
          <p14:tracePt t="26557" x="2270125" y="3162300"/>
          <p14:tracePt t="26573" x="2270125" y="3124200"/>
          <p14:tracePt t="26590" x="2270125" y="3086100"/>
          <p14:tracePt t="26607" x="2270125" y="3048000"/>
          <p14:tracePt t="26623" x="2270125" y="3025775"/>
          <p14:tracePt t="26640" x="2270125" y="3009900"/>
          <p14:tracePt t="26657" x="2270125" y="3001963"/>
          <p14:tracePt t="26677" x="2270125" y="2994025"/>
          <p14:tracePt t="26692" x="2270125" y="2987675"/>
          <p14:tracePt t="26724" x="2270125" y="2979738"/>
          <p14:tracePt t="26749" x="2270125" y="2971800"/>
          <p14:tracePt t="26765" x="2270125" y="2963863"/>
          <p14:tracePt t="26781" x="2270125" y="2955925"/>
          <p14:tracePt t="26796" x="2270125" y="2949575"/>
          <p14:tracePt t="26813" x="2270125" y="2941638"/>
          <p14:tracePt t="26820" x="2270125" y="2933700"/>
          <p14:tracePt t="26828" x="2270125" y="2925763"/>
          <p14:tracePt t="26840" x="2270125" y="2911475"/>
          <p14:tracePt t="26856" x="2270125" y="2887663"/>
          <p14:tracePt t="26873" x="2270125" y="2857500"/>
          <p14:tracePt t="26890" x="2270125" y="2819400"/>
          <p14:tracePt t="26907" x="2270125" y="2803525"/>
          <p14:tracePt t="26907" x="2270125" y="2797175"/>
          <p14:tracePt t="26924" x="2270125" y="2789238"/>
          <p14:tracePt t="26941" x="2270125" y="2781300"/>
          <p14:tracePt t="26965" x="2270125" y="2773363"/>
          <p14:tracePt t="26974" x="2270125" y="2765425"/>
          <p14:tracePt t="26990" x="2270125" y="2759075"/>
          <p14:tracePt t="27021" x="2270125" y="2743200"/>
          <p14:tracePt t="27092" x="2270125" y="2735263"/>
          <p14:tracePt t="27117" x="2270125" y="2727325"/>
          <p14:tracePt t="27133" x="2270125" y="2713038"/>
          <p14:tracePt t="27141" x="2270125" y="2705100"/>
          <p14:tracePt t="27156" x="2270125" y="2689225"/>
          <p14:tracePt t="27172" x="2270125" y="2682875"/>
          <p14:tracePt t="27213" x="2270125" y="2674938"/>
          <p14:tracePt t="27333" x="2270125" y="2667000"/>
          <p14:tracePt t="27349" x="2270125" y="2659063"/>
          <p14:tracePt t="27404" x="2270125" y="2651125"/>
          <p14:tracePt t="27421" x="2270125" y="2644775"/>
          <p14:tracePt t="27436" x="2270125" y="2636838"/>
          <p14:tracePt t="27445" x="2270125" y="2628900"/>
          <p14:tracePt t="27540" x="2270125" y="2620963"/>
          <p14:tracePt t="27573" x="2270125" y="2613025"/>
          <p14:tracePt t="27597" x="2270125" y="2606675"/>
          <p14:tracePt t="27710" x="2270125" y="2598738"/>
          <p14:tracePt t="27749" x="2270125" y="2590800"/>
          <p14:tracePt t="27774" x="2270125" y="2574925"/>
          <p14:tracePt t="27781" x="2278063" y="2574925"/>
          <p14:tracePt t="27797" x="2286000" y="2568575"/>
          <p14:tracePt t="27807" x="2286000" y="2560638"/>
          <p14:tracePt t="27824" x="2286000" y="2552700"/>
          <p14:tracePt t="27846" x="2286000" y="2544763"/>
          <p14:tracePt t="27861" x="2293938" y="2544763"/>
          <p14:tracePt t="27876" x="2293938" y="2536825"/>
          <p14:tracePt t="27917" x="2293938" y="2530475"/>
          <p14:tracePt t="27988" x="2301875" y="2522538"/>
          <p14:tracePt t="28021" x="2301875" y="2514600"/>
          <p14:tracePt t="28053" x="2308225" y="2506663"/>
          <p14:tracePt t="28172" x="2316163" y="2506663"/>
          <p14:tracePt t="28205" x="2316163" y="2498725"/>
          <p14:tracePt t="28237" x="2324100" y="2498725"/>
          <p14:tracePt t="28253" x="2324100" y="2492375"/>
          <p14:tracePt t="28461" x="2332038" y="2484438"/>
          <p14:tracePt t="28492" x="2339975" y="2484438"/>
          <p14:tracePt t="28621" x="2346325" y="2476500"/>
          <p14:tracePt t="28719" x="2354263" y="2468563"/>
          <p14:tracePt t="29005" x="2362200" y="2460625"/>
          <p14:tracePt t="29076" x="2370138" y="2454275"/>
          <p14:tracePt t="29109" x="2378075" y="2454275"/>
          <p14:tracePt t="29149" x="2384425" y="2454275"/>
          <p14:tracePt t="29157" x="2384425" y="2446338"/>
          <p14:tracePt t="29308" x="2392363" y="2446338"/>
          <p14:tracePt t="29445" x="2400300" y="2446338"/>
          <p14:tracePt t="29644" x="2408238" y="2446338"/>
          <p14:tracePt t="29885" x="2416175" y="2446338"/>
          <p14:tracePt t="29908" x="2422525" y="2446338"/>
          <p14:tracePt t="29949" x="2430463" y="2446338"/>
          <p14:tracePt t="29988" x="2438400" y="2446338"/>
          <p14:tracePt t="30021" x="2446338" y="2446338"/>
          <p14:tracePt t="30037" x="2454275" y="2446338"/>
          <p14:tracePt t="30164" x="2460625" y="2446338"/>
          <p14:tracePt t="30197" x="2468563" y="2446338"/>
          <p14:tracePt t="30237" x="2476500" y="2446338"/>
          <p14:tracePt t="30253" x="2476500" y="2438400"/>
          <p14:tracePt t="30261" x="2484438" y="2438400"/>
          <p14:tracePt t="30301" x="2492375" y="2438400"/>
          <p14:tracePt t="30308" x="2498725" y="2438400"/>
          <p14:tracePt t="30324" x="2506663" y="2438400"/>
          <p14:tracePt t="30341" x="2514600" y="2430463"/>
          <p14:tracePt t="30372" x="2522538" y="2430463"/>
          <p14:tracePt t="30397" x="2530475" y="2422525"/>
          <p14:tracePt t="30429" x="2536825" y="2422525"/>
          <p14:tracePt t="30476" x="2544763" y="2416175"/>
          <p14:tracePt t="30557" x="2552700" y="2416175"/>
          <p14:tracePt t="30572" x="2560638" y="2416175"/>
          <p14:tracePt t="30597" x="2568575" y="2408238"/>
          <p14:tracePt t="30620" x="2574925" y="2408238"/>
          <p14:tracePt t="30644" x="2582863" y="2408238"/>
          <p14:tracePt t="30700" x="2590800" y="2408238"/>
          <p14:tracePt t="30716" x="2598738" y="2408238"/>
          <p14:tracePt t="30725" x="2598738" y="2400300"/>
          <p14:tracePt t="30733" x="2606675" y="2400300"/>
          <p14:tracePt t="30741" x="2613025" y="2400300"/>
          <p14:tracePt t="30758" x="2628900" y="2392363"/>
          <p14:tracePt t="30791" x="2644775" y="2392363"/>
          <p14:tracePt t="31013" x="2651125" y="2392363"/>
          <p14:tracePt t="31053" x="2659063" y="2392363"/>
          <p14:tracePt t="31180" x="2667000" y="2392363"/>
          <p14:tracePt t="31189" x="2674938" y="2384425"/>
          <p14:tracePt t="31196" x="2682875" y="2384425"/>
          <p14:tracePt t="31208" x="2689225" y="2384425"/>
          <p14:tracePt t="31225" x="2697163" y="2384425"/>
          <p14:tracePt t="31356" x="2705100" y="2384425"/>
          <p14:tracePt t="31397" x="2713038" y="2384425"/>
          <p14:tracePt t="31452" x="2727325" y="2378075"/>
          <p14:tracePt t="31516" x="2735263" y="2378075"/>
          <p14:tracePt t="31524" x="2743200" y="2378075"/>
          <p14:tracePt t="31540" x="2751138" y="2378075"/>
          <p14:tracePt t="31564" x="2765425" y="2370138"/>
          <p14:tracePt t="31604" x="2773363" y="2370138"/>
          <p14:tracePt t="31900" x="2781300" y="2370138"/>
          <p14:tracePt t="31988" x="2789238" y="2370138"/>
          <p14:tracePt t="32004" x="2797175" y="2370138"/>
          <p14:tracePt t="32028" x="2803525" y="2370138"/>
          <p14:tracePt t="32036" x="2811463" y="2370138"/>
          <p14:tracePt t="32052" x="2819400" y="2370138"/>
          <p14:tracePt t="32060" x="2827338" y="2370138"/>
          <p14:tracePt t="32076" x="2835275" y="2370138"/>
          <p14:tracePt t="32108" x="2841625" y="2370138"/>
          <p14:tracePt t="32140" x="2849563" y="2370138"/>
          <p14:tracePt t="32260" x="2857500" y="2370138"/>
          <p14:tracePt t="32284" x="2865438" y="2370138"/>
          <p14:tracePt t="32292" x="2865438" y="2362200"/>
          <p14:tracePt t="32300" x="2873375" y="2362200"/>
          <p14:tracePt t="32308" x="2879725" y="2362200"/>
          <p14:tracePt t="32325" x="2887663" y="2362200"/>
          <p14:tracePt t="32342" x="2895600" y="2354263"/>
          <p14:tracePt t="32358" x="2911475" y="2346325"/>
          <p14:tracePt t="32375" x="2925763" y="2346325"/>
          <p14:tracePt t="32396" x="2933700" y="2339975"/>
          <p14:tracePt t="32428" x="2941638" y="2332038"/>
          <p14:tracePt t="32452" x="2949575" y="2332038"/>
          <p14:tracePt t="32460" x="2955925" y="2324100"/>
          <p14:tracePt t="32476" x="2963863" y="2316163"/>
          <p14:tracePt t="32484" x="2971800" y="2316163"/>
          <p14:tracePt t="32500" x="2979738" y="2308225"/>
          <p14:tracePt t="32508" x="2987675" y="2301875"/>
          <p14:tracePt t="32540" x="2994025" y="2293938"/>
          <p14:tracePt t="32548" x="3001963" y="2293938"/>
          <p14:tracePt t="32565" x="3001963" y="2286000"/>
          <p14:tracePt t="32716" x="3009900" y="2286000"/>
          <p14:tracePt t="32748" x="3017838" y="2286000"/>
          <p14:tracePt t="32852" x="3025775" y="2286000"/>
          <p14:tracePt t="32868" x="3032125" y="2286000"/>
          <p14:tracePt t="33084" x="3032125" y="2278063"/>
          <p14:tracePt t="33116" x="3040063" y="2270125"/>
          <p14:tracePt t="33189" x="3048000" y="2270125"/>
          <p14:tracePt t="33204" x="3055938" y="2270125"/>
          <p14:tracePt t="33213" x="3063875" y="2270125"/>
          <p14:tracePt t="33229" x="3070225" y="2270125"/>
          <p14:tracePt t="33244" x="3078163" y="2263775"/>
          <p14:tracePt t="33269" x="3086100" y="2263775"/>
          <p14:tracePt t="33629" x="3094038" y="2255838"/>
          <p14:tracePt t="34020" x="3101975" y="2247900"/>
          <p14:tracePt t="34229" x="3101975" y="2239963"/>
          <p14:tracePt t="34421" x="3108325" y="2232025"/>
          <p14:tracePt t="34509" x="3116263" y="2232025"/>
          <p14:tracePt t="34620" x="3116263" y="2225675"/>
          <p14:tracePt t="34708" x="3124200" y="2217738"/>
          <p14:tracePt t="34740" x="3124200" y="2209800"/>
          <p14:tracePt t="34765" x="3132138" y="2201863"/>
          <p14:tracePt t="34981" x="3140075" y="2193925"/>
          <p14:tracePt t="35021" x="3140075" y="2187575"/>
          <p14:tracePt t="35092" x="3146425" y="2179638"/>
          <p14:tracePt t="35220" x="3146425" y="2171700"/>
          <p14:tracePt t="35269" x="3146425" y="2163763"/>
          <p14:tracePt t="35285" x="3154363" y="2163763"/>
          <p14:tracePt t="35357" x="3154363" y="2155825"/>
          <p14:tracePt t="35372" x="3162300" y="2149475"/>
          <p14:tracePt t="35380" x="3170238" y="2141538"/>
          <p14:tracePt t="35393" x="3170238" y="2133600"/>
          <p14:tracePt t="35410" x="3178175" y="2125663"/>
          <p14:tracePt t="35426" x="3178175" y="2117725"/>
          <p14:tracePt t="35443" x="3184525" y="2111375"/>
          <p14:tracePt t="35460" x="3192463" y="2103438"/>
          <p14:tracePt t="35476" x="3192463" y="2095500"/>
          <p14:tracePt t="35773" x="3192463" y="2087563"/>
          <p14:tracePt t="35797" x="3200400" y="2079625"/>
          <p14:tracePt t="35821" x="3200400" y="2073275"/>
          <p14:tracePt t="35844" x="3200400" y="2065338"/>
          <p14:tracePt t="35877" x="3200400" y="2057400"/>
          <p14:tracePt t="35893" x="3200400" y="2049463"/>
          <p14:tracePt t="35908" x="3208338" y="2049463"/>
          <p14:tracePt t="35917" x="3208338" y="2041525"/>
          <p14:tracePt t="35980" x="3208338" y="2027238"/>
          <p14:tracePt t="36948" x="3208338" y="2019300"/>
          <p14:tracePt t="37124" x="3208338" y="2011363"/>
          <p14:tracePt t="37141" x="3216275" y="2011363"/>
          <p14:tracePt t="37189" x="3216275" y="2003425"/>
          <p14:tracePt t="37285" x="3216275" y="1997075"/>
          <p14:tracePt t="37301" x="3222625" y="1997075"/>
          <p14:tracePt t="37340" x="3222625" y="1989138"/>
          <p14:tracePt t="37437" x="3222625" y="1981200"/>
          <p14:tracePt t="37477" x="3222625" y="1973263"/>
          <p14:tracePt t="37493" x="3230563" y="1965325"/>
          <p14:tracePt t="37533" x="3230563" y="1958975"/>
          <p14:tracePt t="37557" x="3230563" y="1951038"/>
          <p14:tracePt t="37676" x="3230563" y="1943100"/>
          <p14:tracePt t="37709" x="3230563" y="1935163"/>
          <p14:tracePt t="37757" x="3238500" y="1927225"/>
          <p14:tracePt t="37829" x="3238500" y="1920875"/>
          <p14:tracePt t="37870" x="3238500" y="1912938"/>
          <p14:tracePt t="37893" x="3238500" y="1905000"/>
          <p14:tracePt t="37917" x="3238500" y="1897063"/>
          <p14:tracePt t="37949" x="3238500" y="1889125"/>
          <p14:tracePt t="37981" x="3238500" y="1874838"/>
          <p14:tracePt t="38044" x="3238500" y="1866900"/>
          <p14:tracePt t="38061" x="3238500" y="1858963"/>
          <p14:tracePt t="38068" x="3238500" y="1851025"/>
          <p14:tracePt t="38077" x="3238500" y="1844675"/>
          <p14:tracePt t="38100" x="3238500" y="1836738"/>
          <p14:tracePt t="38150" x="3238500" y="1828800"/>
          <p14:tracePt t="38165" x="3238500" y="1820863"/>
          <p14:tracePt t="38340" x="3238500" y="1812925"/>
          <p14:tracePt t="38373" x="3238500" y="1806575"/>
          <p14:tracePt t="38389" x="3238500" y="1798638"/>
          <p14:tracePt t="38397" x="3238500" y="1790700"/>
          <p14:tracePt t="38406" x="3238500" y="1782763"/>
          <p14:tracePt t="38420" x="3246438" y="1774825"/>
          <p14:tracePt t="38453" x="3246438" y="1768475"/>
          <p14:tracePt t="38677" x="3246438" y="1760538"/>
          <p14:tracePt t="38716" x="3246438" y="1752600"/>
          <p14:tracePt t="38870" x="3246438" y="1744663"/>
          <p14:tracePt t="38893" x="3246438" y="1736725"/>
          <p14:tracePt t="38901" x="3246438" y="1730375"/>
          <p14:tracePt t="39181" x="3246438" y="1722438"/>
          <p14:tracePt t="39414" x="3246438" y="1714500"/>
          <p14:tracePt t="39428" x="3246438" y="1706563"/>
          <p14:tracePt t="39445" x="3246438" y="1698625"/>
          <p14:tracePt t="40293" x="3246438" y="1692275"/>
          <p14:tracePt t="40716" x="3246438" y="1684338"/>
          <p14:tracePt t="40732" x="3246438" y="1676400"/>
          <p14:tracePt t="40748" x="3246438" y="1668463"/>
          <p14:tracePt t="40772" x="3246438" y="1660525"/>
          <p14:tracePt t="40820" x="3246438" y="1654175"/>
          <p14:tracePt t="40932" x="3246438" y="1646238"/>
          <p14:tracePt t="40948" x="3246438" y="1638300"/>
          <p14:tracePt t="40972" x="3246438" y="1630363"/>
          <p14:tracePt t="40996" x="3246438" y="1622425"/>
          <p14:tracePt t="41068" x="3246438" y="1616075"/>
          <p14:tracePt t="41076" x="3246438" y="1608138"/>
          <p14:tracePt t="41092" x="3246438" y="1600200"/>
          <p14:tracePt t="41108" x="3246438" y="1584325"/>
          <p14:tracePt t="41124" x="3246438" y="1570038"/>
          <p14:tracePt t="41132" x="3246438" y="1562100"/>
          <p14:tracePt t="41145" x="3246438" y="1546225"/>
          <p14:tracePt t="41162" x="3246438" y="1531938"/>
          <p14:tracePt t="41178" x="3246438" y="1516063"/>
          <p14:tracePt t="41195" x="3246438" y="1501775"/>
          <p14:tracePt t="41196" x="3246438" y="1485900"/>
          <p14:tracePt t="41212" x="3246438" y="1470025"/>
          <p14:tracePt t="41228" x="3246438" y="1439863"/>
          <p14:tracePt t="41245" x="3246438" y="1425575"/>
          <p14:tracePt t="41262" x="3246438" y="1409700"/>
          <p14:tracePt t="41279" x="3246438" y="1401763"/>
          <p14:tracePt t="41295" x="3246438" y="1393825"/>
          <p14:tracePt t="41412" x="3246438" y="1387475"/>
          <p14:tracePt t="41428" x="3246438" y="1379538"/>
          <p14:tracePt t="41508" x="3246438" y="1371600"/>
          <p14:tracePt t="41533" x="3246438" y="1363663"/>
          <p14:tracePt t="41677" x="3246438" y="1355725"/>
          <p14:tracePt t="41684" x="3246438" y="1349375"/>
          <p14:tracePt t="41748" x="3246438" y="1341438"/>
          <p14:tracePt t="41765" x="3246438" y="1333500"/>
          <p14:tracePt t="41796" x="3246438" y="1325563"/>
          <p14:tracePt t="41837" x="3246438" y="1317625"/>
          <p14:tracePt t="41925" x="3246438" y="1311275"/>
          <p14:tracePt t="41941" x="3246438" y="1303338"/>
          <p14:tracePt t="41956" x="3246438" y="1295400"/>
          <p14:tracePt t="41965" x="3246438" y="1287463"/>
          <p14:tracePt t="42172" x="3246438" y="1279525"/>
          <p14:tracePt t="42237" x="3246438" y="1273175"/>
          <p14:tracePt t="42268" x="3246438" y="1265238"/>
          <p14:tracePt t="42293" x="3246438" y="1257300"/>
          <p14:tracePt t="42454" x="3246438" y="1249363"/>
          <p14:tracePt t="42533" x="3246438" y="1241425"/>
          <p14:tracePt t="42573" x="3246438" y="1235075"/>
          <p14:tracePt t="42589" x="3246438" y="1227138"/>
          <p14:tracePt t="42677" x="3246438" y="1219200"/>
          <p14:tracePt t="42740" x="3246438" y="1211263"/>
          <p14:tracePt t="42789" x="3246438" y="1203325"/>
          <p14:tracePt t="42909" x="3246438" y="1196975"/>
          <p14:tracePt t="42941" x="3246438" y="1189038"/>
          <p14:tracePt t="42965" x="3246438" y="1181100"/>
          <p14:tracePt t="43093" x="3246438" y="1173163"/>
          <p14:tracePt t="43236" x="3246438" y="1165225"/>
          <p14:tracePt t="43246" x="3246438" y="1158875"/>
          <p14:tracePt t="43396" x="3246438" y="1150938"/>
          <p14:tracePt t="43517" x="3246438" y="1143000"/>
          <p14:tracePt t="43645" x="3246438" y="1135063"/>
          <p14:tracePt t="44796" x="3246438" y="1127125"/>
          <p14:tracePt t="44804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9449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7.4- Os 2 valores do NPSH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839448"/>
            <a:ext cx="12192000" cy="6018551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1)NPSH requerido→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É uma característica da bomba, fornecida pelo fabricante, junto com as curvas caraterísticas da bomba.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2)NPSH disponível</a:t>
            </a: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É uma característica da sucção, que deve ser calculada por nós.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0" y="4576570"/>
            <a:ext cx="8218481" cy="167432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636" y="3704398"/>
            <a:ext cx="2475238" cy="30204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6E372DB1-810C-460D-A187-C0362B6288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365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08"/>
    </mc:Choice>
    <mc:Fallback>
      <p:transition spd="slow" advTm="91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4458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7.5- Concluindo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26823960"/>
              </p:ext>
            </p:extLst>
          </p:nvPr>
        </p:nvGraphicFramePr>
        <p:xfrm>
          <a:off x="2158583" y="974361"/>
          <a:ext cx="2278505" cy="5163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515352937"/>
              </p:ext>
            </p:extLst>
          </p:nvPr>
        </p:nvGraphicFramePr>
        <p:xfrm>
          <a:off x="2571646" y="974361"/>
          <a:ext cx="8128000" cy="5163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EA660583-0631-4CA8-9325-89B2F13B3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19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007"/>
    </mc:Choice>
    <mc:Fallback>
      <p:transition spd="slow" advTm="68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14400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7.6-Se </a:t>
            </a:r>
            <a:r>
              <a:rPr lang="pt-BR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cavitar</a:t>
            </a:r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 que fazer 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59567" y="1304144"/>
            <a:ext cx="6235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1) Escolher bomba com NPSH </a:t>
            </a:r>
            <a:r>
              <a:rPr lang="pt-BR" sz="2400" b="1" dirty="0" err="1"/>
              <a:t>req</a:t>
            </a:r>
            <a:r>
              <a:rPr lang="pt-BR" sz="2400" b="1" dirty="0"/>
              <a:t> menor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59568" y="2428407"/>
            <a:ext cx="49317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2)Aumentar o NPSH </a:t>
            </a:r>
            <a:r>
              <a:rPr 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O que mais funciona é diminuir hg </a:t>
            </a:r>
            <a:r>
              <a:rPr lang="pt-B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suc</a:t>
            </a:r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ou seja, colocar a bomba mais perto da água.</a:t>
            </a:r>
          </a:p>
          <a:p>
            <a:pPr algn="just"/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→Mas como fazer se no verão o rio sobe e pode alagar ?</a:t>
            </a:r>
          </a:p>
          <a:p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28407"/>
            <a:ext cx="5771213" cy="167432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5CD83351-A5CA-4144-A57B-236DAD1F59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4801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593"/>
    </mc:Choice>
    <mc:Fallback>
      <p:transition spd="slow" advTm="153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473" x="3260725" y="1317625"/>
          <p14:tracePt t="72504" x="3268663" y="1317625"/>
          <p14:tracePt t="72512" x="3292475" y="1317625"/>
          <p14:tracePt t="72520" x="3306763" y="1317625"/>
          <p14:tracePt t="72534" x="3322638" y="1317625"/>
          <p14:tracePt t="72616" x="3330575" y="1317625"/>
          <p14:tracePt t="72624" x="3344863" y="1317625"/>
          <p14:tracePt t="72634" x="3360738" y="1317625"/>
          <p14:tracePt t="72650" x="3390900" y="1325563"/>
          <p14:tracePt t="72667" x="3398838" y="1333500"/>
          <p14:tracePt t="72684" x="3406775" y="1333500"/>
          <p14:tracePt t="72700" x="3429000" y="1341438"/>
          <p14:tracePt t="72717" x="3467100" y="1371600"/>
          <p14:tracePt t="72734" x="3627438" y="1455738"/>
          <p14:tracePt t="72750" x="3924300" y="1562100"/>
          <p14:tracePt t="72751" x="4130675" y="1638300"/>
          <p14:tracePt t="72767" x="4473575" y="1760538"/>
          <p14:tracePt t="72784" x="4740275" y="1858963"/>
          <p14:tracePt t="72800" x="4876800" y="1927225"/>
          <p14:tracePt t="72817" x="5006975" y="2003425"/>
          <p14:tracePt t="72834" x="5121275" y="2079625"/>
          <p14:tracePt t="72850" x="5235575" y="2171700"/>
          <p14:tracePt t="72867" x="5364163" y="2270125"/>
          <p14:tracePt t="72884" x="5516563" y="2378075"/>
          <p14:tracePt t="72900" x="5699125" y="2484438"/>
          <p14:tracePt t="72917" x="5859463" y="2574925"/>
          <p14:tracePt t="72934" x="5997575" y="2659063"/>
          <p14:tracePt t="72950" x="6118225" y="2751138"/>
          <p14:tracePt t="72951" x="6172200" y="2789238"/>
          <p14:tracePt t="72967" x="6256338" y="2835275"/>
          <p14:tracePt t="72984" x="6346825" y="2887663"/>
          <p14:tracePt t="73000" x="6438900" y="2955925"/>
          <p14:tracePt t="73017" x="6553200" y="3009900"/>
          <p14:tracePt t="73034" x="6667500" y="3070225"/>
          <p14:tracePt t="73050" x="6765925" y="3116263"/>
          <p14:tracePt t="73067" x="6842125" y="3154363"/>
          <p14:tracePt t="73084" x="6880225" y="3178175"/>
          <p14:tracePt t="73100" x="6926263" y="3200400"/>
          <p14:tracePt t="73117" x="7032625" y="3246438"/>
          <p14:tracePt t="73134" x="7231063" y="3314700"/>
          <p14:tracePt t="73151" x="7704138" y="3513138"/>
          <p14:tracePt t="73153" x="7993063" y="3627438"/>
          <p14:tracePt t="73167" x="8534400" y="3771900"/>
          <p14:tracePt t="73184" x="8991600" y="3848100"/>
          <p14:tracePt t="73201" x="9288463" y="3886200"/>
          <p14:tracePt t="73217" x="9388475" y="3902075"/>
          <p14:tracePt t="73234" x="9410700" y="3902075"/>
          <p14:tracePt t="73304" x="9426575" y="3908425"/>
          <p14:tracePt t="73312" x="9432925" y="3908425"/>
          <p14:tracePt t="73320" x="9456738" y="3924300"/>
          <p14:tracePt t="73334" x="9478963" y="3932238"/>
          <p14:tracePt t="73351" x="9509125" y="3940175"/>
          <p14:tracePt t="73367" x="9578975" y="3946525"/>
          <p14:tracePt t="73384" x="9617075" y="3946525"/>
          <p14:tracePt t="73401" x="9623425" y="3946525"/>
          <p14:tracePt t="73418" x="9639300" y="3932238"/>
          <p14:tracePt t="73434" x="9655175" y="3916363"/>
          <p14:tracePt t="73451" x="9655175" y="3902075"/>
          <p14:tracePt t="73467" x="9655175" y="3886200"/>
          <p14:tracePt t="73484" x="9655175" y="3878263"/>
          <p14:tracePt t="73501" x="9655175" y="3870325"/>
          <p14:tracePt t="73528" x="9655175" y="3863975"/>
          <p14:tracePt t="73545" x="9655175" y="3856038"/>
          <p14:tracePt t="73560" x="9655175" y="3848100"/>
          <p14:tracePt t="73568" x="9639300" y="3840163"/>
          <p14:tracePt t="73584" x="9631363" y="3817938"/>
          <p14:tracePt t="73601" x="9609138" y="3794125"/>
          <p14:tracePt t="73617" x="9593263" y="3787775"/>
          <p14:tracePt t="73634" x="9563100" y="3771900"/>
          <p14:tracePt t="73651" x="9547225" y="3763963"/>
          <p14:tracePt t="73667" x="9540875" y="3756025"/>
          <p14:tracePt t="73684" x="9525000" y="3749675"/>
          <p14:tracePt t="73701" x="9486900" y="3733800"/>
          <p14:tracePt t="73717" x="9448800" y="3717925"/>
          <p14:tracePt t="73734" x="9426575" y="3711575"/>
          <p14:tracePt t="73735" x="9418638" y="3711575"/>
          <p14:tracePt t="73751" x="9388475" y="3695700"/>
          <p14:tracePt t="73767" x="9364663" y="3673475"/>
          <p14:tracePt t="73784" x="9342438" y="3657600"/>
          <p14:tracePt t="73801" x="9304338" y="3619500"/>
          <p14:tracePt t="73817" x="9258300" y="3565525"/>
          <p14:tracePt t="73834" x="9228138" y="3543300"/>
          <p14:tracePt t="73864" x="9220200" y="3535363"/>
          <p14:tracePt t="73896" x="9212263" y="3527425"/>
          <p14:tracePt t="73904" x="9212263" y="3513138"/>
          <p14:tracePt t="73920" x="9212263" y="3505200"/>
          <p14:tracePt t="73928" x="9212263" y="3497263"/>
          <p14:tracePt t="73936" x="9212263" y="3489325"/>
          <p14:tracePt t="73951" x="9204325" y="3467100"/>
          <p14:tracePt t="73976" x="9204325" y="3459163"/>
          <p14:tracePt t="74169" x="9204325" y="3451225"/>
          <p14:tracePt t="74216" x="9204325" y="3444875"/>
          <p14:tracePt t="74232" x="9212263" y="3444875"/>
          <p14:tracePt t="74248" x="9220200" y="3444875"/>
          <p14:tracePt t="74256" x="9228138" y="3444875"/>
          <p14:tracePt t="74268" x="9236075" y="3444875"/>
          <p14:tracePt t="74284" x="9250363" y="3444875"/>
          <p14:tracePt t="74301" x="9258300" y="3444875"/>
          <p14:tracePt t="74318" x="9304338" y="3444875"/>
          <p14:tracePt t="74334" x="9342438" y="3451225"/>
          <p14:tracePt t="74335" x="9364663" y="3459163"/>
          <p14:tracePt t="74351" x="9402763" y="3459163"/>
          <p14:tracePt t="74367" x="9426575" y="3467100"/>
          <p14:tracePt t="74384" x="9432925" y="3467100"/>
          <p14:tracePt t="74401" x="9448800" y="3467100"/>
          <p14:tracePt t="74417" x="9471025" y="3475038"/>
          <p14:tracePt t="74434" x="9502775" y="3475038"/>
          <p14:tracePt t="74451" x="9509125" y="3475038"/>
          <p14:tracePt t="74468" x="9532938" y="3475038"/>
          <p14:tracePt t="74484" x="9571038" y="3475038"/>
          <p14:tracePt t="74501" x="9609138" y="3475038"/>
          <p14:tracePt t="74518" x="9655175" y="3475038"/>
          <p14:tracePt t="74520" x="9669463" y="3475038"/>
          <p14:tracePt t="74534" x="9685338" y="3475038"/>
          <p14:tracePt t="74560" x="9693275" y="3475038"/>
          <p14:tracePt t="74640" x="9699625" y="3475038"/>
          <p14:tracePt t="74648" x="9715500" y="3475038"/>
          <p14:tracePt t="74656" x="9723438" y="3475038"/>
          <p14:tracePt t="74668" x="9731375" y="3475038"/>
          <p14:tracePt t="74684" x="9745663" y="3475038"/>
          <p14:tracePt t="74701" x="9775825" y="3475038"/>
          <p14:tracePt t="74718" x="9813925" y="3475038"/>
          <p14:tracePt t="74734" x="9859963" y="3475038"/>
          <p14:tracePt t="74736" x="9883775" y="3475038"/>
          <p14:tracePt t="74751" x="9921875" y="3467100"/>
          <p14:tracePt t="74768" x="9944100" y="3467100"/>
          <p14:tracePt t="74784" x="9952038" y="3459163"/>
          <p14:tracePt t="74801" x="9966325" y="3459163"/>
          <p14:tracePt t="74818" x="9974263" y="3459163"/>
          <p14:tracePt t="74834" x="9990138" y="3459163"/>
          <p14:tracePt t="74851" x="10020300" y="3459163"/>
          <p14:tracePt t="74868" x="10050463" y="3459163"/>
          <p14:tracePt t="74885" x="10074275" y="3459163"/>
          <p14:tracePt t="74901" x="10096500" y="3459163"/>
          <p14:tracePt t="74918" x="10126663" y="3459163"/>
          <p14:tracePt t="74934" x="10164763" y="3459163"/>
          <p14:tracePt t="74936" x="10188575" y="3459163"/>
          <p14:tracePt t="74951" x="10233025" y="3459163"/>
          <p14:tracePt t="74968" x="10271125" y="3459163"/>
          <p14:tracePt t="74984" x="10294938" y="3459163"/>
          <p14:tracePt t="75001" x="10325100" y="3451225"/>
          <p14:tracePt t="75018" x="10355263" y="3451225"/>
          <p14:tracePt t="75034" x="10379075" y="3451225"/>
          <p14:tracePt t="75051" x="10401300" y="3451225"/>
          <p14:tracePt t="75068" x="10417175" y="3451225"/>
          <p14:tracePt t="75085" x="10439400" y="3451225"/>
          <p14:tracePt t="75101" x="10461625" y="3451225"/>
          <p14:tracePt t="75105" x="10477500" y="3451225"/>
          <p14:tracePt t="75118" x="10485438" y="3451225"/>
          <p14:tracePt t="75135" x="10515600" y="3451225"/>
          <p14:tracePt t="75151" x="10561638" y="3451225"/>
          <p14:tracePt t="75168" x="10591800" y="3451225"/>
          <p14:tracePt t="75185" x="10637838" y="3451225"/>
          <p14:tracePt t="75201" x="10690225" y="3451225"/>
          <p14:tracePt t="75218" x="10721975" y="3451225"/>
          <p14:tracePt t="75235" x="10736263" y="3451225"/>
          <p14:tracePt t="75328" x="10744200" y="3451225"/>
          <p14:tracePt t="75352" x="10752138" y="3451225"/>
          <p14:tracePt t="76288" x="10744200" y="3451225"/>
          <p14:tracePt t="76296" x="10736263" y="3451225"/>
          <p14:tracePt t="76304" x="10721975" y="3451225"/>
          <p14:tracePt t="76318" x="10698163" y="3459163"/>
          <p14:tracePt t="76335" x="10652125" y="3459163"/>
          <p14:tracePt t="76352" x="10629900" y="3467100"/>
          <p14:tracePt t="76368" x="10614025" y="3475038"/>
          <p14:tracePt t="76385" x="10599738" y="3475038"/>
          <p14:tracePt t="76402" x="10575925" y="3482975"/>
          <p14:tracePt t="76419" x="10553700" y="3489325"/>
          <p14:tracePt t="76435" x="10515600" y="3489325"/>
          <p14:tracePt t="76452" x="10461625" y="3489325"/>
          <p14:tracePt t="76468" x="10385425" y="3489325"/>
          <p14:tracePt t="76485" x="10302875" y="3497263"/>
          <p14:tracePt t="76502" x="10240963" y="3497263"/>
          <p14:tracePt t="76518" x="10194925" y="3497263"/>
          <p14:tracePt t="76519" x="10172700" y="3497263"/>
          <p14:tracePt t="76535" x="10134600" y="3497263"/>
          <p14:tracePt t="76552" x="10112375" y="3505200"/>
          <p14:tracePt t="76568" x="10080625" y="3505200"/>
          <p14:tracePt t="76585" x="10058400" y="3505200"/>
          <p14:tracePt t="76602" x="10012363" y="3505200"/>
          <p14:tracePt t="76618" x="9959975" y="3505200"/>
          <p14:tracePt t="76635" x="9890125" y="3505200"/>
          <p14:tracePt t="76652" x="9829800" y="3505200"/>
          <p14:tracePt t="76668" x="9775825" y="3513138"/>
          <p14:tracePt t="76685" x="9745663" y="3521075"/>
          <p14:tracePt t="76702" x="9737725" y="3521075"/>
          <p14:tracePt t="76718" x="9731375" y="3521075"/>
          <p14:tracePt t="76744" x="9723438" y="3521075"/>
          <p14:tracePt t="76752" x="9707563" y="3521075"/>
          <p14:tracePt t="76768" x="9669463" y="3521075"/>
          <p14:tracePt t="76785" x="9631363" y="3521075"/>
          <p14:tracePt t="76802" x="9609138" y="3521075"/>
          <p14:tracePt t="76818" x="9578975" y="3521075"/>
          <p14:tracePt t="76835" x="9563100" y="3521075"/>
          <p14:tracePt t="76852" x="9555163" y="3521075"/>
          <p14:tracePt t="76868" x="9547225" y="3521075"/>
          <p14:tracePt t="76885" x="9540875" y="3521075"/>
          <p14:tracePt t="76902" x="9532938" y="3521075"/>
          <p14:tracePt t="76918" x="9509125" y="3521075"/>
          <p14:tracePt t="76919" x="9494838" y="3521075"/>
          <p14:tracePt t="76935" x="9471025" y="3521075"/>
          <p14:tracePt t="76952" x="9464675" y="3521075"/>
          <p14:tracePt t="76969" x="9456738" y="3513138"/>
          <p14:tracePt t="76985" x="9448800" y="3513138"/>
          <p14:tracePt t="77032" x="9440863" y="3513138"/>
          <p14:tracePt t="77072" x="9432925" y="3513138"/>
          <p14:tracePt t="77080" x="9426575" y="3513138"/>
          <p14:tracePt t="77088" x="9418638" y="3513138"/>
          <p14:tracePt t="77102" x="9410700" y="3513138"/>
          <p14:tracePt t="77119" x="9394825" y="3513138"/>
          <p14:tracePt t="77120" x="9388475" y="3513138"/>
          <p14:tracePt t="77135" x="9380538" y="3513138"/>
          <p14:tracePt t="77248" x="9372600" y="3513138"/>
          <p14:tracePt t="77424" x="9364663" y="3513138"/>
          <p14:tracePt t="77545" x="9356725" y="3513138"/>
          <p14:tracePt t="77608" x="9350375" y="3505200"/>
          <p14:tracePt t="77680" x="9342438" y="3497263"/>
          <p14:tracePt t="77720" x="9342438" y="3489325"/>
          <p14:tracePt t="77928" x="9334500" y="3489325"/>
          <p14:tracePt t="77944" x="9326563" y="3489325"/>
          <p14:tracePt t="77960" x="9318625" y="3489325"/>
          <p14:tracePt t="77984" x="9312275" y="3489325"/>
          <p14:tracePt t="77992" x="9304338" y="3489325"/>
          <p14:tracePt t="78002" x="9304338" y="3482975"/>
          <p14:tracePt t="78019" x="9296400" y="3482975"/>
          <p14:tracePt t="78036" x="9288463" y="3475038"/>
          <p14:tracePt t="78128" x="9280525" y="3467100"/>
          <p14:tracePt t="80000" x="9274175" y="3459163"/>
          <p14:tracePt t="80064" x="9274175" y="3451225"/>
          <p14:tracePt t="80080" x="9266238" y="3444875"/>
          <p14:tracePt t="80096" x="9266238" y="3436938"/>
          <p14:tracePt t="80104" x="9266238" y="3429000"/>
          <p14:tracePt t="80112" x="9258300" y="3429000"/>
          <p14:tracePt t="80120" x="9258300" y="3421063"/>
          <p14:tracePt t="80136" x="9258300" y="3413125"/>
          <p14:tracePt t="80153" x="9258300" y="3406775"/>
          <p14:tracePt t="80170" x="9258300" y="3398838"/>
          <p14:tracePt t="80186" x="9258300" y="3390900"/>
          <p14:tracePt t="80203" x="9258300" y="3382963"/>
          <p14:tracePt t="80220" x="9258300" y="3375025"/>
          <p14:tracePt t="80236" x="9258300" y="3368675"/>
          <p14:tracePt t="80253" x="9250363" y="3352800"/>
          <p14:tracePt t="80270" x="9250363" y="3336925"/>
          <p14:tracePt t="80287" x="9250363" y="3314700"/>
          <p14:tracePt t="80303" x="9250363" y="3306763"/>
          <p14:tracePt t="80320" x="9250363" y="3298825"/>
          <p14:tracePt t="80336" x="9250363" y="3276600"/>
          <p14:tracePt t="80353" x="9250363" y="3268663"/>
          <p14:tracePt t="80370" x="9250363" y="3254375"/>
          <p14:tracePt t="80386" x="9250363" y="3246438"/>
          <p14:tracePt t="80403" x="9250363" y="3238500"/>
          <p14:tracePt t="80420" x="9250363" y="3230563"/>
          <p14:tracePt t="80436" x="9250363" y="3222625"/>
          <p14:tracePt t="80456" x="9250363" y="3216275"/>
          <p14:tracePt t="80472" x="9250363" y="3208338"/>
          <p14:tracePt t="80488" x="9250363" y="3200400"/>
          <p14:tracePt t="80503" x="9242425" y="3184525"/>
          <p14:tracePt t="80520" x="9242425" y="3178175"/>
          <p14:tracePt t="80536" x="9242425" y="3170238"/>
          <p14:tracePt t="80553" x="9242425" y="3154363"/>
          <p14:tracePt t="80616" x="9242425" y="3146425"/>
          <p14:tracePt t="80648" x="9236075" y="3140075"/>
          <p14:tracePt t="80840" x="9236075" y="3132138"/>
          <p14:tracePt t="80864" x="9228138" y="3124200"/>
          <p14:tracePt t="80904" x="9220200" y="3124200"/>
          <p14:tracePt t="80928" x="9212263" y="3124200"/>
          <p14:tracePt t="81008" x="9204325" y="3124200"/>
          <p14:tracePt t="81048" x="9197975" y="3124200"/>
          <p14:tracePt t="81072" x="9190038" y="3124200"/>
          <p14:tracePt t="81144" x="9190038" y="3132138"/>
          <p14:tracePt t="81161" x="9182100" y="3132138"/>
          <p14:tracePt t="81168" x="9182100" y="3140075"/>
          <p14:tracePt t="81208" x="9182100" y="3146425"/>
          <p14:tracePt t="81232" x="9174163" y="3154363"/>
          <p14:tracePt t="81265" x="9174163" y="3162300"/>
          <p14:tracePt t="81288" x="9174163" y="3170238"/>
          <p14:tracePt t="81296" x="9166225" y="3170238"/>
          <p14:tracePt t="81304" x="9166225" y="3178175"/>
          <p14:tracePt t="81320" x="9166225" y="3192463"/>
          <p14:tracePt t="81376" x="9166225" y="3200400"/>
          <p14:tracePt t="81408" x="9166225" y="3208338"/>
          <p14:tracePt t="81424" x="9166225" y="3216275"/>
          <p14:tracePt t="81432" x="9166225" y="3222625"/>
          <p14:tracePt t="81448" x="9166225" y="3230563"/>
          <p14:tracePt t="81456" x="9166225" y="3238500"/>
          <p14:tracePt t="81470" x="9166225" y="3246438"/>
          <p14:tracePt t="81487" x="9166225" y="3254375"/>
          <p14:tracePt t="81512" x="9166225" y="3260725"/>
          <p14:tracePt t="81545" x="9166225" y="3268663"/>
          <p14:tracePt t="81560" x="9166225" y="3276600"/>
          <p14:tracePt t="81568" x="9166225" y="3284538"/>
          <p14:tracePt t="81584" x="9166225" y="3292475"/>
          <p14:tracePt t="81592" x="9166225" y="3306763"/>
          <p14:tracePt t="81610" x="9166225" y="3314700"/>
          <p14:tracePt t="81624" x="9166225" y="3322638"/>
          <p14:tracePt t="81637" x="9166225" y="3330575"/>
          <p14:tracePt t="81672" x="9166225" y="3336925"/>
          <p14:tracePt t="81704" x="9166225" y="3344863"/>
          <p14:tracePt t="81744" x="9166225" y="3352800"/>
          <p14:tracePt t="81768" x="9166225" y="3360738"/>
          <p14:tracePt t="81784" x="9166225" y="3368675"/>
          <p14:tracePt t="81824" x="9166225" y="3375025"/>
          <p14:tracePt t="81872" x="9166225" y="3382963"/>
          <p14:tracePt t="81880" x="9166225" y="3390900"/>
          <p14:tracePt t="82048" x="9166225" y="3398838"/>
          <p14:tracePt t="82064" x="9166225" y="3413125"/>
          <p14:tracePt t="82072" x="9166225" y="3421063"/>
          <p14:tracePt t="82088" x="9174163" y="3429000"/>
          <p14:tracePt t="82688" x="9174163" y="3421063"/>
          <p14:tracePt t="82696" x="9174163" y="3413125"/>
          <p14:tracePt t="82704" x="9174163" y="3406775"/>
          <p14:tracePt t="82721" x="9174163" y="3398838"/>
          <p14:tracePt t="82737" x="9174163" y="3390900"/>
          <p14:tracePt t="82754" x="9174163" y="3375025"/>
          <p14:tracePt t="82792" x="9174163" y="3368675"/>
          <p14:tracePt t="82832" x="9174163" y="3360738"/>
          <p14:tracePt t="82848" x="9174163" y="3344863"/>
          <p14:tracePt t="82872" x="9174163" y="3336925"/>
          <p14:tracePt t="82896" x="9174163" y="3330575"/>
          <p14:tracePt t="82904" x="9174163" y="3322638"/>
          <p14:tracePt t="82912" x="9174163" y="3314700"/>
          <p14:tracePt t="82928" x="9174163" y="3306763"/>
          <p14:tracePt t="82937" x="9174163" y="3292475"/>
          <p14:tracePt t="82954" x="9174163" y="3276600"/>
          <p14:tracePt t="82971" x="9174163" y="3268663"/>
          <p14:tracePt t="83000" x="9174163" y="3260725"/>
          <p14:tracePt t="83024" x="9174163" y="3254375"/>
          <p14:tracePt t="83048" x="9174163" y="3246438"/>
          <p14:tracePt t="83088" x="9174163" y="3238500"/>
          <p14:tracePt t="83112" x="9174163" y="3230563"/>
          <p14:tracePt t="83144" x="9174163" y="3222625"/>
          <p14:tracePt t="83152" x="9174163" y="3216275"/>
          <p14:tracePt t="83184" x="9174163" y="3208338"/>
          <p14:tracePt t="83216" x="9166225" y="3200400"/>
          <p14:tracePt t="83272" x="9166225" y="3192463"/>
          <p14:tracePt t="83280" x="9166225" y="3184525"/>
          <p14:tracePt t="83297" x="9166225" y="3178175"/>
          <p14:tracePt t="83305" x="9166225" y="3170238"/>
          <p14:tracePt t="83321" x="9166225" y="3154363"/>
          <p14:tracePt t="83354" x="9166225" y="3146425"/>
          <p14:tracePt t="83371" x="9159875" y="3140075"/>
          <p14:tracePt t="83744" x="9159875" y="3146425"/>
          <p14:tracePt t="83824" x="9159875" y="3154363"/>
          <p14:tracePt t="83848" x="9159875" y="3162300"/>
          <p14:tracePt t="83864" x="9159875" y="3178175"/>
          <p14:tracePt t="83872" x="9159875" y="3184525"/>
          <p14:tracePt t="83880" x="9159875" y="3192463"/>
          <p14:tracePt t="83888" x="9159875" y="3200400"/>
          <p14:tracePt t="83904" x="9159875" y="3216275"/>
          <p14:tracePt t="83921" x="9159875" y="3222625"/>
          <p14:tracePt t="83938" x="9159875" y="3238500"/>
          <p14:tracePt t="83954" x="9159875" y="3246438"/>
          <p14:tracePt t="83971" x="9159875" y="3254375"/>
          <p14:tracePt t="83988" x="9159875" y="3268663"/>
          <p14:tracePt t="84008" x="9159875" y="3276600"/>
          <p14:tracePt t="84032" x="9159875" y="3292475"/>
          <p14:tracePt t="84048" x="9159875" y="3298825"/>
          <p14:tracePt t="84064" x="9159875" y="3306763"/>
          <p14:tracePt t="84072" x="9159875" y="3314700"/>
          <p14:tracePt t="84088" x="9159875" y="3322638"/>
          <p14:tracePt t="84104" x="9159875" y="3330575"/>
          <p14:tracePt t="84121" x="9159875" y="3344863"/>
          <p14:tracePt t="84138" x="9159875" y="3352800"/>
          <p14:tracePt t="84154" x="9166225" y="3368675"/>
          <p14:tracePt t="84171" x="9166225" y="3375025"/>
          <p14:tracePt t="84188" x="9174163" y="3382963"/>
          <p14:tracePt t="84216" x="9174163" y="3390900"/>
          <p14:tracePt t="84360" x="9174163" y="3398838"/>
          <p14:tracePt t="90648" x="9174163" y="3390900"/>
          <p14:tracePt t="90656" x="9174163" y="3382963"/>
          <p14:tracePt t="90664" x="9174163" y="3368675"/>
          <p14:tracePt t="90673" x="9174163" y="3360738"/>
          <p14:tracePt t="90690" x="9174163" y="3336925"/>
          <p14:tracePt t="90707" x="9174163" y="3330575"/>
          <p14:tracePt t="90723" x="9174163" y="3322638"/>
          <p14:tracePt t="90740" x="9174163" y="3306763"/>
          <p14:tracePt t="90757" x="9174163" y="3298825"/>
          <p14:tracePt t="90774" x="9174163" y="3276600"/>
          <p14:tracePt t="90776" x="9174163" y="3268663"/>
          <p14:tracePt t="90790" x="9174163" y="3260725"/>
          <p14:tracePt t="90807" x="9174163" y="3222625"/>
          <p14:tracePt t="90823" x="9174163" y="3208338"/>
          <p14:tracePt t="90840" x="9174163" y="3200400"/>
          <p14:tracePt t="90912" x="9174163" y="3192463"/>
          <p14:tracePt t="90928" x="9174163" y="3184525"/>
          <p14:tracePt t="90944" x="9174163" y="3178175"/>
          <p14:tracePt t="90952" x="9174163" y="3170238"/>
          <p14:tracePt t="90968" x="9174163" y="3162300"/>
          <p14:tracePt t="90992" x="9174163" y="3154363"/>
          <p14:tracePt t="91016" x="9174163" y="3146425"/>
          <p14:tracePt t="91024" x="9174163" y="3140075"/>
          <p14:tracePt t="91040" x="9174163" y="3132138"/>
          <p14:tracePt t="91057" x="9174163" y="3124200"/>
          <p14:tracePt t="91064" x="9174163" y="3108325"/>
          <p14:tracePt t="91074" x="9174163" y="3101975"/>
          <p14:tracePt t="91090" x="9174163" y="3086100"/>
          <p14:tracePt t="91107" x="9174163" y="3078163"/>
          <p14:tracePt t="91200" x="9174163" y="3070225"/>
          <p14:tracePt t="91257" x="9174163" y="3063875"/>
          <p14:tracePt t="91312" x="9174163" y="3055938"/>
          <p14:tracePt t="91328" x="9174163" y="3048000"/>
          <p14:tracePt t="91488" x="9166225" y="3040063"/>
          <p14:tracePt t="91544" x="9159875" y="3040063"/>
          <p14:tracePt t="91560" x="9159875" y="3048000"/>
          <p14:tracePt t="91568" x="9159875" y="3055938"/>
          <p14:tracePt t="91576" x="9151938" y="3063875"/>
          <p14:tracePt t="91591" x="9144000" y="3078163"/>
          <p14:tracePt t="91608" x="9144000" y="3086100"/>
          <p14:tracePt t="91632" x="9144000" y="3101975"/>
          <p14:tracePt t="91680" x="9144000" y="3108325"/>
          <p14:tracePt t="91696" x="9136063" y="3108325"/>
          <p14:tracePt t="91720" x="9136063" y="3116263"/>
          <p14:tracePt t="91737" x="9136063" y="3124200"/>
          <p14:tracePt t="91744" x="9136063" y="3132138"/>
          <p14:tracePt t="91760" x="9136063" y="3140075"/>
          <p14:tracePt t="91776" x="9136063" y="3146425"/>
          <p14:tracePt t="91800" x="9136063" y="3154363"/>
          <p14:tracePt t="91824" x="9136063" y="3162300"/>
          <p14:tracePt t="91832" x="9136063" y="3170238"/>
          <p14:tracePt t="91848" x="9136063" y="3178175"/>
          <p14:tracePt t="91880" x="9136063" y="3184525"/>
          <p14:tracePt t="91912" x="9136063" y="3192463"/>
          <p14:tracePt t="91920" x="9136063" y="3200400"/>
          <p14:tracePt t="91936" x="9136063" y="3208338"/>
          <p14:tracePt t="91952" x="9136063" y="3216275"/>
          <p14:tracePt t="91960" x="9136063" y="3222625"/>
          <p14:tracePt t="91974" x="9136063" y="3230563"/>
          <p14:tracePt t="91991" x="9136063" y="3238500"/>
          <p14:tracePt t="92007" x="9136063" y="3254375"/>
          <p14:tracePt t="92041" x="9136063" y="3260725"/>
          <p14:tracePt t="92057" x="9136063" y="3268663"/>
          <p14:tracePt t="92074" x="9136063" y="3276600"/>
          <p14:tracePt t="92091" x="9136063" y="3284538"/>
          <p14:tracePt t="92107" x="9136063" y="3292475"/>
          <p14:tracePt t="92124" x="9136063" y="3298825"/>
          <p14:tracePt t="92141" x="9136063" y="3314700"/>
          <p14:tracePt t="92174" x="9136063" y="3322638"/>
          <p14:tracePt t="92200" x="9136063" y="3330575"/>
          <p14:tracePt t="92224" x="9136063" y="3336925"/>
          <p14:tracePt t="92304" x="9136063" y="3344863"/>
          <p14:tracePt t="92320" x="9136063" y="3352800"/>
          <p14:tracePt t="92328" x="9136063" y="3368675"/>
          <p14:tracePt t="92341" x="9136063" y="3375025"/>
          <p14:tracePt t="92357" x="9136063" y="3390900"/>
          <p14:tracePt t="92374" x="9144000" y="3406775"/>
          <p14:tracePt t="92391" x="9144000" y="3421063"/>
          <p14:tracePt t="92392" x="9151938" y="3436938"/>
          <p14:tracePt t="92472" x="9151938" y="3444875"/>
          <p14:tracePt t="92488" x="9151938" y="3451225"/>
          <p14:tracePt t="92512" x="9151938" y="3467100"/>
          <p14:tracePt t="92552" x="9151938" y="3475038"/>
          <p14:tracePt t="92832" x="9151938" y="3459163"/>
          <p14:tracePt t="92840" x="9151938" y="3436938"/>
          <p14:tracePt t="92848" x="9151938" y="3413125"/>
          <p14:tracePt t="92857" x="9151938" y="3390900"/>
          <p14:tracePt t="92874" x="9151938" y="3344863"/>
          <p14:tracePt t="92891" x="9151938" y="3298825"/>
          <p14:tracePt t="92907" x="9151938" y="3276600"/>
          <p14:tracePt t="92924" x="9151938" y="3260725"/>
          <p14:tracePt t="92941" x="9151938" y="3254375"/>
          <p14:tracePt t="92960" x="9151938" y="3246438"/>
          <p14:tracePt t="92974" x="9151938" y="3238500"/>
          <p14:tracePt t="92991" x="9151938" y="3222625"/>
          <p14:tracePt t="93008" x="9151938" y="3216275"/>
          <p14:tracePt t="93024" x="9151938" y="3192463"/>
          <p14:tracePt t="93041" x="9151938" y="3184525"/>
          <p14:tracePt t="93057" x="9151938" y="3170238"/>
          <p14:tracePt t="93074" x="9151938" y="3162300"/>
          <p14:tracePt t="93091" x="9151938" y="3154363"/>
          <p14:tracePt t="93168" x="9151938" y="3146425"/>
          <p14:tracePt t="93184" x="9151938" y="3140075"/>
          <p14:tracePt t="93408" x="9159875" y="3146425"/>
          <p14:tracePt t="93416" x="9159875" y="3154363"/>
          <p14:tracePt t="93425" x="9159875" y="3162300"/>
          <p14:tracePt t="93441" x="9166225" y="3184525"/>
          <p14:tracePt t="93458" x="9166225" y="3200400"/>
          <p14:tracePt t="93474" x="9166225" y="3222625"/>
          <p14:tracePt t="93491" x="9166225" y="3238500"/>
          <p14:tracePt t="93508" x="9174163" y="3268663"/>
          <p14:tracePt t="93524" x="9182100" y="3292475"/>
          <p14:tracePt t="93541" x="9182100" y="3298825"/>
          <p14:tracePt t="93558" x="9182100" y="3314700"/>
          <p14:tracePt t="93600" x="9182100" y="3322638"/>
          <p14:tracePt t="93608" x="9182100" y="3330575"/>
          <p14:tracePt t="93616" x="9182100" y="3336925"/>
          <p14:tracePt t="93624" x="9190038" y="3352800"/>
          <p14:tracePt t="93641" x="9190038" y="3368675"/>
          <p14:tracePt t="93658" x="9197975" y="3390900"/>
          <p14:tracePt t="93675" x="9197975" y="3398838"/>
          <p14:tracePt t="93691" x="9197975" y="3406775"/>
          <p14:tracePt t="94960" x="9204325" y="3406775"/>
          <p14:tracePt t="94968" x="9212263" y="3406775"/>
          <p14:tracePt t="94984" x="9220200" y="3406775"/>
          <p14:tracePt t="94992" x="9228138" y="3406775"/>
          <p14:tracePt t="95008" x="9242425" y="3406775"/>
          <p14:tracePt t="95025" x="9250363" y="3406775"/>
          <p14:tracePt t="95042" x="9266238" y="3406775"/>
          <p14:tracePt t="95058" x="9274175" y="3406775"/>
          <p14:tracePt t="95075" x="9288463" y="3406775"/>
          <p14:tracePt t="95092" x="9304338" y="3406775"/>
          <p14:tracePt t="95108" x="9312275" y="3406775"/>
          <p14:tracePt t="95125" x="9318625" y="3406775"/>
          <p14:tracePt t="95142" x="9334500" y="3406775"/>
          <p14:tracePt t="95158" x="9342438" y="3406775"/>
          <p14:tracePt t="95175" x="9356725" y="3398838"/>
          <p14:tracePt t="95192" x="9372600" y="3390900"/>
          <p14:tracePt t="95208" x="9380538" y="3390900"/>
          <p14:tracePt t="95225" x="9394825" y="3390900"/>
          <p14:tracePt t="95242" x="9410700" y="3390900"/>
          <p14:tracePt t="95258" x="9418638" y="3390900"/>
          <p14:tracePt t="95275" x="9426575" y="3390900"/>
          <p14:tracePt t="95292" x="9440863" y="3390900"/>
          <p14:tracePt t="95308" x="9448800" y="3390900"/>
          <p14:tracePt t="95325" x="9464675" y="3390900"/>
          <p14:tracePt t="95342" x="9471025" y="3390900"/>
          <p14:tracePt t="95358" x="9486900" y="3390900"/>
          <p14:tracePt t="95376" x="9509125" y="3390900"/>
          <p14:tracePt t="95392" x="9517063" y="3390900"/>
          <p14:tracePt t="95408" x="9532938" y="3390900"/>
          <p14:tracePt t="95425" x="9540875" y="3390900"/>
          <p14:tracePt t="95496" x="9547225" y="3390900"/>
          <p14:tracePt t="95512" x="9563100" y="3390900"/>
          <p14:tracePt t="95520" x="9563100" y="3382963"/>
          <p14:tracePt t="95528" x="9571038" y="3382963"/>
          <p14:tracePt t="95542" x="9585325" y="3382963"/>
          <p14:tracePt t="95559" x="9593263" y="3382963"/>
          <p14:tracePt t="95575" x="9601200" y="3382963"/>
          <p14:tracePt t="95608" x="9609138" y="3382963"/>
          <p14:tracePt t="95616" x="9617075" y="3382963"/>
          <p14:tracePt t="95625" x="9623425" y="3382963"/>
          <p14:tracePt t="95642" x="9647238" y="3382963"/>
          <p14:tracePt t="95658" x="9655175" y="3382963"/>
          <p14:tracePt t="95675" x="9669463" y="3382963"/>
          <p14:tracePt t="95692" x="9677400" y="3382963"/>
          <p14:tracePt t="95840" x="9693275" y="3382963"/>
          <p14:tracePt t="95856" x="9699625" y="3382963"/>
          <p14:tracePt t="95865" x="9715500" y="3382963"/>
          <p14:tracePt t="95880" x="9723438" y="3382963"/>
          <p14:tracePt t="95892" x="9737725" y="3382963"/>
          <p14:tracePt t="95909" x="9745663" y="3382963"/>
          <p14:tracePt t="97592" x="9753600" y="3382963"/>
          <p14:tracePt t="97600" x="9761538" y="3382963"/>
          <p14:tracePt t="97609" x="9769475" y="3382963"/>
          <p14:tracePt t="97626" x="9775825" y="3382963"/>
          <p14:tracePt t="97643" x="9783763" y="3382963"/>
          <p14:tracePt t="97768" x="9791700" y="3382963"/>
          <p14:tracePt t="97848" x="9799638" y="3382963"/>
          <p14:tracePt t="97944" x="9807575" y="3382963"/>
          <p14:tracePt t="97968" x="9813925" y="3382963"/>
          <p14:tracePt t="98032" x="9821863" y="3382963"/>
          <p14:tracePt t="98088" x="9821863" y="3375025"/>
          <p14:tracePt t="98104" x="9829800" y="3375025"/>
          <p14:tracePt t="98120" x="9829800" y="3368675"/>
          <p14:tracePt t="98264" x="9829800" y="3360738"/>
          <p14:tracePt t="98272" x="9829800" y="3352800"/>
          <p14:tracePt t="98312" x="9829800" y="3344863"/>
          <p14:tracePt t="98344" x="9829800" y="3336925"/>
          <p14:tracePt t="98376" x="9829800" y="3330575"/>
          <p14:tracePt t="98392" x="9829800" y="3322638"/>
          <p14:tracePt t="98448" x="9829800" y="3314700"/>
          <p14:tracePt t="98512" x="9829800" y="3306763"/>
          <p14:tracePt t="98544" x="9829800" y="3298825"/>
          <p14:tracePt t="98560" x="9829800" y="3292475"/>
          <p14:tracePt t="98584" x="9829800" y="3284538"/>
          <p14:tracePt t="98608" x="9829800" y="3276600"/>
          <p14:tracePt t="98624" x="9829800" y="3268663"/>
          <p14:tracePt t="98648" x="9829800" y="3254375"/>
          <p14:tracePt t="98760" x="9829800" y="3246438"/>
          <p14:tracePt t="98865" x="9829800" y="3230563"/>
          <p14:tracePt t="99264" x="9829800" y="3238500"/>
          <p14:tracePt t="99272" x="9829800" y="3246438"/>
          <p14:tracePt t="99288" x="9829800" y="3254375"/>
          <p14:tracePt t="99320" x="9829800" y="3260725"/>
          <p14:tracePt t="99336" x="9829800" y="3268663"/>
          <p14:tracePt t="99352" x="9829800" y="3276600"/>
          <p14:tracePt t="99376" x="9829800" y="3284538"/>
          <p14:tracePt t="99416" x="9829800" y="3292475"/>
          <p14:tracePt t="99440" x="9837738" y="3298825"/>
          <p14:tracePt t="99448" x="9837738" y="3306763"/>
          <p14:tracePt t="99464" x="9837738" y="3314700"/>
          <p14:tracePt t="99476" x="9837738" y="3322638"/>
          <p14:tracePt t="99493" x="9845675" y="3330575"/>
          <p14:tracePt t="99512" x="9845675" y="3336925"/>
          <p14:tracePt t="99544" x="9845675" y="3344863"/>
          <p14:tracePt t="99576" x="9845675" y="3352800"/>
          <p14:tracePt t="99592" x="9845675" y="3360738"/>
          <p14:tracePt t="99616" x="9845675" y="3368675"/>
          <p14:tracePt t="99632" x="9845675" y="3375025"/>
          <p14:tracePt t="99640" x="9845675" y="3382963"/>
          <p14:tracePt t="99649" x="9852025" y="3390900"/>
          <p14:tracePt t="99672" x="9852025" y="3398838"/>
          <p14:tracePt t="99697" x="9852025" y="3406775"/>
          <p14:tracePt t="99728" x="9852025" y="3413125"/>
          <p14:tracePt t="99736" x="9852025" y="3421063"/>
          <p14:tracePt t="99760" x="9852025" y="3429000"/>
          <p14:tracePt t="99776" x="9852025" y="3436938"/>
          <p14:tracePt t="99784" x="9852025" y="3444875"/>
          <p14:tracePt t="99793" x="9859963" y="3444875"/>
          <p14:tracePt t="99810" x="9859963" y="3451225"/>
          <p14:tracePt t="99833" x="9859963" y="3459163"/>
          <p14:tracePt t="99872" x="9859963" y="3467100"/>
          <p14:tracePt t="99904" x="9859963" y="3475038"/>
          <p14:tracePt t="99928" x="9867900" y="3482975"/>
          <p14:tracePt t="99960" x="9867900" y="3489325"/>
          <p14:tracePt t="100000" x="9875838" y="3497263"/>
          <p14:tracePt t="100016" x="9875838" y="3505200"/>
          <p14:tracePt t="100048" x="9875838" y="3513138"/>
          <p14:tracePt t="100320" x="9875838" y="3505200"/>
          <p14:tracePt t="100328" x="9875838" y="3489325"/>
          <p14:tracePt t="100336" x="9875838" y="3475038"/>
          <p14:tracePt t="100344" x="9875838" y="3459163"/>
          <p14:tracePt t="100360" x="9875838" y="3436938"/>
          <p14:tracePt t="100377" x="9875838" y="3429000"/>
          <p14:tracePt t="100394" x="9875838" y="3421063"/>
          <p14:tracePt t="100424" x="9875838" y="3413125"/>
          <p14:tracePt t="100440" x="9875838" y="3398838"/>
          <p14:tracePt t="100464" x="9875838" y="3390900"/>
          <p14:tracePt t="100480" x="9875838" y="3375025"/>
          <p14:tracePt t="100496" x="9875838" y="3368675"/>
          <p14:tracePt t="100504" x="9875838" y="3360738"/>
          <p14:tracePt t="100512" x="9875838" y="3352800"/>
          <p14:tracePt t="100528" x="9867900" y="3344863"/>
          <p14:tracePt t="100544" x="9867900" y="3336925"/>
          <p14:tracePt t="100560" x="9867900" y="3330575"/>
          <p14:tracePt t="100577" x="9867900" y="3306763"/>
          <p14:tracePt t="100610" x="9867900" y="3298825"/>
          <p14:tracePt t="100627" x="9867900" y="3292475"/>
          <p14:tracePt t="100644" x="9859963" y="3284538"/>
          <p14:tracePt t="100660" x="9859963" y="3276600"/>
          <p14:tracePt t="100677" x="9859963" y="3268663"/>
          <p14:tracePt t="100694" x="9852025" y="3254375"/>
          <p14:tracePt t="100710" x="9852025" y="3238500"/>
          <p14:tracePt t="100727" x="9852025" y="3222625"/>
          <p14:tracePt t="100848" x="9852025" y="3216275"/>
          <p14:tracePt t="100865" x="9852025" y="3208338"/>
          <p14:tracePt t="100880" x="9852025" y="3200400"/>
          <p14:tracePt t="101624" x="9852025" y="3208338"/>
          <p14:tracePt t="101656" x="9852025" y="3222625"/>
          <p14:tracePt t="101704" x="9852025" y="3230563"/>
          <p14:tracePt t="101720" x="9852025" y="3238500"/>
          <p14:tracePt t="101728" x="9852025" y="3246438"/>
          <p14:tracePt t="101736" x="9852025" y="3254375"/>
          <p14:tracePt t="101744" x="9859963" y="3254375"/>
          <p14:tracePt t="101761" x="9859963" y="3260725"/>
          <p14:tracePt t="101784" x="9867900" y="3260725"/>
          <p14:tracePt t="101897" x="9867900" y="3268663"/>
          <p14:tracePt t="101920" x="9867900" y="3276600"/>
          <p14:tracePt t="101968" x="9867900" y="3284538"/>
          <p14:tracePt t="102000" x="9867900" y="3292475"/>
          <p14:tracePt t="102024" x="9867900" y="3298825"/>
          <p14:tracePt t="102040" x="9867900" y="3306763"/>
          <p14:tracePt t="102120" x="9867900" y="3314700"/>
          <p14:tracePt t="102136" x="9867900" y="3322638"/>
          <p14:tracePt t="102152" x="9867900" y="3330575"/>
          <p14:tracePt t="102160" x="9867900" y="3336925"/>
          <p14:tracePt t="102168" x="9867900" y="3344863"/>
          <p14:tracePt t="102192" x="9867900" y="3352800"/>
          <p14:tracePt t="102392" x="9867900" y="3360738"/>
          <p14:tracePt t="102408" x="9867900" y="3368675"/>
          <p14:tracePt t="102416" x="9867900" y="3375025"/>
          <p14:tracePt t="102432" x="9867900" y="3390900"/>
          <p14:tracePt t="104288" x="9867900" y="3382963"/>
          <p14:tracePt t="104328" x="9867900" y="3375025"/>
          <p14:tracePt t="104344" x="9867900" y="3360738"/>
          <p14:tracePt t="104360" x="9867900" y="3352800"/>
          <p14:tracePt t="104376" x="9867900" y="3344863"/>
          <p14:tracePt t="104384" x="9867900" y="3336925"/>
          <p14:tracePt t="104400" x="9867900" y="3330575"/>
          <p14:tracePt t="104416" x="9867900" y="3322638"/>
          <p14:tracePt t="104428" x="9867900" y="3314700"/>
          <p14:tracePt t="104445" x="9867900" y="3306763"/>
          <p14:tracePt t="104512" x="9867900" y="3298825"/>
          <p14:tracePt t="104528" x="9867900" y="3292475"/>
          <p14:tracePt t="104544" x="9859963" y="3292475"/>
          <p14:tracePt t="104554" x="9859963" y="3276600"/>
          <p14:tracePt t="104576" x="9859963" y="3268663"/>
          <p14:tracePt t="104592" x="9852025" y="3254375"/>
          <p14:tracePt t="104640" x="9852025" y="3246438"/>
          <p14:tracePt t="104688" x="9852025" y="3238500"/>
          <p14:tracePt t="104696" x="9852025" y="3230563"/>
          <p14:tracePt t="104704" x="9852025" y="3222625"/>
          <p14:tracePt t="104720" x="9852025" y="3208338"/>
          <p14:tracePt t="104736" x="9852025" y="3200400"/>
          <p14:tracePt t="104745" x="9845675" y="3192463"/>
          <p14:tracePt t="104762" x="9845675" y="3184525"/>
          <p14:tracePt t="104792" x="9845675" y="3178175"/>
          <p14:tracePt t="104832" x="9845675" y="3170238"/>
          <p14:tracePt t="104856" x="9845675" y="3154363"/>
          <p14:tracePt t="104872" x="9845675" y="3146425"/>
          <p14:tracePt t="104984" x="9845675" y="3140075"/>
          <p14:tracePt t="105009" x="9845675" y="3132138"/>
          <p14:tracePt t="105016" x="9837738" y="3132138"/>
          <p14:tracePt t="105480" x="9837738" y="3146425"/>
          <p14:tracePt t="105496" x="9837738" y="3154363"/>
          <p14:tracePt t="105504" x="9837738" y="3170238"/>
          <p14:tracePt t="105512" x="9837738" y="3178175"/>
          <p14:tracePt t="105529" x="9837738" y="3184525"/>
          <p14:tracePt t="105545" x="9837738" y="3192463"/>
          <p14:tracePt t="105576" x="9845675" y="3200400"/>
          <p14:tracePt t="105608" x="9845675" y="3208338"/>
          <p14:tracePt t="105929" x="9845675" y="3216275"/>
          <p14:tracePt t="105968" x="9845675" y="3222625"/>
          <p14:tracePt t="106000" x="9852025" y="3230563"/>
          <p14:tracePt t="106056" x="9859963" y="3230563"/>
          <p14:tracePt t="106080" x="9867900" y="3230563"/>
          <p14:tracePt t="106088" x="9875838" y="3230563"/>
          <p14:tracePt t="106096" x="9883775" y="3230563"/>
          <p14:tracePt t="106112" x="9890125" y="3238500"/>
          <p14:tracePt t="106129" x="9921875" y="3246438"/>
          <p14:tracePt t="106146" x="9936163" y="3246438"/>
          <p14:tracePt t="106162" x="9966325" y="3254375"/>
          <p14:tracePt t="106179" x="9974263" y="3254375"/>
          <p14:tracePt t="106196" x="9998075" y="3260725"/>
          <p14:tracePt t="106212" x="10020300" y="3260725"/>
          <p14:tracePt t="106229" x="10042525" y="3268663"/>
          <p14:tracePt t="106246" x="10074275" y="3276600"/>
          <p14:tracePt t="106262" x="10104438" y="3276600"/>
          <p14:tracePt t="106265" x="10118725" y="3276600"/>
          <p14:tracePt t="106279" x="10156825" y="3292475"/>
          <p14:tracePt t="106296" x="10188575" y="3298825"/>
          <p14:tracePt t="106312" x="10210800" y="3298825"/>
          <p14:tracePt t="106329" x="10226675" y="3298825"/>
          <p14:tracePt t="106362" x="10233025" y="3306763"/>
          <p14:tracePt t="106379" x="10248900" y="3306763"/>
          <p14:tracePt t="106396" x="10279063" y="3314700"/>
          <p14:tracePt t="106413" x="10309225" y="3330575"/>
          <p14:tracePt t="106429" x="10333038" y="3330575"/>
          <p14:tracePt t="106446" x="10340975" y="3330575"/>
          <p14:tracePt t="106462" x="10347325" y="3330575"/>
          <p14:tracePt t="106552" x="10355263" y="3330575"/>
          <p14:tracePt t="106576" x="10363200" y="3330575"/>
          <p14:tracePt t="106585" x="10371138" y="3330575"/>
          <p14:tracePt t="106596" x="10379075" y="3330575"/>
          <p14:tracePt t="106613" x="10393363" y="3330575"/>
          <p14:tracePt t="106629" x="10417175" y="3330575"/>
          <p14:tracePt t="106646" x="10431463" y="3336925"/>
          <p14:tracePt t="106712" x="10439400" y="3336925"/>
          <p14:tracePt t="106728" x="10447338" y="3336925"/>
          <p14:tracePt t="106768" x="10455275" y="3336925"/>
          <p14:tracePt t="106776" x="10469563" y="3344863"/>
          <p14:tracePt t="106784" x="10477500" y="3344863"/>
          <p14:tracePt t="106796" x="10493375" y="3344863"/>
          <p14:tracePt t="106813" x="10531475" y="3344863"/>
          <p14:tracePt t="106829" x="10553700" y="3352800"/>
          <p14:tracePt t="106912" x="10561638" y="3360738"/>
          <p14:tracePt t="106936" x="10575925" y="3360738"/>
          <p14:tracePt t="106944" x="10583863" y="3360738"/>
          <p14:tracePt t="106952" x="10591800" y="3360738"/>
          <p14:tracePt t="106963" x="10599738" y="3360738"/>
          <p14:tracePt t="106979" x="10621963" y="3360738"/>
          <p14:tracePt t="107026" x="10660063" y="3368675"/>
          <p14:tracePt t="107040" x="10668000" y="3368675"/>
          <p14:tracePt t="107048" x="10675938" y="3368675"/>
          <p14:tracePt t="107247" x="10683875" y="3368675"/>
          <p14:tracePt t="107255" x="10706100" y="3368675"/>
          <p14:tracePt t="107263" x="10714038" y="3368675"/>
          <p14:tracePt t="107279" x="10736263" y="3368675"/>
          <p14:tracePt t="107296" x="10744200" y="3375025"/>
          <p14:tracePt t="107312" x="10760075" y="3375025"/>
          <p14:tracePt t="107383" x="10766425" y="3375025"/>
          <p14:tracePt t="107487" x="10774363" y="3375025"/>
          <p14:tracePt t="107671" x="10782300" y="3375025"/>
          <p14:tracePt t="107687" x="10790238" y="3375025"/>
          <p14:tracePt t="107767" x="10798175" y="3375025"/>
          <p14:tracePt t="107783" x="10804525" y="3375025"/>
          <p14:tracePt t="107799" x="10820400" y="3375025"/>
          <p14:tracePt t="107807" x="10828338" y="3375025"/>
          <p14:tracePt t="107823" x="10836275" y="3375025"/>
          <p14:tracePt t="108119" x="10836275" y="3368675"/>
          <p14:tracePt t="108167" x="10836275" y="3360738"/>
          <p14:tracePt t="108207" x="10836275" y="3352800"/>
          <p14:tracePt t="108343" x="10836275" y="3344863"/>
          <p14:tracePt t="108359" x="10828338" y="3344863"/>
          <p14:tracePt t="108367" x="10828338" y="3336925"/>
          <p14:tracePt t="108383" x="10820400" y="3336925"/>
          <p14:tracePt t="108407" x="10812463" y="3330575"/>
          <p14:tracePt t="108415" x="10804525" y="3322638"/>
          <p14:tracePt t="108487" x="10798175" y="3322638"/>
          <p14:tracePt t="108527" x="10790238" y="3322638"/>
          <p14:tracePt t="108559" x="10782300" y="3322638"/>
          <p14:tracePt t="108584" x="10774363" y="3322638"/>
          <p14:tracePt t="108649" x="10766425" y="3322638"/>
          <p14:tracePt t="108663" x="10766425" y="3330575"/>
          <p14:tracePt t="108688" x="10760075" y="3336925"/>
          <p14:tracePt t="108704" x="10760075" y="3344863"/>
          <p14:tracePt t="108712" x="10760075" y="3352800"/>
          <p14:tracePt t="108720" x="10760075" y="3360738"/>
          <p14:tracePt t="108744" x="10760075" y="3368675"/>
          <p14:tracePt t="108761" x="10752138" y="3375025"/>
          <p14:tracePt t="108784" x="10752138" y="3382963"/>
          <p14:tracePt t="108792" x="10752138" y="3390900"/>
          <p14:tracePt t="108808" x="10752138" y="3398838"/>
          <p14:tracePt t="108824" x="10752138" y="3406775"/>
          <p14:tracePt t="108840" x="10752138" y="3421063"/>
          <p14:tracePt t="108856" x="10752138" y="3429000"/>
          <p14:tracePt t="108872" x="10752138" y="3444875"/>
          <p14:tracePt t="108961" x="10752138" y="3451225"/>
          <p14:tracePt t="108976" x="10760075" y="3459163"/>
          <p14:tracePt t="108993" x="10774363" y="3475038"/>
          <p14:tracePt t="109008" x="10782300" y="3475038"/>
          <p14:tracePt t="109016" x="10790238" y="3482975"/>
          <p14:tracePt t="109030" x="10798175" y="3489325"/>
          <p14:tracePt t="109047" x="10812463" y="3489325"/>
          <p14:tracePt t="109063" x="10828338" y="3489325"/>
          <p14:tracePt t="109080" x="10836275" y="3489325"/>
          <p14:tracePt t="109097" x="10858500" y="3489325"/>
          <p14:tracePt t="109113" x="10880725" y="3489325"/>
          <p14:tracePt t="109130" x="10918825" y="3489325"/>
          <p14:tracePt t="109147" x="10934700" y="3489325"/>
          <p14:tracePt t="109163" x="10950575" y="3489325"/>
          <p14:tracePt t="109180" x="10956925" y="3489325"/>
          <p14:tracePt t="109240" x="10964863" y="3489325"/>
          <p14:tracePt t="109264" x="10972800" y="3489325"/>
          <p14:tracePt t="109280" x="10972800" y="3482975"/>
          <p14:tracePt t="109288" x="10980738" y="3475038"/>
          <p14:tracePt t="109312" x="10980738" y="3467100"/>
          <p14:tracePt t="109337" x="10988675" y="3459163"/>
          <p14:tracePt t="109344" x="10988675" y="3451225"/>
          <p14:tracePt t="109352" x="10988675" y="3444875"/>
          <p14:tracePt t="109363" x="10995025" y="3429000"/>
          <p14:tracePt t="109380" x="11002963" y="3421063"/>
          <p14:tracePt t="109464" x="11002963" y="3413125"/>
          <p14:tracePt t="109552" x="11002963" y="3406775"/>
          <p14:tracePt t="109560" x="11002963" y="3398838"/>
          <p14:tracePt t="109576" x="11010900" y="3382963"/>
          <p14:tracePt t="109585" x="11018838" y="3375025"/>
          <p14:tracePt t="109597" x="11018838" y="3368675"/>
          <p14:tracePt t="109614" x="11026775" y="3352800"/>
          <p14:tracePt t="109630" x="11033125" y="3314700"/>
          <p14:tracePt t="109631" x="11033125" y="3306763"/>
          <p14:tracePt t="109647" x="11033125" y="3276600"/>
          <p14:tracePt t="109664" x="11033125" y="3246438"/>
          <p14:tracePt t="109680" x="11041063" y="3230563"/>
          <p14:tracePt t="109697" x="11041063" y="3222625"/>
          <p14:tracePt t="109728" x="11041063" y="3216275"/>
          <p14:tracePt t="109832" x="11041063" y="3208338"/>
          <p14:tracePt t="109840" x="11041063" y="3200400"/>
          <p14:tracePt t="109856" x="11041063" y="3192463"/>
          <p14:tracePt t="109880" x="11041063" y="3184525"/>
          <p14:tracePt t="109896" x="11041063" y="3178175"/>
          <p14:tracePt t="109912" x="11041063" y="3170238"/>
          <p14:tracePt t="109936" x="11041063" y="3162300"/>
          <p14:tracePt t="109968" x="11041063" y="3154363"/>
          <p14:tracePt t="109993" x="11041063" y="3146425"/>
          <p14:tracePt t="110000" x="11041063" y="3140075"/>
          <p14:tracePt t="110008" x="11033125" y="3140075"/>
          <p14:tracePt t="110025" x="11033125" y="3132138"/>
          <p14:tracePt t="110064" x="11033125" y="3124200"/>
          <p14:tracePt t="110080" x="11026775" y="3124200"/>
          <p14:tracePt t="110096" x="11018838" y="3108325"/>
          <p14:tracePt t="110112" x="11010900" y="3101975"/>
          <p14:tracePt t="110128" x="11010900" y="3094038"/>
          <p14:tracePt t="110136" x="11002963" y="3086100"/>
          <p14:tracePt t="110160" x="10995025" y="3078163"/>
          <p14:tracePt t="110176" x="10988675" y="3070225"/>
          <p14:tracePt t="110192" x="10988675" y="3063875"/>
          <p14:tracePt t="110208" x="10980738" y="3055938"/>
          <p14:tracePt t="110224" x="10980738" y="3040063"/>
          <p14:tracePt t="110240" x="10972800" y="3040063"/>
          <p14:tracePt t="110248" x="10972800" y="3032125"/>
          <p14:tracePt t="110264" x="10964863" y="3032125"/>
          <p14:tracePt t="110280" x="10956925" y="3025775"/>
          <p14:tracePt t="110297" x="10950575" y="3017838"/>
          <p14:tracePt t="110314" x="10934700" y="3017838"/>
          <p14:tracePt t="110331" x="10918825" y="3009900"/>
          <p14:tracePt t="110347" x="10912475" y="3009900"/>
          <p14:tracePt t="110458" x="10904538" y="3009900"/>
          <p14:tracePt t="110488" x="10896600" y="3009900"/>
          <p14:tracePt t="110504" x="10888663" y="3009900"/>
          <p14:tracePt t="110536" x="10880725" y="3009900"/>
          <p14:tracePt t="110592" x="10874375" y="3009900"/>
          <p14:tracePt t="110624" x="10866438" y="3009900"/>
          <p14:tracePt t="110632" x="10858500" y="3017838"/>
          <p14:tracePt t="110640" x="10858500" y="3025775"/>
          <p14:tracePt t="110656" x="10850563" y="3025775"/>
          <p14:tracePt t="110672" x="10850563" y="3032125"/>
          <p14:tracePt t="110688" x="10842625" y="3032125"/>
          <p14:tracePt t="110704" x="10842625" y="3040063"/>
          <p14:tracePt t="110714" x="10836275" y="3040063"/>
          <p14:tracePt t="110730" x="10828338" y="3055938"/>
          <p14:tracePt t="110747" x="10820400" y="3078163"/>
          <p14:tracePt t="110764" x="10812463" y="3086100"/>
          <p14:tracePt t="110784" x="10804525" y="3094038"/>
          <p14:tracePt t="110832" x="10804525" y="3101975"/>
          <p14:tracePt t="110840" x="10804525" y="3108325"/>
          <p14:tracePt t="110856" x="10804525" y="3116263"/>
          <p14:tracePt t="110872" x="10804525" y="3124200"/>
          <p14:tracePt t="110888" x="10804525" y="3132138"/>
          <p14:tracePt t="110898" x="10798175" y="3132138"/>
          <p14:tracePt t="110914" x="10798175" y="3146425"/>
          <p14:tracePt t="110936" x="10798175" y="3154363"/>
          <p14:tracePt t="110947" x="10798175" y="3170238"/>
          <p14:tracePt t="110964" x="10798175" y="3184525"/>
          <p14:tracePt t="110981" x="10798175" y="3192463"/>
          <p14:tracePt t="110997" x="10798175" y="3200400"/>
          <p14:tracePt t="111040" x="10798175" y="3208338"/>
          <p14:tracePt t="111048" x="10798175" y="3216275"/>
          <p14:tracePt t="111064" x="10798175" y="3222625"/>
          <p14:tracePt t="111072" x="10798175" y="3238500"/>
          <p14:tracePt t="111081" x="10812463" y="3254375"/>
          <p14:tracePt t="111098" x="10828338" y="3276600"/>
          <p14:tracePt t="111114" x="10836275" y="3298825"/>
          <p14:tracePt t="111131" x="10850563" y="3306763"/>
          <p14:tracePt t="111148" x="10858500" y="3322638"/>
          <p14:tracePt t="111164" x="10866438" y="3330575"/>
          <p14:tracePt t="111181" x="10874375" y="3344863"/>
          <p14:tracePt t="111198" x="10896600" y="3368675"/>
          <p14:tracePt t="111214" x="10918825" y="3382963"/>
          <p14:tracePt t="111215" x="10934700" y="3390900"/>
          <p14:tracePt t="111231" x="10972800" y="3398838"/>
          <p14:tracePt t="111247" x="11002963" y="3398838"/>
          <p14:tracePt t="111264" x="11026775" y="3406775"/>
          <p14:tracePt t="111281" x="11056938" y="3413125"/>
          <p14:tracePt t="111297" x="11079163" y="3421063"/>
          <p14:tracePt t="111314" x="11125200" y="3429000"/>
          <p14:tracePt t="111331" x="11163300" y="3429000"/>
          <p14:tracePt t="111347" x="11201400" y="3429000"/>
          <p14:tracePt t="111364" x="11223625" y="3429000"/>
          <p14:tracePt t="111381" x="11247438" y="3421063"/>
          <p14:tracePt t="111398" x="11269663" y="3406775"/>
          <p14:tracePt t="111424" x="11277600" y="3398838"/>
          <p14:tracePt t="111472" x="11277600" y="3390900"/>
          <p14:tracePt t="111488" x="11277600" y="3382963"/>
          <p14:tracePt t="111504" x="11277600" y="3375025"/>
          <p14:tracePt t="111512" x="11285538" y="3360738"/>
          <p14:tracePt t="111528" x="11285538" y="3344863"/>
          <p14:tracePt t="111544" x="11293475" y="3336925"/>
          <p14:tracePt t="111552" x="11293475" y="3330575"/>
          <p14:tracePt t="111564" x="11293475" y="3322638"/>
          <p14:tracePt t="111581" x="11293475" y="3298825"/>
          <p14:tracePt t="111597" x="11293475" y="3276600"/>
          <p14:tracePt t="111600" x="11293475" y="3268663"/>
          <p14:tracePt t="111617" x="11293475" y="3260725"/>
          <p14:tracePt t="111631" x="11293475" y="3246438"/>
          <p14:tracePt t="111649" x="11293475" y="3238500"/>
          <p14:tracePt t="111664" x="11293475" y="3230563"/>
          <p14:tracePt t="111681" x="11293475" y="3216275"/>
          <p14:tracePt t="111698" x="11293475" y="3208338"/>
          <p14:tracePt t="111714" x="11293475" y="3200400"/>
          <p14:tracePt t="111731" x="11285538" y="3178175"/>
          <p14:tracePt t="111748" x="11277600" y="3162300"/>
          <p14:tracePt t="111764" x="11269663" y="3162300"/>
          <p14:tracePt t="111781" x="11261725" y="3154363"/>
          <p14:tracePt t="111798" x="11255375" y="3146425"/>
          <p14:tracePt t="111815" x="11247438" y="3140075"/>
          <p14:tracePt t="111832" x="11239500" y="3132138"/>
          <p14:tracePt t="111864" x="11231563" y="3124200"/>
          <p14:tracePt t="111872" x="11223625" y="3124200"/>
          <p14:tracePt t="111881" x="11217275" y="3116263"/>
          <p14:tracePt t="111898" x="11217275" y="3108325"/>
          <p14:tracePt t="111914" x="11201400" y="3108325"/>
          <p14:tracePt t="111931" x="11193463" y="3101975"/>
          <p14:tracePt t="111948" x="11179175" y="3101975"/>
          <p14:tracePt t="111965" x="11171238" y="3101975"/>
          <p14:tracePt t="111981" x="11163300" y="3101975"/>
          <p14:tracePt t="111998" x="11147425" y="3101975"/>
          <p14:tracePt t="112014" x="11141075" y="3101975"/>
          <p14:tracePt t="112031" x="11117263" y="3101975"/>
          <p14:tracePt t="112048" x="11102975" y="3101975"/>
          <p14:tracePt t="112064" x="11095038" y="3101975"/>
          <p14:tracePt t="112081" x="11079163" y="3101975"/>
          <p14:tracePt t="112114" x="11071225" y="3101975"/>
          <p14:tracePt t="112136" x="11064875" y="3101975"/>
          <p14:tracePt t="112152" x="11056938" y="3101975"/>
          <p14:tracePt t="112164" x="11049000" y="3101975"/>
          <p14:tracePt t="112181" x="11041063" y="3108325"/>
          <p14:tracePt t="112198" x="11041063" y="3116263"/>
          <p14:tracePt t="112214" x="11033125" y="3116263"/>
          <p14:tracePt t="112232" x="11026775" y="3124200"/>
          <p14:tracePt t="112256" x="11018838" y="3132138"/>
          <p14:tracePt t="112264" x="11010900" y="3140075"/>
          <p14:tracePt t="112281" x="11002963" y="3146425"/>
          <p14:tracePt t="112298" x="10988675" y="3154363"/>
          <p14:tracePt t="112331" x="10988675" y="3162300"/>
          <p14:tracePt t="112392" x="10988675" y="3170238"/>
          <p14:tracePt t="112400" x="10980738" y="3170238"/>
          <p14:tracePt t="112408" x="10980738" y="3178175"/>
          <p14:tracePt t="112416" x="10980738" y="3184525"/>
          <p14:tracePt t="112431" x="10964863" y="3208338"/>
          <p14:tracePt t="112448" x="10964863" y="3216275"/>
          <p14:tracePt t="112464" x="10964863" y="3222625"/>
          <p14:tracePt t="112481" x="10956925" y="3230563"/>
          <p14:tracePt t="112498" x="10956925" y="3238500"/>
          <p14:tracePt t="112600" x="10950575" y="3238500"/>
          <p14:tracePt t="112616" x="10942638" y="3246438"/>
          <p14:tracePt t="112624" x="10942638" y="3260725"/>
          <p14:tracePt t="112640" x="10934700" y="3268663"/>
          <p14:tracePt t="112649" x="10926763" y="3276600"/>
          <p14:tracePt t="112665" x="10926763" y="3284538"/>
          <p14:tracePt t="112720" x="10918825" y="3292475"/>
          <p14:tracePt t="112736" x="10918825" y="3298825"/>
          <p14:tracePt t="112745" x="10912475" y="3298825"/>
          <p14:tracePt t="112752" x="10904538" y="3314700"/>
          <p14:tracePt t="112765" x="10904538" y="3322638"/>
          <p14:tracePt t="112781" x="10896600" y="3330575"/>
          <p14:tracePt t="112798" x="10888663" y="3336925"/>
          <p14:tracePt t="112976" x="10888663" y="3344863"/>
          <p14:tracePt t="112993" x="10880725" y="3352800"/>
          <p14:tracePt t="113016" x="10874375" y="3360738"/>
          <p14:tracePt t="113032" x="10874375" y="3368675"/>
          <p14:tracePt t="113056" x="10866438" y="3375025"/>
          <p14:tracePt t="113448" x="10858500" y="3375025"/>
          <p14:tracePt t="113520" x="10850563" y="3375025"/>
          <p14:tracePt t="113528" x="10842625" y="3375025"/>
          <p14:tracePt t="113544" x="10836275" y="3375025"/>
          <p14:tracePt t="113560" x="10828338" y="3375025"/>
          <p14:tracePt t="113568" x="10820400" y="3375025"/>
          <p14:tracePt t="113581" x="10812463" y="3375025"/>
          <p14:tracePt t="113598" x="10804525" y="3375025"/>
          <p14:tracePt t="113615" x="10790238" y="3375025"/>
          <p14:tracePt t="113648" x="10782300" y="3375025"/>
          <p14:tracePt t="113665" x="10766425" y="3375025"/>
          <p14:tracePt t="113688" x="10760075" y="3375025"/>
          <p14:tracePt t="114369" x="10766425" y="3368675"/>
          <p14:tracePt t="114376" x="10774363" y="3360738"/>
          <p14:tracePt t="114392" x="10782300" y="3360738"/>
          <p14:tracePt t="114416" x="10790238" y="3360738"/>
          <p14:tracePt t="114432" x="10804525" y="3360738"/>
          <p14:tracePt t="114440" x="10812463" y="3360738"/>
          <p14:tracePt t="114449" x="10820400" y="3360738"/>
          <p14:tracePt t="114465" x="10850563" y="3360738"/>
          <p14:tracePt t="114482" x="10880725" y="3360738"/>
          <p14:tracePt t="114499" x="10904538" y="3360738"/>
          <p14:tracePt t="114515" x="10912475" y="3360738"/>
          <p14:tracePt t="114532" x="10918825" y="3360738"/>
          <p14:tracePt t="114549" x="10926763" y="3360738"/>
          <p14:tracePt t="114565" x="10934700" y="3360738"/>
          <p14:tracePt t="114582" x="10942638" y="3360738"/>
          <p14:tracePt t="114599" x="10950575" y="3352800"/>
          <p14:tracePt t="114615" x="10964863" y="3352800"/>
          <p14:tracePt t="114632" x="10972800" y="3352800"/>
          <p14:tracePt t="114649" x="10988675" y="3352800"/>
          <p14:tracePt t="114665" x="10995025" y="3352800"/>
          <p14:tracePt t="114682" x="11002963" y="3352800"/>
          <p14:tracePt t="114699" x="11018838" y="3352800"/>
          <p14:tracePt t="114715" x="11033125" y="3352800"/>
          <p14:tracePt t="114732" x="11049000" y="3344863"/>
          <p14:tracePt t="114749" x="11087100" y="3344863"/>
          <p14:tracePt t="114765" x="11125200" y="3344863"/>
          <p14:tracePt t="114782" x="11133138" y="3344863"/>
          <p14:tracePt t="118960" x="11117263" y="3344863"/>
          <p14:tracePt t="118968" x="11109325" y="3344863"/>
          <p14:tracePt t="118976" x="11095038" y="3344863"/>
          <p14:tracePt t="118984" x="11079163" y="3344863"/>
          <p14:tracePt t="119000" x="11056938" y="3344863"/>
          <p14:tracePt t="119017" x="11041063" y="3344863"/>
          <p14:tracePt t="119033" x="11026775" y="3344863"/>
          <p14:tracePt t="119050" x="11018838" y="3344863"/>
          <p14:tracePt t="119072" x="11010900" y="3344863"/>
          <p14:tracePt t="119083" x="11002963" y="3344863"/>
          <p14:tracePt t="119100" x="10988675" y="3344863"/>
          <p14:tracePt t="119117" x="10950575" y="3344863"/>
          <p14:tracePt t="119134" x="10904538" y="3344863"/>
          <p14:tracePt t="119135" x="10880725" y="3344863"/>
          <p14:tracePt t="119150" x="10858500" y="3344863"/>
          <p14:tracePt t="119151" x="10842625" y="3352800"/>
          <p14:tracePt t="119167" x="10812463" y="3352800"/>
          <p14:tracePt t="119184" x="10804525" y="3360738"/>
          <p14:tracePt t="119208" x="10798175" y="3360738"/>
          <p14:tracePt t="119217" x="10790238" y="3360738"/>
          <p14:tracePt t="119234" x="10766425" y="3360738"/>
          <p14:tracePt t="119250" x="10736263" y="3360738"/>
          <p14:tracePt t="119267" x="10683875" y="3375025"/>
          <p14:tracePt t="119284" x="10614025" y="3375025"/>
          <p14:tracePt t="119300" x="10569575" y="3382963"/>
          <p14:tracePt t="119317" x="10523538" y="3390900"/>
          <p14:tracePt t="119334" x="10485438" y="3406775"/>
          <p14:tracePt t="119350" x="10447338" y="3413125"/>
          <p14:tracePt t="119353" x="10417175" y="3436938"/>
          <p14:tracePt t="119368" x="10363200" y="3451225"/>
          <p14:tracePt t="119384" x="10302875" y="3459163"/>
          <p14:tracePt t="119400" x="10240963" y="3467100"/>
          <p14:tracePt t="119417" x="10202863" y="3475038"/>
          <p14:tracePt t="119434" x="10188575" y="3475038"/>
          <p14:tracePt t="119450" x="10180638" y="3475038"/>
          <p14:tracePt t="119467" x="10172700" y="3475038"/>
          <p14:tracePt t="119484" x="10156825" y="3475038"/>
          <p14:tracePt t="119500" x="10134600" y="3475038"/>
          <p14:tracePt t="119517" x="10126663" y="3475038"/>
          <p14:tracePt t="119534" x="10104438" y="3475038"/>
          <p14:tracePt t="119535" x="10096500" y="3475038"/>
          <p14:tracePt t="119567" x="10088563" y="3475038"/>
          <p14:tracePt t="119592" x="10080625" y="3475038"/>
          <p14:tracePt t="119624" x="10074275" y="3475038"/>
          <p14:tracePt t="119640" x="10058400" y="3475038"/>
          <p14:tracePt t="119648" x="10050463" y="3475038"/>
          <p14:tracePt t="119664" x="10042525" y="3475038"/>
          <p14:tracePt t="119681" x="10036175" y="3475038"/>
          <p14:tracePt t="119696" x="10028238" y="3475038"/>
          <p14:tracePt t="119720" x="10020300" y="3467100"/>
          <p14:tracePt t="119728" x="10012363" y="3467100"/>
          <p14:tracePt t="119745" x="10004425" y="3459163"/>
          <p14:tracePt t="119760" x="9998075" y="3451225"/>
          <p14:tracePt t="119776" x="9990138" y="3451225"/>
          <p14:tracePt t="119784" x="9982200" y="3451225"/>
          <p14:tracePt t="119928" x="9974263" y="3444875"/>
          <p14:tracePt t="119944" x="9966325" y="3429000"/>
          <p14:tracePt t="120256" x="9966325" y="3421063"/>
          <p14:tracePt t="120296" x="9966325" y="3413125"/>
          <p14:tracePt t="120312" x="9966325" y="3406775"/>
          <p14:tracePt t="120336" x="9966325" y="3398838"/>
          <p14:tracePt t="120352" x="9966325" y="3390900"/>
          <p14:tracePt t="120369" x="9959975" y="3382963"/>
          <p14:tracePt t="120376" x="9959975" y="3375025"/>
          <p14:tracePt t="120401" x="9959975" y="3368675"/>
          <p14:tracePt t="120416" x="9959975" y="3360738"/>
          <p14:tracePt t="120433" x="9959975" y="3352800"/>
          <p14:tracePt t="120448" x="9959975" y="3344863"/>
          <p14:tracePt t="120472" x="9959975" y="3336925"/>
          <p14:tracePt t="120480" x="9959975" y="3330575"/>
          <p14:tracePt t="120488" x="9959975" y="3322638"/>
          <p14:tracePt t="120501" x="9959975" y="3306763"/>
          <p14:tracePt t="120517" x="9952038" y="3284538"/>
          <p14:tracePt t="120534" x="9944100" y="3268663"/>
          <p14:tracePt t="120535" x="9944100" y="3260725"/>
          <p14:tracePt t="120552" x="9944100" y="3254375"/>
          <p14:tracePt t="120688" x="9944100" y="3246438"/>
          <p14:tracePt t="120714" x="9944100" y="3238500"/>
          <p14:tracePt t="121304" x="9944100" y="3246438"/>
          <p14:tracePt t="121320" x="9944100" y="3254375"/>
          <p14:tracePt t="123072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399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7.7-Alternativas para se diminuir hg </a:t>
            </a:r>
            <a:r>
              <a:rPr lang="pt-BR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suc</a:t>
            </a:r>
            <a:endParaRPr lang="pt-BR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24459" y="1124262"/>
            <a:ext cx="10702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1)Bombas em flutuadores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536" y="1857344"/>
            <a:ext cx="7156252" cy="481327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C8A87418-484F-454B-84FC-9F71C5E44F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376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02"/>
    </mc:Choice>
    <mc:Fallback>
      <p:transition spd="slow" advTm="28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9409"/>
          </a:xfrm>
        </p:spPr>
        <p:txBody>
          <a:bodyPr/>
          <a:lstStyle/>
          <a:p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2)Bomba submersível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818" y="899410"/>
            <a:ext cx="4815199" cy="57393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834" y="1159766"/>
            <a:ext cx="3629532" cy="363905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8364511" y="5036695"/>
            <a:ext cx="2989289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Bomba Submersa </a:t>
            </a:r>
          </a:p>
          <a:p>
            <a:pPr algn="ctr"/>
            <a:r>
              <a:rPr lang="pt-BR" sz="2400" dirty="0"/>
              <a:t>para poços artesianos</a:t>
            </a:r>
          </a:p>
        </p:txBody>
      </p:sp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12B1C482-8185-47AA-A352-E44745C31E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275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611"/>
    </mc:Choice>
    <mc:Fallback>
      <p:transition spd="slow" advTm="64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|2.4|17.6|29.9|1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|14.3|29.7|25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22.2|7|3.2|24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8.2|51.1|2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2|21.1|23.3|2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37.2|10.6|2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26.9|13.9|65|1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4.3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4|38.1|6.9|4.6"/>
</p:tagLst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7731</TotalTime>
  <Words>621</Words>
  <Application>Microsoft Office PowerPoint</Application>
  <PresentationFormat>Widescreen</PresentationFormat>
  <Paragraphs>104</Paragraphs>
  <Slides>17</Slides>
  <Notes>0</Notes>
  <HiddenSlides>0</HiddenSlides>
  <MMClips>17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Calisto MT</vt:lpstr>
      <vt:lpstr>Times New Roman</vt:lpstr>
      <vt:lpstr>Wingdings 2</vt:lpstr>
      <vt:lpstr>Office Theme</vt:lpstr>
      <vt:lpstr> CURSO DE AGRONOMIA   Prof. Sergio Duarte</vt:lpstr>
      <vt:lpstr>BOMBAS HIDRÁULICAS (Aula 11.3)</vt:lpstr>
      <vt:lpstr>7.2-Visualização teórica do fenômeno</vt:lpstr>
      <vt:lpstr>7.3-Problema na prática</vt:lpstr>
      <vt:lpstr>7.4- Os 2 valores do NPSH</vt:lpstr>
      <vt:lpstr>7.5- Concluindo</vt:lpstr>
      <vt:lpstr>7.6-Se cavitar o que fazer ?</vt:lpstr>
      <vt:lpstr>7.7-Alternativas para se diminuir hg suc</vt:lpstr>
      <vt:lpstr>2)Bomba submersível</vt:lpstr>
      <vt:lpstr>3)Bomba sapo</vt:lpstr>
      <vt:lpstr>4)Bomba afogada na ponta da sucção</vt:lpstr>
      <vt:lpstr>5)Bomba com injetor para poços caipiras</vt:lpstr>
      <vt:lpstr>6)Casa de bombas protegida com muro   7)Casa de bombas em degraus   </vt:lpstr>
      <vt:lpstr>7.8-Exercícios</vt:lpstr>
      <vt:lpstr>Exercício 1 (Continuação)</vt:lpstr>
      <vt:lpstr>2) Verificar se haverá ou não cavitação </vt:lpstr>
      <vt:lpstr>3)Qual a altura geométrica de sucção máxima para o exercício anterior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</dc:creator>
  <cp:lastModifiedBy>User</cp:lastModifiedBy>
  <cp:revision>934</cp:revision>
  <dcterms:created xsi:type="dcterms:W3CDTF">2018-09-13T21:05:33Z</dcterms:created>
  <dcterms:modified xsi:type="dcterms:W3CDTF">2020-10-14T18:53:43Z</dcterms:modified>
</cp:coreProperties>
</file>