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17" r:id="rId3"/>
    <p:sldId id="425" r:id="rId4"/>
    <p:sldId id="427" r:id="rId5"/>
    <p:sldId id="426" r:id="rId6"/>
    <p:sldId id="444" r:id="rId7"/>
    <p:sldId id="446" r:id="rId8"/>
    <p:sldId id="428" r:id="rId9"/>
    <p:sldId id="429" r:id="rId10"/>
    <p:sldId id="447" r:id="rId11"/>
    <p:sldId id="430" r:id="rId12"/>
    <p:sldId id="445" r:id="rId13"/>
    <p:sldId id="431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2F8FC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819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5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7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8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06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9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10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54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3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>
                <a:solidFill>
                  <a:srgbClr val="0070C0"/>
                </a:solidFill>
              </a:rPr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Coordenador: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>
                <a:solidFill>
                  <a:schemeClr val="bg2"/>
                </a:solidFill>
              </a:rPr>
              <a:t>Email</a:t>
            </a:r>
            <a:r>
              <a:rPr lang="pt-BR" b="1" dirty="0" smtClean="0">
                <a:solidFill>
                  <a:schemeClr val="bg2"/>
                </a:solidFill>
              </a:rPr>
              <a:t>: </a:t>
            </a:r>
            <a:r>
              <a:rPr lang="pt-BR" b="1" dirty="0" smtClean="0">
                <a:solidFill>
                  <a:schemeClr val="bg2"/>
                </a:solidFill>
                <a:hlinkClick r:id="rId3"/>
              </a:rPr>
              <a:t>rquadros@sc.usp.br</a:t>
            </a:r>
            <a:endParaRPr lang="pt-BR" b="1" dirty="0" smtClean="0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89" cy="21642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800000"/>
                </a:solidFill>
              </a:rPr>
              <a:t>Universidades de São Paulo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Escola de Engenharia de São Carlos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Dep. de Eng. Elétrica e de Computação</a:t>
            </a:r>
            <a:endParaRPr lang="pt-BR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816805" y="1450161"/>
                <a:ext cx="3221588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05" y="1450161"/>
                <a:ext cx="3221588" cy="5821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151620" y="4824155"/>
                <a:ext cx="6722960" cy="9766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824155"/>
                <a:ext cx="672296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2293" y="2355222"/>
                <a:ext cx="7529446" cy="70859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pt-BR" i="1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3" y="2355222"/>
                <a:ext cx="7529446" cy="7085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 para cima 18"/>
          <p:cNvSpPr/>
          <p:nvPr/>
        </p:nvSpPr>
        <p:spPr>
          <a:xfrm>
            <a:off x="4031940" y="3511428"/>
            <a:ext cx="675075" cy="855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7047275" y="3528822"/>
                <a:ext cx="152586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75" y="3528822"/>
                <a:ext cx="152586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10084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31540" y="1628800"/>
                <a:ext cx="2404826" cy="818366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b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628800"/>
                <a:ext cx="2404826" cy="818366"/>
              </a:xfrm>
              <a:prstGeom prst="rect">
                <a:avLst/>
              </a:prstGeom>
              <a:blipFill rotWithShape="0">
                <a:blip r:embed="rId3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94364" y="1756142"/>
                <a:ext cx="1783437" cy="56368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64" y="1756142"/>
                <a:ext cx="1783437" cy="563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687235" y="1738734"/>
                <a:ext cx="2008691" cy="741421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35" y="1738734"/>
                <a:ext cx="2008691" cy="741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909526" y="4260463"/>
                <a:ext cx="7324946" cy="9766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26" y="4260463"/>
                <a:ext cx="7324946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ergaminho horizontal 16"/>
              <p:cNvSpPr/>
              <p:nvPr/>
            </p:nvSpPr>
            <p:spPr>
              <a:xfrm>
                <a:off x="2157451" y="2893078"/>
                <a:ext cx="4545506" cy="810090"/>
              </a:xfrm>
              <a:prstGeom prst="horizontalScroll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solidFill>
                      <a:srgbClr val="800000"/>
                    </a:solidFill>
                  </a:rPr>
                  <a:t>Limite de condução quando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b="1" dirty="0" smtClean="0">
                    <a:solidFill>
                      <a:srgbClr val="800000"/>
                    </a:solidFill>
                  </a:rPr>
                  <a:t>.</a:t>
                </a:r>
                <a:endParaRPr lang="pt-BR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7" name="Pergaminho horizont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51" y="2893078"/>
                <a:ext cx="4545506" cy="810090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91580" y="5769260"/>
                <a:ext cx="1568250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5769260"/>
                <a:ext cx="1568250" cy="609077"/>
              </a:xfrm>
              <a:prstGeom prst="rect">
                <a:avLst/>
              </a:prstGeom>
              <a:blipFill rotWithShape="0">
                <a:blip r:embed="rId8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61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964" t="2720" r="1870" b="2718"/>
          <a:stretch/>
        </p:blipFill>
        <p:spPr>
          <a:xfrm>
            <a:off x="746574" y="1583795"/>
            <a:ext cx="7650850" cy="469650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9295403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983" r="2776"/>
          <a:stretch/>
        </p:blipFill>
        <p:spPr>
          <a:xfrm>
            <a:off x="926595" y="2168860"/>
            <a:ext cx="7560840" cy="38085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934873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43835"/>
            <a:ext cx="4134450" cy="347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877145" y="2033845"/>
                <a:ext cx="2475276" cy="172169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5" y="2033845"/>
                <a:ext cx="2475276" cy="17216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719628" y="4419110"/>
                <a:ext cx="3262862" cy="169886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28" y="4419110"/>
                <a:ext cx="3262862" cy="16988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591780" y="5904275"/>
                <a:ext cx="1077026" cy="6732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5904275"/>
                <a:ext cx="1077026" cy="673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6558" r="2267"/>
          <a:stretch/>
        </p:blipFill>
        <p:spPr>
          <a:xfrm>
            <a:off x="881590" y="1448780"/>
            <a:ext cx="7650851" cy="49022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367859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08688" y="2662136"/>
                <a:ext cx="8726620" cy="9106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1,6554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" y="2662136"/>
                <a:ext cx="8726620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04154" y="1565660"/>
                <a:ext cx="8135689" cy="73904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d>
                            <m:d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4" y="1565660"/>
                <a:ext cx="8135689" cy="739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80548" y="3959051"/>
                <a:ext cx="7782900" cy="9106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7804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48" y="3959051"/>
                <a:ext cx="7782900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0548" y="5319210"/>
                <a:ext cx="7806944" cy="9106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/6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5518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48" y="5319210"/>
                <a:ext cx="7806944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4847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899" r="1853" b="1768"/>
          <a:stretch/>
        </p:blipFill>
        <p:spPr>
          <a:xfrm>
            <a:off x="746575" y="1493785"/>
            <a:ext cx="7740860" cy="481553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67829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07073" y="1691298"/>
                <a:ext cx="4549387" cy="847604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3" y="1691298"/>
                <a:ext cx="4549387" cy="847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3148" y="3168949"/>
                <a:ext cx="1981440" cy="7152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8" y="3168949"/>
                <a:ext cx="1981440" cy="7152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92431" y="4320005"/>
                <a:ext cx="2916248" cy="71526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" y="4320005"/>
                <a:ext cx="2916248" cy="7152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92431" y="5457780"/>
                <a:ext cx="2862450" cy="71526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" y="5457780"/>
                <a:ext cx="2862450" cy="7152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691805" y="2903484"/>
                <a:ext cx="5148012" cy="7599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=1,9098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805" y="2903484"/>
                <a:ext cx="5148012" cy="7599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639522" y="4126763"/>
                <a:ext cx="5031570" cy="75995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22" y="4126763"/>
                <a:ext cx="5031570" cy="7599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639522" y="5319210"/>
                <a:ext cx="5427447" cy="7599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22" y="5319210"/>
                <a:ext cx="5427447" cy="7599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528393" y="1669645"/>
                <a:ext cx="3277051" cy="996683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pt-BR" dirty="0" smtClean="0"/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BR" i="1" dirty="0">
                        <a:latin typeface="Cambria Math" panose="02040503050406030204" pitchFamily="18" charset="0"/>
                      </a:rPr>
                      <m:t>𝑉𝑠𝑖𝑛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pt-B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93" y="1669645"/>
                <a:ext cx="3277051" cy="996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252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51520" y="2123855"/>
                <a:ext cx="4186851" cy="7599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sup>
                        <m:e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23855"/>
                <a:ext cx="4186851" cy="7599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861810" y="4464115"/>
                <a:ext cx="3746218" cy="847604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0,9549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810" y="4464115"/>
                <a:ext cx="3746218" cy="847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327195" y="2494321"/>
                <a:ext cx="1528432" cy="27699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 12, 18…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95" y="2494321"/>
                <a:ext cx="152843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9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520" y="3187107"/>
                <a:ext cx="3897349" cy="6519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87107"/>
                <a:ext cx="3897349" cy="6519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dobrada para cima 7"/>
          <p:cNvSpPr/>
          <p:nvPr/>
        </p:nvSpPr>
        <p:spPr>
          <a:xfrm flipV="1">
            <a:off x="4211960" y="3357729"/>
            <a:ext cx="1485165" cy="128640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2146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022050" y="3017117"/>
                <a:ext cx="3707810" cy="77226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pt-BR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0" y="3017117"/>
                <a:ext cx="3707810" cy="772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721828" y="1734110"/>
                <a:ext cx="2300437" cy="40197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pt-BR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828" y="1734110"/>
                <a:ext cx="2300437" cy="40197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ndulado duplo 4"/>
          <p:cNvSpPr/>
          <p:nvPr/>
        </p:nvSpPr>
        <p:spPr>
          <a:xfrm>
            <a:off x="166500" y="5769260"/>
            <a:ext cx="2160240" cy="594357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Solução geral é:</a:t>
            </a:r>
            <a:endParaRPr lang="pt-B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764360" y="4378196"/>
                <a:ext cx="3024418" cy="6741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60" y="4378196"/>
                <a:ext cx="3024418" cy="6741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11483" y="5756516"/>
                <a:ext cx="1330172" cy="49398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83" y="5756516"/>
                <a:ext cx="1330172" cy="4939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636785" y="5415465"/>
                <a:ext cx="2770053" cy="13408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85" y="5415465"/>
                <a:ext cx="2770053" cy="1340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510" y="1555910"/>
            <a:ext cx="4308600" cy="347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194166" y="2429856"/>
                <a:ext cx="3025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</m:oMath>
                </a14:m>
                <a:r>
                  <a:rPr lang="pt-BR" dirty="0" smtClean="0"/>
                  <a:t>- tensão </a:t>
                </a:r>
                <a:r>
                  <a:rPr lang="pt-BR" dirty="0" err="1" smtClean="0"/>
                  <a:t>rms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line-to-line</a:t>
                </a: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66" y="2429856"/>
                <a:ext cx="302512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7456357" y="1628729"/>
                <a:ext cx="152586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357" y="1628729"/>
                <a:ext cx="1525867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7141554" y="1846658"/>
            <a:ext cx="270030" cy="1768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750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274778" y="1718810"/>
                <a:ext cx="1568250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78" y="1718810"/>
                <a:ext cx="1568250" cy="609077"/>
              </a:xfrm>
              <a:prstGeom prst="rect">
                <a:avLst/>
              </a:prstGeom>
              <a:blipFill rotWithShape="0">
                <a:blip r:embed="rId3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061610" y="2753925"/>
                <a:ext cx="1994585" cy="427746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2753925"/>
                <a:ext cx="1994585" cy="4277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Onda Completa com Carga RLE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977883" y="1973149"/>
                <a:ext cx="4738285" cy="67415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83" y="1973149"/>
                <a:ext cx="4738285" cy="6741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208544" y="3731137"/>
                <a:ext cx="3987951" cy="70859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4" y="3731137"/>
                <a:ext cx="3987951" cy="708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843256" y="2979115"/>
                <a:ext cx="726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56" y="2979115"/>
                <a:ext cx="726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87235" y="2821779"/>
                <a:ext cx="95507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35" y="2821779"/>
                <a:ext cx="955070" cy="5647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à esquerda, à direita e acima 6"/>
          <p:cNvSpPr/>
          <p:nvPr/>
        </p:nvSpPr>
        <p:spPr>
          <a:xfrm>
            <a:off x="5656030" y="2768768"/>
            <a:ext cx="945105" cy="535143"/>
          </a:xfrm>
          <a:prstGeom prst="leftRightUpArrow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m curva para a esquerda 7"/>
          <p:cNvSpPr/>
          <p:nvPr/>
        </p:nvSpPr>
        <p:spPr>
          <a:xfrm>
            <a:off x="8262410" y="2740437"/>
            <a:ext cx="765085" cy="1393178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227884" y="5523558"/>
                <a:ext cx="7529446" cy="70859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pt-BR" i="1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884" y="5523558"/>
                <a:ext cx="7529446" cy="7085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ndulado duplo 22"/>
          <p:cNvSpPr/>
          <p:nvPr/>
        </p:nvSpPr>
        <p:spPr>
          <a:xfrm>
            <a:off x="1227884" y="4518963"/>
            <a:ext cx="2160240" cy="594357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Solução geral é: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1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9925</TotalTime>
  <Words>199</Words>
  <Application>Microsoft Office PowerPoint</Application>
  <PresentationFormat>Apresentação na tela (4:3)</PresentationFormat>
  <Paragraphs>64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Cambria Math</vt:lpstr>
      <vt:lpstr>Design padrão</vt:lpstr>
      <vt:lpstr>Universidades de São Paulo Escola de Engenharia de São Carlos Dep. de Eng. Elétrica e de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499</cp:revision>
  <dcterms:created xsi:type="dcterms:W3CDTF">2009-04-12T14:29:32Z</dcterms:created>
  <dcterms:modified xsi:type="dcterms:W3CDTF">2020-06-05T18:57:28Z</dcterms:modified>
</cp:coreProperties>
</file>