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4992-C91C-4C83-B0A6-C989E3415D32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F743-71B6-4094-9704-91530664B4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426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4992-C91C-4C83-B0A6-C989E3415D32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F743-71B6-4094-9704-91530664B4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50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4992-C91C-4C83-B0A6-C989E3415D32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F743-71B6-4094-9704-91530664B4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75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4992-C91C-4C83-B0A6-C989E3415D32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F743-71B6-4094-9704-91530664B4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57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4992-C91C-4C83-B0A6-C989E3415D32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F743-71B6-4094-9704-91530664B4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62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4992-C91C-4C83-B0A6-C989E3415D32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F743-71B6-4094-9704-91530664B4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10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4992-C91C-4C83-B0A6-C989E3415D32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F743-71B6-4094-9704-91530664B4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34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4992-C91C-4C83-B0A6-C989E3415D32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F743-71B6-4094-9704-91530664B4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74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4992-C91C-4C83-B0A6-C989E3415D32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F743-71B6-4094-9704-91530664B4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79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4992-C91C-4C83-B0A6-C989E3415D32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F743-71B6-4094-9704-91530664B4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52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4992-C91C-4C83-B0A6-C989E3415D32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F743-71B6-4094-9704-91530664B4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72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44992-C91C-4C83-B0A6-C989E3415D32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9F743-71B6-4094-9704-91530664B4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00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Vestibular 2º ano B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05/03/2020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541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57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29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8780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</Words>
  <Application>Microsoft Office PowerPoint</Application>
  <PresentationFormat>Apresentação na tela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Vestibular 2º ano B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Vestibular 2º ano B</dc:title>
  <dc:creator>Mônica</dc:creator>
  <cp:lastModifiedBy>Mônica</cp:lastModifiedBy>
  <cp:revision>1</cp:revision>
  <dcterms:created xsi:type="dcterms:W3CDTF">2020-03-05T21:23:26Z</dcterms:created>
  <dcterms:modified xsi:type="dcterms:W3CDTF">2020-03-05T21:32:21Z</dcterms:modified>
</cp:coreProperties>
</file>