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7" r:id="rId4"/>
    <p:sldId id="276" r:id="rId5"/>
    <p:sldId id="275" r:id="rId6"/>
    <p:sldId id="274" r:id="rId7"/>
    <p:sldId id="273" r:id="rId8"/>
    <p:sldId id="280" r:id="rId9"/>
    <p:sldId id="282" r:id="rId10"/>
    <p:sldId id="283" r:id="rId11"/>
    <p:sldId id="284" r:id="rId12"/>
    <p:sldId id="285" r:id="rId13"/>
    <p:sldId id="272" r:id="rId14"/>
    <p:sldId id="271" r:id="rId15"/>
    <p:sldId id="270" r:id="rId16"/>
    <p:sldId id="269" r:id="rId17"/>
    <p:sldId id="268" r:id="rId18"/>
    <p:sldId id="267" r:id="rId19"/>
    <p:sldId id="266" r:id="rId20"/>
    <p:sldId id="265" r:id="rId21"/>
    <p:sldId id="264" r:id="rId22"/>
    <p:sldId id="263" r:id="rId23"/>
    <p:sldId id="262" r:id="rId24"/>
    <p:sldId id="261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23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04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70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99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23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34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75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66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16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77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43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DEDD6-0EA2-4DD1-9AB7-BCC0DB6A2897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C021-858A-4B57-933F-A5275DD52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70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8032715" cy="39149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Saúde Mental-Autoestima</a:t>
            </a:r>
          </a:p>
          <a:p>
            <a:pPr algn="ctr"/>
            <a:endParaRPr lang="pt-BR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endParaRPr lang="pt-BR" sz="5400" b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7º ano B</a:t>
            </a:r>
            <a:endParaRPr lang="pt-BR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115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01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7" name="Picture 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21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18905" y="2967335"/>
            <a:ext cx="2706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7º ano C</a:t>
            </a:r>
            <a:endParaRPr lang="pt-BR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736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3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98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472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589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576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411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14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0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766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49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01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6718" y="-154439"/>
            <a:ext cx="4498368" cy="799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203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22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05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100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51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68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Picture 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22288500" cy="39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557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9924" y="-591449"/>
            <a:ext cx="4968553" cy="883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15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</Words>
  <Application>Microsoft Office PowerPoint</Application>
  <PresentationFormat>Apresentação na tela (4:3)</PresentationFormat>
  <Paragraphs>5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Mônica</dc:creator>
  <cp:lastModifiedBy>Mônica</cp:lastModifiedBy>
  <cp:revision>2</cp:revision>
  <dcterms:created xsi:type="dcterms:W3CDTF">2019-09-05T14:28:47Z</dcterms:created>
  <dcterms:modified xsi:type="dcterms:W3CDTF">2019-09-05T14:39:29Z</dcterms:modified>
</cp:coreProperties>
</file>