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305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03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903F7EF-DCE3-4EDD-8C65-8C2D8DB350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/>
              <a:t>Clique para editar o estilo do título mestre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B02C22F-9F7E-4CBD-AA3D-0347EFB693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pt-BR" altLang="en-US" noProof="0"/>
              <a:t>Clique para editar o estilo do subtítulo mestre</a:t>
            </a:r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A4F5D2C9-8999-4E30-B97B-179CDE47A6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2998DFFA-C358-4C5A-9FBD-B9921184E3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0662" name="Rectangle 6">
            <a:extLst>
              <a:ext uri="{FF2B5EF4-FFF2-40B4-BE49-F238E27FC236}">
                <a16:creationId xmlns:a16="http://schemas.microsoft.com/office/drawing/2014/main" id="{358BDC13-4AD9-4478-9AA7-CA14AECCBA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C962AF-1525-4E22-8CA0-C784403C65FA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70663" name="Freeform 7">
            <a:extLst>
              <a:ext uri="{FF2B5EF4-FFF2-40B4-BE49-F238E27FC236}">
                <a16:creationId xmlns:a16="http://schemas.microsoft.com/office/drawing/2014/main" id="{FF186D1B-20C7-4AAE-BB56-763D1F8C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0664" name="Line 8">
            <a:extLst>
              <a:ext uri="{FF2B5EF4-FFF2-40B4-BE49-F238E27FC236}">
                <a16:creationId xmlns:a16="http://schemas.microsoft.com/office/drawing/2014/main" id="{F0586DF9-F33B-458C-8A65-7DE8E4BAF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396C9-E103-4A0A-8904-FF8CC5FF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3B489A-9535-4259-A211-301D438F0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767C65-EC4F-4896-AECF-02002F89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916736-8BFC-4B66-A44B-98B5629A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2A793E-2970-46CC-8196-5615620B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83675-2249-4BD8-9C76-98A3704DA32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2830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D77107-1037-4F82-AFAE-326C03EC9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EB9C533-3989-4D47-8B48-AC94932EF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BD04C-8291-4E6F-B2ED-9171F7C4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3A20EA-C9B2-4040-AD21-445BCDA7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52D57A-8FA1-4E99-A1E4-FB833B4E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7F5E3-EBC4-49D4-B5BD-5FC1B36F826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2694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A033D-7FB2-49F8-8B0E-A29858A0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908A3-F144-4AD4-A16E-005665DD2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8749CB-E08F-4536-BF34-D987A773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BC9525-589E-4C36-9DC1-C5BF8736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8F4280-86FE-4E8A-9D04-3C66923A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BE2EA-744D-445C-9617-987E30754CB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6708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26448-B599-43E3-AFC6-362FFD5F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90D09F-F773-42E6-BEF4-F2CF78829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7C4D59-334B-4695-ADA1-7CEB52B1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0EC270-CE84-4CE6-8CED-2DD3C105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6F55BC-5FD3-467E-8A3D-C5873D86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3EBFF-31F5-4644-A496-A9C07F3C9BE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4044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7CC77-4DA4-4E32-84BD-BF6D81CC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663AE7-E3A3-4C90-95F0-6FD00CE58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52E03E-45B6-461B-83AB-125EC190B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1C7799-529E-4986-B92D-BC927FC4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A9005C-7E9A-4637-9E39-2F8F8D83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D8DA18-805F-41D9-938E-1A3DE7C6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4EC1B-AE24-4355-9EB3-43346BEDC26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6415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2C977-C364-4568-9EC0-9E5785B8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E765F2-3ED4-41D7-A62A-27AA6ECD7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AD8E0A-2B5A-47DD-AAFF-80B015CCD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B2D16C-01C7-4598-B1CB-D1CE753B4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CF9A67-DC49-4F5D-BBFD-F919DE531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076FC8-C20C-44EE-9D1E-30FBBC9E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234FEB9-4B6C-4B35-9AB9-55BAA1C0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D29560-AB93-45F4-8687-E5D6746B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EB6D3-4401-4CF7-9591-E8428B70352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9587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1B789-1CF7-41AF-9471-8AD2F63CA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6F7E4CB-D95E-4E87-8E04-1DC85C684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2F002B-4096-4FB2-873B-5F3EA7D24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715F20-7756-4A8A-B7C5-995B7996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E4A7B-DE0E-449B-8A40-CD48C7F78A0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3936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C886B31-2CB5-44A2-8490-8B8D614B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F2D5E66-A017-4680-BB64-2FB7D6F2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BF69EB-57E5-4429-A073-BC4F83D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69440-FF29-4D46-80FD-6A895B8DA84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8009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CE0FB-0FC4-432C-94B9-53B3BBBD7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93B94D-CB2D-4345-AABD-85A1A85CF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ADAC80-74E3-49FA-AD85-29EAEC2B3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98B6E7-4865-4CAA-8A53-62EB0BDD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8FFBB3-20B7-4A47-BA7C-9C9384ED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A6EBB4-F5F2-4C35-862B-B298F3BC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35809-3E5F-420F-8D2F-683C937D5B7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6107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9C2A2-2333-40AB-BA9B-C2EED9B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FD447E6-2129-46CC-925A-1E7B4C57C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C9C3CF-1634-4417-A71E-A841E840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C3ED63-C3ED-451B-B99F-41135106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3EFC0D-8EA7-4C40-925B-9F36BFA5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E08288-7051-43C1-95E1-AA3F2EF7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554D6-F694-458A-8C70-65DD0420E4C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5214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B73A34E-B950-4CA7-86AD-714AD864A5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BA6AA20-7666-4481-A137-404D9A230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BEE085AD-E473-45D8-851E-6326F1A50B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2D3E4E64-9C69-400F-96D1-D84C4FE288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A3784F4F-ABC2-4B15-A64F-FA7DF3DF00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636633D-BA02-4464-9B79-AE048F151BA1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69639" name="Freeform 7">
            <a:extLst>
              <a:ext uri="{FF2B5EF4-FFF2-40B4-BE49-F238E27FC236}">
                <a16:creationId xmlns:a16="http://schemas.microsoft.com/office/drawing/2014/main" id="{14623097-D210-422D-9CED-01A093F59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9640" name="Line 8">
            <a:extLst>
              <a:ext uri="{FF2B5EF4-FFF2-40B4-BE49-F238E27FC236}">
                <a16:creationId xmlns:a16="http://schemas.microsoft.com/office/drawing/2014/main" id="{9F20EE4D-EDA9-4C0B-A33D-1285E88C5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3817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A894633-2777-43B8-85AB-D92C6C69FC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1524000"/>
            <a:ext cx="8352928" cy="2438400"/>
          </a:xfrm>
        </p:spPr>
        <p:txBody>
          <a:bodyPr/>
          <a:lstStyle/>
          <a:p>
            <a:pPr algn="ctr"/>
            <a:r>
              <a:rPr lang="pt-BR" altLang="pt-BR" sz="4400" kern="0" dirty="0"/>
              <a:t>SEL5752 – </a:t>
            </a:r>
            <a:r>
              <a:rPr lang="pt-BR" altLang="pt-BR" sz="4400" kern="0" dirty="0" err="1"/>
              <a:t>Disp</a:t>
            </a:r>
            <a:r>
              <a:rPr lang="pt-BR" altLang="pt-BR" sz="4400" kern="0" dirty="0"/>
              <a:t>. Reconfiguráveis e Ling. de Descrição de Hardware</a:t>
            </a:r>
            <a:br>
              <a:rPr lang="pt-BR" altLang="pt-BR" sz="4400" dirty="0"/>
            </a:br>
            <a:r>
              <a:rPr lang="pt-BR" altLang="pt-BR" sz="4400" dirty="0"/>
              <a:t>Aula 08 – Subprogramas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EA66FFA-0E0B-4F01-BCFF-E330344E3F2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altLang="pt-BR" dirty="0"/>
              <a:t>Prof. Dr. Maximiliam Luppe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>
            <a:extLst>
              <a:ext uri="{FF2B5EF4-FFF2-40B4-BE49-F238E27FC236}">
                <a16:creationId xmlns:a16="http://schemas.microsoft.com/office/drawing/2014/main" id="{FDD51032-0086-4D77-8F14-07CFEF10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>
            <a:extLst>
              <a:ext uri="{FF2B5EF4-FFF2-40B4-BE49-F238E27FC236}">
                <a16:creationId xmlns:a16="http://schemas.microsoft.com/office/drawing/2014/main" id="{AA225C26-FD7D-47D9-8334-EB05CDB9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>
            <a:extLst>
              <a:ext uri="{FF2B5EF4-FFF2-40B4-BE49-F238E27FC236}">
                <a16:creationId xmlns:a16="http://schemas.microsoft.com/office/drawing/2014/main" id="{F764D937-4673-4F8F-9DD0-92CC9825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427EA8CA-7D5D-4AB4-A9C4-D3E78398FEDE}"/>
              </a:ext>
            </a:extLst>
          </p:cNvPr>
          <p:cNvGrpSpPr/>
          <p:nvPr/>
        </p:nvGrpSpPr>
        <p:grpSpPr>
          <a:xfrm>
            <a:off x="395288" y="333375"/>
            <a:ext cx="8450262" cy="5961063"/>
            <a:chOff x="395288" y="333375"/>
            <a:chExt cx="8450262" cy="5961063"/>
          </a:xfrm>
        </p:grpSpPr>
        <p:pic>
          <p:nvPicPr>
            <p:cNvPr id="14345" name="Picture 9">
              <a:extLst>
                <a:ext uri="{FF2B5EF4-FFF2-40B4-BE49-F238E27FC236}">
                  <a16:creationId xmlns:a16="http://schemas.microsoft.com/office/drawing/2014/main" id="{2A313259-CF38-43F2-81E1-133C5FB5E3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333375"/>
              <a:ext cx="8450262" cy="596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C44AC35E-46C0-4B1E-BE72-93D37F022972}"/>
                </a:ext>
              </a:extLst>
            </p:cNvPr>
            <p:cNvSpPr txBox="1"/>
            <p:nvPr/>
          </p:nvSpPr>
          <p:spPr>
            <a:xfrm>
              <a:off x="5076056" y="5229200"/>
              <a:ext cx="5040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solidFill>
                    <a:srgbClr val="7030A0"/>
                  </a:solidFill>
                </a:rPr>
                <a:t>;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>
            <a:extLst>
              <a:ext uri="{FF2B5EF4-FFF2-40B4-BE49-F238E27FC236}">
                <a16:creationId xmlns:a16="http://schemas.microsoft.com/office/drawing/2014/main" id="{0E8A4962-9664-4380-B5F9-FE76180D0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>
            <a:extLst>
              <a:ext uri="{FF2B5EF4-FFF2-40B4-BE49-F238E27FC236}">
                <a16:creationId xmlns:a16="http://schemas.microsoft.com/office/drawing/2014/main" id="{9A1599EE-E09C-4850-B205-66DCED9F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>
            <a:extLst>
              <a:ext uri="{FF2B5EF4-FFF2-40B4-BE49-F238E27FC236}">
                <a16:creationId xmlns:a16="http://schemas.microsoft.com/office/drawing/2014/main" id="{0EC91C8A-0847-4941-8240-C1DDBED6D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>
            <a:extLst>
              <a:ext uri="{FF2B5EF4-FFF2-40B4-BE49-F238E27FC236}">
                <a16:creationId xmlns:a16="http://schemas.microsoft.com/office/drawing/2014/main" id="{FBF04DF2-67E5-41C0-BE72-18BFB9415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>
            <a:extLst>
              <a:ext uri="{FF2B5EF4-FFF2-40B4-BE49-F238E27FC236}">
                <a16:creationId xmlns:a16="http://schemas.microsoft.com/office/drawing/2014/main" id="{0074038E-112D-49EB-8282-B6B483FF0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>
            <a:extLst>
              <a:ext uri="{FF2B5EF4-FFF2-40B4-BE49-F238E27FC236}">
                <a16:creationId xmlns:a16="http://schemas.microsoft.com/office/drawing/2014/main" id="{71BD498A-CF70-4508-90A1-A55BE1E56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>
            <a:extLst>
              <a:ext uri="{FF2B5EF4-FFF2-40B4-BE49-F238E27FC236}">
                <a16:creationId xmlns:a16="http://schemas.microsoft.com/office/drawing/2014/main" id="{4BC431AB-32B8-4773-BD6B-28A01963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45BBA4F6-9EDC-4186-B9B9-BDD787D3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33375"/>
            <a:ext cx="8507412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>
            <a:extLst>
              <a:ext uri="{FF2B5EF4-FFF2-40B4-BE49-F238E27FC236}">
                <a16:creationId xmlns:a16="http://schemas.microsoft.com/office/drawing/2014/main" id="{30167C2A-C7E5-4E75-9826-8A1C52BDF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4">
            <a:extLst>
              <a:ext uri="{FF2B5EF4-FFF2-40B4-BE49-F238E27FC236}">
                <a16:creationId xmlns:a16="http://schemas.microsoft.com/office/drawing/2014/main" id="{A7840BC4-A3C5-469B-8EDF-FEA91CD8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>
            <a:extLst>
              <a:ext uri="{FF2B5EF4-FFF2-40B4-BE49-F238E27FC236}">
                <a16:creationId xmlns:a16="http://schemas.microsoft.com/office/drawing/2014/main" id="{0853B843-2AD3-465A-B7D6-B79910227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>
            <a:extLst>
              <a:ext uri="{FF2B5EF4-FFF2-40B4-BE49-F238E27FC236}">
                <a16:creationId xmlns:a16="http://schemas.microsoft.com/office/drawing/2014/main" id="{7352E160-42AC-4986-A336-836B3E647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>
            <a:extLst>
              <a:ext uri="{FF2B5EF4-FFF2-40B4-BE49-F238E27FC236}">
                <a16:creationId xmlns:a16="http://schemas.microsoft.com/office/drawing/2014/main" id="{AA834515-6070-4455-B0F6-E17E9794B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>
            <a:extLst>
              <a:ext uri="{FF2B5EF4-FFF2-40B4-BE49-F238E27FC236}">
                <a16:creationId xmlns:a16="http://schemas.microsoft.com/office/drawing/2014/main" id="{7E90328D-425A-49BA-B040-56BA290B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>
            <a:extLst>
              <a:ext uri="{FF2B5EF4-FFF2-40B4-BE49-F238E27FC236}">
                <a16:creationId xmlns:a16="http://schemas.microsoft.com/office/drawing/2014/main" id="{ED2AFD75-2E19-4B33-883E-BB2C3567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6" name="Picture 10">
            <a:extLst>
              <a:ext uri="{FF2B5EF4-FFF2-40B4-BE49-F238E27FC236}">
                <a16:creationId xmlns:a16="http://schemas.microsoft.com/office/drawing/2014/main" id="{700474C8-478F-4D28-BD40-AFCD804F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1" name="Picture 11">
            <a:extLst>
              <a:ext uri="{FF2B5EF4-FFF2-40B4-BE49-F238E27FC236}">
                <a16:creationId xmlns:a16="http://schemas.microsoft.com/office/drawing/2014/main" id="{F1D7949A-9E80-454E-8F7E-AD100106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>
            <a:extLst>
              <a:ext uri="{FF2B5EF4-FFF2-40B4-BE49-F238E27FC236}">
                <a16:creationId xmlns:a16="http://schemas.microsoft.com/office/drawing/2014/main" id="{B72D6618-79B4-4C1C-8A43-FAF1F7D6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3" name="Picture 9">
            <a:extLst>
              <a:ext uri="{FF2B5EF4-FFF2-40B4-BE49-F238E27FC236}">
                <a16:creationId xmlns:a16="http://schemas.microsoft.com/office/drawing/2014/main" id="{B59299EE-89E2-4AE6-A1E9-D48771B3A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>
            <a:extLst>
              <a:ext uri="{FF2B5EF4-FFF2-40B4-BE49-F238E27FC236}">
                <a16:creationId xmlns:a16="http://schemas.microsoft.com/office/drawing/2014/main" id="{50E86A9F-59B5-483C-8C2F-6D8090628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Picture 14">
            <a:extLst>
              <a:ext uri="{FF2B5EF4-FFF2-40B4-BE49-F238E27FC236}">
                <a16:creationId xmlns:a16="http://schemas.microsoft.com/office/drawing/2014/main" id="{ADCEF1E9-E50C-4960-B904-4E58759E4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3652E78D-98F5-4052-93D8-D2728484A9B9}"/>
              </a:ext>
            </a:extLst>
          </p:cNvPr>
          <p:cNvGrpSpPr/>
          <p:nvPr/>
        </p:nvGrpSpPr>
        <p:grpSpPr>
          <a:xfrm>
            <a:off x="395288" y="333375"/>
            <a:ext cx="8450262" cy="5961063"/>
            <a:chOff x="395288" y="333375"/>
            <a:chExt cx="8450262" cy="5961063"/>
          </a:xfrm>
        </p:grpSpPr>
        <p:pic>
          <p:nvPicPr>
            <p:cNvPr id="33800" name="Picture 8">
              <a:extLst>
                <a:ext uri="{FF2B5EF4-FFF2-40B4-BE49-F238E27FC236}">
                  <a16:creationId xmlns:a16="http://schemas.microsoft.com/office/drawing/2014/main" id="{E0590C65-17CC-4603-BDCB-E060411A0C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333375"/>
              <a:ext cx="8450262" cy="596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A40D402E-969A-440B-A997-47C7D2E0932A}"/>
                </a:ext>
              </a:extLst>
            </p:cNvPr>
            <p:cNvSpPr txBox="1"/>
            <p:nvPr/>
          </p:nvSpPr>
          <p:spPr>
            <a:xfrm>
              <a:off x="3275856" y="2082334"/>
              <a:ext cx="144016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700" b="1" u="sng" dirty="0">
                  <a:solidFill>
                    <a:srgbClr val="00B050"/>
                  </a:solidFill>
                </a:rPr>
                <a:t>processo</a:t>
              </a:r>
              <a:r>
                <a:rPr lang="pt-BR" sz="1700" dirty="0"/>
                <a:t>:       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>
            <a:extLst>
              <a:ext uri="{FF2B5EF4-FFF2-40B4-BE49-F238E27FC236}">
                <a16:creationId xmlns:a16="http://schemas.microsoft.com/office/drawing/2014/main" id="{D2BFACCF-6E15-445A-8016-8E1094487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>
            <a:extLst>
              <a:ext uri="{FF2B5EF4-FFF2-40B4-BE49-F238E27FC236}">
                <a16:creationId xmlns:a16="http://schemas.microsoft.com/office/drawing/2014/main" id="{1B7AE083-D214-463F-AA05-A40C9C1D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>
            <a:extLst>
              <a:ext uri="{FF2B5EF4-FFF2-40B4-BE49-F238E27FC236}">
                <a16:creationId xmlns:a16="http://schemas.microsoft.com/office/drawing/2014/main" id="{89FBB0D2-A1B1-4147-B12D-1CCB1424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>
            <a:extLst>
              <a:ext uri="{FF2B5EF4-FFF2-40B4-BE49-F238E27FC236}">
                <a16:creationId xmlns:a16="http://schemas.microsoft.com/office/drawing/2014/main" id="{597513E4-8BB8-4C16-8858-CA135E96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>
            <a:extLst>
              <a:ext uri="{FF2B5EF4-FFF2-40B4-BE49-F238E27FC236}">
                <a16:creationId xmlns:a16="http://schemas.microsoft.com/office/drawing/2014/main" id="{059DDDA1-D4C2-4558-8746-8AB288FBF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>
            <a:extLst>
              <a:ext uri="{FF2B5EF4-FFF2-40B4-BE49-F238E27FC236}">
                <a16:creationId xmlns:a16="http://schemas.microsoft.com/office/drawing/2014/main" id="{69CB8AE5-7684-4B58-BE4B-9CC5416C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>
            <a:extLst>
              <a:ext uri="{FF2B5EF4-FFF2-40B4-BE49-F238E27FC236}">
                <a16:creationId xmlns:a16="http://schemas.microsoft.com/office/drawing/2014/main" id="{DCEEA327-B3C0-4830-85A8-FD1819FF1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>
            <a:extLst>
              <a:ext uri="{FF2B5EF4-FFF2-40B4-BE49-F238E27FC236}">
                <a16:creationId xmlns:a16="http://schemas.microsoft.com/office/drawing/2014/main" id="{5EAA5E84-977C-48EC-8392-3059A524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50262" cy="596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2523</TotalTime>
  <Words>26</Words>
  <Application>Microsoft Office PowerPoint</Application>
  <PresentationFormat>Apresentação na tela (4:3)</PresentationFormat>
  <Paragraphs>4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Garamond</vt:lpstr>
      <vt:lpstr>Wingdings</vt:lpstr>
      <vt:lpstr>Borda</vt:lpstr>
      <vt:lpstr>SEL5752 – Disp. Reconfiguráveis e Ling. de Descrição de Hardware Aula 08 – Subprogramas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SEL632 – Linguagens de Descrição de Hardware</dc:title>
  <dc:creator>.</dc:creator>
  <cp:lastModifiedBy>Maximiliam Luppe</cp:lastModifiedBy>
  <cp:revision>68</cp:revision>
  <dcterms:created xsi:type="dcterms:W3CDTF">2008-08-07T14:13:20Z</dcterms:created>
  <dcterms:modified xsi:type="dcterms:W3CDTF">2023-05-16T18:16:44Z</dcterms:modified>
</cp:coreProperties>
</file>