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8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55" autoAdjust="0"/>
    <p:restoredTop sz="94660"/>
  </p:normalViewPr>
  <p:slideViewPr>
    <p:cSldViewPr snapToGrid="0">
      <p:cViewPr varScale="1">
        <p:scale>
          <a:sx n="96" d="100"/>
          <a:sy n="96" d="100"/>
        </p:scale>
        <p:origin x="-4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081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793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92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727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231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41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75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0424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613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06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899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2CD5-3144-4B0C-A354-ECC70A5D07BA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582-24F0-42D7-80DC-DD546B2618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46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qgis.org/2.2/en/docs/training_manu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VETORIAL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7 – Manual de treinamento QGIS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5103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Thiede R, Sutton T, </a:t>
            </a:r>
            <a:r>
              <a:rPr lang="pt-BR" dirty="0" err="1"/>
              <a:t>Düster</a:t>
            </a:r>
            <a:r>
              <a:rPr lang="pt-BR" dirty="0"/>
              <a:t> H, Sutton M. QGIS Training Manual. Release 2.2. QGIS Project. 2012. Disponível em </a:t>
            </a:r>
            <a:r>
              <a:rPr lang="pt-BR" dirty="0">
                <a:hlinkClick r:id="rId2"/>
              </a:rPr>
              <a:t>http://docs.qgis.org/2.2/en/docs/training_manual/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1803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Reprojeção dos </a:t>
            </a:r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807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Para </a:t>
            </a:r>
            <a:r>
              <a:rPr lang="pt-BR" dirty="0" smtClean="0"/>
              <a:t>reprojetar os dados é necessário exportá-los para um novo arquivo usando uma nova projeção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Abrir o mapa ‘</a:t>
            </a:r>
            <a:r>
              <a:rPr lang="pt-BR" dirty="0" err="1" smtClean="0"/>
              <a:t>scens_sjrp</a:t>
            </a:r>
            <a:r>
              <a:rPr lang="pt-BR" dirty="0" smtClean="0"/>
              <a:t>.</a:t>
            </a:r>
            <a:r>
              <a:rPr lang="pt-BR" dirty="0" err="1" smtClean="0"/>
              <a:t>shp</a:t>
            </a:r>
            <a:r>
              <a:rPr lang="pt-BR" dirty="0" smtClean="0"/>
              <a:t>’ (no diretório...) referente ao mapa de setores censitário do município de São José do Rio Preto.</a:t>
            </a:r>
          </a:p>
          <a:p>
            <a:r>
              <a:rPr lang="pt-BR" dirty="0" smtClean="0"/>
              <a:t>Identificar a projeção e o </a:t>
            </a:r>
            <a:r>
              <a:rPr lang="pt-BR" dirty="0" err="1" smtClean="0"/>
              <a:t>datum</a:t>
            </a:r>
            <a:endParaRPr lang="pt-BR" dirty="0" smtClean="0"/>
          </a:p>
          <a:p>
            <a:r>
              <a:rPr lang="pt-BR" dirty="0" smtClean="0"/>
              <a:t>Criar um novo </a:t>
            </a:r>
            <a:r>
              <a:rPr lang="pt-BR" dirty="0" err="1" smtClean="0"/>
              <a:t>layer</a:t>
            </a:r>
            <a:r>
              <a:rPr lang="pt-BR" dirty="0" smtClean="0"/>
              <a:t>, com base no </a:t>
            </a:r>
            <a:r>
              <a:rPr lang="pt-BR" dirty="0" err="1" smtClean="0"/>
              <a:t>layer</a:t>
            </a:r>
            <a:r>
              <a:rPr lang="pt-BR" dirty="0" smtClean="0"/>
              <a:t> ‘</a:t>
            </a:r>
            <a:r>
              <a:rPr lang="pt-BR" dirty="0" err="1" smtClean="0"/>
              <a:t>scens_sjrp_lat_long</a:t>
            </a:r>
            <a:r>
              <a:rPr lang="pt-BR" dirty="0" smtClean="0"/>
              <a:t>.</a:t>
            </a:r>
            <a:r>
              <a:rPr lang="pt-BR" dirty="0" err="1" smtClean="0"/>
              <a:t>shp</a:t>
            </a:r>
            <a:r>
              <a:rPr lang="pt-BR" dirty="0" smtClean="0"/>
              <a:t>’, em UTM SAD69 Zona 22S – </a:t>
            </a:r>
            <a:r>
              <a:rPr lang="pt-BR" dirty="0" err="1" smtClean="0"/>
              <a:t>nomei-o</a:t>
            </a:r>
            <a:r>
              <a:rPr lang="pt-BR" dirty="0" smtClean="0"/>
              <a:t> como ‘</a:t>
            </a:r>
            <a:r>
              <a:rPr lang="pt-BR" dirty="0" err="1" smtClean="0"/>
              <a:t>scens_sjrp_utm</a:t>
            </a:r>
            <a:r>
              <a:rPr lang="pt-BR" dirty="0" smtClean="0"/>
              <a:t>.</a:t>
            </a:r>
            <a:r>
              <a:rPr lang="pt-BR" dirty="0" err="1" smtClean="0"/>
              <a:t>shp</a:t>
            </a:r>
            <a:r>
              <a:rPr lang="pt-BR" dirty="0" smtClean="0"/>
              <a:t>’.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4490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Abra o mapa de setores censitário de São José do Rio Preto, SP – ‘</a:t>
            </a:r>
            <a:r>
              <a:rPr lang="pt-BR" dirty="0" err="1" smtClean="0"/>
              <a:t>scens_sjrp_utm</a:t>
            </a:r>
            <a:r>
              <a:rPr lang="pt-BR" dirty="0" smtClean="0"/>
              <a:t>’ na pasta .../aula5_QGIS_Analise_vetorial/bancos</a:t>
            </a:r>
          </a:p>
          <a:p>
            <a:r>
              <a:rPr lang="pt-BR" dirty="0" smtClean="0"/>
              <a:t>Clique com o botão direito no </a:t>
            </a:r>
            <a:r>
              <a:rPr lang="pt-BR" dirty="0" err="1" smtClean="0"/>
              <a:t>layer</a:t>
            </a:r>
            <a:r>
              <a:rPr lang="pt-BR" dirty="0"/>
              <a:t>,</a:t>
            </a:r>
            <a:r>
              <a:rPr lang="pt-BR" dirty="0" smtClean="0"/>
              <a:t> escolha ‘Propriedades’ e clique em ‘Geral’</a:t>
            </a:r>
          </a:p>
          <a:p>
            <a:r>
              <a:rPr lang="pt-BR" dirty="0" smtClean="0"/>
              <a:t>Abaixo e à direita do quadro ‘Subdivisão da feição” clique em ‘Ferramenta de Consulta’ (veja figura no próximo slide)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6143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2717" y="202796"/>
            <a:ext cx="9001125" cy="6153150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 flipV="1">
            <a:off x="598516" y="814647"/>
            <a:ext cx="2643448" cy="482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598516" y="1579418"/>
            <a:ext cx="9775768" cy="374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955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32" y="163080"/>
            <a:ext cx="4332317" cy="6487102"/>
          </a:xfrm>
        </p:spPr>
        <p:txBody>
          <a:bodyPr>
            <a:normAutofit/>
          </a:bodyPr>
          <a:lstStyle/>
          <a:p>
            <a:r>
              <a:rPr lang="pt-BR" dirty="0" smtClean="0"/>
              <a:t>Clique duas vezes no campo ‘TIPO’</a:t>
            </a:r>
          </a:p>
          <a:p>
            <a:r>
              <a:rPr lang="pt-BR" dirty="0" smtClean="0"/>
              <a:t>Clique em ‘=‘</a:t>
            </a:r>
          </a:p>
          <a:p>
            <a:r>
              <a:rPr lang="pt-BR" dirty="0" smtClean="0"/>
              <a:t>Clique em ‘Tudo’</a:t>
            </a:r>
          </a:p>
          <a:p>
            <a:r>
              <a:rPr lang="pt-BR" dirty="0" smtClean="0"/>
              <a:t>Clique duas vezes em ‘URBANO”</a:t>
            </a:r>
          </a:p>
          <a:p>
            <a:r>
              <a:rPr lang="pt-BR" dirty="0" smtClean="0"/>
              <a:t>Clique em OK! e em OK! </a:t>
            </a:r>
            <a:r>
              <a:rPr lang="pt-BR" dirty="0"/>
              <a:t>n</a:t>
            </a:r>
            <a:r>
              <a:rPr lang="pt-BR" dirty="0" smtClean="0"/>
              <a:t>ovamente na nova tela</a:t>
            </a:r>
          </a:p>
          <a:p>
            <a:r>
              <a:rPr lang="pt-BR" dirty="0" smtClean="0"/>
              <a:t>A consulta fez que fossem mostrados apenas os setores censitários urbanos</a:t>
            </a:r>
          </a:p>
          <a:p>
            <a:r>
              <a:rPr lang="pt-BR" dirty="0" smtClean="0"/>
              <a:t>Salve o novo mapa como ‘</a:t>
            </a:r>
            <a:r>
              <a:rPr lang="pt-BR" dirty="0" err="1" smtClean="0"/>
              <a:t>scens_sjrp_utm_urb.shp</a:t>
            </a:r>
            <a:r>
              <a:rPr lang="pt-BR" dirty="0" smtClean="0"/>
              <a:t>’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5001" y="163080"/>
            <a:ext cx="6262013" cy="60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34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t-BR" dirty="0" smtClean="0"/>
              <a:t>Buffers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309" y="1426615"/>
            <a:ext cx="4332315" cy="4351338"/>
          </a:xfrm>
        </p:spPr>
        <p:txBody>
          <a:bodyPr/>
          <a:lstStyle/>
          <a:p>
            <a:r>
              <a:rPr lang="pt-BR" dirty="0" smtClean="0"/>
              <a:t>Abra o arquivo ‘den_jan_mai_06.shp’</a:t>
            </a:r>
          </a:p>
          <a:p>
            <a:r>
              <a:rPr lang="pt-BR" dirty="0" smtClean="0"/>
              <a:t>Clique em ‘Vetor’, aponte para ‘</a:t>
            </a:r>
            <a:r>
              <a:rPr lang="pt-BR" dirty="0" err="1" smtClean="0"/>
              <a:t>Geoprocessar</a:t>
            </a:r>
            <a:r>
              <a:rPr lang="pt-BR" dirty="0" smtClean="0"/>
              <a:t>’ e clique em ‘Buffer’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8625" y="614077"/>
            <a:ext cx="7486390" cy="5382776"/>
          </a:xfrm>
          <a:prstGeom prst="rect">
            <a:avLst/>
          </a:prstGeom>
        </p:spPr>
      </p:pic>
      <p:cxnSp>
        <p:nvCxnSpPr>
          <p:cNvPr id="8" name="Conector de seta reta 7"/>
          <p:cNvCxnSpPr/>
          <p:nvPr/>
        </p:nvCxnSpPr>
        <p:spPr>
          <a:xfrm flipV="1">
            <a:off x="3291840" y="2643447"/>
            <a:ext cx="3990109" cy="19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3225338" y="2876204"/>
            <a:ext cx="5719157" cy="498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2876204" y="897775"/>
            <a:ext cx="4405745" cy="1512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338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807" y="229580"/>
            <a:ext cx="4265815" cy="5955089"/>
          </a:xfrm>
        </p:spPr>
        <p:txBody>
          <a:bodyPr/>
          <a:lstStyle/>
          <a:p>
            <a:r>
              <a:rPr lang="pt-BR" dirty="0" smtClean="0"/>
              <a:t>Veja se a camada selecionada é a dos casos de dengue</a:t>
            </a:r>
          </a:p>
          <a:p>
            <a:r>
              <a:rPr lang="pt-BR" dirty="0" smtClean="0"/>
              <a:t>Coloque 150m como ‘Distância de buffer’</a:t>
            </a:r>
          </a:p>
          <a:p>
            <a:r>
              <a:rPr lang="pt-BR" dirty="0" smtClean="0"/>
              <a:t>Em ‘Buscar’ de um nome e escolha um local para salvar os resultado</a:t>
            </a:r>
          </a:p>
          <a:p>
            <a:r>
              <a:rPr lang="pt-BR" dirty="0" smtClean="0"/>
              <a:t>Clique em OK!</a:t>
            </a:r>
          </a:p>
          <a:p>
            <a:r>
              <a:rPr lang="pt-BR" dirty="0" smtClean="0"/>
              <a:t>Abra o mapa gerado.</a:t>
            </a:r>
          </a:p>
          <a:p>
            <a:r>
              <a:rPr lang="pt-BR" dirty="0" smtClean="0"/>
              <a:t>Foram criados buffers de 150m em torno de cada casos de dengue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8037" y="554528"/>
            <a:ext cx="6264972" cy="5314256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2322714" y="1280160"/>
            <a:ext cx="3861955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3624349" y="2094807"/>
            <a:ext cx="4721629" cy="665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3424844" y="3433156"/>
            <a:ext cx="2759825" cy="889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3624349" y="4300104"/>
            <a:ext cx="5336771" cy="78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7225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368"/>
            <a:ext cx="10515600" cy="1325563"/>
          </a:xfrm>
        </p:spPr>
        <p:txBody>
          <a:bodyPr/>
          <a:lstStyle/>
          <a:p>
            <a:r>
              <a:rPr lang="pt-BR" dirty="0" smtClean="0"/>
              <a:t>Buffers ‘dissolvidos’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306" y="1227107"/>
            <a:ext cx="6244244" cy="5032375"/>
          </a:xfrm>
        </p:spPr>
        <p:txBody>
          <a:bodyPr/>
          <a:lstStyle/>
          <a:p>
            <a:r>
              <a:rPr lang="pt-BR" dirty="0"/>
              <a:t>Clique em ‘Vetor’, aponte para ‘</a:t>
            </a:r>
            <a:r>
              <a:rPr lang="pt-BR" dirty="0" err="1"/>
              <a:t>Geoprocessar</a:t>
            </a:r>
            <a:r>
              <a:rPr lang="pt-BR" dirty="0"/>
              <a:t>’ e clique em ‘</a:t>
            </a:r>
            <a:r>
              <a:rPr lang="pt-BR" dirty="0" smtClean="0"/>
              <a:t>Buffer</a:t>
            </a:r>
          </a:p>
          <a:p>
            <a:r>
              <a:rPr lang="pt-BR" dirty="0" smtClean="0"/>
              <a:t>Informe 150m como ‘Distância de buffer’</a:t>
            </a:r>
          </a:p>
          <a:p>
            <a:r>
              <a:rPr lang="pt-BR" dirty="0" smtClean="0"/>
              <a:t>Clique em ‘dissolver resultados de buffer</a:t>
            </a:r>
          </a:p>
          <a:p>
            <a:r>
              <a:rPr lang="pt-BR" dirty="0" smtClean="0"/>
              <a:t>Digite um nome e escolha um local para armazenar o resultado</a:t>
            </a:r>
          </a:p>
          <a:p>
            <a:r>
              <a:rPr lang="pt-BR" dirty="0" smtClean="0"/>
              <a:t>Clique em OK!</a:t>
            </a:r>
          </a:p>
          <a:p>
            <a:r>
              <a:rPr lang="pt-BR" dirty="0" smtClean="0"/>
              <a:t>Abra o mapa e veja o resultado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0856" y="490710"/>
            <a:ext cx="5391668" cy="4881003"/>
          </a:xfrm>
          <a:prstGeom prst="rect">
            <a:avLst/>
          </a:prstGeom>
        </p:spPr>
      </p:pic>
      <p:cxnSp>
        <p:nvCxnSpPr>
          <p:cNvPr id="7" name="Conector de seta reta 6"/>
          <p:cNvCxnSpPr/>
          <p:nvPr/>
        </p:nvCxnSpPr>
        <p:spPr>
          <a:xfrm flipV="1">
            <a:off x="1562793" y="2510444"/>
            <a:ext cx="5237018" cy="23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645920" y="3424844"/>
            <a:ext cx="5120640" cy="2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3840480" y="4039985"/>
            <a:ext cx="2959331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2909455" y="4818841"/>
            <a:ext cx="6600305" cy="251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388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2902" y="281547"/>
            <a:ext cx="6172286" cy="642344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3899" y="464024"/>
            <a:ext cx="47903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mapa ao lado mostra o resultado obtido. Abra a tabela de atributos e veja que foi criado um único polígono</a:t>
            </a:r>
          </a:p>
          <a:p>
            <a:endParaRPr lang="pt-BR" sz="2800" dirty="0"/>
          </a:p>
          <a:p>
            <a:r>
              <a:rPr lang="pt-BR" sz="2800" dirty="0" smtClean="0"/>
              <a:t>Ao abrir a tabela de atributos do ‘buffer150_dengue, você verá que foi criado um polígono (buffer) para cada caso de dengue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986451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414</Words>
  <Application>Microsoft Office PowerPoint</Application>
  <PresentationFormat>Personalizar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ANÁLISE VETORIAL</vt:lpstr>
      <vt:lpstr>Reprojeção dos dados</vt:lpstr>
      <vt:lpstr>Consultas</vt:lpstr>
      <vt:lpstr>Slide 4</vt:lpstr>
      <vt:lpstr>Slide 5</vt:lpstr>
      <vt:lpstr>Buffers</vt:lpstr>
      <vt:lpstr>Slide 7</vt:lpstr>
      <vt:lpstr>Buffers ‘dissolvidos’</vt:lpstr>
      <vt:lpstr>Slide 9</vt:lpstr>
      <vt:lpstr>Referência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VETORIAL</dc:title>
  <dc:creator>Francisco</dc:creator>
  <cp:lastModifiedBy>Francisco</cp:lastModifiedBy>
  <cp:revision>43</cp:revision>
  <dcterms:created xsi:type="dcterms:W3CDTF">2014-08-11T13:30:25Z</dcterms:created>
  <dcterms:modified xsi:type="dcterms:W3CDTF">2015-12-09T22:28:19Z</dcterms:modified>
</cp:coreProperties>
</file>