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5" r:id="rId8"/>
    <p:sldId id="266" r:id="rId9"/>
    <p:sldId id="267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AF3E23-678C-4826-B66C-494D8578351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BD5959-59BF-47C9-913A-BEA2B2287F21}" type="datetimeFigureOut">
              <a:rPr lang="pt-BR" smtClean="0"/>
              <a:t>21/11/2017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630616" cy="3240360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Musical e Autonomia: um relato de experiência a partir do princípio sobre autonomia de Paulo Freire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De: </a:t>
            </a: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Alan Caldas Simões Instituto Federal do Espírito Santo (IFES) </a:t>
            </a: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87824" y="4797152"/>
            <a:ext cx="5760640" cy="1631032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/>
              <a:t>Discente</a:t>
            </a:r>
            <a:r>
              <a:rPr lang="pt-BR" sz="2000" dirty="0" smtClean="0"/>
              <a:t>: Letícia Dias de Assis  N° USP: 4362401</a:t>
            </a:r>
            <a:endParaRPr lang="pt-BR" sz="2000" dirty="0"/>
          </a:p>
          <a:p>
            <a:pPr algn="l"/>
            <a:r>
              <a:rPr lang="pt-BR" sz="2000" b="1" dirty="0" smtClean="0"/>
              <a:t>Docente</a:t>
            </a:r>
            <a:r>
              <a:rPr lang="pt-BR" sz="2000" dirty="0" smtClean="0"/>
              <a:t>: Marcos </a:t>
            </a:r>
            <a:r>
              <a:rPr lang="pt-BR" sz="2000" dirty="0" err="1" smtClean="0"/>
              <a:t>Camara</a:t>
            </a:r>
            <a:r>
              <a:rPr lang="pt-BR" sz="2000" dirty="0" smtClean="0"/>
              <a:t> de Castro</a:t>
            </a:r>
          </a:p>
          <a:p>
            <a:pPr algn="l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219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Relato da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A prática do repertório didático em sala torna-se um estudo coletivo do professor com os alunos. Agora a técnica não é estudada de maneira isolada, mas sim contextualizada musicalmente, sempre realizada sob acompanhamento rítmico-harmônico utilizando como base estilos oriundos da música midiática; e 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As melodias criadas devem ser pequenas e simples para que o aluno possa aprender de ouvido uma música por aula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1268760"/>
            <a:ext cx="6481762" cy="247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(SWANWICK, 2003). Sabemos que a utilização de uma postura errada ou técnica não apurada pode levar a criação de vícios de execução que no futuro podem ser prejudiciais para o desenvolvimento musical do aluno. Entretanto, estamos lidando com alunos que, na maior parte das vezes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não seguirão uma carreira musical profissional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87624" y="1720840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fim, uma educação musical autônoma, como pensamos, se faz na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valorização dos saberes do educando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na possibilidade da construção coletiva do conhecimento musical a partir da realidade concreta do aluno. Neste sentido, concebemos o processo educativo como prática eminentemente formadora, onde educar significa transformar-se e transformar o mundo (FREIRE, 1999). Dessa forma, tanto professor como aluno, educador e educando, estão abertos a mudanças e prontos para transformar o mundo a partir de si mesmos.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89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XXVI Congresso da Associação Nacional de Pesquisa e Pós-Graduação em Música – B. Horizonte – 2016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MODALIDADE: COMUNICAÇÃO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SUBÁREA: EDUCAÇÃO MUSICAL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32856"/>
            <a:ext cx="7931224" cy="4065315"/>
          </a:xfrm>
        </p:spPr>
        <p:txBody>
          <a:bodyPr/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presente trabalho relata a experiência sobre o projeto de extensão: Oficina de Ensino e Práticas Musicais Coletivas do Instituto Federal do Espirito Santo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teórica desenvolvidos por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Lucy Green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 Freire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adaptados ao ensino coletivo de música, buscando estabelecer os princípios de uma educação musical autônoma </a:t>
            </a: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projeto começou em 2015-2016  no Instituto Federal do Espirito Santo, campus São Matheus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2170905"/>
            <a:ext cx="61885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Freire (1996), a autonomia é um dos saberes necessários à prática educativa, na medida em que está “[...] fundada na ética, no respeito à dignidade e na própria autonomia do educando” (FREIRE, 1996: 10).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44824"/>
            <a:ext cx="7859216" cy="4281339"/>
          </a:xfrm>
        </p:spPr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criação do projeto foi idealizado com o objetivo de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desmistificar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imaginário de que para aprender música é necessário ter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 ou talento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ainda que para aprender música é necessário o domínio do código musical escrito chamada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Musical</a:t>
            </a:r>
          </a:p>
          <a:p>
            <a:pPr algn="just"/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Assim, a educação musical deixa de ser um processo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acúmulo de conhecimentos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passa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transformar o aluno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 dinâmica de ensino-aprendizagem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 a autonomia do educando assume papel fundamental.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7715200" cy="420933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principal objetivo é utilizar da música como um recurso expressivo e motivador nos espaços escolares, tendo o foco: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scolas Estaduais e Federais ( do município de São Matheus)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Práticas Coletivas</a:t>
            </a: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Orquestra de Violões (média de idade dos integrantes 15 anos)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Orquestra de Flautas Doce (média de idade dos integrantes 9 anos);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Práticas de Conjunto Avançadas (média de idade dos integrantes 20 anos).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Relato da experiência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todos os grupos instrumentais e faixas etárias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aulas foram organizadas da seguinte maneira: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Entrega de apostila contendo as primeiras músicas didáticas e um CD com as gravações das melodias a serem executadas e os seus respectivos acompanhamentos em playback;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Explicação sobre postura ao instrumento e como emitir as primeiras notas;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Execução de música didática para os alunos em sala de aula;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Relato da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Em casa os alunos “aprenderiam de ouvido” a melodia didática e exercitariam a sua execução prática a partir do CD recebido no primeiro dia de aula;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Na aula seguinte executamos em conjunto a música didática e cada aluno, através da observação sobre o colega e/ou professor, corrige a sua execução e/ou postura; e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Ampliação do repertório a partir de músicas sugeridas pelos alunos.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Relato da experiência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A prática instrumental é realizada antes do aprendizado da leitura musical tradicional e domínio da técnica instrumental refinada/apurada; </a:t>
            </a: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É necessário que desde o primeiro dia de aula o aluno comece a tocar, utilizando os princípios básicos que aprendeu em cada aula; 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Para cada nova nota aprendida ou conceito técnico-instrumental existirá uma música a ser trabalhada;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228</TotalTime>
  <Words>780</Words>
  <Application>Microsoft Office PowerPoint</Application>
  <PresentationFormat>Apresentação na tela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Adjacência</vt:lpstr>
      <vt:lpstr>Educação Musical e Autonomia: um relato de experiência a partir do princípio sobre autonomia de Paulo Freire  De: Alan Caldas Simões Instituto Federal do Espírito Santo (IFES)  </vt:lpstr>
      <vt:lpstr>Apresentação</vt:lpstr>
      <vt:lpstr>Introdução</vt:lpstr>
      <vt:lpstr>Apresentação do PowerPoint</vt:lpstr>
      <vt:lpstr>Objetivo</vt:lpstr>
      <vt:lpstr>Objetivo</vt:lpstr>
      <vt:lpstr>Relato da experiência</vt:lpstr>
      <vt:lpstr>Relato da experiência</vt:lpstr>
      <vt:lpstr>Relato da experiência</vt:lpstr>
      <vt:lpstr>Relato da experiência</vt:lpstr>
      <vt:lpstr>Apresentação do PowerPoint</vt:lpstr>
      <vt:lpstr>Apresentação do PowerPoint</vt:lpstr>
      <vt:lpstr>FIM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Musical e Autonomia: um relato de experiência a partir do princípio sobre autonomia de Paulo Freire</dc:title>
  <dc:creator>Monitores</dc:creator>
  <cp:lastModifiedBy>letícia dias de assis</cp:lastModifiedBy>
  <cp:revision>19</cp:revision>
  <dcterms:created xsi:type="dcterms:W3CDTF">2017-11-20T12:28:17Z</dcterms:created>
  <dcterms:modified xsi:type="dcterms:W3CDTF">2017-11-21T11:37:17Z</dcterms:modified>
</cp:coreProperties>
</file>