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  <p:sldId id="257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8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AD5E-7159-4ABE-9C72-7B40BC44CCDB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012D-1CFA-4F5A-AD95-94D1DD646F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4092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AD5E-7159-4ABE-9C72-7B40BC44CCDB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012D-1CFA-4F5A-AD95-94D1DD646F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473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AD5E-7159-4ABE-9C72-7B40BC44CCDB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012D-1CFA-4F5A-AD95-94D1DD646F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540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AD5E-7159-4ABE-9C72-7B40BC44CCDB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012D-1CFA-4F5A-AD95-94D1DD646F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6668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AD5E-7159-4ABE-9C72-7B40BC44CCDB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012D-1CFA-4F5A-AD95-94D1DD646F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6555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AD5E-7159-4ABE-9C72-7B40BC44CCDB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012D-1CFA-4F5A-AD95-94D1DD646F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94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AD5E-7159-4ABE-9C72-7B40BC44CCDB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012D-1CFA-4F5A-AD95-94D1DD646F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358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AD5E-7159-4ABE-9C72-7B40BC44CCDB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012D-1CFA-4F5A-AD95-94D1DD646F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190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AD5E-7159-4ABE-9C72-7B40BC44CCDB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012D-1CFA-4F5A-AD95-94D1DD646F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500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AD5E-7159-4ABE-9C72-7B40BC44CCDB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012D-1CFA-4F5A-AD95-94D1DD646F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740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0AD5E-7159-4ABE-9C72-7B40BC44CCDB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012D-1CFA-4F5A-AD95-94D1DD646F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535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0AD5E-7159-4ABE-9C72-7B40BC44CCDB}" type="datetimeFigureOut">
              <a:rPr lang="pt-BR" smtClean="0"/>
              <a:t>20/04/2018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E012D-1CFA-4F5A-AD95-94D1DD646F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885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536" y="1654929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/>
              <a:t>1ª CONVERÊNCA ESTADUAL </a:t>
            </a:r>
            <a:r>
              <a:rPr lang="pt-BR" sz="3200" b="1" dirty="0"/>
              <a:t>DE VIGILÂNCIA EM SAÚDE</a:t>
            </a:r>
          </a:p>
          <a:p>
            <a:endParaRPr lang="pt-BR" sz="3200" dirty="0" smtClean="0"/>
          </a:p>
          <a:p>
            <a:endParaRPr lang="pt-BR" sz="3200" dirty="0"/>
          </a:p>
          <a:p>
            <a:endParaRPr lang="pt-BR" sz="3200" dirty="0"/>
          </a:p>
          <a:p>
            <a:pPr algn="ctr"/>
            <a:r>
              <a:rPr lang="pt-BR" sz="3200" dirty="0"/>
              <a:t>VIGILÂNCIA EM SAÚDE: DIREITO, CONQUISTAS E DEFESA DE UM SUS PÚBLICO DE QUALIDADE</a:t>
            </a:r>
          </a:p>
        </p:txBody>
      </p:sp>
    </p:spTree>
    <p:extLst>
      <p:ext uri="{BB962C8B-B14F-4D97-AF65-F5344CB8AC3E}">
        <p14:creationId xmlns:p14="http://schemas.microsoft.com/office/powerpoint/2010/main" val="336651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771800" y="836712"/>
            <a:ext cx="57606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DIRETRIZ</a:t>
            </a:r>
          </a:p>
          <a:p>
            <a:endParaRPr lang="pt-BR" sz="2400" dirty="0"/>
          </a:p>
          <a:p>
            <a:r>
              <a:rPr lang="pt-BR" sz="2400" dirty="0" smtClean="0"/>
              <a:t>	O que eu quero?</a:t>
            </a:r>
          </a:p>
          <a:p>
            <a:endParaRPr lang="pt-BR" sz="2400" dirty="0"/>
          </a:p>
          <a:p>
            <a:endParaRPr lang="pt-BR" sz="2400" dirty="0" smtClean="0"/>
          </a:p>
          <a:p>
            <a:r>
              <a:rPr lang="pt-BR" sz="2400" b="1" dirty="0" smtClean="0"/>
              <a:t>PROPOSTA</a:t>
            </a:r>
          </a:p>
          <a:p>
            <a:endParaRPr lang="pt-BR" sz="2400" dirty="0"/>
          </a:p>
          <a:p>
            <a:r>
              <a:rPr lang="pt-BR" sz="2400" dirty="0" smtClean="0"/>
              <a:t>	Como?</a:t>
            </a:r>
          </a:p>
          <a:p>
            <a:endParaRPr lang="pt-BR" sz="2400" dirty="0" smtClean="0"/>
          </a:p>
          <a:p>
            <a:endParaRPr lang="pt-BR" sz="2400" b="1" dirty="0"/>
          </a:p>
          <a:p>
            <a:r>
              <a:rPr lang="pt-BR" sz="2400" b="1" dirty="0" smtClean="0"/>
              <a:t>OBJETIVO</a:t>
            </a:r>
          </a:p>
          <a:p>
            <a:endParaRPr lang="pt-BR" sz="2400" dirty="0"/>
          </a:p>
          <a:p>
            <a:r>
              <a:rPr lang="pt-BR" sz="2400" dirty="0" smtClean="0"/>
              <a:t>	Onde chegar?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6610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802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1520" y="332656"/>
            <a:ext cx="8712968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400" dirty="0" smtClean="0"/>
          </a:p>
          <a:p>
            <a:pPr algn="ctr"/>
            <a:r>
              <a:rPr lang="pt-BR" sz="2400" dirty="0" smtClean="0"/>
              <a:t>CONTEXTO</a:t>
            </a:r>
          </a:p>
          <a:p>
            <a:endParaRPr lang="pt-BR" sz="2400" dirty="0"/>
          </a:p>
          <a:p>
            <a:r>
              <a:rPr lang="pt-BR" sz="2400" dirty="0" smtClean="0"/>
              <a:t>Ciência e Saúde Coletiva</a:t>
            </a:r>
          </a:p>
          <a:p>
            <a:r>
              <a:rPr lang="pt-BR" sz="2400" dirty="0" smtClean="0"/>
              <a:t>Volume 22 número 10</a:t>
            </a:r>
          </a:p>
          <a:p>
            <a:endParaRPr lang="pt-BR" sz="2400" dirty="0"/>
          </a:p>
          <a:p>
            <a:r>
              <a:rPr lang="pt-BR" sz="2400" dirty="0" smtClean="0"/>
              <a:t>Vigilância em Saúde brasileira: reflexões e contribuição ao debate da 1ª  Conferência de Vigilância em Saúde p 3137</a:t>
            </a:r>
          </a:p>
          <a:p>
            <a:endParaRPr lang="pt-BR" sz="2400" dirty="0"/>
          </a:p>
          <a:p>
            <a:r>
              <a:rPr lang="pt-BR" sz="2400" dirty="0" smtClean="0"/>
              <a:t>RESOLUÇÃO  CNS/MS 539/2016</a:t>
            </a:r>
          </a:p>
          <a:p>
            <a:r>
              <a:rPr lang="pt-BR" sz="2400" dirty="0" smtClean="0"/>
              <a:t>P.88 – Documento Orientador</a:t>
            </a:r>
          </a:p>
          <a:p>
            <a:endParaRPr lang="pt-BR" sz="2400" dirty="0" smtClean="0"/>
          </a:p>
          <a:p>
            <a:r>
              <a:rPr lang="pt-BR" sz="2400" dirty="0" smtClean="0"/>
              <a:t>8 objetivos</a:t>
            </a:r>
          </a:p>
          <a:p>
            <a:r>
              <a:rPr lang="pt-BR" sz="2400" dirty="0" smtClean="0"/>
              <a:t>Eixo principal - 4 sub eixos  - p 4</a:t>
            </a:r>
          </a:p>
          <a:p>
            <a:endParaRPr lang="pt-BR" sz="2000" dirty="0"/>
          </a:p>
          <a:p>
            <a:endParaRPr lang="pt-BR" sz="2000" dirty="0" smtClean="0"/>
          </a:p>
          <a:p>
            <a:endParaRPr lang="pt-BR" dirty="0"/>
          </a:p>
          <a:p>
            <a:endParaRPr lang="pt-BR" dirty="0"/>
          </a:p>
          <a:p>
            <a:r>
              <a:rPr lang="pt-B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231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gionalizacao_2016_mapa.jpg (2339×1654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9582" cy="647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0765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70</Words>
  <Application>Microsoft Office PowerPoint</Application>
  <PresentationFormat>Apresentação na tela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Conselho Estatual de Saude</dc:creator>
  <cp:lastModifiedBy>Conselho Estatual de Saude</cp:lastModifiedBy>
  <cp:revision>9</cp:revision>
  <dcterms:created xsi:type="dcterms:W3CDTF">2018-04-19T12:39:55Z</dcterms:created>
  <dcterms:modified xsi:type="dcterms:W3CDTF">2018-04-20T16:26:30Z</dcterms:modified>
</cp:coreProperties>
</file>