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294DBA-7BC1-487E-AB6C-278475821A08}" type="datetimeFigureOut">
              <a:rPr lang="pt-BR" smtClean="0"/>
              <a:t>19/10/2017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FFA3808-1CB7-458E-874C-AD9CBC97560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maps/EvXtVG3w1Hu" TargetMode="External"/><Relationship Id="rId2" Type="http://schemas.openxmlformats.org/officeDocument/2006/relationships/hyperlink" Target="https://goo.gl/maps/E9qaFRTGs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o.gl/maps/noJSjrYGJ482" TargetMode="External"/><Relationship Id="rId4" Type="http://schemas.openxmlformats.org/officeDocument/2006/relationships/hyperlink" Target="https://maps.google.com/?q=Estr.+Tur%C3%ADstica+do+Jaragu%C3%A1,+3651+-+Vila+Jaragua&amp;entry=gmail&amp;source=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16016" y="2132856"/>
            <a:ext cx="3672408" cy="4221996"/>
          </a:xfrm>
        </p:spPr>
        <p:txBody>
          <a:bodyPr>
            <a:normAutofit fontScale="90000"/>
          </a:bodyPr>
          <a:lstStyle/>
          <a:p>
            <a:r>
              <a:rPr lang="pt-BR" b="1" u="sng" dirty="0"/>
              <a:t>PROGRAMAÇÃO PARA A VISITA NA ALDEIA TEKOA PYAU – JARAGUÁ - </a:t>
            </a:r>
            <a:r>
              <a:rPr lang="pt-BR" b="1" u="sng" dirty="0" smtClean="0"/>
              <a:t>(28/10/2017</a:t>
            </a:r>
            <a:r>
              <a:rPr lang="pt-BR" b="1" u="sng" dirty="0"/>
              <a:t>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001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Visita a aldeia </a:t>
            </a:r>
            <a:r>
              <a:rPr lang="pt-BR" dirty="0" err="1" smtClean="0"/>
              <a:t>Tekua</a:t>
            </a:r>
            <a:r>
              <a:rPr lang="pt-BR" dirty="0" smtClean="0"/>
              <a:t> </a:t>
            </a:r>
            <a:r>
              <a:rPr lang="pt-BR" dirty="0" err="1" smtClean="0"/>
              <a:t>Pyau</a:t>
            </a:r>
            <a:r>
              <a:rPr lang="pt-BR" dirty="0" smtClean="0"/>
              <a:t> - Jaraguá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060848"/>
            <a:ext cx="7128907" cy="4176464"/>
          </a:xfrm>
        </p:spPr>
        <p:txBody>
          <a:bodyPr>
            <a:noAutofit/>
          </a:bodyPr>
          <a:lstStyle/>
          <a:p>
            <a:r>
              <a:rPr lang="pt-BR" sz="2000" b="1" dirty="0"/>
              <a:t>DATA: SÁBADO - </a:t>
            </a:r>
            <a:r>
              <a:rPr lang="pt-BR" sz="2000" b="1" dirty="0" smtClean="0"/>
              <a:t>28/10/2017</a:t>
            </a: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/>
              <a:t>HORÁRIO: Das </a:t>
            </a:r>
            <a:r>
              <a:rPr lang="pt-BR" sz="2000" b="1" dirty="0" smtClean="0"/>
              <a:t>13:00 </a:t>
            </a:r>
            <a:r>
              <a:rPr lang="pt-BR" sz="2000" b="1" dirty="0"/>
              <a:t>às </a:t>
            </a:r>
            <a:r>
              <a:rPr lang="pt-BR" sz="2000" b="1" dirty="0" smtClean="0"/>
              <a:t>20:00</a:t>
            </a:r>
          </a:p>
          <a:p>
            <a:r>
              <a:rPr lang="pt-BR" sz="2000" b="1" dirty="0" smtClean="0"/>
              <a:t>Rota </a:t>
            </a:r>
            <a:r>
              <a:rPr lang="pt-BR" sz="2000" b="1" dirty="0"/>
              <a:t>da EACH até a Aldeia, (39Km’s; Indo de Carro):</a:t>
            </a:r>
            <a:br>
              <a:rPr lang="pt-BR" sz="2000" b="1" dirty="0"/>
            </a:br>
            <a:r>
              <a:rPr lang="pt-BR" sz="2000" dirty="0">
                <a:hlinkClick r:id="rId2"/>
              </a:rPr>
              <a:t>https://</a:t>
            </a:r>
            <a:r>
              <a:rPr lang="pt-BR" sz="2000" dirty="0" smtClean="0">
                <a:hlinkClick r:id="rId2"/>
              </a:rPr>
              <a:t>goo.gl/maps/E9qaFRTGsts</a:t>
            </a:r>
            <a:endParaRPr lang="pt-BR" sz="2000" dirty="0"/>
          </a:p>
          <a:p>
            <a:r>
              <a:rPr lang="pt-BR" sz="2000" b="1" dirty="0"/>
              <a:t>Rota do TERMINAL LAPA até a Aldeia, (13Km’s; Indo de ônibus): </a:t>
            </a:r>
            <a:br>
              <a:rPr lang="pt-BR" sz="2000" b="1" dirty="0"/>
            </a:br>
            <a:r>
              <a:rPr lang="pt-BR" sz="2000" dirty="0">
                <a:hlinkClick r:id="rId3"/>
              </a:rPr>
              <a:t>https://</a:t>
            </a:r>
            <a:r>
              <a:rPr lang="pt-BR" sz="2000" dirty="0" smtClean="0">
                <a:hlinkClick r:id="rId3"/>
              </a:rPr>
              <a:t>goo.gl/maps/EvXtVG3w1Hu</a:t>
            </a:r>
            <a:endParaRPr lang="pt-BR" sz="2000" dirty="0"/>
          </a:p>
          <a:p>
            <a:r>
              <a:rPr lang="pt-BR" sz="2000" b="1" dirty="0"/>
              <a:t>Endereço da Aldeia: </a:t>
            </a:r>
            <a:r>
              <a:rPr lang="pt-BR" sz="2000" dirty="0" smtClean="0">
                <a:hlinkClick r:id="rId4"/>
              </a:rPr>
              <a:t>Estr</a:t>
            </a:r>
            <a:r>
              <a:rPr lang="pt-BR" sz="2000" dirty="0">
                <a:hlinkClick r:id="rId4"/>
              </a:rPr>
              <a:t>. Turística do Jaraguá, 3651 - Vila </a:t>
            </a:r>
            <a:r>
              <a:rPr lang="pt-BR" sz="2000" dirty="0" err="1">
                <a:hlinkClick r:id="rId4"/>
              </a:rPr>
              <a:t>Jaragua</a:t>
            </a:r>
            <a:endParaRPr lang="pt-BR" sz="2000" dirty="0"/>
          </a:p>
          <a:p>
            <a:r>
              <a:rPr lang="pt-BR" sz="2000" b="1" dirty="0"/>
              <a:t>Link do Endereço da </a:t>
            </a:r>
            <a:r>
              <a:rPr lang="pt-BR" sz="2000" b="1" dirty="0" smtClean="0"/>
              <a:t>Aldeia: </a:t>
            </a:r>
            <a:r>
              <a:rPr lang="pt-BR" sz="2000" dirty="0" smtClean="0">
                <a:hlinkClick r:id="rId5"/>
              </a:rPr>
              <a:t>https</a:t>
            </a:r>
            <a:r>
              <a:rPr lang="pt-BR" sz="2000" dirty="0">
                <a:hlinkClick r:id="rId5"/>
              </a:rPr>
              <a:t>://goo.gl/maps/noJSjrYGJ482</a:t>
            </a:r>
            <a:endParaRPr lang="pt-BR" sz="2000" dirty="0"/>
          </a:p>
          <a:p>
            <a:pPr marL="6858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0318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800" dirty="0" smtClean="0"/>
              <a:t>TELEFONE </a:t>
            </a:r>
            <a:r>
              <a:rPr lang="pt-BR" sz="1800" dirty="0"/>
              <a:t>para contatos e dúvidas: 11 97319-4294 (Vivo / </a:t>
            </a:r>
            <a:r>
              <a:rPr lang="pt-BR" sz="1800" dirty="0" err="1" smtClean="0"/>
              <a:t>Whatsapp</a:t>
            </a:r>
            <a:r>
              <a:rPr lang="pt-BR" sz="1800" dirty="0"/>
              <a:t>) - Carlos </a:t>
            </a:r>
            <a:r>
              <a:rPr lang="pt-BR" sz="1800" dirty="0" smtClean="0"/>
              <a:t>Henrique</a:t>
            </a:r>
          </a:p>
          <a:p>
            <a:r>
              <a:rPr lang="pt-BR" sz="1800" dirty="0" smtClean="0"/>
              <a:t>TELEFONE </a:t>
            </a:r>
            <a:r>
              <a:rPr lang="pt-BR" sz="1800" dirty="0"/>
              <a:t>para contatos e dúvidas: 11 99788-0529 (Vivo / </a:t>
            </a:r>
            <a:r>
              <a:rPr lang="pt-BR" sz="1800" dirty="0" err="1" smtClean="0"/>
              <a:t>Whatsapp</a:t>
            </a:r>
            <a:r>
              <a:rPr lang="pt-BR" sz="1800" dirty="0"/>
              <a:t>) - </a:t>
            </a:r>
            <a:r>
              <a:rPr lang="pt-BR" sz="1800" dirty="0" err="1"/>
              <a:t>Lyvia</a:t>
            </a:r>
            <a:r>
              <a:rPr lang="pt-BR" sz="1800" dirty="0"/>
              <a:t> Amado</a:t>
            </a:r>
          </a:p>
          <a:p>
            <a:endParaRPr lang="pt-BR" sz="1800" dirty="0" smtClean="0"/>
          </a:p>
          <a:p>
            <a:r>
              <a:rPr lang="pt-BR" sz="1800" b="1" dirty="0" smtClean="0"/>
              <a:t>O </a:t>
            </a:r>
            <a:r>
              <a:rPr lang="pt-BR" sz="1800" b="1" dirty="0"/>
              <a:t>QUE LEVAR:</a:t>
            </a:r>
            <a:r>
              <a:rPr lang="pt-BR" sz="1800" dirty="0"/>
              <a:t> Quem puder ... levar Doações em alimentos, roupas e material escolar</a:t>
            </a:r>
            <a:r>
              <a:rPr lang="pt-BR" sz="1800" dirty="0" smtClean="0"/>
              <a:t>!!!</a:t>
            </a:r>
          </a:p>
          <a:p>
            <a:endParaRPr lang="pt-BR" sz="1800" dirty="0"/>
          </a:p>
          <a:p>
            <a:r>
              <a:rPr lang="pt-BR" sz="1800" b="1" dirty="0"/>
              <a:t>Tipo de Transporte</a:t>
            </a:r>
            <a:r>
              <a:rPr lang="pt-BR" sz="1800" dirty="0"/>
              <a:t>: Condução </a:t>
            </a:r>
            <a:r>
              <a:rPr lang="pt-BR" sz="1800" dirty="0" smtClean="0"/>
              <a:t>Pública</a:t>
            </a:r>
            <a:endParaRPr lang="pt-BR" sz="1800" dirty="0"/>
          </a:p>
          <a:p>
            <a:r>
              <a:rPr lang="pt-BR" sz="1800" dirty="0"/>
              <a:t>Valor: Passe-Livre Gratuito, ou R$3,80 para Ir e R$3,80 para voltar (Apenas ônibus)</a:t>
            </a:r>
          </a:p>
          <a:p>
            <a:pPr marL="68580" indent="0">
              <a:buNone/>
            </a:pPr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43608" y="836712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mtClean="0"/>
              <a:t>Visita a aldeia Tekua Pyau - Jaraguá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501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Cronograma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700808"/>
            <a:ext cx="7776864" cy="4536504"/>
          </a:xfrm>
        </p:spPr>
        <p:txBody>
          <a:bodyPr>
            <a:noAutofit/>
          </a:bodyPr>
          <a:lstStyle/>
          <a:p>
            <a:r>
              <a:rPr lang="pt-BR" sz="1800" b="1" dirty="0" smtClean="0"/>
              <a:t>13:00 </a:t>
            </a:r>
            <a:r>
              <a:rPr lang="pt-BR" sz="1800" b="1" dirty="0"/>
              <a:t>– Encontro nas </a:t>
            </a:r>
            <a:r>
              <a:rPr lang="pt-BR" sz="1800" b="1" i="1" u="sng" dirty="0"/>
              <a:t>CATRACAS do Terminal Lapa</a:t>
            </a:r>
            <a:r>
              <a:rPr lang="pt-BR" sz="1800" b="1" dirty="0"/>
              <a:t> ... saindo do Terminal sentido Shopping da Lapa.</a:t>
            </a:r>
          </a:p>
          <a:p>
            <a:r>
              <a:rPr lang="pt-BR" sz="1800" dirty="0"/>
              <a:t> </a:t>
            </a:r>
            <a:r>
              <a:rPr lang="pt-BR" sz="1800" dirty="0" smtClean="0"/>
              <a:t>13:30 </a:t>
            </a:r>
            <a:r>
              <a:rPr lang="pt-BR" sz="1800" dirty="0"/>
              <a:t>– Embarque na Linha 8040-10 - SOL </a:t>
            </a:r>
            <a:r>
              <a:rPr lang="pt-BR" sz="1800" dirty="0" smtClean="0"/>
              <a:t>NASCENTE.  Embarque </a:t>
            </a:r>
            <a:r>
              <a:rPr lang="pt-BR" sz="1800" dirty="0"/>
              <a:t>feito no ponto inicial dessa linha, localizado no "Ponto 23", dentro do "Terminal Lapa".</a:t>
            </a:r>
          </a:p>
          <a:p>
            <a:r>
              <a:rPr lang="pt-BR" sz="1800" dirty="0" smtClean="0"/>
              <a:t>14:00 </a:t>
            </a:r>
            <a:r>
              <a:rPr lang="pt-BR" sz="1800" dirty="0"/>
              <a:t>– Chegada e Recepção na </a:t>
            </a:r>
            <a:r>
              <a:rPr lang="pt-BR" sz="1800" dirty="0" smtClean="0"/>
              <a:t>aldeia</a:t>
            </a:r>
          </a:p>
          <a:p>
            <a:r>
              <a:rPr lang="pt-BR" sz="1800" dirty="0" smtClean="0"/>
              <a:t>14:15 </a:t>
            </a:r>
            <a:r>
              <a:rPr lang="pt-BR" sz="1800" dirty="0"/>
              <a:t>às 18:00 – Visita guiada pelos núcleos da </a:t>
            </a:r>
            <a:r>
              <a:rPr lang="pt-BR" sz="1800" dirty="0" smtClean="0"/>
              <a:t>aldeia e participação no evento </a:t>
            </a:r>
            <a:r>
              <a:rPr lang="pt-BR" sz="1800" b="1" dirty="0"/>
              <a:t>Expedição pelas nascentes dos Guarani do </a:t>
            </a:r>
            <a:r>
              <a:rPr lang="pt-BR" sz="1800" b="1" dirty="0" smtClean="0"/>
              <a:t>Jaraguá</a:t>
            </a:r>
            <a:endParaRPr lang="pt-BR" sz="1800" b="1" dirty="0"/>
          </a:p>
          <a:p>
            <a:r>
              <a:rPr lang="pt-BR" sz="1800" dirty="0" smtClean="0"/>
              <a:t>18:00 </a:t>
            </a:r>
            <a:r>
              <a:rPr lang="pt-BR" sz="1800" dirty="0"/>
              <a:t>às 19:30 – Palestra </a:t>
            </a:r>
            <a:r>
              <a:rPr lang="pt-BR" sz="1800" dirty="0" smtClean="0"/>
              <a:t>das Lideranças </a:t>
            </a:r>
            <a:r>
              <a:rPr lang="pt-BR" sz="1800" dirty="0"/>
              <a:t> </a:t>
            </a:r>
            <a:r>
              <a:rPr lang="pt-BR" sz="1800" b="1" dirty="0"/>
              <a:t>Indígenas</a:t>
            </a:r>
            <a:r>
              <a:rPr lang="pt-BR" sz="1800" dirty="0"/>
              <a:t> &amp; </a:t>
            </a:r>
            <a:r>
              <a:rPr lang="pt-BR" sz="1800" b="1" dirty="0" smtClean="0"/>
              <a:t>REZA </a:t>
            </a:r>
            <a:endParaRPr lang="pt-BR" sz="1800" dirty="0"/>
          </a:p>
          <a:p>
            <a:r>
              <a:rPr lang="pt-BR" sz="1800" dirty="0" smtClean="0"/>
              <a:t>19:30 </a:t>
            </a:r>
            <a:r>
              <a:rPr lang="pt-BR" sz="1800" dirty="0"/>
              <a:t>– </a:t>
            </a:r>
            <a:r>
              <a:rPr lang="pt-BR" sz="1800" dirty="0" smtClean="0"/>
              <a:t>Despedida e embarque </a:t>
            </a:r>
            <a:r>
              <a:rPr lang="pt-BR" sz="1800" dirty="0"/>
              <a:t>na Linha 8040-10 - LAPA</a:t>
            </a:r>
            <a:br>
              <a:rPr lang="pt-BR" sz="1800" dirty="0"/>
            </a:br>
            <a:r>
              <a:rPr lang="pt-BR" sz="1800" dirty="0"/>
              <a:t>(Tempo estimado: 40 minutos / Quantidade de pontos: 29 paradas</a:t>
            </a:r>
            <a:r>
              <a:rPr lang="pt-BR" sz="1800" dirty="0" smtClean="0"/>
              <a:t>)</a:t>
            </a:r>
          </a:p>
          <a:p>
            <a:r>
              <a:rPr lang="pt-BR" sz="1800" dirty="0"/>
              <a:t> Entre 20:00 e 20:15 – </a:t>
            </a:r>
            <a:r>
              <a:rPr lang="pt-BR" sz="1800" b="1" i="1" u="sng" dirty="0"/>
              <a:t>Chegada no Terminal Lapa</a:t>
            </a:r>
            <a:endParaRPr lang="pt-BR" sz="1800" dirty="0"/>
          </a:p>
          <a:p>
            <a:pPr marL="68580" indent="0">
              <a:buNone/>
            </a:pPr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  <a:p>
            <a:endParaRPr lang="pt-BR" sz="1800" dirty="0"/>
          </a:p>
          <a:p>
            <a:endParaRPr lang="pt-BR" sz="1800" dirty="0"/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71698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/>
          <a:lstStyle/>
          <a:p>
            <a:r>
              <a:rPr lang="pt-BR" dirty="0" smtClean="0"/>
              <a:t>Relatório de Campo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6849209" cy="4059813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 smtClean="0"/>
              <a:t> Será exigido apenas </a:t>
            </a:r>
            <a:r>
              <a:rPr lang="pt-BR" b="1" dirty="0" smtClean="0"/>
              <a:t>1 relatório de campo </a:t>
            </a:r>
            <a:r>
              <a:rPr lang="pt-BR" dirty="0" smtClean="0"/>
              <a:t>relacionando as vivências do Jaraguá e Bertioga, que será equivalente a 50% da nota.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 smtClean="0"/>
              <a:t>Vivência na Aldeia Rio Silveira – Bertioga (SP) = 02 a 05/11/2017.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b="1" dirty="0" smtClean="0"/>
              <a:t>ENTREGA EM 16/11/2017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pt-BR" dirty="0" smtClean="0"/>
              <a:t>Formatação = </a:t>
            </a:r>
            <a:r>
              <a:rPr lang="pt-BR" dirty="0" smtClean="0"/>
              <a:t>3 </a:t>
            </a:r>
            <a:r>
              <a:rPr lang="pt-BR" dirty="0" smtClean="0"/>
              <a:t>a 8 </a:t>
            </a:r>
            <a:r>
              <a:rPr lang="pt-BR" smtClean="0"/>
              <a:t>páginas escritas.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7868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</TotalTime>
  <Words>114</Words>
  <Application>Microsoft Office PowerPoint</Application>
  <PresentationFormat>Apresentação na tela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Austin</vt:lpstr>
      <vt:lpstr>PROGRAMAÇÃO PARA A VISITA NA ALDEIA TEKOA PYAU – JARAGUÁ - (28/10/2017) </vt:lpstr>
      <vt:lpstr>Visita a aldeia Tekua Pyau - Jaraguá</vt:lpstr>
      <vt:lpstr>Apresentação do PowerPoint</vt:lpstr>
      <vt:lpstr>Cronograma </vt:lpstr>
      <vt:lpstr>Relatório de Campo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PARA A VISITA NA ALDEIA TEKOA PYAU – JARAGUÁ - (7/10/2017)</dc:title>
  <dc:creator>ASUS</dc:creator>
  <cp:lastModifiedBy>ASUS</cp:lastModifiedBy>
  <cp:revision>9</cp:revision>
  <dcterms:created xsi:type="dcterms:W3CDTF">2017-10-03T22:55:56Z</dcterms:created>
  <dcterms:modified xsi:type="dcterms:W3CDTF">2017-10-19T18:18:51Z</dcterms:modified>
</cp:coreProperties>
</file>