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E86DFD-09D3-4E3C-BEE6-F5860B214C3B}" type="datetimeFigureOut">
              <a:rPr lang="pt-BR" smtClean="0"/>
              <a:pPr/>
              <a:t>07/05/2012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A9AEB8-846D-4599-8F36-696C348543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Sobre a Prova Escrita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9</a:t>
            </a:r>
            <a:endParaRPr lang="pt-BR" dirty="0" smtClean="0"/>
          </a:p>
          <a:p>
            <a:r>
              <a:rPr lang="pt-BR" smtClean="0"/>
              <a:t>07/maio/2012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Caracterização das concepções behaviorista e construtivista</a:t>
            </a:r>
          </a:p>
          <a:p>
            <a:r>
              <a:rPr lang="pt-BR" dirty="0" err="1"/>
              <a:t>Ideias</a:t>
            </a:r>
            <a:r>
              <a:rPr lang="pt-BR" dirty="0"/>
              <a:t> centrais e consensos construtivistas</a:t>
            </a:r>
          </a:p>
          <a:p>
            <a:r>
              <a:rPr lang="pt-BR" dirty="0" err="1"/>
              <a:t>Ideias</a:t>
            </a:r>
            <a:r>
              <a:rPr lang="pt-BR" dirty="0"/>
              <a:t> construtivistas e implicações metodológicas</a:t>
            </a:r>
          </a:p>
          <a:p>
            <a:r>
              <a:rPr lang="pt-BR" dirty="0"/>
              <a:t>Natureza e concepção de ciência</a:t>
            </a:r>
          </a:p>
          <a:p>
            <a:r>
              <a:rPr lang="pt-BR" dirty="0"/>
              <a:t>Conflito cognitivo e mudança conceitual</a:t>
            </a:r>
          </a:p>
          <a:p>
            <a:r>
              <a:rPr lang="pt-BR" dirty="0"/>
              <a:t>Ensino por investigação</a:t>
            </a:r>
          </a:p>
          <a:p>
            <a:r>
              <a:rPr lang="pt-BR" dirty="0"/>
              <a:t>Diferentes tipos de conteúdos de aprendizagem – caracterização, identificação e exemplificação</a:t>
            </a:r>
          </a:p>
          <a:p>
            <a:r>
              <a:rPr lang="pt-BR" dirty="0" err="1"/>
              <a:t>Ideias</a:t>
            </a:r>
            <a:r>
              <a:rPr lang="pt-BR" dirty="0"/>
              <a:t> de senso comum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Serão 10 questões dissertativas, sobre os temas abaixo listados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Campos e Nigro, 1999, capítulos 1, 2 e 7;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Cubero</a:t>
            </a:r>
            <a:r>
              <a:rPr lang="pt-BR" dirty="0" smtClean="0"/>
              <a:t>,1998; </a:t>
            </a:r>
          </a:p>
          <a:p>
            <a:r>
              <a:rPr lang="pt-BR" dirty="0" smtClean="0"/>
              <a:t>Bastos e col., 2004.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textos de referência são: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</a:t>
            </a:r>
            <a:r>
              <a:rPr lang="pt-BR" dirty="0"/>
              <a:t>folha com </a:t>
            </a:r>
            <a:r>
              <a:rPr lang="pt-BR" dirty="0" smtClean="0"/>
              <a:t>anotações para consulta;</a:t>
            </a:r>
          </a:p>
          <a:p>
            <a:r>
              <a:rPr lang="pt-BR" dirty="0" smtClean="0"/>
              <a:t>apenas anotações manuscritas </a:t>
            </a:r>
            <a:r>
              <a:rPr lang="pt-BR" dirty="0"/>
              <a:t>originais (</a:t>
            </a:r>
            <a:r>
              <a:rPr lang="pt-BR" dirty="0" smtClean="0"/>
              <a:t>não pode ser </a:t>
            </a:r>
            <a:r>
              <a:rPr lang="pt-BR" dirty="0"/>
              <a:t>xerocada</a:t>
            </a:r>
            <a:r>
              <a:rPr lang="pt-BR" dirty="0" smtClean="0"/>
              <a:t>);</a:t>
            </a:r>
          </a:p>
          <a:p>
            <a:r>
              <a:rPr lang="pt-BR" dirty="0" smtClean="0"/>
              <a:t>t</a:t>
            </a:r>
            <a:r>
              <a:rPr lang="pt-BR" smtClean="0"/>
              <a:t>amanho </a:t>
            </a:r>
            <a:r>
              <a:rPr lang="pt-BR" dirty="0" smtClean="0"/>
              <a:t>máximo equivalente a uma folha (ofício), </a:t>
            </a:r>
            <a:r>
              <a:rPr lang="pt-BR" dirty="0"/>
              <a:t>frente e </a:t>
            </a:r>
            <a:r>
              <a:rPr lang="pt-BR" dirty="0" smtClean="0"/>
              <a:t>verso.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desejar pode trazer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125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Concurso</vt:lpstr>
      <vt:lpstr>Sobre a Prova Escrita </vt:lpstr>
      <vt:lpstr>Serão 10 questões dissertativas, sobre os temas abaixo listados.</vt:lpstr>
      <vt:lpstr>Os textos de referência são: </vt:lpstr>
      <vt:lpstr>Quem desejar pode trazer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a Prova Escrita</dc:title>
  <dc:creator>silvia</dc:creator>
  <cp:lastModifiedBy>silvia</cp:lastModifiedBy>
  <cp:revision>2</cp:revision>
  <dcterms:created xsi:type="dcterms:W3CDTF">2011-10-09T19:33:04Z</dcterms:created>
  <dcterms:modified xsi:type="dcterms:W3CDTF">2012-05-07T23:09:55Z</dcterms:modified>
</cp:coreProperties>
</file>