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2" r:id="rId2"/>
    <p:sldId id="260" r:id="rId3"/>
    <p:sldId id="262" r:id="rId4"/>
    <p:sldId id="263" r:id="rId5"/>
    <p:sldId id="264" r:id="rId6"/>
    <p:sldId id="265" r:id="rId7"/>
    <p:sldId id="266" r:id="rId8"/>
    <p:sldId id="267" r:id="rId9"/>
    <p:sldId id="268" r:id="rId10"/>
    <p:sldId id="269" r:id="rId11"/>
    <p:sldId id="271" r:id="rId12"/>
    <p:sldId id="275" r:id="rId13"/>
    <p:sldId id="280" r:id="rId14"/>
    <p:sldId id="281" r:id="rId15"/>
    <p:sldId id="282" r:id="rId16"/>
    <p:sldId id="277" r:id="rId17"/>
    <p:sldId id="283" r:id="rId18"/>
    <p:sldId id="284" r:id="rId19"/>
    <p:sldId id="285" r:id="rId20"/>
    <p:sldId id="298" r:id="rId21"/>
    <p:sldId id="278" r:id="rId22"/>
    <p:sldId id="279" r:id="rId23"/>
    <p:sldId id="293" r:id="rId24"/>
    <p:sldId id="295" r:id="rId25"/>
    <p:sldId id="296" r:id="rId26"/>
    <p:sldId id="297" r:id="rId27"/>
    <p:sldId id="299" r:id="rId28"/>
    <p:sldId id="286" r:id="rId29"/>
    <p:sldId id="287" r:id="rId30"/>
    <p:sldId id="288" r:id="rId31"/>
    <p:sldId id="289" r:id="rId32"/>
    <p:sldId id="290" r:id="rId33"/>
    <p:sldId id="291" r:id="rId34"/>
    <p:sldId id="257" r:id="rId35"/>
    <p:sldId id="258" r:id="rId36"/>
    <p:sldId id="259" r:id="rId37"/>
    <p:sldId id="300" r:id="rId38"/>
    <p:sldId id="301" r:id="rId39"/>
    <p:sldId id="302" r:id="rId40"/>
    <p:sldId id="304" r:id="rId41"/>
    <p:sldId id="303" r:id="rId4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12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1" d="100"/>
          <a:sy n="81" d="100"/>
        </p:scale>
        <p:origin x="1426" y="48"/>
      </p:cViewPr>
      <p:guideLst>
        <p:guide orient="horz" pos="2160"/>
        <p:guide pos="2880"/>
      </p:guideLst>
    </p:cSldViewPr>
  </p:slideViewPr>
  <p:notesTextViewPr>
    <p:cViewPr>
      <p:scale>
        <a:sx n="1" d="1"/>
        <a:sy n="1" d="1"/>
      </p:scale>
      <p:origin x="0" y="0"/>
    </p:cViewPr>
  </p:notesTextViewPr>
  <p:sorterViewPr>
    <p:cViewPr>
      <p:scale>
        <a:sx n="100" d="100"/>
        <a:sy n="100" d="100"/>
      </p:scale>
      <p:origin x="0" y="-726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E9DE61-C169-406F-997B-1892214BD0DB}" type="datetimeFigureOut">
              <a:rPr lang="pt-BR" smtClean="0"/>
              <a:t>13/03/2016</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C0B1B-4CD0-416E-8C11-F9C7FEAA570F}" type="slidenum">
              <a:rPr lang="pt-BR" smtClean="0"/>
              <a:t>‹nº›</a:t>
            </a:fld>
            <a:endParaRPr lang="pt-BR"/>
          </a:p>
        </p:txBody>
      </p:sp>
    </p:spTree>
    <p:extLst>
      <p:ext uri="{BB962C8B-B14F-4D97-AF65-F5344CB8AC3E}">
        <p14:creationId xmlns:p14="http://schemas.microsoft.com/office/powerpoint/2010/main" val="1787554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1</a:t>
            </a:fld>
            <a:endParaRPr lang="en-US" dirty="0"/>
          </a:p>
        </p:txBody>
      </p:sp>
    </p:spTree>
    <p:extLst>
      <p:ext uri="{BB962C8B-B14F-4D97-AF65-F5344CB8AC3E}">
        <p14:creationId xmlns:p14="http://schemas.microsoft.com/office/powerpoint/2010/main" val="3043754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334422C-94F8-4F0F-BFC7-39E0A55FEC18}" type="datetimeFigureOut">
              <a:rPr lang="pt-BR" smtClean="0"/>
              <a:t>13/03/2016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E444569-F600-4E28-86DC-2362FB6A49D6}" type="slidenum">
              <a:rPr lang="pt-BR" smtClean="0"/>
              <a:t>‹nº›</a:t>
            </a:fld>
            <a:endParaRPr lang="pt-BR"/>
          </a:p>
        </p:txBody>
      </p:sp>
    </p:spTree>
    <p:extLst>
      <p:ext uri="{BB962C8B-B14F-4D97-AF65-F5344CB8AC3E}">
        <p14:creationId xmlns:p14="http://schemas.microsoft.com/office/powerpoint/2010/main" val="3722982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334422C-94F8-4F0F-BFC7-39E0A55FEC18}" type="datetimeFigureOut">
              <a:rPr lang="pt-BR" smtClean="0"/>
              <a:t>13/03/2016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E444569-F600-4E28-86DC-2362FB6A49D6}" type="slidenum">
              <a:rPr lang="pt-BR" smtClean="0"/>
              <a:t>‹nº›</a:t>
            </a:fld>
            <a:endParaRPr lang="pt-BR"/>
          </a:p>
        </p:txBody>
      </p:sp>
    </p:spTree>
    <p:extLst>
      <p:ext uri="{BB962C8B-B14F-4D97-AF65-F5344CB8AC3E}">
        <p14:creationId xmlns:p14="http://schemas.microsoft.com/office/powerpoint/2010/main" val="2825275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334422C-94F8-4F0F-BFC7-39E0A55FEC18}" type="datetimeFigureOut">
              <a:rPr lang="pt-BR" smtClean="0"/>
              <a:t>13/03/2016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E444569-F600-4E28-86DC-2362FB6A49D6}" type="slidenum">
              <a:rPr lang="pt-BR" smtClean="0"/>
              <a:t>‹nº›</a:t>
            </a:fld>
            <a:endParaRPr lang="pt-BR"/>
          </a:p>
        </p:txBody>
      </p:sp>
    </p:spTree>
    <p:extLst>
      <p:ext uri="{BB962C8B-B14F-4D97-AF65-F5344CB8AC3E}">
        <p14:creationId xmlns:p14="http://schemas.microsoft.com/office/powerpoint/2010/main" val="53775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334422C-94F8-4F0F-BFC7-39E0A55FEC18}" type="datetimeFigureOut">
              <a:rPr lang="pt-BR" smtClean="0"/>
              <a:t>13/03/2016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E444569-F600-4E28-86DC-2362FB6A49D6}" type="slidenum">
              <a:rPr lang="pt-BR" smtClean="0"/>
              <a:t>‹nº›</a:t>
            </a:fld>
            <a:endParaRPr lang="pt-BR"/>
          </a:p>
        </p:txBody>
      </p:sp>
    </p:spTree>
    <p:extLst>
      <p:ext uri="{BB962C8B-B14F-4D97-AF65-F5344CB8AC3E}">
        <p14:creationId xmlns:p14="http://schemas.microsoft.com/office/powerpoint/2010/main" val="2402922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334422C-94F8-4F0F-BFC7-39E0A55FEC18}" type="datetimeFigureOut">
              <a:rPr lang="pt-BR" smtClean="0"/>
              <a:t>13/03/2016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E444569-F600-4E28-86DC-2362FB6A49D6}" type="slidenum">
              <a:rPr lang="pt-BR" smtClean="0"/>
              <a:t>‹nº›</a:t>
            </a:fld>
            <a:endParaRPr lang="pt-BR"/>
          </a:p>
        </p:txBody>
      </p:sp>
    </p:spTree>
    <p:extLst>
      <p:ext uri="{BB962C8B-B14F-4D97-AF65-F5344CB8AC3E}">
        <p14:creationId xmlns:p14="http://schemas.microsoft.com/office/powerpoint/2010/main" val="186099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334422C-94F8-4F0F-BFC7-39E0A55FEC18}" type="datetimeFigureOut">
              <a:rPr lang="pt-BR" smtClean="0"/>
              <a:t>13/03/2016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E444569-F600-4E28-86DC-2362FB6A49D6}" type="slidenum">
              <a:rPr lang="pt-BR" smtClean="0"/>
              <a:t>‹nº›</a:t>
            </a:fld>
            <a:endParaRPr lang="pt-BR"/>
          </a:p>
        </p:txBody>
      </p:sp>
    </p:spTree>
    <p:extLst>
      <p:ext uri="{BB962C8B-B14F-4D97-AF65-F5344CB8AC3E}">
        <p14:creationId xmlns:p14="http://schemas.microsoft.com/office/powerpoint/2010/main" val="2774146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334422C-94F8-4F0F-BFC7-39E0A55FEC18}" type="datetimeFigureOut">
              <a:rPr lang="pt-BR" smtClean="0"/>
              <a:t>13/03/2016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E444569-F600-4E28-86DC-2362FB6A49D6}" type="slidenum">
              <a:rPr lang="pt-BR" smtClean="0"/>
              <a:t>‹nº›</a:t>
            </a:fld>
            <a:endParaRPr lang="pt-BR"/>
          </a:p>
        </p:txBody>
      </p:sp>
    </p:spTree>
    <p:extLst>
      <p:ext uri="{BB962C8B-B14F-4D97-AF65-F5344CB8AC3E}">
        <p14:creationId xmlns:p14="http://schemas.microsoft.com/office/powerpoint/2010/main" val="154943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334422C-94F8-4F0F-BFC7-39E0A55FEC18}" type="datetimeFigureOut">
              <a:rPr lang="pt-BR" smtClean="0"/>
              <a:t>13/03/2016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E444569-F600-4E28-86DC-2362FB6A49D6}" type="slidenum">
              <a:rPr lang="pt-BR" smtClean="0"/>
              <a:t>‹nº›</a:t>
            </a:fld>
            <a:endParaRPr lang="pt-BR"/>
          </a:p>
        </p:txBody>
      </p:sp>
    </p:spTree>
    <p:extLst>
      <p:ext uri="{BB962C8B-B14F-4D97-AF65-F5344CB8AC3E}">
        <p14:creationId xmlns:p14="http://schemas.microsoft.com/office/powerpoint/2010/main" val="755746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334422C-94F8-4F0F-BFC7-39E0A55FEC18}" type="datetimeFigureOut">
              <a:rPr lang="pt-BR" smtClean="0"/>
              <a:t>13/03/2016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E444569-F600-4E28-86DC-2362FB6A49D6}" type="slidenum">
              <a:rPr lang="pt-BR" smtClean="0"/>
              <a:t>‹nº›</a:t>
            </a:fld>
            <a:endParaRPr lang="pt-BR"/>
          </a:p>
        </p:txBody>
      </p:sp>
    </p:spTree>
    <p:extLst>
      <p:ext uri="{BB962C8B-B14F-4D97-AF65-F5344CB8AC3E}">
        <p14:creationId xmlns:p14="http://schemas.microsoft.com/office/powerpoint/2010/main" val="266340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334422C-94F8-4F0F-BFC7-39E0A55FEC18}" type="datetimeFigureOut">
              <a:rPr lang="pt-BR" smtClean="0"/>
              <a:t>13/03/2016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E444569-F600-4E28-86DC-2362FB6A49D6}" type="slidenum">
              <a:rPr lang="pt-BR" smtClean="0"/>
              <a:t>‹nº›</a:t>
            </a:fld>
            <a:endParaRPr lang="pt-BR"/>
          </a:p>
        </p:txBody>
      </p:sp>
    </p:spTree>
    <p:extLst>
      <p:ext uri="{BB962C8B-B14F-4D97-AF65-F5344CB8AC3E}">
        <p14:creationId xmlns:p14="http://schemas.microsoft.com/office/powerpoint/2010/main" val="1262619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334422C-94F8-4F0F-BFC7-39E0A55FEC18}" type="datetimeFigureOut">
              <a:rPr lang="pt-BR" smtClean="0"/>
              <a:t>13/03/2016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E444569-F600-4E28-86DC-2362FB6A49D6}" type="slidenum">
              <a:rPr lang="pt-BR" smtClean="0"/>
              <a:t>‹nº›</a:t>
            </a:fld>
            <a:endParaRPr lang="pt-BR"/>
          </a:p>
        </p:txBody>
      </p:sp>
    </p:spTree>
    <p:extLst>
      <p:ext uri="{BB962C8B-B14F-4D97-AF65-F5344CB8AC3E}">
        <p14:creationId xmlns:p14="http://schemas.microsoft.com/office/powerpoint/2010/main" val="3221081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4422C-94F8-4F0F-BFC7-39E0A55FEC18}" type="datetimeFigureOut">
              <a:rPr lang="pt-BR" smtClean="0"/>
              <a:t>13/03/2016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444569-F600-4E28-86DC-2362FB6A49D6}" type="slidenum">
              <a:rPr lang="pt-BR" smtClean="0"/>
              <a:t>‹nº›</a:t>
            </a:fld>
            <a:endParaRPr lang="pt-BR"/>
          </a:p>
        </p:txBody>
      </p:sp>
    </p:spTree>
    <p:extLst>
      <p:ext uri="{BB962C8B-B14F-4D97-AF65-F5344CB8AC3E}">
        <p14:creationId xmlns:p14="http://schemas.microsoft.com/office/powerpoint/2010/main" val="464777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esalq.usp.br/inctsa" TargetMode="External"/><Relationship Id="rId2" Type="http://schemas.openxmlformats.org/officeDocument/2006/relationships/hyperlink" Target="http://www.esalq.usp.br/inctei"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PCfC2BmFLI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4400" y="3012282"/>
            <a:ext cx="5957400" cy="1054135"/>
          </a:xfrm>
          <a:prstGeom prst="rect">
            <a:avLst/>
          </a:prstGeom>
          <a:noFill/>
        </p:spPr>
        <p:txBody>
          <a:bodyPr wrap="none" lIns="68580" tIns="34290" rIns="68580" bIns="34290">
            <a:spAutoFit/>
          </a:bodyPr>
          <a:lstStyle/>
          <a:p>
            <a:pPr algn="ctr"/>
            <a:r>
              <a:rPr lang="pt-BR" sz="3200" b="1" dirty="0">
                <a:ln w="10541" cmpd="sng">
                  <a:solidFill>
                    <a:schemeClr val="accent3">
                      <a:lumMod val="50000"/>
                    </a:schemeClr>
                  </a:solidFill>
                  <a:prstDash val="solid"/>
                </a:ln>
                <a:latin typeface="Book Antiqua" pitchFamily="18" charset="0"/>
                <a:cs typeface="Arial" pitchFamily="34" charset="0"/>
              </a:rPr>
              <a:t>0110130</a:t>
            </a:r>
          </a:p>
          <a:p>
            <a:pPr algn="ctr"/>
            <a:r>
              <a:rPr lang="pt-BR" sz="3200" b="1" dirty="0">
                <a:ln w="10541" cmpd="sng">
                  <a:solidFill>
                    <a:schemeClr val="accent3">
                      <a:lumMod val="50000"/>
                    </a:schemeClr>
                  </a:solidFill>
                  <a:prstDash val="solid"/>
                </a:ln>
                <a:latin typeface="Book Antiqua" pitchFamily="18" charset="0"/>
                <a:cs typeface="Arial" pitchFamily="34" charset="0"/>
              </a:rPr>
              <a:t>Vida Universitária e Cidadania</a:t>
            </a:r>
            <a:endParaRPr lang="pt-PT" sz="3200" b="1" dirty="0">
              <a:ln w="10541" cmpd="sng">
                <a:solidFill>
                  <a:schemeClr val="accent3">
                    <a:lumMod val="50000"/>
                  </a:schemeClr>
                </a:solidFill>
                <a:prstDash val="solid"/>
              </a:ln>
              <a:latin typeface="Book Antiqua" pitchFamily="18" charset="0"/>
              <a:cs typeface="Arial" pitchFamily="34" charset="0"/>
            </a:endParaRPr>
          </a:p>
        </p:txBody>
      </p:sp>
      <p:pic>
        <p:nvPicPr>
          <p:cNvPr id="8" name="Imagem 7" descr="Topo.jpg"/>
          <p:cNvPicPr>
            <a:picLocks noChangeAspect="1"/>
          </p:cNvPicPr>
          <p:nvPr/>
        </p:nvPicPr>
        <p:blipFill>
          <a:blip r:embed="rId4"/>
          <a:stretch>
            <a:fillRect/>
          </a:stretch>
        </p:blipFill>
        <p:spPr>
          <a:xfrm>
            <a:off x="1143000" y="857250"/>
            <a:ext cx="6858000" cy="1928813"/>
          </a:xfrm>
          <a:prstGeom prst="rect">
            <a:avLst/>
          </a:prstGeom>
        </p:spPr>
      </p:pic>
      <p:pic>
        <p:nvPicPr>
          <p:cNvPr id="9" name="Imagem 8" descr="ESALQ_GRA.png"/>
          <p:cNvPicPr>
            <a:picLocks noChangeAspect="1"/>
          </p:cNvPicPr>
          <p:nvPr/>
        </p:nvPicPr>
        <p:blipFill>
          <a:blip r:embed="rId5"/>
          <a:stretch>
            <a:fillRect/>
          </a:stretch>
        </p:blipFill>
        <p:spPr>
          <a:xfrm>
            <a:off x="85726" y="5445224"/>
            <a:ext cx="796616" cy="1170054"/>
          </a:xfrm>
          <a:prstGeom prst="rect">
            <a:avLst/>
          </a:prstGeom>
        </p:spPr>
      </p:pic>
      <p:pic>
        <p:nvPicPr>
          <p:cNvPr id="10" name="Imagem 9" descr="USP_GRA.png"/>
          <p:cNvPicPr>
            <a:picLocks noChangeAspect="1"/>
          </p:cNvPicPr>
          <p:nvPr/>
        </p:nvPicPr>
        <p:blipFill>
          <a:blip r:embed="rId6"/>
          <a:stretch>
            <a:fillRect/>
          </a:stretch>
        </p:blipFill>
        <p:spPr>
          <a:xfrm>
            <a:off x="8144456" y="6214440"/>
            <a:ext cx="916200" cy="400838"/>
          </a:xfrm>
          <a:prstGeom prst="rect">
            <a:avLst/>
          </a:prstGeom>
        </p:spPr>
      </p:pic>
      <p:sp>
        <p:nvSpPr>
          <p:cNvPr id="11" name="Rectangle 3"/>
          <p:cNvSpPr/>
          <p:nvPr/>
        </p:nvSpPr>
        <p:spPr>
          <a:xfrm>
            <a:off x="903596" y="6286910"/>
            <a:ext cx="4495462" cy="300082"/>
          </a:xfrm>
          <a:prstGeom prst="rect">
            <a:avLst/>
          </a:prstGeom>
          <a:noFill/>
        </p:spPr>
        <p:txBody>
          <a:bodyPr wrap="none" lIns="68580" tIns="34290" rIns="68580" bIns="34290">
            <a:spAutoFit/>
          </a:bodyPr>
          <a:lstStyle/>
          <a:p>
            <a:pPr algn="ctr"/>
            <a:r>
              <a:rPr lang="pt-PT" sz="1500" b="1" dirty="0">
                <a:ln w="10541" cmpd="sng">
                  <a:solidFill>
                    <a:schemeClr val="accent3">
                      <a:lumMod val="50000"/>
                    </a:schemeClr>
                  </a:solidFill>
                  <a:prstDash val="solid"/>
                </a:ln>
                <a:solidFill>
                  <a:srgbClr val="006600"/>
                </a:solidFill>
                <a:latin typeface="Book Antiqua" pitchFamily="18" charset="0"/>
                <a:cs typeface="Arial" pitchFamily="34" charset="0"/>
              </a:rPr>
              <a:t>Escola Superior de Agricultura “Luiz de Queiroz”</a:t>
            </a:r>
          </a:p>
        </p:txBody>
      </p:sp>
      <p:sp>
        <p:nvSpPr>
          <p:cNvPr id="12" name="Subtítulo 2"/>
          <p:cNvSpPr txBox="1">
            <a:spLocks/>
          </p:cNvSpPr>
          <p:nvPr/>
        </p:nvSpPr>
        <p:spPr>
          <a:xfrm>
            <a:off x="603448" y="4203402"/>
            <a:ext cx="8001000" cy="1241822"/>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6400" dirty="0" smtClean="0"/>
              <a:t>Estrutura </a:t>
            </a:r>
            <a:r>
              <a:rPr lang="pt-BR" sz="6400" dirty="0"/>
              <a:t>e Organização da ESALQ e da </a:t>
            </a:r>
            <a:r>
              <a:rPr lang="pt-BR" sz="6400" dirty="0" smtClean="0"/>
              <a:t>USP</a:t>
            </a:r>
          </a:p>
          <a:p>
            <a:pPr marL="0" indent="0" algn="ctr">
              <a:buNone/>
            </a:pPr>
            <a:r>
              <a:rPr lang="pt-BR" sz="6400" dirty="0" smtClean="0"/>
              <a:t>Código </a:t>
            </a:r>
            <a:r>
              <a:rPr lang="pt-BR" sz="6400" dirty="0"/>
              <a:t>Ética e normas </a:t>
            </a:r>
            <a:r>
              <a:rPr lang="pt-BR" sz="6400" dirty="0" smtClean="0"/>
              <a:t>disciplinares</a:t>
            </a:r>
            <a:endParaRPr lang="pt-BR" sz="6400" dirty="0"/>
          </a:p>
        </p:txBody>
      </p:sp>
    </p:spTree>
    <p:custDataLst>
      <p:tags r:id="rId1"/>
    </p:custDataLst>
    <p:extLst>
      <p:ext uri="{BB962C8B-B14F-4D97-AF65-F5344CB8AC3E}">
        <p14:creationId xmlns:p14="http://schemas.microsoft.com/office/powerpoint/2010/main" val="1701077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log.enem.com.br/wp-content/uploads/2016/01/bandeira_u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9184"/>
            <a:ext cx="9144000" cy="6390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540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Antecedentes</a:t>
            </a:r>
            <a:endParaRPr lang="pt-BR" dirty="0"/>
          </a:p>
        </p:txBody>
      </p:sp>
      <p:sp>
        <p:nvSpPr>
          <p:cNvPr id="4" name="Espaço Reservado para Conteúdo 2"/>
          <p:cNvSpPr txBox="1">
            <a:spLocks/>
          </p:cNvSpPr>
          <p:nvPr/>
        </p:nvSpPr>
        <p:spPr>
          <a:xfrm>
            <a:off x="179512" y="692696"/>
            <a:ext cx="8229600" cy="5688632"/>
          </a:xfrm>
          <a:prstGeom prst="rect">
            <a:avLst/>
          </a:prstGeom>
        </p:spPr>
        <p:txBody>
          <a:bodyPr vert="vert270"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t-BR" sz="2000" b="1" dirty="0" smtClean="0">
                <a:latin typeface="Arial" pitchFamily="34" charset="0"/>
                <a:cs typeface="Arial" pitchFamily="34" charset="0"/>
              </a:rPr>
              <a:t>1827.</a:t>
            </a:r>
            <a:r>
              <a:rPr lang="pt-BR" sz="2000" dirty="0" smtClean="0">
                <a:latin typeface="Arial" pitchFamily="34" charset="0"/>
                <a:cs typeface="Arial" pitchFamily="34" charset="0"/>
              </a:rPr>
              <a:t> Faculdade de Direito.</a:t>
            </a:r>
          </a:p>
          <a:p>
            <a:pPr marL="0" indent="0">
              <a:buNone/>
            </a:pPr>
            <a:endParaRPr lang="pt-BR" sz="2000" b="1" dirty="0" smtClean="0">
              <a:latin typeface="Arial" pitchFamily="34" charset="0"/>
              <a:cs typeface="Arial" pitchFamily="34" charset="0"/>
            </a:endParaRPr>
          </a:p>
          <a:p>
            <a:pPr marL="0" indent="0">
              <a:buNone/>
            </a:pPr>
            <a:endParaRPr lang="pt-BR" sz="2000" b="1" dirty="0" smtClean="0">
              <a:latin typeface="Arial" pitchFamily="34" charset="0"/>
              <a:cs typeface="Arial" pitchFamily="34" charset="0"/>
            </a:endParaRPr>
          </a:p>
          <a:p>
            <a:pPr marL="0" indent="0">
              <a:buNone/>
            </a:pPr>
            <a:endParaRPr lang="pt-BR" sz="2000" b="1" dirty="0" smtClean="0">
              <a:latin typeface="Arial" pitchFamily="34" charset="0"/>
              <a:cs typeface="Arial" pitchFamily="34" charset="0"/>
            </a:endParaRPr>
          </a:p>
          <a:p>
            <a:pPr marL="0" indent="0">
              <a:buNone/>
            </a:pPr>
            <a:endParaRPr lang="pt-BR" sz="2000" b="1" dirty="0">
              <a:latin typeface="Arial" pitchFamily="34" charset="0"/>
              <a:cs typeface="Arial" pitchFamily="34" charset="0"/>
            </a:endParaRPr>
          </a:p>
          <a:p>
            <a:pPr marL="0" indent="0">
              <a:buNone/>
            </a:pPr>
            <a:endParaRPr lang="pt-BR" sz="2000" b="1" dirty="0" smtClean="0">
              <a:latin typeface="Arial" pitchFamily="34" charset="0"/>
              <a:cs typeface="Arial" pitchFamily="34" charset="0"/>
            </a:endParaRPr>
          </a:p>
          <a:p>
            <a:pPr marL="0" indent="0">
              <a:buNone/>
            </a:pPr>
            <a:endParaRPr lang="pt-BR" sz="2000" b="1" dirty="0">
              <a:latin typeface="Arial" pitchFamily="34" charset="0"/>
              <a:cs typeface="Arial" pitchFamily="34" charset="0"/>
            </a:endParaRPr>
          </a:p>
          <a:p>
            <a:pPr marL="0" indent="0">
              <a:buNone/>
            </a:pPr>
            <a:endParaRPr lang="pt-BR" sz="2000" b="1" dirty="0" smtClean="0">
              <a:latin typeface="Arial" pitchFamily="34" charset="0"/>
              <a:cs typeface="Arial" pitchFamily="34" charset="0"/>
            </a:endParaRPr>
          </a:p>
          <a:p>
            <a:pPr marL="0" indent="0">
              <a:buNone/>
            </a:pPr>
            <a:endParaRPr lang="pt-BR" sz="2000" b="1" dirty="0">
              <a:latin typeface="Arial" pitchFamily="34" charset="0"/>
              <a:cs typeface="Arial" pitchFamily="34" charset="0"/>
            </a:endParaRPr>
          </a:p>
          <a:p>
            <a:pPr marL="0" indent="0">
              <a:buNone/>
            </a:pPr>
            <a:endParaRPr lang="pt-BR" sz="2000" b="1" dirty="0" smtClean="0">
              <a:latin typeface="Arial" pitchFamily="34" charset="0"/>
              <a:cs typeface="Arial" pitchFamily="34" charset="0"/>
            </a:endParaRPr>
          </a:p>
          <a:p>
            <a:pPr marL="0" indent="0">
              <a:buNone/>
            </a:pPr>
            <a:endParaRPr lang="pt-BR" sz="400" b="1" dirty="0">
              <a:latin typeface="Arial" pitchFamily="34" charset="0"/>
              <a:cs typeface="Arial" pitchFamily="34" charset="0"/>
            </a:endParaRPr>
          </a:p>
          <a:p>
            <a:pPr marL="0" indent="0">
              <a:buNone/>
            </a:pPr>
            <a:r>
              <a:rPr lang="pt-BR" sz="2000" b="1" dirty="0" smtClean="0">
                <a:latin typeface="Arial" pitchFamily="34" charset="0"/>
                <a:cs typeface="Arial" pitchFamily="34" charset="0"/>
              </a:rPr>
              <a:t>1876.</a:t>
            </a:r>
            <a:r>
              <a:rPr lang="pt-BR" sz="2000" dirty="0" smtClean="0">
                <a:latin typeface="Arial" pitchFamily="34" charset="0"/>
                <a:cs typeface="Arial" pitchFamily="34" charset="0"/>
              </a:rPr>
              <a:t> Liceu de Artes e Ofícios</a:t>
            </a:r>
          </a:p>
          <a:p>
            <a:pPr marL="0" indent="0">
              <a:buNone/>
            </a:pPr>
            <a:endParaRPr lang="pt-BR" sz="2000" b="1" dirty="0" smtClean="0">
              <a:latin typeface="Arial" pitchFamily="34" charset="0"/>
              <a:cs typeface="Arial" pitchFamily="34" charset="0"/>
            </a:endParaRPr>
          </a:p>
          <a:p>
            <a:pPr marL="0" indent="0">
              <a:buNone/>
            </a:pPr>
            <a:r>
              <a:rPr lang="pt-BR" sz="2000" b="1" dirty="0" smtClean="0">
                <a:latin typeface="Arial" pitchFamily="34" charset="0"/>
                <a:cs typeface="Arial" pitchFamily="34" charset="0"/>
              </a:rPr>
              <a:t>1886.</a:t>
            </a:r>
            <a:r>
              <a:rPr lang="pt-BR" sz="2000" dirty="0" smtClean="0">
                <a:latin typeface="Arial" pitchFamily="34" charset="0"/>
                <a:cs typeface="Arial" pitchFamily="34" charset="0"/>
              </a:rPr>
              <a:t> Comissão Geográfica e Geológica </a:t>
            </a:r>
          </a:p>
          <a:p>
            <a:pPr marL="0" indent="0">
              <a:buNone/>
            </a:pPr>
            <a:endParaRPr lang="pt-BR" sz="1200" b="1" dirty="0" smtClean="0">
              <a:latin typeface="Arial" pitchFamily="34" charset="0"/>
              <a:cs typeface="Arial" pitchFamily="34" charset="0"/>
            </a:endParaRPr>
          </a:p>
          <a:p>
            <a:pPr marL="457200" lvl="1" indent="0">
              <a:buNone/>
            </a:pPr>
            <a:endParaRPr lang="pt-BR" sz="1800" dirty="0">
              <a:latin typeface="Arial" pitchFamily="34" charset="0"/>
              <a:cs typeface="Arial" pitchFamily="34" charset="0"/>
            </a:endParaRPr>
          </a:p>
        </p:txBody>
      </p:sp>
      <p:sp>
        <p:nvSpPr>
          <p:cNvPr id="5" name="Retângulo 4"/>
          <p:cNvSpPr/>
          <p:nvPr/>
        </p:nvSpPr>
        <p:spPr>
          <a:xfrm>
            <a:off x="323528" y="6192688"/>
            <a:ext cx="8494633" cy="404664"/>
          </a:xfrm>
          <a:prstGeom prst="rect">
            <a:avLst/>
          </a:prstGeom>
        </p:spPr>
        <p:txBody>
          <a:bodyPr vert="vert270" wrap="square">
            <a:spAutoFit/>
          </a:bodyPr>
          <a:lstStyle/>
          <a:p>
            <a:pPr>
              <a:lnSpc>
                <a:spcPts val="600"/>
              </a:lnSpc>
            </a:pPr>
            <a:r>
              <a:rPr lang="pt-BR" sz="500" dirty="0">
                <a:latin typeface="Arial" pitchFamily="34" charset="0"/>
                <a:cs typeface="Arial" pitchFamily="34" charset="0"/>
              </a:rPr>
              <a:t>1827</a:t>
            </a:r>
          </a:p>
          <a:p>
            <a:pPr>
              <a:lnSpc>
                <a:spcPts val="600"/>
              </a:lnSpc>
            </a:pPr>
            <a:r>
              <a:rPr lang="pt-BR" sz="500" dirty="0">
                <a:latin typeface="Arial" pitchFamily="34" charset="0"/>
                <a:cs typeface="Arial" pitchFamily="34" charset="0"/>
              </a:rPr>
              <a:t>1828</a:t>
            </a:r>
          </a:p>
          <a:p>
            <a:pPr>
              <a:lnSpc>
                <a:spcPts val="600"/>
              </a:lnSpc>
            </a:pPr>
            <a:r>
              <a:rPr lang="pt-BR" sz="500" dirty="0">
                <a:latin typeface="Arial" pitchFamily="34" charset="0"/>
                <a:cs typeface="Arial" pitchFamily="34" charset="0"/>
              </a:rPr>
              <a:t>1829</a:t>
            </a:r>
          </a:p>
          <a:p>
            <a:pPr>
              <a:lnSpc>
                <a:spcPts val="600"/>
              </a:lnSpc>
            </a:pPr>
            <a:r>
              <a:rPr lang="pt-BR" sz="500" dirty="0">
                <a:latin typeface="Arial" pitchFamily="34" charset="0"/>
                <a:cs typeface="Arial" pitchFamily="34" charset="0"/>
              </a:rPr>
              <a:t>1830</a:t>
            </a:r>
          </a:p>
          <a:p>
            <a:pPr>
              <a:lnSpc>
                <a:spcPts val="600"/>
              </a:lnSpc>
            </a:pPr>
            <a:r>
              <a:rPr lang="pt-BR" sz="500" dirty="0">
                <a:latin typeface="Arial" pitchFamily="34" charset="0"/>
                <a:cs typeface="Arial" pitchFamily="34" charset="0"/>
              </a:rPr>
              <a:t>1831</a:t>
            </a:r>
          </a:p>
          <a:p>
            <a:pPr>
              <a:lnSpc>
                <a:spcPts val="600"/>
              </a:lnSpc>
            </a:pPr>
            <a:r>
              <a:rPr lang="pt-BR" sz="500" dirty="0">
                <a:latin typeface="Arial" pitchFamily="34" charset="0"/>
                <a:cs typeface="Arial" pitchFamily="34" charset="0"/>
              </a:rPr>
              <a:t>1832</a:t>
            </a:r>
          </a:p>
          <a:p>
            <a:pPr>
              <a:lnSpc>
                <a:spcPts val="600"/>
              </a:lnSpc>
            </a:pPr>
            <a:r>
              <a:rPr lang="pt-BR" sz="500" dirty="0">
                <a:latin typeface="Arial" pitchFamily="34" charset="0"/>
                <a:cs typeface="Arial" pitchFamily="34" charset="0"/>
              </a:rPr>
              <a:t>1833</a:t>
            </a:r>
          </a:p>
          <a:p>
            <a:pPr>
              <a:lnSpc>
                <a:spcPts val="600"/>
              </a:lnSpc>
            </a:pPr>
            <a:r>
              <a:rPr lang="pt-BR" sz="500" dirty="0">
                <a:latin typeface="Arial" pitchFamily="34" charset="0"/>
                <a:cs typeface="Arial" pitchFamily="34" charset="0"/>
              </a:rPr>
              <a:t>1834</a:t>
            </a:r>
          </a:p>
          <a:p>
            <a:pPr>
              <a:lnSpc>
                <a:spcPts val="600"/>
              </a:lnSpc>
            </a:pPr>
            <a:r>
              <a:rPr lang="pt-BR" sz="500" dirty="0">
                <a:latin typeface="Arial" pitchFamily="34" charset="0"/>
                <a:cs typeface="Arial" pitchFamily="34" charset="0"/>
              </a:rPr>
              <a:t>1835</a:t>
            </a:r>
          </a:p>
          <a:p>
            <a:pPr>
              <a:lnSpc>
                <a:spcPts val="600"/>
              </a:lnSpc>
            </a:pPr>
            <a:r>
              <a:rPr lang="pt-BR" sz="500" dirty="0">
                <a:latin typeface="Arial" pitchFamily="34" charset="0"/>
                <a:cs typeface="Arial" pitchFamily="34" charset="0"/>
              </a:rPr>
              <a:t>1836</a:t>
            </a:r>
          </a:p>
          <a:p>
            <a:pPr>
              <a:lnSpc>
                <a:spcPts val="600"/>
              </a:lnSpc>
            </a:pPr>
            <a:r>
              <a:rPr lang="pt-BR" sz="500" dirty="0">
                <a:latin typeface="Arial" pitchFamily="34" charset="0"/>
                <a:cs typeface="Arial" pitchFamily="34" charset="0"/>
              </a:rPr>
              <a:t>1837</a:t>
            </a:r>
          </a:p>
          <a:p>
            <a:pPr>
              <a:lnSpc>
                <a:spcPts val="600"/>
              </a:lnSpc>
            </a:pPr>
            <a:r>
              <a:rPr lang="pt-BR" sz="500" dirty="0">
                <a:latin typeface="Arial" pitchFamily="34" charset="0"/>
                <a:cs typeface="Arial" pitchFamily="34" charset="0"/>
              </a:rPr>
              <a:t>1838</a:t>
            </a:r>
          </a:p>
          <a:p>
            <a:pPr>
              <a:lnSpc>
                <a:spcPts val="600"/>
              </a:lnSpc>
            </a:pPr>
            <a:r>
              <a:rPr lang="pt-BR" sz="500" dirty="0">
                <a:latin typeface="Arial" pitchFamily="34" charset="0"/>
                <a:cs typeface="Arial" pitchFamily="34" charset="0"/>
              </a:rPr>
              <a:t>1839</a:t>
            </a:r>
          </a:p>
          <a:p>
            <a:pPr>
              <a:lnSpc>
                <a:spcPts val="600"/>
              </a:lnSpc>
            </a:pPr>
            <a:r>
              <a:rPr lang="pt-BR" sz="500" dirty="0">
                <a:latin typeface="Arial" pitchFamily="34" charset="0"/>
                <a:cs typeface="Arial" pitchFamily="34" charset="0"/>
              </a:rPr>
              <a:t>1840</a:t>
            </a:r>
          </a:p>
          <a:p>
            <a:pPr>
              <a:lnSpc>
                <a:spcPts val="600"/>
              </a:lnSpc>
            </a:pPr>
            <a:r>
              <a:rPr lang="pt-BR" sz="500" dirty="0">
                <a:latin typeface="Arial" pitchFamily="34" charset="0"/>
                <a:cs typeface="Arial" pitchFamily="34" charset="0"/>
              </a:rPr>
              <a:t>1841</a:t>
            </a:r>
          </a:p>
          <a:p>
            <a:pPr>
              <a:lnSpc>
                <a:spcPts val="600"/>
              </a:lnSpc>
            </a:pPr>
            <a:r>
              <a:rPr lang="pt-BR" sz="500" dirty="0">
                <a:latin typeface="Arial" pitchFamily="34" charset="0"/>
                <a:cs typeface="Arial" pitchFamily="34" charset="0"/>
              </a:rPr>
              <a:t>1842</a:t>
            </a:r>
          </a:p>
          <a:p>
            <a:pPr>
              <a:lnSpc>
                <a:spcPts val="600"/>
              </a:lnSpc>
            </a:pPr>
            <a:r>
              <a:rPr lang="pt-BR" sz="500" dirty="0">
                <a:latin typeface="Arial" pitchFamily="34" charset="0"/>
                <a:cs typeface="Arial" pitchFamily="34" charset="0"/>
              </a:rPr>
              <a:t>1843</a:t>
            </a:r>
          </a:p>
          <a:p>
            <a:pPr>
              <a:lnSpc>
                <a:spcPts val="600"/>
              </a:lnSpc>
            </a:pPr>
            <a:r>
              <a:rPr lang="pt-BR" sz="500" dirty="0">
                <a:latin typeface="Arial" pitchFamily="34" charset="0"/>
                <a:cs typeface="Arial" pitchFamily="34" charset="0"/>
              </a:rPr>
              <a:t>1844</a:t>
            </a:r>
          </a:p>
          <a:p>
            <a:pPr>
              <a:lnSpc>
                <a:spcPts val="600"/>
              </a:lnSpc>
            </a:pPr>
            <a:r>
              <a:rPr lang="pt-BR" sz="500" dirty="0">
                <a:latin typeface="Arial" pitchFamily="34" charset="0"/>
                <a:cs typeface="Arial" pitchFamily="34" charset="0"/>
              </a:rPr>
              <a:t>1845</a:t>
            </a:r>
          </a:p>
          <a:p>
            <a:pPr>
              <a:lnSpc>
                <a:spcPts val="600"/>
              </a:lnSpc>
            </a:pPr>
            <a:r>
              <a:rPr lang="pt-BR" sz="500" dirty="0">
                <a:latin typeface="Arial" pitchFamily="34" charset="0"/>
                <a:cs typeface="Arial" pitchFamily="34" charset="0"/>
              </a:rPr>
              <a:t>1846</a:t>
            </a:r>
          </a:p>
          <a:p>
            <a:pPr>
              <a:lnSpc>
                <a:spcPts val="600"/>
              </a:lnSpc>
            </a:pPr>
            <a:r>
              <a:rPr lang="pt-BR" sz="500" dirty="0">
                <a:latin typeface="Arial" pitchFamily="34" charset="0"/>
                <a:cs typeface="Arial" pitchFamily="34" charset="0"/>
              </a:rPr>
              <a:t>1847</a:t>
            </a:r>
          </a:p>
          <a:p>
            <a:pPr>
              <a:lnSpc>
                <a:spcPts val="600"/>
              </a:lnSpc>
            </a:pPr>
            <a:r>
              <a:rPr lang="pt-BR" sz="500" dirty="0">
                <a:latin typeface="Arial" pitchFamily="34" charset="0"/>
                <a:cs typeface="Arial" pitchFamily="34" charset="0"/>
              </a:rPr>
              <a:t>1848</a:t>
            </a:r>
          </a:p>
          <a:p>
            <a:pPr>
              <a:lnSpc>
                <a:spcPts val="600"/>
              </a:lnSpc>
            </a:pPr>
            <a:r>
              <a:rPr lang="pt-BR" sz="500" dirty="0">
                <a:latin typeface="Arial" pitchFamily="34" charset="0"/>
                <a:cs typeface="Arial" pitchFamily="34" charset="0"/>
              </a:rPr>
              <a:t>1849</a:t>
            </a:r>
          </a:p>
          <a:p>
            <a:pPr>
              <a:lnSpc>
                <a:spcPts val="600"/>
              </a:lnSpc>
            </a:pPr>
            <a:r>
              <a:rPr lang="pt-BR" sz="500" dirty="0">
                <a:latin typeface="Arial" pitchFamily="34" charset="0"/>
                <a:cs typeface="Arial" pitchFamily="34" charset="0"/>
              </a:rPr>
              <a:t>1850</a:t>
            </a:r>
          </a:p>
          <a:p>
            <a:pPr>
              <a:lnSpc>
                <a:spcPts val="600"/>
              </a:lnSpc>
            </a:pPr>
            <a:r>
              <a:rPr lang="pt-BR" sz="500" dirty="0">
                <a:latin typeface="Arial" pitchFamily="34" charset="0"/>
                <a:cs typeface="Arial" pitchFamily="34" charset="0"/>
              </a:rPr>
              <a:t>1851</a:t>
            </a:r>
          </a:p>
          <a:p>
            <a:pPr>
              <a:lnSpc>
                <a:spcPts val="600"/>
              </a:lnSpc>
            </a:pPr>
            <a:r>
              <a:rPr lang="pt-BR" sz="500" dirty="0">
                <a:latin typeface="Arial" pitchFamily="34" charset="0"/>
                <a:cs typeface="Arial" pitchFamily="34" charset="0"/>
              </a:rPr>
              <a:t>1852</a:t>
            </a:r>
          </a:p>
          <a:p>
            <a:pPr>
              <a:lnSpc>
                <a:spcPts val="600"/>
              </a:lnSpc>
            </a:pPr>
            <a:r>
              <a:rPr lang="pt-BR" sz="500" dirty="0">
                <a:latin typeface="Arial" pitchFamily="34" charset="0"/>
                <a:cs typeface="Arial" pitchFamily="34" charset="0"/>
              </a:rPr>
              <a:t>1853</a:t>
            </a:r>
          </a:p>
          <a:p>
            <a:pPr>
              <a:lnSpc>
                <a:spcPts val="600"/>
              </a:lnSpc>
            </a:pPr>
            <a:r>
              <a:rPr lang="pt-BR" sz="500" dirty="0">
                <a:latin typeface="Arial" pitchFamily="34" charset="0"/>
                <a:cs typeface="Arial" pitchFamily="34" charset="0"/>
              </a:rPr>
              <a:t>1854</a:t>
            </a:r>
          </a:p>
          <a:p>
            <a:pPr>
              <a:lnSpc>
                <a:spcPts val="600"/>
              </a:lnSpc>
            </a:pPr>
            <a:r>
              <a:rPr lang="pt-BR" sz="500" dirty="0">
                <a:latin typeface="Arial" pitchFamily="34" charset="0"/>
                <a:cs typeface="Arial" pitchFamily="34" charset="0"/>
              </a:rPr>
              <a:t>1855</a:t>
            </a:r>
          </a:p>
          <a:p>
            <a:pPr>
              <a:lnSpc>
                <a:spcPts val="600"/>
              </a:lnSpc>
            </a:pPr>
            <a:r>
              <a:rPr lang="pt-BR" sz="500" dirty="0">
                <a:latin typeface="Arial" pitchFamily="34" charset="0"/>
                <a:cs typeface="Arial" pitchFamily="34" charset="0"/>
              </a:rPr>
              <a:t>1856</a:t>
            </a:r>
          </a:p>
          <a:p>
            <a:pPr>
              <a:lnSpc>
                <a:spcPts val="600"/>
              </a:lnSpc>
            </a:pPr>
            <a:r>
              <a:rPr lang="pt-BR" sz="500" dirty="0">
                <a:latin typeface="Arial" pitchFamily="34" charset="0"/>
                <a:cs typeface="Arial" pitchFamily="34" charset="0"/>
              </a:rPr>
              <a:t>1857</a:t>
            </a:r>
          </a:p>
          <a:p>
            <a:pPr>
              <a:lnSpc>
                <a:spcPts val="600"/>
              </a:lnSpc>
            </a:pPr>
            <a:r>
              <a:rPr lang="pt-BR" sz="500" dirty="0">
                <a:latin typeface="Arial" pitchFamily="34" charset="0"/>
                <a:cs typeface="Arial" pitchFamily="34" charset="0"/>
              </a:rPr>
              <a:t>1858</a:t>
            </a:r>
          </a:p>
          <a:p>
            <a:pPr>
              <a:lnSpc>
                <a:spcPts val="600"/>
              </a:lnSpc>
            </a:pPr>
            <a:r>
              <a:rPr lang="pt-BR" sz="500" dirty="0">
                <a:latin typeface="Arial" pitchFamily="34" charset="0"/>
                <a:cs typeface="Arial" pitchFamily="34" charset="0"/>
              </a:rPr>
              <a:t>1859</a:t>
            </a:r>
          </a:p>
          <a:p>
            <a:pPr>
              <a:lnSpc>
                <a:spcPts val="600"/>
              </a:lnSpc>
            </a:pPr>
            <a:r>
              <a:rPr lang="pt-BR" sz="500" dirty="0">
                <a:latin typeface="Arial" pitchFamily="34" charset="0"/>
                <a:cs typeface="Arial" pitchFamily="34" charset="0"/>
              </a:rPr>
              <a:t>1860</a:t>
            </a:r>
          </a:p>
          <a:p>
            <a:pPr>
              <a:lnSpc>
                <a:spcPts val="600"/>
              </a:lnSpc>
            </a:pPr>
            <a:r>
              <a:rPr lang="pt-BR" sz="500" dirty="0">
                <a:latin typeface="Arial" pitchFamily="34" charset="0"/>
                <a:cs typeface="Arial" pitchFamily="34" charset="0"/>
              </a:rPr>
              <a:t>1861</a:t>
            </a:r>
          </a:p>
          <a:p>
            <a:pPr>
              <a:lnSpc>
                <a:spcPts val="600"/>
              </a:lnSpc>
            </a:pPr>
            <a:r>
              <a:rPr lang="pt-BR" sz="500" dirty="0">
                <a:latin typeface="Arial" pitchFamily="34" charset="0"/>
                <a:cs typeface="Arial" pitchFamily="34" charset="0"/>
              </a:rPr>
              <a:t>1862</a:t>
            </a:r>
          </a:p>
          <a:p>
            <a:pPr>
              <a:lnSpc>
                <a:spcPts val="600"/>
              </a:lnSpc>
            </a:pPr>
            <a:r>
              <a:rPr lang="pt-BR" sz="500" dirty="0">
                <a:latin typeface="Arial" pitchFamily="34" charset="0"/>
                <a:cs typeface="Arial" pitchFamily="34" charset="0"/>
              </a:rPr>
              <a:t>1863</a:t>
            </a:r>
          </a:p>
          <a:p>
            <a:pPr>
              <a:lnSpc>
                <a:spcPts val="600"/>
              </a:lnSpc>
            </a:pPr>
            <a:r>
              <a:rPr lang="pt-BR" sz="500" dirty="0">
                <a:latin typeface="Arial" pitchFamily="34" charset="0"/>
                <a:cs typeface="Arial" pitchFamily="34" charset="0"/>
              </a:rPr>
              <a:t>1864</a:t>
            </a:r>
          </a:p>
          <a:p>
            <a:pPr>
              <a:lnSpc>
                <a:spcPts val="600"/>
              </a:lnSpc>
            </a:pPr>
            <a:r>
              <a:rPr lang="pt-BR" sz="500" dirty="0">
                <a:latin typeface="Arial" pitchFamily="34" charset="0"/>
                <a:cs typeface="Arial" pitchFamily="34" charset="0"/>
              </a:rPr>
              <a:t>1865</a:t>
            </a:r>
          </a:p>
          <a:p>
            <a:pPr>
              <a:lnSpc>
                <a:spcPts val="600"/>
              </a:lnSpc>
            </a:pPr>
            <a:r>
              <a:rPr lang="pt-BR" sz="500" dirty="0">
                <a:latin typeface="Arial" pitchFamily="34" charset="0"/>
                <a:cs typeface="Arial" pitchFamily="34" charset="0"/>
              </a:rPr>
              <a:t>1866</a:t>
            </a:r>
          </a:p>
          <a:p>
            <a:pPr>
              <a:lnSpc>
                <a:spcPts val="600"/>
              </a:lnSpc>
            </a:pPr>
            <a:r>
              <a:rPr lang="pt-BR" sz="500" dirty="0">
                <a:latin typeface="Arial" pitchFamily="34" charset="0"/>
                <a:cs typeface="Arial" pitchFamily="34" charset="0"/>
              </a:rPr>
              <a:t>1867</a:t>
            </a:r>
          </a:p>
          <a:p>
            <a:pPr>
              <a:lnSpc>
                <a:spcPts val="600"/>
              </a:lnSpc>
            </a:pPr>
            <a:r>
              <a:rPr lang="pt-BR" sz="500" dirty="0">
                <a:latin typeface="Arial" pitchFamily="34" charset="0"/>
                <a:cs typeface="Arial" pitchFamily="34" charset="0"/>
              </a:rPr>
              <a:t>1868</a:t>
            </a:r>
          </a:p>
          <a:p>
            <a:pPr>
              <a:lnSpc>
                <a:spcPts val="600"/>
              </a:lnSpc>
            </a:pPr>
            <a:r>
              <a:rPr lang="pt-BR" sz="500" dirty="0">
                <a:latin typeface="Arial" pitchFamily="34" charset="0"/>
                <a:cs typeface="Arial" pitchFamily="34" charset="0"/>
              </a:rPr>
              <a:t>1869</a:t>
            </a:r>
          </a:p>
          <a:p>
            <a:pPr>
              <a:lnSpc>
                <a:spcPts val="600"/>
              </a:lnSpc>
            </a:pPr>
            <a:r>
              <a:rPr lang="pt-BR" sz="500" dirty="0">
                <a:latin typeface="Arial" pitchFamily="34" charset="0"/>
                <a:cs typeface="Arial" pitchFamily="34" charset="0"/>
              </a:rPr>
              <a:t>1870</a:t>
            </a:r>
          </a:p>
          <a:p>
            <a:pPr>
              <a:lnSpc>
                <a:spcPts val="600"/>
              </a:lnSpc>
            </a:pPr>
            <a:r>
              <a:rPr lang="pt-BR" sz="500" dirty="0">
                <a:latin typeface="Arial" pitchFamily="34" charset="0"/>
                <a:cs typeface="Arial" pitchFamily="34" charset="0"/>
              </a:rPr>
              <a:t>1871</a:t>
            </a:r>
          </a:p>
          <a:p>
            <a:pPr>
              <a:lnSpc>
                <a:spcPts val="600"/>
              </a:lnSpc>
            </a:pPr>
            <a:r>
              <a:rPr lang="pt-BR" sz="500" dirty="0">
                <a:latin typeface="Arial" pitchFamily="34" charset="0"/>
                <a:cs typeface="Arial" pitchFamily="34" charset="0"/>
              </a:rPr>
              <a:t>1872</a:t>
            </a:r>
          </a:p>
          <a:p>
            <a:pPr>
              <a:lnSpc>
                <a:spcPts val="600"/>
              </a:lnSpc>
            </a:pPr>
            <a:r>
              <a:rPr lang="pt-BR" sz="500" dirty="0">
                <a:latin typeface="Arial" pitchFamily="34" charset="0"/>
                <a:cs typeface="Arial" pitchFamily="34" charset="0"/>
              </a:rPr>
              <a:t>1873</a:t>
            </a:r>
          </a:p>
          <a:p>
            <a:pPr>
              <a:lnSpc>
                <a:spcPts val="600"/>
              </a:lnSpc>
            </a:pPr>
            <a:r>
              <a:rPr lang="pt-BR" sz="500" dirty="0">
                <a:latin typeface="Arial" pitchFamily="34" charset="0"/>
                <a:cs typeface="Arial" pitchFamily="34" charset="0"/>
              </a:rPr>
              <a:t>1874</a:t>
            </a:r>
          </a:p>
          <a:p>
            <a:pPr>
              <a:lnSpc>
                <a:spcPts val="600"/>
              </a:lnSpc>
            </a:pPr>
            <a:r>
              <a:rPr lang="pt-BR" sz="500" dirty="0">
                <a:latin typeface="Arial" pitchFamily="34" charset="0"/>
                <a:cs typeface="Arial" pitchFamily="34" charset="0"/>
              </a:rPr>
              <a:t>1875</a:t>
            </a:r>
          </a:p>
          <a:p>
            <a:pPr>
              <a:lnSpc>
                <a:spcPts val="600"/>
              </a:lnSpc>
            </a:pPr>
            <a:r>
              <a:rPr lang="pt-BR" sz="500" dirty="0">
                <a:latin typeface="Arial" pitchFamily="34" charset="0"/>
                <a:cs typeface="Arial" pitchFamily="34" charset="0"/>
              </a:rPr>
              <a:t>1876</a:t>
            </a:r>
          </a:p>
          <a:p>
            <a:pPr>
              <a:lnSpc>
                <a:spcPts val="600"/>
              </a:lnSpc>
            </a:pPr>
            <a:r>
              <a:rPr lang="pt-BR" sz="500" dirty="0">
                <a:latin typeface="Arial" pitchFamily="34" charset="0"/>
                <a:cs typeface="Arial" pitchFamily="34" charset="0"/>
              </a:rPr>
              <a:t>1877</a:t>
            </a:r>
          </a:p>
          <a:p>
            <a:pPr>
              <a:lnSpc>
                <a:spcPts val="600"/>
              </a:lnSpc>
            </a:pPr>
            <a:r>
              <a:rPr lang="pt-BR" sz="500" dirty="0">
                <a:latin typeface="Arial" pitchFamily="34" charset="0"/>
                <a:cs typeface="Arial" pitchFamily="34" charset="0"/>
              </a:rPr>
              <a:t>1878</a:t>
            </a:r>
          </a:p>
          <a:p>
            <a:pPr>
              <a:lnSpc>
                <a:spcPts val="600"/>
              </a:lnSpc>
            </a:pPr>
            <a:r>
              <a:rPr lang="pt-BR" sz="500" dirty="0">
                <a:latin typeface="Arial" pitchFamily="34" charset="0"/>
                <a:cs typeface="Arial" pitchFamily="34" charset="0"/>
              </a:rPr>
              <a:t>1879</a:t>
            </a:r>
          </a:p>
          <a:p>
            <a:pPr>
              <a:lnSpc>
                <a:spcPts val="600"/>
              </a:lnSpc>
            </a:pPr>
            <a:r>
              <a:rPr lang="pt-BR" sz="500" dirty="0">
                <a:latin typeface="Arial" pitchFamily="34" charset="0"/>
                <a:cs typeface="Arial" pitchFamily="34" charset="0"/>
              </a:rPr>
              <a:t>1880</a:t>
            </a:r>
          </a:p>
          <a:p>
            <a:pPr>
              <a:lnSpc>
                <a:spcPts val="600"/>
              </a:lnSpc>
            </a:pPr>
            <a:r>
              <a:rPr lang="pt-BR" sz="500" dirty="0">
                <a:latin typeface="Arial" pitchFamily="34" charset="0"/>
                <a:cs typeface="Arial" pitchFamily="34" charset="0"/>
              </a:rPr>
              <a:t>1881</a:t>
            </a:r>
          </a:p>
          <a:p>
            <a:pPr>
              <a:lnSpc>
                <a:spcPts val="600"/>
              </a:lnSpc>
            </a:pPr>
            <a:r>
              <a:rPr lang="pt-BR" sz="500" dirty="0">
                <a:latin typeface="Arial" pitchFamily="34" charset="0"/>
                <a:cs typeface="Arial" pitchFamily="34" charset="0"/>
              </a:rPr>
              <a:t>1882</a:t>
            </a:r>
          </a:p>
          <a:p>
            <a:pPr>
              <a:lnSpc>
                <a:spcPts val="600"/>
              </a:lnSpc>
            </a:pPr>
            <a:r>
              <a:rPr lang="pt-BR" sz="500" dirty="0">
                <a:latin typeface="Arial" pitchFamily="34" charset="0"/>
                <a:cs typeface="Arial" pitchFamily="34" charset="0"/>
              </a:rPr>
              <a:t>1883</a:t>
            </a:r>
          </a:p>
          <a:p>
            <a:pPr>
              <a:lnSpc>
                <a:spcPts val="600"/>
              </a:lnSpc>
            </a:pPr>
            <a:r>
              <a:rPr lang="pt-BR" sz="500" dirty="0">
                <a:latin typeface="Arial" pitchFamily="34" charset="0"/>
                <a:cs typeface="Arial" pitchFamily="34" charset="0"/>
              </a:rPr>
              <a:t>1884</a:t>
            </a:r>
          </a:p>
          <a:p>
            <a:pPr>
              <a:lnSpc>
                <a:spcPts val="600"/>
              </a:lnSpc>
            </a:pPr>
            <a:r>
              <a:rPr lang="pt-BR" sz="500" dirty="0">
                <a:latin typeface="Arial" pitchFamily="34" charset="0"/>
                <a:cs typeface="Arial" pitchFamily="34" charset="0"/>
              </a:rPr>
              <a:t>1885</a:t>
            </a:r>
          </a:p>
          <a:p>
            <a:pPr>
              <a:lnSpc>
                <a:spcPts val="600"/>
              </a:lnSpc>
            </a:pPr>
            <a:r>
              <a:rPr lang="pt-BR" sz="500" dirty="0">
                <a:latin typeface="Arial" pitchFamily="34" charset="0"/>
                <a:cs typeface="Arial" pitchFamily="34" charset="0"/>
              </a:rPr>
              <a:t>1886</a:t>
            </a:r>
          </a:p>
          <a:p>
            <a:pPr>
              <a:lnSpc>
                <a:spcPts val="600"/>
              </a:lnSpc>
            </a:pPr>
            <a:r>
              <a:rPr lang="pt-BR" sz="500" dirty="0">
                <a:latin typeface="Arial" pitchFamily="34" charset="0"/>
                <a:cs typeface="Arial" pitchFamily="34" charset="0"/>
              </a:rPr>
              <a:t>1887</a:t>
            </a:r>
          </a:p>
          <a:p>
            <a:pPr>
              <a:lnSpc>
                <a:spcPts val="600"/>
              </a:lnSpc>
            </a:pPr>
            <a:r>
              <a:rPr lang="pt-BR" sz="500" dirty="0">
                <a:latin typeface="Arial" pitchFamily="34" charset="0"/>
                <a:cs typeface="Arial" pitchFamily="34" charset="0"/>
              </a:rPr>
              <a:t>1888</a:t>
            </a:r>
          </a:p>
          <a:p>
            <a:pPr>
              <a:lnSpc>
                <a:spcPts val="600"/>
              </a:lnSpc>
            </a:pPr>
            <a:r>
              <a:rPr lang="pt-BR" sz="500" dirty="0">
                <a:latin typeface="Arial" pitchFamily="34" charset="0"/>
                <a:cs typeface="Arial" pitchFamily="34" charset="0"/>
              </a:rPr>
              <a:t>1889</a:t>
            </a:r>
          </a:p>
          <a:p>
            <a:pPr>
              <a:lnSpc>
                <a:spcPts val="600"/>
              </a:lnSpc>
            </a:pPr>
            <a:r>
              <a:rPr lang="pt-BR" sz="500" dirty="0">
                <a:latin typeface="Arial" pitchFamily="34" charset="0"/>
                <a:cs typeface="Arial" pitchFamily="34" charset="0"/>
              </a:rPr>
              <a:t>1890</a:t>
            </a:r>
          </a:p>
          <a:p>
            <a:pPr>
              <a:lnSpc>
                <a:spcPts val="600"/>
              </a:lnSpc>
            </a:pPr>
            <a:r>
              <a:rPr lang="pt-BR" sz="500" dirty="0">
                <a:latin typeface="Arial" pitchFamily="34" charset="0"/>
                <a:cs typeface="Arial" pitchFamily="34" charset="0"/>
              </a:rPr>
              <a:t>1891</a:t>
            </a:r>
          </a:p>
          <a:p>
            <a:pPr>
              <a:lnSpc>
                <a:spcPts val="600"/>
              </a:lnSpc>
            </a:pPr>
            <a:r>
              <a:rPr lang="pt-BR" sz="500" dirty="0">
                <a:latin typeface="Arial" pitchFamily="34" charset="0"/>
                <a:cs typeface="Arial" pitchFamily="34" charset="0"/>
              </a:rPr>
              <a:t>1892</a:t>
            </a:r>
          </a:p>
          <a:p>
            <a:pPr>
              <a:lnSpc>
                <a:spcPts val="600"/>
              </a:lnSpc>
            </a:pPr>
            <a:r>
              <a:rPr lang="pt-BR" sz="500" dirty="0">
                <a:latin typeface="Arial" pitchFamily="34" charset="0"/>
                <a:cs typeface="Arial" pitchFamily="34" charset="0"/>
              </a:rPr>
              <a:t>1893</a:t>
            </a:r>
          </a:p>
          <a:p>
            <a:pPr>
              <a:lnSpc>
                <a:spcPts val="600"/>
              </a:lnSpc>
            </a:pPr>
            <a:r>
              <a:rPr lang="pt-BR" sz="500" dirty="0">
                <a:latin typeface="Arial" pitchFamily="34" charset="0"/>
                <a:cs typeface="Arial" pitchFamily="34" charset="0"/>
              </a:rPr>
              <a:t>1894</a:t>
            </a:r>
          </a:p>
          <a:p>
            <a:pPr>
              <a:lnSpc>
                <a:spcPts val="600"/>
              </a:lnSpc>
            </a:pPr>
            <a:r>
              <a:rPr lang="pt-BR" sz="500" dirty="0">
                <a:latin typeface="Arial" pitchFamily="34" charset="0"/>
                <a:cs typeface="Arial" pitchFamily="34" charset="0"/>
              </a:rPr>
              <a:t>1895</a:t>
            </a:r>
          </a:p>
          <a:p>
            <a:pPr>
              <a:lnSpc>
                <a:spcPts val="600"/>
              </a:lnSpc>
            </a:pPr>
            <a:r>
              <a:rPr lang="pt-BR" sz="500" dirty="0">
                <a:latin typeface="Arial" pitchFamily="34" charset="0"/>
                <a:cs typeface="Arial" pitchFamily="34" charset="0"/>
              </a:rPr>
              <a:t>1896</a:t>
            </a:r>
          </a:p>
          <a:p>
            <a:pPr>
              <a:lnSpc>
                <a:spcPts val="600"/>
              </a:lnSpc>
            </a:pPr>
            <a:r>
              <a:rPr lang="pt-BR" sz="500" dirty="0">
                <a:latin typeface="Arial" pitchFamily="34" charset="0"/>
                <a:cs typeface="Arial" pitchFamily="34" charset="0"/>
              </a:rPr>
              <a:t>1897</a:t>
            </a:r>
          </a:p>
          <a:p>
            <a:pPr>
              <a:lnSpc>
                <a:spcPts val="600"/>
              </a:lnSpc>
            </a:pPr>
            <a:r>
              <a:rPr lang="pt-BR" sz="500" dirty="0">
                <a:latin typeface="Arial" pitchFamily="34" charset="0"/>
                <a:cs typeface="Arial" pitchFamily="34" charset="0"/>
              </a:rPr>
              <a:t>1898</a:t>
            </a:r>
          </a:p>
          <a:p>
            <a:pPr>
              <a:lnSpc>
                <a:spcPts val="600"/>
              </a:lnSpc>
            </a:pPr>
            <a:r>
              <a:rPr lang="pt-BR" sz="500" dirty="0">
                <a:latin typeface="Arial" pitchFamily="34" charset="0"/>
                <a:cs typeface="Arial" pitchFamily="34" charset="0"/>
              </a:rPr>
              <a:t>1899</a:t>
            </a:r>
          </a:p>
          <a:p>
            <a:pPr>
              <a:lnSpc>
                <a:spcPts val="600"/>
              </a:lnSpc>
            </a:pPr>
            <a:r>
              <a:rPr lang="pt-BR" sz="500" dirty="0">
                <a:latin typeface="Arial" pitchFamily="34" charset="0"/>
                <a:cs typeface="Arial" pitchFamily="34" charset="0"/>
              </a:rPr>
              <a:t>1900</a:t>
            </a:r>
          </a:p>
          <a:p>
            <a:pPr>
              <a:lnSpc>
                <a:spcPts val="600"/>
              </a:lnSpc>
            </a:pPr>
            <a:r>
              <a:rPr lang="pt-BR" sz="500" dirty="0">
                <a:latin typeface="Arial" pitchFamily="34" charset="0"/>
                <a:cs typeface="Arial" pitchFamily="34" charset="0"/>
              </a:rPr>
              <a:t>1901</a:t>
            </a:r>
          </a:p>
          <a:p>
            <a:pPr>
              <a:lnSpc>
                <a:spcPts val="600"/>
              </a:lnSpc>
            </a:pPr>
            <a:r>
              <a:rPr lang="pt-BR" sz="500" dirty="0">
                <a:latin typeface="Arial" pitchFamily="34" charset="0"/>
                <a:cs typeface="Arial" pitchFamily="34" charset="0"/>
              </a:rPr>
              <a:t>1902</a:t>
            </a:r>
          </a:p>
          <a:p>
            <a:pPr>
              <a:lnSpc>
                <a:spcPts val="600"/>
              </a:lnSpc>
            </a:pPr>
            <a:r>
              <a:rPr lang="pt-BR" sz="500" dirty="0">
                <a:latin typeface="Arial" pitchFamily="34" charset="0"/>
                <a:cs typeface="Arial" pitchFamily="34" charset="0"/>
              </a:rPr>
              <a:t>1903</a:t>
            </a:r>
          </a:p>
          <a:p>
            <a:pPr>
              <a:lnSpc>
                <a:spcPts val="600"/>
              </a:lnSpc>
            </a:pPr>
            <a:r>
              <a:rPr lang="pt-BR" sz="500" dirty="0">
                <a:latin typeface="Arial" pitchFamily="34" charset="0"/>
                <a:cs typeface="Arial" pitchFamily="34" charset="0"/>
              </a:rPr>
              <a:t>1904</a:t>
            </a:r>
          </a:p>
          <a:p>
            <a:pPr>
              <a:lnSpc>
                <a:spcPts val="600"/>
              </a:lnSpc>
            </a:pPr>
            <a:r>
              <a:rPr lang="pt-BR" sz="500" dirty="0">
                <a:latin typeface="Arial" pitchFamily="34" charset="0"/>
                <a:cs typeface="Arial" pitchFamily="34" charset="0"/>
              </a:rPr>
              <a:t>1905</a:t>
            </a:r>
          </a:p>
          <a:p>
            <a:pPr>
              <a:lnSpc>
                <a:spcPts val="600"/>
              </a:lnSpc>
            </a:pPr>
            <a:r>
              <a:rPr lang="pt-BR" sz="500" dirty="0">
                <a:latin typeface="Arial" pitchFamily="34" charset="0"/>
                <a:cs typeface="Arial" pitchFamily="34" charset="0"/>
              </a:rPr>
              <a:t>1906</a:t>
            </a:r>
          </a:p>
          <a:p>
            <a:pPr>
              <a:lnSpc>
                <a:spcPts val="600"/>
              </a:lnSpc>
            </a:pPr>
            <a:r>
              <a:rPr lang="pt-BR" sz="500" dirty="0">
                <a:latin typeface="Arial" pitchFamily="34" charset="0"/>
                <a:cs typeface="Arial" pitchFamily="34" charset="0"/>
              </a:rPr>
              <a:t>1907</a:t>
            </a:r>
          </a:p>
          <a:p>
            <a:pPr>
              <a:lnSpc>
                <a:spcPts val="600"/>
              </a:lnSpc>
            </a:pPr>
            <a:r>
              <a:rPr lang="pt-BR" sz="500" dirty="0">
                <a:latin typeface="Arial" pitchFamily="34" charset="0"/>
                <a:cs typeface="Arial" pitchFamily="34" charset="0"/>
              </a:rPr>
              <a:t>1908</a:t>
            </a:r>
          </a:p>
          <a:p>
            <a:pPr>
              <a:lnSpc>
                <a:spcPts val="600"/>
              </a:lnSpc>
            </a:pPr>
            <a:r>
              <a:rPr lang="pt-BR" sz="500" dirty="0">
                <a:latin typeface="Arial" pitchFamily="34" charset="0"/>
                <a:cs typeface="Arial" pitchFamily="34" charset="0"/>
              </a:rPr>
              <a:t>1909</a:t>
            </a:r>
          </a:p>
          <a:p>
            <a:pPr>
              <a:lnSpc>
                <a:spcPts val="600"/>
              </a:lnSpc>
            </a:pPr>
            <a:r>
              <a:rPr lang="pt-BR" sz="500" dirty="0">
                <a:latin typeface="Arial" pitchFamily="34" charset="0"/>
                <a:cs typeface="Arial" pitchFamily="34" charset="0"/>
              </a:rPr>
              <a:t>1910</a:t>
            </a:r>
          </a:p>
          <a:p>
            <a:pPr>
              <a:lnSpc>
                <a:spcPts val="600"/>
              </a:lnSpc>
            </a:pPr>
            <a:r>
              <a:rPr lang="pt-BR" sz="500" dirty="0">
                <a:latin typeface="Arial" pitchFamily="34" charset="0"/>
                <a:cs typeface="Arial" pitchFamily="34" charset="0"/>
              </a:rPr>
              <a:t>1911</a:t>
            </a:r>
          </a:p>
          <a:p>
            <a:pPr>
              <a:lnSpc>
                <a:spcPts val="600"/>
              </a:lnSpc>
            </a:pPr>
            <a:r>
              <a:rPr lang="pt-BR" sz="500" dirty="0">
                <a:latin typeface="Arial" pitchFamily="34" charset="0"/>
                <a:cs typeface="Arial" pitchFamily="34" charset="0"/>
              </a:rPr>
              <a:t>1912</a:t>
            </a:r>
          </a:p>
          <a:p>
            <a:pPr>
              <a:lnSpc>
                <a:spcPts val="600"/>
              </a:lnSpc>
            </a:pPr>
            <a:r>
              <a:rPr lang="pt-BR" sz="500" dirty="0">
                <a:latin typeface="Arial" pitchFamily="34" charset="0"/>
                <a:cs typeface="Arial" pitchFamily="34" charset="0"/>
              </a:rPr>
              <a:t>1913</a:t>
            </a:r>
          </a:p>
          <a:p>
            <a:pPr>
              <a:lnSpc>
                <a:spcPts val="600"/>
              </a:lnSpc>
            </a:pPr>
            <a:r>
              <a:rPr lang="pt-BR" sz="500" dirty="0">
                <a:latin typeface="Arial" pitchFamily="34" charset="0"/>
                <a:cs typeface="Arial" pitchFamily="34" charset="0"/>
              </a:rPr>
              <a:t>1914</a:t>
            </a:r>
          </a:p>
          <a:p>
            <a:pPr>
              <a:lnSpc>
                <a:spcPts val="600"/>
              </a:lnSpc>
            </a:pPr>
            <a:r>
              <a:rPr lang="pt-BR" sz="500" dirty="0">
                <a:latin typeface="Arial" pitchFamily="34" charset="0"/>
                <a:cs typeface="Arial" pitchFamily="34" charset="0"/>
              </a:rPr>
              <a:t>1915</a:t>
            </a:r>
          </a:p>
          <a:p>
            <a:pPr>
              <a:lnSpc>
                <a:spcPts val="600"/>
              </a:lnSpc>
            </a:pPr>
            <a:r>
              <a:rPr lang="pt-BR" sz="500" dirty="0">
                <a:latin typeface="Arial" pitchFamily="34" charset="0"/>
                <a:cs typeface="Arial" pitchFamily="34" charset="0"/>
              </a:rPr>
              <a:t>1916</a:t>
            </a:r>
          </a:p>
          <a:p>
            <a:pPr>
              <a:lnSpc>
                <a:spcPts val="600"/>
              </a:lnSpc>
            </a:pPr>
            <a:r>
              <a:rPr lang="pt-BR" sz="500" dirty="0">
                <a:latin typeface="Arial" pitchFamily="34" charset="0"/>
                <a:cs typeface="Arial" pitchFamily="34" charset="0"/>
              </a:rPr>
              <a:t>1917</a:t>
            </a:r>
          </a:p>
          <a:p>
            <a:pPr>
              <a:lnSpc>
                <a:spcPts val="600"/>
              </a:lnSpc>
            </a:pPr>
            <a:r>
              <a:rPr lang="pt-BR" sz="500" dirty="0">
                <a:latin typeface="Arial" pitchFamily="34" charset="0"/>
                <a:cs typeface="Arial" pitchFamily="34" charset="0"/>
              </a:rPr>
              <a:t>1918</a:t>
            </a:r>
          </a:p>
          <a:p>
            <a:pPr>
              <a:lnSpc>
                <a:spcPts val="600"/>
              </a:lnSpc>
            </a:pPr>
            <a:r>
              <a:rPr lang="pt-BR" sz="500" dirty="0">
                <a:latin typeface="Arial" pitchFamily="34" charset="0"/>
                <a:cs typeface="Arial" pitchFamily="34" charset="0"/>
              </a:rPr>
              <a:t>1919</a:t>
            </a:r>
          </a:p>
          <a:p>
            <a:pPr>
              <a:lnSpc>
                <a:spcPts val="600"/>
              </a:lnSpc>
            </a:pPr>
            <a:r>
              <a:rPr lang="pt-BR" sz="500" dirty="0">
                <a:latin typeface="Arial" pitchFamily="34" charset="0"/>
                <a:cs typeface="Arial" pitchFamily="34" charset="0"/>
              </a:rPr>
              <a:t>1920</a:t>
            </a:r>
          </a:p>
          <a:p>
            <a:pPr>
              <a:lnSpc>
                <a:spcPts val="600"/>
              </a:lnSpc>
            </a:pPr>
            <a:r>
              <a:rPr lang="pt-BR" sz="500" dirty="0">
                <a:latin typeface="Arial" pitchFamily="34" charset="0"/>
                <a:cs typeface="Arial" pitchFamily="34" charset="0"/>
              </a:rPr>
              <a:t>1921</a:t>
            </a:r>
          </a:p>
          <a:p>
            <a:pPr>
              <a:lnSpc>
                <a:spcPts val="600"/>
              </a:lnSpc>
            </a:pPr>
            <a:r>
              <a:rPr lang="pt-BR" sz="500" dirty="0">
                <a:latin typeface="Arial" pitchFamily="34" charset="0"/>
                <a:cs typeface="Arial" pitchFamily="34" charset="0"/>
              </a:rPr>
              <a:t>1922</a:t>
            </a:r>
          </a:p>
          <a:p>
            <a:pPr>
              <a:lnSpc>
                <a:spcPts val="600"/>
              </a:lnSpc>
            </a:pPr>
            <a:r>
              <a:rPr lang="pt-BR" sz="500" dirty="0">
                <a:latin typeface="Arial" pitchFamily="34" charset="0"/>
                <a:cs typeface="Arial" pitchFamily="34" charset="0"/>
              </a:rPr>
              <a:t>1923</a:t>
            </a:r>
          </a:p>
          <a:p>
            <a:pPr>
              <a:lnSpc>
                <a:spcPts val="600"/>
              </a:lnSpc>
            </a:pPr>
            <a:r>
              <a:rPr lang="pt-BR" sz="500" dirty="0">
                <a:latin typeface="Arial" pitchFamily="34" charset="0"/>
                <a:cs typeface="Arial" pitchFamily="34" charset="0"/>
              </a:rPr>
              <a:t>1924</a:t>
            </a:r>
          </a:p>
          <a:p>
            <a:pPr>
              <a:lnSpc>
                <a:spcPts val="600"/>
              </a:lnSpc>
            </a:pPr>
            <a:r>
              <a:rPr lang="pt-BR" sz="500" dirty="0">
                <a:latin typeface="Arial" pitchFamily="34" charset="0"/>
                <a:cs typeface="Arial" pitchFamily="34" charset="0"/>
              </a:rPr>
              <a:t>1925</a:t>
            </a:r>
          </a:p>
          <a:p>
            <a:pPr>
              <a:lnSpc>
                <a:spcPts val="600"/>
              </a:lnSpc>
            </a:pPr>
            <a:r>
              <a:rPr lang="pt-BR" sz="500" dirty="0">
                <a:latin typeface="Arial" pitchFamily="34" charset="0"/>
                <a:cs typeface="Arial" pitchFamily="34" charset="0"/>
              </a:rPr>
              <a:t>1926</a:t>
            </a:r>
          </a:p>
          <a:p>
            <a:pPr>
              <a:lnSpc>
                <a:spcPts val="600"/>
              </a:lnSpc>
            </a:pPr>
            <a:r>
              <a:rPr lang="pt-BR" sz="500" dirty="0">
                <a:latin typeface="Arial" pitchFamily="34" charset="0"/>
                <a:cs typeface="Arial" pitchFamily="34" charset="0"/>
              </a:rPr>
              <a:t>1927</a:t>
            </a:r>
          </a:p>
          <a:p>
            <a:pPr>
              <a:lnSpc>
                <a:spcPts val="600"/>
              </a:lnSpc>
            </a:pPr>
            <a:r>
              <a:rPr lang="pt-BR" sz="500" dirty="0">
                <a:latin typeface="Arial" pitchFamily="34" charset="0"/>
                <a:cs typeface="Arial" pitchFamily="34" charset="0"/>
              </a:rPr>
              <a:t>1928</a:t>
            </a:r>
          </a:p>
          <a:p>
            <a:pPr>
              <a:lnSpc>
                <a:spcPts val="600"/>
              </a:lnSpc>
            </a:pPr>
            <a:r>
              <a:rPr lang="pt-BR" sz="500" dirty="0">
                <a:latin typeface="Arial" pitchFamily="34" charset="0"/>
                <a:cs typeface="Arial" pitchFamily="34" charset="0"/>
              </a:rPr>
              <a:t>1929</a:t>
            </a:r>
          </a:p>
          <a:p>
            <a:pPr>
              <a:lnSpc>
                <a:spcPts val="600"/>
              </a:lnSpc>
            </a:pPr>
            <a:r>
              <a:rPr lang="pt-BR" sz="500" dirty="0">
                <a:latin typeface="Arial" pitchFamily="34" charset="0"/>
                <a:cs typeface="Arial" pitchFamily="34" charset="0"/>
              </a:rPr>
              <a:t>1930</a:t>
            </a:r>
          </a:p>
          <a:p>
            <a:pPr>
              <a:lnSpc>
                <a:spcPts val="600"/>
              </a:lnSpc>
            </a:pPr>
            <a:r>
              <a:rPr lang="pt-BR" sz="500" dirty="0">
                <a:latin typeface="Arial" pitchFamily="34" charset="0"/>
                <a:cs typeface="Arial" pitchFamily="34" charset="0"/>
              </a:rPr>
              <a:t>1931</a:t>
            </a:r>
          </a:p>
          <a:p>
            <a:pPr>
              <a:lnSpc>
                <a:spcPts val="600"/>
              </a:lnSpc>
            </a:pPr>
            <a:r>
              <a:rPr lang="pt-BR" sz="500" dirty="0">
                <a:latin typeface="Arial" pitchFamily="34" charset="0"/>
                <a:cs typeface="Arial" pitchFamily="34" charset="0"/>
              </a:rPr>
              <a:t>1932</a:t>
            </a:r>
          </a:p>
          <a:p>
            <a:pPr>
              <a:lnSpc>
                <a:spcPts val="600"/>
              </a:lnSpc>
            </a:pPr>
            <a:r>
              <a:rPr lang="pt-BR" sz="500" dirty="0">
                <a:latin typeface="Arial" pitchFamily="34" charset="0"/>
                <a:cs typeface="Arial" pitchFamily="34" charset="0"/>
              </a:rPr>
              <a:t>1933</a:t>
            </a:r>
          </a:p>
          <a:p>
            <a:pPr>
              <a:lnSpc>
                <a:spcPts val="600"/>
              </a:lnSpc>
            </a:pPr>
            <a:r>
              <a:rPr lang="pt-BR" sz="500" dirty="0">
                <a:latin typeface="Arial" pitchFamily="34" charset="0"/>
                <a:cs typeface="Arial" pitchFamily="34" charset="0"/>
              </a:rPr>
              <a:t>1934</a:t>
            </a:r>
          </a:p>
        </p:txBody>
      </p:sp>
      <p:sp>
        <p:nvSpPr>
          <p:cNvPr id="7" name="Retângulo 6"/>
          <p:cNvSpPr/>
          <p:nvPr/>
        </p:nvSpPr>
        <p:spPr>
          <a:xfrm>
            <a:off x="5220072" y="1772816"/>
            <a:ext cx="3312368" cy="1323439"/>
          </a:xfrm>
          <a:prstGeom prst="rect">
            <a:avLst/>
          </a:prstGeom>
        </p:spPr>
        <p:txBody>
          <a:bodyPr wrap="square">
            <a:spAutoFit/>
          </a:bodyPr>
          <a:lstStyle/>
          <a:p>
            <a:r>
              <a:rPr lang="pt-BR" sz="2000" dirty="0" smtClean="0">
                <a:latin typeface="Arial" pitchFamily="34" charset="0"/>
                <a:cs typeface="Arial" pitchFamily="34" charset="0"/>
              </a:rPr>
              <a:t>(que, desde 1946, é o Instituto de Astronomia, Geofísica e Ciências Atmosféricas da USP).</a:t>
            </a:r>
            <a:endParaRPr lang="pt-BR" sz="2000" dirty="0"/>
          </a:p>
        </p:txBody>
      </p:sp>
      <p:sp>
        <p:nvSpPr>
          <p:cNvPr id="8" name="Espaço Reservado para Conteúdo 2"/>
          <p:cNvSpPr>
            <a:spLocks noGrp="1"/>
          </p:cNvSpPr>
          <p:nvPr>
            <p:ph idx="1"/>
          </p:nvPr>
        </p:nvSpPr>
        <p:spPr>
          <a:xfrm>
            <a:off x="107504" y="1340768"/>
            <a:ext cx="4834880" cy="676672"/>
          </a:xfrm>
        </p:spPr>
        <p:txBody>
          <a:bodyPr>
            <a:noAutofit/>
          </a:bodyPr>
          <a:lstStyle/>
          <a:p>
            <a:r>
              <a:rPr lang="pt-BR" sz="2800" dirty="0" smtClean="0">
                <a:latin typeface="Arial" pitchFamily="34" charset="0"/>
                <a:cs typeface="Arial" pitchFamily="34" charset="0"/>
              </a:rPr>
              <a:t>Escolas isoladas:</a:t>
            </a:r>
            <a:endParaRPr lang="pt-BR" sz="2400" dirty="0">
              <a:latin typeface="Arial" pitchFamily="34" charset="0"/>
              <a:cs typeface="Arial" pitchFamily="34" charset="0"/>
            </a:endParaRPr>
          </a:p>
        </p:txBody>
      </p:sp>
    </p:spTree>
    <p:extLst>
      <p:ext uri="{BB962C8B-B14F-4D97-AF65-F5344CB8AC3E}">
        <p14:creationId xmlns:p14="http://schemas.microsoft.com/office/powerpoint/2010/main" val="122668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11" end="11"/>
                                            </p:txEl>
                                          </p:spTgt>
                                        </p:tgtEl>
                                        <p:attrNameLst>
                                          <p:attrName>style.visibility</p:attrName>
                                        </p:attrNameLst>
                                      </p:cBhvr>
                                      <p:to>
                                        <p:strVal val="visible"/>
                                      </p:to>
                                    </p:set>
                                    <p:animEffect transition="in" filter="wipe(down)">
                                      <p:cBhvr>
                                        <p:cTn id="22" dur="500"/>
                                        <p:tgtEl>
                                          <p:spTgt spid="4">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13" end="13"/>
                                            </p:txEl>
                                          </p:spTgt>
                                        </p:tgtEl>
                                        <p:attrNameLst>
                                          <p:attrName>style.visibility</p:attrName>
                                        </p:attrNameLst>
                                      </p:cBhvr>
                                      <p:to>
                                        <p:strVal val="visible"/>
                                      </p:to>
                                    </p:set>
                                    <p:animEffect transition="in" filter="wipe(down)">
                                      <p:cBhvr>
                                        <p:cTn id="27" dur="500"/>
                                        <p:tgtEl>
                                          <p:spTgt spid="4">
                                            <p:txEl>
                                              <p:pRg st="13" end="13"/>
                                            </p:tx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Antecedentes</a:t>
            </a:r>
            <a:endParaRPr lang="pt-BR" dirty="0"/>
          </a:p>
        </p:txBody>
      </p:sp>
      <p:sp>
        <p:nvSpPr>
          <p:cNvPr id="4" name="Espaço Reservado para Conteúdo 2"/>
          <p:cNvSpPr txBox="1">
            <a:spLocks/>
          </p:cNvSpPr>
          <p:nvPr/>
        </p:nvSpPr>
        <p:spPr>
          <a:xfrm>
            <a:off x="179512" y="692696"/>
            <a:ext cx="8229600" cy="5688632"/>
          </a:xfrm>
          <a:prstGeom prst="rect">
            <a:avLst/>
          </a:prstGeom>
        </p:spPr>
        <p:txBody>
          <a:bodyPr vert="vert270"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t-BR" sz="2000" b="1" dirty="0" smtClean="0">
                <a:latin typeface="Arial" pitchFamily="34" charset="0"/>
                <a:cs typeface="Arial" pitchFamily="34" charset="0"/>
              </a:rPr>
              <a:t>1827.</a:t>
            </a:r>
            <a:r>
              <a:rPr lang="pt-BR" sz="2000" dirty="0" smtClean="0">
                <a:latin typeface="Arial" pitchFamily="34" charset="0"/>
                <a:cs typeface="Arial" pitchFamily="34" charset="0"/>
              </a:rPr>
              <a:t> Faculdade de Direito.</a:t>
            </a:r>
          </a:p>
          <a:p>
            <a:pPr marL="0" indent="0">
              <a:buNone/>
            </a:pPr>
            <a:endParaRPr lang="pt-BR" sz="2000" b="1" dirty="0" smtClean="0">
              <a:latin typeface="Arial" pitchFamily="34" charset="0"/>
              <a:cs typeface="Arial" pitchFamily="34" charset="0"/>
            </a:endParaRPr>
          </a:p>
          <a:p>
            <a:pPr marL="0" indent="0">
              <a:buNone/>
            </a:pPr>
            <a:endParaRPr lang="pt-BR" sz="2000" b="1" dirty="0" smtClean="0">
              <a:latin typeface="Arial" pitchFamily="34" charset="0"/>
              <a:cs typeface="Arial" pitchFamily="34" charset="0"/>
            </a:endParaRPr>
          </a:p>
          <a:p>
            <a:pPr marL="0" indent="0">
              <a:buNone/>
            </a:pPr>
            <a:endParaRPr lang="pt-BR" sz="2000" b="1" dirty="0" smtClean="0">
              <a:latin typeface="Arial" pitchFamily="34" charset="0"/>
              <a:cs typeface="Arial" pitchFamily="34" charset="0"/>
            </a:endParaRPr>
          </a:p>
          <a:p>
            <a:pPr marL="0" indent="0">
              <a:buNone/>
            </a:pPr>
            <a:endParaRPr lang="pt-BR" sz="2000" b="1" dirty="0">
              <a:latin typeface="Arial" pitchFamily="34" charset="0"/>
              <a:cs typeface="Arial" pitchFamily="34" charset="0"/>
            </a:endParaRPr>
          </a:p>
          <a:p>
            <a:pPr marL="0" indent="0">
              <a:buNone/>
            </a:pPr>
            <a:endParaRPr lang="pt-BR" sz="2000" b="1" dirty="0" smtClean="0">
              <a:latin typeface="Arial" pitchFamily="34" charset="0"/>
              <a:cs typeface="Arial" pitchFamily="34" charset="0"/>
            </a:endParaRPr>
          </a:p>
          <a:p>
            <a:pPr marL="0" indent="0">
              <a:buNone/>
            </a:pPr>
            <a:endParaRPr lang="pt-BR" sz="2000" b="1" dirty="0">
              <a:latin typeface="Arial" pitchFamily="34" charset="0"/>
              <a:cs typeface="Arial" pitchFamily="34" charset="0"/>
            </a:endParaRPr>
          </a:p>
          <a:p>
            <a:pPr marL="0" indent="0">
              <a:buNone/>
            </a:pPr>
            <a:endParaRPr lang="pt-BR" sz="2000" b="1" dirty="0" smtClean="0">
              <a:latin typeface="Arial" pitchFamily="34" charset="0"/>
              <a:cs typeface="Arial" pitchFamily="34" charset="0"/>
            </a:endParaRPr>
          </a:p>
          <a:p>
            <a:pPr marL="0" indent="0">
              <a:buNone/>
            </a:pPr>
            <a:endParaRPr lang="pt-BR" sz="2000" b="1" dirty="0">
              <a:latin typeface="Arial" pitchFamily="34" charset="0"/>
              <a:cs typeface="Arial" pitchFamily="34" charset="0"/>
            </a:endParaRPr>
          </a:p>
          <a:p>
            <a:pPr marL="0" indent="0">
              <a:buNone/>
            </a:pPr>
            <a:endParaRPr lang="pt-BR" sz="2000" b="1" dirty="0" smtClean="0">
              <a:latin typeface="Arial" pitchFamily="34" charset="0"/>
              <a:cs typeface="Arial" pitchFamily="34" charset="0"/>
            </a:endParaRPr>
          </a:p>
          <a:p>
            <a:pPr marL="0" indent="0">
              <a:buNone/>
            </a:pPr>
            <a:endParaRPr lang="pt-BR" sz="400" b="1" dirty="0">
              <a:latin typeface="Arial" pitchFamily="34" charset="0"/>
              <a:cs typeface="Arial" pitchFamily="34" charset="0"/>
            </a:endParaRPr>
          </a:p>
          <a:p>
            <a:pPr marL="0" indent="0">
              <a:buNone/>
            </a:pPr>
            <a:r>
              <a:rPr lang="pt-BR" sz="2000" b="1" dirty="0" smtClean="0">
                <a:latin typeface="Arial" pitchFamily="34" charset="0"/>
                <a:cs typeface="Arial" pitchFamily="34" charset="0"/>
              </a:rPr>
              <a:t>1876.</a:t>
            </a:r>
            <a:r>
              <a:rPr lang="pt-BR" sz="2000" dirty="0" smtClean="0">
                <a:latin typeface="Arial" pitchFamily="34" charset="0"/>
                <a:cs typeface="Arial" pitchFamily="34" charset="0"/>
              </a:rPr>
              <a:t> Liceu de Artes e Ofícios</a:t>
            </a:r>
          </a:p>
          <a:p>
            <a:pPr marL="0" indent="0">
              <a:buNone/>
            </a:pPr>
            <a:endParaRPr lang="pt-BR" sz="2000" b="1" dirty="0" smtClean="0">
              <a:latin typeface="Arial" pitchFamily="34" charset="0"/>
              <a:cs typeface="Arial" pitchFamily="34" charset="0"/>
            </a:endParaRPr>
          </a:p>
          <a:p>
            <a:pPr marL="0" indent="0">
              <a:buNone/>
            </a:pPr>
            <a:r>
              <a:rPr lang="pt-BR" sz="2000" b="1" dirty="0" smtClean="0">
                <a:latin typeface="Arial" pitchFamily="34" charset="0"/>
                <a:cs typeface="Arial" pitchFamily="34" charset="0"/>
              </a:rPr>
              <a:t>1886.</a:t>
            </a:r>
            <a:r>
              <a:rPr lang="pt-BR" sz="2000" dirty="0" smtClean="0">
                <a:latin typeface="Arial" pitchFamily="34" charset="0"/>
                <a:cs typeface="Arial" pitchFamily="34" charset="0"/>
              </a:rPr>
              <a:t> Comissão Geográfica e Geológica </a:t>
            </a:r>
          </a:p>
          <a:p>
            <a:pPr marL="0" indent="0">
              <a:buNone/>
            </a:pPr>
            <a:endParaRPr lang="pt-BR" sz="1200" b="1" dirty="0" smtClean="0">
              <a:latin typeface="Arial" pitchFamily="34" charset="0"/>
              <a:cs typeface="Arial" pitchFamily="34" charset="0"/>
            </a:endParaRPr>
          </a:p>
          <a:p>
            <a:pPr marL="0" indent="0">
              <a:buNone/>
            </a:pPr>
            <a:r>
              <a:rPr lang="pt-BR" sz="2000" b="1" dirty="0" smtClean="0">
                <a:latin typeface="Arial" pitchFamily="34" charset="0"/>
                <a:cs typeface="Arial" pitchFamily="34" charset="0"/>
              </a:rPr>
              <a:t>1893.</a:t>
            </a:r>
            <a:r>
              <a:rPr lang="pt-BR" sz="2000" dirty="0" smtClean="0">
                <a:latin typeface="Arial" pitchFamily="34" charset="0"/>
                <a:cs typeface="Arial" pitchFamily="34" charset="0"/>
              </a:rPr>
              <a:t> Escola Politécnica</a:t>
            </a:r>
          </a:p>
          <a:p>
            <a:pPr marL="0" indent="0">
              <a:buNone/>
            </a:pPr>
            <a:endParaRPr lang="pt-BR" sz="100" b="1" dirty="0" smtClean="0">
              <a:latin typeface="Arial" pitchFamily="34" charset="0"/>
              <a:cs typeface="Arial" pitchFamily="34" charset="0"/>
            </a:endParaRPr>
          </a:p>
          <a:p>
            <a:pPr marL="0" indent="0">
              <a:buNone/>
            </a:pPr>
            <a:r>
              <a:rPr lang="pt-BR" sz="2000" b="1" dirty="0" smtClean="0">
                <a:latin typeface="Arial" pitchFamily="34" charset="0"/>
                <a:cs typeface="Arial" pitchFamily="34" charset="0"/>
              </a:rPr>
              <a:t>1898.</a:t>
            </a:r>
            <a:r>
              <a:rPr lang="pt-BR" sz="2000" dirty="0" smtClean="0">
                <a:latin typeface="Arial" pitchFamily="34" charset="0"/>
                <a:cs typeface="Arial" pitchFamily="34" charset="0"/>
              </a:rPr>
              <a:t> Escola Livre de Farmácia de São Paulo</a:t>
            </a:r>
          </a:p>
          <a:p>
            <a:pPr marL="457200" lvl="1" indent="0">
              <a:buNone/>
            </a:pPr>
            <a:endParaRPr lang="pt-BR" sz="1800" dirty="0">
              <a:latin typeface="Arial" pitchFamily="34" charset="0"/>
              <a:cs typeface="Arial" pitchFamily="34" charset="0"/>
            </a:endParaRPr>
          </a:p>
        </p:txBody>
      </p:sp>
      <p:sp>
        <p:nvSpPr>
          <p:cNvPr id="5" name="Retângulo 4"/>
          <p:cNvSpPr/>
          <p:nvPr/>
        </p:nvSpPr>
        <p:spPr>
          <a:xfrm>
            <a:off x="323528" y="6192688"/>
            <a:ext cx="8494633" cy="404664"/>
          </a:xfrm>
          <a:prstGeom prst="rect">
            <a:avLst/>
          </a:prstGeom>
        </p:spPr>
        <p:txBody>
          <a:bodyPr vert="vert270" wrap="square">
            <a:spAutoFit/>
          </a:bodyPr>
          <a:lstStyle/>
          <a:p>
            <a:pPr>
              <a:lnSpc>
                <a:spcPts val="600"/>
              </a:lnSpc>
            </a:pPr>
            <a:r>
              <a:rPr lang="pt-BR" sz="500" dirty="0">
                <a:latin typeface="Arial" pitchFamily="34" charset="0"/>
                <a:cs typeface="Arial" pitchFamily="34" charset="0"/>
              </a:rPr>
              <a:t>1827</a:t>
            </a:r>
          </a:p>
          <a:p>
            <a:pPr>
              <a:lnSpc>
                <a:spcPts val="600"/>
              </a:lnSpc>
            </a:pPr>
            <a:r>
              <a:rPr lang="pt-BR" sz="500" dirty="0">
                <a:latin typeface="Arial" pitchFamily="34" charset="0"/>
                <a:cs typeface="Arial" pitchFamily="34" charset="0"/>
              </a:rPr>
              <a:t>1828</a:t>
            </a:r>
          </a:p>
          <a:p>
            <a:pPr>
              <a:lnSpc>
                <a:spcPts val="600"/>
              </a:lnSpc>
            </a:pPr>
            <a:r>
              <a:rPr lang="pt-BR" sz="500" dirty="0">
                <a:latin typeface="Arial" pitchFamily="34" charset="0"/>
                <a:cs typeface="Arial" pitchFamily="34" charset="0"/>
              </a:rPr>
              <a:t>1829</a:t>
            </a:r>
          </a:p>
          <a:p>
            <a:pPr>
              <a:lnSpc>
                <a:spcPts val="600"/>
              </a:lnSpc>
            </a:pPr>
            <a:r>
              <a:rPr lang="pt-BR" sz="500" dirty="0">
                <a:latin typeface="Arial" pitchFamily="34" charset="0"/>
                <a:cs typeface="Arial" pitchFamily="34" charset="0"/>
              </a:rPr>
              <a:t>1830</a:t>
            </a:r>
          </a:p>
          <a:p>
            <a:pPr>
              <a:lnSpc>
                <a:spcPts val="600"/>
              </a:lnSpc>
            </a:pPr>
            <a:r>
              <a:rPr lang="pt-BR" sz="500" dirty="0">
                <a:latin typeface="Arial" pitchFamily="34" charset="0"/>
                <a:cs typeface="Arial" pitchFamily="34" charset="0"/>
              </a:rPr>
              <a:t>1831</a:t>
            </a:r>
          </a:p>
          <a:p>
            <a:pPr>
              <a:lnSpc>
                <a:spcPts val="600"/>
              </a:lnSpc>
            </a:pPr>
            <a:r>
              <a:rPr lang="pt-BR" sz="500" dirty="0">
                <a:latin typeface="Arial" pitchFamily="34" charset="0"/>
                <a:cs typeface="Arial" pitchFamily="34" charset="0"/>
              </a:rPr>
              <a:t>1832</a:t>
            </a:r>
          </a:p>
          <a:p>
            <a:pPr>
              <a:lnSpc>
                <a:spcPts val="600"/>
              </a:lnSpc>
            </a:pPr>
            <a:r>
              <a:rPr lang="pt-BR" sz="500" dirty="0">
                <a:latin typeface="Arial" pitchFamily="34" charset="0"/>
                <a:cs typeface="Arial" pitchFamily="34" charset="0"/>
              </a:rPr>
              <a:t>1833</a:t>
            </a:r>
          </a:p>
          <a:p>
            <a:pPr>
              <a:lnSpc>
                <a:spcPts val="600"/>
              </a:lnSpc>
            </a:pPr>
            <a:r>
              <a:rPr lang="pt-BR" sz="500" dirty="0">
                <a:latin typeface="Arial" pitchFamily="34" charset="0"/>
                <a:cs typeface="Arial" pitchFamily="34" charset="0"/>
              </a:rPr>
              <a:t>1834</a:t>
            </a:r>
          </a:p>
          <a:p>
            <a:pPr>
              <a:lnSpc>
                <a:spcPts val="600"/>
              </a:lnSpc>
            </a:pPr>
            <a:r>
              <a:rPr lang="pt-BR" sz="500" dirty="0">
                <a:latin typeface="Arial" pitchFamily="34" charset="0"/>
                <a:cs typeface="Arial" pitchFamily="34" charset="0"/>
              </a:rPr>
              <a:t>1835</a:t>
            </a:r>
          </a:p>
          <a:p>
            <a:pPr>
              <a:lnSpc>
                <a:spcPts val="600"/>
              </a:lnSpc>
            </a:pPr>
            <a:r>
              <a:rPr lang="pt-BR" sz="500" dirty="0">
                <a:latin typeface="Arial" pitchFamily="34" charset="0"/>
                <a:cs typeface="Arial" pitchFamily="34" charset="0"/>
              </a:rPr>
              <a:t>1836</a:t>
            </a:r>
          </a:p>
          <a:p>
            <a:pPr>
              <a:lnSpc>
                <a:spcPts val="600"/>
              </a:lnSpc>
            </a:pPr>
            <a:r>
              <a:rPr lang="pt-BR" sz="500" dirty="0">
                <a:latin typeface="Arial" pitchFamily="34" charset="0"/>
                <a:cs typeface="Arial" pitchFamily="34" charset="0"/>
              </a:rPr>
              <a:t>1837</a:t>
            </a:r>
          </a:p>
          <a:p>
            <a:pPr>
              <a:lnSpc>
                <a:spcPts val="600"/>
              </a:lnSpc>
            </a:pPr>
            <a:r>
              <a:rPr lang="pt-BR" sz="500" dirty="0">
                <a:latin typeface="Arial" pitchFamily="34" charset="0"/>
                <a:cs typeface="Arial" pitchFamily="34" charset="0"/>
              </a:rPr>
              <a:t>1838</a:t>
            </a:r>
          </a:p>
          <a:p>
            <a:pPr>
              <a:lnSpc>
                <a:spcPts val="600"/>
              </a:lnSpc>
            </a:pPr>
            <a:r>
              <a:rPr lang="pt-BR" sz="500" dirty="0">
                <a:latin typeface="Arial" pitchFamily="34" charset="0"/>
                <a:cs typeface="Arial" pitchFamily="34" charset="0"/>
              </a:rPr>
              <a:t>1839</a:t>
            </a:r>
          </a:p>
          <a:p>
            <a:pPr>
              <a:lnSpc>
                <a:spcPts val="600"/>
              </a:lnSpc>
            </a:pPr>
            <a:r>
              <a:rPr lang="pt-BR" sz="500" dirty="0">
                <a:latin typeface="Arial" pitchFamily="34" charset="0"/>
                <a:cs typeface="Arial" pitchFamily="34" charset="0"/>
              </a:rPr>
              <a:t>1840</a:t>
            </a:r>
          </a:p>
          <a:p>
            <a:pPr>
              <a:lnSpc>
                <a:spcPts val="600"/>
              </a:lnSpc>
            </a:pPr>
            <a:r>
              <a:rPr lang="pt-BR" sz="500" dirty="0">
                <a:latin typeface="Arial" pitchFamily="34" charset="0"/>
                <a:cs typeface="Arial" pitchFamily="34" charset="0"/>
              </a:rPr>
              <a:t>1841</a:t>
            </a:r>
          </a:p>
          <a:p>
            <a:pPr>
              <a:lnSpc>
                <a:spcPts val="600"/>
              </a:lnSpc>
            </a:pPr>
            <a:r>
              <a:rPr lang="pt-BR" sz="500" dirty="0">
                <a:latin typeface="Arial" pitchFamily="34" charset="0"/>
                <a:cs typeface="Arial" pitchFamily="34" charset="0"/>
              </a:rPr>
              <a:t>1842</a:t>
            </a:r>
          </a:p>
          <a:p>
            <a:pPr>
              <a:lnSpc>
                <a:spcPts val="600"/>
              </a:lnSpc>
            </a:pPr>
            <a:r>
              <a:rPr lang="pt-BR" sz="500" dirty="0">
                <a:latin typeface="Arial" pitchFamily="34" charset="0"/>
                <a:cs typeface="Arial" pitchFamily="34" charset="0"/>
              </a:rPr>
              <a:t>1843</a:t>
            </a:r>
          </a:p>
          <a:p>
            <a:pPr>
              <a:lnSpc>
                <a:spcPts val="600"/>
              </a:lnSpc>
            </a:pPr>
            <a:r>
              <a:rPr lang="pt-BR" sz="500" dirty="0">
                <a:latin typeface="Arial" pitchFamily="34" charset="0"/>
                <a:cs typeface="Arial" pitchFamily="34" charset="0"/>
              </a:rPr>
              <a:t>1844</a:t>
            </a:r>
          </a:p>
          <a:p>
            <a:pPr>
              <a:lnSpc>
                <a:spcPts val="600"/>
              </a:lnSpc>
            </a:pPr>
            <a:r>
              <a:rPr lang="pt-BR" sz="500" dirty="0">
                <a:latin typeface="Arial" pitchFamily="34" charset="0"/>
                <a:cs typeface="Arial" pitchFamily="34" charset="0"/>
              </a:rPr>
              <a:t>1845</a:t>
            </a:r>
          </a:p>
          <a:p>
            <a:pPr>
              <a:lnSpc>
                <a:spcPts val="600"/>
              </a:lnSpc>
            </a:pPr>
            <a:r>
              <a:rPr lang="pt-BR" sz="500" dirty="0">
                <a:latin typeface="Arial" pitchFamily="34" charset="0"/>
                <a:cs typeface="Arial" pitchFamily="34" charset="0"/>
              </a:rPr>
              <a:t>1846</a:t>
            </a:r>
          </a:p>
          <a:p>
            <a:pPr>
              <a:lnSpc>
                <a:spcPts val="600"/>
              </a:lnSpc>
            </a:pPr>
            <a:r>
              <a:rPr lang="pt-BR" sz="500" dirty="0">
                <a:latin typeface="Arial" pitchFamily="34" charset="0"/>
                <a:cs typeface="Arial" pitchFamily="34" charset="0"/>
              </a:rPr>
              <a:t>1847</a:t>
            </a:r>
          </a:p>
          <a:p>
            <a:pPr>
              <a:lnSpc>
                <a:spcPts val="600"/>
              </a:lnSpc>
            </a:pPr>
            <a:r>
              <a:rPr lang="pt-BR" sz="500" dirty="0">
                <a:latin typeface="Arial" pitchFamily="34" charset="0"/>
                <a:cs typeface="Arial" pitchFamily="34" charset="0"/>
              </a:rPr>
              <a:t>1848</a:t>
            </a:r>
          </a:p>
          <a:p>
            <a:pPr>
              <a:lnSpc>
                <a:spcPts val="600"/>
              </a:lnSpc>
            </a:pPr>
            <a:r>
              <a:rPr lang="pt-BR" sz="500" dirty="0">
                <a:latin typeface="Arial" pitchFamily="34" charset="0"/>
                <a:cs typeface="Arial" pitchFamily="34" charset="0"/>
              </a:rPr>
              <a:t>1849</a:t>
            </a:r>
          </a:p>
          <a:p>
            <a:pPr>
              <a:lnSpc>
                <a:spcPts val="600"/>
              </a:lnSpc>
            </a:pPr>
            <a:r>
              <a:rPr lang="pt-BR" sz="500" dirty="0">
                <a:latin typeface="Arial" pitchFamily="34" charset="0"/>
                <a:cs typeface="Arial" pitchFamily="34" charset="0"/>
              </a:rPr>
              <a:t>1850</a:t>
            </a:r>
          </a:p>
          <a:p>
            <a:pPr>
              <a:lnSpc>
                <a:spcPts val="600"/>
              </a:lnSpc>
            </a:pPr>
            <a:r>
              <a:rPr lang="pt-BR" sz="500" dirty="0">
                <a:latin typeface="Arial" pitchFamily="34" charset="0"/>
                <a:cs typeface="Arial" pitchFamily="34" charset="0"/>
              </a:rPr>
              <a:t>1851</a:t>
            </a:r>
          </a:p>
          <a:p>
            <a:pPr>
              <a:lnSpc>
                <a:spcPts val="600"/>
              </a:lnSpc>
            </a:pPr>
            <a:r>
              <a:rPr lang="pt-BR" sz="500" dirty="0">
                <a:latin typeface="Arial" pitchFamily="34" charset="0"/>
                <a:cs typeface="Arial" pitchFamily="34" charset="0"/>
              </a:rPr>
              <a:t>1852</a:t>
            </a:r>
          </a:p>
          <a:p>
            <a:pPr>
              <a:lnSpc>
                <a:spcPts val="600"/>
              </a:lnSpc>
            </a:pPr>
            <a:r>
              <a:rPr lang="pt-BR" sz="500" dirty="0">
                <a:latin typeface="Arial" pitchFamily="34" charset="0"/>
                <a:cs typeface="Arial" pitchFamily="34" charset="0"/>
              </a:rPr>
              <a:t>1853</a:t>
            </a:r>
          </a:p>
          <a:p>
            <a:pPr>
              <a:lnSpc>
                <a:spcPts val="600"/>
              </a:lnSpc>
            </a:pPr>
            <a:r>
              <a:rPr lang="pt-BR" sz="500" dirty="0">
                <a:latin typeface="Arial" pitchFamily="34" charset="0"/>
                <a:cs typeface="Arial" pitchFamily="34" charset="0"/>
              </a:rPr>
              <a:t>1854</a:t>
            </a:r>
          </a:p>
          <a:p>
            <a:pPr>
              <a:lnSpc>
                <a:spcPts val="600"/>
              </a:lnSpc>
            </a:pPr>
            <a:r>
              <a:rPr lang="pt-BR" sz="500" dirty="0">
                <a:latin typeface="Arial" pitchFamily="34" charset="0"/>
                <a:cs typeface="Arial" pitchFamily="34" charset="0"/>
              </a:rPr>
              <a:t>1855</a:t>
            </a:r>
          </a:p>
          <a:p>
            <a:pPr>
              <a:lnSpc>
                <a:spcPts val="600"/>
              </a:lnSpc>
            </a:pPr>
            <a:r>
              <a:rPr lang="pt-BR" sz="500" dirty="0">
                <a:latin typeface="Arial" pitchFamily="34" charset="0"/>
                <a:cs typeface="Arial" pitchFamily="34" charset="0"/>
              </a:rPr>
              <a:t>1856</a:t>
            </a:r>
          </a:p>
          <a:p>
            <a:pPr>
              <a:lnSpc>
                <a:spcPts val="600"/>
              </a:lnSpc>
            </a:pPr>
            <a:r>
              <a:rPr lang="pt-BR" sz="500" dirty="0">
                <a:latin typeface="Arial" pitchFamily="34" charset="0"/>
                <a:cs typeface="Arial" pitchFamily="34" charset="0"/>
              </a:rPr>
              <a:t>1857</a:t>
            </a:r>
          </a:p>
          <a:p>
            <a:pPr>
              <a:lnSpc>
                <a:spcPts val="600"/>
              </a:lnSpc>
            </a:pPr>
            <a:r>
              <a:rPr lang="pt-BR" sz="500" dirty="0">
                <a:latin typeface="Arial" pitchFamily="34" charset="0"/>
                <a:cs typeface="Arial" pitchFamily="34" charset="0"/>
              </a:rPr>
              <a:t>1858</a:t>
            </a:r>
          </a:p>
          <a:p>
            <a:pPr>
              <a:lnSpc>
                <a:spcPts val="600"/>
              </a:lnSpc>
            </a:pPr>
            <a:r>
              <a:rPr lang="pt-BR" sz="500" dirty="0">
                <a:latin typeface="Arial" pitchFamily="34" charset="0"/>
                <a:cs typeface="Arial" pitchFamily="34" charset="0"/>
              </a:rPr>
              <a:t>1859</a:t>
            </a:r>
          </a:p>
          <a:p>
            <a:pPr>
              <a:lnSpc>
                <a:spcPts val="600"/>
              </a:lnSpc>
            </a:pPr>
            <a:r>
              <a:rPr lang="pt-BR" sz="500" dirty="0">
                <a:latin typeface="Arial" pitchFamily="34" charset="0"/>
                <a:cs typeface="Arial" pitchFamily="34" charset="0"/>
              </a:rPr>
              <a:t>1860</a:t>
            </a:r>
          </a:p>
          <a:p>
            <a:pPr>
              <a:lnSpc>
                <a:spcPts val="600"/>
              </a:lnSpc>
            </a:pPr>
            <a:r>
              <a:rPr lang="pt-BR" sz="500" dirty="0">
                <a:latin typeface="Arial" pitchFamily="34" charset="0"/>
                <a:cs typeface="Arial" pitchFamily="34" charset="0"/>
              </a:rPr>
              <a:t>1861</a:t>
            </a:r>
          </a:p>
          <a:p>
            <a:pPr>
              <a:lnSpc>
                <a:spcPts val="600"/>
              </a:lnSpc>
            </a:pPr>
            <a:r>
              <a:rPr lang="pt-BR" sz="500" dirty="0">
                <a:latin typeface="Arial" pitchFamily="34" charset="0"/>
                <a:cs typeface="Arial" pitchFamily="34" charset="0"/>
              </a:rPr>
              <a:t>1862</a:t>
            </a:r>
          </a:p>
          <a:p>
            <a:pPr>
              <a:lnSpc>
                <a:spcPts val="600"/>
              </a:lnSpc>
            </a:pPr>
            <a:r>
              <a:rPr lang="pt-BR" sz="500" dirty="0">
                <a:latin typeface="Arial" pitchFamily="34" charset="0"/>
                <a:cs typeface="Arial" pitchFamily="34" charset="0"/>
              </a:rPr>
              <a:t>1863</a:t>
            </a:r>
          </a:p>
          <a:p>
            <a:pPr>
              <a:lnSpc>
                <a:spcPts val="600"/>
              </a:lnSpc>
            </a:pPr>
            <a:r>
              <a:rPr lang="pt-BR" sz="500" dirty="0">
                <a:latin typeface="Arial" pitchFamily="34" charset="0"/>
                <a:cs typeface="Arial" pitchFamily="34" charset="0"/>
              </a:rPr>
              <a:t>1864</a:t>
            </a:r>
          </a:p>
          <a:p>
            <a:pPr>
              <a:lnSpc>
                <a:spcPts val="600"/>
              </a:lnSpc>
            </a:pPr>
            <a:r>
              <a:rPr lang="pt-BR" sz="500" dirty="0">
                <a:latin typeface="Arial" pitchFamily="34" charset="0"/>
                <a:cs typeface="Arial" pitchFamily="34" charset="0"/>
              </a:rPr>
              <a:t>1865</a:t>
            </a:r>
          </a:p>
          <a:p>
            <a:pPr>
              <a:lnSpc>
                <a:spcPts val="600"/>
              </a:lnSpc>
            </a:pPr>
            <a:r>
              <a:rPr lang="pt-BR" sz="500" dirty="0">
                <a:latin typeface="Arial" pitchFamily="34" charset="0"/>
                <a:cs typeface="Arial" pitchFamily="34" charset="0"/>
              </a:rPr>
              <a:t>1866</a:t>
            </a:r>
          </a:p>
          <a:p>
            <a:pPr>
              <a:lnSpc>
                <a:spcPts val="600"/>
              </a:lnSpc>
            </a:pPr>
            <a:r>
              <a:rPr lang="pt-BR" sz="500" dirty="0">
                <a:latin typeface="Arial" pitchFamily="34" charset="0"/>
                <a:cs typeface="Arial" pitchFamily="34" charset="0"/>
              </a:rPr>
              <a:t>1867</a:t>
            </a:r>
          </a:p>
          <a:p>
            <a:pPr>
              <a:lnSpc>
                <a:spcPts val="600"/>
              </a:lnSpc>
            </a:pPr>
            <a:r>
              <a:rPr lang="pt-BR" sz="500" dirty="0">
                <a:latin typeface="Arial" pitchFamily="34" charset="0"/>
                <a:cs typeface="Arial" pitchFamily="34" charset="0"/>
              </a:rPr>
              <a:t>1868</a:t>
            </a:r>
          </a:p>
          <a:p>
            <a:pPr>
              <a:lnSpc>
                <a:spcPts val="600"/>
              </a:lnSpc>
            </a:pPr>
            <a:r>
              <a:rPr lang="pt-BR" sz="500" dirty="0">
                <a:latin typeface="Arial" pitchFamily="34" charset="0"/>
                <a:cs typeface="Arial" pitchFamily="34" charset="0"/>
              </a:rPr>
              <a:t>1869</a:t>
            </a:r>
          </a:p>
          <a:p>
            <a:pPr>
              <a:lnSpc>
                <a:spcPts val="600"/>
              </a:lnSpc>
            </a:pPr>
            <a:r>
              <a:rPr lang="pt-BR" sz="500" dirty="0">
                <a:latin typeface="Arial" pitchFamily="34" charset="0"/>
                <a:cs typeface="Arial" pitchFamily="34" charset="0"/>
              </a:rPr>
              <a:t>1870</a:t>
            </a:r>
          </a:p>
          <a:p>
            <a:pPr>
              <a:lnSpc>
                <a:spcPts val="600"/>
              </a:lnSpc>
            </a:pPr>
            <a:r>
              <a:rPr lang="pt-BR" sz="500" dirty="0">
                <a:latin typeface="Arial" pitchFamily="34" charset="0"/>
                <a:cs typeface="Arial" pitchFamily="34" charset="0"/>
              </a:rPr>
              <a:t>1871</a:t>
            </a:r>
          </a:p>
          <a:p>
            <a:pPr>
              <a:lnSpc>
                <a:spcPts val="600"/>
              </a:lnSpc>
            </a:pPr>
            <a:r>
              <a:rPr lang="pt-BR" sz="500" dirty="0">
                <a:latin typeface="Arial" pitchFamily="34" charset="0"/>
                <a:cs typeface="Arial" pitchFamily="34" charset="0"/>
              </a:rPr>
              <a:t>1872</a:t>
            </a:r>
          </a:p>
          <a:p>
            <a:pPr>
              <a:lnSpc>
                <a:spcPts val="600"/>
              </a:lnSpc>
            </a:pPr>
            <a:r>
              <a:rPr lang="pt-BR" sz="500" dirty="0">
                <a:latin typeface="Arial" pitchFamily="34" charset="0"/>
                <a:cs typeface="Arial" pitchFamily="34" charset="0"/>
              </a:rPr>
              <a:t>1873</a:t>
            </a:r>
          </a:p>
          <a:p>
            <a:pPr>
              <a:lnSpc>
                <a:spcPts val="600"/>
              </a:lnSpc>
            </a:pPr>
            <a:r>
              <a:rPr lang="pt-BR" sz="500" dirty="0">
                <a:latin typeface="Arial" pitchFamily="34" charset="0"/>
                <a:cs typeface="Arial" pitchFamily="34" charset="0"/>
              </a:rPr>
              <a:t>1874</a:t>
            </a:r>
          </a:p>
          <a:p>
            <a:pPr>
              <a:lnSpc>
                <a:spcPts val="600"/>
              </a:lnSpc>
            </a:pPr>
            <a:r>
              <a:rPr lang="pt-BR" sz="500" dirty="0">
                <a:latin typeface="Arial" pitchFamily="34" charset="0"/>
                <a:cs typeface="Arial" pitchFamily="34" charset="0"/>
              </a:rPr>
              <a:t>1875</a:t>
            </a:r>
          </a:p>
          <a:p>
            <a:pPr>
              <a:lnSpc>
                <a:spcPts val="600"/>
              </a:lnSpc>
            </a:pPr>
            <a:r>
              <a:rPr lang="pt-BR" sz="500" dirty="0">
                <a:latin typeface="Arial" pitchFamily="34" charset="0"/>
                <a:cs typeface="Arial" pitchFamily="34" charset="0"/>
              </a:rPr>
              <a:t>1876</a:t>
            </a:r>
          </a:p>
          <a:p>
            <a:pPr>
              <a:lnSpc>
                <a:spcPts val="600"/>
              </a:lnSpc>
            </a:pPr>
            <a:r>
              <a:rPr lang="pt-BR" sz="500" dirty="0">
                <a:latin typeface="Arial" pitchFamily="34" charset="0"/>
                <a:cs typeface="Arial" pitchFamily="34" charset="0"/>
              </a:rPr>
              <a:t>1877</a:t>
            </a:r>
          </a:p>
          <a:p>
            <a:pPr>
              <a:lnSpc>
                <a:spcPts val="600"/>
              </a:lnSpc>
            </a:pPr>
            <a:r>
              <a:rPr lang="pt-BR" sz="500" dirty="0">
                <a:latin typeface="Arial" pitchFamily="34" charset="0"/>
                <a:cs typeface="Arial" pitchFamily="34" charset="0"/>
              </a:rPr>
              <a:t>1878</a:t>
            </a:r>
          </a:p>
          <a:p>
            <a:pPr>
              <a:lnSpc>
                <a:spcPts val="600"/>
              </a:lnSpc>
            </a:pPr>
            <a:r>
              <a:rPr lang="pt-BR" sz="500" dirty="0">
                <a:latin typeface="Arial" pitchFamily="34" charset="0"/>
                <a:cs typeface="Arial" pitchFamily="34" charset="0"/>
              </a:rPr>
              <a:t>1879</a:t>
            </a:r>
          </a:p>
          <a:p>
            <a:pPr>
              <a:lnSpc>
                <a:spcPts val="600"/>
              </a:lnSpc>
            </a:pPr>
            <a:r>
              <a:rPr lang="pt-BR" sz="500" dirty="0">
                <a:latin typeface="Arial" pitchFamily="34" charset="0"/>
                <a:cs typeface="Arial" pitchFamily="34" charset="0"/>
              </a:rPr>
              <a:t>1880</a:t>
            </a:r>
          </a:p>
          <a:p>
            <a:pPr>
              <a:lnSpc>
                <a:spcPts val="600"/>
              </a:lnSpc>
            </a:pPr>
            <a:r>
              <a:rPr lang="pt-BR" sz="500" dirty="0">
                <a:latin typeface="Arial" pitchFamily="34" charset="0"/>
                <a:cs typeface="Arial" pitchFamily="34" charset="0"/>
              </a:rPr>
              <a:t>1881</a:t>
            </a:r>
          </a:p>
          <a:p>
            <a:pPr>
              <a:lnSpc>
                <a:spcPts val="600"/>
              </a:lnSpc>
            </a:pPr>
            <a:r>
              <a:rPr lang="pt-BR" sz="500" dirty="0">
                <a:latin typeface="Arial" pitchFamily="34" charset="0"/>
                <a:cs typeface="Arial" pitchFamily="34" charset="0"/>
              </a:rPr>
              <a:t>1882</a:t>
            </a:r>
          </a:p>
          <a:p>
            <a:pPr>
              <a:lnSpc>
                <a:spcPts val="600"/>
              </a:lnSpc>
            </a:pPr>
            <a:r>
              <a:rPr lang="pt-BR" sz="500" dirty="0">
                <a:latin typeface="Arial" pitchFamily="34" charset="0"/>
                <a:cs typeface="Arial" pitchFamily="34" charset="0"/>
              </a:rPr>
              <a:t>1883</a:t>
            </a:r>
          </a:p>
          <a:p>
            <a:pPr>
              <a:lnSpc>
                <a:spcPts val="600"/>
              </a:lnSpc>
            </a:pPr>
            <a:r>
              <a:rPr lang="pt-BR" sz="500" dirty="0">
                <a:latin typeface="Arial" pitchFamily="34" charset="0"/>
                <a:cs typeface="Arial" pitchFamily="34" charset="0"/>
              </a:rPr>
              <a:t>1884</a:t>
            </a:r>
          </a:p>
          <a:p>
            <a:pPr>
              <a:lnSpc>
                <a:spcPts val="600"/>
              </a:lnSpc>
            </a:pPr>
            <a:r>
              <a:rPr lang="pt-BR" sz="500" dirty="0">
                <a:latin typeface="Arial" pitchFamily="34" charset="0"/>
                <a:cs typeface="Arial" pitchFamily="34" charset="0"/>
              </a:rPr>
              <a:t>1885</a:t>
            </a:r>
          </a:p>
          <a:p>
            <a:pPr>
              <a:lnSpc>
                <a:spcPts val="600"/>
              </a:lnSpc>
            </a:pPr>
            <a:r>
              <a:rPr lang="pt-BR" sz="500" dirty="0">
                <a:latin typeface="Arial" pitchFamily="34" charset="0"/>
                <a:cs typeface="Arial" pitchFamily="34" charset="0"/>
              </a:rPr>
              <a:t>1886</a:t>
            </a:r>
          </a:p>
          <a:p>
            <a:pPr>
              <a:lnSpc>
                <a:spcPts val="600"/>
              </a:lnSpc>
            </a:pPr>
            <a:r>
              <a:rPr lang="pt-BR" sz="500" dirty="0">
                <a:latin typeface="Arial" pitchFamily="34" charset="0"/>
                <a:cs typeface="Arial" pitchFamily="34" charset="0"/>
              </a:rPr>
              <a:t>1887</a:t>
            </a:r>
          </a:p>
          <a:p>
            <a:pPr>
              <a:lnSpc>
                <a:spcPts val="600"/>
              </a:lnSpc>
            </a:pPr>
            <a:r>
              <a:rPr lang="pt-BR" sz="500" dirty="0">
                <a:latin typeface="Arial" pitchFamily="34" charset="0"/>
                <a:cs typeface="Arial" pitchFamily="34" charset="0"/>
              </a:rPr>
              <a:t>1888</a:t>
            </a:r>
          </a:p>
          <a:p>
            <a:pPr>
              <a:lnSpc>
                <a:spcPts val="600"/>
              </a:lnSpc>
            </a:pPr>
            <a:r>
              <a:rPr lang="pt-BR" sz="500" dirty="0">
                <a:latin typeface="Arial" pitchFamily="34" charset="0"/>
                <a:cs typeface="Arial" pitchFamily="34" charset="0"/>
              </a:rPr>
              <a:t>1889</a:t>
            </a:r>
          </a:p>
          <a:p>
            <a:pPr>
              <a:lnSpc>
                <a:spcPts val="600"/>
              </a:lnSpc>
            </a:pPr>
            <a:r>
              <a:rPr lang="pt-BR" sz="500" dirty="0">
                <a:latin typeface="Arial" pitchFamily="34" charset="0"/>
                <a:cs typeface="Arial" pitchFamily="34" charset="0"/>
              </a:rPr>
              <a:t>1890</a:t>
            </a:r>
          </a:p>
          <a:p>
            <a:pPr>
              <a:lnSpc>
                <a:spcPts val="600"/>
              </a:lnSpc>
            </a:pPr>
            <a:r>
              <a:rPr lang="pt-BR" sz="500" dirty="0">
                <a:latin typeface="Arial" pitchFamily="34" charset="0"/>
                <a:cs typeface="Arial" pitchFamily="34" charset="0"/>
              </a:rPr>
              <a:t>1891</a:t>
            </a:r>
          </a:p>
          <a:p>
            <a:pPr>
              <a:lnSpc>
                <a:spcPts val="600"/>
              </a:lnSpc>
            </a:pPr>
            <a:r>
              <a:rPr lang="pt-BR" sz="500" dirty="0">
                <a:latin typeface="Arial" pitchFamily="34" charset="0"/>
                <a:cs typeface="Arial" pitchFamily="34" charset="0"/>
              </a:rPr>
              <a:t>1892</a:t>
            </a:r>
          </a:p>
          <a:p>
            <a:pPr>
              <a:lnSpc>
                <a:spcPts val="600"/>
              </a:lnSpc>
            </a:pPr>
            <a:r>
              <a:rPr lang="pt-BR" sz="500" dirty="0">
                <a:latin typeface="Arial" pitchFamily="34" charset="0"/>
                <a:cs typeface="Arial" pitchFamily="34" charset="0"/>
              </a:rPr>
              <a:t>1893</a:t>
            </a:r>
          </a:p>
          <a:p>
            <a:pPr>
              <a:lnSpc>
                <a:spcPts val="600"/>
              </a:lnSpc>
            </a:pPr>
            <a:r>
              <a:rPr lang="pt-BR" sz="500" dirty="0">
                <a:latin typeface="Arial" pitchFamily="34" charset="0"/>
                <a:cs typeface="Arial" pitchFamily="34" charset="0"/>
              </a:rPr>
              <a:t>1894</a:t>
            </a:r>
          </a:p>
          <a:p>
            <a:pPr>
              <a:lnSpc>
                <a:spcPts val="600"/>
              </a:lnSpc>
            </a:pPr>
            <a:r>
              <a:rPr lang="pt-BR" sz="500" dirty="0">
                <a:latin typeface="Arial" pitchFamily="34" charset="0"/>
                <a:cs typeface="Arial" pitchFamily="34" charset="0"/>
              </a:rPr>
              <a:t>1895</a:t>
            </a:r>
          </a:p>
          <a:p>
            <a:pPr>
              <a:lnSpc>
                <a:spcPts val="600"/>
              </a:lnSpc>
            </a:pPr>
            <a:r>
              <a:rPr lang="pt-BR" sz="500" dirty="0">
                <a:latin typeface="Arial" pitchFamily="34" charset="0"/>
                <a:cs typeface="Arial" pitchFamily="34" charset="0"/>
              </a:rPr>
              <a:t>1896</a:t>
            </a:r>
          </a:p>
          <a:p>
            <a:pPr>
              <a:lnSpc>
                <a:spcPts val="600"/>
              </a:lnSpc>
            </a:pPr>
            <a:r>
              <a:rPr lang="pt-BR" sz="500" dirty="0">
                <a:latin typeface="Arial" pitchFamily="34" charset="0"/>
                <a:cs typeface="Arial" pitchFamily="34" charset="0"/>
              </a:rPr>
              <a:t>1897</a:t>
            </a:r>
          </a:p>
          <a:p>
            <a:pPr>
              <a:lnSpc>
                <a:spcPts val="600"/>
              </a:lnSpc>
            </a:pPr>
            <a:r>
              <a:rPr lang="pt-BR" sz="500" dirty="0">
                <a:latin typeface="Arial" pitchFamily="34" charset="0"/>
                <a:cs typeface="Arial" pitchFamily="34" charset="0"/>
              </a:rPr>
              <a:t>1898</a:t>
            </a:r>
          </a:p>
          <a:p>
            <a:pPr>
              <a:lnSpc>
                <a:spcPts val="600"/>
              </a:lnSpc>
            </a:pPr>
            <a:r>
              <a:rPr lang="pt-BR" sz="500" dirty="0">
                <a:latin typeface="Arial" pitchFamily="34" charset="0"/>
                <a:cs typeface="Arial" pitchFamily="34" charset="0"/>
              </a:rPr>
              <a:t>1899</a:t>
            </a:r>
          </a:p>
          <a:p>
            <a:pPr>
              <a:lnSpc>
                <a:spcPts val="600"/>
              </a:lnSpc>
            </a:pPr>
            <a:r>
              <a:rPr lang="pt-BR" sz="500" dirty="0">
                <a:latin typeface="Arial" pitchFamily="34" charset="0"/>
                <a:cs typeface="Arial" pitchFamily="34" charset="0"/>
              </a:rPr>
              <a:t>1900</a:t>
            </a:r>
          </a:p>
          <a:p>
            <a:pPr>
              <a:lnSpc>
                <a:spcPts val="600"/>
              </a:lnSpc>
            </a:pPr>
            <a:r>
              <a:rPr lang="pt-BR" sz="500" dirty="0">
                <a:latin typeface="Arial" pitchFamily="34" charset="0"/>
                <a:cs typeface="Arial" pitchFamily="34" charset="0"/>
              </a:rPr>
              <a:t>1901</a:t>
            </a:r>
          </a:p>
          <a:p>
            <a:pPr>
              <a:lnSpc>
                <a:spcPts val="600"/>
              </a:lnSpc>
            </a:pPr>
            <a:r>
              <a:rPr lang="pt-BR" sz="500" dirty="0">
                <a:latin typeface="Arial" pitchFamily="34" charset="0"/>
                <a:cs typeface="Arial" pitchFamily="34" charset="0"/>
              </a:rPr>
              <a:t>1902</a:t>
            </a:r>
          </a:p>
          <a:p>
            <a:pPr>
              <a:lnSpc>
                <a:spcPts val="600"/>
              </a:lnSpc>
            </a:pPr>
            <a:r>
              <a:rPr lang="pt-BR" sz="500" dirty="0">
                <a:latin typeface="Arial" pitchFamily="34" charset="0"/>
                <a:cs typeface="Arial" pitchFamily="34" charset="0"/>
              </a:rPr>
              <a:t>1903</a:t>
            </a:r>
          </a:p>
          <a:p>
            <a:pPr>
              <a:lnSpc>
                <a:spcPts val="600"/>
              </a:lnSpc>
            </a:pPr>
            <a:r>
              <a:rPr lang="pt-BR" sz="500" dirty="0">
                <a:latin typeface="Arial" pitchFamily="34" charset="0"/>
                <a:cs typeface="Arial" pitchFamily="34" charset="0"/>
              </a:rPr>
              <a:t>1904</a:t>
            </a:r>
          </a:p>
          <a:p>
            <a:pPr>
              <a:lnSpc>
                <a:spcPts val="600"/>
              </a:lnSpc>
            </a:pPr>
            <a:r>
              <a:rPr lang="pt-BR" sz="500" dirty="0">
                <a:latin typeface="Arial" pitchFamily="34" charset="0"/>
                <a:cs typeface="Arial" pitchFamily="34" charset="0"/>
              </a:rPr>
              <a:t>1905</a:t>
            </a:r>
          </a:p>
          <a:p>
            <a:pPr>
              <a:lnSpc>
                <a:spcPts val="600"/>
              </a:lnSpc>
            </a:pPr>
            <a:r>
              <a:rPr lang="pt-BR" sz="500" dirty="0">
                <a:latin typeface="Arial" pitchFamily="34" charset="0"/>
                <a:cs typeface="Arial" pitchFamily="34" charset="0"/>
              </a:rPr>
              <a:t>1906</a:t>
            </a:r>
          </a:p>
          <a:p>
            <a:pPr>
              <a:lnSpc>
                <a:spcPts val="600"/>
              </a:lnSpc>
            </a:pPr>
            <a:r>
              <a:rPr lang="pt-BR" sz="500" dirty="0">
                <a:latin typeface="Arial" pitchFamily="34" charset="0"/>
                <a:cs typeface="Arial" pitchFamily="34" charset="0"/>
              </a:rPr>
              <a:t>1907</a:t>
            </a:r>
          </a:p>
          <a:p>
            <a:pPr>
              <a:lnSpc>
                <a:spcPts val="600"/>
              </a:lnSpc>
            </a:pPr>
            <a:r>
              <a:rPr lang="pt-BR" sz="500" dirty="0">
                <a:latin typeface="Arial" pitchFamily="34" charset="0"/>
                <a:cs typeface="Arial" pitchFamily="34" charset="0"/>
              </a:rPr>
              <a:t>1908</a:t>
            </a:r>
          </a:p>
          <a:p>
            <a:pPr>
              <a:lnSpc>
                <a:spcPts val="600"/>
              </a:lnSpc>
            </a:pPr>
            <a:r>
              <a:rPr lang="pt-BR" sz="500" dirty="0">
                <a:latin typeface="Arial" pitchFamily="34" charset="0"/>
                <a:cs typeface="Arial" pitchFamily="34" charset="0"/>
              </a:rPr>
              <a:t>1909</a:t>
            </a:r>
          </a:p>
          <a:p>
            <a:pPr>
              <a:lnSpc>
                <a:spcPts val="600"/>
              </a:lnSpc>
            </a:pPr>
            <a:r>
              <a:rPr lang="pt-BR" sz="500" dirty="0">
                <a:latin typeface="Arial" pitchFamily="34" charset="0"/>
                <a:cs typeface="Arial" pitchFamily="34" charset="0"/>
              </a:rPr>
              <a:t>1910</a:t>
            </a:r>
          </a:p>
          <a:p>
            <a:pPr>
              <a:lnSpc>
                <a:spcPts val="600"/>
              </a:lnSpc>
            </a:pPr>
            <a:r>
              <a:rPr lang="pt-BR" sz="500" dirty="0">
                <a:latin typeface="Arial" pitchFamily="34" charset="0"/>
                <a:cs typeface="Arial" pitchFamily="34" charset="0"/>
              </a:rPr>
              <a:t>1911</a:t>
            </a:r>
          </a:p>
          <a:p>
            <a:pPr>
              <a:lnSpc>
                <a:spcPts val="600"/>
              </a:lnSpc>
            </a:pPr>
            <a:r>
              <a:rPr lang="pt-BR" sz="500" dirty="0">
                <a:latin typeface="Arial" pitchFamily="34" charset="0"/>
                <a:cs typeface="Arial" pitchFamily="34" charset="0"/>
              </a:rPr>
              <a:t>1912</a:t>
            </a:r>
          </a:p>
          <a:p>
            <a:pPr>
              <a:lnSpc>
                <a:spcPts val="600"/>
              </a:lnSpc>
            </a:pPr>
            <a:r>
              <a:rPr lang="pt-BR" sz="500" dirty="0">
                <a:latin typeface="Arial" pitchFamily="34" charset="0"/>
                <a:cs typeface="Arial" pitchFamily="34" charset="0"/>
              </a:rPr>
              <a:t>1913</a:t>
            </a:r>
          </a:p>
          <a:p>
            <a:pPr>
              <a:lnSpc>
                <a:spcPts val="600"/>
              </a:lnSpc>
            </a:pPr>
            <a:r>
              <a:rPr lang="pt-BR" sz="500" dirty="0">
                <a:latin typeface="Arial" pitchFamily="34" charset="0"/>
                <a:cs typeface="Arial" pitchFamily="34" charset="0"/>
              </a:rPr>
              <a:t>1914</a:t>
            </a:r>
          </a:p>
          <a:p>
            <a:pPr>
              <a:lnSpc>
                <a:spcPts val="600"/>
              </a:lnSpc>
            </a:pPr>
            <a:r>
              <a:rPr lang="pt-BR" sz="500" dirty="0">
                <a:latin typeface="Arial" pitchFamily="34" charset="0"/>
                <a:cs typeface="Arial" pitchFamily="34" charset="0"/>
              </a:rPr>
              <a:t>1915</a:t>
            </a:r>
          </a:p>
          <a:p>
            <a:pPr>
              <a:lnSpc>
                <a:spcPts val="600"/>
              </a:lnSpc>
            </a:pPr>
            <a:r>
              <a:rPr lang="pt-BR" sz="500" dirty="0">
                <a:latin typeface="Arial" pitchFamily="34" charset="0"/>
                <a:cs typeface="Arial" pitchFamily="34" charset="0"/>
              </a:rPr>
              <a:t>1916</a:t>
            </a:r>
          </a:p>
          <a:p>
            <a:pPr>
              <a:lnSpc>
                <a:spcPts val="600"/>
              </a:lnSpc>
            </a:pPr>
            <a:r>
              <a:rPr lang="pt-BR" sz="500" dirty="0">
                <a:latin typeface="Arial" pitchFamily="34" charset="0"/>
                <a:cs typeface="Arial" pitchFamily="34" charset="0"/>
              </a:rPr>
              <a:t>1917</a:t>
            </a:r>
          </a:p>
          <a:p>
            <a:pPr>
              <a:lnSpc>
                <a:spcPts val="600"/>
              </a:lnSpc>
            </a:pPr>
            <a:r>
              <a:rPr lang="pt-BR" sz="500" dirty="0">
                <a:latin typeface="Arial" pitchFamily="34" charset="0"/>
                <a:cs typeface="Arial" pitchFamily="34" charset="0"/>
              </a:rPr>
              <a:t>1918</a:t>
            </a:r>
          </a:p>
          <a:p>
            <a:pPr>
              <a:lnSpc>
                <a:spcPts val="600"/>
              </a:lnSpc>
            </a:pPr>
            <a:r>
              <a:rPr lang="pt-BR" sz="500" dirty="0">
                <a:latin typeface="Arial" pitchFamily="34" charset="0"/>
                <a:cs typeface="Arial" pitchFamily="34" charset="0"/>
              </a:rPr>
              <a:t>1919</a:t>
            </a:r>
          </a:p>
          <a:p>
            <a:pPr>
              <a:lnSpc>
                <a:spcPts val="600"/>
              </a:lnSpc>
            </a:pPr>
            <a:r>
              <a:rPr lang="pt-BR" sz="500" dirty="0">
                <a:latin typeface="Arial" pitchFamily="34" charset="0"/>
                <a:cs typeface="Arial" pitchFamily="34" charset="0"/>
              </a:rPr>
              <a:t>1920</a:t>
            </a:r>
          </a:p>
          <a:p>
            <a:pPr>
              <a:lnSpc>
                <a:spcPts val="600"/>
              </a:lnSpc>
            </a:pPr>
            <a:r>
              <a:rPr lang="pt-BR" sz="500" dirty="0">
                <a:latin typeface="Arial" pitchFamily="34" charset="0"/>
                <a:cs typeface="Arial" pitchFamily="34" charset="0"/>
              </a:rPr>
              <a:t>1921</a:t>
            </a:r>
          </a:p>
          <a:p>
            <a:pPr>
              <a:lnSpc>
                <a:spcPts val="600"/>
              </a:lnSpc>
            </a:pPr>
            <a:r>
              <a:rPr lang="pt-BR" sz="500" dirty="0">
                <a:latin typeface="Arial" pitchFamily="34" charset="0"/>
                <a:cs typeface="Arial" pitchFamily="34" charset="0"/>
              </a:rPr>
              <a:t>1922</a:t>
            </a:r>
          </a:p>
          <a:p>
            <a:pPr>
              <a:lnSpc>
                <a:spcPts val="600"/>
              </a:lnSpc>
            </a:pPr>
            <a:r>
              <a:rPr lang="pt-BR" sz="500" dirty="0">
                <a:latin typeface="Arial" pitchFamily="34" charset="0"/>
                <a:cs typeface="Arial" pitchFamily="34" charset="0"/>
              </a:rPr>
              <a:t>1923</a:t>
            </a:r>
          </a:p>
          <a:p>
            <a:pPr>
              <a:lnSpc>
                <a:spcPts val="600"/>
              </a:lnSpc>
            </a:pPr>
            <a:r>
              <a:rPr lang="pt-BR" sz="500" dirty="0">
                <a:latin typeface="Arial" pitchFamily="34" charset="0"/>
                <a:cs typeface="Arial" pitchFamily="34" charset="0"/>
              </a:rPr>
              <a:t>1924</a:t>
            </a:r>
          </a:p>
          <a:p>
            <a:pPr>
              <a:lnSpc>
                <a:spcPts val="600"/>
              </a:lnSpc>
            </a:pPr>
            <a:r>
              <a:rPr lang="pt-BR" sz="500" dirty="0">
                <a:latin typeface="Arial" pitchFamily="34" charset="0"/>
                <a:cs typeface="Arial" pitchFamily="34" charset="0"/>
              </a:rPr>
              <a:t>1925</a:t>
            </a:r>
          </a:p>
          <a:p>
            <a:pPr>
              <a:lnSpc>
                <a:spcPts val="600"/>
              </a:lnSpc>
            </a:pPr>
            <a:r>
              <a:rPr lang="pt-BR" sz="500" dirty="0">
                <a:latin typeface="Arial" pitchFamily="34" charset="0"/>
                <a:cs typeface="Arial" pitchFamily="34" charset="0"/>
              </a:rPr>
              <a:t>1926</a:t>
            </a:r>
          </a:p>
          <a:p>
            <a:pPr>
              <a:lnSpc>
                <a:spcPts val="600"/>
              </a:lnSpc>
            </a:pPr>
            <a:r>
              <a:rPr lang="pt-BR" sz="500" dirty="0">
                <a:latin typeface="Arial" pitchFamily="34" charset="0"/>
                <a:cs typeface="Arial" pitchFamily="34" charset="0"/>
              </a:rPr>
              <a:t>1927</a:t>
            </a:r>
          </a:p>
          <a:p>
            <a:pPr>
              <a:lnSpc>
                <a:spcPts val="600"/>
              </a:lnSpc>
            </a:pPr>
            <a:r>
              <a:rPr lang="pt-BR" sz="500" dirty="0">
                <a:latin typeface="Arial" pitchFamily="34" charset="0"/>
                <a:cs typeface="Arial" pitchFamily="34" charset="0"/>
              </a:rPr>
              <a:t>1928</a:t>
            </a:r>
          </a:p>
          <a:p>
            <a:pPr>
              <a:lnSpc>
                <a:spcPts val="600"/>
              </a:lnSpc>
            </a:pPr>
            <a:r>
              <a:rPr lang="pt-BR" sz="500" dirty="0">
                <a:latin typeface="Arial" pitchFamily="34" charset="0"/>
                <a:cs typeface="Arial" pitchFamily="34" charset="0"/>
              </a:rPr>
              <a:t>1929</a:t>
            </a:r>
          </a:p>
          <a:p>
            <a:pPr>
              <a:lnSpc>
                <a:spcPts val="600"/>
              </a:lnSpc>
            </a:pPr>
            <a:r>
              <a:rPr lang="pt-BR" sz="500" dirty="0">
                <a:latin typeface="Arial" pitchFamily="34" charset="0"/>
                <a:cs typeface="Arial" pitchFamily="34" charset="0"/>
              </a:rPr>
              <a:t>1930</a:t>
            </a:r>
          </a:p>
          <a:p>
            <a:pPr>
              <a:lnSpc>
                <a:spcPts val="600"/>
              </a:lnSpc>
            </a:pPr>
            <a:r>
              <a:rPr lang="pt-BR" sz="500" dirty="0">
                <a:latin typeface="Arial" pitchFamily="34" charset="0"/>
                <a:cs typeface="Arial" pitchFamily="34" charset="0"/>
              </a:rPr>
              <a:t>1931</a:t>
            </a:r>
          </a:p>
          <a:p>
            <a:pPr>
              <a:lnSpc>
                <a:spcPts val="600"/>
              </a:lnSpc>
            </a:pPr>
            <a:r>
              <a:rPr lang="pt-BR" sz="500" dirty="0">
                <a:latin typeface="Arial" pitchFamily="34" charset="0"/>
                <a:cs typeface="Arial" pitchFamily="34" charset="0"/>
              </a:rPr>
              <a:t>1932</a:t>
            </a:r>
          </a:p>
          <a:p>
            <a:pPr>
              <a:lnSpc>
                <a:spcPts val="600"/>
              </a:lnSpc>
            </a:pPr>
            <a:r>
              <a:rPr lang="pt-BR" sz="500" dirty="0">
                <a:latin typeface="Arial" pitchFamily="34" charset="0"/>
                <a:cs typeface="Arial" pitchFamily="34" charset="0"/>
              </a:rPr>
              <a:t>1933</a:t>
            </a:r>
          </a:p>
          <a:p>
            <a:pPr>
              <a:lnSpc>
                <a:spcPts val="600"/>
              </a:lnSpc>
            </a:pPr>
            <a:r>
              <a:rPr lang="pt-BR" sz="500" dirty="0">
                <a:latin typeface="Arial" pitchFamily="34" charset="0"/>
                <a:cs typeface="Arial" pitchFamily="34" charset="0"/>
              </a:rPr>
              <a:t>1934</a:t>
            </a:r>
          </a:p>
        </p:txBody>
      </p:sp>
      <p:sp>
        <p:nvSpPr>
          <p:cNvPr id="6" name="Retângulo 5"/>
          <p:cNvSpPr/>
          <p:nvPr/>
        </p:nvSpPr>
        <p:spPr>
          <a:xfrm>
            <a:off x="6084168" y="1556792"/>
            <a:ext cx="2880320" cy="2246769"/>
          </a:xfrm>
          <a:prstGeom prst="rect">
            <a:avLst/>
          </a:prstGeom>
        </p:spPr>
        <p:txBody>
          <a:bodyPr wrap="square">
            <a:spAutoFit/>
          </a:bodyPr>
          <a:lstStyle/>
          <a:p>
            <a:r>
              <a:rPr lang="pt-BR" sz="2000" dirty="0" smtClean="0">
                <a:latin typeface="Arial" pitchFamily="34" charset="0"/>
                <a:cs typeface="Arial" pitchFamily="34" charset="0"/>
              </a:rPr>
              <a:t>(que depois se desmembraria em duas unidades da USP: Faculdade de Odontologia e Faculdade de Ciências Farmacêuticas)</a:t>
            </a:r>
            <a:endParaRPr lang="pt-BR" sz="2000" dirty="0"/>
          </a:p>
        </p:txBody>
      </p:sp>
      <p:sp>
        <p:nvSpPr>
          <p:cNvPr id="7" name="Espaço Reservado para Conteúdo 2"/>
          <p:cNvSpPr>
            <a:spLocks noGrp="1"/>
          </p:cNvSpPr>
          <p:nvPr>
            <p:ph idx="1"/>
          </p:nvPr>
        </p:nvSpPr>
        <p:spPr>
          <a:xfrm>
            <a:off x="107504" y="1340768"/>
            <a:ext cx="4834880" cy="676672"/>
          </a:xfrm>
        </p:spPr>
        <p:txBody>
          <a:bodyPr>
            <a:noAutofit/>
          </a:bodyPr>
          <a:lstStyle/>
          <a:p>
            <a:r>
              <a:rPr lang="pt-BR" sz="2800" dirty="0" smtClean="0">
                <a:latin typeface="Arial" pitchFamily="34" charset="0"/>
                <a:cs typeface="Arial" pitchFamily="34" charset="0"/>
              </a:rPr>
              <a:t>Escolas isoladas:</a:t>
            </a:r>
            <a:endParaRPr lang="pt-BR" sz="2400" dirty="0">
              <a:latin typeface="Arial" pitchFamily="34" charset="0"/>
              <a:cs typeface="Arial" pitchFamily="34" charset="0"/>
            </a:endParaRPr>
          </a:p>
        </p:txBody>
      </p:sp>
    </p:spTree>
    <p:extLst>
      <p:ext uri="{BB962C8B-B14F-4D97-AF65-F5344CB8AC3E}">
        <p14:creationId xmlns:p14="http://schemas.microsoft.com/office/powerpoint/2010/main" val="366503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xEl>
                                              <p:pRg st="15" end="15"/>
                                            </p:txEl>
                                          </p:spTgt>
                                        </p:tgtEl>
                                        <p:attrNameLst>
                                          <p:attrName>style.visibility</p:attrName>
                                        </p:attrNameLst>
                                      </p:cBhvr>
                                      <p:to>
                                        <p:strVal val="visible"/>
                                      </p:to>
                                    </p:set>
                                    <p:animEffect transition="in" filter="wipe(down)">
                                      <p:cBhvr>
                                        <p:cTn id="7" dur="500"/>
                                        <p:tgtEl>
                                          <p:spTgt spid="4">
                                            <p:txEl>
                                              <p:pRg st="15" end="1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7" end="17"/>
                                            </p:txEl>
                                          </p:spTgt>
                                        </p:tgtEl>
                                        <p:attrNameLst>
                                          <p:attrName>style.visibility</p:attrName>
                                        </p:attrNameLst>
                                      </p:cBhvr>
                                      <p:to>
                                        <p:strVal val="visible"/>
                                      </p:to>
                                    </p:set>
                                    <p:animEffect transition="in" filter="wipe(down)">
                                      <p:cBhvr>
                                        <p:cTn id="12" dur="500"/>
                                        <p:tgtEl>
                                          <p:spTgt spid="4">
                                            <p:txEl>
                                              <p:pRg st="17" end="17"/>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Antecedentes</a:t>
            </a:r>
            <a:endParaRPr lang="pt-BR" dirty="0"/>
          </a:p>
        </p:txBody>
      </p:sp>
      <p:sp>
        <p:nvSpPr>
          <p:cNvPr id="4" name="Espaço Reservado para Conteúdo 2"/>
          <p:cNvSpPr txBox="1">
            <a:spLocks/>
          </p:cNvSpPr>
          <p:nvPr/>
        </p:nvSpPr>
        <p:spPr>
          <a:xfrm>
            <a:off x="179512" y="692696"/>
            <a:ext cx="8229600" cy="5688632"/>
          </a:xfrm>
          <a:prstGeom prst="rect">
            <a:avLst/>
          </a:prstGeom>
        </p:spPr>
        <p:txBody>
          <a:bodyPr vert="vert270"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t-BR" sz="2000" b="1" dirty="0" smtClean="0">
                <a:latin typeface="Arial" pitchFamily="34" charset="0"/>
                <a:cs typeface="Arial" pitchFamily="34" charset="0"/>
              </a:rPr>
              <a:t>1827.</a:t>
            </a:r>
            <a:r>
              <a:rPr lang="pt-BR" sz="2000" dirty="0" smtClean="0">
                <a:latin typeface="Arial" pitchFamily="34" charset="0"/>
                <a:cs typeface="Arial" pitchFamily="34" charset="0"/>
              </a:rPr>
              <a:t> Faculdade de Direito.</a:t>
            </a:r>
          </a:p>
          <a:p>
            <a:pPr marL="0" indent="0">
              <a:buNone/>
            </a:pPr>
            <a:endParaRPr lang="pt-BR" sz="2000" b="1" dirty="0" smtClean="0">
              <a:latin typeface="Arial" pitchFamily="34" charset="0"/>
              <a:cs typeface="Arial" pitchFamily="34" charset="0"/>
            </a:endParaRPr>
          </a:p>
          <a:p>
            <a:pPr marL="0" indent="0">
              <a:buNone/>
            </a:pPr>
            <a:endParaRPr lang="pt-BR" sz="2000" b="1" dirty="0" smtClean="0">
              <a:latin typeface="Arial" pitchFamily="34" charset="0"/>
              <a:cs typeface="Arial" pitchFamily="34" charset="0"/>
            </a:endParaRPr>
          </a:p>
          <a:p>
            <a:pPr marL="0" indent="0">
              <a:buNone/>
            </a:pPr>
            <a:endParaRPr lang="pt-BR" sz="2000" b="1" dirty="0" smtClean="0">
              <a:latin typeface="Arial" pitchFamily="34" charset="0"/>
              <a:cs typeface="Arial" pitchFamily="34" charset="0"/>
            </a:endParaRPr>
          </a:p>
          <a:p>
            <a:pPr marL="0" indent="0">
              <a:buNone/>
            </a:pPr>
            <a:endParaRPr lang="pt-BR" sz="2000" b="1" dirty="0">
              <a:latin typeface="Arial" pitchFamily="34" charset="0"/>
              <a:cs typeface="Arial" pitchFamily="34" charset="0"/>
            </a:endParaRPr>
          </a:p>
          <a:p>
            <a:pPr marL="0" indent="0">
              <a:buNone/>
            </a:pPr>
            <a:endParaRPr lang="pt-BR" sz="2000" b="1" dirty="0" smtClean="0">
              <a:latin typeface="Arial" pitchFamily="34" charset="0"/>
              <a:cs typeface="Arial" pitchFamily="34" charset="0"/>
            </a:endParaRPr>
          </a:p>
          <a:p>
            <a:pPr marL="0" indent="0">
              <a:buNone/>
            </a:pPr>
            <a:endParaRPr lang="pt-BR" sz="2000" b="1" dirty="0">
              <a:latin typeface="Arial" pitchFamily="34" charset="0"/>
              <a:cs typeface="Arial" pitchFamily="34" charset="0"/>
            </a:endParaRPr>
          </a:p>
          <a:p>
            <a:pPr marL="0" indent="0">
              <a:buNone/>
            </a:pPr>
            <a:endParaRPr lang="pt-BR" sz="2000" b="1" dirty="0" smtClean="0">
              <a:latin typeface="Arial" pitchFamily="34" charset="0"/>
              <a:cs typeface="Arial" pitchFamily="34" charset="0"/>
            </a:endParaRPr>
          </a:p>
          <a:p>
            <a:pPr marL="0" indent="0">
              <a:buNone/>
            </a:pPr>
            <a:endParaRPr lang="pt-BR" sz="2000" b="1" dirty="0">
              <a:latin typeface="Arial" pitchFamily="34" charset="0"/>
              <a:cs typeface="Arial" pitchFamily="34" charset="0"/>
            </a:endParaRPr>
          </a:p>
          <a:p>
            <a:pPr marL="0" indent="0">
              <a:buNone/>
            </a:pPr>
            <a:endParaRPr lang="pt-BR" sz="2000" b="1" dirty="0" smtClean="0">
              <a:latin typeface="Arial" pitchFamily="34" charset="0"/>
              <a:cs typeface="Arial" pitchFamily="34" charset="0"/>
            </a:endParaRPr>
          </a:p>
          <a:p>
            <a:pPr marL="0" indent="0">
              <a:buNone/>
            </a:pPr>
            <a:endParaRPr lang="pt-BR" sz="400" b="1" dirty="0">
              <a:latin typeface="Arial" pitchFamily="34" charset="0"/>
              <a:cs typeface="Arial" pitchFamily="34" charset="0"/>
            </a:endParaRPr>
          </a:p>
          <a:p>
            <a:pPr marL="0" indent="0">
              <a:buNone/>
            </a:pPr>
            <a:r>
              <a:rPr lang="pt-BR" sz="2000" b="1" dirty="0" smtClean="0">
                <a:latin typeface="Arial" pitchFamily="34" charset="0"/>
                <a:cs typeface="Arial" pitchFamily="34" charset="0"/>
              </a:rPr>
              <a:t>1876.</a:t>
            </a:r>
            <a:r>
              <a:rPr lang="pt-BR" sz="2000" dirty="0" smtClean="0">
                <a:latin typeface="Arial" pitchFamily="34" charset="0"/>
                <a:cs typeface="Arial" pitchFamily="34" charset="0"/>
              </a:rPr>
              <a:t> Liceu de Artes e Ofícios</a:t>
            </a:r>
          </a:p>
          <a:p>
            <a:pPr marL="0" indent="0">
              <a:buNone/>
            </a:pPr>
            <a:endParaRPr lang="pt-BR" sz="2000" b="1" dirty="0" smtClean="0">
              <a:latin typeface="Arial" pitchFamily="34" charset="0"/>
              <a:cs typeface="Arial" pitchFamily="34" charset="0"/>
            </a:endParaRPr>
          </a:p>
          <a:p>
            <a:pPr marL="0" indent="0">
              <a:buNone/>
            </a:pPr>
            <a:r>
              <a:rPr lang="pt-BR" sz="2000" b="1" dirty="0" smtClean="0">
                <a:latin typeface="Arial" pitchFamily="34" charset="0"/>
                <a:cs typeface="Arial" pitchFamily="34" charset="0"/>
              </a:rPr>
              <a:t>1886.</a:t>
            </a:r>
            <a:r>
              <a:rPr lang="pt-BR" sz="2000" dirty="0" smtClean="0">
                <a:latin typeface="Arial" pitchFamily="34" charset="0"/>
                <a:cs typeface="Arial" pitchFamily="34" charset="0"/>
              </a:rPr>
              <a:t> Comissão Geográfica e Geológica </a:t>
            </a:r>
          </a:p>
          <a:p>
            <a:pPr marL="0" indent="0">
              <a:buNone/>
            </a:pPr>
            <a:endParaRPr lang="pt-BR" sz="1200" b="1" dirty="0" smtClean="0">
              <a:latin typeface="Arial" pitchFamily="34" charset="0"/>
              <a:cs typeface="Arial" pitchFamily="34" charset="0"/>
            </a:endParaRPr>
          </a:p>
          <a:p>
            <a:pPr marL="0" indent="0">
              <a:buNone/>
            </a:pPr>
            <a:r>
              <a:rPr lang="pt-BR" sz="2000" b="1" dirty="0" smtClean="0">
                <a:latin typeface="Arial" pitchFamily="34" charset="0"/>
                <a:cs typeface="Arial" pitchFamily="34" charset="0"/>
              </a:rPr>
              <a:t>1893.</a:t>
            </a:r>
            <a:r>
              <a:rPr lang="pt-BR" sz="2000" dirty="0" smtClean="0">
                <a:latin typeface="Arial" pitchFamily="34" charset="0"/>
                <a:cs typeface="Arial" pitchFamily="34" charset="0"/>
              </a:rPr>
              <a:t> Escola Politécnica</a:t>
            </a:r>
          </a:p>
          <a:p>
            <a:pPr marL="0" indent="0">
              <a:buNone/>
            </a:pPr>
            <a:endParaRPr lang="pt-BR" sz="100" b="1" dirty="0" smtClean="0">
              <a:latin typeface="Arial" pitchFamily="34" charset="0"/>
              <a:cs typeface="Arial" pitchFamily="34" charset="0"/>
            </a:endParaRPr>
          </a:p>
          <a:p>
            <a:pPr marL="0" indent="0">
              <a:buNone/>
            </a:pPr>
            <a:r>
              <a:rPr lang="pt-BR" sz="2000" b="1" dirty="0" smtClean="0">
                <a:latin typeface="Arial" pitchFamily="34" charset="0"/>
                <a:cs typeface="Arial" pitchFamily="34" charset="0"/>
              </a:rPr>
              <a:t>1898.</a:t>
            </a:r>
            <a:r>
              <a:rPr lang="pt-BR" sz="2000" dirty="0" smtClean="0">
                <a:latin typeface="Arial" pitchFamily="34" charset="0"/>
                <a:cs typeface="Arial" pitchFamily="34" charset="0"/>
              </a:rPr>
              <a:t> Escola Livre de Farmácia de São Paulo</a:t>
            </a:r>
          </a:p>
          <a:p>
            <a:pPr marL="0" indent="0">
              <a:buNone/>
            </a:pPr>
            <a:r>
              <a:rPr lang="pt-BR" sz="2000" b="1" dirty="0" smtClean="0">
                <a:latin typeface="Arial" pitchFamily="34" charset="0"/>
                <a:cs typeface="Arial" pitchFamily="34" charset="0"/>
              </a:rPr>
              <a:t>1901.</a:t>
            </a:r>
            <a:r>
              <a:rPr lang="pt-BR" sz="2000" dirty="0" smtClean="0">
                <a:latin typeface="Arial" pitchFamily="34" charset="0"/>
                <a:cs typeface="Arial" pitchFamily="34" charset="0"/>
              </a:rPr>
              <a:t> </a:t>
            </a:r>
            <a:r>
              <a:rPr lang="pt-BR" sz="2000" b="1" dirty="0" smtClean="0">
                <a:latin typeface="Arial" pitchFamily="34" charset="0"/>
                <a:cs typeface="Arial" pitchFamily="34" charset="0"/>
              </a:rPr>
              <a:t>Escola Agrícola Prática de Piracicaba </a:t>
            </a:r>
          </a:p>
          <a:p>
            <a:pPr marL="0" indent="0">
              <a:buNone/>
            </a:pPr>
            <a:endParaRPr lang="pt-BR" sz="1800" b="1" dirty="0" smtClean="0">
              <a:latin typeface="Arial" pitchFamily="34" charset="0"/>
              <a:cs typeface="Arial" pitchFamily="34" charset="0"/>
            </a:endParaRPr>
          </a:p>
          <a:p>
            <a:pPr marL="0" indent="0">
              <a:buNone/>
            </a:pPr>
            <a:r>
              <a:rPr lang="pt-BR" sz="2000" b="1" dirty="0" smtClean="0">
                <a:latin typeface="Arial" pitchFamily="34" charset="0"/>
                <a:cs typeface="Arial" pitchFamily="34" charset="0"/>
              </a:rPr>
              <a:t>1912.</a:t>
            </a:r>
            <a:r>
              <a:rPr lang="pt-BR" sz="2000" dirty="0" smtClean="0">
                <a:latin typeface="Arial" pitchFamily="34" charset="0"/>
                <a:cs typeface="Arial" pitchFamily="34" charset="0"/>
              </a:rPr>
              <a:t> Faculdade de Medicina</a:t>
            </a:r>
          </a:p>
          <a:p>
            <a:pPr marL="0" indent="0">
              <a:buNone/>
            </a:pPr>
            <a:r>
              <a:rPr lang="pt-BR" sz="2000" b="1" dirty="0" smtClean="0">
                <a:latin typeface="Arial" pitchFamily="34" charset="0"/>
                <a:cs typeface="Arial" pitchFamily="34" charset="0"/>
              </a:rPr>
              <a:t>1918.</a:t>
            </a:r>
            <a:r>
              <a:rPr lang="pt-BR" sz="2000" dirty="0" smtClean="0">
                <a:latin typeface="Arial" pitchFamily="34" charset="0"/>
                <a:cs typeface="Arial" pitchFamily="34" charset="0"/>
              </a:rPr>
              <a:t> Laboratório de Higiene de São Paulo</a:t>
            </a:r>
          </a:p>
          <a:p>
            <a:pPr marL="457200" lvl="1" indent="0">
              <a:buNone/>
            </a:pPr>
            <a:endParaRPr lang="pt-BR" sz="1800" dirty="0">
              <a:latin typeface="Arial" pitchFamily="34" charset="0"/>
              <a:cs typeface="Arial" pitchFamily="34" charset="0"/>
            </a:endParaRPr>
          </a:p>
        </p:txBody>
      </p:sp>
      <p:sp>
        <p:nvSpPr>
          <p:cNvPr id="5" name="Retângulo 4"/>
          <p:cNvSpPr/>
          <p:nvPr/>
        </p:nvSpPr>
        <p:spPr>
          <a:xfrm>
            <a:off x="323528" y="6192688"/>
            <a:ext cx="8494633" cy="404664"/>
          </a:xfrm>
          <a:prstGeom prst="rect">
            <a:avLst/>
          </a:prstGeom>
        </p:spPr>
        <p:txBody>
          <a:bodyPr vert="vert270" wrap="square">
            <a:spAutoFit/>
          </a:bodyPr>
          <a:lstStyle/>
          <a:p>
            <a:pPr>
              <a:lnSpc>
                <a:spcPts val="600"/>
              </a:lnSpc>
            </a:pPr>
            <a:r>
              <a:rPr lang="pt-BR" sz="500" dirty="0">
                <a:latin typeface="Arial" pitchFamily="34" charset="0"/>
                <a:cs typeface="Arial" pitchFamily="34" charset="0"/>
              </a:rPr>
              <a:t>1827</a:t>
            </a:r>
          </a:p>
          <a:p>
            <a:pPr>
              <a:lnSpc>
                <a:spcPts val="600"/>
              </a:lnSpc>
            </a:pPr>
            <a:r>
              <a:rPr lang="pt-BR" sz="500" dirty="0">
                <a:latin typeface="Arial" pitchFamily="34" charset="0"/>
                <a:cs typeface="Arial" pitchFamily="34" charset="0"/>
              </a:rPr>
              <a:t>1828</a:t>
            </a:r>
          </a:p>
          <a:p>
            <a:pPr>
              <a:lnSpc>
                <a:spcPts val="600"/>
              </a:lnSpc>
            </a:pPr>
            <a:r>
              <a:rPr lang="pt-BR" sz="500" dirty="0">
                <a:latin typeface="Arial" pitchFamily="34" charset="0"/>
                <a:cs typeface="Arial" pitchFamily="34" charset="0"/>
              </a:rPr>
              <a:t>1829</a:t>
            </a:r>
          </a:p>
          <a:p>
            <a:pPr>
              <a:lnSpc>
                <a:spcPts val="600"/>
              </a:lnSpc>
            </a:pPr>
            <a:r>
              <a:rPr lang="pt-BR" sz="500" dirty="0">
                <a:latin typeface="Arial" pitchFamily="34" charset="0"/>
                <a:cs typeface="Arial" pitchFamily="34" charset="0"/>
              </a:rPr>
              <a:t>1830</a:t>
            </a:r>
          </a:p>
          <a:p>
            <a:pPr>
              <a:lnSpc>
                <a:spcPts val="600"/>
              </a:lnSpc>
            </a:pPr>
            <a:r>
              <a:rPr lang="pt-BR" sz="500" dirty="0">
                <a:latin typeface="Arial" pitchFamily="34" charset="0"/>
                <a:cs typeface="Arial" pitchFamily="34" charset="0"/>
              </a:rPr>
              <a:t>1831</a:t>
            </a:r>
          </a:p>
          <a:p>
            <a:pPr>
              <a:lnSpc>
                <a:spcPts val="600"/>
              </a:lnSpc>
            </a:pPr>
            <a:r>
              <a:rPr lang="pt-BR" sz="500" dirty="0">
                <a:latin typeface="Arial" pitchFamily="34" charset="0"/>
                <a:cs typeface="Arial" pitchFamily="34" charset="0"/>
              </a:rPr>
              <a:t>1832</a:t>
            </a:r>
          </a:p>
          <a:p>
            <a:pPr>
              <a:lnSpc>
                <a:spcPts val="600"/>
              </a:lnSpc>
            </a:pPr>
            <a:r>
              <a:rPr lang="pt-BR" sz="500" dirty="0">
                <a:latin typeface="Arial" pitchFamily="34" charset="0"/>
                <a:cs typeface="Arial" pitchFamily="34" charset="0"/>
              </a:rPr>
              <a:t>1833</a:t>
            </a:r>
          </a:p>
          <a:p>
            <a:pPr>
              <a:lnSpc>
                <a:spcPts val="600"/>
              </a:lnSpc>
            </a:pPr>
            <a:r>
              <a:rPr lang="pt-BR" sz="500" dirty="0">
                <a:latin typeface="Arial" pitchFamily="34" charset="0"/>
                <a:cs typeface="Arial" pitchFamily="34" charset="0"/>
              </a:rPr>
              <a:t>1834</a:t>
            </a:r>
          </a:p>
          <a:p>
            <a:pPr>
              <a:lnSpc>
                <a:spcPts val="600"/>
              </a:lnSpc>
            </a:pPr>
            <a:r>
              <a:rPr lang="pt-BR" sz="500" dirty="0">
                <a:latin typeface="Arial" pitchFamily="34" charset="0"/>
                <a:cs typeface="Arial" pitchFamily="34" charset="0"/>
              </a:rPr>
              <a:t>1835</a:t>
            </a:r>
          </a:p>
          <a:p>
            <a:pPr>
              <a:lnSpc>
                <a:spcPts val="600"/>
              </a:lnSpc>
            </a:pPr>
            <a:r>
              <a:rPr lang="pt-BR" sz="500" dirty="0">
                <a:latin typeface="Arial" pitchFamily="34" charset="0"/>
                <a:cs typeface="Arial" pitchFamily="34" charset="0"/>
              </a:rPr>
              <a:t>1836</a:t>
            </a:r>
          </a:p>
          <a:p>
            <a:pPr>
              <a:lnSpc>
                <a:spcPts val="600"/>
              </a:lnSpc>
            </a:pPr>
            <a:r>
              <a:rPr lang="pt-BR" sz="500" dirty="0">
                <a:latin typeface="Arial" pitchFamily="34" charset="0"/>
                <a:cs typeface="Arial" pitchFamily="34" charset="0"/>
              </a:rPr>
              <a:t>1837</a:t>
            </a:r>
          </a:p>
          <a:p>
            <a:pPr>
              <a:lnSpc>
                <a:spcPts val="600"/>
              </a:lnSpc>
            </a:pPr>
            <a:r>
              <a:rPr lang="pt-BR" sz="500" dirty="0">
                <a:latin typeface="Arial" pitchFamily="34" charset="0"/>
                <a:cs typeface="Arial" pitchFamily="34" charset="0"/>
              </a:rPr>
              <a:t>1838</a:t>
            </a:r>
          </a:p>
          <a:p>
            <a:pPr>
              <a:lnSpc>
                <a:spcPts val="600"/>
              </a:lnSpc>
            </a:pPr>
            <a:r>
              <a:rPr lang="pt-BR" sz="500" dirty="0">
                <a:latin typeface="Arial" pitchFamily="34" charset="0"/>
                <a:cs typeface="Arial" pitchFamily="34" charset="0"/>
              </a:rPr>
              <a:t>1839</a:t>
            </a:r>
          </a:p>
          <a:p>
            <a:pPr>
              <a:lnSpc>
                <a:spcPts val="600"/>
              </a:lnSpc>
            </a:pPr>
            <a:r>
              <a:rPr lang="pt-BR" sz="500" dirty="0">
                <a:latin typeface="Arial" pitchFamily="34" charset="0"/>
                <a:cs typeface="Arial" pitchFamily="34" charset="0"/>
              </a:rPr>
              <a:t>1840</a:t>
            </a:r>
          </a:p>
          <a:p>
            <a:pPr>
              <a:lnSpc>
                <a:spcPts val="600"/>
              </a:lnSpc>
            </a:pPr>
            <a:r>
              <a:rPr lang="pt-BR" sz="500" dirty="0">
                <a:latin typeface="Arial" pitchFamily="34" charset="0"/>
                <a:cs typeface="Arial" pitchFamily="34" charset="0"/>
              </a:rPr>
              <a:t>1841</a:t>
            </a:r>
          </a:p>
          <a:p>
            <a:pPr>
              <a:lnSpc>
                <a:spcPts val="600"/>
              </a:lnSpc>
            </a:pPr>
            <a:r>
              <a:rPr lang="pt-BR" sz="500" dirty="0">
                <a:latin typeface="Arial" pitchFamily="34" charset="0"/>
                <a:cs typeface="Arial" pitchFamily="34" charset="0"/>
              </a:rPr>
              <a:t>1842</a:t>
            </a:r>
          </a:p>
          <a:p>
            <a:pPr>
              <a:lnSpc>
                <a:spcPts val="600"/>
              </a:lnSpc>
            </a:pPr>
            <a:r>
              <a:rPr lang="pt-BR" sz="500" dirty="0">
                <a:latin typeface="Arial" pitchFamily="34" charset="0"/>
                <a:cs typeface="Arial" pitchFamily="34" charset="0"/>
              </a:rPr>
              <a:t>1843</a:t>
            </a:r>
          </a:p>
          <a:p>
            <a:pPr>
              <a:lnSpc>
                <a:spcPts val="600"/>
              </a:lnSpc>
            </a:pPr>
            <a:r>
              <a:rPr lang="pt-BR" sz="500" dirty="0">
                <a:latin typeface="Arial" pitchFamily="34" charset="0"/>
                <a:cs typeface="Arial" pitchFamily="34" charset="0"/>
              </a:rPr>
              <a:t>1844</a:t>
            </a:r>
          </a:p>
          <a:p>
            <a:pPr>
              <a:lnSpc>
                <a:spcPts val="600"/>
              </a:lnSpc>
            </a:pPr>
            <a:r>
              <a:rPr lang="pt-BR" sz="500" dirty="0">
                <a:latin typeface="Arial" pitchFamily="34" charset="0"/>
                <a:cs typeface="Arial" pitchFamily="34" charset="0"/>
              </a:rPr>
              <a:t>1845</a:t>
            </a:r>
          </a:p>
          <a:p>
            <a:pPr>
              <a:lnSpc>
                <a:spcPts val="600"/>
              </a:lnSpc>
            </a:pPr>
            <a:r>
              <a:rPr lang="pt-BR" sz="500" dirty="0">
                <a:latin typeface="Arial" pitchFamily="34" charset="0"/>
                <a:cs typeface="Arial" pitchFamily="34" charset="0"/>
              </a:rPr>
              <a:t>1846</a:t>
            </a:r>
          </a:p>
          <a:p>
            <a:pPr>
              <a:lnSpc>
                <a:spcPts val="600"/>
              </a:lnSpc>
            </a:pPr>
            <a:r>
              <a:rPr lang="pt-BR" sz="500" dirty="0">
                <a:latin typeface="Arial" pitchFamily="34" charset="0"/>
                <a:cs typeface="Arial" pitchFamily="34" charset="0"/>
              </a:rPr>
              <a:t>1847</a:t>
            </a:r>
          </a:p>
          <a:p>
            <a:pPr>
              <a:lnSpc>
                <a:spcPts val="600"/>
              </a:lnSpc>
            </a:pPr>
            <a:r>
              <a:rPr lang="pt-BR" sz="500" dirty="0">
                <a:latin typeface="Arial" pitchFamily="34" charset="0"/>
                <a:cs typeface="Arial" pitchFamily="34" charset="0"/>
              </a:rPr>
              <a:t>1848</a:t>
            </a:r>
          </a:p>
          <a:p>
            <a:pPr>
              <a:lnSpc>
                <a:spcPts val="600"/>
              </a:lnSpc>
            </a:pPr>
            <a:r>
              <a:rPr lang="pt-BR" sz="500" dirty="0">
                <a:latin typeface="Arial" pitchFamily="34" charset="0"/>
                <a:cs typeface="Arial" pitchFamily="34" charset="0"/>
              </a:rPr>
              <a:t>1849</a:t>
            </a:r>
          </a:p>
          <a:p>
            <a:pPr>
              <a:lnSpc>
                <a:spcPts val="600"/>
              </a:lnSpc>
            </a:pPr>
            <a:r>
              <a:rPr lang="pt-BR" sz="500" dirty="0">
                <a:latin typeface="Arial" pitchFamily="34" charset="0"/>
                <a:cs typeface="Arial" pitchFamily="34" charset="0"/>
              </a:rPr>
              <a:t>1850</a:t>
            </a:r>
          </a:p>
          <a:p>
            <a:pPr>
              <a:lnSpc>
                <a:spcPts val="600"/>
              </a:lnSpc>
            </a:pPr>
            <a:r>
              <a:rPr lang="pt-BR" sz="500" dirty="0">
                <a:latin typeface="Arial" pitchFamily="34" charset="0"/>
                <a:cs typeface="Arial" pitchFamily="34" charset="0"/>
              </a:rPr>
              <a:t>1851</a:t>
            </a:r>
          </a:p>
          <a:p>
            <a:pPr>
              <a:lnSpc>
                <a:spcPts val="600"/>
              </a:lnSpc>
            </a:pPr>
            <a:r>
              <a:rPr lang="pt-BR" sz="500" dirty="0">
                <a:latin typeface="Arial" pitchFamily="34" charset="0"/>
                <a:cs typeface="Arial" pitchFamily="34" charset="0"/>
              </a:rPr>
              <a:t>1852</a:t>
            </a:r>
          </a:p>
          <a:p>
            <a:pPr>
              <a:lnSpc>
                <a:spcPts val="600"/>
              </a:lnSpc>
            </a:pPr>
            <a:r>
              <a:rPr lang="pt-BR" sz="500" dirty="0">
                <a:latin typeface="Arial" pitchFamily="34" charset="0"/>
                <a:cs typeface="Arial" pitchFamily="34" charset="0"/>
              </a:rPr>
              <a:t>1853</a:t>
            </a:r>
          </a:p>
          <a:p>
            <a:pPr>
              <a:lnSpc>
                <a:spcPts val="600"/>
              </a:lnSpc>
            </a:pPr>
            <a:r>
              <a:rPr lang="pt-BR" sz="500" dirty="0">
                <a:latin typeface="Arial" pitchFamily="34" charset="0"/>
                <a:cs typeface="Arial" pitchFamily="34" charset="0"/>
              </a:rPr>
              <a:t>1854</a:t>
            </a:r>
          </a:p>
          <a:p>
            <a:pPr>
              <a:lnSpc>
                <a:spcPts val="600"/>
              </a:lnSpc>
            </a:pPr>
            <a:r>
              <a:rPr lang="pt-BR" sz="500" dirty="0">
                <a:latin typeface="Arial" pitchFamily="34" charset="0"/>
                <a:cs typeface="Arial" pitchFamily="34" charset="0"/>
              </a:rPr>
              <a:t>1855</a:t>
            </a:r>
          </a:p>
          <a:p>
            <a:pPr>
              <a:lnSpc>
                <a:spcPts val="600"/>
              </a:lnSpc>
            </a:pPr>
            <a:r>
              <a:rPr lang="pt-BR" sz="500" dirty="0">
                <a:latin typeface="Arial" pitchFamily="34" charset="0"/>
                <a:cs typeface="Arial" pitchFamily="34" charset="0"/>
              </a:rPr>
              <a:t>1856</a:t>
            </a:r>
          </a:p>
          <a:p>
            <a:pPr>
              <a:lnSpc>
                <a:spcPts val="600"/>
              </a:lnSpc>
            </a:pPr>
            <a:r>
              <a:rPr lang="pt-BR" sz="500" dirty="0">
                <a:latin typeface="Arial" pitchFamily="34" charset="0"/>
                <a:cs typeface="Arial" pitchFamily="34" charset="0"/>
              </a:rPr>
              <a:t>1857</a:t>
            </a:r>
          </a:p>
          <a:p>
            <a:pPr>
              <a:lnSpc>
                <a:spcPts val="600"/>
              </a:lnSpc>
            </a:pPr>
            <a:r>
              <a:rPr lang="pt-BR" sz="500" dirty="0">
                <a:latin typeface="Arial" pitchFamily="34" charset="0"/>
                <a:cs typeface="Arial" pitchFamily="34" charset="0"/>
              </a:rPr>
              <a:t>1858</a:t>
            </a:r>
          </a:p>
          <a:p>
            <a:pPr>
              <a:lnSpc>
                <a:spcPts val="600"/>
              </a:lnSpc>
            </a:pPr>
            <a:r>
              <a:rPr lang="pt-BR" sz="500" dirty="0">
                <a:latin typeface="Arial" pitchFamily="34" charset="0"/>
                <a:cs typeface="Arial" pitchFamily="34" charset="0"/>
              </a:rPr>
              <a:t>1859</a:t>
            </a:r>
          </a:p>
          <a:p>
            <a:pPr>
              <a:lnSpc>
                <a:spcPts val="600"/>
              </a:lnSpc>
            </a:pPr>
            <a:r>
              <a:rPr lang="pt-BR" sz="500" dirty="0">
                <a:latin typeface="Arial" pitchFamily="34" charset="0"/>
                <a:cs typeface="Arial" pitchFamily="34" charset="0"/>
              </a:rPr>
              <a:t>1860</a:t>
            </a:r>
          </a:p>
          <a:p>
            <a:pPr>
              <a:lnSpc>
                <a:spcPts val="600"/>
              </a:lnSpc>
            </a:pPr>
            <a:r>
              <a:rPr lang="pt-BR" sz="500" dirty="0">
                <a:latin typeface="Arial" pitchFamily="34" charset="0"/>
                <a:cs typeface="Arial" pitchFamily="34" charset="0"/>
              </a:rPr>
              <a:t>1861</a:t>
            </a:r>
          </a:p>
          <a:p>
            <a:pPr>
              <a:lnSpc>
                <a:spcPts val="600"/>
              </a:lnSpc>
            </a:pPr>
            <a:r>
              <a:rPr lang="pt-BR" sz="500" dirty="0">
                <a:latin typeface="Arial" pitchFamily="34" charset="0"/>
                <a:cs typeface="Arial" pitchFamily="34" charset="0"/>
              </a:rPr>
              <a:t>1862</a:t>
            </a:r>
          </a:p>
          <a:p>
            <a:pPr>
              <a:lnSpc>
                <a:spcPts val="600"/>
              </a:lnSpc>
            </a:pPr>
            <a:r>
              <a:rPr lang="pt-BR" sz="500" dirty="0">
                <a:latin typeface="Arial" pitchFamily="34" charset="0"/>
                <a:cs typeface="Arial" pitchFamily="34" charset="0"/>
              </a:rPr>
              <a:t>1863</a:t>
            </a:r>
          </a:p>
          <a:p>
            <a:pPr>
              <a:lnSpc>
                <a:spcPts val="600"/>
              </a:lnSpc>
            </a:pPr>
            <a:r>
              <a:rPr lang="pt-BR" sz="500" dirty="0">
                <a:latin typeface="Arial" pitchFamily="34" charset="0"/>
                <a:cs typeface="Arial" pitchFamily="34" charset="0"/>
              </a:rPr>
              <a:t>1864</a:t>
            </a:r>
          </a:p>
          <a:p>
            <a:pPr>
              <a:lnSpc>
                <a:spcPts val="600"/>
              </a:lnSpc>
            </a:pPr>
            <a:r>
              <a:rPr lang="pt-BR" sz="500" dirty="0">
                <a:latin typeface="Arial" pitchFamily="34" charset="0"/>
                <a:cs typeface="Arial" pitchFamily="34" charset="0"/>
              </a:rPr>
              <a:t>1865</a:t>
            </a:r>
          </a:p>
          <a:p>
            <a:pPr>
              <a:lnSpc>
                <a:spcPts val="600"/>
              </a:lnSpc>
            </a:pPr>
            <a:r>
              <a:rPr lang="pt-BR" sz="500" dirty="0">
                <a:latin typeface="Arial" pitchFamily="34" charset="0"/>
                <a:cs typeface="Arial" pitchFamily="34" charset="0"/>
              </a:rPr>
              <a:t>1866</a:t>
            </a:r>
          </a:p>
          <a:p>
            <a:pPr>
              <a:lnSpc>
                <a:spcPts val="600"/>
              </a:lnSpc>
            </a:pPr>
            <a:r>
              <a:rPr lang="pt-BR" sz="500" dirty="0">
                <a:latin typeface="Arial" pitchFamily="34" charset="0"/>
                <a:cs typeface="Arial" pitchFamily="34" charset="0"/>
              </a:rPr>
              <a:t>1867</a:t>
            </a:r>
          </a:p>
          <a:p>
            <a:pPr>
              <a:lnSpc>
                <a:spcPts val="600"/>
              </a:lnSpc>
            </a:pPr>
            <a:r>
              <a:rPr lang="pt-BR" sz="500" dirty="0">
                <a:latin typeface="Arial" pitchFamily="34" charset="0"/>
                <a:cs typeface="Arial" pitchFamily="34" charset="0"/>
              </a:rPr>
              <a:t>1868</a:t>
            </a:r>
          </a:p>
          <a:p>
            <a:pPr>
              <a:lnSpc>
                <a:spcPts val="600"/>
              </a:lnSpc>
            </a:pPr>
            <a:r>
              <a:rPr lang="pt-BR" sz="500" dirty="0">
                <a:latin typeface="Arial" pitchFamily="34" charset="0"/>
                <a:cs typeface="Arial" pitchFamily="34" charset="0"/>
              </a:rPr>
              <a:t>1869</a:t>
            </a:r>
          </a:p>
          <a:p>
            <a:pPr>
              <a:lnSpc>
                <a:spcPts val="600"/>
              </a:lnSpc>
            </a:pPr>
            <a:r>
              <a:rPr lang="pt-BR" sz="500" dirty="0">
                <a:latin typeface="Arial" pitchFamily="34" charset="0"/>
                <a:cs typeface="Arial" pitchFamily="34" charset="0"/>
              </a:rPr>
              <a:t>1870</a:t>
            </a:r>
          </a:p>
          <a:p>
            <a:pPr>
              <a:lnSpc>
                <a:spcPts val="600"/>
              </a:lnSpc>
            </a:pPr>
            <a:r>
              <a:rPr lang="pt-BR" sz="500" dirty="0">
                <a:latin typeface="Arial" pitchFamily="34" charset="0"/>
                <a:cs typeface="Arial" pitchFamily="34" charset="0"/>
              </a:rPr>
              <a:t>1871</a:t>
            </a:r>
          </a:p>
          <a:p>
            <a:pPr>
              <a:lnSpc>
                <a:spcPts val="600"/>
              </a:lnSpc>
            </a:pPr>
            <a:r>
              <a:rPr lang="pt-BR" sz="500" dirty="0">
                <a:latin typeface="Arial" pitchFamily="34" charset="0"/>
                <a:cs typeface="Arial" pitchFamily="34" charset="0"/>
              </a:rPr>
              <a:t>1872</a:t>
            </a:r>
          </a:p>
          <a:p>
            <a:pPr>
              <a:lnSpc>
                <a:spcPts val="600"/>
              </a:lnSpc>
            </a:pPr>
            <a:r>
              <a:rPr lang="pt-BR" sz="500" dirty="0">
                <a:latin typeface="Arial" pitchFamily="34" charset="0"/>
                <a:cs typeface="Arial" pitchFamily="34" charset="0"/>
              </a:rPr>
              <a:t>1873</a:t>
            </a:r>
          </a:p>
          <a:p>
            <a:pPr>
              <a:lnSpc>
                <a:spcPts val="600"/>
              </a:lnSpc>
            </a:pPr>
            <a:r>
              <a:rPr lang="pt-BR" sz="500" dirty="0">
                <a:latin typeface="Arial" pitchFamily="34" charset="0"/>
                <a:cs typeface="Arial" pitchFamily="34" charset="0"/>
              </a:rPr>
              <a:t>1874</a:t>
            </a:r>
          </a:p>
          <a:p>
            <a:pPr>
              <a:lnSpc>
                <a:spcPts val="600"/>
              </a:lnSpc>
            </a:pPr>
            <a:r>
              <a:rPr lang="pt-BR" sz="500" dirty="0">
                <a:latin typeface="Arial" pitchFamily="34" charset="0"/>
                <a:cs typeface="Arial" pitchFamily="34" charset="0"/>
              </a:rPr>
              <a:t>1875</a:t>
            </a:r>
          </a:p>
          <a:p>
            <a:pPr>
              <a:lnSpc>
                <a:spcPts val="600"/>
              </a:lnSpc>
            </a:pPr>
            <a:r>
              <a:rPr lang="pt-BR" sz="500" dirty="0">
                <a:latin typeface="Arial" pitchFamily="34" charset="0"/>
                <a:cs typeface="Arial" pitchFamily="34" charset="0"/>
              </a:rPr>
              <a:t>1876</a:t>
            </a:r>
          </a:p>
          <a:p>
            <a:pPr>
              <a:lnSpc>
                <a:spcPts val="600"/>
              </a:lnSpc>
            </a:pPr>
            <a:r>
              <a:rPr lang="pt-BR" sz="500" dirty="0">
                <a:latin typeface="Arial" pitchFamily="34" charset="0"/>
                <a:cs typeface="Arial" pitchFamily="34" charset="0"/>
              </a:rPr>
              <a:t>1877</a:t>
            </a:r>
          </a:p>
          <a:p>
            <a:pPr>
              <a:lnSpc>
                <a:spcPts val="600"/>
              </a:lnSpc>
            </a:pPr>
            <a:r>
              <a:rPr lang="pt-BR" sz="500" dirty="0">
                <a:latin typeface="Arial" pitchFamily="34" charset="0"/>
                <a:cs typeface="Arial" pitchFamily="34" charset="0"/>
              </a:rPr>
              <a:t>1878</a:t>
            </a:r>
          </a:p>
          <a:p>
            <a:pPr>
              <a:lnSpc>
                <a:spcPts val="600"/>
              </a:lnSpc>
            </a:pPr>
            <a:r>
              <a:rPr lang="pt-BR" sz="500" dirty="0">
                <a:latin typeface="Arial" pitchFamily="34" charset="0"/>
                <a:cs typeface="Arial" pitchFamily="34" charset="0"/>
              </a:rPr>
              <a:t>1879</a:t>
            </a:r>
          </a:p>
          <a:p>
            <a:pPr>
              <a:lnSpc>
                <a:spcPts val="600"/>
              </a:lnSpc>
            </a:pPr>
            <a:r>
              <a:rPr lang="pt-BR" sz="500" dirty="0">
                <a:latin typeface="Arial" pitchFamily="34" charset="0"/>
                <a:cs typeface="Arial" pitchFamily="34" charset="0"/>
              </a:rPr>
              <a:t>1880</a:t>
            </a:r>
          </a:p>
          <a:p>
            <a:pPr>
              <a:lnSpc>
                <a:spcPts val="600"/>
              </a:lnSpc>
            </a:pPr>
            <a:r>
              <a:rPr lang="pt-BR" sz="500" dirty="0">
                <a:latin typeface="Arial" pitchFamily="34" charset="0"/>
                <a:cs typeface="Arial" pitchFamily="34" charset="0"/>
              </a:rPr>
              <a:t>1881</a:t>
            </a:r>
          </a:p>
          <a:p>
            <a:pPr>
              <a:lnSpc>
                <a:spcPts val="600"/>
              </a:lnSpc>
            </a:pPr>
            <a:r>
              <a:rPr lang="pt-BR" sz="500" dirty="0">
                <a:latin typeface="Arial" pitchFamily="34" charset="0"/>
                <a:cs typeface="Arial" pitchFamily="34" charset="0"/>
              </a:rPr>
              <a:t>1882</a:t>
            </a:r>
          </a:p>
          <a:p>
            <a:pPr>
              <a:lnSpc>
                <a:spcPts val="600"/>
              </a:lnSpc>
            </a:pPr>
            <a:r>
              <a:rPr lang="pt-BR" sz="500" dirty="0">
                <a:latin typeface="Arial" pitchFamily="34" charset="0"/>
                <a:cs typeface="Arial" pitchFamily="34" charset="0"/>
              </a:rPr>
              <a:t>1883</a:t>
            </a:r>
          </a:p>
          <a:p>
            <a:pPr>
              <a:lnSpc>
                <a:spcPts val="600"/>
              </a:lnSpc>
            </a:pPr>
            <a:r>
              <a:rPr lang="pt-BR" sz="500" dirty="0">
                <a:latin typeface="Arial" pitchFamily="34" charset="0"/>
                <a:cs typeface="Arial" pitchFamily="34" charset="0"/>
              </a:rPr>
              <a:t>1884</a:t>
            </a:r>
          </a:p>
          <a:p>
            <a:pPr>
              <a:lnSpc>
                <a:spcPts val="600"/>
              </a:lnSpc>
            </a:pPr>
            <a:r>
              <a:rPr lang="pt-BR" sz="500" dirty="0">
                <a:latin typeface="Arial" pitchFamily="34" charset="0"/>
                <a:cs typeface="Arial" pitchFamily="34" charset="0"/>
              </a:rPr>
              <a:t>1885</a:t>
            </a:r>
          </a:p>
          <a:p>
            <a:pPr>
              <a:lnSpc>
                <a:spcPts val="600"/>
              </a:lnSpc>
            </a:pPr>
            <a:r>
              <a:rPr lang="pt-BR" sz="500" dirty="0">
                <a:latin typeface="Arial" pitchFamily="34" charset="0"/>
                <a:cs typeface="Arial" pitchFamily="34" charset="0"/>
              </a:rPr>
              <a:t>1886</a:t>
            </a:r>
          </a:p>
          <a:p>
            <a:pPr>
              <a:lnSpc>
                <a:spcPts val="600"/>
              </a:lnSpc>
            </a:pPr>
            <a:r>
              <a:rPr lang="pt-BR" sz="500" dirty="0">
                <a:latin typeface="Arial" pitchFamily="34" charset="0"/>
                <a:cs typeface="Arial" pitchFamily="34" charset="0"/>
              </a:rPr>
              <a:t>1887</a:t>
            </a:r>
          </a:p>
          <a:p>
            <a:pPr>
              <a:lnSpc>
                <a:spcPts val="600"/>
              </a:lnSpc>
            </a:pPr>
            <a:r>
              <a:rPr lang="pt-BR" sz="500" dirty="0">
                <a:latin typeface="Arial" pitchFamily="34" charset="0"/>
                <a:cs typeface="Arial" pitchFamily="34" charset="0"/>
              </a:rPr>
              <a:t>1888</a:t>
            </a:r>
          </a:p>
          <a:p>
            <a:pPr>
              <a:lnSpc>
                <a:spcPts val="600"/>
              </a:lnSpc>
            </a:pPr>
            <a:r>
              <a:rPr lang="pt-BR" sz="500" dirty="0">
                <a:latin typeface="Arial" pitchFamily="34" charset="0"/>
                <a:cs typeface="Arial" pitchFamily="34" charset="0"/>
              </a:rPr>
              <a:t>1889</a:t>
            </a:r>
          </a:p>
          <a:p>
            <a:pPr>
              <a:lnSpc>
                <a:spcPts val="600"/>
              </a:lnSpc>
            </a:pPr>
            <a:r>
              <a:rPr lang="pt-BR" sz="500" dirty="0">
                <a:latin typeface="Arial" pitchFamily="34" charset="0"/>
                <a:cs typeface="Arial" pitchFamily="34" charset="0"/>
              </a:rPr>
              <a:t>1890</a:t>
            </a:r>
          </a:p>
          <a:p>
            <a:pPr>
              <a:lnSpc>
                <a:spcPts val="600"/>
              </a:lnSpc>
            </a:pPr>
            <a:r>
              <a:rPr lang="pt-BR" sz="500" dirty="0">
                <a:latin typeface="Arial" pitchFamily="34" charset="0"/>
                <a:cs typeface="Arial" pitchFamily="34" charset="0"/>
              </a:rPr>
              <a:t>1891</a:t>
            </a:r>
          </a:p>
          <a:p>
            <a:pPr>
              <a:lnSpc>
                <a:spcPts val="600"/>
              </a:lnSpc>
            </a:pPr>
            <a:r>
              <a:rPr lang="pt-BR" sz="500" dirty="0">
                <a:latin typeface="Arial" pitchFamily="34" charset="0"/>
                <a:cs typeface="Arial" pitchFamily="34" charset="0"/>
              </a:rPr>
              <a:t>1892</a:t>
            </a:r>
          </a:p>
          <a:p>
            <a:pPr>
              <a:lnSpc>
                <a:spcPts val="600"/>
              </a:lnSpc>
            </a:pPr>
            <a:r>
              <a:rPr lang="pt-BR" sz="500" dirty="0">
                <a:latin typeface="Arial" pitchFamily="34" charset="0"/>
                <a:cs typeface="Arial" pitchFamily="34" charset="0"/>
              </a:rPr>
              <a:t>1893</a:t>
            </a:r>
          </a:p>
          <a:p>
            <a:pPr>
              <a:lnSpc>
                <a:spcPts val="600"/>
              </a:lnSpc>
            </a:pPr>
            <a:r>
              <a:rPr lang="pt-BR" sz="500" dirty="0">
                <a:latin typeface="Arial" pitchFamily="34" charset="0"/>
                <a:cs typeface="Arial" pitchFamily="34" charset="0"/>
              </a:rPr>
              <a:t>1894</a:t>
            </a:r>
          </a:p>
          <a:p>
            <a:pPr>
              <a:lnSpc>
                <a:spcPts val="600"/>
              </a:lnSpc>
            </a:pPr>
            <a:r>
              <a:rPr lang="pt-BR" sz="500" dirty="0">
                <a:latin typeface="Arial" pitchFamily="34" charset="0"/>
                <a:cs typeface="Arial" pitchFamily="34" charset="0"/>
              </a:rPr>
              <a:t>1895</a:t>
            </a:r>
          </a:p>
          <a:p>
            <a:pPr>
              <a:lnSpc>
                <a:spcPts val="600"/>
              </a:lnSpc>
            </a:pPr>
            <a:r>
              <a:rPr lang="pt-BR" sz="500" dirty="0">
                <a:latin typeface="Arial" pitchFamily="34" charset="0"/>
                <a:cs typeface="Arial" pitchFamily="34" charset="0"/>
              </a:rPr>
              <a:t>1896</a:t>
            </a:r>
          </a:p>
          <a:p>
            <a:pPr>
              <a:lnSpc>
                <a:spcPts val="600"/>
              </a:lnSpc>
            </a:pPr>
            <a:r>
              <a:rPr lang="pt-BR" sz="500" dirty="0">
                <a:latin typeface="Arial" pitchFamily="34" charset="0"/>
                <a:cs typeface="Arial" pitchFamily="34" charset="0"/>
              </a:rPr>
              <a:t>1897</a:t>
            </a:r>
          </a:p>
          <a:p>
            <a:pPr>
              <a:lnSpc>
                <a:spcPts val="600"/>
              </a:lnSpc>
            </a:pPr>
            <a:r>
              <a:rPr lang="pt-BR" sz="500" dirty="0">
                <a:latin typeface="Arial" pitchFamily="34" charset="0"/>
                <a:cs typeface="Arial" pitchFamily="34" charset="0"/>
              </a:rPr>
              <a:t>1898</a:t>
            </a:r>
          </a:p>
          <a:p>
            <a:pPr>
              <a:lnSpc>
                <a:spcPts val="600"/>
              </a:lnSpc>
            </a:pPr>
            <a:r>
              <a:rPr lang="pt-BR" sz="500" dirty="0">
                <a:latin typeface="Arial" pitchFamily="34" charset="0"/>
                <a:cs typeface="Arial" pitchFamily="34" charset="0"/>
              </a:rPr>
              <a:t>1899</a:t>
            </a:r>
          </a:p>
          <a:p>
            <a:pPr>
              <a:lnSpc>
                <a:spcPts val="600"/>
              </a:lnSpc>
            </a:pPr>
            <a:r>
              <a:rPr lang="pt-BR" sz="500" dirty="0">
                <a:latin typeface="Arial" pitchFamily="34" charset="0"/>
                <a:cs typeface="Arial" pitchFamily="34" charset="0"/>
              </a:rPr>
              <a:t>1900</a:t>
            </a:r>
          </a:p>
          <a:p>
            <a:pPr>
              <a:lnSpc>
                <a:spcPts val="600"/>
              </a:lnSpc>
            </a:pPr>
            <a:r>
              <a:rPr lang="pt-BR" sz="500" dirty="0">
                <a:latin typeface="Arial" pitchFamily="34" charset="0"/>
                <a:cs typeface="Arial" pitchFamily="34" charset="0"/>
              </a:rPr>
              <a:t>1901</a:t>
            </a:r>
          </a:p>
          <a:p>
            <a:pPr>
              <a:lnSpc>
                <a:spcPts val="600"/>
              </a:lnSpc>
            </a:pPr>
            <a:r>
              <a:rPr lang="pt-BR" sz="500" dirty="0">
                <a:latin typeface="Arial" pitchFamily="34" charset="0"/>
                <a:cs typeface="Arial" pitchFamily="34" charset="0"/>
              </a:rPr>
              <a:t>1902</a:t>
            </a:r>
          </a:p>
          <a:p>
            <a:pPr>
              <a:lnSpc>
                <a:spcPts val="600"/>
              </a:lnSpc>
            </a:pPr>
            <a:r>
              <a:rPr lang="pt-BR" sz="500" dirty="0">
                <a:latin typeface="Arial" pitchFamily="34" charset="0"/>
                <a:cs typeface="Arial" pitchFamily="34" charset="0"/>
              </a:rPr>
              <a:t>1903</a:t>
            </a:r>
          </a:p>
          <a:p>
            <a:pPr>
              <a:lnSpc>
                <a:spcPts val="600"/>
              </a:lnSpc>
            </a:pPr>
            <a:r>
              <a:rPr lang="pt-BR" sz="500" dirty="0">
                <a:latin typeface="Arial" pitchFamily="34" charset="0"/>
                <a:cs typeface="Arial" pitchFamily="34" charset="0"/>
              </a:rPr>
              <a:t>1904</a:t>
            </a:r>
          </a:p>
          <a:p>
            <a:pPr>
              <a:lnSpc>
                <a:spcPts val="600"/>
              </a:lnSpc>
            </a:pPr>
            <a:r>
              <a:rPr lang="pt-BR" sz="500" dirty="0">
                <a:latin typeface="Arial" pitchFamily="34" charset="0"/>
                <a:cs typeface="Arial" pitchFamily="34" charset="0"/>
              </a:rPr>
              <a:t>1905</a:t>
            </a:r>
          </a:p>
          <a:p>
            <a:pPr>
              <a:lnSpc>
                <a:spcPts val="600"/>
              </a:lnSpc>
            </a:pPr>
            <a:r>
              <a:rPr lang="pt-BR" sz="500" dirty="0">
                <a:latin typeface="Arial" pitchFamily="34" charset="0"/>
                <a:cs typeface="Arial" pitchFamily="34" charset="0"/>
              </a:rPr>
              <a:t>1906</a:t>
            </a:r>
          </a:p>
          <a:p>
            <a:pPr>
              <a:lnSpc>
                <a:spcPts val="600"/>
              </a:lnSpc>
            </a:pPr>
            <a:r>
              <a:rPr lang="pt-BR" sz="500" dirty="0">
                <a:latin typeface="Arial" pitchFamily="34" charset="0"/>
                <a:cs typeface="Arial" pitchFamily="34" charset="0"/>
              </a:rPr>
              <a:t>1907</a:t>
            </a:r>
          </a:p>
          <a:p>
            <a:pPr>
              <a:lnSpc>
                <a:spcPts val="600"/>
              </a:lnSpc>
            </a:pPr>
            <a:r>
              <a:rPr lang="pt-BR" sz="500" dirty="0">
                <a:latin typeface="Arial" pitchFamily="34" charset="0"/>
                <a:cs typeface="Arial" pitchFamily="34" charset="0"/>
              </a:rPr>
              <a:t>1908</a:t>
            </a:r>
          </a:p>
          <a:p>
            <a:pPr>
              <a:lnSpc>
                <a:spcPts val="600"/>
              </a:lnSpc>
            </a:pPr>
            <a:r>
              <a:rPr lang="pt-BR" sz="500" dirty="0">
                <a:latin typeface="Arial" pitchFamily="34" charset="0"/>
                <a:cs typeface="Arial" pitchFamily="34" charset="0"/>
              </a:rPr>
              <a:t>1909</a:t>
            </a:r>
          </a:p>
          <a:p>
            <a:pPr>
              <a:lnSpc>
                <a:spcPts val="600"/>
              </a:lnSpc>
            </a:pPr>
            <a:r>
              <a:rPr lang="pt-BR" sz="500" dirty="0">
                <a:latin typeface="Arial" pitchFamily="34" charset="0"/>
                <a:cs typeface="Arial" pitchFamily="34" charset="0"/>
              </a:rPr>
              <a:t>1910</a:t>
            </a:r>
          </a:p>
          <a:p>
            <a:pPr>
              <a:lnSpc>
                <a:spcPts val="600"/>
              </a:lnSpc>
            </a:pPr>
            <a:r>
              <a:rPr lang="pt-BR" sz="500" dirty="0">
                <a:latin typeface="Arial" pitchFamily="34" charset="0"/>
                <a:cs typeface="Arial" pitchFamily="34" charset="0"/>
              </a:rPr>
              <a:t>1911</a:t>
            </a:r>
          </a:p>
          <a:p>
            <a:pPr>
              <a:lnSpc>
                <a:spcPts val="600"/>
              </a:lnSpc>
            </a:pPr>
            <a:r>
              <a:rPr lang="pt-BR" sz="500" dirty="0">
                <a:latin typeface="Arial" pitchFamily="34" charset="0"/>
                <a:cs typeface="Arial" pitchFamily="34" charset="0"/>
              </a:rPr>
              <a:t>1912</a:t>
            </a:r>
          </a:p>
          <a:p>
            <a:pPr>
              <a:lnSpc>
                <a:spcPts val="600"/>
              </a:lnSpc>
            </a:pPr>
            <a:r>
              <a:rPr lang="pt-BR" sz="500" dirty="0">
                <a:latin typeface="Arial" pitchFamily="34" charset="0"/>
                <a:cs typeface="Arial" pitchFamily="34" charset="0"/>
              </a:rPr>
              <a:t>1913</a:t>
            </a:r>
          </a:p>
          <a:p>
            <a:pPr>
              <a:lnSpc>
                <a:spcPts val="600"/>
              </a:lnSpc>
            </a:pPr>
            <a:r>
              <a:rPr lang="pt-BR" sz="500" dirty="0">
                <a:latin typeface="Arial" pitchFamily="34" charset="0"/>
                <a:cs typeface="Arial" pitchFamily="34" charset="0"/>
              </a:rPr>
              <a:t>1914</a:t>
            </a:r>
          </a:p>
          <a:p>
            <a:pPr>
              <a:lnSpc>
                <a:spcPts val="600"/>
              </a:lnSpc>
            </a:pPr>
            <a:r>
              <a:rPr lang="pt-BR" sz="500" dirty="0">
                <a:latin typeface="Arial" pitchFamily="34" charset="0"/>
                <a:cs typeface="Arial" pitchFamily="34" charset="0"/>
              </a:rPr>
              <a:t>1915</a:t>
            </a:r>
          </a:p>
          <a:p>
            <a:pPr>
              <a:lnSpc>
                <a:spcPts val="600"/>
              </a:lnSpc>
            </a:pPr>
            <a:r>
              <a:rPr lang="pt-BR" sz="500" dirty="0">
                <a:latin typeface="Arial" pitchFamily="34" charset="0"/>
                <a:cs typeface="Arial" pitchFamily="34" charset="0"/>
              </a:rPr>
              <a:t>1916</a:t>
            </a:r>
          </a:p>
          <a:p>
            <a:pPr>
              <a:lnSpc>
                <a:spcPts val="600"/>
              </a:lnSpc>
            </a:pPr>
            <a:r>
              <a:rPr lang="pt-BR" sz="500" dirty="0">
                <a:latin typeface="Arial" pitchFamily="34" charset="0"/>
                <a:cs typeface="Arial" pitchFamily="34" charset="0"/>
              </a:rPr>
              <a:t>1917</a:t>
            </a:r>
          </a:p>
          <a:p>
            <a:pPr>
              <a:lnSpc>
                <a:spcPts val="600"/>
              </a:lnSpc>
            </a:pPr>
            <a:r>
              <a:rPr lang="pt-BR" sz="500" dirty="0">
                <a:latin typeface="Arial" pitchFamily="34" charset="0"/>
                <a:cs typeface="Arial" pitchFamily="34" charset="0"/>
              </a:rPr>
              <a:t>1918</a:t>
            </a:r>
          </a:p>
          <a:p>
            <a:pPr>
              <a:lnSpc>
                <a:spcPts val="600"/>
              </a:lnSpc>
            </a:pPr>
            <a:r>
              <a:rPr lang="pt-BR" sz="500" dirty="0">
                <a:latin typeface="Arial" pitchFamily="34" charset="0"/>
                <a:cs typeface="Arial" pitchFamily="34" charset="0"/>
              </a:rPr>
              <a:t>1919</a:t>
            </a:r>
          </a:p>
          <a:p>
            <a:pPr>
              <a:lnSpc>
                <a:spcPts val="600"/>
              </a:lnSpc>
            </a:pPr>
            <a:r>
              <a:rPr lang="pt-BR" sz="500" dirty="0">
                <a:latin typeface="Arial" pitchFamily="34" charset="0"/>
                <a:cs typeface="Arial" pitchFamily="34" charset="0"/>
              </a:rPr>
              <a:t>1920</a:t>
            </a:r>
          </a:p>
          <a:p>
            <a:pPr>
              <a:lnSpc>
                <a:spcPts val="600"/>
              </a:lnSpc>
            </a:pPr>
            <a:r>
              <a:rPr lang="pt-BR" sz="500" dirty="0">
                <a:latin typeface="Arial" pitchFamily="34" charset="0"/>
                <a:cs typeface="Arial" pitchFamily="34" charset="0"/>
              </a:rPr>
              <a:t>1921</a:t>
            </a:r>
          </a:p>
          <a:p>
            <a:pPr>
              <a:lnSpc>
                <a:spcPts val="600"/>
              </a:lnSpc>
            </a:pPr>
            <a:r>
              <a:rPr lang="pt-BR" sz="500" dirty="0">
                <a:latin typeface="Arial" pitchFamily="34" charset="0"/>
                <a:cs typeface="Arial" pitchFamily="34" charset="0"/>
              </a:rPr>
              <a:t>1922</a:t>
            </a:r>
          </a:p>
          <a:p>
            <a:pPr>
              <a:lnSpc>
                <a:spcPts val="600"/>
              </a:lnSpc>
            </a:pPr>
            <a:r>
              <a:rPr lang="pt-BR" sz="500" dirty="0">
                <a:latin typeface="Arial" pitchFamily="34" charset="0"/>
                <a:cs typeface="Arial" pitchFamily="34" charset="0"/>
              </a:rPr>
              <a:t>1923</a:t>
            </a:r>
          </a:p>
          <a:p>
            <a:pPr>
              <a:lnSpc>
                <a:spcPts val="600"/>
              </a:lnSpc>
            </a:pPr>
            <a:r>
              <a:rPr lang="pt-BR" sz="500" dirty="0">
                <a:latin typeface="Arial" pitchFamily="34" charset="0"/>
                <a:cs typeface="Arial" pitchFamily="34" charset="0"/>
              </a:rPr>
              <a:t>1924</a:t>
            </a:r>
          </a:p>
          <a:p>
            <a:pPr>
              <a:lnSpc>
                <a:spcPts val="600"/>
              </a:lnSpc>
            </a:pPr>
            <a:r>
              <a:rPr lang="pt-BR" sz="500" dirty="0">
                <a:latin typeface="Arial" pitchFamily="34" charset="0"/>
                <a:cs typeface="Arial" pitchFamily="34" charset="0"/>
              </a:rPr>
              <a:t>1925</a:t>
            </a:r>
          </a:p>
          <a:p>
            <a:pPr>
              <a:lnSpc>
                <a:spcPts val="600"/>
              </a:lnSpc>
            </a:pPr>
            <a:r>
              <a:rPr lang="pt-BR" sz="500" dirty="0">
                <a:latin typeface="Arial" pitchFamily="34" charset="0"/>
                <a:cs typeface="Arial" pitchFamily="34" charset="0"/>
              </a:rPr>
              <a:t>1926</a:t>
            </a:r>
          </a:p>
          <a:p>
            <a:pPr>
              <a:lnSpc>
                <a:spcPts val="600"/>
              </a:lnSpc>
            </a:pPr>
            <a:r>
              <a:rPr lang="pt-BR" sz="500" dirty="0">
                <a:latin typeface="Arial" pitchFamily="34" charset="0"/>
                <a:cs typeface="Arial" pitchFamily="34" charset="0"/>
              </a:rPr>
              <a:t>1927</a:t>
            </a:r>
          </a:p>
          <a:p>
            <a:pPr>
              <a:lnSpc>
                <a:spcPts val="600"/>
              </a:lnSpc>
            </a:pPr>
            <a:r>
              <a:rPr lang="pt-BR" sz="500" dirty="0">
                <a:latin typeface="Arial" pitchFamily="34" charset="0"/>
                <a:cs typeface="Arial" pitchFamily="34" charset="0"/>
              </a:rPr>
              <a:t>1928</a:t>
            </a:r>
          </a:p>
          <a:p>
            <a:pPr>
              <a:lnSpc>
                <a:spcPts val="600"/>
              </a:lnSpc>
            </a:pPr>
            <a:r>
              <a:rPr lang="pt-BR" sz="500" dirty="0">
                <a:latin typeface="Arial" pitchFamily="34" charset="0"/>
                <a:cs typeface="Arial" pitchFamily="34" charset="0"/>
              </a:rPr>
              <a:t>1929</a:t>
            </a:r>
          </a:p>
          <a:p>
            <a:pPr>
              <a:lnSpc>
                <a:spcPts val="600"/>
              </a:lnSpc>
            </a:pPr>
            <a:r>
              <a:rPr lang="pt-BR" sz="500" dirty="0">
                <a:latin typeface="Arial" pitchFamily="34" charset="0"/>
                <a:cs typeface="Arial" pitchFamily="34" charset="0"/>
              </a:rPr>
              <a:t>1930</a:t>
            </a:r>
          </a:p>
          <a:p>
            <a:pPr>
              <a:lnSpc>
                <a:spcPts val="600"/>
              </a:lnSpc>
            </a:pPr>
            <a:r>
              <a:rPr lang="pt-BR" sz="500" dirty="0">
                <a:latin typeface="Arial" pitchFamily="34" charset="0"/>
                <a:cs typeface="Arial" pitchFamily="34" charset="0"/>
              </a:rPr>
              <a:t>1931</a:t>
            </a:r>
          </a:p>
          <a:p>
            <a:pPr>
              <a:lnSpc>
                <a:spcPts val="600"/>
              </a:lnSpc>
            </a:pPr>
            <a:r>
              <a:rPr lang="pt-BR" sz="500" dirty="0">
                <a:latin typeface="Arial" pitchFamily="34" charset="0"/>
                <a:cs typeface="Arial" pitchFamily="34" charset="0"/>
              </a:rPr>
              <a:t>1932</a:t>
            </a:r>
          </a:p>
          <a:p>
            <a:pPr>
              <a:lnSpc>
                <a:spcPts val="600"/>
              </a:lnSpc>
            </a:pPr>
            <a:r>
              <a:rPr lang="pt-BR" sz="500" dirty="0">
                <a:latin typeface="Arial" pitchFamily="34" charset="0"/>
                <a:cs typeface="Arial" pitchFamily="34" charset="0"/>
              </a:rPr>
              <a:t>1933</a:t>
            </a:r>
          </a:p>
          <a:p>
            <a:pPr>
              <a:lnSpc>
                <a:spcPts val="600"/>
              </a:lnSpc>
            </a:pPr>
            <a:r>
              <a:rPr lang="pt-BR" sz="500" dirty="0">
                <a:latin typeface="Arial" pitchFamily="34" charset="0"/>
                <a:cs typeface="Arial" pitchFamily="34" charset="0"/>
              </a:rPr>
              <a:t>1934</a:t>
            </a:r>
          </a:p>
        </p:txBody>
      </p:sp>
      <p:sp>
        <p:nvSpPr>
          <p:cNvPr id="3" name="Retângulo 2"/>
          <p:cNvSpPr/>
          <p:nvPr/>
        </p:nvSpPr>
        <p:spPr>
          <a:xfrm>
            <a:off x="7524328" y="1484784"/>
            <a:ext cx="1440160" cy="1938992"/>
          </a:xfrm>
          <a:prstGeom prst="rect">
            <a:avLst/>
          </a:prstGeom>
        </p:spPr>
        <p:txBody>
          <a:bodyPr wrap="square">
            <a:spAutoFit/>
          </a:bodyPr>
          <a:lstStyle/>
          <a:p>
            <a:r>
              <a:rPr lang="pt-BR" sz="2000" dirty="0" smtClean="0">
                <a:latin typeface="Arial" pitchFamily="34" charset="0"/>
                <a:cs typeface="Arial" pitchFamily="34" charset="0"/>
              </a:rPr>
              <a:t>(que daria origem à atual Faculdade de Saúde Pública)</a:t>
            </a:r>
            <a:endParaRPr lang="pt-BR" sz="2000" dirty="0">
              <a:latin typeface="Arial" pitchFamily="34" charset="0"/>
              <a:cs typeface="Arial" pitchFamily="34" charset="0"/>
            </a:endParaRPr>
          </a:p>
        </p:txBody>
      </p:sp>
      <p:sp>
        <p:nvSpPr>
          <p:cNvPr id="6" name="Espaço Reservado para Conteúdo 2"/>
          <p:cNvSpPr>
            <a:spLocks noGrp="1"/>
          </p:cNvSpPr>
          <p:nvPr>
            <p:ph idx="1"/>
          </p:nvPr>
        </p:nvSpPr>
        <p:spPr>
          <a:xfrm>
            <a:off x="107504" y="1340768"/>
            <a:ext cx="4834880" cy="676672"/>
          </a:xfrm>
        </p:spPr>
        <p:txBody>
          <a:bodyPr>
            <a:noAutofit/>
          </a:bodyPr>
          <a:lstStyle/>
          <a:p>
            <a:r>
              <a:rPr lang="pt-BR" sz="2800" dirty="0" smtClean="0">
                <a:latin typeface="Arial" pitchFamily="34" charset="0"/>
                <a:cs typeface="Arial" pitchFamily="34" charset="0"/>
              </a:rPr>
              <a:t>Escolas isoladas:</a:t>
            </a:r>
            <a:endParaRPr lang="pt-BR" sz="2400" dirty="0">
              <a:latin typeface="Arial" pitchFamily="34" charset="0"/>
              <a:cs typeface="Arial" pitchFamily="34" charset="0"/>
            </a:endParaRPr>
          </a:p>
        </p:txBody>
      </p:sp>
    </p:spTree>
    <p:extLst>
      <p:ext uri="{BB962C8B-B14F-4D97-AF65-F5344CB8AC3E}">
        <p14:creationId xmlns:p14="http://schemas.microsoft.com/office/powerpoint/2010/main" val="99043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xEl>
                                              <p:pRg st="18" end="18"/>
                                            </p:txEl>
                                          </p:spTgt>
                                        </p:tgtEl>
                                        <p:attrNameLst>
                                          <p:attrName>style.visibility</p:attrName>
                                        </p:attrNameLst>
                                      </p:cBhvr>
                                      <p:to>
                                        <p:strVal val="visible"/>
                                      </p:to>
                                    </p:set>
                                    <p:animEffect transition="in" filter="wipe(down)">
                                      <p:cBhvr>
                                        <p:cTn id="7" dur="500"/>
                                        <p:tgtEl>
                                          <p:spTgt spid="4">
                                            <p:txEl>
                                              <p:pRg st="18" end="18"/>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0" end="20"/>
                                            </p:txEl>
                                          </p:spTgt>
                                        </p:tgtEl>
                                        <p:attrNameLst>
                                          <p:attrName>style.visibility</p:attrName>
                                        </p:attrNameLst>
                                      </p:cBhvr>
                                      <p:to>
                                        <p:strVal val="visible"/>
                                      </p:to>
                                    </p:set>
                                    <p:animEffect transition="in" filter="wipe(down)">
                                      <p:cBhvr>
                                        <p:cTn id="12" dur="500"/>
                                        <p:tgtEl>
                                          <p:spTgt spid="4">
                                            <p:txEl>
                                              <p:pRg st="20" end="2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1" end="21"/>
                                            </p:txEl>
                                          </p:spTgt>
                                        </p:tgtEl>
                                        <p:attrNameLst>
                                          <p:attrName>style.visibility</p:attrName>
                                        </p:attrNameLst>
                                      </p:cBhvr>
                                      <p:to>
                                        <p:strVal val="visible"/>
                                      </p:to>
                                    </p:set>
                                    <p:animEffect transition="in" filter="wipe(down)">
                                      <p:cBhvr>
                                        <p:cTn id="17" dur="500"/>
                                        <p:tgtEl>
                                          <p:spTgt spid="4">
                                            <p:txEl>
                                              <p:pRg st="21" end="21"/>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Antecedentes</a:t>
            </a:r>
            <a:endParaRPr lang="pt-BR" dirty="0"/>
          </a:p>
        </p:txBody>
      </p:sp>
      <p:sp>
        <p:nvSpPr>
          <p:cNvPr id="4" name="Espaço Reservado para Conteúdo 2"/>
          <p:cNvSpPr txBox="1">
            <a:spLocks/>
          </p:cNvSpPr>
          <p:nvPr/>
        </p:nvSpPr>
        <p:spPr>
          <a:xfrm>
            <a:off x="179512" y="692696"/>
            <a:ext cx="8229600" cy="5688632"/>
          </a:xfrm>
          <a:prstGeom prst="rect">
            <a:avLst/>
          </a:prstGeom>
        </p:spPr>
        <p:txBody>
          <a:bodyPr vert="vert270"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t-BR" sz="2000" b="1" dirty="0" smtClean="0">
                <a:latin typeface="Arial" pitchFamily="34" charset="0"/>
                <a:cs typeface="Arial" pitchFamily="34" charset="0"/>
              </a:rPr>
              <a:t>1827.</a:t>
            </a:r>
            <a:r>
              <a:rPr lang="pt-BR" sz="2000" dirty="0" smtClean="0">
                <a:latin typeface="Arial" pitchFamily="34" charset="0"/>
                <a:cs typeface="Arial" pitchFamily="34" charset="0"/>
              </a:rPr>
              <a:t> Faculdade de Direito.</a:t>
            </a:r>
          </a:p>
          <a:p>
            <a:pPr marL="0" indent="0">
              <a:buNone/>
            </a:pPr>
            <a:endParaRPr lang="pt-BR" sz="2000" b="1" dirty="0" smtClean="0">
              <a:latin typeface="Arial" pitchFamily="34" charset="0"/>
              <a:cs typeface="Arial" pitchFamily="34" charset="0"/>
            </a:endParaRPr>
          </a:p>
          <a:p>
            <a:pPr marL="0" indent="0">
              <a:buNone/>
            </a:pPr>
            <a:endParaRPr lang="pt-BR" sz="2000" b="1" dirty="0" smtClean="0">
              <a:latin typeface="Arial" pitchFamily="34" charset="0"/>
              <a:cs typeface="Arial" pitchFamily="34" charset="0"/>
            </a:endParaRPr>
          </a:p>
          <a:p>
            <a:pPr marL="0" indent="0">
              <a:buNone/>
            </a:pPr>
            <a:endParaRPr lang="pt-BR" sz="2000" b="1" dirty="0" smtClean="0">
              <a:latin typeface="Arial" pitchFamily="34" charset="0"/>
              <a:cs typeface="Arial" pitchFamily="34" charset="0"/>
            </a:endParaRPr>
          </a:p>
          <a:p>
            <a:pPr marL="0" indent="0">
              <a:buNone/>
            </a:pPr>
            <a:endParaRPr lang="pt-BR" sz="2000" b="1" dirty="0">
              <a:latin typeface="Arial" pitchFamily="34" charset="0"/>
              <a:cs typeface="Arial" pitchFamily="34" charset="0"/>
            </a:endParaRPr>
          </a:p>
          <a:p>
            <a:pPr marL="0" indent="0">
              <a:buNone/>
            </a:pPr>
            <a:endParaRPr lang="pt-BR" sz="2000" b="1" dirty="0" smtClean="0">
              <a:latin typeface="Arial" pitchFamily="34" charset="0"/>
              <a:cs typeface="Arial" pitchFamily="34" charset="0"/>
            </a:endParaRPr>
          </a:p>
          <a:p>
            <a:pPr marL="0" indent="0">
              <a:buNone/>
            </a:pPr>
            <a:endParaRPr lang="pt-BR" sz="2000" b="1" dirty="0">
              <a:latin typeface="Arial" pitchFamily="34" charset="0"/>
              <a:cs typeface="Arial" pitchFamily="34" charset="0"/>
            </a:endParaRPr>
          </a:p>
          <a:p>
            <a:pPr marL="0" indent="0">
              <a:buNone/>
            </a:pPr>
            <a:endParaRPr lang="pt-BR" sz="2000" b="1" dirty="0" smtClean="0">
              <a:latin typeface="Arial" pitchFamily="34" charset="0"/>
              <a:cs typeface="Arial" pitchFamily="34" charset="0"/>
            </a:endParaRPr>
          </a:p>
          <a:p>
            <a:pPr marL="0" indent="0">
              <a:buNone/>
            </a:pPr>
            <a:endParaRPr lang="pt-BR" sz="2000" b="1" dirty="0">
              <a:latin typeface="Arial" pitchFamily="34" charset="0"/>
              <a:cs typeface="Arial" pitchFamily="34" charset="0"/>
            </a:endParaRPr>
          </a:p>
          <a:p>
            <a:pPr marL="0" indent="0">
              <a:buNone/>
            </a:pPr>
            <a:endParaRPr lang="pt-BR" sz="2000" b="1" dirty="0" smtClean="0">
              <a:latin typeface="Arial" pitchFamily="34" charset="0"/>
              <a:cs typeface="Arial" pitchFamily="34" charset="0"/>
            </a:endParaRPr>
          </a:p>
          <a:p>
            <a:pPr marL="0" indent="0">
              <a:buNone/>
            </a:pPr>
            <a:endParaRPr lang="pt-BR" sz="400" b="1" dirty="0">
              <a:latin typeface="Arial" pitchFamily="34" charset="0"/>
              <a:cs typeface="Arial" pitchFamily="34" charset="0"/>
            </a:endParaRPr>
          </a:p>
          <a:p>
            <a:pPr marL="0" indent="0">
              <a:buNone/>
            </a:pPr>
            <a:r>
              <a:rPr lang="pt-BR" sz="2000" b="1" dirty="0" smtClean="0">
                <a:latin typeface="Arial" pitchFamily="34" charset="0"/>
                <a:cs typeface="Arial" pitchFamily="34" charset="0"/>
              </a:rPr>
              <a:t>1876.</a:t>
            </a:r>
            <a:r>
              <a:rPr lang="pt-BR" sz="2000" dirty="0" smtClean="0">
                <a:latin typeface="Arial" pitchFamily="34" charset="0"/>
                <a:cs typeface="Arial" pitchFamily="34" charset="0"/>
              </a:rPr>
              <a:t> Liceu de Artes e Ofícios</a:t>
            </a:r>
          </a:p>
          <a:p>
            <a:pPr marL="0" indent="0">
              <a:buNone/>
            </a:pPr>
            <a:endParaRPr lang="pt-BR" sz="2000" b="1" dirty="0" smtClean="0">
              <a:latin typeface="Arial" pitchFamily="34" charset="0"/>
              <a:cs typeface="Arial" pitchFamily="34" charset="0"/>
            </a:endParaRPr>
          </a:p>
          <a:p>
            <a:pPr marL="0" indent="0">
              <a:buNone/>
            </a:pPr>
            <a:r>
              <a:rPr lang="pt-BR" sz="2000" b="1" dirty="0" smtClean="0">
                <a:latin typeface="Arial" pitchFamily="34" charset="0"/>
                <a:cs typeface="Arial" pitchFamily="34" charset="0"/>
              </a:rPr>
              <a:t>1886.</a:t>
            </a:r>
            <a:r>
              <a:rPr lang="pt-BR" sz="2000" dirty="0" smtClean="0">
                <a:latin typeface="Arial" pitchFamily="34" charset="0"/>
                <a:cs typeface="Arial" pitchFamily="34" charset="0"/>
              </a:rPr>
              <a:t> Comissão Geográfica e Geológica </a:t>
            </a:r>
          </a:p>
          <a:p>
            <a:pPr marL="0" indent="0">
              <a:buNone/>
            </a:pPr>
            <a:endParaRPr lang="pt-BR" sz="1200" b="1" dirty="0" smtClean="0">
              <a:latin typeface="Arial" pitchFamily="34" charset="0"/>
              <a:cs typeface="Arial" pitchFamily="34" charset="0"/>
            </a:endParaRPr>
          </a:p>
          <a:p>
            <a:pPr marL="0" indent="0">
              <a:buNone/>
            </a:pPr>
            <a:r>
              <a:rPr lang="pt-BR" sz="2000" b="1" dirty="0" smtClean="0">
                <a:latin typeface="Arial" pitchFamily="34" charset="0"/>
                <a:cs typeface="Arial" pitchFamily="34" charset="0"/>
              </a:rPr>
              <a:t>1893.</a:t>
            </a:r>
            <a:r>
              <a:rPr lang="pt-BR" sz="2000" dirty="0" smtClean="0">
                <a:latin typeface="Arial" pitchFamily="34" charset="0"/>
                <a:cs typeface="Arial" pitchFamily="34" charset="0"/>
              </a:rPr>
              <a:t> Escola Politécnica</a:t>
            </a:r>
          </a:p>
          <a:p>
            <a:pPr marL="0" indent="0">
              <a:buNone/>
            </a:pPr>
            <a:endParaRPr lang="pt-BR" sz="100" b="1" dirty="0" smtClean="0">
              <a:latin typeface="Arial" pitchFamily="34" charset="0"/>
              <a:cs typeface="Arial" pitchFamily="34" charset="0"/>
            </a:endParaRPr>
          </a:p>
          <a:p>
            <a:pPr marL="0" indent="0">
              <a:buNone/>
            </a:pPr>
            <a:r>
              <a:rPr lang="pt-BR" sz="2000" b="1" dirty="0" smtClean="0">
                <a:latin typeface="Arial" pitchFamily="34" charset="0"/>
                <a:cs typeface="Arial" pitchFamily="34" charset="0"/>
              </a:rPr>
              <a:t>1898.</a:t>
            </a:r>
            <a:r>
              <a:rPr lang="pt-BR" sz="2000" dirty="0" smtClean="0">
                <a:latin typeface="Arial" pitchFamily="34" charset="0"/>
                <a:cs typeface="Arial" pitchFamily="34" charset="0"/>
              </a:rPr>
              <a:t> Escola Livre de Farmácia de São Paulo</a:t>
            </a:r>
          </a:p>
          <a:p>
            <a:pPr marL="0" indent="0">
              <a:buNone/>
            </a:pPr>
            <a:r>
              <a:rPr lang="pt-BR" sz="2000" b="1" dirty="0" smtClean="0">
                <a:latin typeface="Arial" pitchFamily="34" charset="0"/>
                <a:cs typeface="Arial" pitchFamily="34" charset="0"/>
              </a:rPr>
              <a:t>1901.</a:t>
            </a:r>
            <a:r>
              <a:rPr lang="pt-BR" sz="2000" dirty="0" smtClean="0">
                <a:latin typeface="Arial" pitchFamily="34" charset="0"/>
                <a:cs typeface="Arial" pitchFamily="34" charset="0"/>
              </a:rPr>
              <a:t> </a:t>
            </a:r>
            <a:r>
              <a:rPr lang="pt-BR" sz="2000" b="1" dirty="0" smtClean="0">
                <a:latin typeface="Arial" pitchFamily="34" charset="0"/>
                <a:cs typeface="Arial" pitchFamily="34" charset="0"/>
              </a:rPr>
              <a:t>Escola Agrícola Prática de Piracicaba </a:t>
            </a:r>
          </a:p>
          <a:p>
            <a:pPr marL="0" indent="0">
              <a:buNone/>
            </a:pPr>
            <a:endParaRPr lang="pt-BR" sz="1800" b="1" dirty="0" smtClean="0">
              <a:latin typeface="Arial" pitchFamily="34" charset="0"/>
              <a:cs typeface="Arial" pitchFamily="34" charset="0"/>
            </a:endParaRPr>
          </a:p>
          <a:p>
            <a:pPr marL="0" indent="0">
              <a:buNone/>
            </a:pPr>
            <a:r>
              <a:rPr lang="pt-BR" sz="2000" b="1" dirty="0" smtClean="0">
                <a:latin typeface="Arial" pitchFamily="34" charset="0"/>
                <a:cs typeface="Arial" pitchFamily="34" charset="0"/>
              </a:rPr>
              <a:t>1912.</a:t>
            </a:r>
            <a:r>
              <a:rPr lang="pt-BR" sz="2000" dirty="0" smtClean="0">
                <a:latin typeface="Arial" pitchFamily="34" charset="0"/>
                <a:cs typeface="Arial" pitchFamily="34" charset="0"/>
              </a:rPr>
              <a:t> Faculdade de Medicina</a:t>
            </a:r>
          </a:p>
          <a:p>
            <a:pPr marL="0" indent="0">
              <a:buNone/>
            </a:pPr>
            <a:r>
              <a:rPr lang="pt-BR" sz="2000" b="1" dirty="0" smtClean="0">
                <a:latin typeface="Arial" pitchFamily="34" charset="0"/>
                <a:cs typeface="Arial" pitchFamily="34" charset="0"/>
              </a:rPr>
              <a:t>1918.</a:t>
            </a:r>
            <a:r>
              <a:rPr lang="pt-BR" sz="2000" dirty="0" smtClean="0">
                <a:latin typeface="Arial" pitchFamily="34" charset="0"/>
                <a:cs typeface="Arial" pitchFamily="34" charset="0"/>
              </a:rPr>
              <a:t> Laboratório de Higiene de São Paulo</a:t>
            </a:r>
          </a:p>
          <a:p>
            <a:pPr marL="0" indent="0">
              <a:buNone/>
            </a:pPr>
            <a:r>
              <a:rPr lang="pt-BR" sz="2000" b="1" dirty="0" smtClean="0">
                <a:latin typeface="Arial" pitchFamily="34" charset="0"/>
                <a:cs typeface="Arial" pitchFamily="34" charset="0"/>
              </a:rPr>
              <a:t>1919.</a:t>
            </a:r>
            <a:r>
              <a:rPr lang="pt-BR" sz="2000" dirty="0" smtClean="0">
                <a:latin typeface="Arial" pitchFamily="34" charset="0"/>
                <a:cs typeface="Arial" pitchFamily="34" charset="0"/>
              </a:rPr>
              <a:t> Instituto de Veterinária</a:t>
            </a:r>
          </a:p>
          <a:p>
            <a:pPr marL="0" indent="0">
              <a:buNone/>
            </a:pPr>
            <a:endParaRPr lang="pt-BR" sz="2000" b="1" dirty="0" smtClean="0">
              <a:latin typeface="Arial" pitchFamily="34" charset="0"/>
              <a:cs typeface="Arial" pitchFamily="34" charset="0"/>
            </a:endParaRPr>
          </a:p>
          <a:p>
            <a:pPr marL="0" indent="0">
              <a:buNone/>
            </a:pPr>
            <a:endParaRPr lang="pt-BR" sz="1050" b="1" dirty="0">
              <a:latin typeface="Arial" pitchFamily="34" charset="0"/>
              <a:cs typeface="Arial" pitchFamily="34" charset="0"/>
            </a:endParaRPr>
          </a:p>
          <a:p>
            <a:pPr marL="457200" lvl="1" indent="0">
              <a:buNone/>
            </a:pPr>
            <a:endParaRPr lang="pt-BR" sz="1800" dirty="0">
              <a:latin typeface="Arial" pitchFamily="34" charset="0"/>
              <a:cs typeface="Arial" pitchFamily="34" charset="0"/>
            </a:endParaRPr>
          </a:p>
        </p:txBody>
      </p:sp>
      <p:sp>
        <p:nvSpPr>
          <p:cNvPr id="5" name="Retângulo 4"/>
          <p:cNvSpPr/>
          <p:nvPr/>
        </p:nvSpPr>
        <p:spPr>
          <a:xfrm>
            <a:off x="323528" y="6192688"/>
            <a:ext cx="8494633" cy="404664"/>
          </a:xfrm>
          <a:prstGeom prst="rect">
            <a:avLst/>
          </a:prstGeom>
        </p:spPr>
        <p:txBody>
          <a:bodyPr vert="vert270" wrap="square">
            <a:spAutoFit/>
          </a:bodyPr>
          <a:lstStyle/>
          <a:p>
            <a:pPr>
              <a:lnSpc>
                <a:spcPts val="600"/>
              </a:lnSpc>
            </a:pPr>
            <a:r>
              <a:rPr lang="pt-BR" sz="500" dirty="0">
                <a:latin typeface="Arial" pitchFamily="34" charset="0"/>
                <a:cs typeface="Arial" pitchFamily="34" charset="0"/>
              </a:rPr>
              <a:t>1827</a:t>
            </a:r>
          </a:p>
          <a:p>
            <a:pPr>
              <a:lnSpc>
                <a:spcPts val="600"/>
              </a:lnSpc>
            </a:pPr>
            <a:r>
              <a:rPr lang="pt-BR" sz="500" dirty="0">
                <a:latin typeface="Arial" pitchFamily="34" charset="0"/>
                <a:cs typeface="Arial" pitchFamily="34" charset="0"/>
              </a:rPr>
              <a:t>1828</a:t>
            </a:r>
          </a:p>
          <a:p>
            <a:pPr>
              <a:lnSpc>
                <a:spcPts val="600"/>
              </a:lnSpc>
            </a:pPr>
            <a:r>
              <a:rPr lang="pt-BR" sz="500" dirty="0">
                <a:latin typeface="Arial" pitchFamily="34" charset="0"/>
                <a:cs typeface="Arial" pitchFamily="34" charset="0"/>
              </a:rPr>
              <a:t>1829</a:t>
            </a:r>
          </a:p>
          <a:p>
            <a:pPr>
              <a:lnSpc>
                <a:spcPts val="600"/>
              </a:lnSpc>
            </a:pPr>
            <a:r>
              <a:rPr lang="pt-BR" sz="500" dirty="0">
                <a:latin typeface="Arial" pitchFamily="34" charset="0"/>
                <a:cs typeface="Arial" pitchFamily="34" charset="0"/>
              </a:rPr>
              <a:t>1830</a:t>
            </a:r>
          </a:p>
          <a:p>
            <a:pPr>
              <a:lnSpc>
                <a:spcPts val="600"/>
              </a:lnSpc>
            </a:pPr>
            <a:r>
              <a:rPr lang="pt-BR" sz="500" dirty="0">
                <a:latin typeface="Arial" pitchFamily="34" charset="0"/>
                <a:cs typeface="Arial" pitchFamily="34" charset="0"/>
              </a:rPr>
              <a:t>1831</a:t>
            </a:r>
          </a:p>
          <a:p>
            <a:pPr>
              <a:lnSpc>
                <a:spcPts val="600"/>
              </a:lnSpc>
            </a:pPr>
            <a:r>
              <a:rPr lang="pt-BR" sz="500" dirty="0">
                <a:latin typeface="Arial" pitchFamily="34" charset="0"/>
                <a:cs typeface="Arial" pitchFamily="34" charset="0"/>
              </a:rPr>
              <a:t>1832</a:t>
            </a:r>
          </a:p>
          <a:p>
            <a:pPr>
              <a:lnSpc>
                <a:spcPts val="600"/>
              </a:lnSpc>
            </a:pPr>
            <a:r>
              <a:rPr lang="pt-BR" sz="500" dirty="0">
                <a:latin typeface="Arial" pitchFamily="34" charset="0"/>
                <a:cs typeface="Arial" pitchFamily="34" charset="0"/>
              </a:rPr>
              <a:t>1833</a:t>
            </a:r>
          </a:p>
          <a:p>
            <a:pPr>
              <a:lnSpc>
                <a:spcPts val="600"/>
              </a:lnSpc>
            </a:pPr>
            <a:r>
              <a:rPr lang="pt-BR" sz="500" dirty="0">
                <a:latin typeface="Arial" pitchFamily="34" charset="0"/>
                <a:cs typeface="Arial" pitchFamily="34" charset="0"/>
              </a:rPr>
              <a:t>1834</a:t>
            </a:r>
          </a:p>
          <a:p>
            <a:pPr>
              <a:lnSpc>
                <a:spcPts val="600"/>
              </a:lnSpc>
            </a:pPr>
            <a:r>
              <a:rPr lang="pt-BR" sz="500" dirty="0">
                <a:latin typeface="Arial" pitchFamily="34" charset="0"/>
                <a:cs typeface="Arial" pitchFamily="34" charset="0"/>
              </a:rPr>
              <a:t>1835</a:t>
            </a:r>
          </a:p>
          <a:p>
            <a:pPr>
              <a:lnSpc>
                <a:spcPts val="600"/>
              </a:lnSpc>
            </a:pPr>
            <a:r>
              <a:rPr lang="pt-BR" sz="500" dirty="0">
                <a:latin typeface="Arial" pitchFamily="34" charset="0"/>
                <a:cs typeface="Arial" pitchFamily="34" charset="0"/>
              </a:rPr>
              <a:t>1836</a:t>
            </a:r>
          </a:p>
          <a:p>
            <a:pPr>
              <a:lnSpc>
                <a:spcPts val="600"/>
              </a:lnSpc>
            </a:pPr>
            <a:r>
              <a:rPr lang="pt-BR" sz="500" dirty="0">
                <a:latin typeface="Arial" pitchFamily="34" charset="0"/>
                <a:cs typeface="Arial" pitchFamily="34" charset="0"/>
              </a:rPr>
              <a:t>1837</a:t>
            </a:r>
          </a:p>
          <a:p>
            <a:pPr>
              <a:lnSpc>
                <a:spcPts val="600"/>
              </a:lnSpc>
            </a:pPr>
            <a:r>
              <a:rPr lang="pt-BR" sz="500" dirty="0">
                <a:latin typeface="Arial" pitchFamily="34" charset="0"/>
                <a:cs typeface="Arial" pitchFamily="34" charset="0"/>
              </a:rPr>
              <a:t>1838</a:t>
            </a:r>
          </a:p>
          <a:p>
            <a:pPr>
              <a:lnSpc>
                <a:spcPts val="600"/>
              </a:lnSpc>
            </a:pPr>
            <a:r>
              <a:rPr lang="pt-BR" sz="500" dirty="0">
                <a:latin typeface="Arial" pitchFamily="34" charset="0"/>
                <a:cs typeface="Arial" pitchFamily="34" charset="0"/>
              </a:rPr>
              <a:t>1839</a:t>
            </a:r>
          </a:p>
          <a:p>
            <a:pPr>
              <a:lnSpc>
                <a:spcPts val="600"/>
              </a:lnSpc>
            </a:pPr>
            <a:r>
              <a:rPr lang="pt-BR" sz="500" dirty="0">
                <a:latin typeface="Arial" pitchFamily="34" charset="0"/>
                <a:cs typeface="Arial" pitchFamily="34" charset="0"/>
              </a:rPr>
              <a:t>1840</a:t>
            </a:r>
          </a:p>
          <a:p>
            <a:pPr>
              <a:lnSpc>
                <a:spcPts val="600"/>
              </a:lnSpc>
            </a:pPr>
            <a:r>
              <a:rPr lang="pt-BR" sz="500" dirty="0">
                <a:latin typeface="Arial" pitchFamily="34" charset="0"/>
                <a:cs typeface="Arial" pitchFamily="34" charset="0"/>
              </a:rPr>
              <a:t>1841</a:t>
            </a:r>
          </a:p>
          <a:p>
            <a:pPr>
              <a:lnSpc>
                <a:spcPts val="600"/>
              </a:lnSpc>
            </a:pPr>
            <a:r>
              <a:rPr lang="pt-BR" sz="500" dirty="0">
                <a:latin typeface="Arial" pitchFamily="34" charset="0"/>
                <a:cs typeface="Arial" pitchFamily="34" charset="0"/>
              </a:rPr>
              <a:t>1842</a:t>
            </a:r>
          </a:p>
          <a:p>
            <a:pPr>
              <a:lnSpc>
                <a:spcPts val="600"/>
              </a:lnSpc>
            </a:pPr>
            <a:r>
              <a:rPr lang="pt-BR" sz="500" dirty="0">
                <a:latin typeface="Arial" pitchFamily="34" charset="0"/>
                <a:cs typeface="Arial" pitchFamily="34" charset="0"/>
              </a:rPr>
              <a:t>1843</a:t>
            </a:r>
          </a:p>
          <a:p>
            <a:pPr>
              <a:lnSpc>
                <a:spcPts val="600"/>
              </a:lnSpc>
            </a:pPr>
            <a:r>
              <a:rPr lang="pt-BR" sz="500" dirty="0">
                <a:latin typeface="Arial" pitchFamily="34" charset="0"/>
                <a:cs typeface="Arial" pitchFamily="34" charset="0"/>
              </a:rPr>
              <a:t>1844</a:t>
            </a:r>
          </a:p>
          <a:p>
            <a:pPr>
              <a:lnSpc>
                <a:spcPts val="600"/>
              </a:lnSpc>
            </a:pPr>
            <a:r>
              <a:rPr lang="pt-BR" sz="500" dirty="0">
                <a:latin typeface="Arial" pitchFamily="34" charset="0"/>
                <a:cs typeface="Arial" pitchFamily="34" charset="0"/>
              </a:rPr>
              <a:t>1845</a:t>
            </a:r>
          </a:p>
          <a:p>
            <a:pPr>
              <a:lnSpc>
                <a:spcPts val="600"/>
              </a:lnSpc>
            </a:pPr>
            <a:r>
              <a:rPr lang="pt-BR" sz="500" dirty="0">
                <a:latin typeface="Arial" pitchFamily="34" charset="0"/>
                <a:cs typeface="Arial" pitchFamily="34" charset="0"/>
              </a:rPr>
              <a:t>1846</a:t>
            </a:r>
          </a:p>
          <a:p>
            <a:pPr>
              <a:lnSpc>
                <a:spcPts val="600"/>
              </a:lnSpc>
            </a:pPr>
            <a:r>
              <a:rPr lang="pt-BR" sz="500" dirty="0">
                <a:latin typeface="Arial" pitchFamily="34" charset="0"/>
                <a:cs typeface="Arial" pitchFamily="34" charset="0"/>
              </a:rPr>
              <a:t>1847</a:t>
            </a:r>
          </a:p>
          <a:p>
            <a:pPr>
              <a:lnSpc>
                <a:spcPts val="600"/>
              </a:lnSpc>
            </a:pPr>
            <a:r>
              <a:rPr lang="pt-BR" sz="500" dirty="0">
                <a:latin typeface="Arial" pitchFamily="34" charset="0"/>
                <a:cs typeface="Arial" pitchFamily="34" charset="0"/>
              </a:rPr>
              <a:t>1848</a:t>
            </a:r>
          </a:p>
          <a:p>
            <a:pPr>
              <a:lnSpc>
                <a:spcPts val="600"/>
              </a:lnSpc>
            </a:pPr>
            <a:r>
              <a:rPr lang="pt-BR" sz="500" dirty="0">
                <a:latin typeface="Arial" pitchFamily="34" charset="0"/>
                <a:cs typeface="Arial" pitchFamily="34" charset="0"/>
              </a:rPr>
              <a:t>1849</a:t>
            </a:r>
          </a:p>
          <a:p>
            <a:pPr>
              <a:lnSpc>
                <a:spcPts val="600"/>
              </a:lnSpc>
            </a:pPr>
            <a:r>
              <a:rPr lang="pt-BR" sz="500" dirty="0">
                <a:latin typeface="Arial" pitchFamily="34" charset="0"/>
                <a:cs typeface="Arial" pitchFamily="34" charset="0"/>
              </a:rPr>
              <a:t>1850</a:t>
            </a:r>
          </a:p>
          <a:p>
            <a:pPr>
              <a:lnSpc>
                <a:spcPts val="600"/>
              </a:lnSpc>
            </a:pPr>
            <a:r>
              <a:rPr lang="pt-BR" sz="500" dirty="0">
                <a:latin typeface="Arial" pitchFamily="34" charset="0"/>
                <a:cs typeface="Arial" pitchFamily="34" charset="0"/>
              </a:rPr>
              <a:t>1851</a:t>
            </a:r>
          </a:p>
          <a:p>
            <a:pPr>
              <a:lnSpc>
                <a:spcPts val="600"/>
              </a:lnSpc>
            </a:pPr>
            <a:r>
              <a:rPr lang="pt-BR" sz="500" dirty="0">
                <a:latin typeface="Arial" pitchFamily="34" charset="0"/>
                <a:cs typeface="Arial" pitchFamily="34" charset="0"/>
              </a:rPr>
              <a:t>1852</a:t>
            </a:r>
          </a:p>
          <a:p>
            <a:pPr>
              <a:lnSpc>
                <a:spcPts val="600"/>
              </a:lnSpc>
            </a:pPr>
            <a:r>
              <a:rPr lang="pt-BR" sz="500" dirty="0">
                <a:latin typeface="Arial" pitchFamily="34" charset="0"/>
                <a:cs typeface="Arial" pitchFamily="34" charset="0"/>
              </a:rPr>
              <a:t>1853</a:t>
            </a:r>
          </a:p>
          <a:p>
            <a:pPr>
              <a:lnSpc>
                <a:spcPts val="600"/>
              </a:lnSpc>
            </a:pPr>
            <a:r>
              <a:rPr lang="pt-BR" sz="500" dirty="0">
                <a:latin typeface="Arial" pitchFamily="34" charset="0"/>
                <a:cs typeface="Arial" pitchFamily="34" charset="0"/>
              </a:rPr>
              <a:t>1854</a:t>
            </a:r>
          </a:p>
          <a:p>
            <a:pPr>
              <a:lnSpc>
                <a:spcPts val="600"/>
              </a:lnSpc>
            </a:pPr>
            <a:r>
              <a:rPr lang="pt-BR" sz="500" dirty="0">
                <a:latin typeface="Arial" pitchFamily="34" charset="0"/>
                <a:cs typeface="Arial" pitchFamily="34" charset="0"/>
              </a:rPr>
              <a:t>1855</a:t>
            </a:r>
          </a:p>
          <a:p>
            <a:pPr>
              <a:lnSpc>
                <a:spcPts val="600"/>
              </a:lnSpc>
            </a:pPr>
            <a:r>
              <a:rPr lang="pt-BR" sz="500" dirty="0">
                <a:latin typeface="Arial" pitchFamily="34" charset="0"/>
                <a:cs typeface="Arial" pitchFamily="34" charset="0"/>
              </a:rPr>
              <a:t>1856</a:t>
            </a:r>
          </a:p>
          <a:p>
            <a:pPr>
              <a:lnSpc>
                <a:spcPts val="600"/>
              </a:lnSpc>
            </a:pPr>
            <a:r>
              <a:rPr lang="pt-BR" sz="500" dirty="0">
                <a:latin typeface="Arial" pitchFamily="34" charset="0"/>
                <a:cs typeface="Arial" pitchFamily="34" charset="0"/>
              </a:rPr>
              <a:t>1857</a:t>
            </a:r>
          </a:p>
          <a:p>
            <a:pPr>
              <a:lnSpc>
                <a:spcPts val="600"/>
              </a:lnSpc>
            </a:pPr>
            <a:r>
              <a:rPr lang="pt-BR" sz="500" dirty="0">
                <a:latin typeface="Arial" pitchFamily="34" charset="0"/>
                <a:cs typeface="Arial" pitchFamily="34" charset="0"/>
              </a:rPr>
              <a:t>1858</a:t>
            </a:r>
          </a:p>
          <a:p>
            <a:pPr>
              <a:lnSpc>
                <a:spcPts val="600"/>
              </a:lnSpc>
            </a:pPr>
            <a:r>
              <a:rPr lang="pt-BR" sz="500" dirty="0">
                <a:latin typeface="Arial" pitchFamily="34" charset="0"/>
                <a:cs typeface="Arial" pitchFamily="34" charset="0"/>
              </a:rPr>
              <a:t>1859</a:t>
            </a:r>
          </a:p>
          <a:p>
            <a:pPr>
              <a:lnSpc>
                <a:spcPts val="600"/>
              </a:lnSpc>
            </a:pPr>
            <a:r>
              <a:rPr lang="pt-BR" sz="500" dirty="0">
                <a:latin typeface="Arial" pitchFamily="34" charset="0"/>
                <a:cs typeface="Arial" pitchFamily="34" charset="0"/>
              </a:rPr>
              <a:t>1860</a:t>
            </a:r>
          </a:p>
          <a:p>
            <a:pPr>
              <a:lnSpc>
                <a:spcPts val="600"/>
              </a:lnSpc>
            </a:pPr>
            <a:r>
              <a:rPr lang="pt-BR" sz="500" dirty="0">
                <a:latin typeface="Arial" pitchFamily="34" charset="0"/>
                <a:cs typeface="Arial" pitchFamily="34" charset="0"/>
              </a:rPr>
              <a:t>1861</a:t>
            </a:r>
          </a:p>
          <a:p>
            <a:pPr>
              <a:lnSpc>
                <a:spcPts val="600"/>
              </a:lnSpc>
            </a:pPr>
            <a:r>
              <a:rPr lang="pt-BR" sz="500" dirty="0">
                <a:latin typeface="Arial" pitchFamily="34" charset="0"/>
                <a:cs typeface="Arial" pitchFamily="34" charset="0"/>
              </a:rPr>
              <a:t>1862</a:t>
            </a:r>
          </a:p>
          <a:p>
            <a:pPr>
              <a:lnSpc>
                <a:spcPts val="600"/>
              </a:lnSpc>
            </a:pPr>
            <a:r>
              <a:rPr lang="pt-BR" sz="500" dirty="0">
                <a:latin typeface="Arial" pitchFamily="34" charset="0"/>
                <a:cs typeface="Arial" pitchFamily="34" charset="0"/>
              </a:rPr>
              <a:t>1863</a:t>
            </a:r>
          </a:p>
          <a:p>
            <a:pPr>
              <a:lnSpc>
                <a:spcPts val="600"/>
              </a:lnSpc>
            </a:pPr>
            <a:r>
              <a:rPr lang="pt-BR" sz="500" dirty="0">
                <a:latin typeface="Arial" pitchFamily="34" charset="0"/>
                <a:cs typeface="Arial" pitchFamily="34" charset="0"/>
              </a:rPr>
              <a:t>1864</a:t>
            </a:r>
          </a:p>
          <a:p>
            <a:pPr>
              <a:lnSpc>
                <a:spcPts val="600"/>
              </a:lnSpc>
            </a:pPr>
            <a:r>
              <a:rPr lang="pt-BR" sz="500" dirty="0">
                <a:latin typeface="Arial" pitchFamily="34" charset="0"/>
                <a:cs typeface="Arial" pitchFamily="34" charset="0"/>
              </a:rPr>
              <a:t>1865</a:t>
            </a:r>
          </a:p>
          <a:p>
            <a:pPr>
              <a:lnSpc>
                <a:spcPts val="600"/>
              </a:lnSpc>
            </a:pPr>
            <a:r>
              <a:rPr lang="pt-BR" sz="500" dirty="0">
                <a:latin typeface="Arial" pitchFamily="34" charset="0"/>
                <a:cs typeface="Arial" pitchFamily="34" charset="0"/>
              </a:rPr>
              <a:t>1866</a:t>
            </a:r>
          </a:p>
          <a:p>
            <a:pPr>
              <a:lnSpc>
                <a:spcPts val="600"/>
              </a:lnSpc>
            </a:pPr>
            <a:r>
              <a:rPr lang="pt-BR" sz="500" dirty="0">
                <a:latin typeface="Arial" pitchFamily="34" charset="0"/>
                <a:cs typeface="Arial" pitchFamily="34" charset="0"/>
              </a:rPr>
              <a:t>1867</a:t>
            </a:r>
          </a:p>
          <a:p>
            <a:pPr>
              <a:lnSpc>
                <a:spcPts val="600"/>
              </a:lnSpc>
            </a:pPr>
            <a:r>
              <a:rPr lang="pt-BR" sz="500" dirty="0">
                <a:latin typeface="Arial" pitchFamily="34" charset="0"/>
                <a:cs typeface="Arial" pitchFamily="34" charset="0"/>
              </a:rPr>
              <a:t>1868</a:t>
            </a:r>
          </a:p>
          <a:p>
            <a:pPr>
              <a:lnSpc>
                <a:spcPts val="600"/>
              </a:lnSpc>
            </a:pPr>
            <a:r>
              <a:rPr lang="pt-BR" sz="500" dirty="0">
                <a:latin typeface="Arial" pitchFamily="34" charset="0"/>
                <a:cs typeface="Arial" pitchFamily="34" charset="0"/>
              </a:rPr>
              <a:t>1869</a:t>
            </a:r>
          </a:p>
          <a:p>
            <a:pPr>
              <a:lnSpc>
                <a:spcPts val="600"/>
              </a:lnSpc>
            </a:pPr>
            <a:r>
              <a:rPr lang="pt-BR" sz="500" dirty="0">
                <a:latin typeface="Arial" pitchFamily="34" charset="0"/>
                <a:cs typeface="Arial" pitchFamily="34" charset="0"/>
              </a:rPr>
              <a:t>1870</a:t>
            </a:r>
          </a:p>
          <a:p>
            <a:pPr>
              <a:lnSpc>
                <a:spcPts val="600"/>
              </a:lnSpc>
            </a:pPr>
            <a:r>
              <a:rPr lang="pt-BR" sz="500" dirty="0">
                <a:latin typeface="Arial" pitchFamily="34" charset="0"/>
                <a:cs typeface="Arial" pitchFamily="34" charset="0"/>
              </a:rPr>
              <a:t>1871</a:t>
            </a:r>
          </a:p>
          <a:p>
            <a:pPr>
              <a:lnSpc>
                <a:spcPts val="600"/>
              </a:lnSpc>
            </a:pPr>
            <a:r>
              <a:rPr lang="pt-BR" sz="500" dirty="0">
                <a:latin typeface="Arial" pitchFamily="34" charset="0"/>
                <a:cs typeface="Arial" pitchFamily="34" charset="0"/>
              </a:rPr>
              <a:t>1872</a:t>
            </a:r>
          </a:p>
          <a:p>
            <a:pPr>
              <a:lnSpc>
                <a:spcPts val="600"/>
              </a:lnSpc>
            </a:pPr>
            <a:r>
              <a:rPr lang="pt-BR" sz="500" dirty="0">
                <a:latin typeface="Arial" pitchFamily="34" charset="0"/>
                <a:cs typeface="Arial" pitchFamily="34" charset="0"/>
              </a:rPr>
              <a:t>1873</a:t>
            </a:r>
          </a:p>
          <a:p>
            <a:pPr>
              <a:lnSpc>
                <a:spcPts val="600"/>
              </a:lnSpc>
            </a:pPr>
            <a:r>
              <a:rPr lang="pt-BR" sz="500" dirty="0">
                <a:latin typeface="Arial" pitchFamily="34" charset="0"/>
                <a:cs typeface="Arial" pitchFamily="34" charset="0"/>
              </a:rPr>
              <a:t>1874</a:t>
            </a:r>
          </a:p>
          <a:p>
            <a:pPr>
              <a:lnSpc>
                <a:spcPts val="600"/>
              </a:lnSpc>
            </a:pPr>
            <a:r>
              <a:rPr lang="pt-BR" sz="500" dirty="0">
                <a:latin typeface="Arial" pitchFamily="34" charset="0"/>
                <a:cs typeface="Arial" pitchFamily="34" charset="0"/>
              </a:rPr>
              <a:t>1875</a:t>
            </a:r>
          </a:p>
          <a:p>
            <a:pPr>
              <a:lnSpc>
                <a:spcPts val="600"/>
              </a:lnSpc>
            </a:pPr>
            <a:r>
              <a:rPr lang="pt-BR" sz="500" dirty="0">
                <a:latin typeface="Arial" pitchFamily="34" charset="0"/>
                <a:cs typeface="Arial" pitchFamily="34" charset="0"/>
              </a:rPr>
              <a:t>1876</a:t>
            </a:r>
          </a:p>
          <a:p>
            <a:pPr>
              <a:lnSpc>
                <a:spcPts val="600"/>
              </a:lnSpc>
            </a:pPr>
            <a:r>
              <a:rPr lang="pt-BR" sz="500" dirty="0">
                <a:latin typeface="Arial" pitchFamily="34" charset="0"/>
                <a:cs typeface="Arial" pitchFamily="34" charset="0"/>
              </a:rPr>
              <a:t>1877</a:t>
            </a:r>
          </a:p>
          <a:p>
            <a:pPr>
              <a:lnSpc>
                <a:spcPts val="600"/>
              </a:lnSpc>
            </a:pPr>
            <a:r>
              <a:rPr lang="pt-BR" sz="500" dirty="0">
                <a:latin typeface="Arial" pitchFamily="34" charset="0"/>
                <a:cs typeface="Arial" pitchFamily="34" charset="0"/>
              </a:rPr>
              <a:t>1878</a:t>
            </a:r>
          </a:p>
          <a:p>
            <a:pPr>
              <a:lnSpc>
                <a:spcPts val="600"/>
              </a:lnSpc>
            </a:pPr>
            <a:r>
              <a:rPr lang="pt-BR" sz="500" dirty="0">
                <a:latin typeface="Arial" pitchFamily="34" charset="0"/>
                <a:cs typeface="Arial" pitchFamily="34" charset="0"/>
              </a:rPr>
              <a:t>1879</a:t>
            </a:r>
          </a:p>
          <a:p>
            <a:pPr>
              <a:lnSpc>
                <a:spcPts val="600"/>
              </a:lnSpc>
            </a:pPr>
            <a:r>
              <a:rPr lang="pt-BR" sz="500" dirty="0">
                <a:latin typeface="Arial" pitchFamily="34" charset="0"/>
                <a:cs typeface="Arial" pitchFamily="34" charset="0"/>
              </a:rPr>
              <a:t>1880</a:t>
            </a:r>
          </a:p>
          <a:p>
            <a:pPr>
              <a:lnSpc>
                <a:spcPts val="600"/>
              </a:lnSpc>
            </a:pPr>
            <a:r>
              <a:rPr lang="pt-BR" sz="500" dirty="0">
                <a:latin typeface="Arial" pitchFamily="34" charset="0"/>
                <a:cs typeface="Arial" pitchFamily="34" charset="0"/>
              </a:rPr>
              <a:t>1881</a:t>
            </a:r>
          </a:p>
          <a:p>
            <a:pPr>
              <a:lnSpc>
                <a:spcPts val="600"/>
              </a:lnSpc>
            </a:pPr>
            <a:r>
              <a:rPr lang="pt-BR" sz="500" dirty="0">
                <a:latin typeface="Arial" pitchFamily="34" charset="0"/>
                <a:cs typeface="Arial" pitchFamily="34" charset="0"/>
              </a:rPr>
              <a:t>1882</a:t>
            </a:r>
          </a:p>
          <a:p>
            <a:pPr>
              <a:lnSpc>
                <a:spcPts val="600"/>
              </a:lnSpc>
            </a:pPr>
            <a:r>
              <a:rPr lang="pt-BR" sz="500" dirty="0">
                <a:latin typeface="Arial" pitchFamily="34" charset="0"/>
                <a:cs typeface="Arial" pitchFamily="34" charset="0"/>
              </a:rPr>
              <a:t>1883</a:t>
            </a:r>
          </a:p>
          <a:p>
            <a:pPr>
              <a:lnSpc>
                <a:spcPts val="600"/>
              </a:lnSpc>
            </a:pPr>
            <a:r>
              <a:rPr lang="pt-BR" sz="500" dirty="0">
                <a:latin typeface="Arial" pitchFamily="34" charset="0"/>
                <a:cs typeface="Arial" pitchFamily="34" charset="0"/>
              </a:rPr>
              <a:t>1884</a:t>
            </a:r>
          </a:p>
          <a:p>
            <a:pPr>
              <a:lnSpc>
                <a:spcPts val="600"/>
              </a:lnSpc>
            </a:pPr>
            <a:r>
              <a:rPr lang="pt-BR" sz="500" dirty="0">
                <a:latin typeface="Arial" pitchFamily="34" charset="0"/>
                <a:cs typeface="Arial" pitchFamily="34" charset="0"/>
              </a:rPr>
              <a:t>1885</a:t>
            </a:r>
          </a:p>
          <a:p>
            <a:pPr>
              <a:lnSpc>
                <a:spcPts val="600"/>
              </a:lnSpc>
            </a:pPr>
            <a:r>
              <a:rPr lang="pt-BR" sz="500" dirty="0">
                <a:latin typeface="Arial" pitchFamily="34" charset="0"/>
                <a:cs typeface="Arial" pitchFamily="34" charset="0"/>
              </a:rPr>
              <a:t>1886</a:t>
            </a:r>
          </a:p>
          <a:p>
            <a:pPr>
              <a:lnSpc>
                <a:spcPts val="600"/>
              </a:lnSpc>
            </a:pPr>
            <a:r>
              <a:rPr lang="pt-BR" sz="500" dirty="0">
                <a:latin typeface="Arial" pitchFamily="34" charset="0"/>
                <a:cs typeface="Arial" pitchFamily="34" charset="0"/>
              </a:rPr>
              <a:t>1887</a:t>
            </a:r>
          </a:p>
          <a:p>
            <a:pPr>
              <a:lnSpc>
                <a:spcPts val="600"/>
              </a:lnSpc>
            </a:pPr>
            <a:r>
              <a:rPr lang="pt-BR" sz="500" dirty="0">
                <a:latin typeface="Arial" pitchFamily="34" charset="0"/>
                <a:cs typeface="Arial" pitchFamily="34" charset="0"/>
              </a:rPr>
              <a:t>1888</a:t>
            </a:r>
          </a:p>
          <a:p>
            <a:pPr>
              <a:lnSpc>
                <a:spcPts val="600"/>
              </a:lnSpc>
            </a:pPr>
            <a:r>
              <a:rPr lang="pt-BR" sz="500" dirty="0">
                <a:latin typeface="Arial" pitchFamily="34" charset="0"/>
                <a:cs typeface="Arial" pitchFamily="34" charset="0"/>
              </a:rPr>
              <a:t>1889</a:t>
            </a:r>
          </a:p>
          <a:p>
            <a:pPr>
              <a:lnSpc>
                <a:spcPts val="600"/>
              </a:lnSpc>
            </a:pPr>
            <a:r>
              <a:rPr lang="pt-BR" sz="500" dirty="0">
                <a:latin typeface="Arial" pitchFamily="34" charset="0"/>
                <a:cs typeface="Arial" pitchFamily="34" charset="0"/>
              </a:rPr>
              <a:t>1890</a:t>
            </a:r>
          </a:p>
          <a:p>
            <a:pPr>
              <a:lnSpc>
                <a:spcPts val="600"/>
              </a:lnSpc>
            </a:pPr>
            <a:r>
              <a:rPr lang="pt-BR" sz="500" dirty="0">
                <a:latin typeface="Arial" pitchFamily="34" charset="0"/>
                <a:cs typeface="Arial" pitchFamily="34" charset="0"/>
              </a:rPr>
              <a:t>1891</a:t>
            </a:r>
          </a:p>
          <a:p>
            <a:pPr>
              <a:lnSpc>
                <a:spcPts val="600"/>
              </a:lnSpc>
            </a:pPr>
            <a:r>
              <a:rPr lang="pt-BR" sz="500" dirty="0">
                <a:latin typeface="Arial" pitchFamily="34" charset="0"/>
                <a:cs typeface="Arial" pitchFamily="34" charset="0"/>
              </a:rPr>
              <a:t>1892</a:t>
            </a:r>
          </a:p>
          <a:p>
            <a:pPr>
              <a:lnSpc>
                <a:spcPts val="600"/>
              </a:lnSpc>
            </a:pPr>
            <a:r>
              <a:rPr lang="pt-BR" sz="500" dirty="0">
                <a:latin typeface="Arial" pitchFamily="34" charset="0"/>
                <a:cs typeface="Arial" pitchFamily="34" charset="0"/>
              </a:rPr>
              <a:t>1893</a:t>
            </a:r>
          </a:p>
          <a:p>
            <a:pPr>
              <a:lnSpc>
                <a:spcPts val="600"/>
              </a:lnSpc>
            </a:pPr>
            <a:r>
              <a:rPr lang="pt-BR" sz="500" dirty="0">
                <a:latin typeface="Arial" pitchFamily="34" charset="0"/>
                <a:cs typeface="Arial" pitchFamily="34" charset="0"/>
              </a:rPr>
              <a:t>1894</a:t>
            </a:r>
          </a:p>
          <a:p>
            <a:pPr>
              <a:lnSpc>
                <a:spcPts val="600"/>
              </a:lnSpc>
            </a:pPr>
            <a:r>
              <a:rPr lang="pt-BR" sz="500" dirty="0">
                <a:latin typeface="Arial" pitchFamily="34" charset="0"/>
                <a:cs typeface="Arial" pitchFamily="34" charset="0"/>
              </a:rPr>
              <a:t>1895</a:t>
            </a:r>
          </a:p>
          <a:p>
            <a:pPr>
              <a:lnSpc>
                <a:spcPts val="600"/>
              </a:lnSpc>
            </a:pPr>
            <a:r>
              <a:rPr lang="pt-BR" sz="500" dirty="0">
                <a:latin typeface="Arial" pitchFamily="34" charset="0"/>
                <a:cs typeface="Arial" pitchFamily="34" charset="0"/>
              </a:rPr>
              <a:t>1896</a:t>
            </a:r>
          </a:p>
          <a:p>
            <a:pPr>
              <a:lnSpc>
                <a:spcPts val="600"/>
              </a:lnSpc>
            </a:pPr>
            <a:r>
              <a:rPr lang="pt-BR" sz="500" dirty="0">
                <a:latin typeface="Arial" pitchFamily="34" charset="0"/>
                <a:cs typeface="Arial" pitchFamily="34" charset="0"/>
              </a:rPr>
              <a:t>1897</a:t>
            </a:r>
          </a:p>
          <a:p>
            <a:pPr>
              <a:lnSpc>
                <a:spcPts val="600"/>
              </a:lnSpc>
            </a:pPr>
            <a:r>
              <a:rPr lang="pt-BR" sz="500" dirty="0">
                <a:latin typeface="Arial" pitchFamily="34" charset="0"/>
                <a:cs typeface="Arial" pitchFamily="34" charset="0"/>
              </a:rPr>
              <a:t>1898</a:t>
            </a:r>
          </a:p>
          <a:p>
            <a:pPr>
              <a:lnSpc>
                <a:spcPts val="600"/>
              </a:lnSpc>
            </a:pPr>
            <a:r>
              <a:rPr lang="pt-BR" sz="500" dirty="0">
                <a:latin typeface="Arial" pitchFamily="34" charset="0"/>
                <a:cs typeface="Arial" pitchFamily="34" charset="0"/>
              </a:rPr>
              <a:t>1899</a:t>
            </a:r>
          </a:p>
          <a:p>
            <a:pPr>
              <a:lnSpc>
                <a:spcPts val="600"/>
              </a:lnSpc>
            </a:pPr>
            <a:r>
              <a:rPr lang="pt-BR" sz="500" dirty="0">
                <a:latin typeface="Arial" pitchFamily="34" charset="0"/>
                <a:cs typeface="Arial" pitchFamily="34" charset="0"/>
              </a:rPr>
              <a:t>1900</a:t>
            </a:r>
          </a:p>
          <a:p>
            <a:pPr>
              <a:lnSpc>
                <a:spcPts val="600"/>
              </a:lnSpc>
            </a:pPr>
            <a:r>
              <a:rPr lang="pt-BR" sz="500" dirty="0">
                <a:latin typeface="Arial" pitchFamily="34" charset="0"/>
                <a:cs typeface="Arial" pitchFamily="34" charset="0"/>
              </a:rPr>
              <a:t>1901</a:t>
            </a:r>
          </a:p>
          <a:p>
            <a:pPr>
              <a:lnSpc>
                <a:spcPts val="600"/>
              </a:lnSpc>
            </a:pPr>
            <a:r>
              <a:rPr lang="pt-BR" sz="500" dirty="0">
                <a:latin typeface="Arial" pitchFamily="34" charset="0"/>
                <a:cs typeface="Arial" pitchFamily="34" charset="0"/>
              </a:rPr>
              <a:t>1902</a:t>
            </a:r>
          </a:p>
          <a:p>
            <a:pPr>
              <a:lnSpc>
                <a:spcPts val="600"/>
              </a:lnSpc>
            </a:pPr>
            <a:r>
              <a:rPr lang="pt-BR" sz="500" dirty="0">
                <a:latin typeface="Arial" pitchFamily="34" charset="0"/>
                <a:cs typeface="Arial" pitchFamily="34" charset="0"/>
              </a:rPr>
              <a:t>1903</a:t>
            </a:r>
          </a:p>
          <a:p>
            <a:pPr>
              <a:lnSpc>
                <a:spcPts val="600"/>
              </a:lnSpc>
            </a:pPr>
            <a:r>
              <a:rPr lang="pt-BR" sz="500" dirty="0">
                <a:latin typeface="Arial" pitchFamily="34" charset="0"/>
                <a:cs typeface="Arial" pitchFamily="34" charset="0"/>
              </a:rPr>
              <a:t>1904</a:t>
            </a:r>
          </a:p>
          <a:p>
            <a:pPr>
              <a:lnSpc>
                <a:spcPts val="600"/>
              </a:lnSpc>
            </a:pPr>
            <a:r>
              <a:rPr lang="pt-BR" sz="500" dirty="0">
                <a:latin typeface="Arial" pitchFamily="34" charset="0"/>
                <a:cs typeface="Arial" pitchFamily="34" charset="0"/>
              </a:rPr>
              <a:t>1905</a:t>
            </a:r>
          </a:p>
          <a:p>
            <a:pPr>
              <a:lnSpc>
                <a:spcPts val="600"/>
              </a:lnSpc>
            </a:pPr>
            <a:r>
              <a:rPr lang="pt-BR" sz="500" dirty="0">
                <a:latin typeface="Arial" pitchFamily="34" charset="0"/>
                <a:cs typeface="Arial" pitchFamily="34" charset="0"/>
              </a:rPr>
              <a:t>1906</a:t>
            </a:r>
          </a:p>
          <a:p>
            <a:pPr>
              <a:lnSpc>
                <a:spcPts val="600"/>
              </a:lnSpc>
            </a:pPr>
            <a:r>
              <a:rPr lang="pt-BR" sz="500" dirty="0">
                <a:latin typeface="Arial" pitchFamily="34" charset="0"/>
                <a:cs typeface="Arial" pitchFamily="34" charset="0"/>
              </a:rPr>
              <a:t>1907</a:t>
            </a:r>
          </a:p>
          <a:p>
            <a:pPr>
              <a:lnSpc>
                <a:spcPts val="600"/>
              </a:lnSpc>
            </a:pPr>
            <a:r>
              <a:rPr lang="pt-BR" sz="500" dirty="0">
                <a:latin typeface="Arial" pitchFamily="34" charset="0"/>
                <a:cs typeface="Arial" pitchFamily="34" charset="0"/>
              </a:rPr>
              <a:t>1908</a:t>
            </a:r>
          </a:p>
          <a:p>
            <a:pPr>
              <a:lnSpc>
                <a:spcPts val="600"/>
              </a:lnSpc>
            </a:pPr>
            <a:r>
              <a:rPr lang="pt-BR" sz="500" dirty="0">
                <a:latin typeface="Arial" pitchFamily="34" charset="0"/>
                <a:cs typeface="Arial" pitchFamily="34" charset="0"/>
              </a:rPr>
              <a:t>1909</a:t>
            </a:r>
          </a:p>
          <a:p>
            <a:pPr>
              <a:lnSpc>
                <a:spcPts val="600"/>
              </a:lnSpc>
            </a:pPr>
            <a:r>
              <a:rPr lang="pt-BR" sz="500" dirty="0">
                <a:latin typeface="Arial" pitchFamily="34" charset="0"/>
                <a:cs typeface="Arial" pitchFamily="34" charset="0"/>
              </a:rPr>
              <a:t>1910</a:t>
            </a:r>
          </a:p>
          <a:p>
            <a:pPr>
              <a:lnSpc>
                <a:spcPts val="600"/>
              </a:lnSpc>
            </a:pPr>
            <a:r>
              <a:rPr lang="pt-BR" sz="500" dirty="0">
                <a:latin typeface="Arial" pitchFamily="34" charset="0"/>
                <a:cs typeface="Arial" pitchFamily="34" charset="0"/>
              </a:rPr>
              <a:t>1911</a:t>
            </a:r>
          </a:p>
          <a:p>
            <a:pPr>
              <a:lnSpc>
                <a:spcPts val="600"/>
              </a:lnSpc>
            </a:pPr>
            <a:r>
              <a:rPr lang="pt-BR" sz="500" dirty="0">
                <a:latin typeface="Arial" pitchFamily="34" charset="0"/>
                <a:cs typeface="Arial" pitchFamily="34" charset="0"/>
              </a:rPr>
              <a:t>1912</a:t>
            </a:r>
          </a:p>
          <a:p>
            <a:pPr>
              <a:lnSpc>
                <a:spcPts val="600"/>
              </a:lnSpc>
            </a:pPr>
            <a:r>
              <a:rPr lang="pt-BR" sz="500" dirty="0">
                <a:latin typeface="Arial" pitchFamily="34" charset="0"/>
                <a:cs typeface="Arial" pitchFamily="34" charset="0"/>
              </a:rPr>
              <a:t>1913</a:t>
            </a:r>
          </a:p>
          <a:p>
            <a:pPr>
              <a:lnSpc>
                <a:spcPts val="600"/>
              </a:lnSpc>
            </a:pPr>
            <a:r>
              <a:rPr lang="pt-BR" sz="500" dirty="0">
                <a:latin typeface="Arial" pitchFamily="34" charset="0"/>
                <a:cs typeface="Arial" pitchFamily="34" charset="0"/>
              </a:rPr>
              <a:t>1914</a:t>
            </a:r>
          </a:p>
          <a:p>
            <a:pPr>
              <a:lnSpc>
                <a:spcPts val="600"/>
              </a:lnSpc>
            </a:pPr>
            <a:r>
              <a:rPr lang="pt-BR" sz="500" dirty="0">
                <a:latin typeface="Arial" pitchFamily="34" charset="0"/>
                <a:cs typeface="Arial" pitchFamily="34" charset="0"/>
              </a:rPr>
              <a:t>1915</a:t>
            </a:r>
          </a:p>
          <a:p>
            <a:pPr>
              <a:lnSpc>
                <a:spcPts val="600"/>
              </a:lnSpc>
            </a:pPr>
            <a:r>
              <a:rPr lang="pt-BR" sz="500" dirty="0">
                <a:latin typeface="Arial" pitchFamily="34" charset="0"/>
                <a:cs typeface="Arial" pitchFamily="34" charset="0"/>
              </a:rPr>
              <a:t>1916</a:t>
            </a:r>
          </a:p>
          <a:p>
            <a:pPr>
              <a:lnSpc>
                <a:spcPts val="600"/>
              </a:lnSpc>
            </a:pPr>
            <a:r>
              <a:rPr lang="pt-BR" sz="500" dirty="0">
                <a:latin typeface="Arial" pitchFamily="34" charset="0"/>
                <a:cs typeface="Arial" pitchFamily="34" charset="0"/>
              </a:rPr>
              <a:t>1917</a:t>
            </a:r>
          </a:p>
          <a:p>
            <a:pPr>
              <a:lnSpc>
                <a:spcPts val="600"/>
              </a:lnSpc>
            </a:pPr>
            <a:r>
              <a:rPr lang="pt-BR" sz="500" dirty="0">
                <a:latin typeface="Arial" pitchFamily="34" charset="0"/>
                <a:cs typeface="Arial" pitchFamily="34" charset="0"/>
              </a:rPr>
              <a:t>1918</a:t>
            </a:r>
          </a:p>
          <a:p>
            <a:pPr>
              <a:lnSpc>
                <a:spcPts val="600"/>
              </a:lnSpc>
            </a:pPr>
            <a:r>
              <a:rPr lang="pt-BR" sz="500" dirty="0">
                <a:latin typeface="Arial" pitchFamily="34" charset="0"/>
                <a:cs typeface="Arial" pitchFamily="34" charset="0"/>
              </a:rPr>
              <a:t>1919</a:t>
            </a:r>
          </a:p>
          <a:p>
            <a:pPr>
              <a:lnSpc>
                <a:spcPts val="600"/>
              </a:lnSpc>
            </a:pPr>
            <a:r>
              <a:rPr lang="pt-BR" sz="500" dirty="0">
                <a:latin typeface="Arial" pitchFamily="34" charset="0"/>
                <a:cs typeface="Arial" pitchFamily="34" charset="0"/>
              </a:rPr>
              <a:t>1920</a:t>
            </a:r>
          </a:p>
          <a:p>
            <a:pPr>
              <a:lnSpc>
                <a:spcPts val="600"/>
              </a:lnSpc>
            </a:pPr>
            <a:r>
              <a:rPr lang="pt-BR" sz="500" dirty="0">
                <a:latin typeface="Arial" pitchFamily="34" charset="0"/>
                <a:cs typeface="Arial" pitchFamily="34" charset="0"/>
              </a:rPr>
              <a:t>1921</a:t>
            </a:r>
          </a:p>
          <a:p>
            <a:pPr>
              <a:lnSpc>
                <a:spcPts val="600"/>
              </a:lnSpc>
            </a:pPr>
            <a:r>
              <a:rPr lang="pt-BR" sz="500" dirty="0">
                <a:latin typeface="Arial" pitchFamily="34" charset="0"/>
                <a:cs typeface="Arial" pitchFamily="34" charset="0"/>
              </a:rPr>
              <a:t>1922</a:t>
            </a:r>
          </a:p>
          <a:p>
            <a:pPr>
              <a:lnSpc>
                <a:spcPts val="600"/>
              </a:lnSpc>
            </a:pPr>
            <a:r>
              <a:rPr lang="pt-BR" sz="500" dirty="0">
                <a:latin typeface="Arial" pitchFamily="34" charset="0"/>
                <a:cs typeface="Arial" pitchFamily="34" charset="0"/>
              </a:rPr>
              <a:t>1923</a:t>
            </a:r>
          </a:p>
          <a:p>
            <a:pPr>
              <a:lnSpc>
                <a:spcPts val="600"/>
              </a:lnSpc>
            </a:pPr>
            <a:r>
              <a:rPr lang="pt-BR" sz="500" dirty="0">
                <a:latin typeface="Arial" pitchFamily="34" charset="0"/>
                <a:cs typeface="Arial" pitchFamily="34" charset="0"/>
              </a:rPr>
              <a:t>1924</a:t>
            </a:r>
          </a:p>
          <a:p>
            <a:pPr>
              <a:lnSpc>
                <a:spcPts val="600"/>
              </a:lnSpc>
            </a:pPr>
            <a:r>
              <a:rPr lang="pt-BR" sz="500" dirty="0">
                <a:latin typeface="Arial" pitchFamily="34" charset="0"/>
                <a:cs typeface="Arial" pitchFamily="34" charset="0"/>
              </a:rPr>
              <a:t>1925</a:t>
            </a:r>
          </a:p>
          <a:p>
            <a:pPr>
              <a:lnSpc>
                <a:spcPts val="600"/>
              </a:lnSpc>
            </a:pPr>
            <a:r>
              <a:rPr lang="pt-BR" sz="500" dirty="0">
                <a:latin typeface="Arial" pitchFamily="34" charset="0"/>
                <a:cs typeface="Arial" pitchFamily="34" charset="0"/>
              </a:rPr>
              <a:t>1926</a:t>
            </a:r>
          </a:p>
          <a:p>
            <a:pPr>
              <a:lnSpc>
                <a:spcPts val="600"/>
              </a:lnSpc>
            </a:pPr>
            <a:r>
              <a:rPr lang="pt-BR" sz="500" dirty="0">
                <a:latin typeface="Arial" pitchFamily="34" charset="0"/>
                <a:cs typeface="Arial" pitchFamily="34" charset="0"/>
              </a:rPr>
              <a:t>1927</a:t>
            </a:r>
          </a:p>
          <a:p>
            <a:pPr>
              <a:lnSpc>
                <a:spcPts val="600"/>
              </a:lnSpc>
            </a:pPr>
            <a:r>
              <a:rPr lang="pt-BR" sz="500" dirty="0">
                <a:latin typeface="Arial" pitchFamily="34" charset="0"/>
                <a:cs typeface="Arial" pitchFamily="34" charset="0"/>
              </a:rPr>
              <a:t>1928</a:t>
            </a:r>
          </a:p>
          <a:p>
            <a:pPr>
              <a:lnSpc>
                <a:spcPts val="600"/>
              </a:lnSpc>
            </a:pPr>
            <a:r>
              <a:rPr lang="pt-BR" sz="500" dirty="0">
                <a:latin typeface="Arial" pitchFamily="34" charset="0"/>
                <a:cs typeface="Arial" pitchFamily="34" charset="0"/>
              </a:rPr>
              <a:t>1929</a:t>
            </a:r>
          </a:p>
          <a:p>
            <a:pPr>
              <a:lnSpc>
                <a:spcPts val="600"/>
              </a:lnSpc>
            </a:pPr>
            <a:r>
              <a:rPr lang="pt-BR" sz="500" dirty="0">
                <a:latin typeface="Arial" pitchFamily="34" charset="0"/>
                <a:cs typeface="Arial" pitchFamily="34" charset="0"/>
              </a:rPr>
              <a:t>1930</a:t>
            </a:r>
          </a:p>
          <a:p>
            <a:pPr>
              <a:lnSpc>
                <a:spcPts val="600"/>
              </a:lnSpc>
            </a:pPr>
            <a:r>
              <a:rPr lang="pt-BR" sz="500" dirty="0">
                <a:latin typeface="Arial" pitchFamily="34" charset="0"/>
                <a:cs typeface="Arial" pitchFamily="34" charset="0"/>
              </a:rPr>
              <a:t>1931</a:t>
            </a:r>
          </a:p>
          <a:p>
            <a:pPr>
              <a:lnSpc>
                <a:spcPts val="600"/>
              </a:lnSpc>
            </a:pPr>
            <a:r>
              <a:rPr lang="pt-BR" sz="500" dirty="0">
                <a:latin typeface="Arial" pitchFamily="34" charset="0"/>
                <a:cs typeface="Arial" pitchFamily="34" charset="0"/>
              </a:rPr>
              <a:t>1932</a:t>
            </a:r>
          </a:p>
          <a:p>
            <a:pPr>
              <a:lnSpc>
                <a:spcPts val="600"/>
              </a:lnSpc>
            </a:pPr>
            <a:r>
              <a:rPr lang="pt-BR" sz="500" dirty="0">
                <a:latin typeface="Arial" pitchFamily="34" charset="0"/>
                <a:cs typeface="Arial" pitchFamily="34" charset="0"/>
              </a:rPr>
              <a:t>1933</a:t>
            </a:r>
          </a:p>
          <a:p>
            <a:pPr>
              <a:lnSpc>
                <a:spcPts val="600"/>
              </a:lnSpc>
            </a:pPr>
            <a:r>
              <a:rPr lang="pt-BR" sz="500" dirty="0">
                <a:latin typeface="Arial" pitchFamily="34" charset="0"/>
                <a:cs typeface="Arial" pitchFamily="34" charset="0"/>
              </a:rPr>
              <a:t>1934</a:t>
            </a:r>
          </a:p>
        </p:txBody>
      </p:sp>
      <p:sp>
        <p:nvSpPr>
          <p:cNvPr id="3" name="Retângulo 2"/>
          <p:cNvSpPr/>
          <p:nvPr/>
        </p:nvSpPr>
        <p:spPr>
          <a:xfrm>
            <a:off x="7722096" y="3342471"/>
            <a:ext cx="1421904" cy="2246769"/>
          </a:xfrm>
          <a:prstGeom prst="rect">
            <a:avLst/>
          </a:prstGeom>
        </p:spPr>
        <p:txBody>
          <a:bodyPr wrap="square">
            <a:spAutoFit/>
          </a:bodyPr>
          <a:lstStyle/>
          <a:p>
            <a:r>
              <a:rPr lang="pt-BR" sz="2000" dirty="0" smtClean="0">
                <a:latin typeface="Arial" pitchFamily="34" charset="0"/>
                <a:cs typeface="Arial" pitchFamily="34" charset="0"/>
              </a:rPr>
              <a:t>(atual Faculdade de Medicina Veterinária e Zootecnia)</a:t>
            </a:r>
            <a:endParaRPr lang="pt-BR" sz="2000" dirty="0"/>
          </a:p>
        </p:txBody>
      </p:sp>
      <p:sp>
        <p:nvSpPr>
          <p:cNvPr id="6" name="Espaço Reservado para Conteúdo 2"/>
          <p:cNvSpPr>
            <a:spLocks noGrp="1"/>
          </p:cNvSpPr>
          <p:nvPr>
            <p:ph idx="1"/>
          </p:nvPr>
        </p:nvSpPr>
        <p:spPr>
          <a:xfrm>
            <a:off x="107504" y="1340768"/>
            <a:ext cx="4834880" cy="676672"/>
          </a:xfrm>
        </p:spPr>
        <p:txBody>
          <a:bodyPr>
            <a:noAutofit/>
          </a:bodyPr>
          <a:lstStyle/>
          <a:p>
            <a:r>
              <a:rPr lang="pt-BR" sz="2800" dirty="0" smtClean="0">
                <a:latin typeface="Arial" pitchFamily="34" charset="0"/>
                <a:cs typeface="Arial" pitchFamily="34" charset="0"/>
              </a:rPr>
              <a:t>Escolas isoladas:</a:t>
            </a:r>
            <a:endParaRPr lang="pt-BR" sz="2400" dirty="0">
              <a:latin typeface="Arial" pitchFamily="34" charset="0"/>
              <a:cs typeface="Arial" pitchFamily="34" charset="0"/>
            </a:endParaRPr>
          </a:p>
        </p:txBody>
      </p:sp>
    </p:spTree>
    <p:extLst>
      <p:ext uri="{BB962C8B-B14F-4D97-AF65-F5344CB8AC3E}">
        <p14:creationId xmlns:p14="http://schemas.microsoft.com/office/powerpoint/2010/main" val="103965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xEl>
                                              <p:pRg st="22" end="22"/>
                                            </p:txEl>
                                          </p:spTgt>
                                        </p:tgtEl>
                                        <p:attrNameLst>
                                          <p:attrName>style.visibility</p:attrName>
                                        </p:attrNameLst>
                                      </p:cBhvr>
                                      <p:to>
                                        <p:strVal val="visible"/>
                                      </p:to>
                                    </p:set>
                                    <p:animEffect transition="in" filter="wipe(down)">
                                      <p:cBhvr>
                                        <p:cTn id="7" dur="500"/>
                                        <p:tgtEl>
                                          <p:spTgt spid="4">
                                            <p:txEl>
                                              <p:pRg st="22" end="22"/>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Antecedentes</a:t>
            </a:r>
            <a:endParaRPr lang="pt-BR" dirty="0"/>
          </a:p>
        </p:txBody>
      </p:sp>
      <p:sp>
        <p:nvSpPr>
          <p:cNvPr id="4" name="Espaço Reservado para Conteúdo 2"/>
          <p:cNvSpPr txBox="1">
            <a:spLocks/>
          </p:cNvSpPr>
          <p:nvPr/>
        </p:nvSpPr>
        <p:spPr>
          <a:xfrm>
            <a:off x="179512" y="692696"/>
            <a:ext cx="8229600" cy="5688632"/>
          </a:xfrm>
          <a:prstGeom prst="rect">
            <a:avLst/>
          </a:prstGeom>
        </p:spPr>
        <p:txBody>
          <a:bodyPr vert="vert270"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t-BR" sz="2000" b="1" dirty="0" smtClean="0">
                <a:latin typeface="Arial" pitchFamily="34" charset="0"/>
                <a:cs typeface="Arial" pitchFamily="34" charset="0"/>
              </a:rPr>
              <a:t>1827.</a:t>
            </a:r>
            <a:r>
              <a:rPr lang="pt-BR" sz="2000" dirty="0" smtClean="0">
                <a:latin typeface="Arial" pitchFamily="34" charset="0"/>
                <a:cs typeface="Arial" pitchFamily="34" charset="0"/>
              </a:rPr>
              <a:t> Faculdade de Direito.</a:t>
            </a:r>
          </a:p>
          <a:p>
            <a:pPr marL="0" indent="0">
              <a:buNone/>
            </a:pPr>
            <a:endParaRPr lang="pt-BR" sz="2000" b="1" dirty="0" smtClean="0">
              <a:latin typeface="Arial" pitchFamily="34" charset="0"/>
              <a:cs typeface="Arial" pitchFamily="34" charset="0"/>
            </a:endParaRPr>
          </a:p>
          <a:p>
            <a:pPr marL="0" indent="0">
              <a:buNone/>
            </a:pPr>
            <a:endParaRPr lang="pt-BR" sz="2000" b="1" dirty="0" smtClean="0">
              <a:latin typeface="Arial" pitchFamily="34" charset="0"/>
              <a:cs typeface="Arial" pitchFamily="34" charset="0"/>
            </a:endParaRPr>
          </a:p>
          <a:p>
            <a:pPr marL="0" indent="0">
              <a:buNone/>
            </a:pPr>
            <a:endParaRPr lang="pt-BR" sz="2000" b="1" dirty="0" smtClean="0">
              <a:latin typeface="Arial" pitchFamily="34" charset="0"/>
              <a:cs typeface="Arial" pitchFamily="34" charset="0"/>
            </a:endParaRPr>
          </a:p>
          <a:p>
            <a:pPr marL="0" indent="0">
              <a:buNone/>
            </a:pPr>
            <a:endParaRPr lang="pt-BR" sz="2000" b="1" dirty="0">
              <a:latin typeface="Arial" pitchFamily="34" charset="0"/>
              <a:cs typeface="Arial" pitchFamily="34" charset="0"/>
            </a:endParaRPr>
          </a:p>
          <a:p>
            <a:pPr marL="0" indent="0">
              <a:buNone/>
            </a:pPr>
            <a:endParaRPr lang="pt-BR" sz="2000" b="1" dirty="0" smtClean="0">
              <a:latin typeface="Arial" pitchFamily="34" charset="0"/>
              <a:cs typeface="Arial" pitchFamily="34" charset="0"/>
            </a:endParaRPr>
          </a:p>
          <a:p>
            <a:pPr marL="0" indent="0">
              <a:buNone/>
            </a:pPr>
            <a:endParaRPr lang="pt-BR" sz="2000" b="1" dirty="0">
              <a:latin typeface="Arial" pitchFamily="34" charset="0"/>
              <a:cs typeface="Arial" pitchFamily="34" charset="0"/>
            </a:endParaRPr>
          </a:p>
          <a:p>
            <a:pPr marL="0" indent="0">
              <a:buNone/>
            </a:pPr>
            <a:endParaRPr lang="pt-BR" sz="2000" b="1" dirty="0" smtClean="0">
              <a:latin typeface="Arial" pitchFamily="34" charset="0"/>
              <a:cs typeface="Arial" pitchFamily="34" charset="0"/>
            </a:endParaRPr>
          </a:p>
          <a:p>
            <a:pPr marL="0" indent="0">
              <a:buNone/>
            </a:pPr>
            <a:endParaRPr lang="pt-BR" sz="2000" b="1" dirty="0">
              <a:latin typeface="Arial" pitchFamily="34" charset="0"/>
              <a:cs typeface="Arial" pitchFamily="34" charset="0"/>
            </a:endParaRPr>
          </a:p>
          <a:p>
            <a:pPr marL="0" indent="0">
              <a:buNone/>
            </a:pPr>
            <a:endParaRPr lang="pt-BR" sz="2000" b="1" dirty="0" smtClean="0">
              <a:latin typeface="Arial" pitchFamily="34" charset="0"/>
              <a:cs typeface="Arial" pitchFamily="34" charset="0"/>
            </a:endParaRPr>
          </a:p>
          <a:p>
            <a:pPr marL="0" indent="0">
              <a:buNone/>
            </a:pPr>
            <a:endParaRPr lang="pt-BR" sz="400" b="1" dirty="0">
              <a:latin typeface="Arial" pitchFamily="34" charset="0"/>
              <a:cs typeface="Arial" pitchFamily="34" charset="0"/>
            </a:endParaRPr>
          </a:p>
          <a:p>
            <a:pPr marL="0" indent="0">
              <a:buNone/>
            </a:pPr>
            <a:r>
              <a:rPr lang="pt-BR" sz="2000" b="1" dirty="0" smtClean="0">
                <a:latin typeface="Arial" pitchFamily="34" charset="0"/>
                <a:cs typeface="Arial" pitchFamily="34" charset="0"/>
              </a:rPr>
              <a:t>1876.</a:t>
            </a:r>
            <a:r>
              <a:rPr lang="pt-BR" sz="2000" dirty="0" smtClean="0">
                <a:latin typeface="Arial" pitchFamily="34" charset="0"/>
                <a:cs typeface="Arial" pitchFamily="34" charset="0"/>
              </a:rPr>
              <a:t> Liceu de Artes e Ofícios</a:t>
            </a:r>
          </a:p>
          <a:p>
            <a:pPr marL="0" indent="0">
              <a:buNone/>
            </a:pPr>
            <a:endParaRPr lang="pt-BR" sz="2000" b="1" dirty="0" smtClean="0">
              <a:latin typeface="Arial" pitchFamily="34" charset="0"/>
              <a:cs typeface="Arial" pitchFamily="34" charset="0"/>
            </a:endParaRPr>
          </a:p>
          <a:p>
            <a:pPr marL="0" indent="0">
              <a:buNone/>
            </a:pPr>
            <a:r>
              <a:rPr lang="pt-BR" sz="2000" b="1" dirty="0" smtClean="0">
                <a:latin typeface="Arial" pitchFamily="34" charset="0"/>
                <a:cs typeface="Arial" pitchFamily="34" charset="0"/>
              </a:rPr>
              <a:t>1886.</a:t>
            </a:r>
            <a:r>
              <a:rPr lang="pt-BR" sz="2000" dirty="0" smtClean="0">
                <a:latin typeface="Arial" pitchFamily="34" charset="0"/>
                <a:cs typeface="Arial" pitchFamily="34" charset="0"/>
              </a:rPr>
              <a:t> Comissão Geográfica e Geológica </a:t>
            </a:r>
          </a:p>
          <a:p>
            <a:pPr marL="0" indent="0">
              <a:buNone/>
            </a:pPr>
            <a:endParaRPr lang="pt-BR" sz="1200" b="1" dirty="0" smtClean="0">
              <a:latin typeface="Arial" pitchFamily="34" charset="0"/>
              <a:cs typeface="Arial" pitchFamily="34" charset="0"/>
            </a:endParaRPr>
          </a:p>
          <a:p>
            <a:pPr marL="0" indent="0">
              <a:buNone/>
            </a:pPr>
            <a:r>
              <a:rPr lang="pt-BR" sz="2000" b="1" dirty="0" smtClean="0">
                <a:latin typeface="Arial" pitchFamily="34" charset="0"/>
                <a:cs typeface="Arial" pitchFamily="34" charset="0"/>
              </a:rPr>
              <a:t>1893.</a:t>
            </a:r>
            <a:r>
              <a:rPr lang="pt-BR" sz="2000" dirty="0" smtClean="0">
                <a:latin typeface="Arial" pitchFamily="34" charset="0"/>
                <a:cs typeface="Arial" pitchFamily="34" charset="0"/>
              </a:rPr>
              <a:t> Escola Politécnica</a:t>
            </a:r>
          </a:p>
          <a:p>
            <a:pPr marL="0" indent="0">
              <a:buNone/>
            </a:pPr>
            <a:endParaRPr lang="pt-BR" sz="100" b="1" dirty="0" smtClean="0">
              <a:latin typeface="Arial" pitchFamily="34" charset="0"/>
              <a:cs typeface="Arial" pitchFamily="34" charset="0"/>
            </a:endParaRPr>
          </a:p>
          <a:p>
            <a:pPr marL="0" indent="0">
              <a:buNone/>
            </a:pPr>
            <a:r>
              <a:rPr lang="pt-BR" sz="2000" b="1" dirty="0" smtClean="0">
                <a:latin typeface="Arial" pitchFamily="34" charset="0"/>
                <a:cs typeface="Arial" pitchFamily="34" charset="0"/>
              </a:rPr>
              <a:t>1898.</a:t>
            </a:r>
            <a:r>
              <a:rPr lang="pt-BR" sz="2000" dirty="0" smtClean="0">
                <a:latin typeface="Arial" pitchFamily="34" charset="0"/>
                <a:cs typeface="Arial" pitchFamily="34" charset="0"/>
              </a:rPr>
              <a:t> Escola Livre de Farmácia de São Paulo</a:t>
            </a:r>
          </a:p>
          <a:p>
            <a:pPr marL="0" indent="0">
              <a:buNone/>
            </a:pPr>
            <a:r>
              <a:rPr lang="pt-BR" sz="2000" b="1" dirty="0" smtClean="0">
                <a:latin typeface="Arial" pitchFamily="34" charset="0"/>
                <a:cs typeface="Arial" pitchFamily="34" charset="0"/>
              </a:rPr>
              <a:t>1901.</a:t>
            </a:r>
            <a:r>
              <a:rPr lang="pt-BR" sz="2000" dirty="0" smtClean="0">
                <a:latin typeface="Arial" pitchFamily="34" charset="0"/>
                <a:cs typeface="Arial" pitchFamily="34" charset="0"/>
              </a:rPr>
              <a:t> </a:t>
            </a:r>
            <a:r>
              <a:rPr lang="pt-BR" sz="2000" b="1" dirty="0" smtClean="0">
                <a:latin typeface="Arial" pitchFamily="34" charset="0"/>
                <a:cs typeface="Arial" pitchFamily="34" charset="0"/>
              </a:rPr>
              <a:t>Escola Agrícola Prática de Piracicaba </a:t>
            </a:r>
          </a:p>
          <a:p>
            <a:pPr marL="0" indent="0">
              <a:buNone/>
            </a:pPr>
            <a:endParaRPr lang="pt-BR" sz="1800" b="1" dirty="0" smtClean="0">
              <a:latin typeface="Arial" pitchFamily="34" charset="0"/>
              <a:cs typeface="Arial" pitchFamily="34" charset="0"/>
            </a:endParaRPr>
          </a:p>
          <a:p>
            <a:pPr marL="0" indent="0">
              <a:buNone/>
            </a:pPr>
            <a:r>
              <a:rPr lang="pt-BR" sz="2000" b="1" dirty="0" smtClean="0">
                <a:latin typeface="Arial" pitchFamily="34" charset="0"/>
                <a:cs typeface="Arial" pitchFamily="34" charset="0"/>
              </a:rPr>
              <a:t>1912.</a:t>
            </a:r>
            <a:r>
              <a:rPr lang="pt-BR" sz="2000" dirty="0" smtClean="0">
                <a:latin typeface="Arial" pitchFamily="34" charset="0"/>
                <a:cs typeface="Arial" pitchFamily="34" charset="0"/>
              </a:rPr>
              <a:t> Faculdade de Medicina</a:t>
            </a:r>
          </a:p>
          <a:p>
            <a:pPr marL="0" indent="0">
              <a:buNone/>
            </a:pPr>
            <a:r>
              <a:rPr lang="pt-BR" sz="2000" b="1" dirty="0" smtClean="0">
                <a:latin typeface="Arial" pitchFamily="34" charset="0"/>
                <a:cs typeface="Arial" pitchFamily="34" charset="0"/>
              </a:rPr>
              <a:t>1918.</a:t>
            </a:r>
            <a:r>
              <a:rPr lang="pt-BR" sz="2000" dirty="0" smtClean="0">
                <a:latin typeface="Arial" pitchFamily="34" charset="0"/>
                <a:cs typeface="Arial" pitchFamily="34" charset="0"/>
              </a:rPr>
              <a:t> Laboratório de Higiene de São Paulo</a:t>
            </a:r>
          </a:p>
          <a:p>
            <a:pPr marL="0" indent="0">
              <a:buNone/>
            </a:pPr>
            <a:r>
              <a:rPr lang="pt-BR" sz="2000" b="1" dirty="0" smtClean="0">
                <a:latin typeface="Arial" pitchFamily="34" charset="0"/>
                <a:cs typeface="Arial" pitchFamily="34" charset="0"/>
              </a:rPr>
              <a:t>1919.</a:t>
            </a:r>
            <a:r>
              <a:rPr lang="pt-BR" sz="2000" dirty="0" smtClean="0">
                <a:latin typeface="Arial" pitchFamily="34" charset="0"/>
                <a:cs typeface="Arial" pitchFamily="34" charset="0"/>
              </a:rPr>
              <a:t> Instituto de Veterinária</a:t>
            </a:r>
          </a:p>
          <a:p>
            <a:pPr marL="0" indent="0">
              <a:buNone/>
            </a:pPr>
            <a:endParaRPr lang="pt-BR" sz="2000" b="1" dirty="0" smtClean="0">
              <a:latin typeface="Arial" pitchFamily="34" charset="0"/>
              <a:cs typeface="Arial" pitchFamily="34" charset="0"/>
            </a:endParaRPr>
          </a:p>
          <a:p>
            <a:pPr marL="0" indent="0">
              <a:buNone/>
            </a:pPr>
            <a:endParaRPr lang="pt-BR" sz="1050" b="1" dirty="0">
              <a:latin typeface="Arial" pitchFamily="34" charset="0"/>
              <a:cs typeface="Arial" pitchFamily="34" charset="0"/>
            </a:endParaRPr>
          </a:p>
          <a:p>
            <a:pPr marL="0" indent="0">
              <a:buNone/>
            </a:pPr>
            <a:r>
              <a:rPr lang="pt-BR" sz="2000" b="1" dirty="0" smtClean="0">
                <a:latin typeface="Arial" pitchFamily="34" charset="0"/>
                <a:cs typeface="Arial" pitchFamily="34" charset="0"/>
              </a:rPr>
              <a:t>1934.</a:t>
            </a:r>
            <a:r>
              <a:rPr lang="pt-BR" sz="2000" dirty="0" smtClean="0">
                <a:latin typeface="Arial" pitchFamily="34" charset="0"/>
                <a:cs typeface="Arial" pitchFamily="34" charset="0"/>
              </a:rPr>
              <a:t> A Universidade de São Paulo</a:t>
            </a:r>
            <a:br>
              <a:rPr lang="pt-BR" sz="2000" dirty="0" smtClean="0">
                <a:latin typeface="Arial" pitchFamily="34" charset="0"/>
                <a:cs typeface="Arial" pitchFamily="34" charset="0"/>
              </a:rPr>
            </a:br>
            <a:endParaRPr lang="pt-BR" sz="2000" dirty="0" smtClean="0">
              <a:latin typeface="Arial" pitchFamily="34" charset="0"/>
              <a:cs typeface="Arial" pitchFamily="34" charset="0"/>
            </a:endParaRPr>
          </a:p>
          <a:p>
            <a:pPr marL="457200" lvl="1" indent="0">
              <a:buNone/>
            </a:pPr>
            <a:endParaRPr lang="pt-BR" sz="1800" dirty="0">
              <a:latin typeface="Arial" pitchFamily="34" charset="0"/>
              <a:cs typeface="Arial" pitchFamily="34" charset="0"/>
            </a:endParaRPr>
          </a:p>
        </p:txBody>
      </p:sp>
      <p:sp>
        <p:nvSpPr>
          <p:cNvPr id="5" name="Retângulo 4"/>
          <p:cNvSpPr/>
          <p:nvPr/>
        </p:nvSpPr>
        <p:spPr>
          <a:xfrm>
            <a:off x="323528" y="6192688"/>
            <a:ext cx="8494633" cy="404664"/>
          </a:xfrm>
          <a:prstGeom prst="rect">
            <a:avLst/>
          </a:prstGeom>
        </p:spPr>
        <p:txBody>
          <a:bodyPr vert="vert270" wrap="square">
            <a:spAutoFit/>
          </a:bodyPr>
          <a:lstStyle/>
          <a:p>
            <a:pPr>
              <a:lnSpc>
                <a:spcPts val="600"/>
              </a:lnSpc>
            </a:pPr>
            <a:r>
              <a:rPr lang="pt-BR" sz="500" dirty="0">
                <a:latin typeface="Arial" pitchFamily="34" charset="0"/>
                <a:cs typeface="Arial" pitchFamily="34" charset="0"/>
              </a:rPr>
              <a:t>1827</a:t>
            </a:r>
          </a:p>
          <a:p>
            <a:pPr>
              <a:lnSpc>
                <a:spcPts val="600"/>
              </a:lnSpc>
            </a:pPr>
            <a:r>
              <a:rPr lang="pt-BR" sz="500" dirty="0">
                <a:latin typeface="Arial" pitchFamily="34" charset="0"/>
                <a:cs typeface="Arial" pitchFamily="34" charset="0"/>
              </a:rPr>
              <a:t>1828</a:t>
            </a:r>
          </a:p>
          <a:p>
            <a:pPr>
              <a:lnSpc>
                <a:spcPts val="600"/>
              </a:lnSpc>
            </a:pPr>
            <a:r>
              <a:rPr lang="pt-BR" sz="500" dirty="0">
                <a:latin typeface="Arial" pitchFamily="34" charset="0"/>
                <a:cs typeface="Arial" pitchFamily="34" charset="0"/>
              </a:rPr>
              <a:t>1829</a:t>
            </a:r>
          </a:p>
          <a:p>
            <a:pPr>
              <a:lnSpc>
                <a:spcPts val="600"/>
              </a:lnSpc>
            </a:pPr>
            <a:r>
              <a:rPr lang="pt-BR" sz="500" dirty="0">
                <a:latin typeface="Arial" pitchFamily="34" charset="0"/>
                <a:cs typeface="Arial" pitchFamily="34" charset="0"/>
              </a:rPr>
              <a:t>1830</a:t>
            </a:r>
          </a:p>
          <a:p>
            <a:pPr>
              <a:lnSpc>
                <a:spcPts val="600"/>
              </a:lnSpc>
            </a:pPr>
            <a:r>
              <a:rPr lang="pt-BR" sz="500" dirty="0">
                <a:latin typeface="Arial" pitchFamily="34" charset="0"/>
                <a:cs typeface="Arial" pitchFamily="34" charset="0"/>
              </a:rPr>
              <a:t>1831</a:t>
            </a:r>
          </a:p>
          <a:p>
            <a:pPr>
              <a:lnSpc>
                <a:spcPts val="600"/>
              </a:lnSpc>
            </a:pPr>
            <a:r>
              <a:rPr lang="pt-BR" sz="500" dirty="0">
                <a:latin typeface="Arial" pitchFamily="34" charset="0"/>
                <a:cs typeface="Arial" pitchFamily="34" charset="0"/>
              </a:rPr>
              <a:t>1832</a:t>
            </a:r>
          </a:p>
          <a:p>
            <a:pPr>
              <a:lnSpc>
                <a:spcPts val="600"/>
              </a:lnSpc>
            </a:pPr>
            <a:r>
              <a:rPr lang="pt-BR" sz="500" dirty="0">
                <a:latin typeface="Arial" pitchFamily="34" charset="0"/>
                <a:cs typeface="Arial" pitchFamily="34" charset="0"/>
              </a:rPr>
              <a:t>1833</a:t>
            </a:r>
          </a:p>
          <a:p>
            <a:pPr>
              <a:lnSpc>
                <a:spcPts val="600"/>
              </a:lnSpc>
            </a:pPr>
            <a:r>
              <a:rPr lang="pt-BR" sz="500" dirty="0">
                <a:latin typeface="Arial" pitchFamily="34" charset="0"/>
                <a:cs typeface="Arial" pitchFamily="34" charset="0"/>
              </a:rPr>
              <a:t>1834</a:t>
            </a:r>
          </a:p>
          <a:p>
            <a:pPr>
              <a:lnSpc>
                <a:spcPts val="600"/>
              </a:lnSpc>
            </a:pPr>
            <a:r>
              <a:rPr lang="pt-BR" sz="500" dirty="0">
                <a:latin typeface="Arial" pitchFamily="34" charset="0"/>
                <a:cs typeface="Arial" pitchFamily="34" charset="0"/>
              </a:rPr>
              <a:t>1835</a:t>
            </a:r>
          </a:p>
          <a:p>
            <a:pPr>
              <a:lnSpc>
                <a:spcPts val="600"/>
              </a:lnSpc>
            </a:pPr>
            <a:r>
              <a:rPr lang="pt-BR" sz="500" dirty="0">
                <a:latin typeface="Arial" pitchFamily="34" charset="0"/>
                <a:cs typeface="Arial" pitchFamily="34" charset="0"/>
              </a:rPr>
              <a:t>1836</a:t>
            </a:r>
          </a:p>
          <a:p>
            <a:pPr>
              <a:lnSpc>
                <a:spcPts val="600"/>
              </a:lnSpc>
            </a:pPr>
            <a:r>
              <a:rPr lang="pt-BR" sz="500" dirty="0">
                <a:latin typeface="Arial" pitchFamily="34" charset="0"/>
                <a:cs typeface="Arial" pitchFamily="34" charset="0"/>
              </a:rPr>
              <a:t>1837</a:t>
            </a:r>
          </a:p>
          <a:p>
            <a:pPr>
              <a:lnSpc>
                <a:spcPts val="600"/>
              </a:lnSpc>
            </a:pPr>
            <a:r>
              <a:rPr lang="pt-BR" sz="500" dirty="0">
                <a:latin typeface="Arial" pitchFamily="34" charset="0"/>
                <a:cs typeface="Arial" pitchFamily="34" charset="0"/>
              </a:rPr>
              <a:t>1838</a:t>
            </a:r>
          </a:p>
          <a:p>
            <a:pPr>
              <a:lnSpc>
                <a:spcPts val="600"/>
              </a:lnSpc>
            </a:pPr>
            <a:r>
              <a:rPr lang="pt-BR" sz="500" dirty="0">
                <a:latin typeface="Arial" pitchFamily="34" charset="0"/>
                <a:cs typeface="Arial" pitchFamily="34" charset="0"/>
              </a:rPr>
              <a:t>1839</a:t>
            </a:r>
          </a:p>
          <a:p>
            <a:pPr>
              <a:lnSpc>
                <a:spcPts val="600"/>
              </a:lnSpc>
            </a:pPr>
            <a:r>
              <a:rPr lang="pt-BR" sz="500" dirty="0">
                <a:latin typeface="Arial" pitchFamily="34" charset="0"/>
                <a:cs typeface="Arial" pitchFamily="34" charset="0"/>
              </a:rPr>
              <a:t>1840</a:t>
            </a:r>
          </a:p>
          <a:p>
            <a:pPr>
              <a:lnSpc>
                <a:spcPts val="600"/>
              </a:lnSpc>
            </a:pPr>
            <a:r>
              <a:rPr lang="pt-BR" sz="500" dirty="0">
                <a:latin typeface="Arial" pitchFamily="34" charset="0"/>
                <a:cs typeface="Arial" pitchFamily="34" charset="0"/>
              </a:rPr>
              <a:t>1841</a:t>
            </a:r>
          </a:p>
          <a:p>
            <a:pPr>
              <a:lnSpc>
                <a:spcPts val="600"/>
              </a:lnSpc>
            </a:pPr>
            <a:r>
              <a:rPr lang="pt-BR" sz="500" dirty="0">
                <a:latin typeface="Arial" pitchFamily="34" charset="0"/>
                <a:cs typeface="Arial" pitchFamily="34" charset="0"/>
              </a:rPr>
              <a:t>1842</a:t>
            </a:r>
          </a:p>
          <a:p>
            <a:pPr>
              <a:lnSpc>
                <a:spcPts val="600"/>
              </a:lnSpc>
            </a:pPr>
            <a:r>
              <a:rPr lang="pt-BR" sz="500" dirty="0">
                <a:latin typeface="Arial" pitchFamily="34" charset="0"/>
                <a:cs typeface="Arial" pitchFamily="34" charset="0"/>
              </a:rPr>
              <a:t>1843</a:t>
            </a:r>
          </a:p>
          <a:p>
            <a:pPr>
              <a:lnSpc>
                <a:spcPts val="600"/>
              </a:lnSpc>
            </a:pPr>
            <a:r>
              <a:rPr lang="pt-BR" sz="500" dirty="0">
                <a:latin typeface="Arial" pitchFamily="34" charset="0"/>
                <a:cs typeface="Arial" pitchFamily="34" charset="0"/>
              </a:rPr>
              <a:t>1844</a:t>
            </a:r>
          </a:p>
          <a:p>
            <a:pPr>
              <a:lnSpc>
                <a:spcPts val="600"/>
              </a:lnSpc>
            </a:pPr>
            <a:r>
              <a:rPr lang="pt-BR" sz="500" dirty="0">
                <a:latin typeface="Arial" pitchFamily="34" charset="0"/>
                <a:cs typeface="Arial" pitchFamily="34" charset="0"/>
              </a:rPr>
              <a:t>1845</a:t>
            </a:r>
          </a:p>
          <a:p>
            <a:pPr>
              <a:lnSpc>
                <a:spcPts val="600"/>
              </a:lnSpc>
            </a:pPr>
            <a:r>
              <a:rPr lang="pt-BR" sz="500" dirty="0">
                <a:latin typeface="Arial" pitchFamily="34" charset="0"/>
                <a:cs typeface="Arial" pitchFamily="34" charset="0"/>
              </a:rPr>
              <a:t>1846</a:t>
            </a:r>
          </a:p>
          <a:p>
            <a:pPr>
              <a:lnSpc>
                <a:spcPts val="600"/>
              </a:lnSpc>
            </a:pPr>
            <a:r>
              <a:rPr lang="pt-BR" sz="500" dirty="0">
                <a:latin typeface="Arial" pitchFamily="34" charset="0"/>
                <a:cs typeface="Arial" pitchFamily="34" charset="0"/>
              </a:rPr>
              <a:t>1847</a:t>
            </a:r>
          </a:p>
          <a:p>
            <a:pPr>
              <a:lnSpc>
                <a:spcPts val="600"/>
              </a:lnSpc>
            </a:pPr>
            <a:r>
              <a:rPr lang="pt-BR" sz="500" dirty="0">
                <a:latin typeface="Arial" pitchFamily="34" charset="0"/>
                <a:cs typeface="Arial" pitchFamily="34" charset="0"/>
              </a:rPr>
              <a:t>1848</a:t>
            </a:r>
          </a:p>
          <a:p>
            <a:pPr>
              <a:lnSpc>
                <a:spcPts val="600"/>
              </a:lnSpc>
            </a:pPr>
            <a:r>
              <a:rPr lang="pt-BR" sz="500" dirty="0">
                <a:latin typeface="Arial" pitchFamily="34" charset="0"/>
                <a:cs typeface="Arial" pitchFamily="34" charset="0"/>
              </a:rPr>
              <a:t>1849</a:t>
            </a:r>
          </a:p>
          <a:p>
            <a:pPr>
              <a:lnSpc>
                <a:spcPts val="600"/>
              </a:lnSpc>
            </a:pPr>
            <a:r>
              <a:rPr lang="pt-BR" sz="500" dirty="0">
                <a:latin typeface="Arial" pitchFamily="34" charset="0"/>
                <a:cs typeface="Arial" pitchFamily="34" charset="0"/>
              </a:rPr>
              <a:t>1850</a:t>
            </a:r>
          </a:p>
          <a:p>
            <a:pPr>
              <a:lnSpc>
                <a:spcPts val="600"/>
              </a:lnSpc>
            </a:pPr>
            <a:r>
              <a:rPr lang="pt-BR" sz="500" dirty="0">
                <a:latin typeface="Arial" pitchFamily="34" charset="0"/>
                <a:cs typeface="Arial" pitchFamily="34" charset="0"/>
              </a:rPr>
              <a:t>1851</a:t>
            </a:r>
          </a:p>
          <a:p>
            <a:pPr>
              <a:lnSpc>
                <a:spcPts val="600"/>
              </a:lnSpc>
            </a:pPr>
            <a:r>
              <a:rPr lang="pt-BR" sz="500" dirty="0">
                <a:latin typeface="Arial" pitchFamily="34" charset="0"/>
                <a:cs typeface="Arial" pitchFamily="34" charset="0"/>
              </a:rPr>
              <a:t>1852</a:t>
            </a:r>
          </a:p>
          <a:p>
            <a:pPr>
              <a:lnSpc>
                <a:spcPts val="600"/>
              </a:lnSpc>
            </a:pPr>
            <a:r>
              <a:rPr lang="pt-BR" sz="500" dirty="0">
                <a:latin typeface="Arial" pitchFamily="34" charset="0"/>
                <a:cs typeface="Arial" pitchFamily="34" charset="0"/>
              </a:rPr>
              <a:t>1853</a:t>
            </a:r>
          </a:p>
          <a:p>
            <a:pPr>
              <a:lnSpc>
                <a:spcPts val="600"/>
              </a:lnSpc>
            </a:pPr>
            <a:r>
              <a:rPr lang="pt-BR" sz="500" dirty="0">
                <a:latin typeface="Arial" pitchFamily="34" charset="0"/>
                <a:cs typeface="Arial" pitchFamily="34" charset="0"/>
              </a:rPr>
              <a:t>1854</a:t>
            </a:r>
          </a:p>
          <a:p>
            <a:pPr>
              <a:lnSpc>
                <a:spcPts val="600"/>
              </a:lnSpc>
            </a:pPr>
            <a:r>
              <a:rPr lang="pt-BR" sz="500" dirty="0">
                <a:latin typeface="Arial" pitchFamily="34" charset="0"/>
                <a:cs typeface="Arial" pitchFamily="34" charset="0"/>
              </a:rPr>
              <a:t>1855</a:t>
            </a:r>
          </a:p>
          <a:p>
            <a:pPr>
              <a:lnSpc>
                <a:spcPts val="600"/>
              </a:lnSpc>
            </a:pPr>
            <a:r>
              <a:rPr lang="pt-BR" sz="500" dirty="0">
                <a:latin typeface="Arial" pitchFamily="34" charset="0"/>
                <a:cs typeface="Arial" pitchFamily="34" charset="0"/>
              </a:rPr>
              <a:t>1856</a:t>
            </a:r>
          </a:p>
          <a:p>
            <a:pPr>
              <a:lnSpc>
                <a:spcPts val="600"/>
              </a:lnSpc>
            </a:pPr>
            <a:r>
              <a:rPr lang="pt-BR" sz="500" dirty="0">
                <a:latin typeface="Arial" pitchFamily="34" charset="0"/>
                <a:cs typeface="Arial" pitchFamily="34" charset="0"/>
              </a:rPr>
              <a:t>1857</a:t>
            </a:r>
          </a:p>
          <a:p>
            <a:pPr>
              <a:lnSpc>
                <a:spcPts val="600"/>
              </a:lnSpc>
            </a:pPr>
            <a:r>
              <a:rPr lang="pt-BR" sz="500" dirty="0">
                <a:latin typeface="Arial" pitchFamily="34" charset="0"/>
                <a:cs typeface="Arial" pitchFamily="34" charset="0"/>
              </a:rPr>
              <a:t>1858</a:t>
            </a:r>
          </a:p>
          <a:p>
            <a:pPr>
              <a:lnSpc>
                <a:spcPts val="600"/>
              </a:lnSpc>
            </a:pPr>
            <a:r>
              <a:rPr lang="pt-BR" sz="500" dirty="0">
                <a:latin typeface="Arial" pitchFamily="34" charset="0"/>
                <a:cs typeface="Arial" pitchFamily="34" charset="0"/>
              </a:rPr>
              <a:t>1859</a:t>
            </a:r>
          </a:p>
          <a:p>
            <a:pPr>
              <a:lnSpc>
                <a:spcPts val="600"/>
              </a:lnSpc>
            </a:pPr>
            <a:r>
              <a:rPr lang="pt-BR" sz="500" dirty="0">
                <a:latin typeface="Arial" pitchFamily="34" charset="0"/>
                <a:cs typeface="Arial" pitchFamily="34" charset="0"/>
              </a:rPr>
              <a:t>1860</a:t>
            </a:r>
          </a:p>
          <a:p>
            <a:pPr>
              <a:lnSpc>
                <a:spcPts val="600"/>
              </a:lnSpc>
            </a:pPr>
            <a:r>
              <a:rPr lang="pt-BR" sz="500" dirty="0">
                <a:latin typeface="Arial" pitchFamily="34" charset="0"/>
                <a:cs typeface="Arial" pitchFamily="34" charset="0"/>
              </a:rPr>
              <a:t>1861</a:t>
            </a:r>
          </a:p>
          <a:p>
            <a:pPr>
              <a:lnSpc>
                <a:spcPts val="600"/>
              </a:lnSpc>
            </a:pPr>
            <a:r>
              <a:rPr lang="pt-BR" sz="500" dirty="0">
                <a:latin typeface="Arial" pitchFamily="34" charset="0"/>
                <a:cs typeface="Arial" pitchFamily="34" charset="0"/>
              </a:rPr>
              <a:t>1862</a:t>
            </a:r>
          </a:p>
          <a:p>
            <a:pPr>
              <a:lnSpc>
                <a:spcPts val="600"/>
              </a:lnSpc>
            </a:pPr>
            <a:r>
              <a:rPr lang="pt-BR" sz="500" dirty="0">
                <a:latin typeface="Arial" pitchFamily="34" charset="0"/>
                <a:cs typeface="Arial" pitchFamily="34" charset="0"/>
              </a:rPr>
              <a:t>1863</a:t>
            </a:r>
          </a:p>
          <a:p>
            <a:pPr>
              <a:lnSpc>
                <a:spcPts val="600"/>
              </a:lnSpc>
            </a:pPr>
            <a:r>
              <a:rPr lang="pt-BR" sz="500" dirty="0">
                <a:latin typeface="Arial" pitchFamily="34" charset="0"/>
                <a:cs typeface="Arial" pitchFamily="34" charset="0"/>
              </a:rPr>
              <a:t>1864</a:t>
            </a:r>
          </a:p>
          <a:p>
            <a:pPr>
              <a:lnSpc>
                <a:spcPts val="600"/>
              </a:lnSpc>
            </a:pPr>
            <a:r>
              <a:rPr lang="pt-BR" sz="500" dirty="0">
                <a:latin typeface="Arial" pitchFamily="34" charset="0"/>
                <a:cs typeface="Arial" pitchFamily="34" charset="0"/>
              </a:rPr>
              <a:t>1865</a:t>
            </a:r>
          </a:p>
          <a:p>
            <a:pPr>
              <a:lnSpc>
                <a:spcPts val="600"/>
              </a:lnSpc>
            </a:pPr>
            <a:r>
              <a:rPr lang="pt-BR" sz="500" dirty="0">
                <a:latin typeface="Arial" pitchFamily="34" charset="0"/>
                <a:cs typeface="Arial" pitchFamily="34" charset="0"/>
              </a:rPr>
              <a:t>1866</a:t>
            </a:r>
          </a:p>
          <a:p>
            <a:pPr>
              <a:lnSpc>
                <a:spcPts val="600"/>
              </a:lnSpc>
            </a:pPr>
            <a:r>
              <a:rPr lang="pt-BR" sz="500" dirty="0">
                <a:latin typeface="Arial" pitchFamily="34" charset="0"/>
                <a:cs typeface="Arial" pitchFamily="34" charset="0"/>
              </a:rPr>
              <a:t>1867</a:t>
            </a:r>
          </a:p>
          <a:p>
            <a:pPr>
              <a:lnSpc>
                <a:spcPts val="600"/>
              </a:lnSpc>
            </a:pPr>
            <a:r>
              <a:rPr lang="pt-BR" sz="500" dirty="0">
                <a:latin typeface="Arial" pitchFamily="34" charset="0"/>
                <a:cs typeface="Arial" pitchFamily="34" charset="0"/>
              </a:rPr>
              <a:t>1868</a:t>
            </a:r>
          </a:p>
          <a:p>
            <a:pPr>
              <a:lnSpc>
                <a:spcPts val="600"/>
              </a:lnSpc>
            </a:pPr>
            <a:r>
              <a:rPr lang="pt-BR" sz="500" dirty="0">
                <a:latin typeface="Arial" pitchFamily="34" charset="0"/>
                <a:cs typeface="Arial" pitchFamily="34" charset="0"/>
              </a:rPr>
              <a:t>1869</a:t>
            </a:r>
          </a:p>
          <a:p>
            <a:pPr>
              <a:lnSpc>
                <a:spcPts val="600"/>
              </a:lnSpc>
            </a:pPr>
            <a:r>
              <a:rPr lang="pt-BR" sz="500" dirty="0">
                <a:latin typeface="Arial" pitchFamily="34" charset="0"/>
                <a:cs typeface="Arial" pitchFamily="34" charset="0"/>
              </a:rPr>
              <a:t>1870</a:t>
            </a:r>
          </a:p>
          <a:p>
            <a:pPr>
              <a:lnSpc>
                <a:spcPts val="600"/>
              </a:lnSpc>
            </a:pPr>
            <a:r>
              <a:rPr lang="pt-BR" sz="500" dirty="0">
                <a:latin typeface="Arial" pitchFamily="34" charset="0"/>
                <a:cs typeface="Arial" pitchFamily="34" charset="0"/>
              </a:rPr>
              <a:t>1871</a:t>
            </a:r>
          </a:p>
          <a:p>
            <a:pPr>
              <a:lnSpc>
                <a:spcPts val="600"/>
              </a:lnSpc>
            </a:pPr>
            <a:r>
              <a:rPr lang="pt-BR" sz="500" dirty="0">
                <a:latin typeface="Arial" pitchFamily="34" charset="0"/>
                <a:cs typeface="Arial" pitchFamily="34" charset="0"/>
              </a:rPr>
              <a:t>1872</a:t>
            </a:r>
          </a:p>
          <a:p>
            <a:pPr>
              <a:lnSpc>
                <a:spcPts val="600"/>
              </a:lnSpc>
            </a:pPr>
            <a:r>
              <a:rPr lang="pt-BR" sz="500" dirty="0">
                <a:latin typeface="Arial" pitchFamily="34" charset="0"/>
                <a:cs typeface="Arial" pitchFamily="34" charset="0"/>
              </a:rPr>
              <a:t>1873</a:t>
            </a:r>
          </a:p>
          <a:p>
            <a:pPr>
              <a:lnSpc>
                <a:spcPts val="600"/>
              </a:lnSpc>
            </a:pPr>
            <a:r>
              <a:rPr lang="pt-BR" sz="500" dirty="0">
                <a:latin typeface="Arial" pitchFamily="34" charset="0"/>
                <a:cs typeface="Arial" pitchFamily="34" charset="0"/>
              </a:rPr>
              <a:t>1874</a:t>
            </a:r>
          </a:p>
          <a:p>
            <a:pPr>
              <a:lnSpc>
                <a:spcPts val="600"/>
              </a:lnSpc>
            </a:pPr>
            <a:r>
              <a:rPr lang="pt-BR" sz="500" dirty="0">
                <a:latin typeface="Arial" pitchFamily="34" charset="0"/>
                <a:cs typeface="Arial" pitchFamily="34" charset="0"/>
              </a:rPr>
              <a:t>1875</a:t>
            </a:r>
          </a:p>
          <a:p>
            <a:pPr>
              <a:lnSpc>
                <a:spcPts val="600"/>
              </a:lnSpc>
            </a:pPr>
            <a:r>
              <a:rPr lang="pt-BR" sz="500" dirty="0">
                <a:latin typeface="Arial" pitchFamily="34" charset="0"/>
                <a:cs typeface="Arial" pitchFamily="34" charset="0"/>
              </a:rPr>
              <a:t>1876</a:t>
            </a:r>
          </a:p>
          <a:p>
            <a:pPr>
              <a:lnSpc>
                <a:spcPts val="600"/>
              </a:lnSpc>
            </a:pPr>
            <a:r>
              <a:rPr lang="pt-BR" sz="500" dirty="0">
                <a:latin typeface="Arial" pitchFamily="34" charset="0"/>
                <a:cs typeface="Arial" pitchFamily="34" charset="0"/>
              </a:rPr>
              <a:t>1877</a:t>
            </a:r>
          </a:p>
          <a:p>
            <a:pPr>
              <a:lnSpc>
                <a:spcPts val="600"/>
              </a:lnSpc>
            </a:pPr>
            <a:r>
              <a:rPr lang="pt-BR" sz="500" dirty="0">
                <a:latin typeface="Arial" pitchFamily="34" charset="0"/>
                <a:cs typeface="Arial" pitchFamily="34" charset="0"/>
              </a:rPr>
              <a:t>1878</a:t>
            </a:r>
          </a:p>
          <a:p>
            <a:pPr>
              <a:lnSpc>
                <a:spcPts val="600"/>
              </a:lnSpc>
            </a:pPr>
            <a:r>
              <a:rPr lang="pt-BR" sz="500" dirty="0">
                <a:latin typeface="Arial" pitchFamily="34" charset="0"/>
                <a:cs typeface="Arial" pitchFamily="34" charset="0"/>
              </a:rPr>
              <a:t>1879</a:t>
            </a:r>
          </a:p>
          <a:p>
            <a:pPr>
              <a:lnSpc>
                <a:spcPts val="600"/>
              </a:lnSpc>
            </a:pPr>
            <a:r>
              <a:rPr lang="pt-BR" sz="500" dirty="0">
                <a:latin typeface="Arial" pitchFamily="34" charset="0"/>
                <a:cs typeface="Arial" pitchFamily="34" charset="0"/>
              </a:rPr>
              <a:t>1880</a:t>
            </a:r>
          </a:p>
          <a:p>
            <a:pPr>
              <a:lnSpc>
                <a:spcPts val="600"/>
              </a:lnSpc>
            </a:pPr>
            <a:r>
              <a:rPr lang="pt-BR" sz="500" dirty="0">
                <a:latin typeface="Arial" pitchFamily="34" charset="0"/>
                <a:cs typeface="Arial" pitchFamily="34" charset="0"/>
              </a:rPr>
              <a:t>1881</a:t>
            </a:r>
          </a:p>
          <a:p>
            <a:pPr>
              <a:lnSpc>
                <a:spcPts val="600"/>
              </a:lnSpc>
            </a:pPr>
            <a:r>
              <a:rPr lang="pt-BR" sz="500" dirty="0">
                <a:latin typeface="Arial" pitchFamily="34" charset="0"/>
                <a:cs typeface="Arial" pitchFamily="34" charset="0"/>
              </a:rPr>
              <a:t>1882</a:t>
            </a:r>
          </a:p>
          <a:p>
            <a:pPr>
              <a:lnSpc>
                <a:spcPts val="600"/>
              </a:lnSpc>
            </a:pPr>
            <a:r>
              <a:rPr lang="pt-BR" sz="500" dirty="0">
                <a:latin typeface="Arial" pitchFamily="34" charset="0"/>
                <a:cs typeface="Arial" pitchFamily="34" charset="0"/>
              </a:rPr>
              <a:t>1883</a:t>
            </a:r>
          </a:p>
          <a:p>
            <a:pPr>
              <a:lnSpc>
                <a:spcPts val="600"/>
              </a:lnSpc>
            </a:pPr>
            <a:r>
              <a:rPr lang="pt-BR" sz="500" dirty="0">
                <a:latin typeface="Arial" pitchFamily="34" charset="0"/>
                <a:cs typeface="Arial" pitchFamily="34" charset="0"/>
              </a:rPr>
              <a:t>1884</a:t>
            </a:r>
          </a:p>
          <a:p>
            <a:pPr>
              <a:lnSpc>
                <a:spcPts val="600"/>
              </a:lnSpc>
            </a:pPr>
            <a:r>
              <a:rPr lang="pt-BR" sz="500" dirty="0">
                <a:latin typeface="Arial" pitchFamily="34" charset="0"/>
                <a:cs typeface="Arial" pitchFamily="34" charset="0"/>
              </a:rPr>
              <a:t>1885</a:t>
            </a:r>
          </a:p>
          <a:p>
            <a:pPr>
              <a:lnSpc>
                <a:spcPts val="600"/>
              </a:lnSpc>
            </a:pPr>
            <a:r>
              <a:rPr lang="pt-BR" sz="500" dirty="0">
                <a:latin typeface="Arial" pitchFamily="34" charset="0"/>
                <a:cs typeface="Arial" pitchFamily="34" charset="0"/>
              </a:rPr>
              <a:t>1886</a:t>
            </a:r>
          </a:p>
          <a:p>
            <a:pPr>
              <a:lnSpc>
                <a:spcPts val="600"/>
              </a:lnSpc>
            </a:pPr>
            <a:r>
              <a:rPr lang="pt-BR" sz="500" dirty="0">
                <a:latin typeface="Arial" pitchFamily="34" charset="0"/>
                <a:cs typeface="Arial" pitchFamily="34" charset="0"/>
              </a:rPr>
              <a:t>1887</a:t>
            </a:r>
          </a:p>
          <a:p>
            <a:pPr>
              <a:lnSpc>
                <a:spcPts val="600"/>
              </a:lnSpc>
            </a:pPr>
            <a:r>
              <a:rPr lang="pt-BR" sz="500" dirty="0">
                <a:latin typeface="Arial" pitchFamily="34" charset="0"/>
                <a:cs typeface="Arial" pitchFamily="34" charset="0"/>
              </a:rPr>
              <a:t>1888</a:t>
            </a:r>
          </a:p>
          <a:p>
            <a:pPr>
              <a:lnSpc>
                <a:spcPts val="600"/>
              </a:lnSpc>
            </a:pPr>
            <a:r>
              <a:rPr lang="pt-BR" sz="500" dirty="0">
                <a:latin typeface="Arial" pitchFamily="34" charset="0"/>
                <a:cs typeface="Arial" pitchFamily="34" charset="0"/>
              </a:rPr>
              <a:t>1889</a:t>
            </a:r>
          </a:p>
          <a:p>
            <a:pPr>
              <a:lnSpc>
                <a:spcPts val="600"/>
              </a:lnSpc>
            </a:pPr>
            <a:r>
              <a:rPr lang="pt-BR" sz="500" dirty="0">
                <a:latin typeface="Arial" pitchFamily="34" charset="0"/>
                <a:cs typeface="Arial" pitchFamily="34" charset="0"/>
              </a:rPr>
              <a:t>1890</a:t>
            </a:r>
          </a:p>
          <a:p>
            <a:pPr>
              <a:lnSpc>
                <a:spcPts val="600"/>
              </a:lnSpc>
            </a:pPr>
            <a:r>
              <a:rPr lang="pt-BR" sz="500" dirty="0">
                <a:latin typeface="Arial" pitchFamily="34" charset="0"/>
                <a:cs typeface="Arial" pitchFamily="34" charset="0"/>
              </a:rPr>
              <a:t>1891</a:t>
            </a:r>
          </a:p>
          <a:p>
            <a:pPr>
              <a:lnSpc>
                <a:spcPts val="600"/>
              </a:lnSpc>
            </a:pPr>
            <a:r>
              <a:rPr lang="pt-BR" sz="500" dirty="0">
                <a:latin typeface="Arial" pitchFamily="34" charset="0"/>
                <a:cs typeface="Arial" pitchFamily="34" charset="0"/>
              </a:rPr>
              <a:t>1892</a:t>
            </a:r>
          </a:p>
          <a:p>
            <a:pPr>
              <a:lnSpc>
                <a:spcPts val="600"/>
              </a:lnSpc>
            </a:pPr>
            <a:r>
              <a:rPr lang="pt-BR" sz="500" dirty="0">
                <a:latin typeface="Arial" pitchFamily="34" charset="0"/>
                <a:cs typeface="Arial" pitchFamily="34" charset="0"/>
              </a:rPr>
              <a:t>1893</a:t>
            </a:r>
          </a:p>
          <a:p>
            <a:pPr>
              <a:lnSpc>
                <a:spcPts val="600"/>
              </a:lnSpc>
            </a:pPr>
            <a:r>
              <a:rPr lang="pt-BR" sz="500" dirty="0">
                <a:latin typeface="Arial" pitchFamily="34" charset="0"/>
                <a:cs typeface="Arial" pitchFamily="34" charset="0"/>
              </a:rPr>
              <a:t>1894</a:t>
            </a:r>
          </a:p>
          <a:p>
            <a:pPr>
              <a:lnSpc>
                <a:spcPts val="600"/>
              </a:lnSpc>
            </a:pPr>
            <a:r>
              <a:rPr lang="pt-BR" sz="500" dirty="0">
                <a:latin typeface="Arial" pitchFamily="34" charset="0"/>
                <a:cs typeface="Arial" pitchFamily="34" charset="0"/>
              </a:rPr>
              <a:t>1895</a:t>
            </a:r>
          </a:p>
          <a:p>
            <a:pPr>
              <a:lnSpc>
                <a:spcPts val="600"/>
              </a:lnSpc>
            </a:pPr>
            <a:r>
              <a:rPr lang="pt-BR" sz="500" dirty="0">
                <a:latin typeface="Arial" pitchFamily="34" charset="0"/>
                <a:cs typeface="Arial" pitchFamily="34" charset="0"/>
              </a:rPr>
              <a:t>1896</a:t>
            </a:r>
          </a:p>
          <a:p>
            <a:pPr>
              <a:lnSpc>
                <a:spcPts val="600"/>
              </a:lnSpc>
            </a:pPr>
            <a:r>
              <a:rPr lang="pt-BR" sz="500" dirty="0">
                <a:latin typeface="Arial" pitchFamily="34" charset="0"/>
                <a:cs typeface="Arial" pitchFamily="34" charset="0"/>
              </a:rPr>
              <a:t>1897</a:t>
            </a:r>
          </a:p>
          <a:p>
            <a:pPr>
              <a:lnSpc>
                <a:spcPts val="600"/>
              </a:lnSpc>
            </a:pPr>
            <a:r>
              <a:rPr lang="pt-BR" sz="500" dirty="0">
                <a:latin typeface="Arial" pitchFamily="34" charset="0"/>
                <a:cs typeface="Arial" pitchFamily="34" charset="0"/>
              </a:rPr>
              <a:t>1898</a:t>
            </a:r>
          </a:p>
          <a:p>
            <a:pPr>
              <a:lnSpc>
                <a:spcPts val="600"/>
              </a:lnSpc>
            </a:pPr>
            <a:r>
              <a:rPr lang="pt-BR" sz="500" dirty="0">
                <a:latin typeface="Arial" pitchFamily="34" charset="0"/>
                <a:cs typeface="Arial" pitchFamily="34" charset="0"/>
              </a:rPr>
              <a:t>1899</a:t>
            </a:r>
          </a:p>
          <a:p>
            <a:pPr>
              <a:lnSpc>
                <a:spcPts val="600"/>
              </a:lnSpc>
            </a:pPr>
            <a:r>
              <a:rPr lang="pt-BR" sz="500" dirty="0">
                <a:latin typeface="Arial" pitchFamily="34" charset="0"/>
                <a:cs typeface="Arial" pitchFamily="34" charset="0"/>
              </a:rPr>
              <a:t>1900</a:t>
            </a:r>
          </a:p>
          <a:p>
            <a:pPr>
              <a:lnSpc>
                <a:spcPts val="600"/>
              </a:lnSpc>
            </a:pPr>
            <a:r>
              <a:rPr lang="pt-BR" sz="500" dirty="0">
                <a:latin typeface="Arial" pitchFamily="34" charset="0"/>
                <a:cs typeface="Arial" pitchFamily="34" charset="0"/>
              </a:rPr>
              <a:t>1901</a:t>
            </a:r>
          </a:p>
          <a:p>
            <a:pPr>
              <a:lnSpc>
                <a:spcPts val="600"/>
              </a:lnSpc>
            </a:pPr>
            <a:r>
              <a:rPr lang="pt-BR" sz="500" dirty="0">
                <a:latin typeface="Arial" pitchFamily="34" charset="0"/>
                <a:cs typeface="Arial" pitchFamily="34" charset="0"/>
              </a:rPr>
              <a:t>1902</a:t>
            </a:r>
          </a:p>
          <a:p>
            <a:pPr>
              <a:lnSpc>
                <a:spcPts val="600"/>
              </a:lnSpc>
            </a:pPr>
            <a:r>
              <a:rPr lang="pt-BR" sz="500" dirty="0">
                <a:latin typeface="Arial" pitchFamily="34" charset="0"/>
                <a:cs typeface="Arial" pitchFamily="34" charset="0"/>
              </a:rPr>
              <a:t>1903</a:t>
            </a:r>
          </a:p>
          <a:p>
            <a:pPr>
              <a:lnSpc>
                <a:spcPts val="600"/>
              </a:lnSpc>
            </a:pPr>
            <a:r>
              <a:rPr lang="pt-BR" sz="500" dirty="0">
                <a:latin typeface="Arial" pitchFamily="34" charset="0"/>
                <a:cs typeface="Arial" pitchFamily="34" charset="0"/>
              </a:rPr>
              <a:t>1904</a:t>
            </a:r>
          </a:p>
          <a:p>
            <a:pPr>
              <a:lnSpc>
                <a:spcPts val="600"/>
              </a:lnSpc>
            </a:pPr>
            <a:r>
              <a:rPr lang="pt-BR" sz="500" dirty="0">
                <a:latin typeface="Arial" pitchFamily="34" charset="0"/>
                <a:cs typeface="Arial" pitchFamily="34" charset="0"/>
              </a:rPr>
              <a:t>1905</a:t>
            </a:r>
          </a:p>
          <a:p>
            <a:pPr>
              <a:lnSpc>
                <a:spcPts val="600"/>
              </a:lnSpc>
            </a:pPr>
            <a:r>
              <a:rPr lang="pt-BR" sz="500" dirty="0">
                <a:latin typeface="Arial" pitchFamily="34" charset="0"/>
                <a:cs typeface="Arial" pitchFamily="34" charset="0"/>
              </a:rPr>
              <a:t>1906</a:t>
            </a:r>
          </a:p>
          <a:p>
            <a:pPr>
              <a:lnSpc>
                <a:spcPts val="600"/>
              </a:lnSpc>
            </a:pPr>
            <a:r>
              <a:rPr lang="pt-BR" sz="500" dirty="0">
                <a:latin typeface="Arial" pitchFamily="34" charset="0"/>
                <a:cs typeface="Arial" pitchFamily="34" charset="0"/>
              </a:rPr>
              <a:t>1907</a:t>
            </a:r>
          </a:p>
          <a:p>
            <a:pPr>
              <a:lnSpc>
                <a:spcPts val="600"/>
              </a:lnSpc>
            </a:pPr>
            <a:r>
              <a:rPr lang="pt-BR" sz="500" dirty="0">
                <a:latin typeface="Arial" pitchFamily="34" charset="0"/>
                <a:cs typeface="Arial" pitchFamily="34" charset="0"/>
              </a:rPr>
              <a:t>1908</a:t>
            </a:r>
          </a:p>
          <a:p>
            <a:pPr>
              <a:lnSpc>
                <a:spcPts val="600"/>
              </a:lnSpc>
            </a:pPr>
            <a:r>
              <a:rPr lang="pt-BR" sz="500" dirty="0">
                <a:latin typeface="Arial" pitchFamily="34" charset="0"/>
                <a:cs typeface="Arial" pitchFamily="34" charset="0"/>
              </a:rPr>
              <a:t>1909</a:t>
            </a:r>
          </a:p>
          <a:p>
            <a:pPr>
              <a:lnSpc>
                <a:spcPts val="600"/>
              </a:lnSpc>
            </a:pPr>
            <a:r>
              <a:rPr lang="pt-BR" sz="500" dirty="0">
                <a:latin typeface="Arial" pitchFamily="34" charset="0"/>
                <a:cs typeface="Arial" pitchFamily="34" charset="0"/>
              </a:rPr>
              <a:t>1910</a:t>
            </a:r>
          </a:p>
          <a:p>
            <a:pPr>
              <a:lnSpc>
                <a:spcPts val="600"/>
              </a:lnSpc>
            </a:pPr>
            <a:r>
              <a:rPr lang="pt-BR" sz="500" dirty="0">
                <a:latin typeface="Arial" pitchFamily="34" charset="0"/>
                <a:cs typeface="Arial" pitchFamily="34" charset="0"/>
              </a:rPr>
              <a:t>1911</a:t>
            </a:r>
          </a:p>
          <a:p>
            <a:pPr>
              <a:lnSpc>
                <a:spcPts val="600"/>
              </a:lnSpc>
            </a:pPr>
            <a:r>
              <a:rPr lang="pt-BR" sz="500" dirty="0">
                <a:latin typeface="Arial" pitchFamily="34" charset="0"/>
                <a:cs typeface="Arial" pitchFamily="34" charset="0"/>
              </a:rPr>
              <a:t>1912</a:t>
            </a:r>
          </a:p>
          <a:p>
            <a:pPr>
              <a:lnSpc>
                <a:spcPts val="600"/>
              </a:lnSpc>
            </a:pPr>
            <a:r>
              <a:rPr lang="pt-BR" sz="500" dirty="0">
                <a:latin typeface="Arial" pitchFamily="34" charset="0"/>
                <a:cs typeface="Arial" pitchFamily="34" charset="0"/>
              </a:rPr>
              <a:t>1913</a:t>
            </a:r>
          </a:p>
          <a:p>
            <a:pPr>
              <a:lnSpc>
                <a:spcPts val="600"/>
              </a:lnSpc>
            </a:pPr>
            <a:r>
              <a:rPr lang="pt-BR" sz="500" dirty="0">
                <a:latin typeface="Arial" pitchFamily="34" charset="0"/>
                <a:cs typeface="Arial" pitchFamily="34" charset="0"/>
              </a:rPr>
              <a:t>1914</a:t>
            </a:r>
          </a:p>
          <a:p>
            <a:pPr>
              <a:lnSpc>
                <a:spcPts val="600"/>
              </a:lnSpc>
            </a:pPr>
            <a:r>
              <a:rPr lang="pt-BR" sz="500" dirty="0">
                <a:latin typeface="Arial" pitchFamily="34" charset="0"/>
                <a:cs typeface="Arial" pitchFamily="34" charset="0"/>
              </a:rPr>
              <a:t>1915</a:t>
            </a:r>
          </a:p>
          <a:p>
            <a:pPr>
              <a:lnSpc>
                <a:spcPts val="600"/>
              </a:lnSpc>
            </a:pPr>
            <a:r>
              <a:rPr lang="pt-BR" sz="500" dirty="0">
                <a:latin typeface="Arial" pitchFamily="34" charset="0"/>
                <a:cs typeface="Arial" pitchFamily="34" charset="0"/>
              </a:rPr>
              <a:t>1916</a:t>
            </a:r>
          </a:p>
          <a:p>
            <a:pPr>
              <a:lnSpc>
                <a:spcPts val="600"/>
              </a:lnSpc>
            </a:pPr>
            <a:r>
              <a:rPr lang="pt-BR" sz="500" dirty="0">
                <a:latin typeface="Arial" pitchFamily="34" charset="0"/>
                <a:cs typeface="Arial" pitchFamily="34" charset="0"/>
              </a:rPr>
              <a:t>1917</a:t>
            </a:r>
          </a:p>
          <a:p>
            <a:pPr>
              <a:lnSpc>
                <a:spcPts val="600"/>
              </a:lnSpc>
            </a:pPr>
            <a:r>
              <a:rPr lang="pt-BR" sz="500" dirty="0">
                <a:latin typeface="Arial" pitchFamily="34" charset="0"/>
                <a:cs typeface="Arial" pitchFamily="34" charset="0"/>
              </a:rPr>
              <a:t>1918</a:t>
            </a:r>
          </a:p>
          <a:p>
            <a:pPr>
              <a:lnSpc>
                <a:spcPts val="600"/>
              </a:lnSpc>
            </a:pPr>
            <a:r>
              <a:rPr lang="pt-BR" sz="500" dirty="0">
                <a:latin typeface="Arial" pitchFamily="34" charset="0"/>
                <a:cs typeface="Arial" pitchFamily="34" charset="0"/>
              </a:rPr>
              <a:t>1919</a:t>
            </a:r>
          </a:p>
          <a:p>
            <a:pPr>
              <a:lnSpc>
                <a:spcPts val="600"/>
              </a:lnSpc>
            </a:pPr>
            <a:r>
              <a:rPr lang="pt-BR" sz="500" dirty="0">
                <a:latin typeface="Arial" pitchFamily="34" charset="0"/>
                <a:cs typeface="Arial" pitchFamily="34" charset="0"/>
              </a:rPr>
              <a:t>1920</a:t>
            </a:r>
          </a:p>
          <a:p>
            <a:pPr>
              <a:lnSpc>
                <a:spcPts val="600"/>
              </a:lnSpc>
            </a:pPr>
            <a:r>
              <a:rPr lang="pt-BR" sz="500" dirty="0">
                <a:latin typeface="Arial" pitchFamily="34" charset="0"/>
                <a:cs typeface="Arial" pitchFamily="34" charset="0"/>
              </a:rPr>
              <a:t>1921</a:t>
            </a:r>
          </a:p>
          <a:p>
            <a:pPr>
              <a:lnSpc>
                <a:spcPts val="600"/>
              </a:lnSpc>
            </a:pPr>
            <a:r>
              <a:rPr lang="pt-BR" sz="500" dirty="0">
                <a:latin typeface="Arial" pitchFamily="34" charset="0"/>
                <a:cs typeface="Arial" pitchFamily="34" charset="0"/>
              </a:rPr>
              <a:t>1922</a:t>
            </a:r>
          </a:p>
          <a:p>
            <a:pPr>
              <a:lnSpc>
                <a:spcPts val="600"/>
              </a:lnSpc>
            </a:pPr>
            <a:r>
              <a:rPr lang="pt-BR" sz="500" dirty="0">
                <a:latin typeface="Arial" pitchFamily="34" charset="0"/>
                <a:cs typeface="Arial" pitchFamily="34" charset="0"/>
              </a:rPr>
              <a:t>1923</a:t>
            </a:r>
          </a:p>
          <a:p>
            <a:pPr>
              <a:lnSpc>
                <a:spcPts val="600"/>
              </a:lnSpc>
            </a:pPr>
            <a:r>
              <a:rPr lang="pt-BR" sz="500" dirty="0">
                <a:latin typeface="Arial" pitchFamily="34" charset="0"/>
                <a:cs typeface="Arial" pitchFamily="34" charset="0"/>
              </a:rPr>
              <a:t>1924</a:t>
            </a:r>
          </a:p>
          <a:p>
            <a:pPr>
              <a:lnSpc>
                <a:spcPts val="600"/>
              </a:lnSpc>
            </a:pPr>
            <a:r>
              <a:rPr lang="pt-BR" sz="500" dirty="0">
                <a:latin typeface="Arial" pitchFamily="34" charset="0"/>
                <a:cs typeface="Arial" pitchFamily="34" charset="0"/>
              </a:rPr>
              <a:t>1925</a:t>
            </a:r>
          </a:p>
          <a:p>
            <a:pPr>
              <a:lnSpc>
                <a:spcPts val="600"/>
              </a:lnSpc>
            </a:pPr>
            <a:r>
              <a:rPr lang="pt-BR" sz="500" dirty="0">
                <a:latin typeface="Arial" pitchFamily="34" charset="0"/>
                <a:cs typeface="Arial" pitchFamily="34" charset="0"/>
              </a:rPr>
              <a:t>1926</a:t>
            </a:r>
          </a:p>
          <a:p>
            <a:pPr>
              <a:lnSpc>
                <a:spcPts val="600"/>
              </a:lnSpc>
            </a:pPr>
            <a:r>
              <a:rPr lang="pt-BR" sz="500" dirty="0">
                <a:latin typeface="Arial" pitchFamily="34" charset="0"/>
                <a:cs typeface="Arial" pitchFamily="34" charset="0"/>
              </a:rPr>
              <a:t>1927</a:t>
            </a:r>
          </a:p>
          <a:p>
            <a:pPr>
              <a:lnSpc>
                <a:spcPts val="600"/>
              </a:lnSpc>
            </a:pPr>
            <a:r>
              <a:rPr lang="pt-BR" sz="500" dirty="0">
                <a:latin typeface="Arial" pitchFamily="34" charset="0"/>
                <a:cs typeface="Arial" pitchFamily="34" charset="0"/>
              </a:rPr>
              <a:t>1928</a:t>
            </a:r>
          </a:p>
          <a:p>
            <a:pPr>
              <a:lnSpc>
                <a:spcPts val="600"/>
              </a:lnSpc>
            </a:pPr>
            <a:r>
              <a:rPr lang="pt-BR" sz="500" dirty="0">
                <a:latin typeface="Arial" pitchFamily="34" charset="0"/>
                <a:cs typeface="Arial" pitchFamily="34" charset="0"/>
              </a:rPr>
              <a:t>1929</a:t>
            </a:r>
          </a:p>
          <a:p>
            <a:pPr>
              <a:lnSpc>
                <a:spcPts val="600"/>
              </a:lnSpc>
            </a:pPr>
            <a:r>
              <a:rPr lang="pt-BR" sz="500" dirty="0">
                <a:latin typeface="Arial" pitchFamily="34" charset="0"/>
                <a:cs typeface="Arial" pitchFamily="34" charset="0"/>
              </a:rPr>
              <a:t>1930</a:t>
            </a:r>
          </a:p>
          <a:p>
            <a:pPr>
              <a:lnSpc>
                <a:spcPts val="600"/>
              </a:lnSpc>
            </a:pPr>
            <a:r>
              <a:rPr lang="pt-BR" sz="500" dirty="0">
                <a:latin typeface="Arial" pitchFamily="34" charset="0"/>
                <a:cs typeface="Arial" pitchFamily="34" charset="0"/>
              </a:rPr>
              <a:t>1931</a:t>
            </a:r>
          </a:p>
          <a:p>
            <a:pPr>
              <a:lnSpc>
                <a:spcPts val="600"/>
              </a:lnSpc>
            </a:pPr>
            <a:r>
              <a:rPr lang="pt-BR" sz="500" dirty="0">
                <a:latin typeface="Arial" pitchFamily="34" charset="0"/>
                <a:cs typeface="Arial" pitchFamily="34" charset="0"/>
              </a:rPr>
              <a:t>1932</a:t>
            </a:r>
          </a:p>
          <a:p>
            <a:pPr>
              <a:lnSpc>
                <a:spcPts val="600"/>
              </a:lnSpc>
            </a:pPr>
            <a:r>
              <a:rPr lang="pt-BR" sz="500" dirty="0">
                <a:latin typeface="Arial" pitchFamily="34" charset="0"/>
                <a:cs typeface="Arial" pitchFamily="34" charset="0"/>
              </a:rPr>
              <a:t>1933</a:t>
            </a:r>
          </a:p>
          <a:p>
            <a:pPr>
              <a:lnSpc>
                <a:spcPts val="600"/>
              </a:lnSpc>
            </a:pPr>
            <a:r>
              <a:rPr lang="pt-BR" sz="500" dirty="0">
                <a:latin typeface="Arial" pitchFamily="34" charset="0"/>
                <a:cs typeface="Arial" pitchFamily="34" charset="0"/>
              </a:rPr>
              <a:t>1934</a:t>
            </a:r>
          </a:p>
        </p:txBody>
      </p:sp>
      <p:sp>
        <p:nvSpPr>
          <p:cNvPr id="6" name="Espaço Reservado para Conteúdo 2"/>
          <p:cNvSpPr>
            <a:spLocks noGrp="1"/>
          </p:cNvSpPr>
          <p:nvPr>
            <p:ph idx="1"/>
          </p:nvPr>
        </p:nvSpPr>
        <p:spPr>
          <a:xfrm>
            <a:off x="107504" y="1340768"/>
            <a:ext cx="4834880" cy="676672"/>
          </a:xfrm>
        </p:spPr>
        <p:txBody>
          <a:bodyPr>
            <a:noAutofit/>
          </a:bodyPr>
          <a:lstStyle/>
          <a:p>
            <a:r>
              <a:rPr lang="pt-BR" sz="2800" dirty="0" smtClean="0">
                <a:latin typeface="Arial" pitchFamily="34" charset="0"/>
                <a:cs typeface="Arial" pitchFamily="34" charset="0"/>
              </a:rPr>
              <a:t>Escolas isoladas:</a:t>
            </a:r>
            <a:endParaRPr lang="pt-BR" sz="2400" dirty="0">
              <a:latin typeface="Arial" pitchFamily="34" charset="0"/>
              <a:cs typeface="Arial" pitchFamily="34" charset="0"/>
            </a:endParaRPr>
          </a:p>
        </p:txBody>
      </p:sp>
    </p:spTree>
    <p:extLst>
      <p:ext uri="{BB962C8B-B14F-4D97-AF65-F5344CB8AC3E}">
        <p14:creationId xmlns:p14="http://schemas.microsoft.com/office/powerpoint/2010/main" val="57253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xEl>
                                              <p:pRg st="25" end="25"/>
                                            </p:txEl>
                                          </p:spTgt>
                                        </p:tgtEl>
                                        <p:attrNameLst>
                                          <p:attrName>style.visibility</p:attrName>
                                        </p:attrNameLst>
                                      </p:cBhvr>
                                      <p:to>
                                        <p:strVal val="visible"/>
                                      </p:to>
                                    </p:set>
                                    <p:animEffect transition="in" filter="wipe(down)">
                                      <p:cBhvr>
                                        <p:cTn id="7" dur="500"/>
                                        <p:tgtEl>
                                          <p:spTgt spid="4">
                                            <p:txEl>
                                              <p:pRg st="25" end="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Antecedentes</a:t>
            </a:r>
            <a:endParaRPr lang="pt-BR" dirty="0"/>
          </a:p>
        </p:txBody>
      </p:sp>
      <p:sp>
        <p:nvSpPr>
          <p:cNvPr id="3" name="Espaço Reservado para Conteúdo 2"/>
          <p:cNvSpPr>
            <a:spLocks noGrp="1"/>
          </p:cNvSpPr>
          <p:nvPr>
            <p:ph idx="1"/>
          </p:nvPr>
        </p:nvSpPr>
        <p:spPr/>
        <p:txBody>
          <a:bodyPr>
            <a:noAutofit/>
          </a:bodyPr>
          <a:lstStyle/>
          <a:p>
            <a:pPr algn="just"/>
            <a:r>
              <a:rPr lang="pt-BR" dirty="0" smtClean="0">
                <a:latin typeface="Arial" pitchFamily="34" charset="0"/>
                <a:cs typeface="Arial" pitchFamily="34" charset="0"/>
              </a:rPr>
              <a:t>Crise de 1929</a:t>
            </a:r>
          </a:p>
          <a:p>
            <a:pPr algn="just"/>
            <a:r>
              <a:rPr lang="pt-BR" dirty="0" smtClean="0">
                <a:latin typeface="Arial" pitchFamily="34" charset="0"/>
                <a:cs typeface="Arial" pitchFamily="34" charset="0"/>
              </a:rPr>
              <a:t>Revolução de 1932</a:t>
            </a:r>
          </a:p>
          <a:p>
            <a:pPr marL="400050" lvl="1" indent="0" algn="just">
              <a:buNone/>
            </a:pPr>
            <a:r>
              <a:rPr lang="pt-BR" sz="3200" dirty="0" smtClean="0">
                <a:latin typeface="Arial" pitchFamily="34" charset="0"/>
                <a:cs typeface="Arial" pitchFamily="34" charset="0"/>
              </a:rPr>
              <a:t>“De São Paulo não sairão mais guerras civis anárquicas, e sim uma revolução intelectual e científica suscetível de mudar as concepções econômicas e sociais dos brasileiros”</a:t>
            </a:r>
          </a:p>
          <a:p>
            <a:pPr marL="400050" lvl="1" indent="0" algn="r">
              <a:buNone/>
            </a:pPr>
            <a:r>
              <a:rPr lang="pt-BR" sz="2400" dirty="0" smtClean="0">
                <a:latin typeface="Arial" pitchFamily="34" charset="0"/>
                <a:cs typeface="Arial" pitchFamily="34" charset="0"/>
              </a:rPr>
              <a:t>(Sergio </a:t>
            </a:r>
            <a:r>
              <a:rPr lang="pt-BR" sz="2400" dirty="0">
                <a:latin typeface="Arial" pitchFamily="34" charset="0"/>
                <a:cs typeface="Arial" pitchFamily="34" charset="0"/>
              </a:rPr>
              <a:t>Milliet</a:t>
            </a:r>
            <a:r>
              <a:rPr lang="pt-BR" sz="2400" dirty="0" smtClean="0">
                <a:latin typeface="Arial" pitchFamily="34" charset="0"/>
                <a:cs typeface="Arial" pitchFamily="34" charset="0"/>
              </a:rPr>
              <a:t>, intelectual paulista)</a:t>
            </a:r>
          </a:p>
        </p:txBody>
      </p:sp>
    </p:spTree>
    <p:extLst>
      <p:ext uri="{BB962C8B-B14F-4D97-AF65-F5344CB8AC3E}">
        <p14:creationId xmlns:p14="http://schemas.microsoft.com/office/powerpoint/2010/main" val="39453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496" y="188640"/>
            <a:ext cx="9036496" cy="1143000"/>
          </a:xfrm>
        </p:spPr>
        <p:txBody>
          <a:bodyPr>
            <a:noAutofit/>
          </a:bodyPr>
          <a:lstStyle/>
          <a:p>
            <a:r>
              <a:rPr lang="pt-BR" sz="3500" dirty="0" smtClean="0"/>
              <a:t> </a:t>
            </a:r>
            <a:r>
              <a:rPr lang="pt-BR" sz="3500" b="1" dirty="0"/>
              <a:t>DECRETO N.º 6.283 DE 25 DE JANEIRO DE </a:t>
            </a:r>
            <a:r>
              <a:rPr lang="pt-BR" sz="3500" b="1" dirty="0" smtClean="0"/>
              <a:t>1934</a:t>
            </a:r>
            <a:endParaRPr lang="pt-BR" sz="3500" dirty="0"/>
          </a:p>
        </p:txBody>
      </p:sp>
      <p:sp>
        <p:nvSpPr>
          <p:cNvPr id="3" name="Espaço Reservado para Conteúdo 2"/>
          <p:cNvSpPr>
            <a:spLocks noGrp="1"/>
          </p:cNvSpPr>
          <p:nvPr>
            <p:ph idx="1"/>
          </p:nvPr>
        </p:nvSpPr>
        <p:spPr>
          <a:xfrm>
            <a:off x="179512" y="1351309"/>
            <a:ext cx="8784976" cy="4525963"/>
          </a:xfrm>
        </p:spPr>
        <p:txBody>
          <a:bodyPr>
            <a:noAutofit/>
          </a:bodyPr>
          <a:lstStyle/>
          <a:p>
            <a:pPr marL="0" indent="0" algn="just">
              <a:buNone/>
            </a:pPr>
            <a:r>
              <a:rPr lang="pt-BR" sz="2800" b="1" dirty="0" smtClean="0">
                <a:latin typeface="Arial" pitchFamily="34" charset="0"/>
                <a:cs typeface="Arial" pitchFamily="34" charset="0"/>
              </a:rPr>
              <a:t>Art</a:t>
            </a:r>
            <a:r>
              <a:rPr lang="pt-BR" sz="2800" b="1" dirty="0">
                <a:latin typeface="Arial" pitchFamily="34" charset="0"/>
                <a:cs typeface="Arial" pitchFamily="34" charset="0"/>
              </a:rPr>
              <a:t>. 2º</a:t>
            </a:r>
            <a:r>
              <a:rPr lang="pt-BR" sz="2800" dirty="0">
                <a:latin typeface="Arial" pitchFamily="34" charset="0"/>
                <a:cs typeface="Arial" pitchFamily="34" charset="0"/>
              </a:rPr>
              <a:t> – São fins da Universidade:</a:t>
            </a:r>
          </a:p>
          <a:p>
            <a:pPr marL="514350" indent="-514350" fontAlgn="base">
              <a:buAutoNum type="alphaLcParenR"/>
            </a:pPr>
            <a:r>
              <a:rPr lang="pt-BR" sz="2400" dirty="0" smtClean="0">
                <a:latin typeface="Arial" pitchFamily="34" charset="0"/>
                <a:cs typeface="Arial" pitchFamily="34" charset="0"/>
              </a:rPr>
              <a:t>promover</a:t>
            </a:r>
            <a:r>
              <a:rPr lang="pt-BR" sz="2400" dirty="0">
                <a:latin typeface="Arial" pitchFamily="34" charset="0"/>
                <a:cs typeface="Arial" pitchFamily="34" charset="0"/>
              </a:rPr>
              <a:t>, pela pesquisa, o progresso da ciência</a:t>
            </a:r>
            <a:r>
              <a:rPr lang="pt-BR" sz="2400" dirty="0" smtClean="0">
                <a:latin typeface="Arial" pitchFamily="34" charset="0"/>
                <a:cs typeface="Arial" pitchFamily="34" charset="0"/>
              </a:rPr>
              <a:t>;</a:t>
            </a:r>
          </a:p>
          <a:p>
            <a:pPr marL="514350" indent="-514350" fontAlgn="base">
              <a:buAutoNum type="alphaLcParenR"/>
            </a:pPr>
            <a:r>
              <a:rPr lang="pt-BR" sz="2400" dirty="0" smtClean="0">
                <a:latin typeface="Arial" pitchFamily="34" charset="0"/>
                <a:cs typeface="Arial" pitchFamily="34" charset="0"/>
              </a:rPr>
              <a:t>transmitir </a:t>
            </a:r>
            <a:r>
              <a:rPr lang="pt-BR" sz="2400" dirty="0">
                <a:latin typeface="Arial" pitchFamily="34" charset="0"/>
                <a:cs typeface="Arial" pitchFamily="34" charset="0"/>
              </a:rPr>
              <a:t>pelo ensino, conhecimentos que enriqueçam ou desenvolvam o espírito, ou sejam </a:t>
            </a:r>
            <a:r>
              <a:rPr lang="pt-BR" sz="2400" dirty="0" smtClean="0">
                <a:latin typeface="Arial" pitchFamily="34" charset="0"/>
                <a:cs typeface="Arial" pitchFamily="34" charset="0"/>
              </a:rPr>
              <a:t>úteis à vida;</a:t>
            </a:r>
          </a:p>
          <a:p>
            <a:pPr marL="514350" indent="-514350" fontAlgn="base">
              <a:buAutoNum type="alphaLcParenR"/>
            </a:pPr>
            <a:r>
              <a:rPr lang="pt-BR" sz="2400" dirty="0" smtClean="0">
                <a:latin typeface="Arial" pitchFamily="34" charset="0"/>
                <a:cs typeface="Arial" pitchFamily="34" charset="0"/>
              </a:rPr>
              <a:t>formar </a:t>
            </a:r>
            <a:r>
              <a:rPr lang="pt-BR" sz="2400" dirty="0">
                <a:latin typeface="Arial" pitchFamily="34" charset="0"/>
                <a:cs typeface="Arial" pitchFamily="34" charset="0"/>
              </a:rPr>
              <a:t>especialistas em todos os ramos de cultura, e técnicos e profissionais em todas as profissões de base científica ou </a:t>
            </a:r>
            <a:r>
              <a:rPr lang="pt-BR" sz="2400" dirty="0" smtClean="0">
                <a:latin typeface="Arial" pitchFamily="34" charset="0"/>
                <a:cs typeface="Arial" pitchFamily="34" charset="0"/>
              </a:rPr>
              <a:t>artística;</a:t>
            </a:r>
          </a:p>
          <a:p>
            <a:pPr marL="514350" indent="-514350" fontAlgn="base">
              <a:buAutoNum type="alphaLcParenR"/>
            </a:pPr>
            <a:r>
              <a:rPr lang="pt-BR" sz="2400" dirty="0" smtClean="0">
                <a:latin typeface="Arial" pitchFamily="34" charset="0"/>
                <a:cs typeface="Arial" pitchFamily="34" charset="0"/>
              </a:rPr>
              <a:t>realizar </a:t>
            </a:r>
            <a:r>
              <a:rPr lang="pt-BR" sz="2400" dirty="0">
                <a:latin typeface="Arial" pitchFamily="34" charset="0"/>
                <a:cs typeface="Arial" pitchFamily="34" charset="0"/>
              </a:rPr>
              <a:t>a obra social de vulgarização das ciências, das letras e das artes, por meio de cursos sintéticos, conferências palestras, difusão pelo rádio filmes científicos e congêneres</a:t>
            </a:r>
            <a:r>
              <a:rPr lang="pt-BR" sz="2400" dirty="0" smtClean="0">
                <a:latin typeface="Arial" pitchFamily="34" charset="0"/>
                <a:cs typeface="Arial" pitchFamily="34" charset="0"/>
              </a:rPr>
              <a:t>.</a:t>
            </a:r>
            <a:endParaRPr lang="pt-BR" sz="2400" dirty="0">
              <a:latin typeface="Arial" pitchFamily="34" charset="0"/>
              <a:cs typeface="Arial" pitchFamily="34" charset="0"/>
            </a:endParaRPr>
          </a:p>
        </p:txBody>
      </p:sp>
    </p:spTree>
    <p:extLst>
      <p:ext uri="{BB962C8B-B14F-4D97-AF65-F5344CB8AC3E}">
        <p14:creationId xmlns:p14="http://schemas.microsoft.com/office/powerpoint/2010/main" val="695795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496" y="188640"/>
            <a:ext cx="9036496" cy="1143000"/>
          </a:xfrm>
        </p:spPr>
        <p:txBody>
          <a:bodyPr>
            <a:noAutofit/>
          </a:bodyPr>
          <a:lstStyle/>
          <a:p>
            <a:r>
              <a:rPr lang="pt-BR" sz="3500" dirty="0" smtClean="0"/>
              <a:t> </a:t>
            </a:r>
            <a:r>
              <a:rPr lang="pt-BR" sz="3500" b="1" dirty="0"/>
              <a:t>DECRETO N.º 6.283 DE 25 DE JANEIRO DE </a:t>
            </a:r>
            <a:r>
              <a:rPr lang="pt-BR" sz="3500" b="1" dirty="0" smtClean="0"/>
              <a:t>1934</a:t>
            </a:r>
            <a:endParaRPr lang="pt-BR" sz="3500" dirty="0"/>
          </a:p>
        </p:txBody>
      </p:sp>
      <p:sp>
        <p:nvSpPr>
          <p:cNvPr id="3" name="Espaço Reservado para Conteúdo 2"/>
          <p:cNvSpPr>
            <a:spLocks noGrp="1"/>
          </p:cNvSpPr>
          <p:nvPr>
            <p:ph idx="1"/>
          </p:nvPr>
        </p:nvSpPr>
        <p:spPr>
          <a:xfrm>
            <a:off x="179512" y="1351309"/>
            <a:ext cx="8784976" cy="4525963"/>
          </a:xfrm>
        </p:spPr>
        <p:txBody>
          <a:bodyPr>
            <a:noAutofit/>
          </a:bodyPr>
          <a:lstStyle/>
          <a:p>
            <a:pPr marL="0" indent="0" algn="just">
              <a:buNone/>
            </a:pPr>
            <a:r>
              <a:rPr lang="pt-BR" sz="2800" b="1" dirty="0" smtClean="0">
                <a:latin typeface="Arial" pitchFamily="34" charset="0"/>
                <a:cs typeface="Arial" pitchFamily="34" charset="0"/>
              </a:rPr>
              <a:t>Art</a:t>
            </a:r>
            <a:r>
              <a:rPr lang="pt-BR" sz="2800" b="1" dirty="0">
                <a:latin typeface="Arial" pitchFamily="34" charset="0"/>
                <a:cs typeface="Arial" pitchFamily="34" charset="0"/>
              </a:rPr>
              <a:t>. 3º</a:t>
            </a:r>
            <a:r>
              <a:rPr lang="pt-BR" sz="2800" dirty="0">
                <a:latin typeface="Arial" pitchFamily="34" charset="0"/>
                <a:cs typeface="Arial" pitchFamily="34" charset="0"/>
              </a:rPr>
              <a:t> – A Universidade de São Paulo se </a:t>
            </a:r>
            <a:r>
              <a:rPr lang="pt-BR" sz="2800" dirty="0" smtClean="0">
                <a:latin typeface="Arial" pitchFamily="34" charset="0"/>
                <a:cs typeface="Arial" pitchFamily="34" charset="0"/>
              </a:rPr>
              <a:t>constitui dos </a:t>
            </a:r>
            <a:r>
              <a:rPr lang="pt-BR" sz="2800" dirty="0">
                <a:latin typeface="Arial" pitchFamily="34" charset="0"/>
                <a:cs typeface="Arial" pitchFamily="34" charset="0"/>
              </a:rPr>
              <a:t>seguintes institutos oficiais</a:t>
            </a:r>
            <a:r>
              <a:rPr lang="pt-BR" sz="2800" dirty="0" smtClean="0">
                <a:latin typeface="Arial" pitchFamily="34" charset="0"/>
                <a:cs typeface="Arial" pitchFamily="34" charset="0"/>
              </a:rPr>
              <a:t>:</a:t>
            </a:r>
          </a:p>
          <a:p>
            <a:pPr marL="514350" indent="-514350">
              <a:buAutoNum type="alphaLcParenR"/>
            </a:pPr>
            <a:r>
              <a:rPr lang="pt-BR" sz="2400" dirty="0" smtClean="0">
                <a:latin typeface="Arial" pitchFamily="34" charset="0"/>
                <a:cs typeface="Arial" pitchFamily="34" charset="0"/>
              </a:rPr>
              <a:t>Faculdade </a:t>
            </a:r>
            <a:r>
              <a:rPr lang="pt-BR" sz="2400" dirty="0">
                <a:latin typeface="Arial" pitchFamily="34" charset="0"/>
                <a:cs typeface="Arial" pitchFamily="34" charset="0"/>
              </a:rPr>
              <a:t>de Direito</a:t>
            </a:r>
            <a:r>
              <a:rPr lang="pt-BR" sz="2400" dirty="0" smtClean="0">
                <a:latin typeface="Arial" pitchFamily="34" charset="0"/>
                <a:cs typeface="Arial" pitchFamily="34" charset="0"/>
              </a:rPr>
              <a:t>;</a:t>
            </a:r>
          </a:p>
          <a:p>
            <a:pPr marL="514350" indent="-514350">
              <a:buAutoNum type="alphaLcParenR"/>
            </a:pPr>
            <a:r>
              <a:rPr lang="pt-BR" sz="2400" dirty="0" smtClean="0">
                <a:latin typeface="Arial" pitchFamily="34" charset="0"/>
                <a:cs typeface="Arial" pitchFamily="34" charset="0"/>
              </a:rPr>
              <a:t>Faculdade </a:t>
            </a:r>
            <a:r>
              <a:rPr lang="pt-BR" sz="2400" dirty="0">
                <a:latin typeface="Arial" pitchFamily="34" charset="0"/>
                <a:cs typeface="Arial" pitchFamily="34" charset="0"/>
              </a:rPr>
              <a:t>de Medicina</a:t>
            </a:r>
            <a:r>
              <a:rPr lang="pt-BR" sz="2400" dirty="0" smtClean="0">
                <a:latin typeface="Arial" pitchFamily="34" charset="0"/>
                <a:cs typeface="Arial" pitchFamily="34" charset="0"/>
              </a:rPr>
              <a:t>;</a:t>
            </a:r>
          </a:p>
          <a:p>
            <a:pPr marL="514350" indent="-514350">
              <a:buAutoNum type="alphaLcParenR"/>
            </a:pPr>
            <a:r>
              <a:rPr lang="pt-BR" sz="2400" dirty="0" smtClean="0">
                <a:latin typeface="Arial" pitchFamily="34" charset="0"/>
                <a:cs typeface="Arial" pitchFamily="34" charset="0"/>
              </a:rPr>
              <a:t>Faculdade </a:t>
            </a:r>
            <a:r>
              <a:rPr lang="pt-BR" sz="2400" dirty="0">
                <a:latin typeface="Arial" pitchFamily="34" charset="0"/>
                <a:cs typeface="Arial" pitchFamily="34" charset="0"/>
              </a:rPr>
              <a:t>de Farmácia e </a:t>
            </a:r>
            <a:r>
              <a:rPr lang="pt-BR" sz="2400" dirty="0" smtClean="0">
                <a:latin typeface="Arial" pitchFamily="34" charset="0"/>
                <a:cs typeface="Arial" pitchFamily="34" charset="0"/>
              </a:rPr>
              <a:t>Odontologia;</a:t>
            </a:r>
          </a:p>
          <a:p>
            <a:pPr marL="514350" indent="-514350">
              <a:buAutoNum type="alphaLcParenR"/>
            </a:pPr>
            <a:r>
              <a:rPr lang="pt-BR" sz="2400" dirty="0" smtClean="0">
                <a:latin typeface="Arial" pitchFamily="34" charset="0"/>
                <a:cs typeface="Arial" pitchFamily="34" charset="0"/>
              </a:rPr>
              <a:t>Escola Politécnica;</a:t>
            </a:r>
          </a:p>
          <a:p>
            <a:pPr marL="514350" indent="-514350">
              <a:buAutoNum type="alphaLcParenR"/>
            </a:pPr>
            <a:r>
              <a:rPr lang="pt-BR" sz="2400" dirty="0" smtClean="0">
                <a:latin typeface="Arial" pitchFamily="34" charset="0"/>
                <a:cs typeface="Arial" pitchFamily="34" charset="0"/>
              </a:rPr>
              <a:t>Instituto </a:t>
            </a:r>
            <a:r>
              <a:rPr lang="pt-BR" sz="2400" dirty="0">
                <a:latin typeface="Arial" pitchFamily="34" charset="0"/>
                <a:cs typeface="Arial" pitchFamily="34" charset="0"/>
              </a:rPr>
              <a:t>de </a:t>
            </a:r>
            <a:r>
              <a:rPr lang="pt-BR" sz="2400" dirty="0" smtClean="0">
                <a:latin typeface="Arial" pitchFamily="34" charset="0"/>
                <a:cs typeface="Arial" pitchFamily="34" charset="0"/>
              </a:rPr>
              <a:t>Educação;</a:t>
            </a:r>
          </a:p>
          <a:p>
            <a:pPr marL="514350" indent="-514350">
              <a:buAutoNum type="alphaLcParenR"/>
            </a:pPr>
            <a:r>
              <a:rPr lang="pt-BR" sz="2400" dirty="0" smtClean="0">
                <a:latin typeface="Arial" pitchFamily="34" charset="0"/>
                <a:cs typeface="Arial" pitchFamily="34" charset="0"/>
              </a:rPr>
              <a:t>Faculdade </a:t>
            </a:r>
            <a:r>
              <a:rPr lang="pt-BR" sz="2400" dirty="0">
                <a:latin typeface="Arial" pitchFamily="34" charset="0"/>
                <a:cs typeface="Arial" pitchFamily="34" charset="0"/>
              </a:rPr>
              <a:t>de Filosofia, Ciências e </a:t>
            </a:r>
            <a:r>
              <a:rPr lang="pt-BR" sz="2400" dirty="0" smtClean="0">
                <a:latin typeface="Arial" pitchFamily="34" charset="0"/>
                <a:cs typeface="Arial" pitchFamily="34" charset="0"/>
              </a:rPr>
              <a:t>Letras;</a:t>
            </a:r>
          </a:p>
          <a:p>
            <a:pPr marL="514350" indent="-514350">
              <a:buAutoNum type="alphaLcParenR"/>
            </a:pPr>
            <a:r>
              <a:rPr lang="pt-BR" sz="2400" dirty="0" smtClean="0">
                <a:latin typeface="Arial" pitchFamily="34" charset="0"/>
                <a:cs typeface="Arial" pitchFamily="34" charset="0"/>
              </a:rPr>
              <a:t>Instituto </a:t>
            </a:r>
            <a:r>
              <a:rPr lang="pt-BR" sz="2400" dirty="0">
                <a:latin typeface="Arial" pitchFamily="34" charset="0"/>
                <a:cs typeface="Arial" pitchFamily="34" charset="0"/>
              </a:rPr>
              <a:t>de Ciências Econômicas e </a:t>
            </a:r>
            <a:r>
              <a:rPr lang="pt-BR" sz="2400" dirty="0" smtClean="0">
                <a:latin typeface="Arial" pitchFamily="34" charset="0"/>
                <a:cs typeface="Arial" pitchFamily="34" charset="0"/>
              </a:rPr>
              <a:t>Comerciais;</a:t>
            </a:r>
          </a:p>
          <a:p>
            <a:pPr marL="514350" indent="-514350">
              <a:buAutoNum type="alphaLcParenR"/>
            </a:pPr>
            <a:r>
              <a:rPr lang="pt-BR" sz="2400" dirty="0" smtClean="0">
                <a:latin typeface="Arial" pitchFamily="34" charset="0"/>
                <a:cs typeface="Arial" pitchFamily="34" charset="0"/>
              </a:rPr>
              <a:t>Escola </a:t>
            </a:r>
            <a:r>
              <a:rPr lang="pt-BR" sz="2400" dirty="0">
                <a:latin typeface="Arial" pitchFamily="34" charset="0"/>
                <a:cs typeface="Arial" pitchFamily="34" charset="0"/>
              </a:rPr>
              <a:t>de Medicina </a:t>
            </a:r>
            <a:r>
              <a:rPr lang="pt-BR" sz="2400" dirty="0" smtClean="0">
                <a:latin typeface="Arial" pitchFamily="34" charset="0"/>
                <a:cs typeface="Arial" pitchFamily="34" charset="0"/>
              </a:rPr>
              <a:t>Veterinária;</a:t>
            </a:r>
          </a:p>
          <a:p>
            <a:pPr marL="514350" indent="-514350">
              <a:buAutoNum type="alphaLcParenR"/>
            </a:pPr>
            <a:r>
              <a:rPr lang="pt-BR" sz="2400" dirty="0" smtClean="0">
                <a:latin typeface="Arial" pitchFamily="34" charset="0"/>
                <a:cs typeface="Arial" pitchFamily="34" charset="0"/>
              </a:rPr>
              <a:t>Escola </a:t>
            </a:r>
            <a:r>
              <a:rPr lang="pt-BR" sz="2400" dirty="0">
                <a:latin typeface="Arial" pitchFamily="34" charset="0"/>
                <a:cs typeface="Arial" pitchFamily="34" charset="0"/>
              </a:rPr>
              <a:t>Superior de </a:t>
            </a:r>
            <a:r>
              <a:rPr lang="pt-BR" sz="2400" dirty="0" smtClean="0">
                <a:latin typeface="Arial" pitchFamily="34" charset="0"/>
                <a:cs typeface="Arial" pitchFamily="34" charset="0"/>
              </a:rPr>
              <a:t>Agricultura;</a:t>
            </a:r>
          </a:p>
          <a:p>
            <a:pPr marL="514350" indent="-514350">
              <a:buAutoNum type="alphaLcParenR"/>
            </a:pPr>
            <a:r>
              <a:rPr lang="pt-BR" sz="2400" dirty="0" smtClean="0">
                <a:latin typeface="Arial" pitchFamily="34" charset="0"/>
                <a:cs typeface="Arial" pitchFamily="34" charset="0"/>
              </a:rPr>
              <a:t>Escola </a:t>
            </a:r>
            <a:r>
              <a:rPr lang="pt-BR" sz="2400" dirty="0">
                <a:latin typeface="Arial" pitchFamily="34" charset="0"/>
                <a:cs typeface="Arial" pitchFamily="34" charset="0"/>
              </a:rPr>
              <a:t>de Belas Artes.</a:t>
            </a:r>
          </a:p>
        </p:txBody>
      </p:sp>
    </p:spTree>
    <p:extLst>
      <p:ext uri="{BB962C8B-B14F-4D97-AF65-F5344CB8AC3E}">
        <p14:creationId xmlns:p14="http://schemas.microsoft.com/office/powerpoint/2010/main" val="2201797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496" y="188640"/>
            <a:ext cx="9036496" cy="1143000"/>
          </a:xfrm>
        </p:spPr>
        <p:txBody>
          <a:bodyPr>
            <a:noAutofit/>
          </a:bodyPr>
          <a:lstStyle/>
          <a:p>
            <a:r>
              <a:rPr lang="pt-BR" sz="3500" dirty="0" smtClean="0"/>
              <a:t> </a:t>
            </a:r>
            <a:r>
              <a:rPr lang="pt-BR" sz="3500" b="1" dirty="0"/>
              <a:t>DECRETO N.º 6.283 DE 25 DE JANEIRO DE </a:t>
            </a:r>
            <a:r>
              <a:rPr lang="pt-BR" sz="3500" b="1" dirty="0" smtClean="0"/>
              <a:t>1934</a:t>
            </a:r>
            <a:endParaRPr lang="pt-BR" sz="3500" dirty="0"/>
          </a:p>
        </p:txBody>
      </p:sp>
      <p:sp>
        <p:nvSpPr>
          <p:cNvPr id="3" name="Espaço Reservado para Conteúdo 2"/>
          <p:cNvSpPr>
            <a:spLocks noGrp="1"/>
          </p:cNvSpPr>
          <p:nvPr>
            <p:ph idx="1"/>
          </p:nvPr>
        </p:nvSpPr>
        <p:spPr>
          <a:xfrm>
            <a:off x="179512" y="1351309"/>
            <a:ext cx="8784976" cy="4525963"/>
          </a:xfrm>
        </p:spPr>
        <p:txBody>
          <a:bodyPr>
            <a:noAutofit/>
          </a:bodyPr>
          <a:lstStyle/>
          <a:p>
            <a:pPr marL="0" indent="0" algn="just">
              <a:buNone/>
            </a:pPr>
            <a:r>
              <a:rPr lang="pt-BR" sz="2800" b="1" dirty="0" smtClean="0">
                <a:latin typeface="Arial" pitchFamily="34" charset="0"/>
                <a:cs typeface="Arial" pitchFamily="34" charset="0"/>
              </a:rPr>
              <a:t>Art</a:t>
            </a:r>
            <a:r>
              <a:rPr lang="pt-BR" sz="2800" b="1" dirty="0">
                <a:latin typeface="Arial" pitchFamily="34" charset="0"/>
                <a:cs typeface="Arial" pitchFamily="34" charset="0"/>
              </a:rPr>
              <a:t>. 4º</a:t>
            </a:r>
            <a:r>
              <a:rPr lang="pt-BR" sz="2800" dirty="0">
                <a:latin typeface="Arial" pitchFamily="34" charset="0"/>
                <a:cs typeface="Arial" pitchFamily="34" charset="0"/>
              </a:rPr>
              <a:t>- Além das Escolas, Faculdades e Institutos</a:t>
            </a:r>
            <a:r>
              <a:rPr lang="pt-BR" sz="2800" dirty="0" smtClean="0">
                <a:latin typeface="Arial" pitchFamily="34" charset="0"/>
                <a:cs typeface="Arial" pitchFamily="34" charset="0"/>
              </a:rPr>
              <a:t>, referidos </a:t>
            </a:r>
            <a:r>
              <a:rPr lang="pt-BR" sz="2800" dirty="0">
                <a:latin typeface="Arial" pitchFamily="34" charset="0"/>
                <a:cs typeface="Arial" pitchFamily="34" charset="0"/>
              </a:rPr>
              <a:t>no artigo anterior, concorrem para ampliar o ensino e ação </a:t>
            </a:r>
            <a:r>
              <a:rPr lang="pt-BR" sz="2800" dirty="0" smtClean="0">
                <a:latin typeface="Arial" pitchFamily="34" charset="0"/>
                <a:cs typeface="Arial" pitchFamily="34" charset="0"/>
              </a:rPr>
              <a:t>da Universidade:</a:t>
            </a:r>
          </a:p>
          <a:p>
            <a:pPr marL="514350" indent="-514350">
              <a:buAutoNum type="alphaLcParenR"/>
            </a:pPr>
            <a:r>
              <a:rPr lang="pt-BR" sz="2400" dirty="0" smtClean="0">
                <a:latin typeface="Arial" pitchFamily="34" charset="0"/>
                <a:cs typeface="Arial" pitchFamily="34" charset="0"/>
              </a:rPr>
              <a:t>Instituto Biológico;</a:t>
            </a:r>
          </a:p>
          <a:p>
            <a:pPr marL="514350" indent="-514350">
              <a:buAutoNum type="alphaLcParenR"/>
            </a:pPr>
            <a:r>
              <a:rPr lang="pt-BR" sz="2400" dirty="0" smtClean="0">
                <a:latin typeface="Arial" pitchFamily="34" charset="0"/>
                <a:cs typeface="Arial" pitchFamily="34" charset="0"/>
              </a:rPr>
              <a:t>Instituto </a:t>
            </a:r>
            <a:r>
              <a:rPr lang="pt-BR" sz="2400" dirty="0">
                <a:latin typeface="Arial" pitchFamily="34" charset="0"/>
                <a:cs typeface="Arial" pitchFamily="34" charset="0"/>
              </a:rPr>
              <a:t>de </a:t>
            </a:r>
            <a:r>
              <a:rPr lang="pt-BR" sz="2400" dirty="0" smtClean="0">
                <a:latin typeface="Arial" pitchFamily="34" charset="0"/>
                <a:cs typeface="Arial" pitchFamily="34" charset="0"/>
              </a:rPr>
              <a:t>Higiene;</a:t>
            </a:r>
          </a:p>
          <a:p>
            <a:pPr marL="514350" indent="-514350">
              <a:buAutoNum type="alphaLcParenR"/>
            </a:pPr>
            <a:r>
              <a:rPr lang="pt-BR" sz="2400" dirty="0" smtClean="0">
                <a:latin typeface="Arial" pitchFamily="34" charset="0"/>
                <a:cs typeface="Arial" pitchFamily="34" charset="0"/>
              </a:rPr>
              <a:t>Instituto Butantã;</a:t>
            </a:r>
          </a:p>
          <a:p>
            <a:pPr marL="514350" indent="-514350">
              <a:buAutoNum type="alphaLcParenR"/>
            </a:pPr>
            <a:r>
              <a:rPr lang="pt-BR" sz="2400" dirty="0">
                <a:latin typeface="Arial" pitchFamily="34" charset="0"/>
                <a:cs typeface="Arial" pitchFamily="34" charset="0"/>
              </a:rPr>
              <a:t>I</a:t>
            </a:r>
            <a:r>
              <a:rPr lang="pt-BR" sz="2400" dirty="0" smtClean="0">
                <a:latin typeface="Arial" pitchFamily="34" charset="0"/>
                <a:cs typeface="Arial" pitchFamily="34" charset="0"/>
              </a:rPr>
              <a:t>nstituto </a:t>
            </a:r>
            <a:r>
              <a:rPr lang="pt-BR" sz="2400" dirty="0">
                <a:latin typeface="Arial" pitchFamily="34" charset="0"/>
                <a:cs typeface="Arial" pitchFamily="34" charset="0"/>
              </a:rPr>
              <a:t>Agronômico, de </a:t>
            </a:r>
            <a:r>
              <a:rPr lang="pt-BR" sz="2400" dirty="0" smtClean="0">
                <a:latin typeface="Arial" pitchFamily="34" charset="0"/>
                <a:cs typeface="Arial" pitchFamily="34" charset="0"/>
              </a:rPr>
              <a:t>Campinas;</a:t>
            </a:r>
          </a:p>
          <a:p>
            <a:pPr marL="514350" indent="-514350">
              <a:buAutoNum type="alphaLcParenR"/>
            </a:pPr>
            <a:r>
              <a:rPr lang="pt-BR" sz="2400" dirty="0" smtClean="0">
                <a:latin typeface="Arial" pitchFamily="34" charset="0"/>
                <a:cs typeface="Arial" pitchFamily="34" charset="0"/>
              </a:rPr>
              <a:t>Instituto </a:t>
            </a:r>
            <a:r>
              <a:rPr lang="pt-BR" sz="2400" dirty="0">
                <a:latin typeface="Arial" pitchFamily="34" charset="0"/>
                <a:cs typeface="Arial" pitchFamily="34" charset="0"/>
              </a:rPr>
              <a:t>Astronômico e </a:t>
            </a:r>
            <a:r>
              <a:rPr lang="pt-BR" sz="2400" dirty="0" smtClean="0">
                <a:latin typeface="Arial" pitchFamily="34" charset="0"/>
                <a:cs typeface="Arial" pitchFamily="34" charset="0"/>
              </a:rPr>
              <a:t>Geográfico;</a:t>
            </a:r>
          </a:p>
          <a:p>
            <a:pPr marL="514350" indent="-514350">
              <a:buAutoNum type="alphaLcParenR"/>
            </a:pPr>
            <a:r>
              <a:rPr lang="pt-BR" sz="2400" dirty="0" smtClean="0">
                <a:latin typeface="Arial" pitchFamily="34" charset="0"/>
                <a:cs typeface="Arial" pitchFamily="34" charset="0"/>
              </a:rPr>
              <a:t>Museu </a:t>
            </a:r>
            <a:r>
              <a:rPr lang="pt-BR" sz="2400" dirty="0">
                <a:latin typeface="Arial" pitchFamily="34" charset="0"/>
                <a:cs typeface="Arial" pitchFamily="34" charset="0"/>
              </a:rPr>
              <a:t>de Arqueologia, História e Etnografia, que é o Museu </a:t>
            </a:r>
            <a:r>
              <a:rPr lang="pt-BR" sz="2400" dirty="0" smtClean="0">
                <a:latin typeface="Arial" pitchFamily="34" charset="0"/>
                <a:cs typeface="Arial" pitchFamily="34" charset="0"/>
              </a:rPr>
              <a:t>Paulista;</a:t>
            </a:r>
          </a:p>
          <a:p>
            <a:pPr marL="514350" indent="-514350">
              <a:buAutoNum type="alphaLcParenR"/>
            </a:pPr>
            <a:r>
              <a:rPr lang="pt-BR" sz="2400" dirty="0" smtClean="0">
                <a:latin typeface="Arial" pitchFamily="34" charset="0"/>
                <a:cs typeface="Arial" pitchFamily="34" charset="0"/>
              </a:rPr>
              <a:t>o </a:t>
            </a:r>
            <a:r>
              <a:rPr lang="pt-BR" sz="2400" dirty="0">
                <a:latin typeface="Arial" pitchFamily="34" charset="0"/>
                <a:cs typeface="Arial" pitchFamily="34" charset="0"/>
              </a:rPr>
              <a:t>Serviço </a:t>
            </a:r>
            <a:r>
              <a:rPr lang="pt-BR" sz="2400" dirty="0" smtClean="0">
                <a:latin typeface="Arial" pitchFamily="34" charset="0"/>
                <a:cs typeface="Arial" pitchFamily="34" charset="0"/>
              </a:rPr>
              <a:t>Florestal;</a:t>
            </a:r>
          </a:p>
          <a:p>
            <a:pPr marL="514350" indent="-514350">
              <a:buAutoNum type="alphaLcParenR"/>
            </a:pPr>
            <a:r>
              <a:rPr lang="pt-BR" sz="2400" dirty="0" smtClean="0">
                <a:latin typeface="Arial" pitchFamily="34" charset="0"/>
                <a:cs typeface="Arial" pitchFamily="34" charset="0"/>
              </a:rPr>
              <a:t>e </a:t>
            </a:r>
            <a:r>
              <a:rPr lang="pt-BR" sz="2400" dirty="0">
                <a:latin typeface="Arial" pitchFamily="34" charset="0"/>
                <a:cs typeface="Arial" pitchFamily="34" charset="0"/>
              </a:rPr>
              <a:t>quaisquer outras instituições de caráter técnico e científico do Estado.</a:t>
            </a:r>
          </a:p>
        </p:txBody>
      </p:sp>
    </p:spTree>
    <p:extLst>
      <p:ext uri="{BB962C8B-B14F-4D97-AF65-F5344CB8AC3E}">
        <p14:creationId xmlns:p14="http://schemas.microsoft.com/office/powerpoint/2010/main" val="1421584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72008" y="1855365"/>
            <a:ext cx="9036496" cy="4525963"/>
          </a:xfrm>
        </p:spPr>
        <p:txBody>
          <a:bodyPr>
            <a:noAutofit/>
          </a:bodyPr>
          <a:lstStyle/>
          <a:p>
            <a:pPr marL="0" indent="0" algn="ctr">
              <a:spcBef>
                <a:spcPts val="0"/>
              </a:spcBef>
              <a:buNone/>
            </a:pPr>
            <a:r>
              <a:rPr lang="pt-BR" sz="8000" b="1" dirty="0">
                <a:solidFill>
                  <a:srgbClr val="0070C0"/>
                </a:solidFill>
                <a:latin typeface="Arial Black" pitchFamily="34" charset="0"/>
              </a:rPr>
              <a:t>UNIVERSIDADE</a:t>
            </a:r>
          </a:p>
          <a:p>
            <a:pPr marL="0" indent="0" algn="ctr">
              <a:spcBef>
                <a:spcPts val="0"/>
              </a:spcBef>
              <a:buNone/>
            </a:pPr>
            <a:endParaRPr lang="pt-BR" sz="9600" b="1" dirty="0">
              <a:solidFill>
                <a:srgbClr val="0070C0"/>
              </a:solidFill>
              <a:latin typeface="Colonna MT" pitchFamily="82" charset="0"/>
            </a:endParaRPr>
          </a:p>
          <a:p>
            <a:pPr marL="0" indent="0" algn="ctr">
              <a:spcBef>
                <a:spcPts val="0"/>
              </a:spcBef>
              <a:buNone/>
            </a:pPr>
            <a:r>
              <a:rPr lang="pt-BR" sz="6000" b="1" dirty="0" smtClean="0">
                <a:solidFill>
                  <a:srgbClr val="FF0000"/>
                </a:solidFill>
                <a:latin typeface="Arial Black" pitchFamily="34" charset="0"/>
              </a:rPr>
              <a:t>O QUE É ISSO?</a:t>
            </a:r>
            <a:endParaRPr lang="pt-BR" sz="6000" b="1" dirty="0">
              <a:solidFill>
                <a:srgbClr val="FF0000"/>
              </a:solidFill>
              <a:latin typeface="Arial Black" pitchFamily="34" charset="0"/>
            </a:endParaRPr>
          </a:p>
        </p:txBody>
      </p:sp>
    </p:spTree>
    <p:extLst>
      <p:ext uri="{BB962C8B-B14F-4D97-AF65-F5344CB8AC3E}">
        <p14:creationId xmlns:p14="http://schemas.microsoft.com/office/powerpoint/2010/main" val="892407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serscontent2.emaze.com/images/dbcdf2b4-8e1e-4e20-b7ba-a07a35f2e162/586b778d-e84f-4e41-aa6f-189821a42f3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9383" y="44624"/>
            <a:ext cx="6544985" cy="3672408"/>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419872" y="3861048"/>
            <a:ext cx="5616624" cy="2862322"/>
          </a:xfrm>
          <a:prstGeom prst="rect">
            <a:avLst/>
          </a:prstGeom>
        </p:spPr>
        <p:txBody>
          <a:bodyPr wrap="square">
            <a:spAutoFit/>
          </a:bodyPr>
          <a:lstStyle/>
          <a:p>
            <a:pPr algn="ctr"/>
            <a:r>
              <a:rPr lang="pt-BR" sz="2000" b="1" dirty="0" smtClean="0">
                <a:solidFill>
                  <a:srgbClr val="333333"/>
                </a:solidFill>
                <a:latin typeface="Arial" panose="020B0604020202020204" pitchFamily="34" charset="0"/>
                <a:cs typeface="Arial" panose="020B0604020202020204" pitchFamily="34" charset="0"/>
              </a:rPr>
              <a:t>Brasão</a:t>
            </a:r>
          </a:p>
          <a:p>
            <a:endParaRPr lang="pt-BR" sz="2000" dirty="0">
              <a:solidFill>
                <a:srgbClr val="333333"/>
              </a:solidFill>
              <a:latin typeface="Arial" panose="020B0604020202020204" pitchFamily="34" charset="0"/>
              <a:cs typeface="Arial" panose="020B0604020202020204" pitchFamily="34" charset="0"/>
            </a:endParaRPr>
          </a:p>
          <a:p>
            <a:pPr algn="just"/>
            <a:r>
              <a:rPr lang="pt-BR" sz="2000" dirty="0" smtClean="0">
                <a:solidFill>
                  <a:srgbClr val="333333"/>
                </a:solidFill>
                <a:latin typeface="Arial" panose="020B0604020202020204" pitchFamily="34" charset="0"/>
                <a:cs typeface="Arial" panose="020B0604020202020204" pitchFamily="34" charset="0"/>
              </a:rPr>
              <a:t>Entronizado </a:t>
            </a:r>
            <a:r>
              <a:rPr lang="pt-BR" sz="2000" dirty="0">
                <a:solidFill>
                  <a:srgbClr val="333333"/>
                </a:solidFill>
                <a:latin typeface="Arial" panose="020B0604020202020204" pitchFamily="34" charset="0"/>
                <a:cs typeface="Arial" panose="020B0604020202020204" pitchFamily="34" charset="0"/>
              </a:rPr>
              <a:t>em cátedra, simbolizando com sua figura e aparato (manto, espada em riste e livro seguro com firmeza) o poder da sabedoria, o mais culto dos apóstolos bíblicos forma, com seu nome, o amálgama Estado-Cidade-Universidade, entidades representadas pelos respectivos brasões. </a:t>
            </a:r>
            <a:endParaRPr lang="pt-BR" sz="2000" dirty="0">
              <a:latin typeface="Arial" panose="020B0604020202020204" pitchFamily="34" charset="0"/>
              <a:cs typeface="Arial" panose="020B0604020202020204" pitchFamily="34" charset="0"/>
            </a:endParaRPr>
          </a:p>
        </p:txBody>
      </p:sp>
      <p:pic>
        <p:nvPicPr>
          <p:cNvPr id="1030" name="Picture 6" descr="http://www.scs.usp.br/identidadevisual/wp-content/uploads/brasao_usp_c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3789040"/>
            <a:ext cx="2088232" cy="2991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918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revistafacil.net/wp-content/uploads/2015/10/13-10-2015-Rankings-internacionais-confirmam-lideran%C3%A7a-global-da-ESALQ-em-Ci%C3%AAncias-Agr%C3%A1ri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5" y="-10959"/>
            <a:ext cx="4680519" cy="6869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246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Antecedentes</a:t>
            </a:r>
            <a:endParaRPr lang="pt-BR" dirty="0"/>
          </a:p>
        </p:txBody>
      </p:sp>
      <p:sp>
        <p:nvSpPr>
          <p:cNvPr id="3" name="Espaço Reservado para Conteúdo 2"/>
          <p:cNvSpPr>
            <a:spLocks noGrp="1"/>
          </p:cNvSpPr>
          <p:nvPr>
            <p:ph idx="1"/>
          </p:nvPr>
        </p:nvSpPr>
        <p:spPr/>
        <p:txBody>
          <a:bodyPr/>
          <a:lstStyle/>
          <a:p>
            <a:r>
              <a:rPr lang="pt-BR" dirty="0" smtClean="0"/>
              <a:t>Curso de Engenharia Agrícola na Escola Politécnica, de 1893 a 1911.</a:t>
            </a:r>
          </a:p>
          <a:p>
            <a:r>
              <a:rPr lang="pt-BR" dirty="0" smtClean="0"/>
              <a:t>Escola Agrícola da Bahia (hoje Escola de Agronomia da UFBA), em Cruz das Almas, é de 1877</a:t>
            </a:r>
            <a:endParaRPr lang="pt-BR" dirty="0"/>
          </a:p>
        </p:txBody>
      </p:sp>
    </p:spTree>
    <p:extLst>
      <p:ext uri="{BB962C8B-B14F-4D97-AF65-F5344CB8AC3E}">
        <p14:creationId xmlns:p14="http://schemas.microsoft.com/office/powerpoint/2010/main" val="675802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11211"/>
        </a:solidFill>
        <a:effectLst/>
      </p:bgPr>
    </p:bg>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2339752" y="-5228"/>
            <a:ext cx="4464496" cy="6868456"/>
          </a:xfrm>
          <a:prstGeom prst="rect">
            <a:avLst/>
          </a:prstGeom>
          <a:ln>
            <a:noFill/>
          </a:ln>
        </p:spPr>
      </p:pic>
      <p:sp>
        <p:nvSpPr>
          <p:cNvPr id="2" name="Título 1"/>
          <p:cNvSpPr>
            <a:spLocks noGrp="1"/>
          </p:cNvSpPr>
          <p:nvPr>
            <p:ph type="title"/>
          </p:nvPr>
        </p:nvSpPr>
        <p:spPr/>
        <p:txBody>
          <a:bodyPr/>
          <a:lstStyle/>
          <a:p>
            <a:r>
              <a:rPr lang="pt-BR" b="1" dirty="0">
                <a:solidFill>
                  <a:srgbClr val="FFFF00"/>
                </a:solidFill>
              </a:rPr>
              <a:t>Luiz Vicente de Souza Queiroz</a:t>
            </a:r>
            <a:endParaRPr lang="pt-BR" dirty="0">
              <a:solidFill>
                <a:srgbClr val="FFFF00"/>
              </a:solidFill>
            </a:endParaRPr>
          </a:p>
        </p:txBody>
      </p:sp>
      <p:sp>
        <p:nvSpPr>
          <p:cNvPr id="3" name="Espaço Reservado para Conteúdo 2"/>
          <p:cNvSpPr>
            <a:spLocks noGrp="1"/>
          </p:cNvSpPr>
          <p:nvPr>
            <p:ph idx="1"/>
          </p:nvPr>
        </p:nvSpPr>
        <p:spPr>
          <a:xfrm>
            <a:off x="467544" y="1340768"/>
            <a:ext cx="8229600" cy="4525963"/>
          </a:xfrm>
          <a:solidFill>
            <a:srgbClr val="311211">
              <a:alpha val="60000"/>
            </a:srgbClr>
          </a:solidFill>
        </p:spPr>
        <p:txBody>
          <a:bodyPr>
            <a:noAutofit/>
          </a:bodyPr>
          <a:lstStyle/>
          <a:p>
            <a:pPr marL="0" indent="0">
              <a:buNone/>
            </a:pPr>
            <a:r>
              <a:rPr lang="pt-BR" sz="2800" dirty="0" smtClean="0">
                <a:solidFill>
                  <a:schemeClr val="bg1"/>
                </a:solidFill>
                <a:latin typeface="Arial" panose="020B0604020202020204" pitchFamily="34" charset="0"/>
                <a:cs typeface="Arial" panose="020B0604020202020204" pitchFamily="34" charset="0"/>
              </a:rPr>
              <a:t>"O </a:t>
            </a:r>
            <a:r>
              <a:rPr lang="pt-BR" sz="2800" dirty="0">
                <a:solidFill>
                  <a:schemeClr val="bg1"/>
                </a:solidFill>
                <a:latin typeface="Arial" panose="020B0604020202020204" pitchFamily="34" charset="0"/>
                <a:cs typeface="Arial" panose="020B0604020202020204" pitchFamily="34" charset="0"/>
              </a:rPr>
              <a:t>maior benfeitor de Piracicaba nasceu em São Paulo, em 12 de junho de 1839, filho dos barões de Limeira, Vicente de Souza Queiroz Francisca de Paula Souza. Estudou, desde os oito anos na Europa, de onde retorna ao Brasil, formado pela Escola Agrícola de </a:t>
            </a:r>
            <a:r>
              <a:rPr lang="pt-BR" sz="2800" dirty="0" err="1">
                <a:solidFill>
                  <a:schemeClr val="bg1"/>
                </a:solidFill>
                <a:latin typeface="Arial" panose="020B0604020202020204" pitchFamily="34" charset="0"/>
                <a:cs typeface="Arial" panose="020B0604020202020204" pitchFamily="34" charset="0"/>
              </a:rPr>
              <a:t>Grignon</a:t>
            </a:r>
            <a:r>
              <a:rPr lang="pt-BR" sz="2800" dirty="0">
                <a:solidFill>
                  <a:schemeClr val="bg1"/>
                </a:solidFill>
                <a:latin typeface="Arial" panose="020B0604020202020204" pitchFamily="34" charset="0"/>
                <a:cs typeface="Arial" panose="020B0604020202020204" pitchFamily="34" charset="0"/>
              </a:rPr>
              <a:t>, França. Herda a Fazenda Engenho d'Água, de seu pai, em Piracicaba e, aos 24 anos, inicia grandes transformações: constrói a fábrica de tecidos, importando maquinário e mão de obra especializada da Bélgica, criando a Fábrica Santa Francisca, que se torna empreendimento vitorioso. </a:t>
            </a:r>
          </a:p>
        </p:txBody>
      </p:sp>
    </p:spTree>
    <p:extLst>
      <p:ext uri="{BB962C8B-B14F-4D97-AF65-F5344CB8AC3E}">
        <p14:creationId xmlns:p14="http://schemas.microsoft.com/office/powerpoint/2010/main" val="302135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11211"/>
        </a:solidFill>
        <a:effectLst/>
      </p:bgPr>
    </p:bg>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2339752" y="-5228"/>
            <a:ext cx="4464496" cy="6868456"/>
          </a:xfrm>
          <a:prstGeom prst="rect">
            <a:avLst/>
          </a:prstGeom>
          <a:ln>
            <a:noFill/>
          </a:ln>
        </p:spPr>
      </p:pic>
      <p:sp>
        <p:nvSpPr>
          <p:cNvPr id="2" name="Título 1"/>
          <p:cNvSpPr>
            <a:spLocks noGrp="1"/>
          </p:cNvSpPr>
          <p:nvPr>
            <p:ph type="title"/>
          </p:nvPr>
        </p:nvSpPr>
        <p:spPr/>
        <p:txBody>
          <a:bodyPr/>
          <a:lstStyle/>
          <a:p>
            <a:r>
              <a:rPr lang="pt-BR" b="1" dirty="0">
                <a:solidFill>
                  <a:srgbClr val="FFFF00"/>
                </a:solidFill>
              </a:rPr>
              <a:t>Luiz Vicente de Souza Queiroz</a:t>
            </a:r>
            <a:endParaRPr lang="pt-BR" dirty="0">
              <a:solidFill>
                <a:srgbClr val="FFFF00"/>
              </a:solidFill>
            </a:endParaRPr>
          </a:p>
        </p:txBody>
      </p:sp>
      <p:sp>
        <p:nvSpPr>
          <p:cNvPr id="3" name="Espaço Reservado para Conteúdo 2"/>
          <p:cNvSpPr>
            <a:spLocks noGrp="1"/>
          </p:cNvSpPr>
          <p:nvPr>
            <p:ph idx="1"/>
          </p:nvPr>
        </p:nvSpPr>
        <p:spPr>
          <a:xfrm>
            <a:off x="467544" y="1340768"/>
            <a:ext cx="8229600" cy="4525963"/>
          </a:xfrm>
          <a:solidFill>
            <a:srgbClr val="311211">
              <a:alpha val="60000"/>
            </a:srgbClr>
          </a:solidFill>
        </p:spPr>
        <p:txBody>
          <a:bodyPr>
            <a:noAutofit/>
          </a:bodyPr>
          <a:lstStyle/>
          <a:p>
            <a:pPr marL="0" indent="0">
              <a:buNone/>
            </a:pPr>
            <a:r>
              <a:rPr lang="pt-BR" sz="2800" dirty="0" smtClean="0">
                <a:solidFill>
                  <a:schemeClr val="bg1"/>
                </a:solidFill>
                <a:latin typeface="Arial" panose="020B0604020202020204" pitchFamily="34" charset="0"/>
                <a:cs typeface="Arial" panose="020B0604020202020204" pitchFamily="34" charset="0"/>
              </a:rPr>
              <a:t>"</a:t>
            </a:r>
            <a:r>
              <a:rPr lang="pt-BR" sz="2800" dirty="0">
                <a:solidFill>
                  <a:schemeClr val="bg1"/>
                </a:solidFill>
                <a:latin typeface="Arial" panose="020B0604020202020204" pitchFamily="34" charset="0"/>
                <a:cs typeface="Arial" panose="020B0604020202020204" pitchFamily="34" charset="0"/>
              </a:rPr>
              <a:t>Casa-se com </a:t>
            </a:r>
            <a:r>
              <a:rPr lang="pt-BR" sz="2800" dirty="0" err="1">
                <a:solidFill>
                  <a:schemeClr val="bg1"/>
                </a:solidFill>
                <a:latin typeface="Arial" panose="020B0604020202020204" pitchFamily="34" charset="0"/>
                <a:cs typeface="Arial" panose="020B0604020202020204" pitchFamily="34" charset="0"/>
              </a:rPr>
              <a:t>Ermelinda</a:t>
            </a:r>
            <a:r>
              <a:rPr lang="pt-BR" sz="2800" dirty="0">
                <a:solidFill>
                  <a:schemeClr val="bg1"/>
                </a:solidFill>
                <a:latin typeface="Arial" panose="020B0604020202020204" pitchFamily="34" charset="0"/>
                <a:cs typeface="Arial" panose="020B0604020202020204" pitchFamily="34" charset="0"/>
              </a:rPr>
              <a:t> Ottoni, filha do conselheiro Cristiano Benedito Ottoni. Participa de todas as obras de benemerência de Piracicaba, arboriza ruas e praças com seu próprio dinheiro e com espécies raras. Cria um Jardim da Aclimação, tido como o primeiro no Brasil. Torna-se líder abolicionista e um dos fundadores do Clube Republicano. Instala o primeiro telefone em Piracicaba e a Companhia </a:t>
            </a:r>
            <a:r>
              <a:rPr lang="pt-BR" sz="2800" dirty="0" err="1">
                <a:solidFill>
                  <a:schemeClr val="bg1"/>
                </a:solidFill>
                <a:latin typeface="Arial" panose="020B0604020202020204" pitchFamily="34" charset="0"/>
                <a:cs typeface="Arial" panose="020B0604020202020204" pitchFamily="34" charset="0"/>
              </a:rPr>
              <a:t>Electrica</a:t>
            </a:r>
            <a:r>
              <a:rPr lang="pt-BR" sz="2800" dirty="0">
                <a:solidFill>
                  <a:schemeClr val="bg1"/>
                </a:solidFill>
                <a:latin typeface="Arial" panose="020B0604020202020204" pitchFamily="34" charset="0"/>
                <a:cs typeface="Arial" panose="020B0604020202020204" pitchFamily="34" charset="0"/>
              </a:rPr>
              <a:t>. Assim, a cidade foi a segunda da América do Sul a contar com serviços de iluminação pública e domiciliar. </a:t>
            </a:r>
          </a:p>
        </p:txBody>
      </p:sp>
    </p:spTree>
    <p:extLst>
      <p:ext uri="{BB962C8B-B14F-4D97-AF65-F5344CB8AC3E}">
        <p14:creationId xmlns:p14="http://schemas.microsoft.com/office/powerpoint/2010/main" val="24823583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11211"/>
        </a:solidFill>
        <a:effectLst/>
      </p:bgPr>
    </p:bg>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2339752" y="-5228"/>
            <a:ext cx="4464496" cy="6868456"/>
          </a:xfrm>
          <a:prstGeom prst="rect">
            <a:avLst/>
          </a:prstGeom>
          <a:ln>
            <a:noFill/>
          </a:ln>
        </p:spPr>
      </p:pic>
      <p:sp>
        <p:nvSpPr>
          <p:cNvPr id="2" name="Título 1"/>
          <p:cNvSpPr>
            <a:spLocks noGrp="1"/>
          </p:cNvSpPr>
          <p:nvPr>
            <p:ph type="title"/>
          </p:nvPr>
        </p:nvSpPr>
        <p:spPr/>
        <p:txBody>
          <a:bodyPr/>
          <a:lstStyle/>
          <a:p>
            <a:r>
              <a:rPr lang="pt-BR" b="1" dirty="0">
                <a:solidFill>
                  <a:srgbClr val="FFFF00"/>
                </a:solidFill>
              </a:rPr>
              <a:t>Luiz Vicente de Souza Queiroz</a:t>
            </a:r>
            <a:endParaRPr lang="pt-BR" dirty="0">
              <a:solidFill>
                <a:srgbClr val="FFFF00"/>
              </a:solidFill>
            </a:endParaRPr>
          </a:p>
        </p:txBody>
      </p:sp>
      <p:sp>
        <p:nvSpPr>
          <p:cNvPr id="3" name="Espaço Reservado para Conteúdo 2"/>
          <p:cNvSpPr>
            <a:spLocks noGrp="1"/>
          </p:cNvSpPr>
          <p:nvPr>
            <p:ph idx="1"/>
          </p:nvPr>
        </p:nvSpPr>
        <p:spPr>
          <a:xfrm>
            <a:off x="467544" y="1196752"/>
            <a:ext cx="8229600" cy="4525963"/>
          </a:xfrm>
          <a:solidFill>
            <a:srgbClr val="311211">
              <a:alpha val="60000"/>
            </a:srgbClr>
          </a:solidFill>
        </p:spPr>
        <p:txBody>
          <a:bodyPr>
            <a:noAutofit/>
          </a:bodyPr>
          <a:lstStyle/>
          <a:p>
            <a:pPr marL="0" indent="0">
              <a:buNone/>
            </a:pPr>
            <a:r>
              <a:rPr lang="pt-BR" sz="2800" dirty="0" smtClean="0">
                <a:solidFill>
                  <a:schemeClr val="bg1"/>
                </a:solidFill>
                <a:latin typeface="Arial" panose="020B0604020202020204" pitchFamily="34" charset="0"/>
                <a:cs typeface="Arial" panose="020B0604020202020204" pitchFamily="34" charset="0"/>
              </a:rPr>
              <a:t>"Porém</a:t>
            </a:r>
            <a:r>
              <a:rPr lang="pt-BR" sz="2800" dirty="0">
                <a:solidFill>
                  <a:schemeClr val="bg1"/>
                </a:solidFill>
                <a:latin typeface="Arial" panose="020B0604020202020204" pitchFamily="34" charset="0"/>
                <a:cs typeface="Arial" panose="020B0604020202020204" pitchFamily="34" charset="0"/>
              </a:rPr>
              <a:t>, o grande sonho de Luiz de Queiroz foi construir uma Escola de Agronomia e tenta o empreendimento às sua custas. Os encargos são grandes. Doa a Fazenda São João da Montanha, em 1892, ao governo do Estado, que assume a responsabilidade de criar a escola no prazo de 10 anos. A morosidade das obras e o desinteresse político abalam a saúde de Luiz de Queiroz. O descrédito diante de seu sonho era tanto que um jornalista, cujo pseudônimo era </a:t>
            </a:r>
            <a:r>
              <a:rPr lang="pt-BR" sz="2800" dirty="0" err="1">
                <a:solidFill>
                  <a:schemeClr val="bg1"/>
                </a:solidFill>
                <a:latin typeface="Arial" panose="020B0604020202020204" pitchFamily="34" charset="0"/>
                <a:cs typeface="Arial" panose="020B0604020202020204" pitchFamily="34" charset="0"/>
              </a:rPr>
              <a:t>Cincinatus</a:t>
            </a:r>
            <a:r>
              <a:rPr lang="pt-BR" sz="2800" dirty="0">
                <a:solidFill>
                  <a:schemeClr val="bg1"/>
                </a:solidFill>
                <a:latin typeface="Arial" panose="020B0604020202020204" pitchFamily="34" charset="0"/>
                <a:cs typeface="Arial" panose="020B0604020202020204" pitchFamily="34" charset="0"/>
              </a:rPr>
              <a:t>, escreveu na "Gazeta de Piracicaba", de 11 de janeiro de 1891: "Qual escola? Para plantar batatas não precisa estudar". </a:t>
            </a:r>
          </a:p>
        </p:txBody>
      </p:sp>
    </p:spTree>
    <p:extLst>
      <p:ext uri="{BB962C8B-B14F-4D97-AF65-F5344CB8AC3E}">
        <p14:creationId xmlns:p14="http://schemas.microsoft.com/office/powerpoint/2010/main" val="9273901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11211"/>
        </a:solidFill>
        <a:effectLst/>
      </p:bgPr>
    </p:bg>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2339752" y="-5228"/>
            <a:ext cx="4464496" cy="6868456"/>
          </a:xfrm>
          <a:prstGeom prst="rect">
            <a:avLst/>
          </a:prstGeom>
          <a:ln>
            <a:noFill/>
          </a:ln>
        </p:spPr>
      </p:pic>
      <p:sp>
        <p:nvSpPr>
          <p:cNvPr id="2" name="Título 1"/>
          <p:cNvSpPr>
            <a:spLocks noGrp="1"/>
          </p:cNvSpPr>
          <p:nvPr>
            <p:ph type="title"/>
          </p:nvPr>
        </p:nvSpPr>
        <p:spPr/>
        <p:txBody>
          <a:bodyPr/>
          <a:lstStyle/>
          <a:p>
            <a:r>
              <a:rPr lang="pt-BR" b="1" dirty="0">
                <a:solidFill>
                  <a:srgbClr val="FFFF00"/>
                </a:solidFill>
              </a:rPr>
              <a:t>Luiz Vicente de Souza Queiroz</a:t>
            </a:r>
            <a:endParaRPr lang="pt-BR" dirty="0">
              <a:solidFill>
                <a:srgbClr val="FFFF00"/>
              </a:solidFill>
            </a:endParaRPr>
          </a:p>
        </p:txBody>
      </p:sp>
      <p:sp>
        <p:nvSpPr>
          <p:cNvPr id="3" name="Espaço Reservado para Conteúdo 2"/>
          <p:cNvSpPr>
            <a:spLocks noGrp="1"/>
          </p:cNvSpPr>
          <p:nvPr>
            <p:ph idx="1"/>
          </p:nvPr>
        </p:nvSpPr>
        <p:spPr>
          <a:xfrm>
            <a:off x="467544" y="1340768"/>
            <a:ext cx="8229600" cy="4525963"/>
          </a:xfrm>
          <a:solidFill>
            <a:srgbClr val="311211">
              <a:alpha val="60000"/>
            </a:srgbClr>
          </a:solidFill>
        </p:spPr>
        <p:txBody>
          <a:bodyPr>
            <a:noAutofit/>
          </a:bodyPr>
          <a:lstStyle/>
          <a:p>
            <a:pPr marL="0" indent="0">
              <a:buNone/>
            </a:pPr>
            <a:r>
              <a:rPr lang="pt-BR" sz="2800" dirty="0" smtClean="0">
                <a:solidFill>
                  <a:schemeClr val="bg1"/>
                </a:solidFill>
                <a:latin typeface="Arial" panose="020B0604020202020204" pitchFamily="34" charset="0"/>
                <a:cs typeface="Arial" panose="020B0604020202020204" pitchFamily="34" charset="0"/>
              </a:rPr>
              <a:t>"Doente</a:t>
            </a:r>
            <a:r>
              <a:rPr lang="pt-BR" sz="2800" dirty="0">
                <a:solidFill>
                  <a:schemeClr val="bg1"/>
                </a:solidFill>
                <a:latin typeface="Arial" panose="020B0604020202020204" pitchFamily="34" charset="0"/>
                <a:cs typeface="Arial" panose="020B0604020202020204" pitchFamily="34" charset="0"/>
              </a:rPr>
              <a:t>, desgostoso e com graves problemas financeiros, Luiz de Queiroz muda-se para São Paulo, onde falece em 11 de junho de 1898, véspera de seu aniversário. Em 1901, inaugurava-se, precariamente, a Escola Agrícola que fora seu sonho. Em 12 de junho de 1964, os restos mortais de Luiz Vicente de Souza Queiroz e de </a:t>
            </a:r>
            <a:r>
              <a:rPr lang="pt-BR" sz="2800" dirty="0" err="1">
                <a:solidFill>
                  <a:schemeClr val="bg1"/>
                </a:solidFill>
                <a:latin typeface="Arial" panose="020B0604020202020204" pitchFamily="34" charset="0"/>
                <a:cs typeface="Arial" panose="020B0604020202020204" pitchFamily="34" charset="0"/>
              </a:rPr>
              <a:t>Ermelinda</a:t>
            </a:r>
            <a:r>
              <a:rPr lang="pt-BR" sz="2800" dirty="0">
                <a:solidFill>
                  <a:schemeClr val="bg1"/>
                </a:solidFill>
                <a:latin typeface="Arial" panose="020B0604020202020204" pitchFamily="34" charset="0"/>
                <a:cs typeface="Arial" panose="020B0604020202020204" pitchFamily="34" charset="0"/>
              </a:rPr>
              <a:t> foram trasladados para Piracicaba, depositados no mausoléu com que a ESALQ o homenageou, obra de Archimedes Dutra".</a:t>
            </a:r>
            <a:br>
              <a:rPr lang="pt-BR" sz="2800" dirty="0">
                <a:solidFill>
                  <a:schemeClr val="bg1"/>
                </a:solidFill>
                <a:latin typeface="Arial" panose="020B0604020202020204" pitchFamily="34" charset="0"/>
                <a:cs typeface="Arial" panose="020B0604020202020204" pitchFamily="34" charset="0"/>
              </a:rPr>
            </a:br>
            <a:endParaRPr lang="pt-BR" sz="2800" dirty="0">
              <a:solidFill>
                <a:schemeClr val="bg1"/>
              </a:solidFill>
              <a:latin typeface="Arial" panose="020B0604020202020204" pitchFamily="34" charset="0"/>
              <a:cs typeface="Arial" panose="020B0604020202020204" pitchFamily="34" charset="0"/>
            </a:endParaRPr>
          </a:p>
          <a:p>
            <a:pPr marL="0" indent="0" algn="r">
              <a:buNone/>
            </a:pPr>
            <a:r>
              <a:rPr lang="pt-BR" sz="1500" dirty="0" smtClean="0">
                <a:solidFill>
                  <a:schemeClr val="bg1"/>
                </a:solidFill>
                <a:latin typeface="Arial" panose="020B0604020202020204" pitchFamily="34" charset="0"/>
                <a:cs typeface="Arial" panose="020B0604020202020204" pitchFamily="34" charset="0"/>
              </a:rPr>
              <a:t>(</a:t>
            </a:r>
            <a:r>
              <a:rPr lang="pt-BR" sz="1500" dirty="0">
                <a:solidFill>
                  <a:schemeClr val="bg1"/>
                </a:solidFill>
                <a:latin typeface="Arial" panose="020B0604020202020204" pitchFamily="34" charset="0"/>
                <a:cs typeface="Arial" panose="020B0604020202020204" pitchFamily="34" charset="0"/>
              </a:rPr>
              <a:t>Extraído do Almanaque 2000 / Memorial de Piracicaba Século XX, de Cecílio Elias Netto</a:t>
            </a:r>
            <a:r>
              <a:rPr lang="pt-BR" sz="1500" dirty="0" smtClean="0">
                <a:solidFill>
                  <a:schemeClr val="bg1"/>
                </a:solidFill>
                <a:latin typeface="Arial" panose="020B0604020202020204" pitchFamily="34" charset="0"/>
                <a:cs typeface="Arial" panose="020B0604020202020204" pitchFamily="34" charset="0"/>
              </a:rPr>
              <a:t>). </a:t>
            </a:r>
            <a:endParaRPr lang="pt-BR" sz="1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1528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634082"/>
          </a:xfrm>
        </p:spPr>
        <p:txBody>
          <a:bodyPr>
            <a:normAutofit fontScale="90000"/>
          </a:bodyPr>
          <a:lstStyle/>
          <a:p>
            <a:r>
              <a:rPr lang="pt-BR" dirty="0" smtClean="0"/>
              <a:t>ESALQ</a:t>
            </a:r>
            <a:endParaRPr lang="pt-BR" dirty="0"/>
          </a:p>
        </p:txBody>
      </p:sp>
      <p:sp>
        <p:nvSpPr>
          <p:cNvPr id="3" name="Espaço Reservado para Conteúdo 2"/>
          <p:cNvSpPr>
            <a:spLocks noGrp="1"/>
          </p:cNvSpPr>
          <p:nvPr>
            <p:ph idx="1"/>
          </p:nvPr>
        </p:nvSpPr>
        <p:spPr>
          <a:xfrm>
            <a:off x="457200" y="919261"/>
            <a:ext cx="8229600" cy="4525963"/>
          </a:xfrm>
        </p:spPr>
        <p:txBody>
          <a:bodyPr>
            <a:noAutofit/>
          </a:bodyPr>
          <a:lstStyle/>
          <a:p>
            <a:pPr marL="0" indent="0">
              <a:buNone/>
            </a:pPr>
            <a:r>
              <a:rPr lang="pt-BR" sz="2400" dirty="0" smtClean="0">
                <a:latin typeface="Arial" panose="020B0604020202020204" pitchFamily="34" charset="0"/>
                <a:cs typeface="Arial" panose="020B0604020202020204" pitchFamily="34" charset="0"/>
              </a:rPr>
              <a:t>Dados </a:t>
            </a:r>
            <a:r>
              <a:rPr lang="pt-BR" sz="2400" dirty="0">
                <a:latin typeface="Arial" panose="020B0604020202020204" pitchFamily="34" charset="0"/>
                <a:cs typeface="Arial" panose="020B0604020202020204" pitchFamily="34" charset="0"/>
              </a:rPr>
              <a:t>gerais </a:t>
            </a:r>
          </a:p>
          <a:p>
            <a:r>
              <a:rPr lang="pt-BR" sz="2400" dirty="0">
                <a:latin typeface="Arial" panose="020B0604020202020204" pitchFamily="34" charset="0"/>
                <a:cs typeface="Arial" panose="020B0604020202020204" pitchFamily="34" charset="0"/>
              </a:rPr>
              <a:t>Área territorial total: 3.825,4 hectares (corresponde a 48,85% da área total da USP)</a:t>
            </a:r>
          </a:p>
          <a:p>
            <a:r>
              <a:rPr lang="pt-BR" sz="2400" dirty="0">
                <a:latin typeface="Arial" panose="020B0604020202020204" pitchFamily="34" charset="0"/>
                <a:cs typeface="Arial" panose="020B0604020202020204" pitchFamily="34" charset="0"/>
              </a:rPr>
              <a:t>Área do </a:t>
            </a:r>
            <a:r>
              <a:rPr lang="pt-BR" sz="2400" i="1" dirty="0">
                <a:latin typeface="Arial" panose="020B0604020202020204" pitchFamily="34" charset="0"/>
                <a:cs typeface="Arial" panose="020B0604020202020204" pitchFamily="34" charset="0"/>
              </a:rPr>
              <a:t>Campus</a:t>
            </a:r>
            <a:r>
              <a:rPr lang="pt-BR" sz="2400" dirty="0">
                <a:latin typeface="Arial" panose="020B0604020202020204" pitchFamily="34" charset="0"/>
                <a:cs typeface="Arial" panose="020B0604020202020204" pitchFamily="34" charset="0"/>
              </a:rPr>
              <a:t> "Luiz de Queiroz" (Piracicaba): 914,5 hectares</a:t>
            </a:r>
          </a:p>
          <a:p>
            <a:r>
              <a:rPr lang="pt-BR" sz="2400" dirty="0">
                <a:latin typeface="Arial" panose="020B0604020202020204" pitchFamily="34" charset="0"/>
                <a:cs typeface="Arial" panose="020B0604020202020204" pitchFamily="34" charset="0"/>
              </a:rPr>
              <a:t>Área de estações experimentais em Anhembi, Anhumas e Itatinga: 2.910,9 hectares</a:t>
            </a:r>
          </a:p>
          <a:p>
            <a:r>
              <a:rPr lang="pt-BR" sz="2400" dirty="0">
                <a:latin typeface="Arial" panose="020B0604020202020204" pitchFamily="34" charset="0"/>
                <a:cs typeface="Arial" panose="020B0604020202020204" pitchFamily="34" charset="0"/>
              </a:rPr>
              <a:t>Departamentos: 12</a:t>
            </a:r>
          </a:p>
          <a:p>
            <a:r>
              <a:rPr lang="pt-BR" sz="2400" dirty="0">
                <a:latin typeface="Arial" panose="020B0604020202020204" pitchFamily="34" charset="0"/>
                <a:cs typeface="Arial" panose="020B0604020202020204" pitchFamily="34" charset="0"/>
              </a:rPr>
              <a:t>Laboratórios: 130</a:t>
            </a:r>
          </a:p>
          <a:p>
            <a:r>
              <a:rPr lang="pt-BR" sz="2400" dirty="0">
                <a:latin typeface="Arial" panose="020B0604020202020204" pitchFamily="34" charset="0"/>
                <a:cs typeface="Arial" panose="020B0604020202020204" pitchFamily="34" charset="0"/>
              </a:rPr>
              <a:t>Institutos Nacionais de Ciência e Tecnologia (INCT)</a:t>
            </a:r>
          </a:p>
          <a:p>
            <a:pPr lvl="1"/>
            <a:r>
              <a:rPr lang="pt-BR" sz="2400" b="1" dirty="0">
                <a:latin typeface="Arial" panose="020B0604020202020204" pitchFamily="34" charset="0"/>
                <a:cs typeface="Arial" panose="020B0604020202020204" pitchFamily="34" charset="0"/>
                <a:hlinkClick r:id="rId2"/>
              </a:rPr>
              <a:t>Engenharia da Irrigação</a:t>
            </a:r>
            <a:endParaRPr lang="pt-BR" sz="2400" dirty="0">
              <a:latin typeface="Arial" panose="020B0604020202020204" pitchFamily="34" charset="0"/>
              <a:cs typeface="Arial" panose="020B0604020202020204" pitchFamily="34" charset="0"/>
            </a:endParaRPr>
          </a:p>
          <a:p>
            <a:pPr lvl="1"/>
            <a:r>
              <a:rPr lang="pt-BR" sz="2400" b="1" dirty="0" err="1">
                <a:latin typeface="Arial" panose="020B0604020202020204" pitchFamily="34" charset="0"/>
                <a:cs typeface="Arial" panose="020B0604020202020204" pitchFamily="34" charset="0"/>
                <a:hlinkClick r:id="rId3"/>
              </a:rPr>
              <a:t>Semioquímicos</a:t>
            </a:r>
            <a:r>
              <a:rPr lang="pt-BR" sz="2400" b="1" dirty="0">
                <a:latin typeface="Arial" panose="020B0604020202020204" pitchFamily="34" charset="0"/>
                <a:cs typeface="Arial" panose="020B0604020202020204" pitchFamily="34" charset="0"/>
                <a:hlinkClick r:id="rId3"/>
              </a:rPr>
              <a:t> na Agricultura</a:t>
            </a:r>
            <a:endParaRPr lang="pt-BR" sz="2400" dirty="0">
              <a:latin typeface="Arial" panose="020B0604020202020204" pitchFamily="34" charset="0"/>
              <a:cs typeface="Arial" panose="020B0604020202020204" pitchFamily="34" charset="0"/>
            </a:endParaRPr>
          </a:p>
          <a:p>
            <a:r>
              <a:rPr lang="pt-BR" sz="2400" dirty="0">
                <a:latin typeface="Arial" panose="020B0604020202020204" pitchFamily="34" charset="0"/>
                <a:cs typeface="Arial" panose="020B0604020202020204" pitchFamily="34" charset="0"/>
              </a:rPr>
              <a:t>Área construída no </a:t>
            </a:r>
            <a:r>
              <a:rPr lang="pt-BR" sz="2400" i="1" dirty="0">
                <a:latin typeface="Arial" panose="020B0604020202020204" pitchFamily="34" charset="0"/>
                <a:cs typeface="Arial" panose="020B0604020202020204" pitchFamily="34" charset="0"/>
              </a:rPr>
              <a:t>Campus</a:t>
            </a:r>
            <a:r>
              <a:rPr lang="pt-BR" sz="2400" dirty="0">
                <a:latin typeface="Arial" panose="020B0604020202020204" pitchFamily="34" charset="0"/>
                <a:cs typeface="Arial" panose="020B0604020202020204" pitchFamily="34" charset="0"/>
              </a:rPr>
              <a:t> "Luiz de Queiroz": 262.320,23 m</a:t>
            </a:r>
            <a:r>
              <a:rPr lang="pt-BR" sz="2400" baseline="30000" dirty="0">
                <a:latin typeface="Arial" panose="020B0604020202020204" pitchFamily="34" charset="0"/>
                <a:cs typeface="Arial" panose="020B0604020202020204" pitchFamily="34" charset="0"/>
              </a:rPr>
              <a:t>2</a:t>
            </a:r>
            <a:endParaRPr lang="pt-BR" sz="2400" dirty="0">
              <a:latin typeface="Arial" panose="020B0604020202020204" pitchFamily="34" charset="0"/>
              <a:cs typeface="Arial" panose="020B0604020202020204" pitchFamily="34" charset="0"/>
            </a:endParaRPr>
          </a:p>
          <a:p>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4530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Símbolos da ESALQ</a:t>
            </a:r>
            <a:endParaRPr lang="pt-BR" dirty="0"/>
          </a:p>
        </p:txBody>
      </p:sp>
      <p:pic>
        <p:nvPicPr>
          <p:cNvPr id="5122" name="Picture 2" descr="http://www4.esalq.usp.br/sites/default/files/bandeira_esalq.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76872"/>
            <a:ext cx="3291791" cy="2304256"/>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3707904" y="1556792"/>
            <a:ext cx="5256584" cy="5262979"/>
          </a:xfrm>
          <a:prstGeom prst="rect">
            <a:avLst/>
          </a:prstGeom>
          <a:noFill/>
        </p:spPr>
        <p:txBody>
          <a:bodyPr wrap="square" rtlCol="0">
            <a:spAutoFit/>
          </a:bodyPr>
          <a:lstStyle/>
          <a:p>
            <a:pPr algn="ctr"/>
            <a:r>
              <a:rPr lang="pt-BR" sz="2400" b="1" dirty="0" smtClean="0">
                <a:latin typeface="Arial" pitchFamily="34" charset="0"/>
                <a:cs typeface="Arial" pitchFamily="34" charset="0"/>
              </a:rPr>
              <a:t>Bandeira</a:t>
            </a:r>
          </a:p>
          <a:p>
            <a:pPr algn="ctr"/>
            <a:endParaRPr lang="pt-BR" sz="2400" b="1" dirty="0" smtClean="0">
              <a:latin typeface="Arial" pitchFamily="34" charset="0"/>
              <a:cs typeface="Arial" pitchFamily="34" charset="0"/>
            </a:endParaRPr>
          </a:p>
          <a:p>
            <a:r>
              <a:rPr lang="pt-BR" sz="2400" dirty="0" smtClean="0">
                <a:latin typeface="Arial" pitchFamily="34" charset="0"/>
                <a:cs typeface="Arial" pitchFamily="34" charset="0"/>
              </a:rPr>
              <a:t>O </a:t>
            </a:r>
            <a:r>
              <a:rPr lang="pt-BR" sz="2400" dirty="0">
                <a:latin typeface="Arial" pitchFamily="34" charset="0"/>
                <a:cs typeface="Arial" pitchFamily="34" charset="0"/>
              </a:rPr>
              <a:t>marrom avermelhado, cor da Engenharia Agronômica, destaca a terra brasileira em sua plenitude e o verde, o engrandecimento nacional. A cor azul do mapa do Brasil representa a vastidão da superfície voltada em todas as frentes pela pesquisa. A cor amarela é a riqueza da terra. Gravadas em branco, sobre a faixa marrom, as siglas USP e ESALQ identificam a união Homem e Terra.</a:t>
            </a:r>
          </a:p>
        </p:txBody>
      </p:sp>
    </p:spTree>
    <p:extLst>
      <p:ext uri="{BB962C8B-B14F-4D97-AF65-F5344CB8AC3E}">
        <p14:creationId xmlns:p14="http://schemas.microsoft.com/office/powerpoint/2010/main" val="4077198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Símbolos da ESALQ</a:t>
            </a:r>
            <a:endParaRPr lang="pt-BR" dirty="0"/>
          </a:p>
        </p:txBody>
      </p:sp>
      <p:sp>
        <p:nvSpPr>
          <p:cNvPr id="6" name="CaixaDeTexto 5"/>
          <p:cNvSpPr txBox="1"/>
          <p:nvPr/>
        </p:nvSpPr>
        <p:spPr>
          <a:xfrm>
            <a:off x="3707904" y="1556792"/>
            <a:ext cx="5256584" cy="3046988"/>
          </a:xfrm>
          <a:prstGeom prst="rect">
            <a:avLst/>
          </a:prstGeom>
          <a:noFill/>
        </p:spPr>
        <p:txBody>
          <a:bodyPr wrap="square" rtlCol="0">
            <a:spAutoFit/>
          </a:bodyPr>
          <a:lstStyle/>
          <a:p>
            <a:pPr algn="ctr"/>
            <a:r>
              <a:rPr lang="pt-BR" sz="2400" b="1" dirty="0" smtClean="0">
                <a:latin typeface="Arial" pitchFamily="34" charset="0"/>
                <a:cs typeface="Arial" pitchFamily="34" charset="0"/>
              </a:rPr>
              <a:t>Brasão</a:t>
            </a:r>
          </a:p>
          <a:p>
            <a:pPr algn="ctr"/>
            <a:endParaRPr lang="pt-BR" sz="2400" b="1" dirty="0" smtClean="0">
              <a:latin typeface="Arial" pitchFamily="34" charset="0"/>
              <a:cs typeface="Arial" pitchFamily="34" charset="0"/>
            </a:endParaRPr>
          </a:p>
          <a:p>
            <a:r>
              <a:rPr lang="pt-BR" sz="2400" dirty="0" smtClean="0">
                <a:latin typeface="Arial" pitchFamily="34" charset="0"/>
                <a:cs typeface="Arial" pitchFamily="34" charset="0"/>
              </a:rPr>
              <a:t>Deusa </a:t>
            </a:r>
            <a:r>
              <a:rPr lang="pt-BR" sz="2400" dirty="0">
                <a:latin typeface="Arial" pitchFamily="34" charset="0"/>
                <a:cs typeface="Arial" pitchFamily="34" charset="0"/>
              </a:rPr>
              <a:t>da agricultura e da fertilidade da terra, Ceres é o símbolo maior da ESALQ. Sua imagem consta em todas as peças que identificam a instituição, além de ser invocada em seu hino. </a:t>
            </a:r>
            <a:r>
              <a:rPr lang="pt-BR" sz="2400" dirty="0" smtClean="0">
                <a:latin typeface="Arial" pitchFamily="34" charset="0"/>
                <a:cs typeface="Arial" pitchFamily="34" charset="0"/>
              </a:rPr>
              <a:t>arcaico</a:t>
            </a:r>
            <a:r>
              <a:rPr lang="pt-BR" sz="2400" dirty="0"/>
              <a:t>.</a:t>
            </a:r>
            <a:endParaRPr lang="pt-BR" sz="2400" dirty="0">
              <a:latin typeface="Arial" pitchFamily="34" charset="0"/>
              <a:cs typeface="Arial" pitchFamily="34" charset="0"/>
            </a:endParaRPr>
          </a:p>
        </p:txBody>
      </p:sp>
      <p:pic>
        <p:nvPicPr>
          <p:cNvPr id="6146" name="Picture 2" descr="http://www4.esalq.usp.br/sites/default/files/BrasaoSer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73762"/>
            <a:ext cx="2186025" cy="2895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848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ruins of Nalanda University are a strong contender for the list of World Heritage si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356" y="332656"/>
            <a:ext cx="3994644" cy="252028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683568" y="2444695"/>
            <a:ext cx="3888432" cy="1200329"/>
          </a:xfrm>
          <a:prstGeom prst="rect">
            <a:avLst/>
          </a:prstGeom>
          <a:noFill/>
        </p:spPr>
        <p:txBody>
          <a:bodyPr wrap="square" rtlCol="0">
            <a:spAutoFit/>
          </a:bodyPr>
          <a:lstStyle/>
          <a:p>
            <a:pPr algn="ctr"/>
            <a:r>
              <a:rPr lang="pt-BR" sz="2400" b="1" dirty="0" smtClean="0">
                <a:solidFill>
                  <a:srgbClr val="FFFF00"/>
                </a:solidFill>
                <a:latin typeface="Arial" pitchFamily="34" charset="0"/>
                <a:cs typeface="Arial" pitchFamily="34" charset="0"/>
              </a:rPr>
              <a:t>Universidade de </a:t>
            </a:r>
            <a:r>
              <a:rPr lang="pt-BR" sz="2400" b="1" dirty="0" err="1" smtClean="0">
                <a:solidFill>
                  <a:srgbClr val="FFFF00"/>
                </a:solidFill>
                <a:latin typeface="Arial" pitchFamily="34" charset="0"/>
                <a:cs typeface="Arial" pitchFamily="34" charset="0"/>
              </a:rPr>
              <a:t>Nalanda</a:t>
            </a:r>
            <a:r>
              <a:rPr lang="pt-BR" sz="2400" b="1" dirty="0" smtClean="0">
                <a:solidFill>
                  <a:srgbClr val="FFFF00"/>
                </a:solidFill>
                <a:latin typeface="Arial" pitchFamily="34" charset="0"/>
                <a:cs typeface="Arial" pitchFamily="34" charset="0"/>
              </a:rPr>
              <a:t> </a:t>
            </a:r>
            <a:r>
              <a:rPr lang="pt-BR" sz="2400" dirty="0" smtClean="0">
                <a:latin typeface="Arial" pitchFamily="34" charset="0"/>
                <a:cs typeface="Arial" pitchFamily="34" charset="0"/>
              </a:rPr>
              <a:t>(Índia)</a:t>
            </a:r>
          </a:p>
          <a:p>
            <a:pPr algn="ctr"/>
            <a:r>
              <a:rPr lang="pt-BR" sz="2400" dirty="0" smtClean="0">
                <a:latin typeface="Arial" pitchFamily="34" charset="0"/>
                <a:cs typeface="Arial" pitchFamily="34" charset="0"/>
              </a:rPr>
              <a:t>Sec. V ao XII</a:t>
            </a:r>
            <a:endParaRPr lang="pt-BR" sz="2400" dirty="0">
              <a:latin typeface="Arial" pitchFamily="34" charset="0"/>
              <a:cs typeface="Arial" pitchFamily="34" charset="0"/>
            </a:endParaRPr>
          </a:p>
        </p:txBody>
      </p:sp>
      <p:sp>
        <p:nvSpPr>
          <p:cNvPr id="5" name="CaixaDeTexto 4"/>
          <p:cNvSpPr txBox="1"/>
          <p:nvPr/>
        </p:nvSpPr>
        <p:spPr>
          <a:xfrm>
            <a:off x="2771800" y="5517232"/>
            <a:ext cx="2520280" cy="1015663"/>
          </a:xfrm>
          <a:prstGeom prst="rect">
            <a:avLst/>
          </a:prstGeom>
          <a:noFill/>
        </p:spPr>
        <p:txBody>
          <a:bodyPr wrap="square" rtlCol="0">
            <a:spAutoFit/>
          </a:bodyPr>
          <a:lstStyle/>
          <a:p>
            <a:pPr algn="ctr"/>
            <a:r>
              <a:rPr lang="pt-BR" sz="2000" dirty="0" smtClean="0">
                <a:latin typeface="Arial" pitchFamily="34" charset="0"/>
                <a:cs typeface="Arial" pitchFamily="34" charset="0"/>
              </a:rPr>
              <a:t>Sorbonne</a:t>
            </a:r>
          </a:p>
          <a:p>
            <a:pPr algn="ctr"/>
            <a:r>
              <a:rPr lang="pt-BR" sz="2000" dirty="0" smtClean="0">
                <a:latin typeface="Arial" pitchFamily="34" charset="0"/>
                <a:cs typeface="Arial" pitchFamily="34" charset="0"/>
              </a:rPr>
              <a:t>(França)</a:t>
            </a:r>
          </a:p>
          <a:p>
            <a:pPr algn="ctr"/>
            <a:r>
              <a:rPr lang="pt-BR" sz="2000" dirty="0" smtClean="0">
                <a:latin typeface="Arial" pitchFamily="34" charset="0"/>
                <a:cs typeface="Arial" pitchFamily="34" charset="0"/>
              </a:rPr>
              <a:t>1214</a:t>
            </a:r>
            <a:endParaRPr lang="pt-BR" sz="2000" dirty="0">
              <a:latin typeface="Arial"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988840"/>
            <a:ext cx="3814763" cy="275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4149080"/>
            <a:ext cx="3150184" cy="234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5004048" y="4316903"/>
            <a:ext cx="3888432" cy="1200329"/>
          </a:xfrm>
          <a:prstGeom prst="rect">
            <a:avLst/>
          </a:prstGeom>
          <a:noFill/>
        </p:spPr>
        <p:txBody>
          <a:bodyPr wrap="square" rtlCol="0">
            <a:spAutoFit/>
          </a:bodyPr>
          <a:lstStyle/>
          <a:p>
            <a:pPr algn="ctr"/>
            <a:r>
              <a:rPr lang="pt-BR" sz="2400" b="1" dirty="0" smtClean="0">
                <a:solidFill>
                  <a:srgbClr val="FFFF00"/>
                </a:solidFill>
                <a:latin typeface="Arial" pitchFamily="34" charset="0"/>
                <a:cs typeface="Arial" pitchFamily="34" charset="0"/>
              </a:rPr>
              <a:t>Universidade de Bolonha </a:t>
            </a:r>
          </a:p>
          <a:p>
            <a:pPr algn="ctr"/>
            <a:r>
              <a:rPr lang="pt-BR" sz="2400" dirty="0" smtClean="0">
                <a:latin typeface="Arial" pitchFamily="34" charset="0"/>
                <a:cs typeface="Arial" pitchFamily="34" charset="0"/>
              </a:rPr>
              <a:t>(Itália)</a:t>
            </a:r>
          </a:p>
          <a:p>
            <a:pPr algn="ctr"/>
            <a:r>
              <a:rPr lang="pt-BR" sz="2400" dirty="0" smtClean="0">
                <a:latin typeface="Arial" pitchFamily="34" charset="0"/>
                <a:cs typeface="Arial" pitchFamily="34" charset="0"/>
              </a:rPr>
              <a:t>1088</a:t>
            </a:r>
            <a:endParaRPr lang="pt-BR" sz="2400" dirty="0">
              <a:latin typeface="Arial" pitchFamily="34" charset="0"/>
              <a:cs typeface="Arial" pitchFamily="34" charset="0"/>
            </a:endParaRPr>
          </a:p>
        </p:txBody>
      </p:sp>
    </p:spTree>
    <p:extLst>
      <p:ext uri="{BB962C8B-B14F-4D97-AF65-F5344CB8AC3E}">
        <p14:creationId xmlns:p14="http://schemas.microsoft.com/office/powerpoint/2010/main" val="262433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500"/>
                                        <p:tgtEl>
                                          <p:spTgt spid="10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Símbolos da ESALQ</a:t>
            </a:r>
            <a:endParaRPr lang="pt-BR" dirty="0"/>
          </a:p>
        </p:txBody>
      </p:sp>
      <p:sp>
        <p:nvSpPr>
          <p:cNvPr id="6" name="CaixaDeTexto 5"/>
          <p:cNvSpPr txBox="1"/>
          <p:nvPr/>
        </p:nvSpPr>
        <p:spPr>
          <a:xfrm>
            <a:off x="3707904" y="1556792"/>
            <a:ext cx="5256584" cy="5262979"/>
          </a:xfrm>
          <a:prstGeom prst="rect">
            <a:avLst/>
          </a:prstGeom>
          <a:noFill/>
        </p:spPr>
        <p:txBody>
          <a:bodyPr wrap="square" rtlCol="0">
            <a:spAutoFit/>
          </a:bodyPr>
          <a:lstStyle/>
          <a:p>
            <a:pPr algn="ctr"/>
            <a:r>
              <a:rPr lang="pt-BR" sz="2400" b="1" dirty="0" smtClean="0">
                <a:latin typeface="Arial" pitchFamily="34" charset="0"/>
                <a:cs typeface="Arial" pitchFamily="34" charset="0"/>
              </a:rPr>
              <a:t>Edifício </a:t>
            </a:r>
            <a:r>
              <a:rPr lang="pt-BR" sz="2400" b="1" dirty="0">
                <a:latin typeface="Arial" pitchFamily="34" charset="0"/>
                <a:cs typeface="Arial" pitchFamily="34" charset="0"/>
              </a:rPr>
              <a:t>Central</a:t>
            </a:r>
          </a:p>
          <a:p>
            <a:pPr algn="ctr"/>
            <a:endParaRPr lang="pt-BR" sz="2400" b="1" dirty="0" smtClean="0">
              <a:latin typeface="Arial" pitchFamily="34" charset="0"/>
              <a:cs typeface="Arial" pitchFamily="34" charset="0"/>
            </a:endParaRPr>
          </a:p>
          <a:p>
            <a:pPr algn="just"/>
            <a:r>
              <a:rPr lang="pt-BR" sz="2400" dirty="0" smtClean="0">
                <a:latin typeface="Arial" pitchFamily="34" charset="0"/>
                <a:cs typeface="Arial" pitchFamily="34" charset="0"/>
              </a:rPr>
              <a:t>As obras </a:t>
            </a:r>
            <a:r>
              <a:rPr lang="pt-BR" sz="2400" dirty="0">
                <a:latin typeface="Arial" pitchFamily="34" charset="0"/>
                <a:cs typeface="Arial" pitchFamily="34" charset="0"/>
              </a:rPr>
              <a:t>tiveram início em 1905 e sua inauguração ocorreu no dia 14 de maio de 1907. Em 1941 foi iniciada a ampliação do prédio, com a construção da cúpula que foi concluída no ano de 1945. Atualmente, o local abriga o gabinete do diretor e dependências administrativas. Com mais de 4.800 m² de área construída, possui 182 janelas, </a:t>
            </a:r>
            <a:r>
              <a:rPr lang="pt-BR" sz="2400" dirty="0" err="1">
                <a:latin typeface="Arial" pitchFamily="34" charset="0"/>
                <a:cs typeface="Arial" pitchFamily="34" charset="0"/>
              </a:rPr>
              <a:t>vitrôs</a:t>
            </a:r>
            <a:r>
              <a:rPr lang="pt-BR" sz="2400" dirty="0">
                <a:latin typeface="Arial" pitchFamily="34" charset="0"/>
                <a:cs typeface="Arial" pitchFamily="34" charset="0"/>
              </a:rPr>
              <a:t> e portas de acesso, em seus quatro pavimentos.</a:t>
            </a:r>
          </a:p>
        </p:txBody>
      </p:sp>
      <p:pic>
        <p:nvPicPr>
          <p:cNvPr id="7170" name="Picture 2" descr="http://www4.esalq.usp.br/sites/default/files/ed_centr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348880"/>
            <a:ext cx="3248479"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6687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Símbolos da ESALQ</a:t>
            </a:r>
            <a:endParaRPr lang="pt-BR" dirty="0"/>
          </a:p>
        </p:txBody>
      </p:sp>
      <p:sp>
        <p:nvSpPr>
          <p:cNvPr id="6" name="CaixaDeTexto 5"/>
          <p:cNvSpPr txBox="1"/>
          <p:nvPr/>
        </p:nvSpPr>
        <p:spPr>
          <a:xfrm>
            <a:off x="3707904" y="1556792"/>
            <a:ext cx="5256584" cy="4154984"/>
          </a:xfrm>
          <a:prstGeom prst="rect">
            <a:avLst/>
          </a:prstGeom>
          <a:noFill/>
        </p:spPr>
        <p:txBody>
          <a:bodyPr wrap="square" rtlCol="0">
            <a:spAutoFit/>
          </a:bodyPr>
          <a:lstStyle/>
          <a:p>
            <a:pPr algn="ctr"/>
            <a:r>
              <a:rPr lang="pt-BR" sz="2400" b="1" dirty="0" smtClean="0">
                <a:latin typeface="Arial" pitchFamily="34" charset="0"/>
                <a:cs typeface="Arial" pitchFamily="34" charset="0"/>
              </a:rPr>
              <a:t>Flâmula</a:t>
            </a:r>
            <a:endParaRPr lang="pt-BR" sz="2400" b="1" dirty="0">
              <a:latin typeface="Arial" pitchFamily="34" charset="0"/>
              <a:cs typeface="Arial" pitchFamily="34" charset="0"/>
            </a:endParaRPr>
          </a:p>
          <a:p>
            <a:pPr algn="ctr"/>
            <a:endParaRPr lang="pt-BR" sz="2400" b="1" dirty="0" smtClean="0">
              <a:latin typeface="Arial" pitchFamily="34" charset="0"/>
              <a:cs typeface="Arial" pitchFamily="34" charset="0"/>
            </a:endParaRPr>
          </a:p>
          <a:p>
            <a:pPr algn="just"/>
            <a:r>
              <a:rPr lang="pt-BR" sz="2400" b="1" dirty="0" smtClean="0">
                <a:latin typeface="Arial" pitchFamily="34" charset="0"/>
                <a:cs typeface="Arial" pitchFamily="34" charset="0"/>
              </a:rPr>
              <a:t>A flâmula </a:t>
            </a:r>
            <a:r>
              <a:rPr lang="pt-BR" sz="2400" b="1" dirty="0">
                <a:latin typeface="Arial" pitchFamily="34" charset="0"/>
                <a:cs typeface="Arial" pitchFamily="34" charset="0"/>
              </a:rPr>
              <a:t>traz a figura da deusa grega da agricultura, Ceres, passando majestosa sobre o solo amanhado, e sobranceira pairando acima da imagem do Edifício Central, repositório, abrigo e protetor da história da instituição e gerador da gerência do legado de Luiz de Queiroz </a:t>
            </a:r>
          </a:p>
        </p:txBody>
      </p:sp>
      <p:pic>
        <p:nvPicPr>
          <p:cNvPr id="8194" name="Picture 2" descr="http://www4.esalq.usp.br/sites/default/files/flamul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88840"/>
            <a:ext cx="1800200" cy="2927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1217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Símbolos da ESALQ</a:t>
            </a:r>
            <a:endParaRPr lang="pt-BR" dirty="0"/>
          </a:p>
        </p:txBody>
      </p:sp>
      <p:sp>
        <p:nvSpPr>
          <p:cNvPr id="3" name="CaixaDeTexto 2">
            <a:hlinkClick r:id="rId2"/>
          </p:cNvPr>
          <p:cNvSpPr txBox="1"/>
          <p:nvPr/>
        </p:nvSpPr>
        <p:spPr>
          <a:xfrm>
            <a:off x="1403648" y="2420888"/>
            <a:ext cx="6336704" cy="584775"/>
          </a:xfrm>
          <a:prstGeom prst="rect">
            <a:avLst/>
          </a:prstGeom>
          <a:noFill/>
        </p:spPr>
        <p:txBody>
          <a:bodyPr wrap="square" rtlCol="0">
            <a:spAutoFit/>
          </a:bodyPr>
          <a:lstStyle/>
          <a:p>
            <a:pPr algn="ctr"/>
            <a:r>
              <a:rPr lang="pt-BR" sz="3200" dirty="0" smtClean="0">
                <a:latin typeface="Arial" pitchFamily="34" charset="0"/>
                <a:cs typeface="Arial" pitchFamily="34" charset="0"/>
              </a:rPr>
              <a:t>Hino e Ode</a:t>
            </a:r>
            <a:endParaRPr lang="pt-BR" sz="3200" dirty="0">
              <a:latin typeface="Arial" pitchFamily="34" charset="0"/>
              <a:cs typeface="Arial" pitchFamily="34" charset="0"/>
            </a:endParaRPr>
          </a:p>
        </p:txBody>
      </p:sp>
      <p:sp>
        <p:nvSpPr>
          <p:cNvPr id="7" name="CaixaDeTexto 6"/>
          <p:cNvSpPr txBox="1"/>
          <p:nvPr/>
        </p:nvSpPr>
        <p:spPr>
          <a:xfrm>
            <a:off x="395536" y="4974267"/>
            <a:ext cx="8352928" cy="830997"/>
          </a:xfrm>
          <a:prstGeom prst="rect">
            <a:avLst/>
          </a:prstGeom>
          <a:noFill/>
        </p:spPr>
        <p:txBody>
          <a:bodyPr wrap="square" rtlCol="0">
            <a:spAutoFit/>
          </a:bodyPr>
          <a:lstStyle/>
          <a:p>
            <a:r>
              <a:rPr lang="pt-BR" sz="2400" dirty="0" smtClean="0">
                <a:latin typeface="Arial" pitchFamily="34" charset="0"/>
                <a:cs typeface="Arial" pitchFamily="34" charset="0"/>
              </a:rPr>
              <a:t>Demais símbolos: ver em http://www4.esalq.usp.br/institucional/simbolos-esalqueanos </a:t>
            </a:r>
            <a:endParaRPr lang="pt-BR" sz="2400" dirty="0">
              <a:latin typeface="Arial" pitchFamily="34" charset="0"/>
              <a:cs typeface="Arial" pitchFamily="34" charset="0"/>
            </a:endParaRPr>
          </a:p>
        </p:txBody>
      </p:sp>
    </p:spTree>
    <p:extLst>
      <p:ext uri="{BB962C8B-B14F-4D97-AF65-F5344CB8AC3E}">
        <p14:creationId xmlns:p14="http://schemas.microsoft.com/office/powerpoint/2010/main" val="42223037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2123728" y="0"/>
            <a:ext cx="4847192" cy="6858000"/>
          </a:xfrm>
          <a:prstGeom prst="rect">
            <a:avLst/>
          </a:prstGeom>
        </p:spPr>
      </p:pic>
    </p:spTree>
    <p:extLst>
      <p:ext uri="{BB962C8B-B14F-4D97-AF65-F5344CB8AC3E}">
        <p14:creationId xmlns:p14="http://schemas.microsoft.com/office/powerpoint/2010/main" val="3631274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44624"/>
            <a:ext cx="8856984" cy="4525963"/>
          </a:xfrm>
        </p:spPr>
        <p:txBody>
          <a:bodyPr>
            <a:noAutofit/>
          </a:bodyPr>
          <a:lstStyle/>
          <a:p>
            <a:pPr marL="0" indent="0" fontAlgn="base">
              <a:buNone/>
            </a:pPr>
            <a:r>
              <a:rPr lang="pt-BR" sz="2000" dirty="0" smtClean="0">
                <a:latin typeface="Arial" panose="020B0604020202020204" pitchFamily="34" charset="0"/>
                <a:cs typeface="Arial" panose="020B0604020202020204" pitchFamily="34" charset="0"/>
              </a:rPr>
              <a:t>A </a:t>
            </a:r>
            <a:r>
              <a:rPr lang="pt-BR" sz="2000" dirty="0">
                <a:latin typeface="Arial" panose="020B0604020202020204" pitchFamily="34" charset="0"/>
                <a:cs typeface="Arial" panose="020B0604020202020204" pitchFamily="34" charset="0"/>
              </a:rPr>
              <a:t>USP adota os princípios indissociáveis aprovados pela Associação Internacional de Universidades, convocada pela Unesco em 1950 e em 1998, a </a:t>
            </a:r>
            <a:r>
              <a:rPr lang="pt-BR" sz="2000" dirty="0" smtClean="0">
                <a:latin typeface="Arial" panose="020B0604020202020204" pitchFamily="34" charset="0"/>
                <a:cs typeface="Arial" panose="020B0604020202020204" pitchFamily="34" charset="0"/>
              </a:rPr>
              <a:t>saber:</a:t>
            </a:r>
          </a:p>
          <a:p>
            <a:pPr marL="514350" indent="-514350" fontAlgn="base">
              <a:buAutoNum type="arabicParenR"/>
            </a:pPr>
            <a:r>
              <a:rPr lang="pt-BR" sz="2000" dirty="0" smtClean="0">
                <a:latin typeface="Arial" panose="020B0604020202020204" pitchFamily="34" charset="0"/>
                <a:cs typeface="Arial" panose="020B0604020202020204" pitchFamily="34" charset="0"/>
              </a:rPr>
              <a:t>o </a:t>
            </a:r>
            <a:r>
              <a:rPr lang="pt-BR" sz="2000" dirty="0">
                <a:latin typeface="Arial" panose="020B0604020202020204" pitchFamily="34" charset="0"/>
                <a:cs typeface="Arial" panose="020B0604020202020204" pitchFamily="34" charset="0"/>
              </a:rPr>
              <a:t>direito de buscar conhecimento por si mesmo e de persegui-lo até onde a procura da verdade possa </a:t>
            </a:r>
            <a:r>
              <a:rPr lang="pt-BR" sz="2000" dirty="0" smtClean="0">
                <a:latin typeface="Arial" panose="020B0604020202020204" pitchFamily="34" charset="0"/>
                <a:cs typeface="Arial" panose="020B0604020202020204" pitchFamily="34" charset="0"/>
              </a:rPr>
              <a:t>conduzir;</a:t>
            </a:r>
          </a:p>
          <a:p>
            <a:pPr marL="514350" indent="-514350" fontAlgn="base">
              <a:buAutoNum type="arabicParenR"/>
            </a:pPr>
            <a:r>
              <a:rPr lang="pt-BR" sz="2000" dirty="0" smtClean="0">
                <a:latin typeface="Arial" panose="020B0604020202020204" pitchFamily="34" charset="0"/>
                <a:cs typeface="Arial" panose="020B0604020202020204" pitchFamily="34" charset="0"/>
              </a:rPr>
              <a:t>a </a:t>
            </a:r>
            <a:r>
              <a:rPr lang="pt-BR" sz="2000" dirty="0">
                <a:latin typeface="Arial" panose="020B0604020202020204" pitchFamily="34" charset="0"/>
                <a:cs typeface="Arial" panose="020B0604020202020204" pitchFamily="34" charset="0"/>
              </a:rPr>
              <a:t>tolerância em relação a opiniões divergentes e a liberdade em face de qualquer interferência </a:t>
            </a:r>
            <a:r>
              <a:rPr lang="pt-BR" sz="2000" dirty="0" smtClean="0">
                <a:latin typeface="Arial" panose="020B0604020202020204" pitchFamily="34" charset="0"/>
                <a:cs typeface="Arial" panose="020B0604020202020204" pitchFamily="34" charset="0"/>
              </a:rPr>
              <a:t>política;</a:t>
            </a:r>
          </a:p>
          <a:p>
            <a:pPr marL="514350" indent="-514350" fontAlgn="base">
              <a:buAutoNum type="arabicParenR"/>
            </a:pPr>
            <a:r>
              <a:rPr lang="pt-BR" sz="2000" dirty="0" smtClean="0">
                <a:latin typeface="Arial" panose="020B0604020202020204" pitchFamily="34" charset="0"/>
                <a:cs typeface="Arial" panose="020B0604020202020204" pitchFamily="34" charset="0"/>
              </a:rPr>
              <a:t>a </a:t>
            </a:r>
            <a:r>
              <a:rPr lang="pt-BR" sz="2000" dirty="0">
                <a:latin typeface="Arial" panose="020B0604020202020204" pitchFamily="34" charset="0"/>
                <a:cs typeface="Arial" panose="020B0604020202020204" pitchFamily="34" charset="0"/>
              </a:rPr>
              <a:t>obrigação, enquanto instituição social, de promover, mediante o ensino e a pesquisa, os princípios de liberdade e justiça, dignidade humana e solidariedade, e de desenvolver ajuda mútua, material e moral, em nível internacional.</a:t>
            </a:r>
          </a:p>
          <a:p>
            <a:pPr fontAlgn="base"/>
            <a:r>
              <a:rPr lang="pt-BR" sz="2000" dirty="0">
                <a:latin typeface="Arial" panose="020B0604020202020204" pitchFamily="34" charset="0"/>
                <a:cs typeface="Arial" panose="020B0604020202020204" pitchFamily="34" charset="0"/>
              </a:rPr>
              <a:t>São inerentes à Ética universitária o direito à pesquisa, o pluralismo, a tolerância, a autonomia em relação aos poderes políticos, bem como o dever de promover os princípios de liberdade, justiça, dignidade humana e solidariedade.</a:t>
            </a:r>
          </a:p>
          <a:p>
            <a:pPr fontAlgn="base"/>
            <a:r>
              <a:rPr lang="pt-BR" sz="2000" dirty="0">
                <a:latin typeface="Arial" panose="020B0604020202020204" pitchFamily="34" charset="0"/>
                <a:cs typeface="Arial" panose="020B0604020202020204" pitchFamily="34" charset="0"/>
              </a:rPr>
              <a:t>A Universidade deve sempre agir e se manifestar a favor da defesa e da promoção dos direitos humanos, aí incluídos os direitos individuais e liberdades públicas, os direitos sociais, econômicos e culturais e os direitos da humanidade.</a:t>
            </a:r>
          </a:p>
          <a:p>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47336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Código de Ética</a:t>
            </a:r>
            <a:endParaRPr lang="pt-BR" dirty="0"/>
          </a:p>
        </p:txBody>
      </p:sp>
      <p:sp>
        <p:nvSpPr>
          <p:cNvPr id="3" name="Espaço Reservado para Conteúdo 2"/>
          <p:cNvSpPr>
            <a:spLocks noGrp="1"/>
          </p:cNvSpPr>
          <p:nvPr>
            <p:ph idx="1"/>
          </p:nvPr>
        </p:nvSpPr>
        <p:spPr>
          <a:xfrm>
            <a:off x="457200" y="1196752"/>
            <a:ext cx="8229600" cy="4525963"/>
          </a:xfrm>
        </p:spPr>
        <p:txBody>
          <a:bodyPr>
            <a:noAutofit/>
          </a:bodyPr>
          <a:lstStyle/>
          <a:p>
            <a:pPr marL="0" indent="0" algn="just" fontAlgn="base">
              <a:buNone/>
            </a:pPr>
            <a:r>
              <a:rPr lang="pt-BR" sz="2800" b="1" dirty="0">
                <a:latin typeface="Arial" panose="020B0604020202020204" pitchFamily="34" charset="0"/>
                <a:cs typeface="Arial" panose="020B0604020202020204" pitchFamily="34" charset="0"/>
              </a:rPr>
              <a:t>Artigo 3º</a:t>
            </a:r>
            <a:r>
              <a:rPr lang="pt-BR" sz="2800" dirty="0">
                <a:latin typeface="Arial" panose="020B0604020202020204" pitchFamily="34" charset="0"/>
                <a:cs typeface="Arial" panose="020B0604020202020204" pitchFamily="34" charset="0"/>
              </a:rPr>
              <a:t> - A ação da Universidade, respeitadas as opções individuais de seus membros, pautar-se-á pelos seguintes princípios:</a:t>
            </a:r>
          </a:p>
          <a:p>
            <a:pPr marL="444500" indent="-444500" algn="just" fontAlgn="base">
              <a:buNone/>
            </a:pPr>
            <a:r>
              <a:rPr lang="pt-BR" sz="2800" dirty="0">
                <a:latin typeface="Arial" panose="020B0604020202020204" pitchFamily="34" charset="0"/>
                <a:cs typeface="Arial" panose="020B0604020202020204" pitchFamily="34" charset="0"/>
              </a:rPr>
              <a:t>I – a não adoção de preferências ideológicas, religiosas, políticas, e raciais, bem como quanto ao sexo e à origem; </a:t>
            </a:r>
          </a:p>
          <a:p>
            <a:pPr marL="444500" indent="-444500" algn="just" fontAlgn="base">
              <a:buNone/>
            </a:pPr>
            <a:r>
              <a:rPr lang="pt-BR" sz="2800" dirty="0">
                <a:latin typeface="Arial" panose="020B0604020202020204" pitchFamily="34" charset="0"/>
                <a:cs typeface="Arial" panose="020B0604020202020204" pitchFamily="34" charset="0"/>
              </a:rPr>
              <a:t>II – a não adoção de posições de natureza partidária;</a:t>
            </a:r>
          </a:p>
          <a:p>
            <a:pPr marL="444500" indent="-444500" algn="just" fontAlgn="base">
              <a:buNone/>
            </a:pPr>
            <a:r>
              <a:rPr lang="pt-BR" sz="2800" dirty="0">
                <a:latin typeface="Arial" panose="020B0604020202020204" pitchFamily="34" charset="0"/>
                <a:cs typeface="Arial" panose="020B0604020202020204" pitchFamily="34" charset="0"/>
              </a:rPr>
              <a:t>III – a não submissão a pressões de ordem ideológica, política ou econômica que possam desviar a Universidade de seus objetivos científicos, culturais e sociais</a:t>
            </a:r>
            <a:r>
              <a:rPr lang="pt-BR" sz="2800" dirty="0" smtClean="0">
                <a:latin typeface="Arial" panose="020B0604020202020204" pitchFamily="34" charset="0"/>
                <a:cs typeface="Arial" panose="020B0604020202020204" pitchFamily="34" charset="0"/>
              </a:rPr>
              <a:t>.</a:t>
            </a: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22896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Código de Ética</a:t>
            </a:r>
          </a:p>
        </p:txBody>
      </p:sp>
      <p:sp>
        <p:nvSpPr>
          <p:cNvPr id="3" name="Espaço Reservado para Conteúdo 2"/>
          <p:cNvSpPr>
            <a:spLocks noGrp="1"/>
          </p:cNvSpPr>
          <p:nvPr>
            <p:ph idx="1"/>
          </p:nvPr>
        </p:nvSpPr>
        <p:spPr>
          <a:xfrm>
            <a:off x="457200" y="1495325"/>
            <a:ext cx="8229600" cy="4525963"/>
          </a:xfrm>
        </p:spPr>
        <p:txBody>
          <a:bodyPr>
            <a:noAutofit/>
          </a:bodyPr>
          <a:lstStyle/>
          <a:p>
            <a:pPr marL="0" indent="0" algn="just" fontAlgn="base">
              <a:buNone/>
            </a:pPr>
            <a:r>
              <a:rPr lang="pt-BR" sz="2800" b="1" dirty="0">
                <a:latin typeface="Arial" panose="020B0604020202020204" pitchFamily="34" charset="0"/>
                <a:cs typeface="Arial" panose="020B0604020202020204" pitchFamily="34" charset="0"/>
              </a:rPr>
              <a:t>Artigo 4º</a:t>
            </a:r>
            <a:r>
              <a:rPr lang="pt-BR" sz="2800" dirty="0">
                <a:latin typeface="Arial" panose="020B0604020202020204" pitchFamily="34" charset="0"/>
                <a:cs typeface="Arial" panose="020B0604020202020204" pitchFamily="34" charset="0"/>
              </a:rPr>
              <a:t> - Nas relações entre os membros da Universidade deve ser garantido:</a:t>
            </a:r>
          </a:p>
          <a:p>
            <a:pPr marL="533400" indent="-533400" algn="just" fontAlgn="base">
              <a:buNone/>
            </a:pPr>
            <a:r>
              <a:rPr lang="pt-BR" sz="2800" dirty="0">
                <a:latin typeface="Arial" panose="020B0604020202020204" pitchFamily="34" charset="0"/>
                <a:cs typeface="Arial" panose="020B0604020202020204" pitchFamily="34" charset="0"/>
              </a:rPr>
              <a:t>I – o intercâmbio de ideias e opiniões, sem preconceitos ou discriminações entre as partes envolvidas;</a:t>
            </a:r>
          </a:p>
          <a:p>
            <a:pPr marL="533400" indent="-533400" algn="just" fontAlgn="base">
              <a:buNone/>
            </a:pPr>
            <a:r>
              <a:rPr lang="pt-BR" sz="2800" dirty="0">
                <a:latin typeface="Arial" panose="020B0604020202020204" pitchFamily="34" charset="0"/>
                <a:cs typeface="Arial" panose="020B0604020202020204" pitchFamily="34" charset="0"/>
              </a:rPr>
              <a:t>II – o direito à liberdade de expressão dentro de normas de civilidade e sem quaisquer formas de desrespeito.</a:t>
            </a:r>
          </a:p>
          <a:p>
            <a:pPr marL="0" indent="0" algn="just">
              <a:buNone/>
            </a:pPr>
            <a:r>
              <a:rPr lang="pt-BR" sz="2800" dirty="0">
                <a:latin typeface="Arial" panose="020B0604020202020204" pitchFamily="34" charset="0"/>
                <a:cs typeface="Arial" panose="020B0604020202020204" pitchFamily="34" charset="0"/>
              </a:rPr>
              <a:t>São membros da USP os servidores docentes e não docentes, os alunos matriculados na USP de graduação e de pós-graduação.</a:t>
            </a:r>
          </a:p>
          <a:p>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68141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7504" y="332656"/>
            <a:ext cx="8928992" cy="4525963"/>
          </a:xfrm>
        </p:spPr>
        <p:txBody>
          <a:bodyPr>
            <a:noAutofit/>
          </a:bodyPr>
          <a:lstStyle/>
          <a:p>
            <a:pPr marL="355600" indent="-355600" algn="just" fontAlgn="base">
              <a:buNone/>
            </a:pPr>
            <a:r>
              <a:rPr lang="pt-BR" sz="2200" b="1" dirty="0">
                <a:latin typeface="Arial" panose="020B0604020202020204" pitchFamily="34" charset="0"/>
                <a:cs typeface="Arial" panose="020B0604020202020204" pitchFamily="34" charset="0"/>
              </a:rPr>
              <a:t>Artigo 21</a:t>
            </a:r>
            <a:r>
              <a:rPr lang="pt-BR" sz="2200" dirty="0">
                <a:latin typeface="Arial" panose="020B0604020202020204" pitchFamily="34" charset="0"/>
                <a:cs typeface="Arial" panose="020B0604020202020204" pitchFamily="34" charset="0"/>
              </a:rPr>
              <a:t> - As relações entre os membros do corpo discente e demais alunos da Universidade devem ser presididas pelo respeito à autonomia e à dignidade do ser humano, não sendo tolerados atos ou manifestações de prepotência ou violência ou que ponham em risco a integridade física e moral de outros.</a:t>
            </a:r>
          </a:p>
          <a:p>
            <a:pPr marL="355600" indent="-355600" algn="just" fontAlgn="base">
              <a:buNone/>
            </a:pPr>
            <a:r>
              <a:rPr lang="pt-BR" sz="2200" b="1" dirty="0">
                <a:latin typeface="Arial" panose="020B0604020202020204" pitchFamily="34" charset="0"/>
                <a:cs typeface="Arial" panose="020B0604020202020204" pitchFamily="34" charset="0"/>
              </a:rPr>
              <a:t>Artigo 22</a:t>
            </a:r>
            <a:r>
              <a:rPr lang="pt-BR" sz="2200" dirty="0">
                <a:latin typeface="Arial" panose="020B0604020202020204" pitchFamily="34" charset="0"/>
                <a:cs typeface="Arial" panose="020B0604020202020204" pitchFamily="34" charset="0"/>
              </a:rPr>
              <a:t> - É dever dos membros do corpo discente fazer bom uso dos recursos públicos que financiam sua formação acadêmica.</a:t>
            </a:r>
          </a:p>
          <a:p>
            <a:pPr marL="355600" indent="-355600" algn="just" fontAlgn="base">
              <a:buNone/>
            </a:pPr>
            <a:r>
              <a:rPr lang="pt-BR" sz="2200" b="1" dirty="0">
                <a:latin typeface="Arial" panose="020B0604020202020204" pitchFamily="34" charset="0"/>
                <a:cs typeface="Arial" panose="020B0604020202020204" pitchFamily="34" charset="0"/>
              </a:rPr>
              <a:t>Artigo 23</a:t>
            </a:r>
            <a:r>
              <a:rPr lang="pt-BR" sz="2200" dirty="0">
                <a:latin typeface="Arial" panose="020B0604020202020204" pitchFamily="34" charset="0"/>
                <a:cs typeface="Arial" panose="020B0604020202020204" pitchFamily="34" charset="0"/>
              </a:rPr>
              <a:t> - É vedado aos membros do corpo discente e demais alunos da Universidade: </a:t>
            </a:r>
          </a:p>
          <a:p>
            <a:pPr marL="755650" lvl="1" indent="-355600" algn="just" fontAlgn="base">
              <a:buNone/>
            </a:pPr>
            <a:r>
              <a:rPr lang="pt-BR" sz="2200" dirty="0">
                <a:latin typeface="Arial" panose="020B0604020202020204" pitchFamily="34" charset="0"/>
                <a:cs typeface="Arial" panose="020B0604020202020204" pitchFamily="34" charset="0"/>
              </a:rPr>
              <a:t>I – prolongar indevidamente o período de formação acadêmica ou manter matrícula com o objetivo de utilizar as estruturas da Universidade;</a:t>
            </a:r>
          </a:p>
          <a:p>
            <a:pPr marL="755650" lvl="1" indent="-355600" algn="just" fontAlgn="base">
              <a:buNone/>
            </a:pPr>
            <a:r>
              <a:rPr lang="pt-BR" sz="2200" dirty="0">
                <a:latin typeface="Arial" panose="020B0604020202020204" pitchFamily="34" charset="0"/>
                <a:cs typeface="Arial" panose="020B0604020202020204" pitchFamily="34" charset="0"/>
              </a:rPr>
              <a:t>II – lançar mão de meios e artifícios que possam fraudar a avaliação do desempenho, seu ou de outrem, em atividades acadêmicas, culturais, artísticas, desportivas e sociais, no âmbito da Universidade, e acobertar a eventual utilização desses meios.</a:t>
            </a:r>
          </a:p>
        </p:txBody>
      </p:sp>
    </p:spTree>
    <p:extLst>
      <p:ext uri="{BB962C8B-B14F-4D97-AF65-F5344CB8AC3E}">
        <p14:creationId xmlns:p14="http://schemas.microsoft.com/office/powerpoint/2010/main" val="11466919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260648"/>
            <a:ext cx="8784976" cy="6247864"/>
          </a:xfrm>
          <a:prstGeom prst="rect">
            <a:avLst/>
          </a:prstGeom>
        </p:spPr>
        <p:txBody>
          <a:bodyPr wrap="square">
            <a:spAutoFit/>
          </a:bodyPr>
          <a:lstStyle/>
          <a:p>
            <a:pPr algn="just" fontAlgn="base">
              <a:spcAft>
                <a:spcPts val="600"/>
              </a:spcAft>
            </a:pPr>
            <a:r>
              <a:rPr lang="pt-BR"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Infração disciplinar do aluno: </a:t>
            </a:r>
            <a:r>
              <a:rPr lang="pt-B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são passíveis de sanção segundo a gravidade da falta cometida e são constituídas pelos itens relacionados a seguir (art. 250 do Decreto 52.906/72). </a:t>
            </a:r>
            <a:endParaRPr lang="pt-BR" sz="2000" dirty="0">
              <a:latin typeface="Arial" panose="020B0604020202020204" pitchFamily="34" charset="0"/>
              <a:ea typeface="Times New Roman" panose="02020603050405020304" pitchFamily="18" charset="0"/>
              <a:cs typeface="Arial" panose="020B0604020202020204" pitchFamily="34" charset="0"/>
            </a:endParaRPr>
          </a:p>
          <a:p>
            <a:pPr marL="542925" indent="-542925" algn="just" fontAlgn="base">
              <a:spcAft>
                <a:spcPts val="600"/>
              </a:spcAft>
            </a:pPr>
            <a:r>
              <a:rPr lang="pt-B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I – inutilizar, alterar ou fazer qualquer inscrição em editais ou avisos afixados pela administração;</a:t>
            </a:r>
            <a:endParaRPr lang="pt-BR" sz="2000" dirty="0">
              <a:latin typeface="Arial" panose="020B0604020202020204" pitchFamily="34" charset="0"/>
              <a:ea typeface="Times New Roman" panose="02020603050405020304" pitchFamily="18" charset="0"/>
              <a:cs typeface="Arial" panose="020B0604020202020204" pitchFamily="34" charset="0"/>
            </a:endParaRPr>
          </a:p>
          <a:p>
            <a:pPr marL="542925" indent="-542925" algn="just" fontAlgn="base">
              <a:spcAft>
                <a:spcPts val="600"/>
              </a:spcAft>
            </a:pPr>
            <a:r>
              <a:rPr lang="pt-B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II – fazer inscrições em próprios universitários, ou em suas imediações, ou nos objetos de propriedade da USP e afixar cartazes fora dos locais a eles destinados;</a:t>
            </a:r>
            <a:endParaRPr lang="pt-BR" sz="2000" dirty="0">
              <a:latin typeface="Arial" panose="020B0604020202020204" pitchFamily="34" charset="0"/>
              <a:ea typeface="Times New Roman" panose="02020603050405020304" pitchFamily="18" charset="0"/>
              <a:cs typeface="Arial" panose="020B0604020202020204" pitchFamily="34" charset="0"/>
            </a:endParaRPr>
          </a:p>
          <a:p>
            <a:pPr marL="542925" indent="-542925" algn="just" fontAlgn="base">
              <a:spcAft>
                <a:spcPts val="600"/>
              </a:spcAft>
            </a:pPr>
            <a:r>
              <a:rPr lang="pt-B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III – retirar, sem prévia permissão da autoridade competente, objeto ou documento existente em qualquer dependência da USP;</a:t>
            </a:r>
            <a:endParaRPr lang="pt-BR" sz="2000" dirty="0">
              <a:latin typeface="Arial" panose="020B0604020202020204" pitchFamily="34" charset="0"/>
              <a:ea typeface="Times New Roman" panose="02020603050405020304" pitchFamily="18" charset="0"/>
              <a:cs typeface="Arial" panose="020B0604020202020204" pitchFamily="34" charset="0"/>
            </a:endParaRPr>
          </a:p>
          <a:p>
            <a:pPr marL="542925" indent="-542925" algn="just" fontAlgn="base">
              <a:spcAft>
                <a:spcPts val="600"/>
              </a:spcAft>
            </a:pPr>
            <a:r>
              <a:rPr lang="pt-B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IV – praticar ato atentatório à moral ou aos bons costumes;</a:t>
            </a:r>
            <a:endParaRPr lang="pt-BR" sz="2000" dirty="0">
              <a:latin typeface="Arial" panose="020B0604020202020204" pitchFamily="34" charset="0"/>
              <a:ea typeface="Times New Roman" panose="02020603050405020304" pitchFamily="18" charset="0"/>
              <a:cs typeface="Arial" panose="020B0604020202020204" pitchFamily="34" charset="0"/>
            </a:endParaRPr>
          </a:p>
          <a:p>
            <a:pPr marL="542925" indent="-542925" algn="just" fontAlgn="base">
              <a:spcAft>
                <a:spcPts val="600"/>
              </a:spcAft>
            </a:pPr>
            <a:r>
              <a:rPr lang="pt-B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V – praticar jogos proibidos;</a:t>
            </a:r>
            <a:endParaRPr lang="pt-BR" sz="2000" dirty="0">
              <a:latin typeface="Arial" panose="020B0604020202020204" pitchFamily="34" charset="0"/>
              <a:ea typeface="Times New Roman" panose="02020603050405020304" pitchFamily="18" charset="0"/>
              <a:cs typeface="Arial" panose="020B0604020202020204" pitchFamily="34" charset="0"/>
            </a:endParaRPr>
          </a:p>
          <a:p>
            <a:pPr marL="542925" indent="-542925" algn="just" fontAlgn="base">
              <a:spcAft>
                <a:spcPts val="600"/>
              </a:spcAft>
            </a:pPr>
            <a:r>
              <a:rPr lang="pt-B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VI – guardar, transportar ou utilizar arma ou substância entorpecente;</a:t>
            </a:r>
            <a:endParaRPr lang="pt-BR" sz="2000" dirty="0">
              <a:latin typeface="Arial" panose="020B0604020202020204" pitchFamily="34" charset="0"/>
              <a:ea typeface="Times New Roman" panose="02020603050405020304" pitchFamily="18" charset="0"/>
              <a:cs typeface="Arial" panose="020B0604020202020204" pitchFamily="34" charset="0"/>
            </a:endParaRPr>
          </a:p>
          <a:p>
            <a:pPr marL="542925" indent="-542925" algn="just" fontAlgn="base">
              <a:spcAft>
                <a:spcPts val="600"/>
              </a:spcAft>
            </a:pPr>
            <a:r>
              <a:rPr lang="pt-B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VII – perturbar os trabalhos escolares bem como o funcionamento da administração da USP;</a:t>
            </a:r>
            <a:endParaRPr lang="pt-BR" sz="2000" dirty="0">
              <a:latin typeface="Arial" panose="020B0604020202020204" pitchFamily="34" charset="0"/>
              <a:ea typeface="Times New Roman" panose="02020603050405020304" pitchFamily="18" charset="0"/>
              <a:cs typeface="Arial" panose="020B0604020202020204" pitchFamily="34" charset="0"/>
            </a:endParaRPr>
          </a:p>
          <a:p>
            <a:pPr marL="542925" indent="-542925" algn="just" fontAlgn="base">
              <a:spcAft>
                <a:spcPts val="600"/>
              </a:spcAft>
            </a:pPr>
            <a:r>
              <a:rPr lang="pt-B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VIII – desobedecer aos preceitos regulamentares constantes dos Regimentos das Unidades, Centros, bem como dos alojamentos e residências em próprios universitários.</a:t>
            </a:r>
            <a:endParaRPr lang="pt-BR"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597737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142854074"/>
              </p:ext>
            </p:extLst>
          </p:nvPr>
        </p:nvGraphicFramePr>
        <p:xfrm>
          <a:off x="35496" y="1"/>
          <a:ext cx="9108504" cy="6866648"/>
        </p:xfrm>
        <a:graphic>
          <a:graphicData uri="http://schemas.openxmlformats.org/drawingml/2006/table">
            <a:tbl>
              <a:tblPr firstRow="1" firstCol="1" bandRow="1">
                <a:tableStyleId>{5C22544A-7EE6-4342-B048-85BDC9FD1C3A}</a:tableStyleId>
              </a:tblPr>
              <a:tblGrid>
                <a:gridCol w="1944216"/>
                <a:gridCol w="7164288"/>
              </a:tblGrid>
              <a:tr h="900463">
                <a:tc>
                  <a:txBody>
                    <a:bodyPr/>
                    <a:lstStyle/>
                    <a:p>
                      <a:pPr algn="ctr" fontAlgn="base">
                        <a:lnSpc>
                          <a:spcPts val="1600"/>
                        </a:lnSpc>
                        <a:spcAft>
                          <a:spcPts val="0"/>
                        </a:spcAft>
                      </a:pPr>
                      <a:r>
                        <a:rPr lang="pt-BR" sz="1800">
                          <a:effectLst/>
                          <a:latin typeface="Arial" panose="020B0604020202020204" pitchFamily="34" charset="0"/>
                          <a:cs typeface="Arial" panose="020B0604020202020204" pitchFamily="34" charset="0"/>
                        </a:rPr>
                        <a:t>Tipo de pena</a:t>
                      </a:r>
                    </a:p>
                    <a:p>
                      <a:pPr algn="ctr" fontAlgn="base">
                        <a:lnSpc>
                          <a:spcPts val="1600"/>
                        </a:lnSpc>
                        <a:spcAft>
                          <a:spcPts val="0"/>
                        </a:spcAft>
                      </a:pPr>
                      <a:r>
                        <a:rPr lang="pt-BR" sz="1600">
                          <a:effectLst/>
                          <a:latin typeface="Arial" panose="020B0604020202020204" pitchFamily="34" charset="0"/>
                          <a:cs typeface="Arial" panose="020B0604020202020204" pitchFamily="34" charset="0"/>
                        </a:rPr>
                        <a:t>(art. 248 do Decreto 52.906/72)</a:t>
                      </a:r>
                      <a:endParaRPr lang="pt-BR" sz="1800">
                        <a:effectLst/>
                        <a:latin typeface="Arial" panose="020B0604020202020204" pitchFamily="34" charset="0"/>
                        <a:ea typeface="Times New Roman" panose="02020603050405020304" pitchFamily="18" charset="0"/>
                        <a:cs typeface="Arial" panose="020B0604020202020204" pitchFamily="34" charset="0"/>
                      </a:endParaRPr>
                    </a:p>
                  </a:txBody>
                  <a:tcPr marL="56986" marR="56986" marT="0" marB="0" anchor="ctr"/>
                </a:tc>
                <a:tc>
                  <a:txBody>
                    <a:bodyPr/>
                    <a:lstStyle/>
                    <a:p>
                      <a:pPr algn="ctr" fontAlgn="base">
                        <a:lnSpc>
                          <a:spcPts val="1600"/>
                        </a:lnSpc>
                        <a:spcAft>
                          <a:spcPts val="0"/>
                        </a:spcAft>
                      </a:pPr>
                      <a:r>
                        <a:rPr lang="pt-BR" sz="1800">
                          <a:effectLst/>
                          <a:latin typeface="Arial" panose="020B0604020202020204" pitchFamily="34" charset="0"/>
                          <a:cs typeface="Arial" panose="020B0604020202020204" pitchFamily="34" charset="0"/>
                        </a:rPr>
                        <a:t>Nos casos de</a:t>
                      </a:r>
                    </a:p>
                    <a:p>
                      <a:pPr algn="ctr" fontAlgn="base">
                        <a:lnSpc>
                          <a:spcPts val="1600"/>
                        </a:lnSpc>
                        <a:spcAft>
                          <a:spcPts val="0"/>
                        </a:spcAft>
                      </a:pPr>
                      <a:r>
                        <a:rPr lang="pt-BR" sz="1600">
                          <a:effectLst/>
                          <a:latin typeface="Arial" panose="020B0604020202020204" pitchFamily="34" charset="0"/>
                          <a:cs typeface="Arial" panose="020B0604020202020204" pitchFamily="34" charset="0"/>
                        </a:rPr>
                        <a:t>(art. 249 do Decreto 52.906/72)</a:t>
                      </a:r>
                      <a:endParaRPr lang="pt-BR" sz="1800">
                        <a:effectLst/>
                        <a:latin typeface="Arial" panose="020B0604020202020204" pitchFamily="34" charset="0"/>
                        <a:ea typeface="Times New Roman" panose="02020603050405020304" pitchFamily="18" charset="0"/>
                        <a:cs typeface="Arial" panose="020B0604020202020204" pitchFamily="34" charset="0"/>
                      </a:endParaRPr>
                    </a:p>
                  </a:txBody>
                  <a:tcPr marL="56986" marR="56986" marT="0" marB="0" anchor="ctr"/>
                </a:tc>
              </a:tr>
              <a:tr h="1125205">
                <a:tc>
                  <a:txBody>
                    <a:bodyPr/>
                    <a:lstStyle/>
                    <a:p>
                      <a:pPr algn="ctr" fontAlgn="base">
                        <a:lnSpc>
                          <a:spcPct val="115000"/>
                        </a:lnSpc>
                        <a:spcAft>
                          <a:spcPts val="0"/>
                        </a:spcAft>
                      </a:pPr>
                      <a:r>
                        <a:rPr lang="pt-BR" sz="2000">
                          <a:effectLst/>
                          <a:latin typeface="Arial" panose="020B0604020202020204" pitchFamily="34" charset="0"/>
                          <a:cs typeface="Arial" panose="020B0604020202020204" pitchFamily="34" charset="0"/>
                        </a:rPr>
                        <a:t>I – advertência verbal</a:t>
                      </a:r>
                      <a:endParaRPr lang="pt-BR" sz="1800">
                        <a:effectLst/>
                        <a:latin typeface="Arial" panose="020B0604020202020204" pitchFamily="34" charset="0"/>
                        <a:ea typeface="Calibri" panose="020F0502020204030204" pitchFamily="34" charset="0"/>
                        <a:cs typeface="Arial" panose="020B0604020202020204" pitchFamily="34" charset="0"/>
                      </a:endParaRPr>
                    </a:p>
                  </a:txBody>
                  <a:tcPr marL="56986" marR="56986" marT="0" marB="0" anchor="ctr"/>
                </a:tc>
                <a:tc>
                  <a:txBody>
                    <a:bodyPr/>
                    <a:lstStyle/>
                    <a:p>
                      <a:pPr algn="ctr" fontAlgn="base">
                        <a:lnSpc>
                          <a:spcPct val="115000"/>
                        </a:lnSpc>
                        <a:spcAft>
                          <a:spcPts val="0"/>
                        </a:spcAft>
                      </a:pPr>
                      <a:r>
                        <a:rPr lang="pt-BR" sz="2000">
                          <a:effectLst/>
                          <a:latin typeface="Arial" panose="020B0604020202020204" pitchFamily="34" charset="0"/>
                          <a:cs typeface="Arial" panose="020B0604020202020204" pitchFamily="34" charset="0"/>
                        </a:rPr>
                        <a:t>manifestação de desrespeito às normas disciplinares, constantes do Regimento das Unidades, qualquer que seja a sua modalidade e reconhecida a sua mínima gravidade</a:t>
                      </a:r>
                      <a:endParaRPr lang="pt-BR" sz="1800">
                        <a:effectLst/>
                        <a:latin typeface="Arial" panose="020B0604020202020204" pitchFamily="34" charset="0"/>
                        <a:ea typeface="Calibri" panose="020F0502020204030204" pitchFamily="34" charset="0"/>
                        <a:cs typeface="Arial" panose="020B0604020202020204" pitchFamily="34" charset="0"/>
                      </a:endParaRPr>
                    </a:p>
                  </a:txBody>
                  <a:tcPr marL="56986" marR="56986" marT="0" marB="0" anchor="ctr"/>
                </a:tc>
              </a:tr>
              <a:tr h="1315430">
                <a:tc>
                  <a:txBody>
                    <a:bodyPr/>
                    <a:lstStyle/>
                    <a:p>
                      <a:pPr algn="ctr" fontAlgn="base">
                        <a:lnSpc>
                          <a:spcPct val="115000"/>
                        </a:lnSpc>
                        <a:spcAft>
                          <a:spcPts val="0"/>
                        </a:spcAft>
                      </a:pPr>
                      <a:r>
                        <a:rPr lang="pt-BR" sz="2000">
                          <a:effectLst/>
                          <a:latin typeface="Arial" panose="020B0604020202020204" pitchFamily="34" charset="0"/>
                          <a:cs typeface="Arial" panose="020B0604020202020204" pitchFamily="34" charset="0"/>
                        </a:rPr>
                        <a:t>II – repreensão por escrito</a:t>
                      </a:r>
                      <a:endParaRPr lang="pt-BR" sz="1800">
                        <a:effectLst/>
                        <a:latin typeface="Arial" panose="020B0604020202020204" pitchFamily="34" charset="0"/>
                        <a:ea typeface="Calibri" panose="020F0502020204030204" pitchFamily="34" charset="0"/>
                        <a:cs typeface="Arial" panose="020B0604020202020204" pitchFamily="34" charset="0"/>
                      </a:endParaRPr>
                    </a:p>
                  </a:txBody>
                  <a:tcPr marL="56986" marR="56986" marT="0" marB="0" anchor="ctr"/>
                </a:tc>
                <a:tc>
                  <a:txBody>
                    <a:bodyPr/>
                    <a:lstStyle/>
                    <a:p>
                      <a:pPr algn="ctr" fontAlgn="base">
                        <a:lnSpc>
                          <a:spcPct val="115000"/>
                        </a:lnSpc>
                        <a:spcAft>
                          <a:spcPts val="0"/>
                        </a:spcAft>
                      </a:pPr>
                      <a:r>
                        <a:rPr lang="pt-BR" sz="2000" dirty="0">
                          <a:effectLst/>
                          <a:latin typeface="Arial" panose="020B0604020202020204" pitchFamily="34" charset="0"/>
                          <a:cs typeface="Arial" panose="020B0604020202020204" pitchFamily="34" charset="0"/>
                        </a:rPr>
                        <a:t>reincidência e todas as vezes em que ficar configurado um deliberado procedimento de indisciplina, reconhecido como de média gravidade</a:t>
                      </a:r>
                      <a:endParaRPr lang="pt-BR" sz="1800" dirty="0">
                        <a:effectLst/>
                        <a:latin typeface="Arial" panose="020B0604020202020204" pitchFamily="34" charset="0"/>
                        <a:ea typeface="Calibri" panose="020F0502020204030204" pitchFamily="34" charset="0"/>
                        <a:cs typeface="Arial" panose="020B0604020202020204" pitchFamily="34" charset="0"/>
                      </a:endParaRPr>
                    </a:p>
                  </a:txBody>
                  <a:tcPr marL="56986" marR="56986" marT="0" marB="0" anchor="ctr"/>
                </a:tc>
              </a:tr>
              <a:tr h="2473990">
                <a:tc>
                  <a:txBody>
                    <a:bodyPr/>
                    <a:lstStyle/>
                    <a:p>
                      <a:pPr algn="ctr" fontAlgn="base">
                        <a:lnSpc>
                          <a:spcPct val="115000"/>
                        </a:lnSpc>
                        <a:spcAft>
                          <a:spcPts val="0"/>
                        </a:spcAft>
                      </a:pPr>
                      <a:r>
                        <a:rPr lang="pt-BR" sz="2000">
                          <a:effectLst/>
                          <a:latin typeface="Arial" panose="020B0604020202020204" pitchFamily="34" charset="0"/>
                          <a:cs typeface="Arial" panose="020B0604020202020204" pitchFamily="34" charset="0"/>
                        </a:rPr>
                        <a:t>III – suspensão</a:t>
                      </a:r>
                      <a:endParaRPr lang="pt-BR" sz="1800">
                        <a:effectLst/>
                        <a:latin typeface="Arial" panose="020B0604020202020204" pitchFamily="34" charset="0"/>
                        <a:ea typeface="Calibri" panose="020F0502020204030204" pitchFamily="34" charset="0"/>
                        <a:cs typeface="Arial" panose="020B0604020202020204" pitchFamily="34" charset="0"/>
                      </a:endParaRPr>
                    </a:p>
                  </a:txBody>
                  <a:tcPr marL="56986" marR="56986" marT="0" marB="0" anchor="ctr"/>
                </a:tc>
                <a:tc>
                  <a:txBody>
                    <a:bodyPr/>
                    <a:lstStyle/>
                    <a:p>
                      <a:pPr algn="ctr" fontAlgn="base">
                        <a:lnSpc>
                          <a:spcPct val="115000"/>
                        </a:lnSpc>
                        <a:spcAft>
                          <a:spcPts val="0"/>
                        </a:spcAft>
                      </a:pPr>
                      <a:r>
                        <a:rPr lang="pt-BR" sz="2000">
                          <a:effectLst/>
                          <a:latin typeface="Arial" panose="020B0604020202020204" pitchFamily="34" charset="0"/>
                          <a:cs typeface="Arial" panose="020B0604020202020204" pitchFamily="34" charset="0"/>
                        </a:rPr>
                        <a:t>reincidência de falta já punida com repreensão e todas as vezes em que a transgressão da ordem se revestir de maior gravidade. </a:t>
                      </a:r>
                      <a:endParaRPr lang="pt-BR" sz="1800">
                        <a:effectLst/>
                        <a:latin typeface="Arial" panose="020B0604020202020204" pitchFamily="34" charset="0"/>
                        <a:cs typeface="Arial" panose="020B0604020202020204" pitchFamily="34" charset="0"/>
                      </a:endParaRPr>
                    </a:p>
                    <a:p>
                      <a:pPr algn="ctr" fontAlgn="base">
                        <a:lnSpc>
                          <a:spcPct val="115000"/>
                        </a:lnSpc>
                        <a:spcAft>
                          <a:spcPts val="0"/>
                        </a:spcAft>
                      </a:pPr>
                      <a:r>
                        <a:rPr lang="pt-BR" sz="2000">
                          <a:effectLst/>
                          <a:latin typeface="Arial" panose="020B0604020202020204" pitchFamily="34" charset="0"/>
                          <a:cs typeface="Arial" panose="020B0604020202020204" pitchFamily="34" charset="0"/>
                        </a:rPr>
                        <a:t>Obs.: A pena de suspensão implicará na consignação de falta aos trabalhos escolares, durante todo o período em que perdurar a punição, ficando o aluno impedido durante esse tempo de frequentar a Unidade onde estiver matriculado.</a:t>
                      </a:r>
                      <a:endParaRPr lang="pt-BR" sz="1800">
                        <a:effectLst/>
                        <a:latin typeface="Arial" panose="020B0604020202020204" pitchFamily="34" charset="0"/>
                        <a:ea typeface="Calibri" panose="020F0502020204030204" pitchFamily="34" charset="0"/>
                        <a:cs typeface="Arial" panose="020B0604020202020204" pitchFamily="34" charset="0"/>
                      </a:endParaRPr>
                    </a:p>
                  </a:txBody>
                  <a:tcPr marL="56986" marR="56986" marT="0" marB="0" anchor="ctr"/>
                </a:tc>
              </a:tr>
              <a:tr h="1042912">
                <a:tc>
                  <a:txBody>
                    <a:bodyPr/>
                    <a:lstStyle/>
                    <a:p>
                      <a:pPr algn="ctr" fontAlgn="base">
                        <a:lnSpc>
                          <a:spcPct val="115000"/>
                        </a:lnSpc>
                        <a:spcAft>
                          <a:spcPts val="0"/>
                        </a:spcAft>
                      </a:pPr>
                      <a:r>
                        <a:rPr lang="pt-BR" sz="2000">
                          <a:effectLst/>
                          <a:latin typeface="Arial" panose="020B0604020202020204" pitchFamily="34" charset="0"/>
                          <a:cs typeface="Arial" panose="020B0604020202020204" pitchFamily="34" charset="0"/>
                        </a:rPr>
                        <a:t>IV – eliminação definitiva</a:t>
                      </a:r>
                      <a:endParaRPr lang="pt-BR" sz="1800">
                        <a:effectLst/>
                        <a:latin typeface="Arial" panose="020B0604020202020204" pitchFamily="34" charset="0"/>
                        <a:ea typeface="Calibri" panose="020F0502020204030204" pitchFamily="34" charset="0"/>
                        <a:cs typeface="Arial" panose="020B0604020202020204" pitchFamily="34" charset="0"/>
                      </a:endParaRPr>
                    </a:p>
                  </a:txBody>
                  <a:tcPr marL="56986" marR="56986" marT="0" marB="0" anchor="ctr"/>
                </a:tc>
                <a:tc>
                  <a:txBody>
                    <a:bodyPr/>
                    <a:lstStyle/>
                    <a:p>
                      <a:pPr algn="ctr" fontAlgn="base">
                        <a:lnSpc>
                          <a:spcPct val="115000"/>
                        </a:lnSpc>
                        <a:spcAft>
                          <a:spcPts val="0"/>
                        </a:spcAft>
                      </a:pPr>
                      <a:r>
                        <a:rPr lang="pt-BR" sz="2000" dirty="0">
                          <a:effectLst/>
                          <a:latin typeface="Arial" panose="020B0604020202020204" pitchFamily="34" charset="0"/>
                          <a:cs typeface="Arial" panose="020B0604020202020204" pitchFamily="34" charset="0"/>
                        </a:rPr>
                        <a:t>em que for demonstrado por meio de inquérito, ter o aluno praticado falta considerada grave</a:t>
                      </a:r>
                      <a:endParaRPr lang="pt-BR" sz="1800" dirty="0">
                        <a:effectLst/>
                        <a:latin typeface="Arial" panose="020B0604020202020204" pitchFamily="34" charset="0"/>
                        <a:ea typeface="Calibri" panose="020F0502020204030204" pitchFamily="34" charset="0"/>
                        <a:cs typeface="Arial" panose="020B0604020202020204" pitchFamily="34" charset="0"/>
                      </a:endParaRPr>
                    </a:p>
                  </a:txBody>
                  <a:tcPr marL="56986" marR="56986" marT="0" marB="0" anchor="ctr"/>
                </a:tc>
              </a:tr>
            </a:tbl>
          </a:graphicData>
        </a:graphic>
      </p:graphicFrame>
    </p:spTree>
    <p:extLst>
      <p:ext uri="{BB962C8B-B14F-4D97-AF65-F5344CB8AC3E}">
        <p14:creationId xmlns:p14="http://schemas.microsoft.com/office/powerpoint/2010/main" val="2558355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No Brasil</a:t>
            </a:r>
            <a:endParaRPr lang="pt-BR" dirty="0"/>
          </a:p>
        </p:txBody>
      </p:sp>
      <p:sp>
        <p:nvSpPr>
          <p:cNvPr id="3" name="Espaço Reservado para Conteúdo 2"/>
          <p:cNvSpPr>
            <a:spLocks noGrp="1"/>
          </p:cNvSpPr>
          <p:nvPr>
            <p:ph idx="1"/>
          </p:nvPr>
        </p:nvSpPr>
        <p:spPr/>
        <p:txBody>
          <a:bodyPr>
            <a:normAutofit lnSpcReduction="10000"/>
          </a:bodyPr>
          <a:lstStyle/>
          <a:p>
            <a:r>
              <a:rPr lang="pt-BR" dirty="0" smtClean="0">
                <a:latin typeface="Arial" pitchFamily="34" charset="0"/>
                <a:cs typeface="Arial" pitchFamily="34" charset="0"/>
              </a:rPr>
              <a:t>Estatuto das Universidades Brasileiras: 1931</a:t>
            </a:r>
          </a:p>
          <a:p>
            <a:endParaRPr lang="pt-BR" dirty="0" smtClean="0">
              <a:latin typeface="Arial" pitchFamily="34" charset="0"/>
              <a:cs typeface="Arial" pitchFamily="34" charset="0"/>
            </a:endParaRPr>
          </a:p>
          <a:p>
            <a:r>
              <a:rPr lang="pt-BR" dirty="0" smtClean="0">
                <a:latin typeface="Arial" pitchFamily="34" charset="0"/>
                <a:cs typeface="Arial" pitchFamily="34" charset="0"/>
              </a:rPr>
              <a:t>Na América Latina já existiam diversas universidades, sendo que a primeira foi a de São Domingos, criada em 1538</a:t>
            </a:r>
          </a:p>
          <a:p>
            <a:endParaRPr lang="pt-BR" dirty="0">
              <a:latin typeface="Arial" pitchFamily="34" charset="0"/>
              <a:cs typeface="Arial" pitchFamily="34" charset="0"/>
            </a:endParaRPr>
          </a:p>
          <a:p>
            <a:r>
              <a:rPr lang="pt-BR" dirty="0" smtClean="0">
                <a:latin typeface="Arial" pitchFamily="34" charset="0"/>
                <a:cs typeface="Arial" pitchFamily="34" charset="0"/>
              </a:rPr>
              <a:t>Como era o ensino no Brasil antes de 1931?</a:t>
            </a:r>
            <a:endParaRPr lang="pt-BR" dirty="0">
              <a:latin typeface="Arial" pitchFamily="34" charset="0"/>
              <a:cs typeface="Arial" pitchFamily="34" charset="0"/>
            </a:endParaRPr>
          </a:p>
        </p:txBody>
      </p:sp>
    </p:spTree>
    <p:extLst>
      <p:ext uri="{BB962C8B-B14F-4D97-AF65-F5344CB8AC3E}">
        <p14:creationId xmlns:p14="http://schemas.microsoft.com/office/powerpoint/2010/main" val="18250075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0" y="-1"/>
            <a:ext cx="9143999" cy="6119929"/>
          </a:xfrm>
          <a:prstGeom prst="rect">
            <a:avLst/>
          </a:prstGeom>
        </p:spPr>
      </p:pic>
      <p:sp>
        <p:nvSpPr>
          <p:cNvPr id="3" name="CaixaDeTexto 2"/>
          <p:cNvSpPr txBox="1"/>
          <p:nvPr/>
        </p:nvSpPr>
        <p:spPr>
          <a:xfrm>
            <a:off x="1043608" y="6115943"/>
            <a:ext cx="7056784" cy="769441"/>
          </a:xfrm>
          <a:prstGeom prst="rect">
            <a:avLst/>
          </a:prstGeom>
          <a:noFill/>
        </p:spPr>
        <p:txBody>
          <a:bodyPr wrap="square" rtlCol="0">
            <a:spAutoFit/>
          </a:bodyPr>
          <a:lstStyle/>
          <a:p>
            <a:pPr algn="ctr"/>
            <a:r>
              <a:rPr lang="pt-BR" sz="4400" b="1" dirty="0" smtClean="0">
                <a:solidFill>
                  <a:srgbClr val="0070C0"/>
                </a:solidFill>
                <a:latin typeface="Arial" panose="020B0604020202020204" pitchFamily="34" charset="0"/>
                <a:cs typeface="Arial" panose="020B0604020202020204" pitchFamily="34" charset="0"/>
              </a:rPr>
              <a:t>Vamos mudar o Brasil?</a:t>
            </a:r>
            <a:endParaRPr lang="pt-BR" sz="4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12646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fbcdn-photos-f-a.akamaihd.net/hphotos-ak-xtp1/v/t1.0-0/p206x206/11222955_110803125926984_1792750927879993740_n.jpg?oh=19bbdd4946cfc8eee82503fa3f589d1a&amp;oe=578D0873&amp;__gda__=1465526756_31edbfdc16738b3ac5ed22cc0e4424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772" y="1772816"/>
            <a:ext cx="4104456" cy="41044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pt-BR" dirty="0" smtClean="0"/>
              <a:t>Apresentação </a:t>
            </a:r>
            <a:r>
              <a:rPr lang="pt-BR" dirty="0" err="1" smtClean="0"/>
              <a:t>DCagro</a:t>
            </a:r>
            <a:r>
              <a:rPr lang="pt-BR" dirty="0" smtClean="0"/>
              <a:t> ESALQ</a:t>
            </a:r>
            <a:endParaRPr lang="pt-BR" dirty="0"/>
          </a:p>
        </p:txBody>
      </p:sp>
    </p:spTree>
    <p:extLst>
      <p:ext uri="{BB962C8B-B14F-4D97-AF65-F5344CB8AC3E}">
        <p14:creationId xmlns:p14="http://schemas.microsoft.com/office/powerpoint/2010/main" val="1633705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Historicidade</a:t>
            </a:r>
            <a:endParaRPr lang="pt-BR" dirty="0"/>
          </a:p>
        </p:txBody>
      </p:sp>
      <p:sp>
        <p:nvSpPr>
          <p:cNvPr id="3" name="Espaço Reservado para Conteúdo 2"/>
          <p:cNvSpPr>
            <a:spLocks noGrp="1"/>
          </p:cNvSpPr>
          <p:nvPr>
            <p:ph idx="1"/>
          </p:nvPr>
        </p:nvSpPr>
        <p:spPr>
          <a:xfrm>
            <a:off x="457200" y="1600200"/>
            <a:ext cx="8579296" cy="4525963"/>
          </a:xfrm>
        </p:spPr>
        <p:txBody>
          <a:bodyPr>
            <a:normAutofit/>
          </a:bodyPr>
          <a:lstStyle/>
          <a:p>
            <a:r>
              <a:rPr lang="pt-BR" b="1" dirty="0" smtClean="0">
                <a:latin typeface="Arial" pitchFamily="34" charset="0"/>
                <a:cs typeface="Arial" pitchFamily="34" charset="0"/>
              </a:rPr>
              <a:t>Modelo Jesuítico</a:t>
            </a:r>
            <a:endParaRPr lang="pt-BR" b="1" dirty="0">
              <a:latin typeface="Arial" pitchFamily="34" charset="0"/>
              <a:cs typeface="Arial" pitchFamily="34" charset="0"/>
            </a:endParaRPr>
          </a:p>
          <a:p>
            <a:pPr lvl="1"/>
            <a:r>
              <a:rPr lang="pt-BR" sz="3200" dirty="0" smtClean="0">
                <a:latin typeface="Arial" pitchFamily="34" charset="0"/>
                <a:cs typeface="Arial" pitchFamily="34" charset="0"/>
              </a:rPr>
              <a:t>Momentos do método de ensino: </a:t>
            </a:r>
            <a:r>
              <a:rPr lang="pt-BR" sz="3200" i="1" dirty="0" smtClean="0">
                <a:latin typeface="Arial" pitchFamily="34" charset="0"/>
                <a:cs typeface="Arial" pitchFamily="34" charset="0"/>
              </a:rPr>
              <a:t>LECTIO</a:t>
            </a:r>
            <a:r>
              <a:rPr lang="pt-BR" sz="3200" i="1" dirty="0">
                <a:latin typeface="Arial" pitchFamily="34" charset="0"/>
                <a:cs typeface="Arial" pitchFamily="34" charset="0"/>
              </a:rPr>
              <a:t>, QUAESTIO, REPARATIO, </a:t>
            </a:r>
            <a:r>
              <a:rPr lang="pt-BR" sz="3200" i="1" dirty="0" smtClean="0">
                <a:latin typeface="Arial" pitchFamily="34" charset="0"/>
                <a:cs typeface="Arial" pitchFamily="34" charset="0"/>
              </a:rPr>
              <a:t>DISPUTATIO</a:t>
            </a:r>
            <a:r>
              <a:rPr lang="pt-BR" sz="3200" dirty="0" smtClean="0">
                <a:latin typeface="Arial" pitchFamily="34" charset="0"/>
                <a:cs typeface="Arial" pitchFamily="34" charset="0"/>
              </a:rPr>
              <a:t> </a:t>
            </a:r>
          </a:p>
          <a:p>
            <a:pPr lvl="1"/>
            <a:r>
              <a:rPr lang="pt-BR" sz="3200" dirty="0" smtClean="0">
                <a:latin typeface="Arial" pitchFamily="34" charset="0"/>
                <a:cs typeface="Arial" pitchFamily="34" charset="0"/>
              </a:rPr>
              <a:t>Havia (há?) </a:t>
            </a:r>
            <a:r>
              <a:rPr lang="pt-BR" sz="3200" dirty="0">
                <a:latin typeface="Arial" pitchFamily="34" charset="0"/>
                <a:cs typeface="Arial" pitchFamily="34" charset="0"/>
              </a:rPr>
              <a:t>exposição, argumentos a favor, argumentos contrários, e solução do mestre. </a:t>
            </a:r>
            <a:endParaRPr lang="pt-BR" sz="3200" dirty="0" smtClean="0">
              <a:latin typeface="Arial" pitchFamily="34" charset="0"/>
              <a:cs typeface="Arial" pitchFamily="34" charset="0"/>
            </a:endParaRPr>
          </a:p>
          <a:p>
            <a:pPr lvl="1"/>
            <a:r>
              <a:rPr lang="pt-BR" sz="3200" u="sng" dirty="0" smtClean="0">
                <a:latin typeface="Arial" pitchFamily="34" charset="0"/>
                <a:cs typeface="Arial" pitchFamily="34" charset="0"/>
              </a:rPr>
              <a:t>Método escolástico</a:t>
            </a:r>
            <a:endParaRPr lang="pt-BR" sz="3200" u="sng" dirty="0">
              <a:latin typeface="Arial" pitchFamily="34" charset="0"/>
              <a:cs typeface="Arial" pitchFamily="34" charset="0"/>
            </a:endParaRPr>
          </a:p>
          <a:p>
            <a:pPr lvl="1"/>
            <a:endParaRPr lang="pt-BR" sz="3200" dirty="0">
              <a:latin typeface="Arial" pitchFamily="34" charset="0"/>
              <a:cs typeface="Arial" pitchFamily="34" charset="0"/>
            </a:endParaRPr>
          </a:p>
        </p:txBody>
      </p:sp>
    </p:spTree>
    <p:extLst>
      <p:ext uri="{BB962C8B-B14F-4D97-AF65-F5344CB8AC3E}">
        <p14:creationId xmlns:p14="http://schemas.microsoft.com/office/powerpoint/2010/main" val="3803943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Historicidade</a:t>
            </a:r>
            <a:endParaRPr lang="pt-BR" dirty="0"/>
          </a:p>
        </p:txBody>
      </p:sp>
      <p:sp>
        <p:nvSpPr>
          <p:cNvPr id="3" name="Espaço Reservado para Conteúdo 2"/>
          <p:cNvSpPr>
            <a:spLocks noGrp="1"/>
          </p:cNvSpPr>
          <p:nvPr>
            <p:ph idx="1"/>
          </p:nvPr>
        </p:nvSpPr>
        <p:spPr/>
        <p:txBody>
          <a:bodyPr>
            <a:normAutofit/>
          </a:bodyPr>
          <a:lstStyle/>
          <a:p>
            <a:r>
              <a:rPr lang="pt-BR" b="1" dirty="0" smtClean="0">
                <a:latin typeface="Arial" pitchFamily="34" charset="0"/>
                <a:cs typeface="Arial" pitchFamily="34" charset="0"/>
              </a:rPr>
              <a:t>Ensino Superior</a:t>
            </a:r>
            <a:endParaRPr lang="pt-BR" b="1" dirty="0">
              <a:latin typeface="Arial" pitchFamily="34" charset="0"/>
              <a:cs typeface="Arial" pitchFamily="34" charset="0"/>
            </a:endParaRPr>
          </a:p>
          <a:p>
            <a:pPr lvl="1"/>
            <a:r>
              <a:rPr lang="pt-BR" sz="3200" dirty="0" smtClean="0">
                <a:latin typeface="Arial" pitchFamily="34" charset="0"/>
                <a:cs typeface="Arial" pitchFamily="34" charset="0"/>
              </a:rPr>
              <a:t>Primeiras escolas (isoladas) iniciam-se no século XIX.</a:t>
            </a:r>
          </a:p>
          <a:p>
            <a:pPr lvl="1"/>
            <a:r>
              <a:rPr lang="pt-BR" sz="3200" u="sng" dirty="0" smtClean="0">
                <a:latin typeface="Arial" pitchFamily="34" charset="0"/>
                <a:cs typeface="Arial" pitchFamily="34" charset="0"/>
              </a:rPr>
              <a:t>Modelo francês-napoleônico </a:t>
            </a:r>
            <a:r>
              <a:rPr lang="pt-BR" sz="3200" dirty="0" smtClean="0">
                <a:latin typeface="Arial" pitchFamily="34" charset="0"/>
                <a:cs typeface="Arial" pitchFamily="34" charset="0"/>
              </a:rPr>
              <a:t>(profissionalizante)</a:t>
            </a:r>
          </a:p>
          <a:p>
            <a:pPr lvl="1"/>
            <a:r>
              <a:rPr lang="pt-BR" sz="3200" dirty="0" smtClean="0">
                <a:latin typeface="Arial" pitchFamily="34" charset="0"/>
                <a:cs typeface="Arial" pitchFamily="34" charset="0"/>
              </a:rPr>
              <a:t>1808: </a:t>
            </a:r>
            <a:r>
              <a:rPr lang="pt-BR" sz="3200" dirty="0">
                <a:latin typeface="Arial" pitchFamily="34" charset="0"/>
                <a:cs typeface="Arial" pitchFamily="34" charset="0"/>
              </a:rPr>
              <a:t>Escola de Cirurgia da </a:t>
            </a:r>
            <a:r>
              <a:rPr lang="pt-BR" sz="3200" dirty="0" smtClean="0">
                <a:latin typeface="Arial" pitchFamily="34" charset="0"/>
                <a:cs typeface="Arial" pitchFamily="34" charset="0"/>
              </a:rPr>
              <a:t>Bahia. </a:t>
            </a:r>
          </a:p>
          <a:p>
            <a:pPr lvl="1"/>
            <a:r>
              <a:rPr lang="pt-BR" sz="3200" dirty="0" smtClean="0">
                <a:latin typeface="Arial" pitchFamily="34" charset="0"/>
                <a:cs typeface="Arial" pitchFamily="34" charset="0"/>
              </a:rPr>
              <a:t>Primeira universidade só surgiu em 1920 (Universidade </a:t>
            </a:r>
            <a:r>
              <a:rPr lang="pt-BR" sz="3200" dirty="0">
                <a:latin typeface="Arial" pitchFamily="34" charset="0"/>
                <a:cs typeface="Arial" pitchFamily="34" charset="0"/>
              </a:rPr>
              <a:t>do Rio de </a:t>
            </a:r>
            <a:r>
              <a:rPr lang="pt-BR" sz="3200" dirty="0" smtClean="0">
                <a:latin typeface="Arial" pitchFamily="34" charset="0"/>
                <a:cs typeface="Arial" pitchFamily="34" charset="0"/>
              </a:rPr>
              <a:t>Janeiro)</a:t>
            </a:r>
            <a:endParaRPr lang="pt-BR" sz="3200" dirty="0">
              <a:latin typeface="Arial" pitchFamily="34" charset="0"/>
              <a:cs typeface="Arial" pitchFamily="34" charset="0"/>
            </a:endParaRPr>
          </a:p>
        </p:txBody>
      </p:sp>
    </p:spTree>
    <p:extLst>
      <p:ext uri="{BB962C8B-B14F-4D97-AF65-F5344CB8AC3E}">
        <p14:creationId xmlns:p14="http://schemas.microsoft.com/office/powerpoint/2010/main" val="3249753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Historicidade</a:t>
            </a:r>
            <a:endParaRPr lang="pt-BR" dirty="0"/>
          </a:p>
        </p:txBody>
      </p:sp>
      <p:sp>
        <p:nvSpPr>
          <p:cNvPr id="3" name="Espaço Reservado para Conteúdo 2"/>
          <p:cNvSpPr>
            <a:spLocks noGrp="1"/>
          </p:cNvSpPr>
          <p:nvPr>
            <p:ph idx="1"/>
          </p:nvPr>
        </p:nvSpPr>
        <p:spPr>
          <a:xfrm>
            <a:off x="457200" y="1600200"/>
            <a:ext cx="8229600" cy="5069160"/>
          </a:xfrm>
        </p:spPr>
        <p:txBody>
          <a:bodyPr>
            <a:normAutofit fontScale="85000" lnSpcReduction="20000"/>
          </a:bodyPr>
          <a:lstStyle/>
          <a:p>
            <a:r>
              <a:rPr lang="pt-BR" b="1" dirty="0" smtClean="0">
                <a:latin typeface="Arial" pitchFamily="34" charset="0"/>
                <a:cs typeface="Arial" pitchFamily="34" charset="0"/>
              </a:rPr>
              <a:t>Ensino Superior</a:t>
            </a:r>
            <a:endParaRPr lang="pt-BR" b="1" dirty="0">
              <a:latin typeface="Arial" pitchFamily="34" charset="0"/>
              <a:cs typeface="Arial" pitchFamily="34" charset="0"/>
            </a:endParaRPr>
          </a:p>
          <a:p>
            <a:pPr lvl="1">
              <a:lnSpc>
                <a:spcPct val="120000"/>
              </a:lnSpc>
            </a:pPr>
            <a:r>
              <a:rPr lang="pt-BR" sz="3200" i="1" dirty="0" smtClean="0">
                <a:latin typeface="Arial" pitchFamily="34" charset="0"/>
                <a:cs typeface="Arial" pitchFamily="34" charset="0"/>
              </a:rPr>
              <a:t>Em </a:t>
            </a:r>
            <a:r>
              <a:rPr lang="pt-BR" sz="3200" i="1" dirty="0">
                <a:latin typeface="Arial" pitchFamily="34" charset="0"/>
                <a:cs typeface="Arial" pitchFamily="34" charset="0"/>
              </a:rPr>
              <a:t>1882, no Congresso de Educação, o Conselheiro Almeida investiu contra a </a:t>
            </a:r>
            <a:r>
              <a:rPr lang="pt-BR" sz="3200" i="1" dirty="0" smtClean="0">
                <a:latin typeface="Arial" pitchFamily="34" charset="0"/>
                <a:cs typeface="Arial" pitchFamily="34" charset="0"/>
              </a:rPr>
              <a:t>ideia </a:t>
            </a:r>
            <a:r>
              <a:rPr lang="pt-BR" sz="3200" i="1" dirty="0">
                <a:latin typeface="Arial" pitchFamily="34" charset="0"/>
                <a:cs typeface="Arial" pitchFamily="34" charset="0"/>
              </a:rPr>
              <a:t>de se criar a Universidade armado com os seguintes argumentos : “A universidade é uma coisa obsoleta e o Brasil, como país novo, não pode querer voltar atrás para construir a universidade; deve manter suas escolas especiais, porque o ensino tem de entrar em fase de especialização profunda; a velha universidade não pode ser restabelecida”. </a:t>
            </a:r>
            <a:endParaRPr lang="pt-BR" sz="3200" i="1" dirty="0" smtClean="0">
              <a:latin typeface="Arial" pitchFamily="34" charset="0"/>
              <a:cs typeface="Arial" pitchFamily="34" charset="0"/>
            </a:endParaRPr>
          </a:p>
          <a:p>
            <a:pPr marL="457200" lvl="1" indent="0" algn="r">
              <a:buNone/>
            </a:pPr>
            <a:r>
              <a:rPr lang="pt-BR" sz="2400" dirty="0" smtClean="0">
                <a:latin typeface="Arial" pitchFamily="34" charset="0"/>
                <a:cs typeface="Arial" pitchFamily="34" charset="0"/>
              </a:rPr>
              <a:t>(</a:t>
            </a:r>
            <a:r>
              <a:rPr lang="pt-BR" sz="2400" dirty="0" err="1" smtClean="0">
                <a:latin typeface="Arial" pitchFamily="34" charset="0"/>
                <a:cs typeface="Arial" pitchFamily="34" charset="0"/>
              </a:rPr>
              <a:t>Anastasiou</a:t>
            </a:r>
            <a:r>
              <a:rPr lang="pt-BR" sz="2400" dirty="0" smtClean="0">
                <a:latin typeface="Arial" pitchFamily="34" charset="0"/>
                <a:cs typeface="Arial" pitchFamily="34" charset="0"/>
              </a:rPr>
              <a:t>, 2001)</a:t>
            </a:r>
            <a:endParaRPr lang="pt-BR" sz="2400" dirty="0">
              <a:latin typeface="Arial" pitchFamily="34" charset="0"/>
              <a:cs typeface="Arial" pitchFamily="34" charset="0"/>
            </a:endParaRPr>
          </a:p>
        </p:txBody>
      </p:sp>
    </p:spTree>
    <p:extLst>
      <p:ext uri="{BB962C8B-B14F-4D97-AF65-F5344CB8AC3E}">
        <p14:creationId xmlns:p14="http://schemas.microsoft.com/office/powerpoint/2010/main" val="2212741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Historicidade</a:t>
            </a:r>
            <a:endParaRPr lang="pt-BR" dirty="0"/>
          </a:p>
        </p:txBody>
      </p:sp>
      <p:sp>
        <p:nvSpPr>
          <p:cNvPr id="3" name="Espaço Reservado para Conteúdo 2"/>
          <p:cNvSpPr>
            <a:spLocks noGrp="1"/>
          </p:cNvSpPr>
          <p:nvPr>
            <p:ph idx="1"/>
          </p:nvPr>
        </p:nvSpPr>
        <p:spPr>
          <a:xfrm>
            <a:off x="457200" y="1600200"/>
            <a:ext cx="8229600" cy="5069160"/>
          </a:xfrm>
        </p:spPr>
        <p:txBody>
          <a:bodyPr>
            <a:normAutofit fontScale="92500"/>
          </a:bodyPr>
          <a:lstStyle/>
          <a:p>
            <a:r>
              <a:rPr lang="pt-BR" b="1" dirty="0" smtClean="0">
                <a:latin typeface="Arial" pitchFamily="34" charset="0"/>
                <a:cs typeface="Arial" pitchFamily="34" charset="0"/>
              </a:rPr>
              <a:t>Ensino Superior</a:t>
            </a:r>
            <a:endParaRPr lang="pt-BR" b="1" dirty="0">
              <a:latin typeface="Arial" pitchFamily="34" charset="0"/>
              <a:cs typeface="Arial" pitchFamily="34" charset="0"/>
            </a:endParaRPr>
          </a:p>
          <a:p>
            <a:pPr lvl="1">
              <a:lnSpc>
                <a:spcPct val="120000"/>
              </a:lnSpc>
            </a:pPr>
            <a:r>
              <a:rPr lang="pt-BR" sz="3200" dirty="0" smtClean="0">
                <a:latin typeface="Arial" pitchFamily="34" charset="0"/>
                <a:cs typeface="Arial" pitchFamily="34" charset="0"/>
              </a:rPr>
              <a:t>Influência do modelo alemão (</a:t>
            </a:r>
            <a:r>
              <a:rPr lang="pt-BR" sz="3200" dirty="0" err="1" smtClean="0">
                <a:latin typeface="Arial" pitchFamily="34" charset="0"/>
                <a:cs typeface="Arial" pitchFamily="34" charset="0"/>
              </a:rPr>
              <a:t>humboldiano</a:t>
            </a:r>
            <a:r>
              <a:rPr lang="pt-BR" sz="3200" dirty="0" smtClean="0">
                <a:latin typeface="Arial" pitchFamily="34" charset="0"/>
                <a:cs typeface="Arial" pitchFamily="34" charset="0"/>
              </a:rPr>
              <a:t>)</a:t>
            </a:r>
          </a:p>
          <a:p>
            <a:pPr lvl="1">
              <a:lnSpc>
                <a:spcPct val="120000"/>
              </a:lnSpc>
            </a:pPr>
            <a:r>
              <a:rPr lang="pt-BR" sz="3200" dirty="0" smtClean="0">
                <a:latin typeface="Arial" pitchFamily="34" charset="0"/>
                <a:cs typeface="Arial" pitchFamily="34" charset="0"/>
              </a:rPr>
              <a:t>Universidade voltada para solução de problemas nacionais. Institutos e Centros.</a:t>
            </a:r>
          </a:p>
          <a:p>
            <a:pPr lvl="1">
              <a:lnSpc>
                <a:spcPct val="120000"/>
              </a:lnSpc>
            </a:pPr>
            <a:r>
              <a:rPr lang="pt-BR" sz="3200" dirty="0" smtClean="0">
                <a:latin typeface="Arial" pitchFamily="34" charset="0"/>
                <a:cs typeface="Arial" pitchFamily="34" charset="0"/>
              </a:rPr>
              <a:t>(contexto: Alemanha buscando recuperar o pioneirismo perdido para França e Inglaterra na Revolução Industrial)</a:t>
            </a:r>
          </a:p>
        </p:txBody>
      </p:sp>
    </p:spTree>
    <p:extLst>
      <p:ext uri="{BB962C8B-B14F-4D97-AF65-F5344CB8AC3E}">
        <p14:creationId xmlns:p14="http://schemas.microsoft.com/office/powerpoint/2010/main" val="2886631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Historicidade</a:t>
            </a:r>
            <a:endParaRPr lang="pt-BR" dirty="0"/>
          </a:p>
        </p:txBody>
      </p:sp>
      <p:sp>
        <p:nvSpPr>
          <p:cNvPr id="3" name="Espaço Reservado para Conteúdo 2"/>
          <p:cNvSpPr>
            <a:spLocks noGrp="1"/>
          </p:cNvSpPr>
          <p:nvPr>
            <p:ph idx="1"/>
          </p:nvPr>
        </p:nvSpPr>
        <p:spPr>
          <a:xfrm>
            <a:off x="457200" y="1600200"/>
            <a:ext cx="8229600" cy="5069160"/>
          </a:xfrm>
        </p:spPr>
        <p:txBody>
          <a:bodyPr>
            <a:normAutofit/>
          </a:bodyPr>
          <a:lstStyle/>
          <a:p>
            <a:r>
              <a:rPr lang="pt-BR" b="1" dirty="0" smtClean="0">
                <a:latin typeface="Arial" pitchFamily="34" charset="0"/>
                <a:cs typeface="Arial" pitchFamily="34" charset="0"/>
              </a:rPr>
              <a:t>Ensino Superior</a:t>
            </a:r>
            <a:endParaRPr lang="pt-BR" b="1" dirty="0">
              <a:latin typeface="Arial" pitchFamily="34" charset="0"/>
              <a:cs typeface="Arial" pitchFamily="34" charset="0"/>
            </a:endParaRPr>
          </a:p>
          <a:p>
            <a:pPr lvl="1">
              <a:lnSpc>
                <a:spcPct val="120000"/>
              </a:lnSpc>
            </a:pPr>
            <a:r>
              <a:rPr lang="pt-BR" sz="3200" dirty="0" smtClean="0">
                <a:latin typeface="Arial" pitchFamily="34" charset="0"/>
                <a:cs typeface="Arial" pitchFamily="34" charset="0"/>
              </a:rPr>
              <a:t>Lei 5.540/68: resultado do acordo MEC/USAID</a:t>
            </a:r>
          </a:p>
          <a:p>
            <a:pPr lvl="1">
              <a:lnSpc>
                <a:spcPct val="120000"/>
              </a:lnSpc>
            </a:pPr>
            <a:r>
              <a:rPr lang="pt-BR" sz="3200" dirty="0" smtClean="0">
                <a:latin typeface="Arial" pitchFamily="34" charset="0"/>
                <a:cs typeface="Arial" pitchFamily="34" charset="0"/>
              </a:rPr>
              <a:t>Separa ensino (ainda profissionalizante) da pesquisa. Graduação e pós-graduação. Repasse de conhecimentos </a:t>
            </a:r>
            <a:r>
              <a:rPr lang="pt-BR" sz="3200" dirty="0" err="1" smtClean="0">
                <a:latin typeface="Arial" pitchFamily="34" charset="0"/>
                <a:cs typeface="Arial" pitchFamily="34" charset="0"/>
              </a:rPr>
              <a:t>Vs</a:t>
            </a:r>
            <a:r>
              <a:rPr lang="pt-BR" sz="3200" dirty="0" smtClean="0">
                <a:latin typeface="Arial" pitchFamily="34" charset="0"/>
                <a:cs typeface="Arial" pitchFamily="34" charset="0"/>
              </a:rPr>
              <a:t> crítica e investigação. </a:t>
            </a:r>
          </a:p>
          <a:p>
            <a:pPr lvl="1">
              <a:lnSpc>
                <a:spcPct val="120000"/>
              </a:lnSpc>
            </a:pPr>
            <a:endParaRPr lang="pt-BR" sz="3200" dirty="0" smtClean="0">
              <a:latin typeface="Arial" pitchFamily="34" charset="0"/>
              <a:cs typeface="Arial" pitchFamily="34" charset="0"/>
            </a:endParaRPr>
          </a:p>
        </p:txBody>
      </p:sp>
    </p:spTree>
    <p:extLst>
      <p:ext uri="{BB962C8B-B14F-4D97-AF65-F5344CB8AC3E}">
        <p14:creationId xmlns:p14="http://schemas.microsoft.com/office/powerpoint/2010/main" val="4881553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2059</TotalTime>
  <Words>2428</Words>
  <Application>Microsoft Office PowerPoint</Application>
  <PresentationFormat>Apresentação na tela (4:3)</PresentationFormat>
  <Paragraphs>828</Paragraphs>
  <Slides>41</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41</vt:i4>
      </vt:variant>
    </vt:vector>
  </HeadingPairs>
  <TitlesOfParts>
    <vt:vector size="48" baseType="lpstr">
      <vt:lpstr>Arial</vt:lpstr>
      <vt:lpstr>Arial Black</vt:lpstr>
      <vt:lpstr>Book Antiqua</vt:lpstr>
      <vt:lpstr>Calibri</vt:lpstr>
      <vt:lpstr>Colonna MT</vt:lpstr>
      <vt:lpstr>Times New Roman</vt:lpstr>
      <vt:lpstr>Tema do Office</vt:lpstr>
      <vt:lpstr>Apresentação do PowerPoint</vt:lpstr>
      <vt:lpstr>Apresentação do PowerPoint</vt:lpstr>
      <vt:lpstr>Apresentação do PowerPoint</vt:lpstr>
      <vt:lpstr>No Brasil</vt:lpstr>
      <vt:lpstr>Historicidade</vt:lpstr>
      <vt:lpstr>Historicidade</vt:lpstr>
      <vt:lpstr>Historicidade</vt:lpstr>
      <vt:lpstr>Historicidade</vt:lpstr>
      <vt:lpstr>Historicidade</vt:lpstr>
      <vt:lpstr>Apresentação do PowerPoint</vt:lpstr>
      <vt:lpstr>Antecedentes</vt:lpstr>
      <vt:lpstr>Antecedentes</vt:lpstr>
      <vt:lpstr>Antecedentes</vt:lpstr>
      <vt:lpstr>Antecedentes</vt:lpstr>
      <vt:lpstr>Antecedentes</vt:lpstr>
      <vt:lpstr>Antecedentes</vt:lpstr>
      <vt:lpstr> DECRETO N.º 6.283 DE 25 DE JANEIRO DE 1934</vt:lpstr>
      <vt:lpstr> DECRETO N.º 6.283 DE 25 DE JANEIRO DE 1934</vt:lpstr>
      <vt:lpstr> DECRETO N.º 6.283 DE 25 DE JANEIRO DE 1934</vt:lpstr>
      <vt:lpstr>Apresentação do PowerPoint</vt:lpstr>
      <vt:lpstr>Apresentação do PowerPoint</vt:lpstr>
      <vt:lpstr>Antecedentes</vt:lpstr>
      <vt:lpstr>Luiz Vicente de Souza Queiroz</vt:lpstr>
      <vt:lpstr>Luiz Vicente de Souza Queiroz</vt:lpstr>
      <vt:lpstr>Luiz Vicente de Souza Queiroz</vt:lpstr>
      <vt:lpstr>Luiz Vicente de Souza Queiroz</vt:lpstr>
      <vt:lpstr>ESALQ</vt:lpstr>
      <vt:lpstr>Símbolos da ESALQ</vt:lpstr>
      <vt:lpstr>Símbolos da ESALQ</vt:lpstr>
      <vt:lpstr>Símbolos da ESALQ</vt:lpstr>
      <vt:lpstr>Símbolos da ESALQ</vt:lpstr>
      <vt:lpstr>Símbolos da ESALQ</vt:lpstr>
      <vt:lpstr>Apresentação do PowerPoint</vt:lpstr>
      <vt:lpstr>Apresentação do PowerPoint</vt:lpstr>
      <vt:lpstr>Código de Ética</vt:lpstr>
      <vt:lpstr>Código de Ética</vt:lpstr>
      <vt:lpstr>Apresentação do PowerPoint</vt:lpstr>
      <vt:lpstr>Apresentação do PowerPoint</vt:lpstr>
      <vt:lpstr>Apresentação do PowerPoint</vt:lpstr>
      <vt:lpstr>Apresentação do PowerPoint</vt:lpstr>
      <vt:lpstr>Apresentação DCagro ESALQ</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Roberto</dc:creator>
  <cp:lastModifiedBy>USP</cp:lastModifiedBy>
  <cp:revision>36</cp:revision>
  <dcterms:created xsi:type="dcterms:W3CDTF">2016-03-10T12:26:35Z</dcterms:created>
  <dcterms:modified xsi:type="dcterms:W3CDTF">2016-03-13T17:19:50Z</dcterms:modified>
</cp:coreProperties>
</file>