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6" r:id="rId1"/>
  </p:sldMasterIdLst>
  <p:notesMasterIdLst>
    <p:notesMasterId r:id="rId17"/>
  </p:notesMasterIdLst>
  <p:handoutMasterIdLst>
    <p:handoutMasterId r:id="rId18"/>
  </p:handoutMasterIdLst>
  <p:sldIdLst>
    <p:sldId id="256" r:id="rId2"/>
    <p:sldId id="343" r:id="rId3"/>
    <p:sldId id="344" r:id="rId4"/>
    <p:sldId id="332" r:id="rId5"/>
    <p:sldId id="346" r:id="rId6"/>
    <p:sldId id="347" r:id="rId7"/>
    <p:sldId id="333" r:id="rId8"/>
    <p:sldId id="334" r:id="rId9"/>
    <p:sldId id="335" r:id="rId10"/>
    <p:sldId id="336" r:id="rId11"/>
    <p:sldId id="338" r:id="rId12"/>
    <p:sldId id="337" r:id="rId13"/>
    <p:sldId id="348" r:id="rId14"/>
    <p:sldId id="345" r:id="rId15"/>
    <p:sldId id="349"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EAEC"/>
    <a:srgbClr val="C3CFD3"/>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50" autoAdjust="0"/>
    <p:restoredTop sz="93918" autoAdjust="0"/>
  </p:normalViewPr>
  <p:slideViewPr>
    <p:cSldViewPr>
      <p:cViewPr varScale="1">
        <p:scale>
          <a:sx n="107" d="100"/>
          <a:sy n="107" d="100"/>
        </p:scale>
        <p:origin x="1698" y="11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73CB38F-3509-46C8-A579-6B974B32E4AE}"/>
              </a:ext>
            </a:extLst>
          </p:cNvPr>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pt-BR" dirty="0"/>
          </a:p>
        </p:txBody>
      </p:sp>
      <p:sp>
        <p:nvSpPr>
          <p:cNvPr id="3" name="Date Placeholder 2">
            <a:extLst>
              <a:ext uri="{FF2B5EF4-FFF2-40B4-BE49-F238E27FC236}">
                <a16:creationId xmlns:a16="http://schemas.microsoft.com/office/drawing/2014/main" id="{8EC2BFD5-13DC-413B-9246-0EA3B69DED95}"/>
              </a:ext>
            </a:extLst>
          </p:cNvPr>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DE31596A-550E-4F12-AF7E-ACE0FC713BD3}" type="datetime1">
              <a:rPr lang="pt-BR"/>
              <a:pPr>
                <a:defRPr/>
              </a:pPr>
              <a:t>28/05/2019</a:t>
            </a:fld>
            <a:endParaRPr lang="pt-BR" dirty="0"/>
          </a:p>
        </p:txBody>
      </p:sp>
      <p:sp>
        <p:nvSpPr>
          <p:cNvPr id="4" name="Footer Placeholder 3">
            <a:extLst>
              <a:ext uri="{FF2B5EF4-FFF2-40B4-BE49-F238E27FC236}">
                <a16:creationId xmlns:a16="http://schemas.microsoft.com/office/drawing/2014/main" id="{436BCF56-1AB9-41A9-857B-A24ED9FC22DF}"/>
              </a:ext>
            </a:extLst>
          </p:cNvPr>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pt-BR" dirty="0"/>
          </a:p>
        </p:txBody>
      </p:sp>
      <p:sp>
        <p:nvSpPr>
          <p:cNvPr id="5" name="Slide Number Placeholder 4">
            <a:extLst>
              <a:ext uri="{FF2B5EF4-FFF2-40B4-BE49-F238E27FC236}">
                <a16:creationId xmlns:a16="http://schemas.microsoft.com/office/drawing/2014/main" id="{65BED840-801B-41F0-B28D-E13A0A69F47C}"/>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99223D12-DA3B-461D-A629-E0969D808FC9}" type="slidenum">
              <a:rPr lang="pt-BR"/>
              <a:pPr>
                <a:defRPr/>
              </a:pPr>
              <a:t>‹nº›</a:t>
            </a:fld>
            <a:endParaRPr lang="pt-BR"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97DCE1F-43D3-4929-9ABB-46FAF42DE9D8}"/>
              </a:ext>
            </a:extLst>
          </p:cNvPr>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pt-BR" dirty="0"/>
          </a:p>
        </p:txBody>
      </p:sp>
      <p:sp>
        <p:nvSpPr>
          <p:cNvPr id="3" name="Date Placeholder 2">
            <a:extLst>
              <a:ext uri="{FF2B5EF4-FFF2-40B4-BE49-F238E27FC236}">
                <a16:creationId xmlns:a16="http://schemas.microsoft.com/office/drawing/2014/main" id="{5027D5F6-A3C6-40B4-A6AA-C87B4FC4E9A4}"/>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C47EF592-2365-4528-8377-B4D31CC6AF15}" type="datetime1">
              <a:rPr lang="pt-BR"/>
              <a:pPr>
                <a:defRPr/>
              </a:pPr>
              <a:t>28/05/2019</a:t>
            </a:fld>
            <a:endParaRPr lang="pt-BR" dirty="0"/>
          </a:p>
        </p:txBody>
      </p:sp>
      <p:sp>
        <p:nvSpPr>
          <p:cNvPr id="4" name="Slide Image Placeholder 3">
            <a:extLst>
              <a:ext uri="{FF2B5EF4-FFF2-40B4-BE49-F238E27FC236}">
                <a16:creationId xmlns:a16="http://schemas.microsoft.com/office/drawing/2014/main" id="{2A36C8E9-15F2-453A-B547-25E08A1F42E3}"/>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pt-BR" noProof="0" dirty="0"/>
          </a:p>
        </p:txBody>
      </p:sp>
      <p:sp>
        <p:nvSpPr>
          <p:cNvPr id="5" name="Notes Placeholder 4">
            <a:extLst>
              <a:ext uri="{FF2B5EF4-FFF2-40B4-BE49-F238E27FC236}">
                <a16:creationId xmlns:a16="http://schemas.microsoft.com/office/drawing/2014/main" id="{8F82D9B8-ED06-4259-81DD-27AE36088FC3}"/>
              </a:ext>
            </a:extLst>
          </p:cNvPr>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pt-BR" noProof="0"/>
              <a:t>Click to edit Master text styles</a:t>
            </a:r>
          </a:p>
          <a:p>
            <a:pPr lvl="1"/>
            <a:r>
              <a:rPr lang="pt-BR" noProof="0"/>
              <a:t>Second level</a:t>
            </a:r>
          </a:p>
          <a:p>
            <a:pPr lvl="2"/>
            <a:r>
              <a:rPr lang="pt-BR" noProof="0"/>
              <a:t>Third level</a:t>
            </a:r>
          </a:p>
          <a:p>
            <a:pPr lvl="3"/>
            <a:r>
              <a:rPr lang="pt-BR" noProof="0"/>
              <a:t>Fourth level</a:t>
            </a:r>
          </a:p>
          <a:p>
            <a:pPr lvl="4"/>
            <a:r>
              <a:rPr lang="pt-BR" noProof="0"/>
              <a:t>Fifth level</a:t>
            </a:r>
          </a:p>
        </p:txBody>
      </p:sp>
      <p:sp>
        <p:nvSpPr>
          <p:cNvPr id="6" name="Footer Placeholder 5">
            <a:extLst>
              <a:ext uri="{FF2B5EF4-FFF2-40B4-BE49-F238E27FC236}">
                <a16:creationId xmlns:a16="http://schemas.microsoft.com/office/drawing/2014/main" id="{7C492A8E-6D3C-4D2C-8EFF-9A52D37A501D}"/>
              </a:ext>
            </a:extLst>
          </p:cNvPr>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pt-BR" dirty="0"/>
          </a:p>
        </p:txBody>
      </p:sp>
      <p:sp>
        <p:nvSpPr>
          <p:cNvPr id="7" name="Slide Number Placeholder 6">
            <a:extLst>
              <a:ext uri="{FF2B5EF4-FFF2-40B4-BE49-F238E27FC236}">
                <a16:creationId xmlns:a16="http://schemas.microsoft.com/office/drawing/2014/main" id="{516DD2D7-9670-4202-811D-E97B8A8357E5}"/>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ED9EC647-039F-4A18-B95B-7FBA10316D14}" type="slidenum">
              <a:rPr lang="pt-BR"/>
              <a:pPr>
                <a:defRPr/>
              </a:pPr>
              <a:t>‹nº›</a:t>
            </a:fld>
            <a:endParaRPr lang="pt-BR" dirty="0"/>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pPr>
              <a:defRPr/>
            </a:pPr>
            <a:fld id="{ED9EC647-039F-4A18-B95B-7FBA10316D14}" type="slidenum">
              <a:rPr lang="pt-BR" smtClean="0"/>
              <a:pPr>
                <a:defRPr/>
              </a:pPr>
              <a:t>11</a:t>
            </a:fld>
            <a:endParaRPr lang="pt-BR" dirty="0"/>
          </a:p>
        </p:txBody>
      </p:sp>
    </p:spTree>
    <p:extLst>
      <p:ext uri="{BB962C8B-B14F-4D97-AF65-F5344CB8AC3E}">
        <p14:creationId xmlns:p14="http://schemas.microsoft.com/office/powerpoint/2010/main" val="39207224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pPr>
              <a:defRPr/>
            </a:pPr>
            <a:fld id="{ED9EC647-039F-4A18-B95B-7FBA10316D14}" type="slidenum">
              <a:rPr lang="pt-BR" smtClean="0"/>
              <a:pPr>
                <a:defRPr/>
              </a:pPr>
              <a:t>12</a:t>
            </a:fld>
            <a:endParaRPr lang="pt-BR" dirty="0"/>
          </a:p>
        </p:txBody>
      </p:sp>
    </p:spTree>
    <p:extLst>
      <p:ext uri="{BB962C8B-B14F-4D97-AF65-F5344CB8AC3E}">
        <p14:creationId xmlns:p14="http://schemas.microsoft.com/office/powerpoint/2010/main" val="2303657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pPr>
              <a:defRPr/>
            </a:pPr>
            <a:fld id="{ED9EC647-039F-4A18-B95B-7FBA10316D14}" type="slidenum">
              <a:rPr lang="pt-BR" smtClean="0"/>
              <a:pPr>
                <a:defRPr/>
              </a:pPr>
              <a:t>13</a:t>
            </a:fld>
            <a:endParaRPr lang="pt-BR" dirty="0"/>
          </a:p>
        </p:txBody>
      </p:sp>
    </p:spTree>
    <p:extLst>
      <p:ext uri="{BB962C8B-B14F-4D97-AF65-F5344CB8AC3E}">
        <p14:creationId xmlns:p14="http://schemas.microsoft.com/office/powerpoint/2010/main" val="36203479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102240" y="2386744"/>
            <a:ext cx="6939520" cy="1645920"/>
          </a:xfrm>
          <a:solidFill>
            <a:srgbClr val="FFFFFF"/>
          </a:solidFill>
          <a:ln w="38100">
            <a:solidFill>
              <a:srgbClr val="404040"/>
            </a:solidFill>
          </a:ln>
        </p:spPr>
        <p:txBody>
          <a:bodyPr lIns="274320" rIns="274320" anchor="ctr" anchorCtr="1">
            <a:normAutofit/>
          </a:bodyPr>
          <a:lstStyle>
            <a:lvl1pPr algn="ctr">
              <a:defRPr sz="3500">
                <a:solidFill>
                  <a:srgbClr val="262626"/>
                </a:solidFill>
              </a:defRPr>
            </a:lvl1pPr>
          </a:lstStyle>
          <a:p>
            <a:r>
              <a:rPr lang="pt-BR"/>
              <a:t>Clique para editar o título Mestre</a:t>
            </a:r>
            <a:endParaRPr lang="en-US" dirty="0"/>
          </a:p>
        </p:txBody>
      </p:sp>
      <p:sp>
        <p:nvSpPr>
          <p:cNvPr id="3" name="Subtitle 2"/>
          <p:cNvSpPr>
            <a:spLocks noGrp="1"/>
          </p:cNvSpPr>
          <p:nvPr>
            <p:ph type="subTitle" idx="1"/>
          </p:nvPr>
        </p:nvSpPr>
        <p:spPr>
          <a:xfrm>
            <a:off x="2021396" y="4352544"/>
            <a:ext cx="5101209" cy="1239894"/>
          </a:xfrm>
          <a:noFill/>
        </p:spPr>
        <p:txBody>
          <a:bodyPr>
            <a:normAutofit/>
          </a:bodyPr>
          <a:lstStyle>
            <a:lvl1pPr marL="0" indent="0" algn="ctr">
              <a:buNone/>
              <a:defRPr sz="1900">
                <a:solidFill>
                  <a:schemeClr val="tx1">
                    <a:lumMod val="75000"/>
                    <a:lumOff val="25000"/>
                  </a:schemeClr>
                </a:solidFill>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endParaRPr lang="en-US" dirty="0"/>
          </a:p>
        </p:txBody>
      </p:sp>
      <p:sp>
        <p:nvSpPr>
          <p:cNvPr id="7" name="Date Placeholder 6"/>
          <p:cNvSpPr>
            <a:spLocks noGrp="1"/>
          </p:cNvSpPr>
          <p:nvPr>
            <p:ph type="dt" sz="half" idx="10"/>
          </p:nvPr>
        </p:nvSpPr>
        <p:spPr/>
        <p:txBody>
          <a:bodyPr/>
          <a:lstStyle/>
          <a:p>
            <a:pPr>
              <a:defRPr/>
            </a:pPr>
            <a:endParaRPr lang="pt-BR" dirty="0"/>
          </a:p>
        </p:txBody>
      </p:sp>
      <p:sp>
        <p:nvSpPr>
          <p:cNvPr id="8" name="Footer Placeholder 7"/>
          <p:cNvSpPr>
            <a:spLocks noGrp="1"/>
          </p:cNvSpPr>
          <p:nvPr>
            <p:ph type="ftr" sz="quarter" idx="11"/>
          </p:nvPr>
        </p:nvSpPr>
        <p:spPr/>
        <p:txBody>
          <a:bodyPr/>
          <a:lstStyle/>
          <a:p>
            <a:pPr>
              <a:defRPr/>
            </a:pPr>
            <a:endParaRPr lang="pt-BR" dirty="0"/>
          </a:p>
        </p:txBody>
      </p:sp>
      <p:sp>
        <p:nvSpPr>
          <p:cNvPr id="9" name="Slide Number Placeholder 8"/>
          <p:cNvSpPr>
            <a:spLocks noGrp="1"/>
          </p:cNvSpPr>
          <p:nvPr>
            <p:ph type="sldNum" sz="quarter" idx="12"/>
          </p:nvPr>
        </p:nvSpPr>
        <p:spPr/>
        <p:txBody>
          <a:bodyPr/>
          <a:lstStyle/>
          <a:p>
            <a:pPr>
              <a:defRPr/>
            </a:pPr>
            <a:fld id="{391B235B-85EF-4FE6-AA8A-E05BC8CEC3A3}" type="slidenum">
              <a:rPr lang="en-US" smtClean="0"/>
              <a:pPr>
                <a:defRPr/>
              </a:pPr>
              <a:t>‹nº›</a:t>
            </a:fld>
            <a:endParaRPr lang="en-US" dirty="0"/>
          </a:p>
        </p:txBody>
      </p:sp>
    </p:spTree>
    <p:extLst>
      <p:ext uri="{BB962C8B-B14F-4D97-AF65-F5344CB8AC3E}">
        <p14:creationId xmlns:p14="http://schemas.microsoft.com/office/powerpoint/2010/main" val="149926091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pPr>
              <a:defRPr/>
            </a:pPr>
            <a:endParaRPr lang="pt-BR" dirty="0"/>
          </a:p>
        </p:txBody>
      </p:sp>
      <p:sp>
        <p:nvSpPr>
          <p:cNvPr id="5" name="Footer Placeholder 4"/>
          <p:cNvSpPr>
            <a:spLocks noGrp="1"/>
          </p:cNvSpPr>
          <p:nvPr>
            <p:ph type="ftr" sz="quarter" idx="11"/>
          </p:nvPr>
        </p:nvSpPr>
        <p:spPr/>
        <p:txBody>
          <a:bodyPr/>
          <a:lstStyle/>
          <a:p>
            <a:pPr>
              <a:defRPr/>
            </a:pPr>
            <a:endParaRPr lang="pt-BR" dirty="0"/>
          </a:p>
        </p:txBody>
      </p:sp>
      <p:sp>
        <p:nvSpPr>
          <p:cNvPr id="6" name="Slide Number Placeholder 5"/>
          <p:cNvSpPr>
            <a:spLocks noGrp="1"/>
          </p:cNvSpPr>
          <p:nvPr>
            <p:ph type="sldNum" sz="quarter" idx="12"/>
          </p:nvPr>
        </p:nvSpPr>
        <p:spPr/>
        <p:txBody>
          <a:bodyPr/>
          <a:lstStyle/>
          <a:p>
            <a:pPr>
              <a:defRPr/>
            </a:pPr>
            <a:fld id="{391B235B-85EF-4FE6-AA8A-E05BC8CEC3A3}" type="slidenum">
              <a:rPr lang="en-US" smtClean="0"/>
              <a:pPr>
                <a:defRPr/>
              </a:pPr>
              <a:t>‹nº›</a:t>
            </a:fld>
            <a:endParaRPr lang="en-US" dirty="0"/>
          </a:p>
        </p:txBody>
      </p:sp>
    </p:spTree>
    <p:extLst>
      <p:ext uri="{BB962C8B-B14F-4D97-AF65-F5344CB8AC3E}">
        <p14:creationId xmlns:p14="http://schemas.microsoft.com/office/powerpoint/2010/main" val="6600308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9834" y="937260"/>
            <a:ext cx="1053966" cy="4983480"/>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1606046" y="937260"/>
            <a:ext cx="4716174" cy="4983480"/>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pPr>
              <a:defRPr/>
            </a:pPr>
            <a:endParaRPr lang="pt-BR" dirty="0"/>
          </a:p>
        </p:txBody>
      </p:sp>
      <p:sp>
        <p:nvSpPr>
          <p:cNvPr id="5" name="Footer Placeholder 4"/>
          <p:cNvSpPr>
            <a:spLocks noGrp="1"/>
          </p:cNvSpPr>
          <p:nvPr>
            <p:ph type="ftr" sz="quarter" idx="11"/>
          </p:nvPr>
        </p:nvSpPr>
        <p:spPr/>
        <p:txBody>
          <a:bodyPr/>
          <a:lstStyle/>
          <a:p>
            <a:pPr>
              <a:defRPr/>
            </a:pPr>
            <a:endParaRPr lang="pt-BR" dirty="0"/>
          </a:p>
        </p:txBody>
      </p:sp>
      <p:sp>
        <p:nvSpPr>
          <p:cNvPr id="6" name="Slide Number Placeholder 5"/>
          <p:cNvSpPr>
            <a:spLocks noGrp="1"/>
          </p:cNvSpPr>
          <p:nvPr>
            <p:ph type="sldNum" sz="quarter" idx="12"/>
          </p:nvPr>
        </p:nvSpPr>
        <p:spPr/>
        <p:txBody>
          <a:bodyPr/>
          <a:lstStyle/>
          <a:p>
            <a:pPr>
              <a:defRPr/>
            </a:pPr>
            <a:fld id="{391B235B-85EF-4FE6-AA8A-E05BC8CEC3A3}" type="slidenum">
              <a:rPr lang="en-US" smtClean="0"/>
              <a:pPr>
                <a:defRPr/>
              </a:pPr>
              <a:t>‹nº›</a:t>
            </a:fld>
            <a:endParaRPr lang="en-US" dirty="0"/>
          </a:p>
        </p:txBody>
      </p:sp>
    </p:spTree>
    <p:extLst>
      <p:ext uri="{BB962C8B-B14F-4D97-AF65-F5344CB8AC3E}">
        <p14:creationId xmlns:p14="http://schemas.microsoft.com/office/powerpoint/2010/main" val="3615415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pPr>
              <a:defRPr/>
            </a:pPr>
            <a:endParaRPr lang="pt-BR" dirty="0"/>
          </a:p>
        </p:txBody>
      </p:sp>
      <p:sp>
        <p:nvSpPr>
          <p:cNvPr id="8" name="Footer Placeholder 7"/>
          <p:cNvSpPr>
            <a:spLocks noGrp="1"/>
          </p:cNvSpPr>
          <p:nvPr>
            <p:ph type="ftr" sz="quarter" idx="11"/>
          </p:nvPr>
        </p:nvSpPr>
        <p:spPr/>
        <p:txBody>
          <a:bodyPr/>
          <a:lstStyle/>
          <a:p>
            <a:pPr>
              <a:defRPr/>
            </a:pPr>
            <a:endParaRPr lang="pt-BR" dirty="0"/>
          </a:p>
        </p:txBody>
      </p:sp>
      <p:sp>
        <p:nvSpPr>
          <p:cNvPr id="9" name="Slide Number Placeholder 8"/>
          <p:cNvSpPr>
            <a:spLocks noGrp="1"/>
          </p:cNvSpPr>
          <p:nvPr>
            <p:ph type="sldNum" sz="quarter" idx="12"/>
          </p:nvPr>
        </p:nvSpPr>
        <p:spPr/>
        <p:txBody>
          <a:bodyPr/>
          <a:lstStyle/>
          <a:p>
            <a:pPr>
              <a:defRPr/>
            </a:pPr>
            <a:fld id="{391B235B-85EF-4FE6-AA8A-E05BC8CEC3A3}" type="slidenum">
              <a:rPr lang="en-US" smtClean="0"/>
              <a:pPr>
                <a:defRPr/>
              </a:pPr>
              <a:t>‹nº›</a:t>
            </a:fld>
            <a:endParaRPr lang="en-US" dirty="0"/>
          </a:p>
        </p:txBody>
      </p:sp>
    </p:spTree>
    <p:extLst>
      <p:ext uri="{BB962C8B-B14F-4D97-AF65-F5344CB8AC3E}">
        <p14:creationId xmlns:p14="http://schemas.microsoft.com/office/powerpoint/2010/main" val="32341693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106424" y="2386744"/>
            <a:ext cx="6940296" cy="1645920"/>
          </a:xfrm>
          <a:solidFill>
            <a:srgbClr val="FFFFFF"/>
          </a:solidFill>
          <a:ln w="38100">
            <a:solidFill>
              <a:srgbClr val="404040"/>
            </a:solidFill>
          </a:ln>
        </p:spPr>
        <p:txBody>
          <a:bodyPr lIns="274320" rIns="274320" anchor="ctr" anchorCtr="1">
            <a:normAutofit/>
          </a:bodyPr>
          <a:lstStyle>
            <a:lvl1pPr>
              <a:defRPr sz="3500">
                <a:solidFill>
                  <a:srgbClr val="262626"/>
                </a:solidFill>
              </a:defRPr>
            </a:lvl1pPr>
          </a:lstStyle>
          <a:p>
            <a:r>
              <a:rPr lang="pt-BR"/>
              <a:t>Clique para editar o título Mestre</a:t>
            </a:r>
            <a:endParaRPr lang="en-US" dirty="0"/>
          </a:p>
        </p:txBody>
      </p:sp>
      <p:sp>
        <p:nvSpPr>
          <p:cNvPr id="3" name="Text Placeholder 2"/>
          <p:cNvSpPr>
            <a:spLocks noGrp="1"/>
          </p:cNvSpPr>
          <p:nvPr>
            <p:ph type="body" idx="1"/>
          </p:nvPr>
        </p:nvSpPr>
        <p:spPr>
          <a:xfrm>
            <a:off x="2021396" y="4352465"/>
            <a:ext cx="5101209" cy="1265082"/>
          </a:xfrm>
        </p:spPr>
        <p:txBody>
          <a:bodyPr anchor="t" anchorCtr="1">
            <a:normAutofit/>
          </a:bodyPr>
          <a:lstStyle>
            <a:lvl1pPr marL="0" indent="0">
              <a:buNone/>
              <a:defRPr sz="1900">
                <a:solidFill>
                  <a:schemeClr val="tx1"/>
                </a:solidFill>
              </a:defRPr>
            </a:lvl1pPr>
            <a:lvl2pPr marL="457200" indent="0">
              <a:buNone/>
              <a:defRPr sz="19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Editar estilos de texto Mestre</a:t>
            </a:r>
          </a:p>
        </p:txBody>
      </p:sp>
      <p:sp>
        <p:nvSpPr>
          <p:cNvPr id="7" name="Date Placeholder 6"/>
          <p:cNvSpPr>
            <a:spLocks noGrp="1"/>
          </p:cNvSpPr>
          <p:nvPr>
            <p:ph type="dt" sz="half" idx="10"/>
          </p:nvPr>
        </p:nvSpPr>
        <p:spPr/>
        <p:txBody>
          <a:bodyPr/>
          <a:lstStyle/>
          <a:p>
            <a:pPr>
              <a:defRPr/>
            </a:pPr>
            <a:endParaRPr lang="pt-BR" dirty="0"/>
          </a:p>
        </p:txBody>
      </p:sp>
      <p:sp>
        <p:nvSpPr>
          <p:cNvPr id="8" name="Footer Placeholder 7"/>
          <p:cNvSpPr>
            <a:spLocks noGrp="1"/>
          </p:cNvSpPr>
          <p:nvPr>
            <p:ph type="ftr" sz="quarter" idx="11"/>
          </p:nvPr>
        </p:nvSpPr>
        <p:spPr/>
        <p:txBody>
          <a:bodyPr/>
          <a:lstStyle/>
          <a:p>
            <a:pPr>
              <a:defRPr/>
            </a:pPr>
            <a:endParaRPr lang="pt-BR" dirty="0"/>
          </a:p>
        </p:txBody>
      </p:sp>
      <p:sp>
        <p:nvSpPr>
          <p:cNvPr id="9" name="Slide Number Placeholder 8"/>
          <p:cNvSpPr>
            <a:spLocks noGrp="1"/>
          </p:cNvSpPr>
          <p:nvPr>
            <p:ph type="sldNum" sz="quarter" idx="12"/>
          </p:nvPr>
        </p:nvSpPr>
        <p:spPr/>
        <p:txBody>
          <a:bodyPr/>
          <a:lstStyle/>
          <a:p>
            <a:pPr>
              <a:defRPr/>
            </a:pPr>
            <a:fld id="{391B235B-85EF-4FE6-AA8A-E05BC8CEC3A3}" type="slidenum">
              <a:rPr lang="en-US" smtClean="0"/>
              <a:pPr>
                <a:defRPr/>
              </a:pPr>
              <a:t>‹nº›</a:t>
            </a:fld>
            <a:endParaRPr lang="en-US" dirty="0"/>
          </a:p>
        </p:txBody>
      </p:sp>
    </p:spTree>
    <p:extLst>
      <p:ext uri="{BB962C8B-B14F-4D97-AF65-F5344CB8AC3E}">
        <p14:creationId xmlns:p14="http://schemas.microsoft.com/office/powerpoint/2010/main" val="3297403697"/>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1102239" y="2638044"/>
            <a:ext cx="3288023" cy="310198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4753737" y="2638044"/>
            <a:ext cx="3290516" cy="310198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8" name="Date Placeholder 7"/>
          <p:cNvSpPr>
            <a:spLocks noGrp="1"/>
          </p:cNvSpPr>
          <p:nvPr>
            <p:ph type="dt" sz="half" idx="10"/>
          </p:nvPr>
        </p:nvSpPr>
        <p:spPr/>
        <p:txBody>
          <a:bodyPr/>
          <a:lstStyle/>
          <a:p>
            <a:pPr>
              <a:defRPr/>
            </a:pPr>
            <a:endParaRPr lang="pt-BR" dirty="0"/>
          </a:p>
        </p:txBody>
      </p:sp>
      <p:sp>
        <p:nvSpPr>
          <p:cNvPr id="9" name="Footer Placeholder 8"/>
          <p:cNvSpPr>
            <a:spLocks noGrp="1"/>
          </p:cNvSpPr>
          <p:nvPr>
            <p:ph type="ftr" sz="quarter" idx="11"/>
          </p:nvPr>
        </p:nvSpPr>
        <p:spPr/>
        <p:txBody>
          <a:bodyPr/>
          <a:lstStyle/>
          <a:p>
            <a:pPr>
              <a:defRPr/>
            </a:pPr>
            <a:endParaRPr lang="pt-BR" dirty="0"/>
          </a:p>
        </p:txBody>
      </p:sp>
      <p:sp>
        <p:nvSpPr>
          <p:cNvPr id="10" name="Slide Number Placeholder 9"/>
          <p:cNvSpPr>
            <a:spLocks noGrp="1"/>
          </p:cNvSpPr>
          <p:nvPr>
            <p:ph type="sldNum" sz="quarter" idx="12"/>
          </p:nvPr>
        </p:nvSpPr>
        <p:spPr/>
        <p:txBody>
          <a:bodyPr/>
          <a:lstStyle/>
          <a:p>
            <a:pPr>
              <a:defRPr/>
            </a:pPr>
            <a:fld id="{391B235B-85EF-4FE6-AA8A-E05BC8CEC3A3}" type="slidenum">
              <a:rPr lang="en-US" smtClean="0"/>
              <a:pPr>
                <a:defRPr/>
              </a:pPr>
              <a:t>‹nº›</a:t>
            </a:fld>
            <a:endParaRPr lang="en-US" dirty="0"/>
          </a:p>
        </p:txBody>
      </p:sp>
    </p:spTree>
    <p:extLst>
      <p:ext uri="{BB962C8B-B14F-4D97-AF65-F5344CB8AC3E}">
        <p14:creationId xmlns:p14="http://schemas.microsoft.com/office/powerpoint/2010/main" val="34078350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02239" y="2313434"/>
            <a:ext cx="3288024"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4" name="Content Placeholder 3"/>
          <p:cNvSpPr>
            <a:spLocks noGrp="1"/>
          </p:cNvSpPr>
          <p:nvPr>
            <p:ph sz="half" idx="2"/>
          </p:nvPr>
        </p:nvSpPr>
        <p:spPr>
          <a:xfrm>
            <a:off x="1102239" y="3143250"/>
            <a:ext cx="3288024" cy="2596776"/>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6" name="Content Placeholder 5"/>
          <p:cNvSpPr>
            <a:spLocks noGrp="1"/>
          </p:cNvSpPr>
          <p:nvPr>
            <p:ph sz="quarter" idx="4"/>
          </p:nvPr>
        </p:nvSpPr>
        <p:spPr>
          <a:xfrm>
            <a:off x="4753737" y="3143250"/>
            <a:ext cx="3290516" cy="2596776"/>
          </a:xfrm>
        </p:spPr>
        <p:txBody>
          <a:bodyPr/>
          <a:lstStyle>
            <a:lvl5pPr>
              <a:defRPr/>
            </a:lvl5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11" name="Text Placeholder 4"/>
          <p:cNvSpPr>
            <a:spLocks noGrp="1"/>
          </p:cNvSpPr>
          <p:nvPr>
            <p:ph type="body" sz="quarter" idx="13"/>
          </p:nvPr>
        </p:nvSpPr>
        <p:spPr>
          <a:xfrm>
            <a:off x="4753737" y="2313434"/>
            <a:ext cx="3290516"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7" name="Date Placeholder 6"/>
          <p:cNvSpPr>
            <a:spLocks noGrp="1"/>
          </p:cNvSpPr>
          <p:nvPr>
            <p:ph type="dt" sz="half" idx="10"/>
          </p:nvPr>
        </p:nvSpPr>
        <p:spPr/>
        <p:txBody>
          <a:bodyPr/>
          <a:lstStyle/>
          <a:p>
            <a:pPr>
              <a:defRPr/>
            </a:pPr>
            <a:endParaRPr lang="pt-BR" dirty="0"/>
          </a:p>
        </p:txBody>
      </p:sp>
      <p:sp>
        <p:nvSpPr>
          <p:cNvPr id="8" name="Footer Placeholder 7"/>
          <p:cNvSpPr>
            <a:spLocks noGrp="1"/>
          </p:cNvSpPr>
          <p:nvPr>
            <p:ph type="ftr" sz="quarter" idx="11"/>
          </p:nvPr>
        </p:nvSpPr>
        <p:spPr/>
        <p:txBody>
          <a:bodyPr/>
          <a:lstStyle/>
          <a:p>
            <a:pPr>
              <a:defRPr/>
            </a:pPr>
            <a:endParaRPr lang="pt-BR" dirty="0"/>
          </a:p>
        </p:txBody>
      </p:sp>
      <p:sp>
        <p:nvSpPr>
          <p:cNvPr id="9" name="Slide Number Placeholder 8"/>
          <p:cNvSpPr>
            <a:spLocks noGrp="1"/>
          </p:cNvSpPr>
          <p:nvPr>
            <p:ph type="sldNum" sz="quarter" idx="12"/>
          </p:nvPr>
        </p:nvSpPr>
        <p:spPr/>
        <p:txBody>
          <a:bodyPr/>
          <a:lstStyle/>
          <a:p>
            <a:pPr>
              <a:defRPr/>
            </a:pPr>
            <a:fld id="{391B235B-85EF-4FE6-AA8A-E05BC8CEC3A3}" type="slidenum">
              <a:rPr lang="en-US" smtClean="0"/>
              <a:pPr>
                <a:defRPr/>
              </a:pPr>
              <a:t>‹nº›</a:t>
            </a:fld>
            <a:endParaRPr lang="en-US" dirty="0"/>
          </a:p>
        </p:txBody>
      </p:sp>
      <p:sp>
        <p:nvSpPr>
          <p:cNvPr id="10" name="Title 9"/>
          <p:cNvSpPr>
            <a:spLocks noGrp="1"/>
          </p:cNvSpPr>
          <p:nvPr>
            <p:ph type="title"/>
          </p:nvPr>
        </p:nvSpPr>
        <p:spPr/>
        <p:txBody>
          <a:bodyPr/>
          <a:lstStyle/>
          <a:p>
            <a:r>
              <a:rPr lang="pt-BR"/>
              <a:t>Clique para editar o título Mestre</a:t>
            </a:r>
            <a:endParaRPr lang="en-US" dirty="0"/>
          </a:p>
        </p:txBody>
      </p:sp>
    </p:spTree>
    <p:extLst>
      <p:ext uri="{BB962C8B-B14F-4D97-AF65-F5344CB8AC3E}">
        <p14:creationId xmlns:p14="http://schemas.microsoft.com/office/powerpoint/2010/main" val="3784211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pPr>
              <a:defRPr/>
            </a:pPr>
            <a:endParaRPr lang="pt-BR" dirty="0"/>
          </a:p>
        </p:txBody>
      </p:sp>
      <p:sp>
        <p:nvSpPr>
          <p:cNvPr id="4" name="Footer Placeholder 3"/>
          <p:cNvSpPr>
            <a:spLocks noGrp="1"/>
          </p:cNvSpPr>
          <p:nvPr>
            <p:ph type="ftr" sz="quarter" idx="11"/>
          </p:nvPr>
        </p:nvSpPr>
        <p:spPr/>
        <p:txBody>
          <a:bodyPr/>
          <a:lstStyle/>
          <a:p>
            <a:pPr>
              <a:defRPr/>
            </a:pPr>
            <a:endParaRPr lang="pt-BR" dirty="0"/>
          </a:p>
        </p:txBody>
      </p:sp>
      <p:sp>
        <p:nvSpPr>
          <p:cNvPr id="5" name="Slide Number Placeholder 4"/>
          <p:cNvSpPr>
            <a:spLocks noGrp="1"/>
          </p:cNvSpPr>
          <p:nvPr>
            <p:ph type="sldNum" sz="quarter" idx="12"/>
          </p:nvPr>
        </p:nvSpPr>
        <p:spPr/>
        <p:txBody>
          <a:bodyPr/>
          <a:lstStyle/>
          <a:p>
            <a:pPr>
              <a:defRPr/>
            </a:pPr>
            <a:fld id="{391B235B-85EF-4FE6-AA8A-E05BC8CEC3A3}" type="slidenum">
              <a:rPr lang="en-US" smtClean="0"/>
              <a:pPr>
                <a:defRPr/>
              </a:pPr>
              <a:t>‹nº›</a:t>
            </a:fld>
            <a:endParaRPr lang="en-US" dirty="0"/>
          </a:p>
        </p:txBody>
      </p:sp>
    </p:spTree>
    <p:extLst>
      <p:ext uri="{BB962C8B-B14F-4D97-AF65-F5344CB8AC3E}">
        <p14:creationId xmlns:p14="http://schemas.microsoft.com/office/powerpoint/2010/main" val="443083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pt-BR" dirty="0"/>
          </a:p>
        </p:txBody>
      </p:sp>
      <p:sp>
        <p:nvSpPr>
          <p:cNvPr id="3" name="Footer Placeholder 2"/>
          <p:cNvSpPr>
            <a:spLocks noGrp="1"/>
          </p:cNvSpPr>
          <p:nvPr>
            <p:ph type="ftr" sz="quarter" idx="11"/>
          </p:nvPr>
        </p:nvSpPr>
        <p:spPr/>
        <p:txBody>
          <a:bodyPr/>
          <a:lstStyle/>
          <a:p>
            <a:pPr>
              <a:defRPr/>
            </a:pPr>
            <a:endParaRPr lang="pt-BR" dirty="0"/>
          </a:p>
        </p:txBody>
      </p:sp>
      <p:sp>
        <p:nvSpPr>
          <p:cNvPr id="4" name="Slide Number Placeholder 3"/>
          <p:cNvSpPr>
            <a:spLocks noGrp="1"/>
          </p:cNvSpPr>
          <p:nvPr>
            <p:ph type="sldNum" sz="quarter" idx="12"/>
          </p:nvPr>
        </p:nvSpPr>
        <p:spPr/>
        <p:txBody>
          <a:bodyPr/>
          <a:lstStyle/>
          <a:p>
            <a:pPr>
              <a:defRPr/>
            </a:pPr>
            <a:fld id="{391B235B-85EF-4FE6-AA8A-E05BC8CEC3A3}" type="slidenum">
              <a:rPr lang="en-US" smtClean="0"/>
              <a:pPr>
                <a:defRPr/>
              </a:pPr>
              <a:t>‹nº›</a:t>
            </a:fld>
            <a:endParaRPr lang="en-US" dirty="0"/>
          </a:p>
        </p:txBody>
      </p:sp>
    </p:spTree>
    <p:extLst>
      <p:ext uri="{BB962C8B-B14F-4D97-AF65-F5344CB8AC3E}">
        <p14:creationId xmlns:p14="http://schemas.microsoft.com/office/powerpoint/2010/main" val="4124725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6" name="Rectangle 25"/>
          <p:cNvSpPr/>
          <p:nvPr/>
        </p:nvSpPr>
        <p:spPr>
          <a:xfrm>
            <a:off x="0" y="0"/>
            <a:ext cx="457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40703" y="2243829"/>
            <a:ext cx="3290594" cy="1141497"/>
          </a:xfrm>
          <a:solidFill>
            <a:srgbClr val="FFFFFF"/>
          </a:solidFill>
          <a:ln>
            <a:solidFill>
              <a:srgbClr val="404040"/>
            </a:solidFill>
          </a:ln>
        </p:spPr>
        <p:txBody>
          <a:bodyPr anchor="ctr" anchorCtr="1">
            <a:normAutofit/>
          </a:bodyPr>
          <a:lstStyle>
            <a:lvl1pPr>
              <a:defRPr sz="2100">
                <a:solidFill>
                  <a:srgbClr val="262626"/>
                </a:solidFill>
              </a:defRPr>
            </a:lvl1pPr>
          </a:lstStyle>
          <a:p>
            <a:r>
              <a:rPr lang="pt-BR"/>
              <a:t>Clique para editar o título Mestre</a:t>
            </a:r>
            <a:endParaRPr lang="en-US" dirty="0"/>
          </a:p>
        </p:txBody>
      </p:sp>
      <p:sp>
        <p:nvSpPr>
          <p:cNvPr id="3" name="Content Placeholder 2"/>
          <p:cNvSpPr>
            <a:spLocks noGrp="1"/>
          </p:cNvSpPr>
          <p:nvPr>
            <p:ph idx="1"/>
          </p:nvPr>
        </p:nvSpPr>
        <p:spPr>
          <a:xfrm>
            <a:off x="5052060" y="804672"/>
            <a:ext cx="361188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862965" y="3549918"/>
            <a:ext cx="284607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9" name="Date Placeholder 8"/>
          <p:cNvSpPr>
            <a:spLocks noGrp="1"/>
          </p:cNvSpPr>
          <p:nvPr>
            <p:ph type="dt" sz="half" idx="10"/>
          </p:nvPr>
        </p:nvSpPr>
        <p:spPr/>
        <p:txBody>
          <a:bodyPr/>
          <a:lstStyle/>
          <a:p>
            <a:pPr>
              <a:defRPr/>
            </a:pPr>
            <a:endParaRPr lang="pt-BR" dirty="0"/>
          </a:p>
        </p:txBody>
      </p:sp>
      <p:sp>
        <p:nvSpPr>
          <p:cNvPr id="10" name="Footer Placeholder 9"/>
          <p:cNvSpPr>
            <a:spLocks noGrp="1"/>
          </p:cNvSpPr>
          <p:nvPr>
            <p:ph type="ftr" sz="quarter" idx="11"/>
          </p:nvPr>
        </p:nvSpPr>
        <p:spPr>
          <a:xfrm>
            <a:off x="640703" y="6236208"/>
            <a:ext cx="3806398" cy="320040"/>
          </a:xfrm>
        </p:spPr>
        <p:txBody>
          <a:bodyPr>
            <a:normAutofit/>
          </a:bodyPr>
          <a:lstStyle>
            <a:lvl1pPr>
              <a:defRPr>
                <a:solidFill>
                  <a:srgbClr val="FFFFFF">
                    <a:alpha val="70000"/>
                  </a:srgbClr>
                </a:solidFill>
              </a:defRPr>
            </a:lvl1pPr>
          </a:lstStyle>
          <a:p>
            <a:pPr>
              <a:defRPr/>
            </a:pPr>
            <a:endParaRPr lang="pt-BR" dirty="0"/>
          </a:p>
        </p:txBody>
      </p:sp>
      <p:sp>
        <p:nvSpPr>
          <p:cNvPr id="11" name="Slide Number Placeholder 10"/>
          <p:cNvSpPr>
            <a:spLocks noGrp="1"/>
          </p:cNvSpPr>
          <p:nvPr>
            <p:ph type="sldNum" sz="quarter" idx="12"/>
          </p:nvPr>
        </p:nvSpPr>
        <p:spPr/>
        <p:txBody>
          <a:bodyPr/>
          <a:lstStyle/>
          <a:p>
            <a:pPr>
              <a:defRPr/>
            </a:pPr>
            <a:fld id="{391B235B-85EF-4FE6-AA8A-E05BC8CEC3A3}" type="slidenum">
              <a:rPr lang="en-US" smtClean="0"/>
              <a:pPr>
                <a:defRPr/>
              </a:pPr>
              <a:t>‹nº›</a:t>
            </a:fld>
            <a:endParaRPr lang="en-US" dirty="0"/>
          </a:p>
        </p:txBody>
      </p:sp>
    </p:spTree>
    <p:extLst>
      <p:ext uri="{BB962C8B-B14F-4D97-AF65-F5344CB8AC3E}">
        <p14:creationId xmlns:p14="http://schemas.microsoft.com/office/powerpoint/2010/main" val="1612981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18" name="Rectangle 17"/>
          <p:cNvSpPr/>
          <p:nvPr/>
        </p:nvSpPr>
        <p:spPr>
          <a:xfrm>
            <a:off x="1" y="0"/>
            <a:ext cx="4571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40080" y="2243828"/>
            <a:ext cx="3291840" cy="1143000"/>
          </a:xfrm>
          <a:solidFill>
            <a:srgbClr val="FFFFFF"/>
          </a:solidFill>
          <a:ln>
            <a:solidFill>
              <a:srgbClr val="262626"/>
            </a:solidFill>
          </a:ln>
        </p:spPr>
        <p:txBody>
          <a:bodyPr anchor="ctr" anchorCtr="1">
            <a:noAutofit/>
          </a:bodyPr>
          <a:lstStyle>
            <a:lvl1pPr>
              <a:defRPr sz="2100">
                <a:solidFill>
                  <a:srgbClr val="262626"/>
                </a:solidFill>
              </a:defRPr>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4572000" y="-42172"/>
            <a:ext cx="4576573"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dirty="0"/>
              <a:t>Clique no ícone para adicionar uma imagem</a:t>
            </a:r>
            <a:endParaRPr lang="en-US" dirty="0"/>
          </a:p>
        </p:txBody>
      </p:sp>
      <p:sp>
        <p:nvSpPr>
          <p:cNvPr id="4" name="Text Placeholder 3"/>
          <p:cNvSpPr>
            <a:spLocks noGrp="1"/>
          </p:cNvSpPr>
          <p:nvPr>
            <p:ph type="body" sz="half" idx="2"/>
          </p:nvPr>
        </p:nvSpPr>
        <p:spPr>
          <a:xfrm>
            <a:off x="862965" y="3549919"/>
            <a:ext cx="284607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pPr>
              <a:defRPr/>
            </a:pPr>
            <a:endParaRPr lang="pt-BR" dirty="0"/>
          </a:p>
        </p:txBody>
      </p:sp>
      <p:sp>
        <p:nvSpPr>
          <p:cNvPr id="9" name="Footer Placeholder 8"/>
          <p:cNvSpPr>
            <a:spLocks noGrp="1"/>
          </p:cNvSpPr>
          <p:nvPr>
            <p:ph type="ftr" sz="quarter" idx="11"/>
          </p:nvPr>
        </p:nvSpPr>
        <p:spPr>
          <a:xfrm>
            <a:off x="640080" y="6236208"/>
            <a:ext cx="3803904" cy="320040"/>
          </a:xfrm>
        </p:spPr>
        <p:txBody>
          <a:bodyPr>
            <a:normAutofit/>
          </a:bodyPr>
          <a:lstStyle>
            <a:lvl1pPr>
              <a:defRPr>
                <a:solidFill>
                  <a:srgbClr val="FFFFFF">
                    <a:alpha val="70000"/>
                  </a:srgbClr>
                </a:solidFill>
              </a:defRPr>
            </a:lvl1pPr>
          </a:lstStyle>
          <a:p>
            <a:pPr>
              <a:defRPr/>
            </a:pPr>
            <a:endParaRPr lang="pt-BR" dirty="0"/>
          </a:p>
        </p:txBody>
      </p:sp>
      <p:sp>
        <p:nvSpPr>
          <p:cNvPr id="10" name="Slide Number Placeholder 9"/>
          <p:cNvSpPr>
            <a:spLocks noGrp="1"/>
          </p:cNvSpPr>
          <p:nvPr>
            <p:ph type="sldNum" sz="quarter" idx="12"/>
          </p:nvPr>
        </p:nvSpPr>
        <p:spPr/>
        <p:txBody>
          <a:bodyPr/>
          <a:lstStyle/>
          <a:p>
            <a:pPr>
              <a:defRPr/>
            </a:pPr>
            <a:fld id="{391B235B-85EF-4FE6-AA8A-E05BC8CEC3A3}" type="slidenum">
              <a:rPr lang="en-US" smtClean="0"/>
              <a:pPr>
                <a:defRPr/>
              </a:pPr>
              <a:t>‹nº›</a:t>
            </a:fld>
            <a:endParaRPr lang="en-US" dirty="0"/>
          </a:p>
        </p:txBody>
      </p:sp>
    </p:spTree>
    <p:extLst>
      <p:ext uri="{BB962C8B-B14F-4D97-AF65-F5344CB8AC3E}">
        <p14:creationId xmlns:p14="http://schemas.microsoft.com/office/powerpoint/2010/main" val="21039056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1606045" y="964692"/>
            <a:ext cx="5937755"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1606045" y="2638045"/>
            <a:ext cx="5937755"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978943" y="6238816"/>
            <a:ext cx="2065310" cy="323968"/>
          </a:xfrm>
          <a:prstGeom prst="rect">
            <a:avLst/>
          </a:prstGeom>
        </p:spPr>
        <p:txBody>
          <a:bodyPr vert="horz" lIns="91440" tIns="45720" rIns="91440" bIns="45720" rtlCol="0" anchor="ctr"/>
          <a:lstStyle>
            <a:lvl1pPr algn="r">
              <a:defRPr sz="1000">
                <a:solidFill>
                  <a:schemeClr val="tx1">
                    <a:alpha val="70000"/>
                  </a:schemeClr>
                </a:solidFill>
              </a:defRPr>
            </a:lvl1pPr>
          </a:lstStyle>
          <a:p>
            <a:pPr>
              <a:defRPr/>
            </a:pPr>
            <a:endParaRPr lang="pt-BR" dirty="0"/>
          </a:p>
        </p:txBody>
      </p:sp>
      <p:sp>
        <p:nvSpPr>
          <p:cNvPr id="5" name="Footer Placeholder 4"/>
          <p:cNvSpPr>
            <a:spLocks noGrp="1"/>
          </p:cNvSpPr>
          <p:nvPr>
            <p:ph type="ftr" sz="quarter" idx="3"/>
          </p:nvPr>
        </p:nvSpPr>
        <p:spPr>
          <a:xfrm>
            <a:off x="1102239" y="6236208"/>
            <a:ext cx="4556664" cy="320040"/>
          </a:xfrm>
          <a:prstGeom prst="rect">
            <a:avLst/>
          </a:prstGeom>
        </p:spPr>
        <p:txBody>
          <a:bodyPr vert="horz" lIns="91440" tIns="45720" rIns="91440" bIns="45720" rtlCol="0" anchor="ctr"/>
          <a:lstStyle>
            <a:lvl1pPr algn="l">
              <a:defRPr sz="1000">
                <a:solidFill>
                  <a:schemeClr val="tx1">
                    <a:alpha val="70000"/>
                  </a:schemeClr>
                </a:solidFill>
              </a:defRPr>
            </a:lvl1pPr>
          </a:lstStyle>
          <a:p>
            <a:pPr>
              <a:defRPr/>
            </a:pPr>
            <a:endParaRPr lang="pt-BR" dirty="0"/>
          </a:p>
        </p:txBody>
      </p:sp>
      <p:sp>
        <p:nvSpPr>
          <p:cNvPr id="6" name="Slide Number Placeholder 5"/>
          <p:cNvSpPr>
            <a:spLocks noGrp="1"/>
          </p:cNvSpPr>
          <p:nvPr>
            <p:ph type="sldNum" sz="quarter" idx="4"/>
          </p:nvPr>
        </p:nvSpPr>
        <p:spPr>
          <a:xfrm>
            <a:off x="8240112" y="6217920"/>
            <a:ext cx="365760" cy="365760"/>
          </a:xfrm>
          <a:prstGeom prst="ellipse">
            <a:avLst/>
          </a:prstGeom>
          <a:solidFill>
            <a:srgbClr val="1D1D1D">
              <a:alpha val="69804"/>
            </a:srgbClr>
          </a:solidFill>
        </p:spPr>
        <p:txBody>
          <a:bodyPr vert="horz" lIns="18288" tIns="45720" rIns="18288" bIns="45720" rtlCol="0" anchor="ctr">
            <a:noAutofit/>
          </a:bodyPr>
          <a:lstStyle>
            <a:lvl1pPr algn="ctr">
              <a:defRPr sz="1100" spc="0" baseline="0">
                <a:solidFill>
                  <a:srgbClr val="FFFFFF"/>
                </a:solidFill>
              </a:defRPr>
            </a:lvl1pPr>
          </a:lstStyle>
          <a:p>
            <a:pPr>
              <a:defRPr/>
            </a:pPr>
            <a:fld id="{391B235B-85EF-4FE6-AA8A-E05BC8CEC3A3}" type="slidenum">
              <a:rPr lang="en-US" smtClean="0"/>
              <a:pPr>
                <a:defRPr/>
              </a:pPr>
              <a:t>‹nº›</a:t>
            </a:fld>
            <a:endParaRPr lang="en-US" dirty="0"/>
          </a:p>
        </p:txBody>
      </p:sp>
    </p:spTree>
    <p:extLst>
      <p:ext uri="{BB962C8B-B14F-4D97-AF65-F5344CB8AC3E}">
        <p14:creationId xmlns:p14="http://schemas.microsoft.com/office/powerpoint/2010/main" val="294083406"/>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4EAEC"/>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87D3A4E0-C908-4EA9-ABDF-E82AD6BDE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0" y="0"/>
            <a:ext cx="4572000" cy="6858000"/>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22" name="Rectangle 2">
            <a:extLst>
              <a:ext uri="{FF2B5EF4-FFF2-40B4-BE49-F238E27FC236}">
                <a16:creationId xmlns:a16="http://schemas.microsoft.com/office/drawing/2014/main" id="{C7227E58-68ED-4B2F-BAB8-7B9F9FA4079E}"/>
              </a:ext>
            </a:extLst>
          </p:cNvPr>
          <p:cNvSpPr>
            <a:spLocks noGrp="1" noChangeArrowheads="1"/>
          </p:cNvSpPr>
          <p:nvPr>
            <p:ph type="ctrTitle"/>
          </p:nvPr>
        </p:nvSpPr>
        <p:spPr>
          <a:xfrm>
            <a:off x="1219200" y="1889619"/>
            <a:ext cx="6953250" cy="2660110"/>
          </a:xfrm>
        </p:spPr>
        <p:txBody>
          <a:bodyPr>
            <a:normAutofit fontScale="90000"/>
          </a:bodyPr>
          <a:lstStyle/>
          <a:p>
            <a:r>
              <a:rPr lang="en-US" altLang="pt-BR" sz="2700" b="1" dirty="0" err="1">
                <a:effectLst>
                  <a:outerShdw blurRad="38100" dist="38100" dir="2700000" algn="tl">
                    <a:srgbClr val="000000">
                      <a:alpha val="43137"/>
                    </a:srgbClr>
                  </a:outerShdw>
                </a:effectLst>
                <a:ea typeface="ＭＳ Ｐゴシック" panose="020B0600070205080204" pitchFamily="34" charset="-128"/>
              </a:rPr>
              <a:t>Fundamentos</a:t>
            </a:r>
            <a:r>
              <a:rPr lang="en-US" altLang="pt-BR" sz="2700" b="1" dirty="0">
                <a:effectLst>
                  <a:outerShdw blurRad="38100" dist="38100" dir="2700000" algn="tl">
                    <a:srgbClr val="000000">
                      <a:alpha val="43137"/>
                    </a:srgbClr>
                  </a:outerShdw>
                </a:effectLst>
                <a:ea typeface="ＭＳ Ｐゴシック" panose="020B0600070205080204" pitchFamily="34" charset="-128"/>
              </a:rPr>
              <a:t> e </a:t>
            </a:r>
            <a:r>
              <a:rPr lang="en-US" altLang="pt-BR" sz="2700" b="1" dirty="0" err="1">
                <a:effectLst>
                  <a:outerShdw blurRad="38100" dist="38100" dir="2700000" algn="tl">
                    <a:srgbClr val="000000">
                      <a:alpha val="43137"/>
                    </a:srgbClr>
                  </a:outerShdw>
                </a:effectLst>
                <a:ea typeface="ＭＳ Ｐゴシック" panose="020B0600070205080204" pitchFamily="34" charset="-128"/>
              </a:rPr>
              <a:t>princípios</a:t>
            </a:r>
            <a:r>
              <a:rPr lang="en-US" altLang="pt-BR" sz="2700" b="1" dirty="0">
                <a:effectLst>
                  <a:outerShdw blurRad="38100" dist="38100" dir="2700000" algn="tl">
                    <a:srgbClr val="000000">
                      <a:alpha val="43137"/>
                    </a:srgbClr>
                  </a:outerShdw>
                </a:effectLst>
                <a:ea typeface="ＭＳ Ｐゴシック" panose="020B0600070205080204" pitchFamily="34" charset="-128"/>
              </a:rPr>
              <a:t> do </a:t>
            </a:r>
            <a:r>
              <a:rPr lang="en-US" altLang="pt-BR" sz="2700" b="1" dirty="0" err="1">
                <a:effectLst>
                  <a:outerShdw blurRad="38100" dist="38100" dir="2700000" algn="tl">
                    <a:srgbClr val="000000">
                      <a:alpha val="43137"/>
                    </a:srgbClr>
                  </a:outerShdw>
                </a:effectLst>
                <a:ea typeface="ＭＳ Ｐゴシック" panose="020B0600070205080204" pitchFamily="34" charset="-128"/>
              </a:rPr>
              <a:t>direito</a:t>
            </a:r>
            <a:r>
              <a:rPr lang="en-US" altLang="pt-BR" sz="2700" b="1" dirty="0">
                <a:effectLst>
                  <a:outerShdw blurRad="38100" dist="38100" dir="2700000" algn="tl">
                    <a:srgbClr val="000000">
                      <a:alpha val="43137"/>
                    </a:srgbClr>
                  </a:outerShdw>
                </a:effectLst>
                <a:ea typeface="ＭＳ Ｐゴシック" panose="020B0600070205080204" pitchFamily="34" charset="-128"/>
              </a:rPr>
              <a:t> empresarial </a:t>
            </a:r>
            <a:r>
              <a:rPr lang="pt-BR" sz="2700" dirty="0"/>
              <a:t>(DCO0221)</a:t>
            </a:r>
            <a:br>
              <a:rPr lang="pt-BR" altLang="pt-BR" sz="2200" dirty="0">
                <a:ea typeface="ＭＳ Ｐゴシック" panose="020B0600070205080204" pitchFamily="34" charset="-128"/>
              </a:rPr>
            </a:br>
            <a:r>
              <a:rPr lang="en-US" altLang="pt-BR" sz="2200" dirty="0">
                <a:ea typeface="ＭＳ Ｐゴシック" panose="020B0600070205080204" pitchFamily="34" charset="-128"/>
              </a:rPr>
              <a:t> </a:t>
            </a:r>
            <a:br>
              <a:rPr lang="pt-BR" altLang="pt-BR" sz="2200" dirty="0">
                <a:ea typeface="ＭＳ Ｐゴシック" panose="020B0600070205080204" pitchFamily="34" charset="-128"/>
              </a:rPr>
            </a:br>
            <a:r>
              <a:rPr lang="pt-BR" altLang="pt-BR" sz="2200" dirty="0">
                <a:ea typeface="ＭＳ Ｐゴシック" panose="020B0600070205080204" pitchFamily="34" charset="-128"/>
              </a:rPr>
              <a:t>tema 15 </a:t>
            </a:r>
            <a:br>
              <a:rPr lang="pt-BR" altLang="pt-BR" sz="2200" dirty="0">
                <a:ea typeface="ＭＳ Ｐゴシック" panose="020B0600070205080204" pitchFamily="34" charset="-128"/>
              </a:rPr>
            </a:br>
            <a:r>
              <a:rPr lang="pt-BR" sz="2000" b="1" dirty="0"/>
              <a:t>Empresa e Direitos Humanos:</a:t>
            </a:r>
            <a:br>
              <a:rPr lang="pt-BR" sz="2000" b="1" dirty="0"/>
            </a:br>
            <a:r>
              <a:rPr lang="pt-BR" sz="2000" b="1" dirty="0"/>
              <a:t>O Papel da Atividade Econômica na Geração de Riqueza e Bem-Estar</a:t>
            </a:r>
            <a:br>
              <a:rPr lang="pt-BR" sz="2000" dirty="0"/>
            </a:br>
            <a:endParaRPr lang="pt-BR" altLang="pt-BR" sz="2000" b="1" dirty="0">
              <a:ea typeface="ＭＳ Ｐゴシック" panose="020B0600070205080204" pitchFamily="34" charset="-128"/>
            </a:endParaRPr>
          </a:p>
        </p:txBody>
      </p:sp>
      <p:sp>
        <p:nvSpPr>
          <p:cNvPr id="5123" name="Rectangle 3">
            <a:extLst>
              <a:ext uri="{FF2B5EF4-FFF2-40B4-BE49-F238E27FC236}">
                <a16:creationId xmlns:a16="http://schemas.microsoft.com/office/drawing/2014/main" id="{2B3CBA5D-C8D7-4089-B754-CEF7027E1BF1}"/>
              </a:ext>
            </a:extLst>
          </p:cNvPr>
          <p:cNvSpPr>
            <a:spLocks noGrp="1" noChangeArrowheads="1"/>
          </p:cNvSpPr>
          <p:nvPr>
            <p:ph type="subTitle" idx="1"/>
          </p:nvPr>
        </p:nvSpPr>
        <p:spPr>
          <a:xfrm>
            <a:off x="4953000" y="5181600"/>
            <a:ext cx="3447585" cy="1044529"/>
          </a:xfrm>
        </p:spPr>
        <p:txBody>
          <a:bodyPr>
            <a:normAutofit/>
          </a:bodyPr>
          <a:lstStyle/>
          <a:p>
            <a:pPr algn="r" eaLnBrk="1" hangingPunct="1">
              <a:lnSpc>
                <a:spcPct val="90000"/>
              </a:lnSpc>
              <a:buFont typeface="Wingdings" panose="05000000000000000000" pitchFamily="2" charset="2"/>
              <a:buNone/>
            </a:pPr>
            <a:endParaRPr lang="en-US" altLang="pt-BR" sz="1000" dirty="0">
              <a:solidFill>
                <a:schemeClr val="bg1"/>
              </a:solidFill>
              <a:ea typeface="ＭＳ Ｐゴシック" panose="020B0600070205080204" pitchFamily="34" charset="-128"/>
            </a:endParaRPr>
          </a:p>
          <a:p>
            <a:pPr algn="r" eaLnBrk="1" hangingPunct="1">
              <a:lnSpc>
                <a:spcPct val="90000"/>
              </a:lnSpc>
              <a:buFont typeface="Wingdings" panose="05000000000000000000" pitchFamily="2" charset="2"/>
              <a:buNone/>
            </a:pPr>
            <a:r>
              <a:rPr lang="en-US" altLang="pt-BR" sz="1800" dirty="0">
                <a:solidFill>
                  <a:schemeClr val="bg1"/>
                </a:solidFill>
                <a:ea typeface="ＭＳ Ｐゴシック" panose="020B0600070205080204" pitchFamily="34" charset="-128"/>
              </a:rPr>
              <a:t>Carlos Portugal Gouvêa</a:t>
            </a:r>
          </a:p>
          <a:p>
            <a:pPr algn="r" eaLnBrk="1" hangingPunct="1">
              <a:lnSpc>
                <a:spcPct val="90000"/>
              </a:lnSpc>
              <a:buFont typeface="Wingdings" panose="05000000000000000000" pitchFamily="2" charset="2"/>
              <a:buNone/>
            </a:pPr>
            <a:r>
              <a:rPr lang="en-US" altLang="pt-BR" sz="1800" dirty="0">
                <a:solidFill>
                  <a:schemeClr val="bg1"/>
                </a:solidFill>
                <a:ea typeface="ＭＳ Ｐゴシック" panose="020B0600070205080204" pitchFamily="34" charset="-128"/>
              </a:rPr>
              <a:t>Universidade de São Paulo</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3DDE13-A736-4E1A-A969-597E33E2B5CA}"/>
              </a:ext>
            </a:extLst>
          </p:cNvPr>
          <p:cNvSpPr>
            <a:spLocks noGrp="1"/>
          </p:cNvSpPr>
          <p:nvPr>
            <p:ph type="title"/>
          </p:nvPr>
        </p:nvSpPr>
        <p:spPr>
          <a:xfrm>
            <a:off x="1679322" y="609600"/>
            <a:ext cx="5937755" cy="1188720"/>
          </a:xfrm>
        </p:spPr>
        <p:txBody>
          <a:bodyPr>
            <a:normAutofit/>
          </a:bodyPr>
          <a:lstStyle/>
          <a:p>
            <a:r>
              <a:rPr lang="en-US" altLang="pt-BR" dirty="0">
                <a:solidFill>
                  <a:schemeClr val="tx1"/>
                </a:solidFill>
              </a:rPr>
              <a:t>8. Dow Jones Sustainability Index (DJSI)</a:t>
            </a:r>
            <a:endParaRPr lang="pt-BR" dirty="0">
              <a:solidFill>
                <a:schemeClr val="tx1"/>
              </a:solidFill>
            </a:endParaRPr>
          </a:p>
        </p:txBody>
      </p:sp>
      <p:sp>
        <p:nvSpPr>
          <p:cNvPr id="3" name="Espaço Reservado para Conteúdo 2">
            <a:extLst>
              <a:ext uri="{FF2B5EF4-FFF2-40B4-BE49-F238E27FC236}">
                <a16:creationId xmlns:a16="http://schemas.microsoft.com/office/drawing/2014/main" id="{08994898-010A-4707-A4EC-227A32FEC9F0}"/>
              </a:ext>
            </a:extLst>
          </p:cNvPr>
          <p:cNvSpPr>
            <a:spLocks noGrp="1"/>
          </p:cNvSpPr>
          <p:nvPr>
            <p:ph idx="1"/>
          </p:nvPr>
        </p:nvSpPr>
        <p:spPr>
          <a:xfrm>
            <a:off x="533400" y="2133600"/>
            <a:ext cx="8305800" cy="4572000"/>
          </a:xfrm>
        </p:spPr>
        <p:txBody>
          <a:bodyPr>
            <a:normAutofit fontScale="62500" lnSpcReduction="20000"/>
          </a:bodyPr>
          <a:lstStyle/>
          <a:p>
            <a:pPr marL="0" indent="0" algn="just">
              <a:buNone/>
            </a:pPr>
            <a:r>
              <a:rPr lang="pt-BR" altLang="pt-BR" sz="2900" dirty="0">
                <a:solidFill>
                  <a:schemeClr val="tx1"/>
                </a:solidFill>
              </a:rPr>
              <a:t>Critérios sobre o compromisso de direitos humanos e “Princípios Ruggie” do DJSI:</a:t>
            </a:r>
          </a:p>
          <a:p>
            <a:pPr marL="0" indent="0" algn="just">
              <a:buNone/>
            </a:pPr>
            <a:endParaRPr lang="pt-BR" altLang="pt-BR" sz="2900" dirty="0">
              <a:solidFill>
                <a:schemeClr val="tx1"/>
              </a:solidFill>
            </a:endParaRPr>
          </a:p>
          <a:p>
            <a:pPr marL="0" indent="0" algn="just">
              <a:spcBef>
                <a:spcPts val="600"/>
              </a:spcBef>
              <a:spcAft>
                <a:spcPts val="600"/>
              </a:spcAft>
              <a:buNone/>
            </a:pPr>
            <a:r>
              <a:rPr lang="pt-BR" altLang="pt-BR" sz="2900" dirty="0">
                <a:solidFill>
                  <a:schemeClr val="tx1"/>
                </a:solidFill>
              </a:rPr>
              <a:t>“3.2.5. Public </a:t>
            </a:r>
            <a:r>
              <a:rPr lang="pt-BR" altLang="pt-BR" sz="2900" dirty="0" err="1">
                <a:solidFill>
                  <a:schemeClr val="tx1"/>
                </a:solidFill>
              </a:rPr>
              <a:t>Commitment</a:t>
            </a:r>
            <a:r>
              <a:rPr lang="pt-BR" altLang="pt-BR" sz="2900" dirty="0">
                <a:solidFill>
                  <a:schemeClr val="tx1"/>
                </a:solidFill>
              </a:rPr>
              <a:t> to </a:t>
            </a:r>
            <a:r>
              <a:rPr lang="pt-BR" altLang="pt-BR" sz="2900" dirty="0" err="1">
                <a:solidFill>
                  <a:schemeClr val="tx1"/>
                </a:solidFill>
              </a:rPr>
              <a:t>Human</a:t>
            </a:r>
            <a:r>
              <a:rPr lang="pt-BR" altLang="pt-BR" sz="2900" dirty="0">
                <a:solidFill>
                  <a:schemeClr val="tx1"/>
                </a:solidFill>
              </a:rPr>
              <a:t> Rights</a:t>
            </a:r>
          </a:p>
          <a:p>
            <a:pPr marL="0" indent="0" algn="just">
              <a:spcBef>
                <a:spcPts val="600"/>
              </a:spcBef>
              <a:spcAft>
                <a:spcPts val="600"/>
              </a:spcAft>
              <a:buNone/>
            </a:pPr>
            <a:r>
              <a:rPr lang="pt-BR" altLang="pt-BR" sz="2900" dirty="0" err="1">
                <a:solidFill>
                  <a:schemeClr val="tx1"/>
                </a:solidFill>
              </a:rPr>
              <a:t>Please</a:t>
            </a:r>
            <a:r>
              <a:rPr lang="pt-BR" altLang="pt-BR" sz="2900" dirty="0">
                <a:solidFill>
                  <a:schemeClr val="tx1"/>
                </a:solidFill>
              </a:rPr>
              <a:t> </a:t>
            </a:r>
            <a:r>
              <a:rPr lang="pt-BR" altLang="pt-BR" sz="2900" dirty="0" err="1">
                <a:solidFill>
                  <a:schemeClr val="tx1"/>
                </a:solidFill>
              </a:rPr>
              <a:t>indicate</a:t>
            </a:r>
            <a:r>
              <a:rPr lang="pt-BR" altLang="pt-BR" sz="2900" dirty="0">
                <a:solidFill>
                  <a:schemeClr val="tx1"/>
                </a:solidFill>
              </a:rPr>
              <a:t> in the question </a:t>
            </a:r>
            <a:r>
              <a:rPr lang="pt-BR" altLang="pt-BR" sz="2900" dirty="0" err="1">
                <a:solidFill>
                  <a:schemeClr val="tx1"/>
                </a:solidFill>
              </a:rPr>
              <a:t>below</a:t>
            </a:r>
            <a:r>
              <a:rPr lang="pt-BR" altLang="pt-BR" sz="2900" dirty="0">
                <a:solidFill>
                  <a:schemeClr val="tx1"/>
                </a:solidFill>
              </a:rPr>
              <a:t> </a:t>
            </a:r>
            <a:r>
              <a:rPr lang="pt-BR" altLang="pt-BR" sz="2900" dirty="0" err="1">
                <a:solidFill>
                  <a:schemeClr val="tx1"/>
                </a:solidFill>
              </a:rPr>
              <a:t>if</a:t>
            </a:r>
            <a:r>
              <a:rPr lang="pt-BR" altLang="pt-BR" sz="2900" dirty="0">
                <a:solidFill>
                  <a:schemeClr val="tx1"/>
                </a:solidFill>
              </a:rPr>
              <a:t> </a:t>
            </a:r>
            <a:r>
              <a:rPr lang="pt-BR" altLang="pt-BR" sz="2900" dirty="0" err="1">
                <a:solidFill>
                  <a:schemeClr val="tx1"/>
                </a:solidFill>
              </a:rPr>
              <a:t>your</a:t>
            </a:r>
            <a:r>
              <a:rPr lang="pt-BR" altLang="pt-BR" sz="2900" dirty="0">
                <a:solidFill>
                  <a:schemeClr val="tx1"/>
                </a:solidFill>
              </a:rPr>
              <a:t> </a:t>
            </a:r>
            <a:r>
              <a:rPr lang="pt-BR" altLang="pt-BR" sz="2900" b="1" dirty="0">
                <a:solidFill>
                  <a:schemeClr val="tx1"/>
                </a:solidFill>
              </a:rPr>
              <a:t>company has </a:t>
            </a:r>
            <a:r>
              <a:rPr lang="pt-BR" altLang="pt-BR" sz="2900" b="1" dirty="0" err="1">
                <a:solidFill>
                  <a:schemeClr val="tx1"/>
                </a:solidFill>
              </a:rPr>
              <a:t>publicly</a:t>
            </a:r>
            <a:r>
              <a:rPr lang="pt-BR" altLang="pt-BR" sz="2900" b="1" dirty="0">
                <a:solidFill>
                  <a:schemeClr val="tx1"/>
                </a:solidFill>
              </a:rPr>
              <a:t> </a:t>
            </a:r>
            <a:r>
              <a:rPr lang="pt-BR" altLang="pt-BR" sz="2900" b="1" dirty="0" err="1">
                <a:solidFill>
                  <a:schemeClr val="tx1"/>
                </a:solidFill>
              </a:rPr>
              <a:t>committed</a:t>
            </a:r>
            <a:r>
              <a:rPr lang="pt-BR" altLang="pt-BR" sz="2900" b="1" dirty="0">
                <a:solidFill>
                  <a:schemeClr val="tx1"/>
                </a:solidFill>
              </a:rPr>
              <a:t> to </a:t>
            </a:r>
            <a:r>
              <a:rPr lang="pt-BR" altLang="pt-BR" sz="2900" b="1" dirty="0" err="1">
                <a:solidFill>
                  <a:schemeClr val="tx1"/>
                </a:solidFill>
              </a:rPr>
              <a:t>supporting</a:t>
            </a:r>
            <a:r>
              <a:rPr lang="pt-BR" altLang="pt-BR" sz="2900" b="1" dirty="0">
                <a:solidFill>
                  <a:schemeClr val="tx1"/>
                </a:solidFill>
              </a:rPr>
              <a:t> the Universal </a:t>
            </a:r>
            <a:r>
              <a:rPr lang="pt-BR" altLang="pt-BR" sz="2900" b="1" dirty="0" err="1">
                <a:solidFill>
                  <a:schemeClr val="tx1"/>
                </a:solidFill>
              </a:rPr>
              <a:t>Declaration</a:t>
            </a:r>
            <a:r>
              <a:rPr lang="pt-BR" altLang="pt-BR" sz="2900" b="1" dirty="0">
                <a:solidFill>
                  <a:schemeClr val="tx1"/>
                </a:solidFill>
              </a:rPr>
              <a:t> of </a:t>
            </a:r>
            <a:r>
              <a:rPr lang="pt-BR" altLang="pt-BR" sz="2900" b="1" dirty="0" err="1">
                <a:solidFill>
                  <a:schemeClr val="tx1"/>
                </a:solidFill>
              </a:rPr>
              <a:t>Human</a:t>
            </a:r>
            <a:r>
              <a:rPr lang="pt-BR" altLang="pt-BR" sz="2900" b="1" dirty="0">
                <a:solidFill>
                  <a:schemeClr val="tx1"/>
                </a:solidFill>
              </a:rPr>
              <a:t> Rights</a:t>
            </a:r>
            <a:r>
              <a:rPr lang="pt-BR" altLang="pt-BR" sz="2900" dirty="0">
                <a:solidFill>
                  <a:schemeClr val="tx1"/>
                </a:solidFill>
              </a:rPr>
              <a:t>.” </a:t>
            </a:r>
          </a:p>
          <a:p>
            <a:pPr marL="0" indent="0" algn="just">
              <a:spcBef>
                <a:spcPts val="600"/>
              </a:spcBef>
              <a:spcAft>
                <a:spcPts val="600"/>
              </a:spcAft>
              <a:buNone/>
            </a:pPr>
            <a:r>
              <a:rPr lang="pt-BR" altLang="pt-BR" sz="2900" dirty="0">
                <a:solidFill>
                  <a:schemeClr val="tx1"/>
                </a:solidFill>
              </a:rPr>
              <a:t>“3.2.6. Business and </a:t>
            </a:r>
            <a:r>
              <a:rPr lang="pt-BR" altLang="pt-BR" sz="2900" dirty="0" err="1">
                <a:solidFill>
                  <a:schemeClr val="tx1"/>
                </a:solidFill>
              </a:rPr>
              <a:t>Human</a:t>
            </a:r>
            <a:r>
              <a:rPr lang="pt-BR" altLang="pt-BR" sz="2900" dirty="0">
                <a:solidFill>
                  <a:schemeClr val="tx1"/>
                </a:solidFill>
              </a:rPr>
              <a:t> Rights</a:t>
            </a:r>
          </a:p>
          <a:p>
            <a:pPr marL="0" indent="0" algn="just">
              <a:spcBef>
                <a:spcPts val="600"/>
              </a:spcBef>
              <a:spcAft>
                <a:spcPts val="600"/>
              </a:spcAft>
              <a:buNone/>
            </a:pPr>
            <a:r>
              <a:rPr lang="pt-BR" altLang="pt-BR" sz="2900" dirty="0" err="1">
                <a:solidFill>
                  <a:schemeClr val="tx1"/>
                </a:solidFill>
              </a:rPr>
              <a:t>Please</a:t>
            </a:r>
            <a:r>
              <a:rPr lang="pt-BR" altLang="pt-BR" sz="2900" dirty="0">
                <a:solidFill>
                  <a:schemeClr val="tx1"/>
                </a:solidFill>
              </a:rPr>
              <a:t> </a:t>
            </a:r>
            <a:r>
              <a:rPr lang="pt-BR" altLang="pt-BR" sz="2900" dirty="0" err="1">
                <a:solidFill>
                  <a:schemeClr val="tx1"/>
                </a:solidFill>
              </a:rPr>
              <a:t>indicate</a:t>
            </a:r>
            <a:r>
              <a:rPr lang="pt-BR" altLang="pt-BR" sz="2900" dirty="0">
                <a:solidFill>
                  <a:schemeClr val="tx1"/>
                </a:solidFill>
              </a:rPr>
              <a:t> </a:t>
            </a:r>
            <a:r>
              <a:rPr lang="pt-BR" altLang="pt-BR" sz="2900" dirty="0" err="1">
                <a:solidFill>
                  <a:schemeClr val="tx1"/>
                </a:solidFill>
              </a:rPr>
              <a:t>if</a:t>
            </a:r>
            <a:r>
              <a:rPr lang="pt-BR" altLang="pt-BR" sz="2900" dirty="0">
                <a:solidFill>
                  <a:schemeClr val="tx1"/>
                </a:solidFill>
              </a:rPr>
              <a:t> </a:t>
            </a:r>
            <a:r>
              <a:rPr lang="pt-BR" altLang="pt-BR" sz="2900" dirty="0" err="1">
                <a:solidFill>
                  <a:schemeClr val="tx1"/>
                </a:solidFill>
              </a:rPr>
              <a:t>your</a:t>
            </a:r>
            <a:r>
              <a:rPr lang="pt-BR" altLang="pt-BR" sz="2900" dirty="0">
                <a:solidFill>
                  <a:schemeClr val="tx1"/>
                </a:solidFill>
              </a:rPr>
              <a:t> company is familiar </a:t>
            </a:r>
            <a:r>
              <a:rPr lang="pt-BR" altLang="pt-BR" sz="2900" dirty="0" err="1">
                <a:solidFill>
                  <a:schemeClr val="tx1"/>
                </a:solidFill>
              </a:rPr>
              <a:t>with</a:t>
            </a:r>
            <a:r>
              <a:rPr lang="pt-BR" altLang="pt-BR" sz="2900" dirty="0">
                <a:solidFill>
                  <a:schemeClr val="tx1"/>
                </a:solidFill>
              </a:rPr>
              <a:t> the UN Framework and </a:t>
            </a:r>
            <a:r>
              <a:rPr lang="pt-BR" altLang="pt-BR" sz="2900" dirty="0" err="1">
                <a:solidFill>
                  <a:schemeClr val="tx1"/>
                </a:solidFill>
              </a:rPr>
              <a:t>Guiding</a:t>
            </a:r>
            <a:r>
              <a:rPr lang="pt-BR" altLang="pt-BR" sz="2900" dirty="0">
                <a:solidFill>
                  <a:schemeClr val="tx1"/>
                </a:solidFill>
              </a:rPr>
              <a:t> </a:t>
            </a:r>
            <a:r>
              <a:rPr lang="pt-BR" altLang="pt-BR" sz="2900" dirty="0" err="1">
                <a:solidFill>
                  <a:schemeClr val="tx1"/>
                </a:solidFill>
              </a:rPr>
              <a:t>Principles</a:t>
            </a:r>
            <a:r>
              <a:rPr lang="pt-BR" altLang="pt-BR" sz="2900" dirty="0">
                <a:solidFill>
                  <a:schemeClr val="tx1"/>
                </a:solidFill>
              </a:rPr>
              <a:t> </a:t>
            </a:r>
            <a:r>
              <a:rPr lang="pt-BR" altLang="pt-BR" sz="2900" dirty="0" err="1">
                <a:solidFill>
                  <a:schemeClr val="tx1"/>
                </a:solidFill>
              </a:rPr>
              <a:t>on</a:t>
            </a:r>
            <a:r>
              <a:rPr lang="pt-BR" altLang="pt-BR" sz="2900" dirty="0">
                <a:solidFill>
                  <a:schemeClr val="tx1"/>
                </a:solidFill>
              </a:rPr>
              <a:t> Business and </a:t>
            </a:r>
            <a:r>
              <a:rPr lang="pt-BR" altLang="pt-BR" sz="2900" dirty="0" err="1">
                <a:solidFill>
                  <a:schemeClr val="tx1"/>
                </a:solidFill>
              </a:rPr>
              <a:t>Human</a:t>
            </a:r>
            <a:r>
              <a:rPr lang="pt-BR" altLang="pt-BR" sz="2900" dirty="0">
                <a:solidFill>
                  <a:schemeClr val="tx1"/>
                </a:solidFill>
              </a:rPr>
              <a:t> Rights (the Ruggie Framework) and its </a:t>
            </a:r>
            <a:r>
              <a:rPr lang="pt-BR" altLang="pt-BR" sz="2900" dirty="0" err="1">
                <a:solidFill>
                  <a:schemeClr val="tx1"/>
                </a:solidFill>
              </a:rPr>
              <a:t>potential</a:t>
            </a:r>
            <a:r>
              <a:rPr lang="pt-BR" altLang="pt-BR" sz="2900" dirty="0">
                <a:solidFill>
                  <a:schemeClr val="tx1"/>
                </a:solidFill>
              </a:rPr>
              <a:t> </a:t>
            </a:r>
            <a:r>
              <a:rPr lang="pt-BR" altLang="pt-BR" sz="2900" dirty="0" err="1">
                <a:solidFill>
                  <a:schemeClr val="tx1"/>
                </a:solidFill>
              </a:rPr>
              <a:t>implications</a:t>
            </a:r>
            <a:r>
              <a:rPr lang="pt-BR" altLang="pt-BR" sz="2900" dirty="0">
                <a:solidFill>
                  <a:schemeClr val="tx1"/>
                </a:solidFill>
              </a:rPr>
              <a:t> for </a:t>
            </a:r>
            <a:r>
              <a:rPr lang="pt-BR" altLang="pt-BR" sz="2900" dirty="0" err="1">
                <a:solidFill>
                  <a:schemeClr val="tx1"/>
                </a:solidFill>
              </a:rPr>
              <a:t>your</a:t>
            </a:r>
            <a:r>
              <a:rPr lang="pt-BR" altLang="pt-BR" sz="2900" dirty="0">
                <a:solidFill>
                  <a:schemeClr val="tx1"/>
                </a:solidFill>
              </a:rPr>
              <a:t> business. (…)</a:t>
            </a:r>
          </a:p>
          <a:p>
            <a:pPr marL="0" indent="0" algn="just">
              <a:spcBef>
                <a:spcPts val="600"/>
              </a:spcBef>
              <a:spcAft>
                <a:spcPts val="600"/>
              </a:spcAft>
              <a:buNone/>
            </a:pPr>
            <a:r>
              <a:rPr lang="pt-BR" altLang="pt-BR" sz="2900" dirty="0">
                <a:solidFill>
                  <a:schemeClr val="tx1"/>
                </a:solidFill>
              </a:rPr>
              <a:t>Based </a:t>
            </a:r>
            <a:r>
              <a:rPr lang="pt-BR" altLang="pt-BR" sz="2900" dirty="0" err="1">
                <a:solidFill>
                  <a:schemeClr val="tx1"/>
                </a:solidFill>
              </a:rPr>
              <a:t>on</a:t>
            </a:r>
            <a:r>
              <a:rPr lang="pt-BR" altLang="pt-BR" sz="2900" dirty="0">
                <a:solidFill>
                  <a:schemeClr val="tx1"/>
                </a:solidFill>
              </a:rPr>
              <a:t> </a:t>
            </a:r>
            <a:r>
              <a:rPr lang="pt-BR" altLang="pt-BR" sz="2900" dirty="0" err="1">
                <a:solidFill>
                  <a:schemeClr val="tx1"/>
                </a:solidFill>
              </a:rPr>
              <a:t>this</a:t>
            </a:r>
            <a:r>
              <a:rPr lang="pt-BR" altLang="pt-BR" sz="2900" dirty="0">
                <a:solidFill>
                  <a:schemeClr val="tx1"/>
                </a:solidFill>
              </a:rPr>
              <a:t> assessment, </a:t>
            </a:r>
            <a:r>
              <a:rPr lang="pt-BR" altLang="pt-BR" sz="2900" dirty="0" err="1">
                <a:solidFill>
                  <a:schemeClr val="tx1"/>
                </a:solidFill>
              </a:rPr>
              <a:t>which</a:t>
            </a:r>
            <a:r>
              <a:rPr lang="pt-BR" altLang="pt-BR" sz="2900" dirty="0">
                <a:solidFill>
                  <a:schemeClr val="tx1"/>
                </a:solidFill>
              </a:rPr>
              <a:t> of </a:t>
            </a:r>
            <a:r>
              <a:rPr lang="pt-BR" altLang="pt-BR" sz="2900" dirty="0" err="1">
                <a:solidFill>
                  <a:schemeClr val="tx1"/>
                </a:solidFill>
              </a:rPr>
              <a:t>your</a:t>
            </a:r>
            <a:r>
              <a:rPr lang="pt-BR" altLang="pt-BR" sz="2900" dirty="0">
                <a:solidFill>
                  <a:schemeClr val="tx1"/>
                </a:solidFill>
              </a:rPr>
              <a:t> business </a:t>
            </a:r>
            <a:r>
              <a:rPr lang="pt-BR" altLang="pt-BR" sz="2900" dirty="0" err="1">
                <a:solidFill>
                  <a:schemeClr val="tx1"/>
                </a:solidFill>
              </a:rPr>
              <a:t>activities</a:t>
            </a:r>
            <a:r>
              <a:rPr lang="pt-BR" altLang="pt-BR" sz="2900" dirty="0">
                <a:solidFill>
                  <a:schemeClr val="tx1"/>
                </a:solidFill>
              </a:rPr>
              <a:t> </a:t>
            </a:r>
            <a:r>
              <a:rPr lang="pt-BR" altLang="pt-BR" sz="2900" dirty="0" err="1">
                <a:solidFill>
                  <a:schemeClr val="tx1"/>
                </a:solidFill>
              </a:rPr>
              <a:t>could</a:t>
            </a:r>
            <a:r>
              <a:rPr lang="pt-BR" altLang="pt-BR" sz="2900" dirty="0">
                <a:solidFill>
                  <a:schemeClr val="tx1"/>
                </a:solidFill>
              </a:rPr>
              <a:t> </a:t>
            </a:r>
            <a:r>
              <a:rPr lang="pt-BR" altLang="pt-BR" sz="2900" dirty="0" err="1">
                <a:solidFill>
                  <a:schemeClr val="tx1"/>
                </a:solidFill>
              </a:rPr>
              <a:t>be</a:t>
            </a:r>
            <a:r>
              <a:rPr lang="pt-BR" altLang="pt-BR" sz="2900" dirty="0">
                <a:solidFill>
                  <a:schemeClr val="tx1"/>
                </a:solidFill>
              </a:rPr>
              <a:t> in </a:t>
            </a:r>
            <a:r>
              <a:rPr lang="pt-BR" altLang="pt-BR" sz="2900" dirty="0" err="1">
                <a:solidFill>
                  <a:schemeClr val="tx1"/>
                </a:solidFill>
              </a:rPr>
              <a:t>need</a:t>
            </a:r>
            <a:r>
              <a:rPr lang="pt-BR" altLang="pt-BR" sz="2900" dirty="0">
                <a:solidFill>
                  <a:schemeClr val="tx1"/>
                </a:solidFill>
              </a:rPr>
              <a:t> of </a:t>
            </a:r>
            <a:r>
              <a:rPr lang="pt-BR" altLang="pt-BR" sz="2900" dirty="0" err="1">
                <a:solidFill>
                  <a:schemeClr val="tx1"/>
                </a:solidFill>
              </a:rPr>
              <a:t>additional</a:t>
            </a:r>
            <a:r>
              <a:rPr lang="pt-BR" altLang="pt-BR" sz="2900" dirty="0">
                <a:solidFill>
                  <a:schemeClr val="tx1"/>
                </a:solidFill>
              </a:rPr>
              <a:t> </a:t>
            </a:r>
            <a:r>
              <a:rPr lang="pt-BR" altLang="pt-BR" sz="2900" b="1" dirty="0" err="1">
                <a:solidFill>
                  <a:schemeClr val="tx1"/>
                </a:solidFill>
              </a:rPr>
              <a:t>due</a:t>
            </a:r>
            <a:r>
              <a:rPr lang="pt-BR" altLang="pt-BR" sz="2900" b="1" dirty="0">
                <a:solidFill>
                  <a:schemeClr val="tx1"/>
                </a:solidFill>
              </a:rPr>
              <a:t> </a:t>
            </a:r>
            <a:r>
              <a:rPr lang="pt-BR" altLang="pt-BR" sz="2900" b="1" dirty="0" err="1">
                <a:solidFill>
                  <a:schemeClr val="tx1"/>
                </a:solidFill>
              </a:rPr>
              <a:t>diligence</a:t>
            </a:r>
            <a:r>
              <a:rPr lang="pt-BR" altLang="pt-BR" sz="2900" b="1" dirty="0">
                <a:solidFill>
                  <a:schemeClr val="tx1"/>
                </a:solidFill>
              </a:rPr>
              <a:t> </a:t>
            </a:r>
            <a:r>
              <a:rPr lang="pt-BR" altLang="pt-BR" sz="2900" dirty="0" err="1">
                <a:solidFill>
                  <a:schemeClr val="tx1"/>
                </a:solidFill>
              </a:rPr>
              <a:t>regarding</a:t>
            </a:r>
            <a:r>
              <a:rPr lang="pt-BR" altLang="pt-BR" sz="2900" dirty="0">
                <a:solidFill>
                  <a:schemeClr val="tx1"/>
                </a:solidFill>
              </a:rPr>
              <a:t> </a:t>
            </a:r>
            <a:r>
              <a:rPr lang="pt-BR" altLang="pt-BR" sz="2900" dirty="0" err="1">
                <a:solidFill>
                  <a:schemeClr val="tx1"/>
                </a:solidFill>
              </a:rPr>
              <a:t>Human</a:t>
            </a:r>
            <a:r>
              <a:rPr lang="pt-BR" altLang="pt-BR" sz="2900" dirty="0">
                <a:solidFill>
                  <a:schemeClr val="tx1"/>
                </a:solidFill>
              </a:rPr>
              <a:t> Rights?</a:t>
            </a:r>
          </a:p>
          <a:p>
            <a:pPr marL="0" indent="0" algn="just">
              <a:spcBef>
                <a:spcPts val="600"/>
              </a:spcBef>
              <a:spcAft>
                <a:spcPts val="600"/>
              </a:spcAft>
              <a:buNone/>
            </a:pPr>
            <a:r>
              <a:rPr lang="pt-BR" altLang="pt-BR" sz="2900" dirty="0">
                <a:solidFill>
                  <a:schemeClr val="tx1"/>
                </a:solidFill>
              </a:rPr>
              <a:t>Based </a:t>
            </a:r>
            <a:r>
              <a:rPr lang="pt-BR" altLang="pt-BR" sz="2900" dirty="0" err="1">
                <a:solidFill>
                  <a:schemeClr val="tx1"/>
                </a:solidFill>
              </a:rPr>
              <a:t>on</a:t>
            </a:r>
            <a:r>
              <a:rPr lang="pt-BR" altLang="pt-BR" sz="2900" dirty="0">
                <a:solidFill>
                  <a:schemeClr val="tx1"/>
                </a:solidFill>
              </a:rPr>
              <a:t> </a:t>
            </a:r>
            <a:r>
              <a:rPr lang="pt-BR" altLang="pt-BR" sz="2900" dirty="0" err="1">
                <a:solidFill>
                  <a:schemeClr val="tx1"/>
                </a:solidFill>
              </a:rPr>
              <a:t>this</a:t>
            </a:r>
            <a:r>
              <a:rPr lang="pt-BR" altLang="pt-BR" sz="2900" dirty="0">
                <a:solidFill>
                  <a:schemeClr val="tx1"/>
                </a:solidFill>
              </a:rPr>
              <a:t> assessment, </a:t>
            </a:r>
            <a:r>
              <a:rPr lang="pt-BR" altLang="pt-BR" sz="2900" dirty="0" err="1">
                <a:solidFill>
                  <a:schemeClr val="tx1"/>
                </a:solidFill>
              </a:rPr>
              <a:t>which</a:t>
            </a:r>
            <a:r>
              <a:rPr lang="pt-BR" altLang="pt-BR" sz="2900" dirty="0">
                <a:solidFill>
                  <a:schemeClr val="tx1"/>
                </a:solidFill>
              </a:rPr>
              <a:t> </a:t>
            </a:r>
            <a:r>
              <a:rPr lang="pt-BR" altLang="pt-BR" sz="2900" dirty="0" err="1">
                <a:solidFill>
                  <a:schemeClr val="tx1"/>
                </a:solidFill>
              </a:rPr>
              <a:t>Human</a:t>
            </a:r>
            <a:r>
              <a:rPr lang="pt-BR" altLang="pt-BR" sz="2900" dirty="0">
                <a:solidFill>
                  <a:schemeClr val="tx1"/>
                </a:solidFill>
              </a:rPr>
              <a:t> Rights are in </a:t>
            </a:r>
            <a:r>
              <a:rPr lang="pt-BR" altLang="pt-BR" sz="2900" dirty="0" err="1">
                <a:solidFill>
                  <a:schemeClr val="tx1"/>
                </a:solidFill>
              </a:rPr>
              <a:t>need</a:t>
            </a:r>
            <a:r>
              <a:rPr lang="pt-BR" altLang="pt-BR" sz="2900" dirty="0">
                <a:solidFill>
                  <a:schemeClr val="tx1"/>
                </a:solidFill>
              </a:rPr>
              <a:t> of </a:t>
            </a:r>
            <a:r>
              <a:rPr lang="pt-BR" altLang="pt-BR" sz="2900" b="1" dirty="0" err="1">
                <a:solidFill>
                  <a:schemeClr val="tx1"/>
                </a:solidFill>
              </a:rPr>
              <a:t>additional</a:t>
            </a:r>
            <a:r>
              <a:rPr lang="pt-BR" altLang="pt-BR" sz="2900" b="1" dirty="0">
                <a:solidFill>
                  <a:schemeClr val="tx1"/>
                </a:solidFill>
              </a:rPr>
              <a:t> </a:t>
            </a:r>
            <a:r>
              <a:rPr lang="pt-BR" altLang="pt-BR" sz="2900" b="1" dirty="0" err="1">
                <a:solidFill>
                  <a:schemeClr val="tx1"/>
                </a:solidFill>
              </a:rPr>
              <a:t>due</a:t>
            </a:r>
            <a:r>
              <a:rPr lang="pt-BR" altLang="pt-BR" sz="2900" b="1" dirty="0">
                <a:solidFill>
                  <a:schemeClr val="tx1"/>
                </a:solidFill>
              </a:rPr>
              <a:t> </a:t>
            </a:r>
            <a:r>
              <a:rPr lang="pt-BR" altLang="pt-BR" sz="2900" b="1" dirty="0" err="1">
                <a:solidFill>
                  <a:schemeClr val="tx1"/>
                </a:solidFill>
              </a:rPr>
              <a:t>diligence</a:t>
            </a:r>
            <a:r>
              <a:rPr lang="pt-BR" altLang="pt-BR" sz="2900" b="1" dirty="0">
                <a:solidFill>
                  <a:schemeClr val="tx1"/>
                </a:solidFill>
              </a:rPr>
              <a:t> </a:t>
            </a:r>
            <a:r>
              <a:rPr lang="pt-BR" altLang="pt-BR" sz="2900" dirty="0" err="1">
                <a:solidFill>
                  <a:schemeClr val="tx1"/>
                </a:solidFill>
              </a:rPr>
              <a:t>within</a:t>
            </a:r>
            <a:r>
              <a:rPr lang="pt-BR" altLang="pt-BR" sz="2900" dirty="0">
                <a:solidFill>
                  <a:schemeClr val="tx1"/>
                </a:solidFill>
              </a:rPr>
              <a:t> the </a:t>
            </a:r>
            <a:r>
              <a:rPr lang="pt-BR" altLang="pt-BR" sz="2900" dirty="0" err="1">
                <a:solidFill>
                  <a:schemeClr val="tx1"/>
                </a:solidFill>
              </a:rPr>
              <a:t>sphere</a:t>
            </a:r>
            <a:r>
              <a:rPr lang="pt-BR" altLang="pt-BR" sz="2900" dirty="0">
                <a:solidFill>
                  <a:schemeClr val="tx1"/>
                </a:solidFill>
              </a:rPr>
              <a:t> of </a:t>
            </a:r>
            <a:r>
              <a:rPr lang="pt-BR" altLang="pt-BR" sz="2900" dirty="0" err="1">
                <a:solidFill>
                  <a:schemeClr val="tx1"/>
                </a:solidFill>
              </a:rPr>
              <a:t>influence</a:t>
            </a:r>
            <a:r>
              <a:rPr lang="pt-BR" altLang="pt-BR" sz="2900" dirty="0">
                <a:solidFill>
                  <a:schemeClr val="tx1"/>
                </a:solidFill>
              </a:rPr>
              <a:t> of </a:t>
            </a:r>
            <a:r>
              <a:rPr lang="pt-BR" altLang="pt-BR" sz="2900" dirty="0" err="1">
                <a:solidFill>
                  <a:schemeClr val="tx1"/>
                </a:solidFill>
              </a:rPr>
              <a:t>your</a:t>
            </a:r>
            <a:r>
              <a:rPr lang="pt-BR" altLang="pt-BR" sz="2900" dirty="0">
                <a:solidFill>
                  <a:schemeClr val="tx1"/>
                </a:solidFill>
              </a:rPr>
              <a:t> business </a:t>
            </a:r>
            <a:r>
              <a:rPr lang="pt-BR" altLang="pt-BR" sz="2900" dirty="0" err="1">
                <a:solidFill>
                  <a:schemeClr val="tx1"/>
                </a:solidFill>
              </a:rPr>
              <a:t>activities</a:t>
            </a:r>
            <a:r>
              <a:rPr lang="pt-BR" altLang="pt-BR" sz="2900" dirty="0">
                <a:solidFill>
                  <a:schemeClr val="tx1"/>
                </a:solidFill>
              </a:rPr>
              <a:t>.”</a:t>
            </a:r>
          </a:p>
          <a:p>
            <a:pPr marL="0" indent="0">
              <a:buNone/>
            </a:pPr>
            <a:endParaRPr lang="pt-BR" dirty="0"/>
          </a:p>
        </p:txBody>
      </p:sp>
    </p:spTree>
    <p:extLst>
      <p:ext uri="{BB962C8B-B14F-4D97-AF65-F5344CB8AC3E}">
        <p14:creationId xmlns:p14="http://schemas.microsoft.com/office/powerpoint/2010/main" val="8470315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FC1016-B750-49FD-B52C-283590540AC2}"/>
              </a:ext>
            </a:extLst>
          </p:cNvPr>
          <p:cNvSpPr>
            <a:spLocks noGrp="1"/>
          </p:cNvSpPr>
          <p:nvPr>
            <p:ph type="title"/>
          </p:nvPr>
        </p:nvSpPr>
        <p:spPr>
          <a:xfrm>
            <a:off x="1603122" y="464503"/>
            <a:ext cx="5937755" cy="1188720"/>
          </a:xfrm>
        </p:spPr>
        <p:txBody>
          <a:bodyPr>
            <a:normAutofit/>
          </a:bodyPr>
          <a:lstStyle/>
          <a:p>
            <a:r>
              <a:rPr lang="en-US" altLang="pt-BR" sz="2800" dirty="0">
                <a:solidFill>
                  <a:schemeClr val="tx1"/>
                </a:solidFill>
              </a:rPr>
              <a:t>9. Princípios do </a:t>
            </a:r>
            <a:r>
              <a:rPr lang="en-US" altLang="pt-BR" sz="2800" dirty="0" err="1">
                <a:solidFill>
                  <a:schemeClr val="tx1"/>
                </a:solidFill>
              </a:rPr>
              <a:t>Equador</a:t>
            </a:r>
            <a:endParaRPr lang="pt-BR" sz="2800" dirty="0">
              <a:solidFill>
                <a:schemeClr val="tx1"/>
              </a:solidFill>
            </a:endParaRPr>
          </a:p>
        </p:txBody>
      </p:sp>
      <p:sp>
        <p:nvSpPr>
          <p:cNvPr id="3" name="Espaço Reservado para Conteúdo 2">
            <a:extLst>
              <a:ext uri="{FF2B5EF4-FFF2-40B4-BE49-F238E27FC236}">
                <a16:creationId xmlns:a16="http://schemas.microsoft.com/office/drawing/2014/main" id="{15BAC3FA-7951-4405-BD6C-49657FD5CC01}"/>
              </a:ext>
            </a:extLst>
          </p:cNvPr>
          <p:cNvSpPr>
            <a:spLocks noGrp="1"/>
          </p:cNvSpPr>
          <p:nvPr>
            <p:ph idx="1"/>
          </p:nvPr>
        </p:nvSpPr>
        <p:spPr>
          <a:xfrm>
            <a:off x="762000" y="1852474"/>
            <a:ext cx="7811325" cy="3225423"/>
          </a:xfrm>
        </p:spPr>
        <p:txBody>
          <a:bodyPr>
            <a:normAutofit fontScale="92500"/>
          </a:bodyPr>
          <a:lstStyle/>
          <a:p>
            <a:pPr marL="0" indent="0" algn="just">
              <a:buNone/>
            </a:pPr>
            <a:r>
              <a:rPr lang="en-US" altLang="pt-BR" dirty="0">
                <a:solidFill>
                  <a:schemeClr val="tx1"/>
                </a:solidFill>
              </a:rPr>
              <a:t>Os Princípios do </a:t>
            </a:r>
            <a:r>
              <a:rPr lang="en-US" altLang="pt-BR" dirty="0" err="1">
                <a:solidFill>
                  <a:schemeClr val="tx1"/>
                </a:solidFill>
              </a:rPr>
              <a:t>Equador</a:t>
            </a:r>
            <a:r>
              <a:rPr lang="en-US" altLang="pt-BR" dirty="0">
                <a:solidFill>
                  <a:schemeClr val="tx1"/>
                </a:solidFill>
              </a:rPr>
              <a:t> III, de </a:t>
            </a:r>
            <a:r>
              <a:rPr lang="en-US" altLang="pt-BR" dirty="0" err="1">
                <a:solidFill>
                  <a:schemeClr val="tx1"/>
                </a:solidFill>
              </a:rPr>
              <a:t>Junho</a:t>
            </a:r>
            <a:r>
              <a:rPr lang="en-US" altLang="pt-BR" dirty="0">
                <a:solidFill>
                  <a:schemeClr val="tx1"/>
                </a:solidFill>
              </a:rPr>
              <a:t> de 2013, </a:t>
            </a:r>
            <a:r>
              <a:rPr lang="en-US" altLang="pt-BR" dirty="0" err="1">
                <a:solidFill>
                  <a:schemeClr val="tx1"/>
                </a:solidFill>
              </a:rPr>
              <a:t>fazem</a:t>
            </a:r>
            <a:r>
              <a:rPr lang="en-US" altLang="pt-BR" dirty="0">
                <a:solidFill>
                  <a:schemeClr val="tx1"/>
                </a:solidFill>
              </a:rPr>
              <a:t> </a:t>
            </a:r>
            <a:r>
              <a:rPr lang="en-US" altLang="pt-BR" dirty="0" err="1">
                <a:solidFill>
                  <a:schemeClr val="tx1"/>
                </a:solidFill>
              </a:rPr>
              <a:t>menção</a:t>
            </a:r>
            <a:r>
              <a:rPr lang="en-US" altLang="pt-BR" dirty="0">
                <a:solidFill>
                  <a:schemeClr val="tx1"/>
                </a:solidFill>
              </a:rPr>
              <a:t> </a:t>
            </a:r>
            <a:r>
              <a:rPr lang="en-US" altLang="pt-BR" dirty="0" err="1">
                <a:solidFill>
                  <a:schemeClr val="tx1"/>
                </a:solidFill>
              </a:rPr>
              <a:t>específica</a:t>
            </a:r>
            <a:r>
              <a:rPr lang="en-US" altLang="pt-BR" dirty="0">
                <a:solidFill>
                  <a:schemeClr val="tx1"/>
                </a:solidFill>
              </a:rPr>
              <a:t> à </a:t>
            </a:r>
            <a:r>
              <a:rPr lang="en-US" altLang="pt-BR" dirty="0" err="1">
                <a:solidFill>
                  <a:schemeClr val="tx1"/>
                </a:solidFill>
              </a:rPr>
              <a:t>adoção</a:t>
            </a:r>
            <a:r>
              <a:rPr lang="en-US" altLang="pt-BR" dirty="0">
                <a:solidFill>
                  <a:schemeClr val="tx1"/>
                </a:solidFill>
              </a:rPr>
              <a:t> dos Princípios Ruggie:</a:t>
            </a:r>
          </a:p>
          <a:p>
            <a:pPr marL="0" indent="0" algn="just">
              <a:buNone/>
            </a:pPr>
            <a:r>
              <a:rPr lang="en-US" altLang="pt-BR" dirty="0">
                <a:solidFill>
                  <a:schemeClr val="tx1"/>
                </a:solidFill>
              </a:rPr>
              <a:t>Principle 2. “The Assessment Documentation will be adequate, accurate and objective evaluation and presentation of the environmental and social risks and impacts, whether prepared by client, consultants or external expert. (…) in limited high risk circumstances</a:t>
            </a:r>
            <a:r>
              <a:rPr lang="en-US" altLang="pt-BR" b="1" dirty="0">
                <a:solidFill>
                  <a:schemeClr val="tx1"/>
                </a:solidFill>
              </a:rPr>
              <a:t>, it may be appropriate for the client to complement its Assessment Documentation with specific human rights due diligence</a:t>
            </a:r>
            <a:r>
              <a:rPr lang="en-US" altLang="pt-BR" dirty="0">
                <a:solidFill>
                  <a:schemeClr val="tx1"/>
                </a:solidFill>
              </a:rPr>
              <a:t>”: </a:t>
            </a:r>
          </a:p>
          <a:p>
            <a:pPr marL="0" indent="0" algn="just">
              <a:buNone/>
            </a:pPr>
            <a:r>
              <a:rPr lang="en-US" altLang="pt-BR" dirty="0">
                <a:solidFill>
                  <a:schemeClr val="tx1"/>
                </a:solidFill>
              </a:rPr>
              <a:t>Exhibit 3.(l). “Respect of human rights by acting with </a:t>
            </a:r>
            <a:r>
              <a:rPr lang="en-US" altLang="pt-BR" u="sng" dirty="0">
                <a:solidFill>
                  <a:schemeClr val="tx1"/>
                </a:solidFill>
              </a:rPr>
              <a:t>due diligence</a:t>
            </a:r>
            <a:r>
              <a:rPr lang="en-US" altLang="pt-BR" dirty="0">
                <a:solidFill>
                  <a:schemeClr val="tx1"/>
                </a:solidFill>
              </a:rPr>
              <a:t> to prevent, mitigate ad manage adverse human rights impacts” (Illustrative List of Potential Environmental and Social Issues to be Addressed in the Environmental and Social Assessment Documentation). </a:t>
            </a:r>
          </a:p>
          <a:p>
            <a:endParaRPr lang="pt-BR" dirty="0"/>
          </a:p>
        </p:txBody>
      </p:sp>
      <p:sp>
        <p:nvSpPr>
          <p:cNvPr id="4" name="Retângulo 3">
            <a:extLst>
              <a:ext uri="{FF2B5EF4-FFF2-40B4-BE49-F238E27FC236}">
                <a16:creationId xmlns:a16="http://schemas.microsoft.com/office/drawing/2014/main" id="{84B10CB3-595D-4C8E-A08E-62C03A77D494}"/>
              </a:ext>
            </a:extLst>
          </p:cNvPr>
          <p:cNvSpPr/>
          <p:nvPr/>
        </p:nvSpPr>
        <p:spPr>
          <a:xfrm>
            <a:off x="4096497" y="5613400"/>
            <a:ext cx="1454244" cy="369332"/>
          </a:xfrm>
          <a:prstGeom prst="rect">
            <a:avLst/>
          </a:prstGeom>
          <a:ln>
            <a:solidFill>
              <a:schemeClr val="bg1">
                <a:lumMod val="50000"/>
              </a:schemeClr>
            </a:solidFill>
          </a:ln>
        </p:spPr>
        <p:txBody>
          <a:bodyPr wrap="none">
            <a:spAutoFit/>
          </a:bodyPr>
          <a:lstStyle>
            <a:lvl1pPr>
              <a:defRPr sz="2400">
                <a:solidFill>
                  <a:schemeClr val="tx1"/>
                </a:solidFill>
                <a:latin typeface="Arial" panose="020B0604020202020204" pitchFamily="34" charset="0"/>
                <a:cs typeface="Arial" panose="020B0604020202020204" pitchFamily="34" charset="0"/>
              </a:defRPr>
            </a:lvl1pPr>
            <a:lvl2pPr marL="37931725" indent="-37474525">
              <a:defRPr sz="2400">
                <a:solidFill>
                  <a:schemeClr val="tx1"/>
                </a:solidFill>
                <a:latin typeface="Arial" panose="020B0604020202020204" pitchFamily="34" charset="0"/>
                <a:cs typeface="Arial" panose="020B0604020202020204" pitchFamily="34" charset="0"/>
              </a:defRPr>
            </a:lvl2pPr>
            <a:lvl3pPr>
              <a:defRPr sz="2400">
                <a:solidFill>
                  <a:schemeClr val="tx1"/>
                </a:solidFill>
                <a:latin typeface="Arial" panose="020B0604020202020204" pitchFamily="34" charset="0"/>
                <a:cs typeface="Arial" panose="020B0604020202020204" pitchFamily="34" charset="0"/>
              </a:defRPr>
            </a:lvl3pPr>
            <a:lvl4pPr>
              <a:defRPr sz="2400">
                <a:solidFill>
                  <a:schemeClr val="tx1"/>
                </a:solidFill>
                <a:latin typeface="Arial" panose="020B0604020202020204" pitchFamily="34" charset="0"/>
                <a:cs typeface="Arial" panose="020B0604020202020204" pitchFamily="34" charset="0"/>
              </a:defRPr>
            </a:lvl4pPr>
            <a:lvl5pPr>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r>
              <a:rPr lang="en-US" altLang="pt-BR" sz="1800" dirty="0">
                <a:latin typeface="+mn-lt"/>
              </a:rPr>
              <a:t>Due diligence</a:t>
            </a:r>
          </a:p>
        </p:txBody>
      </p:sp>
      <p:sp>
        <p:nvSpPr>
          <p:cNvPr id="5" name="Retângulo 4">
            <a:extLst>
              <a:ext uri="{FF2B5EF4-FFF2-40B4-BE49-F238E27FC236}">
                <a16:creationId xmlns:a16="http://schemas.microsoft.com/office/drawing/2014/main" id="{89BF404F-3922-4E7D-9DDF-0B10137F1FE6}"/>
              </a:ext>
            </a:extLst>
          </p:cNvPr>
          <p:cNvSpPr/>
          <p:nvPr/>
        </p:nvSpPr>
        <p:spPr>
          <a:xfrm>
            <a:off x="943686" y="5605462"/>
            <a:ext cx="2446504" cy="369332"/>
          </a:xfrm>
          <a:prstGeom prst="rect">
            <a:avLst/>
          </a:prstGeom>
          <a:ln>
            <a:solidFill>
              <a:schemeClr val="bg1">
                <a:lumMod val="50000"/>
              </a:schemeClr>
            </a:solidFill>
          </a:ln>
        </p:spPr>
        <p:txBody>
          <a:bodyPr wrap="none">
            <a:spAutoFit/>
          </a:bodyPr>
          <a:lstStyle>
            <a:lvl1pPr>
              <a:defRPr sz="2400">
                <a:solidFill>
                  <a:schemeClr val="tx1"/>
                </a:solidFill>
                <a:latin typeface="Arial" panose="020B0604020202020204" pitchFamily="34" charset="0"/>
                <a:cs typeface="Arial" panose="020B0604020202020204" pitchFamily="34" charset="0"/>
              </a:defRPr>
            </a:lvl1pPr>
            <a:lvl2pPr marL="37931725" indent="-37474525">
              <a:defRPr sz="2400">
                <a:solidFill>
                  <a:schemeClr val="tx1"/>
                </a:solidFill>
                <a:latin typeface="Arial" panose="020B0604020202020204" pitchFamily="34" charset="0"/>
                <a:cs typeface="Arial" panose="020B0604020202020204" pitchFamily="34" charset="0"/>
              </a:defRPr>
            </a:lvl2pPr>
            <a:lvl3pPr>
              <a:defRPr sz="2400">
                <a:solidFill>
                  <a:schemeClr val="tx1"/>
                </a:solidFill>
                <a:latin typeface="Arial" panose="020B0604020202020204" pitchFamily="34" charset="0"/>
                <a:cs typeface="Arial" panose="020B0604020202020204" pitchFamily="34" charset="0"/>
              </a:defRPr>
            </a:lvl3pPr>
            <a:lvl4pPr>
              <a:defRPr sz="2400">
                <a:solidFill>
                  <a:schemeClr val="tx1"/>
                </a:solidFill>
                <a:latin typeface="Arial" panose="020B0604020202020204" pitchFamily="34" charset="0"/>
                <a:cs typeface="Arial" panose="020B0604020202020204" pitchFamily="34" charset="0"/>
              </a:defRPr>
            </a:lvl4pPr>
            <a:lvl5pPr>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r>
              <a:rPr lang="en-US" altLang="pt-BR" sz="1800" dirty="0">
                <a:latin typeface="+mn-lt"/>
              </a:rPr>
              <a:t>Respect of human rights</a:t>
            </a:r>
          </a:p>
        </p:txBody>
      </p:sp>
      <p:sp>
        <p:nvSpPr>
          <p:cNvPr id="6" name="Retângulo 5">
            <a:extLst>
              <a:ext uri="{FF2B5EF4-FFF2-40B4-BE49-F238E27FC236}">
                <a16:creationId xmlns:a16="http://schemas.microsoft.com/office/drawing/2014/main" id="{47462852-DA9F-40DF-B24D-0382E76BA09D}"/>
              </a:ext>
            </a:extLst>
          </p:cNvPr>
          <p:cNvSpPr/>
          <p:nvPr/>
        </p:nvSpPr>
        <p:spPr>
          <a:xfrm>
            <a:off x="5873295" y="5262324"/>
            <a:ext cx="2355132" cy="369332"/>
          </a:xfrm>
          <a:prstGeom prst="rect">
            <a:avLst/>
          </a:prstGeom>
          <a:ln>
            <a:solidFill>
              <a:schemeClr val="bg1">
                <a:lumMod val="50000"/>
              </a:schemeClr>
            </a:solidFill>
          </a:ln>
        </p:spPr>
        <p:txBody>
          <a:bodyPr wrap="none">
            <a:spAutoFit/>
          </a:bodyPr>
          <a:lstStyle>
            <a:lvl1pPr>
              <a:defRPr sz="2400">
                <a:solidFill>
                  <a:schemeClr val="tx1"/>
                </a:solidFill>
                <a:latin typeface="Arial" panose="020B0604020202020204" pitchFamily="34" charset="0"/>
                <a:cs typeface="Arial" panose="020B0604020202020204" pitchFamily="34" charset="0"/>
              </a:defRPr>
            </a:lvl1pPr>
            <a:lvl2pPr marL="37931725" indent="-37474525">
              <a:defRPr sz="2400">
                <a:solidFill>
                  <a:schemeClr val="tx1"/>
                </a:solidFill>
                <a:latin typeface="Arial" panose="020B0604020202020204" pitchFamily="34" charset="0"/>
                <a:cs typeface="Arial" panose="020B0604020202020204" pitchFamily="34" charset="0"/>
              </a:defRPr>
            </a:lvl2pPr>
            <a:lvl3pPr>
              <a:defRPr sz="2400">
                <a:solidFill>
                  <a:schemeClr val="tx1"/>
                </a:solidFill>
                <a:latin typeface="Arial" panose="020B0604020202020204" pitchFamily="34" charset="0"/>
                <a:cs typeface="Arial" panose="020B0604020202020204" pitchFamily="34" charset="0"/>
              </a:defRPr>
            </a:lvl3pPr>
            <a:lvl4pPr>
              <a:defRPr sz="2400">
                <a:solidFill>
                  <a:schemeClr val="tx1"/>
                </a:solidFill>
                <a:latin typeface="Arial" panose="020B0604020202020204" pitchFamily="34" charset="0"/>
                <a:cs typeface="Arial" panose="020B0604020202020204" pitchFamily="34" charset="0"/>
              </a:defRPr>
            </a:lvl4pPr>
            <a:lvl5pPr>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r>
              <a:rPr lang="en-US" altLang="pt-BR" sz="1800" dirty="0">
                <a:latin typeface="+mn-lt"/>
              </a:rPr>
              <a:t>Internal Due Diligence </a:t>
            </a:r>
          </a:p>
        </p:txBody>
      </p:sp>
      <p:sp>
        <p:nvSpPr>
          <p:cNvPr id="7" name="Retângulo 6">
            <a:extLst>
              <a:ext uri="{FF2B5EF4-FFF2-40B4-BE49-F238E27FC236}">
                <a16:creationId xmlns:a16="http://schemas.microsoft.com/office/drawing/2014/main" id="{7422FD0B-E1A0-4AB6-97F8-A3DE508FC759}"/>
              </a:ext>
            </a:extLst>
          </p:cNvPr>
          <p:cNvSpPr/>
          <p:nvPr/>
        </p:nvSpPr>
        <p:spPr>
          <a:xfrm>
            <a:off x="6133830" y="5954712"/>
            <a:ext cx="1992853" cy="369332"/>
          </a:xfrm>
          <a:prstGeom prst="rect">
            <a:avLst/>
          </a:prstGeom>
          <a:ln>
            <a:solidFill>
              <a:schemeClr val="bg1">
                <a:lumMod val="50000"/>
              </a:schemeClr>
            </a:solidFill>
          </a:ln>
        </p:spPr>
        <p:txBody>
          <a:bodyPr wrap="none">
            <a:spAutoFit/>
          </a:bodyPr>
          <a:lstStyle>
            <a:lvl1pPr>
              <a:defRPr sz="2400">
                <a:solidFill>
                  <a:schemeClr val="tx1"/>
                </a:solidFill>
                <a:latin typeface="Arial" panose="020B0604020202020204" pitchFamily="34" charset="0"/>
                <a:cs typeface="Arial" panose="020B0604020202020204" pitchFamily="34" charset="0"/>
              </a:defRPr>
            </a:lvl1pPr>
            <a:lvl2pPr marL="37931725" indent="-37474525">
              <a:defRPr sz="2400">
                <a:solidFill>
                  <a:schemeClr val="tx1"/>
                </a:solidFill>
                <a:latin typeface="Arial" panose="020B0604020202020204" pitchFamily="34" charset="0"/>
                <a:cs typeface="Arial" panose="020B0604020202020204" pitchFamily="34" charset="0"/>
              </a:defRPr>
            </a:lvl2pPr>
            <a:lvl3pPr>
              <a:defRPr sz="2400">
                <a:solidFill>
                  <a:schemeClr val="tx1"/>
                </a:solidFill>
                <a:latin typeface="Arial" panose="020B0604020202020204" pitchFamily="34" charset="0"/>
                <a:cs typeface="Arial" panose="020B0604020202020204" pitchFamily="34" charset="0"/>
              </a:defRPr>
            </a:lvl3pPr>
            <a:lvl4pPr>
              <a:defRPr sz="2400">
                <a:solidFill>
                  <a:schemeClr val="tx1"/>
                </a:solidFill>
                <a:latin typeface="Arial" panose="020B0604020202020204" pitchFamily="34" charset="0"/>
                <a:cs typeface="Arial" panose="020B0604020202020204" pitchFamily="34" charset="0"/>
              </a:defRPr>
            </a:lvl4pPr>
            <a:lvl5pPr>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r>
              <a:rPr lang="en-US" altLang="pt-BR" sz="1800" dirty="0">
                <a:latin typeface="+mn-lt"/>
              </a:rPr>
              <a:t>Project Assessment</a:t>
            </a:r>
          </a:p>
        </p:txBody>
      </p:sp>
      <p:cxnSp>
        <p:nvCxnSpPr>
          <p:cNvPr id="8" name="Conector reto 7">
            <a:extLst>
              <a:ext uri="{FF2B5EF4-FFF2-40B4-BE49-F238E27FC236}">
                <a16:creationId xmlns:a16="http://schemas.microsoft.com/office/drawing/2014/main" id="{4B61B528-E5A9-48BA-B837-7394915A8872}"/>
              </a:ext>
            </a:extLst>
          </p:cNvPr>
          <p:cNvCxnSpPr>
            <a:cxnSpLocks noChangeShapeType="1"/>
            <a:stCxn id="5" idx="3"/>
            <a:endCxn id="4" idx="1"/>
          </p:cNvCxnSpPr>
          <p:nvPr/>
        </p:nvCxnSpPr>
        <p:spPr bwMode="auto">
          <a:xfrm>
            <a:off x="3390190" y="5790128"/>
            <a:ext cx="706307" cy="7938"/>
          </a:xfrm>
          <a:prstGeom prst="line">
            <a:avLst/>
          </a:prstGeom>
          <a:noFill/>
          <a:ln w="25400">
            <a:solidFill>
              <a:schemeClr val="accent1"/>
            </a:solidFill>
            <a:round/>
            <a:headEnd/>
            <a:tailEnd type="triangle"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9" name="Conector reto 8">
            <a:extLst>
              <a:ext uri="{FF2B5EF4-FFF2-40B4-BE49-F238E27FC236}">
                <a16:creationId xmlns:a16="http://schemas.microsoft.com/office/drawing/2014/main" id="{52AB9760-2A01-4031-B42B-73BCDF0473A1}"/>
              </a:ext>
            </a:extLst>
          </p:cNvPr>
          <p:cNvCxnSpPr>
            <a:cxnSpLocks noChangeShapeType="1"/>
          </p:cNvCxnSpPr>
          <p:nvPr/>
        </p:nvCxnSpPr>
        <p:spPr bwMode="auto">
          <a:xfrm flipV="1">
            <a:off x="5614988" y="5464175"/>
            <a:ext cx="250825" cy="334962"/>
          </a:xfrm>
          <a:prstGeom prst="line">
            <a:avLst/>
          </a:prstGeom>
          <a:noFill/>
          <a:ln w="25400">
            <a:solidFill>
              <a:schemeClr val="accent1"/>
            </a:solidFill>
            <a:round/>
            <a:headEnd/>
            <a:tailEnd type="triangle"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0" name="Conector reto 9">
            <a:extLst>
              <a:ext uri="{FF2B5EF4-FFF2-40B4-BE49-F238E27FC236}">
                <a16:creationId xmlns:a16="http://schemas.microsoft.com/office/drawing/2014/main" id="{935FD306-E5D3-4AF0-9D85-FDDD295CFC9B}"/>
              </a:ext>
            </a:extLst>
          </p:cNvPr>
          <p:cNvCxnSpPr>
            <a:cxnSpLocks noChangeShapeType="1"/>
            <a:stCxn id="4" idx="3"/>
            <a:endCxn id="7" idx="1"/>
          </p:cNvCxnSpPr>
          <p:nvPr/>
        </p:nvCxnSpPr>
        <p:spPr bwMode="auto">
          <a:xfrm>
            <a:off x="5550741" y="5798066"/>
            <a:ext cx="583089" cy="341312"/>
          </a:xfrm>
          <a:prstGeom prst="line">
            <a:avLst/>
          </a:prstGeom>
          <a:noFill/>
          <a:ln w="25400">
            <a:solidFill>
              <a:schemeClr val="accent1"/>
            </a:solidFill>
            <a:round/>
            <a:headEnd/>
            <a:tailEnd type="triangle"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4685480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9C3056-D4CA-4AD6-8622-C98938907336}"/>
              </a:ext>
            </a:extLst>
          </p:cNvPr>
          <p:cNvSpPr>
            <a:spLocks noGrp="1"/>
          </p:cNvSpPr>
          <p:nvPr>
            <p:ph type="title"/>
          </p:nvPr>
        </p:nvSpPr>
        <p:spPr>
          <a:xfrm>
            <a:off x="1260222" y="381000"/>
            <a:ext cx="6623555" cy="1188720"/>
          </a:xfrm>
        </p:spPr>
        <p:txBody>
          <a:bodyPr>
            <a:noAutofit/>
          </a:bodyPr>
          <a:lstStyle/>
          <a:p>
            <a:r>
              <a:rPr lang="en-US" altLang="pt-BR" sz="2400" dirty="0">
                <a:solidFill>
                  <a:schemeClr val="tx1"/>
                </a:solidFill>
              </a:rPr>
              <a:t>10. </a:t>
            </a:r>
            <a:r>
              <a:rPr lang="en-US" altLang="pt-BR" sz="2400" dirty="0" err="1">
                <a:solidFill>
                  <a:schemeClr val="tx1"/>
                </a:solidFill>
              </a:rPr>
              <a:t>Índice</a:t>
            </a:r>
            <a:r>
              <a:rPr lang="en-US" altLang="pt-BR" sz="2400" dirty="0">
                <a:solidFill>
                  <a:schemeClr val="tx1"/>
                </a:solidFill>
              </a:rPr>
              <a:t> de </a:t>
            </a:r>
            <a:r>
              <a:rPr lang="en-US" altLang="pt-BR" sz="2400" dirty="0" err="1">
                <a:solidFill>
                  <a:schemeClr val="tx1"/>
                </a:solidFill>
              </a:rPr>
              <a:t>Sustentabilidade</a:t>
            </a:r>
            <a:r>
              <a:rPr lang="en-US" altLang="pt-BR" sz="2400" dirty="0">
                <a:solidFill>
                  <a:schemeClr val="tx1"/>
                </a:solidFill>
              </a:rPr>
              <a:t> Empresarial da B3 (ISE)</a:t>
            </a:r>
            <a:endParaRPr lang="pt-BR" sz="2400" dirty="0">
              <a:solidFill>
                <a:schemeClr val="tx1"/>
              </a:solidFill>
            </a:endParaRPr>
          </a:p>
        </p:txBody>
      </p:sp>
      <p:sp>
        <p:nvSpPr>
          <p:cNvPr id="3" name="Espaço Reservado para Conteúdo 2">
            <a:extLst>
              <a:ext uri="{FF2B5EF4-FFF2-40B4-BE49-F238E27FC236}">
                <a16:creationId xmlns:a16="http://schemas.microsoft.com/office/drawing/2014/main" id="{B4A34890-920B-4C1C-80E1-CB5C1C976EE9}"/>
              </a:ext>
            </a:extLst>
          </p:cNvPr>
          <p:cNvSpPr>
            <a:spLocks noGrp="1"/>
          </p:cNvSpPr>
          <p:nvPr>
            <p:ph idx="1"/>
          </p:nvPr>
        </p:nvSpPr>
        <p:spPr>
          <a:xfrm>
            <a:off x="392716" y="1828800"/>
            <a:ext cx="8522684" cy="4648200"/>
          </a:xfrm>
        </p:spPr>
        <p:txBody>
          <a:bodyPr>
            <a:noAutofit/>
          </a:bodyPr>
          <a:lstStyle/>
          <a:p>
            <a:pPr marL="0" indent="0" algn="just">
              <a:buNone/>
            </a:pPr>
            <a:r>
              <a:rPr lang="pt-BR" b="1" dirty="0"/>
              <a:t>ISE B3: 4º Índice de Sustentabilidade do mundo </a:t>
            </a:r>
          </a:p>
          <a:p>
            <a:pPr algn="just">
              <a:buFont typeface="Wingdings" panose="05000000000000000000" pitchFamily="2" charset="2"/>
              <a:buChar char="Ø"/>
            </a:pPr>
            <a:r>
              <a:rPr lang="pt-BR" dirty="0"/>
              <a:t> É um índice que mede o retorno médio de uma carteira teórica de ações de empresas de capital aberto e listadas na B3 com as melhores práticas em sustentabilidade.</a:t>
            </a:r>
            <a:endParaRPr lang="pt-BR" altLang="pt-BR" dirty="0">
              <a:solidFill>
                <a:schemeClr val="tx1"/>
              </a:solidFill>
            </a:endParaRPr>
          </a:p>
          <a:p>
            <a:pPr marL="0" indent="0" algn="just">
              <a:buNone/>
            </a:pPr>
            <a:r>
              <a:rPr lang="pt-BR" altLang="pt-BR" b="1" dirty="0">
                <a:solidFill>
                  <a:schemeClr val="tx1"/>
                </a:solidFill>
              </a:rPr>
              <a:t>Critérios sobre o compromisso de direitos humanos e “Princípios Ruggie” do ISE:</a:t>
            </a:r>
          </a:p>
          <a:p>
            <a:pPr algn="just"/>
            <a:r>
              <a:rPr lang="pt-BR" altLang="pt-BR" i="1" dirty="0">
                <a:solidFill>
                  <a:schemeClr val="tx1"/>
                </a:solidFill>
              </a:rPr>
              <a:t>Questionário ISE 2018</a:t>
            </a:r>
            <a:r>
              <a:rPr lang="pt-BR" altLang="pt-BR" dirty="0">
                <a:solidFill>
                  <a:schemeClr val="tx1"/>
                </a:solidFill>
              </a:rPr>
              <a:t> </a:t>
            </a:r>
            <a:r>
              <a:rPr lang="pt-BR" altLang="pt-BR" i="1" dirty="0">
                <a:solidFill>
                  <a:schemeClr val="tx1"/>
                </a:solidFill>
              </a:rPr>
              <a:t>– Dimensão Geral</a:t>
            </a:r>
          </a:p>
          <a:p>
            <a:pPr marL="0" indent="0" algn="just">
              <a:buNone/>
            </a:pPr>
            <a:r>
              <a:rPr lang="pt-BR" altLang="pt-BR" dirty="0">
                <a:solidFill>
                  <a:schemeClr val="tx1"/>
                </a:solidFill>
              </a:rPr>
              <a:t>GER 1.2. Assinale os temas expressamente contemplados neste compromisso [com o desenvolvimento sustentável].  (...) (c) </a:t>
            </a:r>
            <a:r>
              <a:rPr lang="pt-BR" altLang="pt-BR" b="1" dirty="0">
                <a:solidFill>
                  <a:schemeClr val="tx1"/>
                </a:solidFill>
              </a:rPr>
              <a:t>Promoção dos Direitos humanos</a:t>
            </a:r>
            <a:r>
              <a:rPr lang="pt-BR" altLang="pt-BR" dirty="0">
                <a:solidFill>
                  <a:schemeClr val="tx1"/>
                </a:solidFill>
              </a:rPr>
              <a:t>.</a:t>
            </a:r>
          </a:p>
          <a:p>
            <a:pPr marL="228600" lvl="1" indent="0" algn="just">
              <a:buNone/>
            </a:pPr>
            <a:r>
              <a:rPr lang="pt-BR" sz="1800" dirty="0"/>
              <a:t>Na alternativa (c) o termo promoção se refere a políticas afirmativas de Direitos Humanos, indo além da não violação.</a:t>
            </a:r>
          </a:p>
          <a:p>
            <a:pPr algn="just"/>
            <a:r>
              <a:rPr lang="pt-BR" altLang="pt-BR" i="1" dirty="0">
                <a:solidFill>
                  <a:schemeClr val="tx1"/>
                </a:solidFill>
              </a:rPr>
              <a:t>Questionário ISE 2018 – Dimensão Governança Corporativa</a:t>
            </a:r>
          </a:p>
          <a:p>
            <a:pPr marL="0" indent="0" algn="just">
              <a:buNone/>
            </a:pPr>
            <a:r>
              <a:rPr lang="pt-BR" dirty="0"/>
              <a:t>GOV 26. A companhia promove treinamentos de conscientização e nivelamento ao menos para os níveis de coordenação, gerência e diretoria em relação aos seguintes temas, assinale todas as alternativas que se apliquem: (...) (e) </a:t>
            </a:r>
            <a:r>
              <a:rPr lang="pt-BR" b="1" dirty="0"/>
              <a:t>Direitos humanos.</a:t>
            </a:r>
          </a:p>
        </p:txBody>
      </p:sp>
    </p:spTree>
    <p:extLst>
      <p:ext uri="{BB962C8B-B14F-4D97-AF65-F5344CB8AC3E}">
        <p14:creationId xmlns:p14="http://schemas.microsoft.com/office/powerpoint/2010/main" val="20381429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9C3056-D4CA-4AD6-8622-C98938907336}"/>
              </a:ext>
            </a:extLst>
          </p:cNvPr>
          <p:cNvSpPr>
            <a:spLocks noGrp="1"/>
          </p:cNvSpPr>
          <p:nvPr>
            <p:ph type="title"/>
          </p:nvPr>
        </p:nvSpPr>
        <p:spPr>
          <a:xfrm>
            <a:off x="1374522" y="838200"/>
            <a:ext cx="6623555" cy="1188720"/>
          </a:xfrm>
        </p:spPr>
        <p:txBody>
          <a:bodyPr>
            <a:noAutofit/>
          </a:bodyPr>
          <a:lstStyle/>
          <a:p>
            <a:r>
              <a:rPr lang="en-US" altLang="pt-BR" sz="2400" dirty="0">
                <a:solidFill>
                  <a:schemeClr val="tx1"/>
                </a:solidFill>
              </a:rPr>
              <a:t>11. </a:t>
            </a:r>
            <a:r>
              <a:rPr lang="en-US" altLang="pt-BR" sz="2400" dirty="0" err="1">
                <a:solidFill>
                  <a:schemeClr val="tx1"/>
                </a:solidFill>
              </a:rPr>
              <a:t>Índice</a:t>
            </a:r>
            <a:r>
              <a:rPr lang="en-US" altLang="pt-BR" sz="2400" dirty="0">
                <a:solidFill>
                  <a:schemeClr val="tx1"/>
                </a:solidFill>
              </a:rPr>
              <a:t> de </a:t>
            </a:r>
            <a:r>
              <a:rPr lang="en-US" altLang="pt-BR" sz="2400" dirty="0" err="1">
                <a:solidFill>
                  <a:schemeClr val="tx1"/>
                </a:solidFill>
              </a:rPr>
              <a:t>Sustentabilidade</a:t>
            </a:r>
            <a:r>
              <a:rPr lang="en-US" altLang="pt-BR" sz="2400" dirty="0">
                <a:solidFill>
                  <a:schemeClr val="tx1"/>
                </a:solidFill>
              </a:rPr>
              <a:t> Empresarial da B3 (ISE)</a:t>
            </a:r>
            <a:endParaRPr lang="pt-BR" sz="2400" dirty="0">
              <a:solidFill>
                <a:schemeClr val="tx1"/>
              </a:solidFill>
            </a:endParaRPr>
          </a:p>
        </p:txBody>
      </p:sp>
      <p:sp>
        <p:nvSpPr>
          <p:cNvPr id="3" name="Espaço Reservado para Conteúdo 2">
            <a:extLst>
              <a:ext uri="{FF2B5EF4-FFF2-40B4-BE49-F238E27FC236}">
                <a16:creationId xmlns:a16="http://schemas.microsoft.com/office/drawing/2014/main" id="{B4A34890-920B-4C1C-80E1-CB5C1C976EE9}"/>
              </a:ext>
            </a:extLst>
          </p:cNvPr>
          <p:cNvSpPr>
            <a:spLocks noGrp="1"/>
          </p:cNvSpPr>
          <p:nvPr>
            <p:ph idx="1"/>
          </p:nvPr>
        </p:nvSpPr>
        <p:spPr>
          <a:xfrm>
            <a:off x="533400" y="2362200"/>
            <a:ext cx="8153400" cy="4191000"/>
          </a:xfrm>
        </p:spPr>
        <p:txBody>
          <a:bodyPr>
            <a:noAutofit/>
          </a:bodyPr>
          <a:lstStyle/>
          <a:p>
            <a:pPr algn="just"/>
            <a:r>
              <a:rPr lang="pt-BR" altLang="pt-BR" i="1" dirty="0">
                <a:solidFill>
                  <a:schemeClr val="tx1"/>
                </a:solidFill>
              </a:rPr>
              <a:t>Questionário ISE 2018 – Dimensão Social</a:t>
            </a:r>
          </a:p>
          <a:p>
            <a:pPr marL="0" indent="0" algn="just">
              <a:buNone/>
            </a:pPr>
            <a:r>
              <a:rPr lang="pt-BR" dirty="0"/>
              <a:t>SOC 1. A empresa possui compromisso formal com o respeito aos direitos humanos reconhecidos pelas Convenções Internacionais ratificadas pelo Brasil, referentes às relações de trabalho?</a:t>
            </a:r>
            <a:endParaRPr lang="pt-BR" altLang="pt-BR" dirty="0">
              <a:solidFill>
                <a:schemeClr val="tx1"/>
              </a:solidFill>
            </a:endParaRPr>
          </a:p>
          <a:p>
            <a:pPr marL="0" indent="0" algn="just">
              <a:buNone/>
            </a:pPr>
            <a:r>
              <a:rPr lang="pt-BR" altLang="pt-BR" dirty="0">
                <a:solidFill>
                  <a:schemeClr val="tx1"/>
                </a:solidFill>
              </a:rPr>
              <a:t>SOC.1.1. Se sim para a PERGUNTA 1, a empresa orienta seu compromisso com base nos Princípios Orientadores sobre Empresas e Direitos Humanos da ONU, quando pertinentes às relações de trabalho? (...) (b) Sim, realizando </a:t>
            </a:r>
            <a:r>
              <a:rPr lang="pt-BR" altLang="pt-BR" b="1" dirty="0">
                <a:solidFill>
                  <a:schemeClr val="tx1"/>
                </a:solidFill>
              </a:rPr>
              <a:t>avaliação de impactos do negócio sobre os direitos humanos</a:t>
            </a:r>
            <a:r>
              <a:rPr lang="pt-BR" altLang="pt-BR" dirty="0">
                <a:solidFill>
                  <a:schemeClr val="tx1"/>
                </a:solidFill>
              </a:rPr>
              <a:t>.</a:t>
            </a:r>
          </a:p>
          <a:p>
            <a:pPr marL="0" indent="0" algn="just">
              <a:buNone/>
            </a:pPr>
            <a:r>
              <a:rPr lang="pt-BR" altLang="pt-BR" dirty="0">
                <a:solidFill>
                  <a:schemeClr val="tx1"/>
                </a:solidFill>
              </a:rPr>
              <a:t>SOC 28. A companhia mantém práticas de gestão de seus fornecedores que viabilizam a identificação e acompanhamento de </a:t>
            </a:r>
            <a:r>
              <a:rPr lang="pt-BR" altLang="pt-BR" b="1" dirty="0">
                <a:solidFill>
                  <a:schemeClr val="tx1"/>
                </a:solidFill>
              </a:rPr>
              <a:t>fornecedores críticos</a:t>
            </a:r>
            <a:r>
              <a:rPr lang="pt-BR" altLang="pt-BR" dirty="0">
                <a:solidFill>
                  <a:schemeClr val="tx1"/>
                </a:solidFill>
              </a:rPr>
              <a:t>, do ponto de vista da sustentabilidade? (...) No contexto desta pergunta, há maior foco em processos de avaliação e monitoramento dos </a:t>
            </a:r>
            <a:r>
              <a:rPr lang="pt-BR" altLang="pt-BR" b="1" dirty="0">
                <a:solidFill>
                  <a:schemeClr val="tx1"/>
                </a:solidFill>
              </a:rPr>
              <a:t>riscos aos direitos humanos</a:t>
            </a:r>
            <a:r>
              <a:rPr lang="pt-BR" altLang="pt-BR" dirty="0">
                <a:solidFill>
                  <a:schemeClr val="tx1"/>
                </a:solidFill>
              </a:rPr>
              <a:t> na </a:t>
            </a:r>
            <a:r>
              <a:rPr lang="pt-BR" altLang="pt-BR" b="1" dirty="0">
                <a:solidFill>
                  <a:schemeClr val="tx1"/>
                </a:solidFill>
              </a:rPr>
              <a:t>cadeira de suprimentos</a:t>
            </a:r>
            <a:r>
              <a:rPr lang="pt-BR" altLang="pt-BR" dirty="0">
                <a:solidFill>
                  <a:schemeClr val="tx1"/>
                </a:solidFill>
              </a:rPr>
              <a:t>.</a:t>
            </a:r>
            <a:endParaRPr lang="pt-BR" altLang="pt-BR" b="1" i="1" dirty="0">
              <a:solidFill>
                <a:schemeClr val="tx1"/>
              </a:solidFill>
            </a:endParaRPr>
          </a:p>
        </p:txBody>
      </p:sp>
    </p:spTree>
    <p:extLst>
      <p:ext uri="{BB962C8B-B14F-4D97-AF65-F5344CB8AC3E}">
        <p14:creationId xmlns:p14="http://schemas.microsoft.com/office/powerpoint/2010/main" val="2798835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5041AB2-A9B4-4D3F-B120-38E7860A8F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3250" y="804334"/>
            <a:ext cx="7937499" cy="5249332"/>
          </a:xfrm>
          <a:prstGeom prst="rect">
            <a:avLst/>
          </a:prstGeom>
          <a:solidFill>
            <a:srgbClr val="FFFFFF"/>
          </a:solidFill>
          <a:ln w="190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aixaDeTexto 2">
            <a:extLst>
              <a:ext uri="{FF2B5EF4-FFF2-40B4-BE49-F238E27FC236}">
                <a16:creationId xmlns:a16="http://schemas.microsoft.com/office/drawing/2014/main" id="{C0B869AF-D218-4323-B82A-5DD3B9DF93BA}"/>
              </a:ext>
            </a:extLst>
          </p:cNvPr>
          <p:cNvSpPr txBox="1"/>
          <p:nvPr/>
        </p:nvSpPr>
        <p:spPr>
          <a:xfrm>
            <a:off x="2362200" y="6204767"/>
            <a:ext cx="7702550" cy="338554"/>
          </a:xfrm>
          <a:prstGeom prst="rect">
            <a:avLst/>
          </a:prstGeom>
          <a:noFill/>
        </p:spPr>
        <p:txBody>
          <a:bodyPr wrap="square" rtlCol="0">
            <a:spAutoFit/>
          </a:bodyPr>
          <a:lstStyle/>
          <a:p>
            <a:r>
              <a:rPr lang="pt-BR" sz="1600" dirty="0"/>
              <a:t>Pesquisa: Bolsistas Bruna Gärner, João Paulo Guerra, e Saulo Barboza.</a:t>
            </a:r>
          </a:p>
        </p:txBody>
      </p:sp>
      <p:pic>
        <p:nvPicPr>
          <p:cNvPr id="6" name="Imagem 5">
            <a:extLst>
              <a:ext uri="{FF2B5EF4-FFF2-40B4-BE49-F238E27FC236}">
                <a16:creationId xmlns:a16="http://schemas.microsoft.com/office/drawing/2014/main" id="{919246AD-8015-4008-87AE-D5BDFA754DA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82957" y="914398"/>
            <a:ext cx="5103643" cy="5103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40896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D449CA-3810-448A-A51F-9FB9B88F9911}"/>
              </a:ext>
            </a:extLst>
          </p:cNvPr>
          <p:cNvSpPr>
            <a:spLocks noGrp="1"/>
          </p:cNvSpPr>
          <p:nvPr>
            <p:ph type="title"/>
          </p:nvPr>
        </p:nvSpPr>
        <p:spPr/>
        <p:txBody>
          <a:bodyPr/>
          <a:lstStyle/>
          <a:p>
            <a:r>
              <a:rPr lang="pt-BR" dirty="0"/>
              <a:t>12. Direitos humanos e Litigância estratégica</a:t>
            </a:r>
          </a:p>
        </p:txBody>
      </p:sp>
      <p:sp>
        <p:nvSpPr>
          <p:cNvPr id="3" name="Espaço Reservado para Conteúdo 2">
            <a:extLst>
              <a:ext uri="{FF2B5EF4-FFF2-40B4-BE49-F238E27FC236}">
                <a16:creationId xmlns:a16="http://schemas.microsoft.com/office/drawing/2014/main" id="{6252437F-71EC-4CB9-87A4-3E614E3DD4FB}"/>
              </a:ext>
            </a:extLst>
          </p:cNvPr>
          <p:cNvSpPr>
            <a:spLocks noGrp="1"/>
          </p:cNvSpPr>
          <p:nvPr>
            <p:ph idx="1"/>
          </p:nvPr>
        </p:nvSpPr>
        <p:spPr>
          <a:xfrm>
            <a:off x="1606045" y="2514600"/>
            <a:ext cx="5937755" cy="3101983"/>
          </a:xfrm>
        </p:spPr>
        <p:txBody>
          <a:bodyPr>
            <a:normAutofit/>
          </a:bodyPr>
          <a:lstStyle/>
          <a:p>
            <a:r>
              <a:rPr lang="pt-BR" sz="2000" dirty="0"/>
              <a:t>“Direitos humanos contra os pobres”</a:t>
            </a:r>
          </a:p>
          <a:p>
            <a:r>
              <a:rPr lang="pt-BR" sz="2000" dirty="0"/>
              <a:t>Problema da litigância individual</a:t>
            </a:r>
          </a:p>
          <a:p>
            <a:pPr marL="0" indent="0">
              <a:buNone/>
            </a:pPr>
            <a:r>
              <a:rPr lang="pt-BR" sz="2000" dirty="0"/>
              <a:t>	X</a:t>
            </a:r>
          </a:p>
          <a:p>
            <a:r>
              <a:rPr lang="pt-BR" sz="2000" dirty="0"/>
              <a:t>Caso Odebrecht</a:t>
            </a:r>
          </a:p>
          <a:p>
            <a:r>
              <a:rPr lang="pt-BR" sz="2000" dirty="0"/>
              <a:t>Alternativas para a solução coletiva de conflitos</a:t>
            </a:r>
          </a:p>
          <a:p>
            <a:pPr marL="0" indent="0">
              <a:buNone/>
            </a:pPr>
            <a:endParaRPr lang="pt-BR" sz="2000" dirty="0"/>
          </a:p>
        </p:txBody>
      </p:sp>
    </p:spTree>
    <p:extLst>
      <p:ext uri="{BB962C8B-B14F-4D97-AF65-F5344CB8AC3E}">
        <p14:creationId xmlns:p14="http://schemas.microsoft.com/office/powerpoint/2010/main" val="39975926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17B59E-B311-46C1-9ACE-93A62E32892E}"/>
              </a:ext>
            </a:extLst>
          </p:cNvPr>
          <p:cNvSpPr>
            <a:spLocks noGrp="1"/>
          </p:cNvSpPr>
          <p:nvPr>
            <p:ph type="title"/>
          </p:nvPr>
        </p:nvSpPr>
        <p:spPr>
          <a:xfrm>
            <a:off x="1698372" y="685800"/>
            <a:ext cx="5937755" cy="1188720"/>
          </a:xfrm>
        </p:spPr>
        <p:txBody>
          <a:bodyPr>
            <a:normAutofit/>
          </a:bodyPr>
          <a:lstStyle/>
          <a:p>
            <a:r>
              <a:rPr lang="pt-BR" altLang="pt-BR" dirty="0"/>
              <a:t>1. Visão pragmática dos Direitos Humanos</a:t>
            </a:r>
            <a:endParaRPr lang="pt-BR" dirty="0"/>
          </a:p>
        </p:txBody>
      </p:sp>
      <p:sp>
        <p:nvSpPr>
          <p:cNvPr id="3" name="Espaço Reservado para Conteúdo 2">
            <a:extLst>
              <a:ext uri="{FF2B5EF4-FFF2-40B4-BE49-F238E27FC236}">
                <a16:creationId xmlns:a16="http://schemas.microsoft.com/office/drawing/2014/main" id="{D669331E-9DB0-408E-BEC0-DCE038DD3A41}"/>
              </a:ext>
            </a:extLst>
          </p:cNvPr>
          <p:cNvSpPr>
            <a:spLocks noGrp="1"/>
          </p:cNvSpPr>
          <p:nvPr>
            <p:ph idx="1"/>
          </p:nvPr>
        </p:nvSpPr>
        <p:spPr>
          <a:xfrm>
            <a:off x="381000" y="2133600"/>
            <a:ext cx="8572500" cy="4495800"/>
          </a:xfrm>
        </p:spPr>
        <p:txBody>
          <a:bodyPr>
            <a:normAutofit/>
          </a:bodyPr>
          <a:lstStyle/>
          <a:p>
            <a:pPr marL="0" indent="0">
              <a:lnSpc>
                <a:spcPct val="80000"/>
              </a:lnSpc>
              <a:spcBef>
                <a:spcPct val="50000"/>
              </a:spcBef>
              <a:buNone/>
              <a:defRPr/>
            </a:pPr>
            <a:r>
              <a:rPr lang="pt-BR" altLang="pt-BR" sz="2000" b="1" dirty="0"/>
              <a:t>Absolutismo dos direitos humanos:</a:t>
            </a:r>
          </a:p>
          <a:p>
            <a:pPr>
              <a:lnSpc>
                <a:spcPct val="80000"/>
              </a:lnSpc>
              <a:spcBef>
                <a:spcPct val="50000"/>
              </a:spcBef>
              <a:defRPr/>
            </a:pPr>
            <a:r>
              <a:rPr lang="pt-BR" altLang="pt-BR" sz="2000" i="1" dirty="0"/>
              <a:t>Verdades absolutas</a:t>
            </a:r>
          </a:p>
          <a:p>
            <a:pPr>
              <a:lnSpc>
                <a:spcPct val="80000"/>
              </a:lnSpc>
              <a:spcBef>
                <a:spcPct val="50000"/>
              </a:spcBef>
              <a:defRPr/>
            </a:pPr>
            <a:r>
              <a:rPr lang="pt-BR" altLang="pt-BR" sz="2000" i="1" dirty="0"/>
              <a:t>Arquétipos e Estereótipos</a:t>
            </a:r>
          </a:p>
          <a:p>
            <a:pPr marL="685800" lvl="3" indent="0">
              <a:lnSpc>
                <a:spcPct val="80000"/>
              </a:lnSpc>
              <a:spcBef>
                <a:spcPct val="50000"/>
              </a:spcBef>
              <a:buNone/>
              <a:defRPr/>
            </a:pPr>
            <a:r>
              <a:rPr lang="pt-BR" altLang="pt-BR" sz="1800" dirty="0"/>
              <a:t>ONGs: </a:t>
            </a:r>
            <a:r>
              <a:rPr lang="pt-BR" altLang="en-US" sz="1800" dirty="0"/>
              <a:t>“</a:t>
            </a:r>
            <a:r>
              <a:rPr lang="pt-BR" altLang="pt-BR" sz="1800" dirty="0"/>
              <a:t>mocinho</a:t>
            </a:r>
            <a:r>
              <a:rPr lang="pt-BR" altLang="en-US" sz="1800" dirty="0"/>
              <a:t>”</a:t>
            </a:r>
          </a:p>
          <a:p>
            <a:pPr marL="685800" lvl="3" indent="0">
              <a:lnSpc>
                <a:spcPct val="80000"/>
              </a:lnSpc>
              <a:spcBef>
                <a:spcPct val="50000"/>
              </a:spcBef>
              <a:buNone/>
              <a:defRPr/>
            </a:pPr>
            <a:r>
              <a:rPr lang="pt-BR" altLang="pt-BR" sz="1800" dirty="0"/>
              <a:t>Governo: “bandido” ontem, </a:t>
            </a:r>
            <a:r>
              <a:rPr lang="pt-BR" altLang="en-US" sz="1800" dirty="0"/>
              <a:t>“</a:t>
            </a:r>
            <a:r>
              <a:rPr lang="pt-BR" altLang="pt-BR" sz="1800" dirty="0"/>
              <a:t>mocinho” hoje</a:t>
            </a:r>
          </a:p>
          <a:p>
            <a:pPr marL="685800" lvl="3" indent="0">
              <a:lnSpc>
                <a:spcPct val="80000"/>
              </a:lnSpc>
              <a:spcBef>
                <a:spcPct val="50000"/>
              </a:spcBef>
              <a:buNone/>
              <a:defRPr/>
            </a:pPr>
            <a:r>
              <a:rPr lang="pt-BR" altLang="pt-BR" sz="1800" dirty="0"/>
              <a:t>Empresas: </a:t>
            </a:r>
            <a:r>
              <a:rPr lang="pt-BR" altLang="en-US" sz="1800" dirty="0"/>
              <a:t>“</a:t>
            </a:r>
            <a:r>
              <a:rPr lang="pt-BR" altLang="pt-BR" sz="1800" dirty="0"/>
              <a:t>bandido</a:t>
            </a:r>
            <a:r>
              <a:rPr lang="pt-BR" altLang="en-US" sz="1800" dirty="0"/>
              <a:t>”</a:t>
            </a:r>
          </a:p>
          <a:p>
            <a:pPr>
              <a:lnSpc>
                <a:spcPct val="80000"/>
              </a:lnSpc>
              <a:spcBef>
                <a:spcPct val="50000"/>
              </a:spcBef>
              <a:defRPr/>
            </a:pPr>
            <a:r>
              <a:rPr lang="pt-BR" altLang="pt-BR" sz="2000" i="1" dirty="0"/>
              <a:t>O bom, o ruim e o pior</a:t>
            </a:r>
          </a:p>
          <a:p>
            <a:pPr marL="685800" lvl="3" indent="0">
              <a:lnSpc>
                <a:spcPct val="80000"/>
              </a:lnSpc>
              <a:spcBef>
                <a:spcPct val="50000"/>
              </a:spcBef>
              <a:buNone/>
              <a:defRPr/>
            </a:pPr>
            <a:r>
              <a:rPr lang="pt-BR" altLang="pt-BR" sz="1800" dirty="0"/>
              <a:t>Qual o custo das verdades absolutas?</a:t>
            </a:r>
          </a:p>
          <a:p>
            <a:pPr marL="685800" lvl="3" indent="0">
              <a:lnSpc>
                <a:spcPct val="80000"/>
              </a:lnSpc>
              <a:spcBef>
                <a:spcPct val="50000"/>
              </a:spcBef>
              <a:buNone/>
              <a:defRPr/>
            </a:pPr>
            <a:r>
              <a:rPr lang="pt-BR" altLang="pt-BR" sz="1800" dirty="0"/>
              <a:t>Ignorar os maiores violadores de direitos humanos e os maiores agentes transformadores</a:t>
            </a:r>
          </a:p>
          <a:p>
            <a:pPr marL="685800" lvl="3" indent="0">
              <a:lnSpc>
                <a:spcPct val="80000"/>
              </a:lnSpc>
              <a:spcBef>
                <a:spcPct val="50000"/>
              </a:spcBef>
              <a:buNone/>
              <a:defRPr/>
            </a:pPr>
            <a:r>
              <a:rPr lang="pt-BR" altLang="pt-BR" sz="1800" dirty="0"/>
              <a:t>Quais bancos têm políticas de direitos humanos no Brasil?</a:t>
            </a:r>
          </a:p>
        </p:txBody>
      </p:sp>
    </p:spTree>
    <p:extLst>
      <p:ext uri="{BB962C8B-B14F-4D97-AF65-F5344CB8AC3E}">
        <p14:creationId xmlns:p14="http://schemas.microsoft.com/office/powerpoint/2010/main" val="22976617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8ABD83-FEFB-4B5A-A1AE-74CDDB9F2CD3}"/>
              </a:ext>
            </a:extLst>
          </p:cNvPr>
          <p:cNvSpPr>
            <a:spLocks noGrp="1"/>
          </p:cNvSpPr>
          <p:nvPr>
            <p:ph type="title"/>
          </p:nvPr>
        </p:nvSpPr>
        <p:spPr/>
        <p:txBody>
          <a:bodyPr>
            <a:normAutofit/>
          </a:bodyPr>
          <a:lstStyle/>
          <a:p>
            <a:r>
              <a:rPr lang="pt-BR" altLang="pt-BR" dirty="0"/>
              <a:t>2. Visão crítica dos direitos humanos</a:t>
            </a:r>
            <a:endParaRPr lang="pt-BR" dirty="0"/>
          </a:p>
        </p:txBody>
      </p:sp>
      <p:sp>
        <p:nvSpPr>
          <p:cNvPr id="3" name="Espaço Reservado para Conteúdo 2">
            <a:extLst>
              <a:ext uri="{FF2B5EF4-FFF2-40B4-BE49-F238E27FC236}">
                <a16:creationId xmlns:a16="http://schemas.microsoft.com/office/drawing/2014/main" id="{589117F4-A8A9-47FE-8DE6-769A7CA573F0}"/>
              </a:ext>
            </a:extLst>
          </p:cNvPr>
          <p:cNvSpPr>
            <a:spLocks noGrp="1"/>
          </p:cNvSpPr>
          <p:nvPr>
            <p:ph idx="1"/>
          </p:nvPr>
        </p:nvSpPr>
        <p:spPr>
          <a:xfrm>
            <a:off x="838200" y="2590800"/>
            <a:ext cx="8000999" cy="3101983"/>
          </a:xfrm>
        </p:spPr>
        <p:txBody>
          <a:bodyPr>
            <a:normAutofit/>
          </a:bodyPr>
          <a:lstStyle/>
          <a:p>
            <a:pPr>
              <a:lnSpc>
                <a:spcPct val="80000"/>
              </a:lnSpc>
              <a:spcBef>
                <a:spcPct val="50000"/>
              </a:spcBef>
            </a:pPr>
            <a:r>
              <a:rPr lang="pt-BR" altLang="pt-BR" sz="2000" dirty="0"/>
              <a:t>Direitos Humanos vs. Responsabilidade Social da Empresa</a:t>
            </a:r>
          </a:p>
          <a:p>
            <a:pPr>
              <a:lnSpc>
                <a:spcPct val="80000"/>
              </a:lnSpc>
              <a:spcBef>
                <a:spcPct val="50000"/>
              </a:spcBef>
            </a:pPr>
            <a:endParaRPr lang="pt-BR" altLang="pt-BR" sz="2000" dirty="0"/>
          </a:p>
          <a:p>
            <a:pPr>
              <a:lnSpc>
                <a:spcPct val="80000"/>
              </a:lnSpc>
              <a:spcBef>
                <a:spcPct val="50000"/>
              </a:spcBef>
            </a:pPr>
            <a:r>
              <a:rPr lang="pt-BR" altLang="pt-BR" sz="2000" dirty="0"/>
              <a:t>Direitos Humanos vs. Filantropia</a:t>
            </a:r>
          </a:p>
          <a:p>
            <a:pPr>
              <a:lnSpc>
                <a:spcPct val="80000"/>
              </a:lnSpc>
              <a:spcBef>
                <a:spcPct val="50000"/>
              </a:spcBef>
            </a:pPr>
            <a:endParaRPr lang="pt-BR" altLang="pt-BR" sz="2000" dirty="0"/>
          </a:p>
          <a:p>
            <a:pPr>
              <a:lnSpc>
                <a:spcPct val="80000"/>
              </a:lnSpc>
              <a:spcBef>
                <a:spcPct val="50000"/>
              </a:spcBef>
            </a:pPr>
            <a:r>
              <a:rPr lang="pt-BR" altLang="pt-BR" sz="2000" dirty="0"/>
              <a:t>Direitos Humanos vs. Custos</a:t>
            </a:r>
          </a:p>
          <a:p>
            <a:pPr>
              <a:lnSpc>
                <a:spcPct val="80000"/>
              </a:lnSpc>
              <a:spcBef>
                <a:spcPct val="50000"/>
              </a:spcBef>
            </a:pPr>
            <a:endParaRPr lang="pt-BR" altLang="pt-BR" sz="2000" dirty="0"/>
          </a:p>
          <a:p>
            <a:pPr>
              <a:lnSpc>
                <a:spcPct val="80000"/>
              </a:lnSpc>
              <a:spcBef>
                <a:spcPct val="50000"/>
              </a:spcBef>
            </a:pPr>
            <a:r>
              <a:rPr lang="pt-BR" altLang="pt-BR" sz="2000" dirty="0"/>
              <a:t>Direitos Humanos vs. </a:t>
            </a:r>
            <a:r>
              <a:rPr lang="pt-BR" altLang="pt-BR" sz="2000" i="1" dirty="0"/>
              <a:t>Marketing</a:t>
            </a:r>
          </a:p>
          <a:p>
            <a:endParaRPr lang="pt-BR" dirty="0"/>
          </a:p>
        </p:txBody>
      </p:sp>
    </p:spTree>
    <p:extLst>
      <p:ext uri="{BB962C8B-B14F-4D97-AF65-F5344CB8AC3E}">
        <p14:creationId xmlns:p14="http://schemas.microsoft.com/office/powerpoint/2010/main" val="13762029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F46502-C991-4370-A29F-39DAF5AFD98F}"/>
              </a:ext>
            </a:extLst>
          </p:cNvPr>
          <p:cNvSpPr>
            <a:spLocks noGrp="1"/>
          </p:cNvSpPr>
          <p:nvPr>
            <p:ph type="title"/>
          </p:nvPr>
        </p:nvSpPr>
        <p:spPr>
          <a:xfrm>
            <a:off x="1593345" y="523612"/>
            <a:ext cx="6255255" cy="1188720"/>
          </a:xfrm>
        </p:spPr>
        <p:txBody>
          <a:bodyPr/>
          <a:lstStyle/>
          <a:p>
            <a:r>
              <a:rPr lang="pt-BR" dirty="0"/>
              <a:t>3. Empresa e direitos humanos</a:t>
            </a:r>
          </a:p>
        </p:txBody>
      </p:sp>
      <p:sp>
        <p:nvSpPr>
          <p:cNvPr id="3" name="Espaço Reservado para Conteúdo 2">
            <a:extLst>
              <a:ext uri="{FF2B5EF4-FFF2-40B4-BE49-F238E27FC236}">
                <a16:creationId xmlns:a16="http://schemas.microsoft.com/office/drawing/2014/main" id="{F9A75096-A3FA-496E-B7E7-FCBB1C5C2012}"/>
              </a:ext>
            </a:extLst>
          </p:cNvPr>
          <p:cNvSpPr>
            <a:spLocks noGrp="1"/>
          </p:cNvSpPr>
          <p:nvPr>
            <p:ph idx="1"/>
          </p:nvPr>
        </p:nvSpPr>
        <p:spPr>
          <a:xfrm>
            <a:off x="533401" y="2057400"/>
            <a:ext cx="8305800" cy="4343399"/>
          </a:xfrm>
        </p:spPr>
        <p:txBody>
          <a:bodyPr>
            <a:normAutofit lnSpcReduction="10000"/>
          </a:bodyPr>
          <a:lstStyle/>
          <a:p>
            <a:pPr algn="just">
              <a:lnSpc>
                <a:spcPct val="150000"/>
              </a:lnSpc>
            </a:pPr>
            <a:r>
              <a:rPr lang="pt-BR" altLang="pt-BR" b="1" dirty="0">
                <a:solidFill>
                  <a:schemeClr val="tx1"/>
                </a:solidFill>
              </a:rPr>
              <a:t>Objetivo</a:t>
            </a:r>
            <a:r>
              <a:rPr lang="pt-BR" altLang="pt-BR" dirty="0">
                <a:solidFill>
                  <a:schemeClr val="tx1"/>
                </a:solidFill>
              </a:rPr>
              <a:t>: Adotar os Princípios Orientadores da Organização das Nações Unidas (ONU) sobre Empresas e Direitos Humanos (2008 e 2011) (“Princípios Orientadores” ou “Princípios Ruggie”)</a:t>
            </a:r>
          </a:p>
          <a:p>
            <a:pPr marL="0" indent="0" algn="just">
              <a:lnSpc>
                <a:spcPct val="150000"/>
              </a:lnSpc>
              <a:buNone/>
            </a:pPr>
            <a:r>
              <a:rPr lang="pt-BR" altLang="pt-BR" dirty="0">
                <a:solidFill>
                  <a:schemeClr val="tx1"/>
                </a:solidFill>
              </a:rPr>
              <a:t>Relator: John Ruggie, Professor da Universidade de Harvard </a:t>
            </a:r>
          </a:p>
          <a:p>
            <a:pPr marL="0" indent="0" algn="just">
              <a:lnSpc>
                <a:spcPct val="150000"/>
              </a:lnSpc>
              <a:buNone/>
            </a:pPr>
            <a:r>
              <a:rPr lang="pt-BR" altLang="pt-BR" b="1" dirty="0">
                <a:solidFill>
                  <a:schemeClr val="tx1"/>
                </a:solidFill>
              </a:rPr>
              <a:t>Quadrantes de Responsabilidade sugeridos por Ruggie</a:t>
            </a:r>
            <a:r>
              <a:rPr lang="pt-BR" altLang="pt-BR" dirty="0">
                <a:solidFill>
                  <a:schemeClr val="tx1"/>
                </a:solidFill>
              </a:rPr>
              <a:t>: </a:t>
            </a:r>
          </a:p>
          <a:p>
            <a:pPr algn="just">
              <a:lnSpc>
                <a:spcPct val="150000"/>
              </a:lnSpc>
              <a:spcBef>
                <a:spcPts val="600"/>
              </a:spcBef>
              <a:spcAft>
                <a:spcPts val="600"/>
              </a:spcAft>
              <a:buFont typeface="Calibri" panose="020F0502020204030204" pitchFamily="34" charset="0"/>
              <a:buAutoNum type="arabicPeriod"/>
            </a:pPr>
            <a:r>
              <a:rPr lang="pt-BR" altLang="pt-BR" dirty="0">
                <a:solidFill>
                  <a:schemeClr val="tx1"/>
                </a:solidFill>
              </a:rPr>
              <a:t> </a:t>
            </a:r>
            <a:r>
              <a:rPr lang="pt-BR" altLang="pt-BR" b="1" i="1" dirty="0">
                <a:solidFill>
                  <a:schemeClr val="tx1"/>
                </a:solidFill>
              </a:rPr>
              <a:t>Proteger</a:t>
            </a:r>
            <a:r>
              <a:rPr lang="pt-BR" altLang="pt-BR" dirty="0">
                <a:solidFill>
                  <a:schemeClr val="tx1"/>
                </a:solidFill>
              </a:rPr>
              <a:t>: obrigação dos </a:t>
            </a:r>
            <a:r>
              <a:rPr lang="pt-BR" altLang="pt-BR" u="sng" dirty="0">
                <a:solidFill>
                  <a:schemeClr val="tx1"/>
                </a:solidFill>
              </a:rPr>
              <a:t>Estados</a:t>
            </a:r>
            <a:r>
              <a:rPr lang="pt-BR" altLang="pt-BR" dirty="0">
                <a:solidFill>
                  <a:schemeClr val="tx1"/>
                </a:solidFill>
              </a:rPr>
              <a:t> de protegerem os direitos humanos;</a:t>
            </a:r>
          </a:p>
          <a:p>
            <a:pPr algn="just">
              <a:lnSpc>
                <a:spcPct val="150000"/>
              </a:lnSpc>
              <a:spcBef>
                <a:spcPts val="600"/>
              </a:spcBef>
              <a:spcAft>
                <a:spcPts val="600"/>
              </a:spcAft>
              <a:buFont typeface="Calibri" panose="020F0502020204030204" pitchFamily="34" charset="0"/>
              <a:buAutoNum type="arabicPeriod"/>
            </a:pPr>
            <a:r>
              <a:rPr lang="pt-BR" altLang="pt-BR" dirty="0">
                <a:solidFill>
                  <a:schemeClr val="tx1"/>
                </a:solidFill>
              </a:rPr>
              <a:t> </a:t>
            </a:r>
            <a:r>
              <a:rPr lang="pt-BR" altLang="pt-BR" b="1" i="1" dirty="0">
                <a:solidFill>
                  <a:schemeClr val="tx1"/>
                </a:solidFill>
              </a:rPr>
              <a:t>Respeitar</a:t>
            </a:r>
            <a:r>
              <a:rPr lang="pt-BR" altLang="pt-BR" dirty="0">
                <a:solidFill>
                  <a:schemeClr val="tx1"/>
                </a:solidFill>
              </a:rPr>
              <a:t>: responsabilidade das </a:t>
            </a:r>
            <a:r>
              <a:rPr lang="pt-BR" altLang="pt-BR" u="sng" dirty="0">
                <a:solidFill>
                  <a:schemeClr val="tx1"/>
                </a:solidFill>
              </a:rPr>
              <a:t>empresas</a:t>
            </a:r>
            <a:r>
              <a:rPr lang="pt-BR" altLang="pt-BR" dirty="0">
                <a:solidFill>
                  <a:schemeClr val="tx1"/>
                </a:solidFill>
              </a:rPr>
              <a:t> de respeitar os direitos humanos; e</a:t>
            </a:r>
          </a:p>
          <a:p>
            <a:pPr algn="just">
              <a:lnSpc>
                <a:spcPct val="150000"/>
              </a:lnSpc>
              <a:spcBef>
                <a:spcPts val="600"/>
              </a:spcBef>
              <a:spcAft>
                <a:spcPts val="600"/>
              </a:spcAft>
              <a:buFont typeface="Calibri" panose="020F0502020204030204" pitchFamily="34" charset="0"/>
              <a:buAutoNum type="arabicPeriod"/>
            </a:pPr>
            <a:r>
              <a:rPr lang="pt-BR" altLang="pt-BR" dirty="0">
                <a:solidFill>
                  <a:schemeClr val="tx1"/>
                </a:solidFill>
              </a:rPr>
              <a:t> </a:t>
            </a:r>
            <a:r>
              <a:rPr lang="pt-BR" altLang="pt-BR" b="1" i="1" dirty="0">
                <a:solidFill>
                  <a:schemeClr val="tx1"/>
                </a:solidFill>
              </a:rPr>
              <a:t>Reparar</a:t>
            </a:r>
            <a:r>
              <a:rPr lang="pt-BR" altLang="pt-BR" dirty="0">
                <a:solidFill>
                  <a:schemeClr val="tx1"/>
                </a:solidFill>
              </a:rPr>
              <a:t>: necessidade de que existam </a:t>
            </a:r>
            <a:r>
              <a:rPr lang="pt-BR" altLang="pt-BR" u="sng" dirty="0">
                <a:solidFill>
                  <a:schemeClr val="tx1"/>
                </a:solidFill>
              </a:rPr>
              <a:t>recursos adequados e eficazes</a:t>
            </a:r>
            <a:r>
              <a:rPr lang="pt-BR" altLang="pt-BR" dirty="0">
                <a:solidFill>
                  <a:schemeClr val="tx1"/>
                </a:solidFill>
              </a:rPr>
              <a:t>, em caso de descumprimento.</a:t>
            </a:r>
          </a:p>
          <a:p>
            <a:pPr marL="0" indent="0">
              <a:buNone/>
            </a:pPr>
            <a:endParaRPr lang="pt-BR" dirty="0"/>
          </a:p>
        </p:txBody>
      </p:sp>
    </p:spTree>
    <p:extLst>
      <p:ext uri="{BB962C8B-B14F-4D97-AF65-F5344CB8AC3E}">
        <p14:creationId xmlns:p14="http://schemas.microsoft.com/office/powerpoint/2010/main" val="26512592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9795D1B6-B183-4A2C-BEE2-E5669F6C1B63}"/>
              </a:ext>
            </a:extLst>
          </p:cNvPr>
          <p:cNvPicPr>
            <a:picLocks noChangeAspect="1"/>
          </p:cNvPicPr>
          <p:nvPr/>
        </p:nvPicPr>
        <p:blipFill rotWithShape="1">
          <a:blip r:embed="rId2"/>
          <a:srcRect l="342" r="-342"/>
          <a:stretch/>
        </p:blipFill>
        <p:spPr>
          <a:xfrm>
            <a:off x="76200" y="67235"/>
            <a:ext cx="5145058" cy="5181600"/>
          </a:xfrm>
          <a:prstGeom prst="rect">
            <a:avLst/>
          </a:prstGeom>
        </p:spPr>
      </p:pic>
      <p:pic>
        <p:nvPicPr>
          <p:cNvPr id="3" name="Imagem 2">
            <a:extLst>
              <a:ext uri="{FF2B5EF4-FFF2-40B4-BE49-F238E27FC236}">
                <a16:creationId xmlns:a16="http://schemas.microsoft.com/office/drawing/2014/main" id="{B9DA42F7-6A2E-4F55-A258-408D9DB115C0}"/>
              </a:ext>
            </a:extLst>
          </p:cNvPr>
          <p:cNvPicPr>
            <a:picLocks noChangeAspect="1"/>
          </p:cNvPicPr>
          <p:nvPr/>
        </p:nvPicPr>
        <p:blipFill rotWithShape="1">
          <a:blip r:embed="rId3"/>
          <a:srcRect r="1502"/>
          <a:stretch/>
        </p:blipFill>
        <p:spPr>
          <a:xfrm>
            <a:off x="4259669" y="1053353"/>
            <a:ext cx="4808131" cy="5723965"/>
          </a:xfrm>
          <a:prstGeom prst="rect">
            <a:avLst/>
          </a:prstGeom>
        </p:spPr>
      </p:pic>
    </p:spTree>
    <p:extLst>
      <p:ext uri="{BB962C8B-B14F-4D97-AF65-F5344CB8AC3E}">
        <p14:creationId xmlns:p14="http://schemas.microsoft.com/office/powerpoint/2010/main" val="37097632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167C50CE-E4CF-4EBF-A2C5-C83BE00978BF}"/>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18000"/>
                    </a14:imgEffect>
                    <a14:imgEffect>
                      <a14:brightnessContrast contrast="-16000"/>
                    </a14:imgEffect>
                  </a14:imgLayer>
                </a14:imgProps>
              </a:ext>
            </a:extLst>
          </a:blip>
          <a:stretch>
            <a:fillRect/>
          </a:stretch>
        </p:blipFill>
        <p:spPr>
          <a:xfrm>
            <a:off x="817383" y="86371"/>
            <a:ext cx="7509234" cy="6685257"/>
          </a:xfrm>
          <a:prstGeom prst="rect">
            <a:avLst/>
          </a:prstGeom>
        </p:spPr>
      </p:pic>
    </p:spTree>
    <p:extLst>
      <p:ext uri="{BB962C8B-B14F-4D97-AF65-F5344CB8AC3E}">
        <p14:creationId xmlns:p14="http://schemas.microsoft.com/office/powerpoint/2010/main" val="37426641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8035D4-D469-4013-A577-EFBCC03949F7}"/>
              </a:ext>
            </a:extLst>
          </p:cNvPr>
          <p:cNvSpPr>
            <a:spLocks noGrp="1"/>
          </p:cNvSpPr>
          <p:nvPr>
            <p:ph type="title"/>
          </p:nvPr>
        </p:nvSpPr>
        <p:spPr>
          <a:xfrm>
            <a:off x="1603121" y="533400"/>
            <a:ext cx="5937755" cy="1188720"/>
          </a:xfrm>
        </p:spPr>
        <p:txBody>
          <a:bodyPr>
            <a:normAutofit/>
          </a:bodyPr>
          <a:lstStyle/>
          <a:p>
            <a:r>
              <a:rPr lang="en-US" altLang="pt-BR" sz="2400" dirty="0">
                <a:solidFill>
                  <a:schemeClr val="tx1"/>
                </a:solidFill>
              </a:rPr>
              <a:t>5. </a:t>
            </a:r>
            <a:r>
              <a:rPr lang="en-US" altLang="pt-BR" sz="2400" dirty="0" err="1">
                <a:solidFill>
                  <a:schemeClr val="tx1"/>
                </a:solidFill>
              </a:rPr>
              <a:t>Quais</a:t>
            </a:r>
            <a:r>
              <a:rPr lang="en-US" altLang="pt-BR" sz="2400" dirty="0">
                <a:solidFill>
                  <a:schemeClr val="tx1"/>
                </a:solidFill>
              </a:rPr>
              <a:t> são os “Princípios Orientadores”?</a:t>
            </a:r>
            <a:endParaRPr lang="pt-BR" sz="2400" dirty="0">
              <a:solidFill>
                <a:schemeClr val="tx1"/>
              </a:solidFill>
            </a:endParaRPr>
          </a:p>
        </p:txBody>
      </p:sp>
      <p:sp>
        <p:nvSpPr>
          <p:cNvPr id="3" name="Espaço Reservado para Conteúdo 2">
            <a:extLst>
              <a:ext uri="{FF2B5EF4-FFF2-40B4-BE49-F238E27FC236}">
                <a16:creationId xmlns:a16="http://schemas.microsoft.com/office/drawing/2014/main" id="{2C7185D0-6C67-42AA-9BC7-CDBBD546CC44}"/>
              </a:ext>
            </a:extLst>
          </p:cNvPr>
          <p:cNvSpPr>
            <a:spLocks noGrp="1"/>
          </p:cNvSpPr>
          <p:nvPr>
            <p:ph idx="1"/>
          </p:nvPr>
        </p:nvSpPr>
        <p:spPr>
          <a:xfrm>
            <a:off x="762000" y="1981200"/>
            <a:ext cx="7848600" cy="4419600"/>
          </a:xfrm>
        </p:spPr>
        <p:txBody>
          <a:bodyPr>
            <a:noAutofit/>
          </a:bodyPr>
          <a:lstStyle/>
          <a:p>
            <a:pPr algn="just">
              <a:buFont typeface="Calibri" panose="020F0502020204030204" pitchFamily="34" charset="0"/>
              <a:buAutoNum type="arabicPeriod"/>
            </a:pPr>
            <a:r>
              <a:rPr lang="pt-BR" altLang="pt-BR" dirty="0">
                <a:solidFill>
                  <a:schemeClr val="tx1"/>
                </a:solidFill>
              </a:rPr>
              <a:t>Respeito aos direitos humanos </a:t>
            </a:r>
            <a:r>
              <a:rPr lang="pt-BR" altLang="pt-BR" b="1" u="sng" dirty="0">
                <a:solidFill>
                  <a:schemeClr val="tx1"/>
                </a:solidFill>
              </a:rPr>
              <a:t>internacionalmente reconhecidos</a:t>
            </a:r>
            <a:r>
              <a:rPr lang="pt-BR" altLang="pt-BR" dirty="0">
                <a:solidFill>
                  <a:schemeClr val="tx1"/>
                </a:solidFill>
              </a:rPr>
              <a:t>;</a:t>
            </a:r>
          </a:p>
          <a:p>
            <a:pPr algn="just">
              <a:buFont typeface="Calibri" panose="020F0502020204030204" pitchFamily="34" charset="0"/>
              <a:buAutoNum type="arabicPeriod"/>
            </a:pPr>
            <a:r>
              <a:rPr lang="pt-BR" altLang="pt-BR" dirty="0">
                <a:solidFill>
                  <a:schemeClr val="tx1"/>
                </a:solidFill>
              </a:rPr>
              <a:t>Responsabilidade pelos impactos da </a:t>
            </a:r>
            <a:r>
              <a:rPr lang="pt-BR" altLang="pt-BR" b="1" u="sng" dirty="0">
                <a:solidFill>
                  <a:schemeClr val="tx1"/>
                </a:solidFill>
              </a:rPr>
              <a:t>atividade interna</a:t>
            </a:r>
            <a:r>
              <a:rPr lang="pt-BR" altLang="pt-BR" dirty="0">
                <a:solidFill>
                  <a:schemeClr val="tx1"/>
                </a:solidFill>
              </a:rPr>
              <a:t> e das </a:t>
            </a:r>
            <a:r>
              <a:rPr lang="pt-BR" altLang="pt-BR" b="1" u="sng" dirty="0">
                <a:solidFill>
                  <a:schemeClr val="tx1"/>
                </a:solidFill>
              </a:rPr>
              <a:t>relações comerciais com clientes e fornecedores</a:t>
            </a:r>
            <a:r>
              <a:rPr lang="pt-BR" altLang="pt-BR" dirty="0">
                <a:solidFill>
                  <a:schemeClr val="tx1"/>
                </a:solidFill>
              </a:rPr>
              <a:t>;</a:t>
            </a:r>
          </a:p>
          <a:p>
            <a:pPr algn="just">
              <a:buFont typeface="Calibri" panose="020F0502020204030204" pitchFamily="34" charset="0"/>
              <a:buAutoNum type="arabicPeriod"/>
            </a:pPr>
            <a:r>
              <a:rPr lang="pt-BR" altLang="pt-BR" dirty="0">
                <a:solidFill>
                  <a:schemeClr val="tx1"/>
                </a:solidFill>
              </a:rPr>
              <a:t>Aplicação a </a:t>
            </a:r>
            <a:r>
              <a:rPr lang="pt-BR" altLang="pt-BR" b="1" u="sng" dirty="0">
                <a:solidFill>
                  <a:schemeClr val="tx1"/>
                </a:solidFill>
              </a:rPr>
              <a:t>todo e qualquer tipo de empresa e suas filiais</a:t>
            </a:r>
            <a:r>
              <a:rPr lang="pt-BR" altLang="pt-BR" dirty="0">
                <a:solidFill>
                  <a:schemeClr val="tx1"/>
                </a:solidFill>
              </a:rPr>
              <a:t>, no país de origem e em outros territórios;</a:t>
            </a:r>
          </a:p>
          <a:p>
            <a:pPr algn="just">
              <a:buFont typeface="Calibri" panose="020F0502020204030204" pitchFamily="34" charset="0"/>
              <a:buAutoNum type="arabicPeriod"/>
            </a:pPr>
            <a:r>
              <a:rPr lang="pt-BR" altLang="pt-BR" dirty="0">
                <a:solidFill>
                  <a:schemeClr val="tx1"/>
                </a:solidFill>
                <a:sym typeface="Symbol" panose="05050102010706020507" pitchFamily="18" charset="2"/>
              </a:rPr>
              <a:t> Adoção de um </a:t>
            </a:r>
            <a:r>
              <a:rPr lang="pt-BR" altLang="pt-BR" b="1" u="sng" dirty="0">
                <a:solidFill>
                  <a:schemeClr val="tx1"/>
                </a:solidFill>
                <a:sym typeface="Symbol" panose="05050102010706020507" pitchFamily="18" charset="2"/>
              </a:rPr>
              <a:t>compromisso político</a:t>
            </a:r>
            <a:r>
              <a:rPr lang="pt-BR" altLang="pt-BR" b="1" dirty="0">
                <a:solidFill>
                  <a:schemeClr val="tx1"/>
                </a:solidFill>
                <a:sym typeface="Symbol" panose="05050102010706020507" pitchFamily="18" charset="2"/>
              </a:rPr>
              <a:t> </a:t>
            </a:r>
            <a:r>
              <a:rPr lang="pt-BR" altLang="pt-BR" dirty="0">
                <a:solidFill>
                  <a:schemeClr val="tx1"/>
                </a:solidFill>
                <a:sym typeface="Symbol" panose="05050102010706020507" pitchFamily="18" charset="2"/>
              </a:rPr>
              <a:t>de respeitar os direitos humanos; </a:t>
            </a:r>
          </a:p>
          <a:p>
            <a:pPr algn="just">
              <a:buFont typeface="Calibri" panose="020F0502020204030204" pitchFamily="34" charset="0"/>
              <a:buAutoNum type="arabicPeriod"/>
            </a:pPr>
            <a:r>
              <a:rPr lang="pt-BR" altLang="pt-BR" dirty="0">
                <a:solidFill>
                  <a:schemeClr val="tx1"/>
                </a:solidFill>
              </a:rPr>
              <a:t>Implementação de um </a:t>
            </a:r>
            <a:r>
              <a:rPr lang="pt-BR" altLang="pt-BR" b="1" u="sng" dirty="0">
                <a:solidFill>
                  <a:schemeClr val="tx1"/>
                </a:solidFill>
              </a:rPr>
              <a:t>processo de auditoria</a:t>
            </a:r>
            <a:r>
              <a:rPr lang="pt-BR" altLang="pt-BR" b="1" dirty="0">
                <a:solidFill>
                  <a:schemeClr val="tx1"/>
                </a:solidFill>
              </a:rPr>
              <a:t> </a:t>
            </a:r>
            <a:r>
              <a:rPr lang="pt-BR" altLang="pt-BR" dirty="0">
                <a:solidFill>
                  <a:schemeClr val="tx1"/>
                </a:solidFill>
              </a:rPr>
              <a:t>(</a:t>
            </a:r>
            <a:r>
              <a:rPr lang="pt-BR" altLang="pt-BR" i="1" dirty="0" err="1">
                <a:solidFill>
                  <a:schemeClr val="tx1"/>
                </a:solidFill>
              </a:rPr>
              <a:t>due</a:t>
            </a:r>
            <a:r>
              <a:rPr lang="pt-BR" altLang="pt-BR" i="1" dirty="0">
                <a:solidFill>
                  <a:schemeClr val="tx1"/>
                </a:solidFill>
              </a:rPr>
              <a:t> </a:t>
            </a:r>
            <a:r>
              <a:rPr lang="pt-BR" altLang="pt-BR" i="1" dirty="0" err="1">
                <a:solidFill>
                  <a:schemeClr val="tx1"/>
                </a:solidFill>
              </a:rPr>
              <a:t>diligence</a:t>
            </a:r>
            <a:r>
              <a:rPr lang="pt-BR" altLang="pt-BR" dirty="0">
                <a:solidFill>
                  <a:schemeClr val="tx1"/>
                </a:solidFill>
              </a:rPr>
              <a:t>) para </a:t>
            </a:r>
            <a:r>
              <a:rPr lang="pt-BR" altLang="pt-BR" b="1" u="sng" dirty="0">
                <a:solidFill>
                  <a:schemeClr val="tx1"/>
                </a:solidFill>
              </a:rPr>
              <a:t>prevenir</a:t>
            </a:r>
            <a:r>
              <a:rPr lang="pt-BR" altLang="pt-BR" dirty="0">
                <a:solidFill>
                  <a:schemeClr val="tx1"/>
                </a:solidFill>
              </a:rPr>
              <a:t>, </a:t>
            </a:r>
            <a:r>
              <a:rPr lang="pt-BR" altLang="pt-BR" b="1" u="sng" dirty="0">
                <a:solidFill>
                  <a:schemeClr val="tx1"/>
                </a:solidFill>
              </a:rPr>
              <a:t>identificar</a:t>
            </a:r>
            <a:r>
              <a:rPr lang="pt-BR" altLang="pt-BR" dirty="0">
                <a:solidFill>
                  <a:schemeClr val="tx1"/>
                </a:solidFill>
              </a:rPr>
              <a:t>, </a:t>
            </a:r>
            <a:r>
              <a:rPr lang="pt-BR" altLang="pt-BR" b="1" u="sng" dirty="0">
                <a:solidFill>
                  <a:schemeClr val="tx1"/>
                </a:solidFill>
              </a:rPr>
              <a:t>mitigar</a:t>
            </a:r>
            <a:r>
              <a:rPr lang="pt-BR" altLang="pt-BR" dirty="0">
                <a:solidFill>
                  <a:schemeClr val="tx1"/>
                </a:solidFill>
              </a:rPr>
              <a:t> e </a:t>
            </a:r>
            <a:r>
              <a:rPr lang="pt-BR" altLang="pt-BR" b="1" u="sng" dirty="0">
                <a:solidFill>
                  <a:schemeClr val="tx1"/>
                </a:solidFill>
              </a:rPr>
              <a:t>prestar contas</a:t>
            </a:r>
            <a:r>
              <a:rPr lang="pt-BR" altLang="pt-BR" dirty="0">
                <a:solidFill>
                  <a:schemeClr val="tx1"/>
                </a:solidFill>
              </a:rPr>
              <a:t> sobre os impactos nos direitos humanos;</a:t>
            </a:r>
          </a:p>
          <a:p>
            <a:pPr algn="just">
              <a:buFont typeface="Calibri" panose="020F0502020204030204" pitchFamily="34" charset="0"/>
              <a:buAutoNum type="arabicPeriod"/>
            </a:pPr>
            <a:r>
              <a:rPr lang="pt-BR" altLang="pt-BR" dirty="0">
                <a:solidFill>
                  <a:schemeClr val="tx1"/>
                </a:solidFill>
              </a:rPr>
              <a:t>Adoção de </a:t>
            </a:r>
            <a:r>
              <a:rPr lang="pt-BR" altLang="pt-BR" b="1" u="sng" dirty="0">
                <a:solidFill>
                  <a:schemeClr val="tx1"/>
                </a:solidFill>
              </a:rPr>
              <a:t>mecanismos para a reparação</a:t>
            </a:r>
            <a:r>
              <a:rPr lang="pt-BR" altLang="pt-BR" b="1" dirty="0">
                <a:solidFill>
                  <a:schemeClr val="tx1"/>
                </a:solidFill>
              </a:rPr>
              <a:t> </a:t>
            </a:r>
            <a:r>
              <a:rPr lang="pt-BR" altLang="pt-BR" dirty="0">
                <a:solidFill>
                  <a:schemeClr val="tx1"/>
                </a:solidFill>
              </a:rPr>
              <a:t>de consequências negativas sobre os direitos humanos em sua esfera de atuação; e</a:t>
            </a:r>
          </a:p>
          <a:p>
            <a:pPr algn="just">
              <a:buFont typeface="Calibri" panose="020F0502020204030204" pitchFamily="34" charset="0"/>
              <a:buAutoNum type="arabicPeriod"/>
            </a:pPr>
            <a:r>
              <a:rPr lang="pt-BR" altLang="pt-BR" b="1" u="sng" dirty="0">
                <a:solidFill>
                  <a:schemeClr val="tx1"/>
                </a:solidFill>
              </a:rPr>
              <a:t>Monitoramento da eficácia</a:t>
            </a:r>
            <a:r>
              <a:rPr lang="pt-BR" altLang="pt-BR" b="1" dirty="0">
                <a:solidFill>
                  <a:schemeClr val="tx1"/>
                </a:solidFill>
              </a:rPr>
              <a:t> </a:t>
            </a:r>
            <a:r>
              <a:rPr lang="pt-BR" altLang="pt-BR" dirty="0">
                <a:solidFill>
                  <a:schemeClr val="tx1"/>
                </a:solidFill>
              </a:rPr>
              <a:t>da aplicação da política de direitos humanos.</a:t>
            </a:r>
            <a:endParaRPr lang="pt-BR" dirty="0">
              <a:solidFill>
                <a:schemeClr val="tx1"/>
              </a:solidFill>
            </a:endParaRPr>
          </a:p>
        </p:txBody>
      </p:sp>
    </p:spTree>
    <p:extLst>
      <p:ext uri="{BB962C8B-B14F-4D97-AF65-F5344CB8AC3E}">
        <p14:creationId xmlns:p14="http://schemas.microsoft.com/office/powerpoint/2010/main" val="25504989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4A8020-BCC9-4B2D-B7D4-7783C79C4D88}"/>
              </a:ext>
            </a:extLst>
          </p:cNvPr>
          <p:cNvSpPr>
            <a:spLocks noGrp="1"/>
          </p:cNvSpPr>
          <p:nvPr>
            <p:ph type="title"/>
          </p:nvPr>
        </p:nvSpPr>
        <p:spPr>
          <a:xfrm>
            <a:off x="1606045" y="964692"/>
            <a:ext cx="6013955" cy="1188720"/>
          </a:xfrm>
        </p:spPr>
        <p:txBody>
          <a:bodyPr>
            <a:normAutofit/>
          </a:bodyPr>
          <a:lstStyle/>
          <a:p>
            <a:r>
              <a:rPr lang="en-US" altLang="pt-BR" dirty="0">
                <a:solidFill>
                  <a:schemeClr val="tx1"/>
                </a:solidFill>
              </a:rPr>
              <a:t>6. </a:t>
            </a:r>
            <a:r>
              <a:rPr lang="en-US" altLang="pt-BR" dirty="0" err="1">
                <a:solidFill>
                  <a:schemeClr val="tx1"/>
                </a:solidFill>
              </a:rPr>
              <a:t>Direitos</a:t>
            </a:r>
            <a:r>
              <a:rPr lang="en-US" altLang="pt-BR" dirty="0">
                <a:solidFill>
                  <a:schemeClr val="tx1"/>
                </a:solidFill>
              </a:rPr>
              <a:t> Humanos: </a:t>
            </a:r>
            <a:r>
              <a:rPr lang="en-US" altLang="pt-BR" dirty="0" err="1">
                <a:solidFill>
                  <a:schemeClr val="tx1"/>
                </a:solidFill>
              </a:rPr>
              <a:t>Conceito</a:t>
            </a:r>
            <a:endParaRPr lang="pt-BR" dirty="0">
              <a:solidFill>
                <a:schemeClr val="tx1"/>
              </a:solidFill>
            </a:endParaRPr>
          </a:p>
        </p:txBody>
      </p:sp>
      <p:sp>
        <p:nvSpPr>
          <p:cNvPr id="3" name="Espaço Reservado para Conteúdo 2">
            <a:extLst>
              <a:ext uri="{FF2B5EF4-FFF2-40B4-BE49-F238E27FC236}">
                <a16:creationId xmlns:a16="http://schemas.microsoft.com/office/drawing/2014/main" id="{88E322FE-5377-4C5B-B838-BECDA9B16C12}"/>
              </a:ext>
            </a:extLst>
          </p:cNvPr>
          <p:cNvSpPr>
            <a:spLocks noGrp="1"/>
          </p:cNvSpPr>
          <p:nvPr>
            <p:ph idx="1"/>
          </p:nvPr>
        </p:nvSpPr>
        <p:spPr>
          <a:xfrm>
            <a:off x="838200" y="2362200"/>
            <a:ext cx="7848600" cy="3886200"/>
          </a:xfrm>
        </p:spPr>
        <p:txBody>
          <a:bodyPr>
            <a:normAutofit/>
          </a:bodyPr>
          <a:lstStyle/>
          <a:p>
            <a:pPr marL="0" indent="0" algn="just">
              <a:lnSpc>
                <a:spcPct val="150000"/>
              </a:lnSpc>
              <a:buNone/>
            </a:pPr>
            <a:r>
              <a:rPr lang="pt-BR" altLang="pt-BR" dirty="0">
                <a:solidFill>
                  <a:schemeClr val="tx1"/>
                </a:solidFill>
              </a:rPr>
              <a:t>O que são os “direitos humanos internacionalmente reconhecidos” mencionados pelos “Princípios Ruggie”?</a:t>
            </a:r>
          </a:p>
          <a:p>
            <a:pPr marL="0" indent="0" algn="just">
              <a:lnSpc>
                <a:spcPct val="150000"/>
              </a:lnSpc>
              <a:buNone/>
            </a:pPr>
            <a:r>
              <a:rPr lang="pt-BR" altLang="pt-BR" dirty="0">
                <a:solidFill>
                  <a:schemeClr val="tx1"/>
                </a:solidFill>
              </a:rPr>
              <a:t>Entende-se por Direitos Humanos o conjunto de direitos e deveres previstos na </a:t>
            </a:r>
            <a:r>
              <a:rPr lang="pt-BR" altLang="pt-BR" b="1" u="sng" dirty="0">
                <a:solidFill>
                  <a:schemeClr val="tx1"/>
                </a:solidFill>
              </a:rPr>
              <a:t>Carta Internacional de Direitos Humanos das Nações Unidas</a:t>
            </a:r>
            <a:r>
              <a:rPr lang="pt-BR" altLang="pt-BR" dirty="0">
                <a:solidFill>
                  <a:schemeClr val="tx1"/>
                </a:solidFill>
              </a:rPr>
              <a:t>:</a:t>
            </a:r>
          </a:p>
          <a:p>
            <a:pPr algn="just">
              <a:lnSpc>
                <a:spcPct val="150000"/>
              </a:lnSpc>
            </a:pPr>
            <a:r>
              <a:rPr lang="pt-BR" altLang="pt-BR" dirty="0">
                <a:solidFill>
                  <a:schemeClr val="tx1"/>
                </a:solidFill>
              </a:rPr>
              <a:t>Declaração Universal dos Direitos Humanos das Nações Unidas (1948)</a:t>
            </a:r>
          </a:p>
          <a:p>
            <a:pPr algn="just">
              <a:lnSpc>
                <a:spcPct val="150000"/>
              </a:lnSpc>
            </a:pPr>
            <a:r>
              <a:rPr lang="pt-BR" altLang="pt-BR" dirty="0">
                <a:solidFill>
                  <a:schemeClr val="tx1"/>
                </a:solidFill>
              </a:rPr>
              <a:t>Pacto Internacional de Direitos Civis e Políticos (1966)</a:t>
            </a:r>
          </a:p>
          <a:p>
            <a:pPr algn="just">
              <a:lnSpc>
                <a:spcPct val="150000"/>
              </a:lnSpc>
            </a:pPr>
            <a:r>
              <a:rPr lang="pt-BR" altLang="pt-BR" dirty="0">
                <a:solidFill>
                  <a:schemeClr val="tx1"/>
                </a:solidFill>
              </a:rPr>
              <a:t>Pacto Internacional dos Direitos Econômico, Sociais e Culturais (1966)</a:t>
            </a:r>
          </a:p>
          <a:p>
            <a:endParaRPr lang="pt-BR" dirty="0"/>
          </a:p>
        </p:txBody>
      </p:sp>
    </p:spTree>
    <p:extLst>
      <p:ext uri="{BB962C8B-B14F-4D97-AF65-F5344CB8AC3E}">
        <p14:creationId xmlns:p14="http://schemas.microsoft.com/office/powerpoint/2010/main" val="39322060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B7E1EF-C8C7-4200-8A3B-EDED5411D6C0}"/>
              </a:ext>
            </a:extLst>
          </p:cNvPr>
          <p:cNvSpPr>
            <a:spLocks noGrp="1"/>
          </p:cNvSpPr>
          <p:nvPr>
            <p:ph type="title"/>
          </p:nvPr>
        </p:nvSpPr>
        <p:spPr>
          <a:xfrm>
            <a:off x="1524000" y="1143000"/>
            <a:ext cx="5937755" cy="1188720"/>
          </a:xfrm>
        </p:spPr>
        <p:txBody>
          <a:bodyPr>
            <a:normAutofit fontScale="90000"/>
          </a:bodyPr>
          <a:lstStyle/>
          <a:p>
            <a:r>
              <a:rPr lang="en-US" altLang="pt-BR" dirty="0">
                <a:solidFill>
                  <a:schemeClr val="tx1"/>
                </a:solidFill>
              </a:rPr>
              <a:t>7. </a:t>
            </a:r>
            <a:r>
              <a:rPr lang="en-US" altLang="pt-BR" dirty="0" err="1">
                <a:solidFill>
                  <a:schemeClr val="tx1"/>
                </a:solidFill>
              </a:rPr>
              <a:t>Alguns</a:t>
            </a:r>
            <a:r>
              <a:rPr lang="en-US" altLang="pt-BR" dirty="0">
                <a:solidFill>
                  <a:schemeClr val="tx1"/>
                </a:solidFill>
              </a:rPr>
              <a:t> </a:t>
            </a:r>
            <a:r>
              <a:rPr lang="en-US" altLang="pt-BR" dirty="0" err="1">
                <a:solidFill>
                  <a:schemeClr val="tx1"/>
                </a:solidFill>
              </a:rPr>
              <a:t>Parâmetros</a:t>
            </a:r>
            <a:r>
              <a:rPr lang="en-US" altLang="pt-BR" dirty="0">
                <a:solidFill>
                  <a:schemeClr val="tx1"/>
                </a:solidFill>
              </a:rPr>
              <a:t> </a:t>
            </a:r>
            <a:r>
              <a:rPr lang="en-US" altLang="pt-BR" dirty="0" err="1">
                <a:solidFill>
                  <a:schemeClr val="tx1"/>
                </a:solidFill>
              </a:rPr>
              <a:t>Internacionais</a:t>
            </a:r>
            <a:r>
              <a:rPr lang="en-US" altLang="pt-BR" dirty="0">
                <a:solidFill>
                  <a:schemeClr val="tx1"/>
                </a:solidFill>
              </a:rPr>
              <a:t> e </a:t>
            </a:r>
            <a:r>
              <a:rPr lang="en-US" altLang="pt-BR" dirty="0" err="1">
                <a:solidFill>
                  <a:schemeClr val="tx1"/>
                </a:solidFill>
              </a:rPr>
              <a:t>Domésticos</a:t>
            </a:r>
            <a:endParaRPr lang="pt-BR" dirty="0">
              <a:solidFill>
                <a:schemeClr val="tx1"/>
              </a:solidFill>
            </a:endParaRPr>
          </a:p>
        </p:txBody>
      </p:sp>
      <p:sp>
        <p:nvSpPr>
          <p:cNvPr id="3" name="Espaço Reservado para Conteúdo 2">
            <a:extLst>
              <a:ext uri="{FF2B5EF4-FFF2-40B4-BE49-F238E27FC236}">
                <a16:creationId xmlns:a16="http://schemas.microsoft.com/office/drawing/2014/main" id="{6D80A32D-1971-4237-A46F-75CA68EF5968}"/>
              </a:ext>
            </a:extLst>
          </p:cNvPr>
          <p:cNvSpPr>
            <a:spLocks noGrp="1"/>
          </p:cNvSpPr>
          <p:nvPr>
            <p:ph idx="1"/>
          </p:nvPr>
        </p:nvSpPr>
        <p:spPr>
          <a:xfrm>
            <a:off x="1066800" y="2895600"/>
            <a:ext cx="7620000" cy="2362200"/>
          </a:xfrm>
        </p:spPr>
        <p:txBody>
          <a:bodyPr>
            <a:normAutofit/>
          </a:bodyPr>
          <a:lstStyle/>
          <a:p>
            <a:pPr algn="just">
              <a:lnSpc>
                <a:spcPct val="150000"/>
              </a:lnSpc>
              <a:buFont typeface="Calibri" panose="020F0502020204030204" pitchFamily="34" charset="0"/>
              <a:buAutoNum type="arabicPeriod"/>
            </a:pPr>
            <a:r>
              <a:rPr lang="pt-BR" altLang="pt-BR" sz="2000" dirty="0">
                <a:solidFill>
                  <a:schemeClr val="tx1"/>
                </a:solidFill>
              </a:rPr>
              <a:t>Critérios do </a:t>
            </a:r>
            <a:r>
              <a:rPr lang="pt-BR" altLang="pt-BR" sz="2000" b="1" dirty="0">
                <a:solidFill>
                  <a:schemeClr val="tx1"/>
                </a:solidFill>
              </a:rPr>
              <a:t>Dow Jones </a:t>
            </a:r>
            <a:r>
              <a:rPr lang="pt-BR" altLang="pt-BR" sz="2000" dirty="0" err="1">
                <a:solidFill>
                  <a:schemeClr val="tx1"/>
                </a:solidFill>
              </a:rPr>
              <a:t>Sustainability</a:t>
            </a:r>
            <a:r>
              <a:rPr lang="pt-BR" altLang="pt-BR" sz="2000" dirty="0">
                <a:solidFill>
                  <a:schemeClr val="tx1"/>
                </a:solidFill>
              </a:rPr>
              <a:t> Index</a:t>
            </a:r>
          </a:p>
          <a:p>
            <a:pPr algn="just">
              <a:lnSpc>
                <a:spcPct val="150000"/>
              </a:lnSpc>
              <a:buFont typeface="Calibri" panose="020F0502020204030204" pitchFamily="34" charset="0"/>
              <a:buAutoNum type="arabicPeriod"/>
            </a:pPr>
            <a:r>
              <a:rPr lang="pt-BR" altLang="pt-BR" sz="2000" dirty="0">
                <a:solidFill>
                  <a:schemeClr val="tx1"/>
                </a:solidFill>
              </a:rPr>
              <a:t>Índice de Sustentabilidade Empresarial da B3</a:t>
            </a:r>
          </a:p>
          <a:p>
            <a:pPr algn="just">
              <a:lnSpc>
                <a:spcPct val="150000"/>
              </a:lnSpc>
              <a:buFont typeface="Calibri" panose="020F0502020204030204" pitchFamily="34" charset="0"/>
              <a:buAutoNum type="arabicPeriod"/>
            </a:pPr>
            <a:r>
              <a:rPr lang="pt-BR" altLang="pt-BR" sz="2000" b="1" dirty="0">
                <a:solidFill>
                  <a:schemeClr val="tx1"/>
                </a:solidFill>
              </a:rPr>
              <a:t>Princípios do Equador </a:t>
            </a:r>
            <a:r>
              <a:rPr lang="pt-BR" altLang="pt-BR" sz="2000" dirty="0">
                <a:solidFill>
                  <a:schemeClr val="tx1"/>
                </a:solidFill>
              </a:rPr>
              <a:t>sobre Financiamento de Projetos</a:t>
            </a:r>
          </a:p>
        </p:txBody>
      </p:sp>
    </p:spTree>
    <p:extLst>
      <p:ext uri="{BB962C8B-B14F-4D97-AF65-F5344CB8AC3E}">
        <p14:creationId xmlns:p14="http://schemas.microsoft.com/office/powerpoint/2010/main" val="3236255276"/>
      </p:ext>
    </p:extLst>
  </p:cSld>
  <p:clrMapOvr>
    <a:masterClrMapping/>
  </p:clrMapOvr>
</p:sld>
</file>

<file path=ppt/theme/theme1.xml><?xml version="1.0" encoding="utf-8"?>
<a:theme xmlns:a="http://schemas.openxmlformats.org/drawingml/2006/main" name="Pacote">
  <a:themeElements>
    <a:clrScheme name="Pacote">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cote">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cote">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155</TotalTime>
  <Words>1083</Words>
  <Application>Microsoft Office PowerPoint</Application>
  <PresentationFormat>Apresentação na tela (4:3)</PresentationFormat>
  <Paragraphs>89</Paragraphs>
  <Slides>15</Slides>
  <Notes>3</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15</vt:i4>
      </vt:variant>
    </vt:vector>
  </HeadingPairs>
  <TitlesOfParts>
    <vt:vector size="22" baseType="lpstr">
      <vt:lpstr>ＭＳ Ｐゴシック</vt:lpstr>
      <vt:lpstr>Arial</vt:lpstr>
      <vt:lpstr>Calibri</vt:lpstr>
      <vt:lpstr>Gill Sans MT</vt:lpstr>
      <vt:lpstr>Symbol</vt:lpstr>
      <vt:lpstr>Wingdings</vt:lpstr>
      <vt:lpstr>Pacote</vt:lpstr>
      <vt:lpstr>Fundamentos e princípios do direito empresarial (DCO0221)   tema 15  Empresa e Direitos Humanos: O Papel da Atividade Econômica na Geração de Riqueza e Bem-Estar </vt:lpstr>
      <vt:lpstr>1. Visão pragmática dos Direitos Humanos</vt:lpstr>
      <vt:lpstr>2. Visão crítica dos direitos humanos</vt:lpstr>
      <vt:lpstr>3. Empresa e direitos humanos</vt:lpstr>
      <vt:lpstr>Apresentação do PowerPoint</vt:lpstr>
      <vt:lpstr>Apresentação do PowerPoint</vt:lpstr>
      <vt:lpstr>5. Quais são os “Princípios Orientadores”?</vt:lpstr>
      <vt:lpstr>6. Direitos Humanos: Conceito</vt:lpstr>
      <vt:lpstr>7. Alguns Parâmetros Internacionais e Domésticos</vt:lpstr>
      <vt:lpstr>8. Dow Jones Sustainability Index (DJSI)</vt:lpstr>
      <vt:lpstr>9. Princípios do Equador</vt:lpstr>
      <vt:lpstr>10. Índice de Sustentabilidade Empresarial da B3 (ISE)</vt:lpstr>
      <vt:lpstr>11. Índice de Sustentabilidade Empresarial da B3 (ISE)</vt:lpstr>
      <vt:lpstr>Apresentação do PowerPoint</vt:lpstr>
      <vt:lpstr>12. Direitos humanos e Litigância estratégica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Fundamentos e princípios do direito empresarial (DCO0221)   tema 15  Empresa e Direitos Humanos: O Papel da Atividade Econômica na Geração de Riqueza e Bem-Estar </dc:title>
  <dc:creator>Yasmin Saba Relvas</dc:creator>
  <cp:lastModifiedBy>Yasmin Saba Relvas</cp:lastModifiedBy>
  <cp:revision>22</cp:revision>
  <dcterms:created xsi:type="dcterms:W3CDTF">2019-05-28T19:07:03Z</dcterms:created>
  <dcterms:modified xsi:type="dcterms:W3CDTF">2019-05-28T21:45:11Z</dcterms:modified>
</cp:coreProperties>
</file>